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7" r:id="rId1"/>
  </p:sldMasterIdLst>
  <p:notesMasterIdLst>
    <p:notesMasterId r:id="rId32"/>
  </p:notesMasterIdLst>
  <p:sldIdLst>
    <p:sldId id="293" r:id="rId2"/>
    <p:sldId id="294" r:id="rId3"/>
    <p:sldId id="295" r:id="rId4"/>
    <p:sldId id="296" r:id="rId5"/>
    <p:sldId id="297" r:id="rId6"/>
    <p:sldId id="257" r:id="rId7"/>
    <p:sldId id="298" r:id="rId8"/>
    <p:sldId id="300" r:id="rId9"/>
    <p:sldId id="301" r:id="rId10"/>
    <p:sldId id="312" r:id="rId11"/>
    <p:sldId id="302" r:id="rId12"/>
    <p:sldId id="303" r:id="rId13"/>
    <p:sldId id="304" r:id="rId14"/>
    <p:sldId id="309" r:id="rId15"/>
    <p:sldId id="313" r:id="rId16"/>
    <p:sldId id="310" r:id="rId17"/>
    <p:sldId id="314" r:id="rId18"/>
    <p:sldId id="311" r:id="rId19"/>
    <p:sldId id="265" r:id="rId20"/>
    <p:sldId id="267" r:id="rId21"/>
    <p:sldId id="272" r:id="rId22"/>
    <p:sldId id="273" r:id="rId23"/>
    <p:sldId id="260" r:id="rId24"/>
    <p:sldId id="278" r:id="rId25"/>
    <p:sldId id="268" r:id="rId26"/>
    <p:sldId id="274" r:id="rId27"/>
    <p:sldId id="277" r:id="rId28"/>
    <p:sldId id="282" r:id="rId29"/>
    <p:sldId id="286" r:id="rId30"/>
    <p:sldId id="285" r:id="rId3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ECE2"/>
    <a:srgbClr val="FFFFCC"/>
    <a:srgbClr val="990033"/>
    <a:srgbClr val="FF6699"/>
    <a:srgbClr val="CC0066"/>
    <a:srgbClr val="A50021"/>
    <a:srgbClr val="FFFF99"/>
    <a:srgbClr val="00FFCC"/>
    <a:srgbClr val="99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206" autoAdjust="0"/>
    <p:restoredTop sz="68700" autoAdjust="0"/>
  </p:normalViewPr>
  <p:slideViewPr>
    <p:cSldViewPr>
      <p:cViewPr varScale="1">
        <p:scale>
          <a:sx n="80" d="100"/>
          <a:sy n="80" d="100"/>
        </p:scale>
        <p:origin x="2136" y="8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image" Target="../media/image6.jpeg"/></Relationships>
</file>

<file path=ppt/diagrams/_rels/data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image" Target="../media/image9.gif"/><Relationship Id="rId4" Type="http://schemas.openxmlformats.org/officeDocument/2006/relationships/image" Target="../media/image12.JPG"/></Relationships>
</file>

<file path=ppt/diagrams/_rels/data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eg"/><Relationship Id="rId1" Type="http://schemas.openxmlformats.org/officeDocument/2006/relationships/image" Target="../media/image18.jpeg"/></Relationships>
</file>

<file path=ppt/diagrams/_rels/data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image" Target="../media/image21.JPG"/></Relationships>
</file>

<file path=ppt/diagrams/_rels/data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eg"/><Relationship Id="rId1" Type="http://schemas.openxmlformats.org/officeDocument/2006/relationships/image" Target="../media/image23.jpeg"/><Relationship Id="rId6" Type="http://schemas.openxmlformats.org/officeDocument/2006/relationships/image" Target="../media/image28.jpg"/><Relationship Id="rId5" Type="http://schemas.openxmlformats.org/officeDocument/2006/relationships/image" Target="../media/image27.jpg"/><Relationship Id="rId4" Type="http://schemas.openxmlformats.org/officeDocument/2006/relationships/image" Target="../media/image26.jpeg"/></Relationships>
</file>

<file path=ppt/diagrams/_rels/data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g"/><Relationship Id="rId1" Type="http://schemas.openxmlformats.org/officeDocument/2006/relationships/image" Target="../media/image42.jpg"/></Relationships>
</file>

<file path=ppt/diagrams/_rels/drawing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image" Target="../media/image6.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image" Target="../media/image9.gif"/><Relationship Id="rId4" Type="http://schemas.openxmlformats.org/officeDocument/2006/relationships/image" Target="../media/image12.JPG"/></Relationships>
</file>

<file path=ppt/diagrams/_rels/drawing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eg"/><Relationship Id="rId1" Type="http://schemas.openxmlformats.org/officeDocument/2006/relationships/image" Target="../media/image18.jpeg"/></Relationships>
</file>

<file path=ppt/diagrams/_rels/drawing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image" Target="../media/image21.JPG"/></Relationships>
</file>

<file path=ppt/diagrams/_rels/drawing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eg"/><Relationship Id="rId1" Type="http://schemas.openxmlformats.org/officeDocument/2006/relationships/image" Target="../media/image23.jpeg"/><Relationship Id="rId6" Type="http://schemas.openxmlformats.org/officeDocument/2006/relationships/image" Target="../media/image28.jpg"/><Relationship Id="rId5" Type="http://schemas.openxmlformats.org/officeDocument/2006/relationships/image" Target="../media/image27.jpg"/><Relationship Id="rId4" Type="http://schemas.openxmlformats.org/officeDocument/2006/relationships/image" Target="../media/image26.jpeg"/></Relationships>
</file>

<file path=ppt/diagrams/_rels/drawing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g"/><Relationship Id="rId1" Type="http://schemas.openxmlformats.org/officeDocument/2006/relationships/image" Target="../media/image42.jpg"/></Relationships>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4F389E-5B6E-0B49-8698-DD2BF9A816B0}" type="doc">
      <dgm:prSet loTypeId="urn:microsoft.com/office/officeart/2005/8/layout/vList4" loCatId="" qsTypeId="urn:microsoft.com/office/officeart/2005/8/quickstyle/simple3" qsCatId="simple" csTypeId="urn:microsoft.com/office/officeart/2005/8/colors/accent6_5" csCatId="accent6" phldr="1"/>
      <dgm:spPr/>
      <dgm:t>
        <a:bodyPr/>
        <a:lstStyle/>
        <a:p>
          <a:endParaRPr lang="es-ES"/>
        </a:p>
      </dgm:t>
    </dgm:pt>
    <dgm:pt modelId="{EDB76EC9-EB7A-3741-9611-365F9EDBC35D}">
      <dgm:prSet phldrT="[Texto]" custT="1"/>
      <dgm:spPr/>
      <dgm:t>
        <a:bodyPr/>
        <a:lstStyle/>
        <a:p>
          <a:r>
            <a:rPr lang="es-ES" altLang="es-MX" sz="2000" b="1" dirty="0" err="1" smtClean="0">
              <a:latin typeface="Trebuchet MS" panose="020B0603020202020204" pitchFamily="34" charset="0"/>
              <a:ea typeface="ＭＳ Ｐゴシック" panose="020B0600070205080204" pitchFamily="34" charset="-128"/>
            </a:rPr>
            <a:t>Ascomycetes</a:t>
          </a:r>
          <a:r>
            <a:rPr lang="es-ES" altLang="es-MX" sz="2000" b="1" dirty="0" smtClean="0">
              <a:latin typeface="Trebuchet MS" panose="020B0603020202020204" pitchFamily="34" charset="0"/>
              <a:ea typeface="ＭＳ Ｐゴシック" panose="020B0600070205080204" pitchFamily="34" charset="-128"/>
            </a:rPr>
            <a:t/>
          </a:r>
          <a:br>
            <a:rPr lang="es-ES" altLang="es-MX" sz="2000" b="1" dirty="0" smtClean="0">
              <a:latin typeface="Trebuchet MS" panose="020B0603020202020204" pitchFamily="34" charset="0"/>
              <a:ea typeface="ＭＳ Ｐゴシック" panose="020B0600070205080204" pitchFamily="34" charset="-128"/>
            </a:rPr>
          </a:br>
          <a:r>
            <a:rPr lang="es-ES" altLang="es-MX" sz="2000" b="1" dirty="0" smtClean="0">
              <a:latin typeface="Trebuchet MS" panose="020B0603020202020204" pitchFamily="34" charset="0"/>
              <a:ea typeface="ＭＳ Ｐゴシック" panose="020B0600070205080204" pitchFamily="34" charset="-128"/>
            </a:rPr>
            <a:t>el 46 % de los </a:t>
          </a:r>
          <a:r>
            <a:rPr lang="es-ES" altLang="es-MX" sz="2000" b="1" dirty="0" err="1" smtClean="0">
              <a:latin typeface="Trebuchet MS" panose="020B0603020202020204" pitchFamily="34" charset="0"/>
              <a:ea typeface="ＭＳ Ｐゴシック" panose="020B0600070205080204" pitchFamily="34" charset="-128"/>
            </a:rPr>
            <a:t>Ascomycetes</a:t>
          </a:r>
          <a:r>
            <a:rPr lang="es-ES" altLang="es-MX" sz="2000" b="1" dirty="0" smtClean="0">
              <a:latin typeface="Trebuchet MS" panose="020B0603020202020204" pitchFamily="34" charset="0"/>
              <a:ea typeface="ＭＳ Ｐゴシック" panose="020B0600070205080204" pitchFamily="34" charset="-128"/>
            </a:rPr>
            <a:t> son formadores de líquenes  </a:t>
          </a:r>
          <a:endParaRPr lang="es-ES" sz="2000" dirty="0"/>
        </a:p>
      </dgm:t>
    </dgm:pt>
    <dgm:pt modelId="{21C29808-99B6-C84E-86D1-2D58A3C5C319}" type="parTrans" cxnId="{CB5269D5-5C69-664D-9795-22AC9C37008A}">
      <dgm:prSet/>
      <dgm:spPr/>
      <dgm:t>
        <a:bodyPr/>
        <a:lstStyle/>
        <a:p>
          <a:endParaRPr lang="es-ES" sz="2000"/>
        </a:p>
      </dgm:t>
    </dgm:pt>
    <dgm:pt modelId="{F3B6D17B-7A1E-DA41-AF08-C0714D083EB4}" type="sibTrans" cxnId="{CB5269D5-5C69-664D-9795-22AC9C37008A}">
      <dgm:prSet/>
      <dgm:spPr/>
      <dgm:t>
        <a:bodyPr/>
        <a:lstStyle/>
        <a:p>
          <a:endParaRPr lang="es-ES" sz="2000"/>
        </a:p>
      </dgm:t>
    </dgm:pt>
    <dgm:pt modelId="{C3EF2517-77DE-C74B-8223-A5775C1820F0}">
      <dgm:prSet phldrT="[Texto]" custT="1"/>
      <dgm:spPr/>
      <dgm:t>
        <a:bodyPr/>
        <a:lstStyle/>
        <a:p>
          <a:r>
            <a:rPr lang="es-ES" altLang="es-MX" sz="2000" b="1" smtClean="0">
              <a:latin typeface="Trebuchet MS" panose="020B0603020202020204" pitchFamily="34" charset="0"/>
              <a:ea typeface="ＭＳ Ｐゴシック" panose="020B0600070205080204" pitchFamily="34" charset="-128"/>
            </a:rPr>
            <a:t>Basidiomycetes: Tricholamatales,  Cantharellales: Phanerochaetales, hongos imperfectos   </a:t>
          </a:r>
          <a:endParaRPr lang="es-ES" sz="2000" dirty="0"/>
        </a:p>
      </dgm:t>
    </dgm:pt>
    <dgm:pt modelId="{D7405030-B0E3-364B-8A8A-5EBD161180AB}" type="parTrans" cxnId="{EB7B8790-396E-404A-BF11-D0ACC3AF3ACA}">
      <dgm:prSet/>
      <dgm:spPr/>
      <dgm:t>
        <a:bodyPr/>
        <a:lstStyle/>
        <a:p>
          <a:endParaRPr lang="es-ES" sz="2000"/>
        </a:p>
      </dgm:t>
    </dgm:pt>
    <dgm:pt modelId="{28331116-3B6B-1544-B3E4-E4B02684136A}" type="sibTrans" cxnId="{EB7B8790-396E-404A-BF11-D0ACC3AF3ACA}">
      <dgm:prSet/>
      <dgm:spPr/>
      <dgm:t>
        <a:bodyPr/>
        <a:lstStyle/>
        <a:p>
          <a:endParaRPr lang="es-ES" sz="2000"/>
        </a:p>
      </dgm:t>
    </dgm:pt>
    <dgm:pt modelId="{18641406-F95F-564A-95E1-B142B4C047F6}">
      <dgm:prSet phldrT="[Texto]" custT="1"/>
      <dgm:spPr/>
      <dgm:t>
        <a:bodyPr/>
        <a:lstStyle/>
        <a:p>
          <a:r>
            <a:rPr lang="es-ES" altLang="es-MX" sz="2000" b="1" dirty="0" err="1" smtClean="0">
              <a:latin typeface="Trebuchet MS" panose="020B0603020202020204" pitchFamily="34" charset="0"/>
              <a:ea typeface="ＭＳ Ｐゴシック" panose="020B0600070205080204" pitchFamily="34" charset="-128"/>
            </a:rPr>
            <a:t>Myxomycetes</a:t>
          </a:r>
          <a:r>
            <a:rPr lang="es-ES" altLang="es-MX" sz="2000" b="1" dirty="0" smtClean="0">
              <a:latin typeface="Trebuchet MS" panose="020B0603020202020204" pitchFamily="34" charset="0"/>
              <a:ea typeface="ＭＳ Ｐゴシック" panose="020B0600070205080204" pitchFamily="34" charset="-128"/>
            </a:rPr>
            <a:t> "</a:t>
          </a:r>
          <a:r>
            <a:rPr lang="es-ES" altLang="es-MX" sz="2000" b="1" dirty="0" err="1" smtClean="0">
              <a:latin typeface="Trebuchet MS" panose="020B0603020202020204" pitchFamily="34" charset="0"/>
              <a:ea typeface="ＭＳ Ｐゴシック" panose="020B0600070205080204" pitchFamily="34" charset="-128"/>
            </a:rPr>
            <a:t>mixolíquenes</a:t>
          </a:r>
          <a:r>
            <a:rPr lang="es-ES" altLang="es-MX" sz="2000" b="1" dirty="0" smtClean="0">
              <a:latin typeface="Trebuchet MS" panose="020B0603020202020204" pitchFamily="34" charset="0"/>
              <a:ea typeface="ＭＳ Ｐゴシック" panose="020B0600070205080204" pitchFamily="34" charset="-128"/>
            </a:rPr>
            <a:t>”, </a:t>
          </a:r>
          <a:r>
            <a:rPr lang="es-ES" altLang="es-MX" sz="2000" b="1" dirty="0" err="1" smtClean="0">
              <a:latin typeface="Trebuchet MS" panose="020B0603020202020204" pitchFamily="34" charset="0"/>
              <a:ea typeface="ＭＳ Ｐゴシック" panose="020B0600070205080204" pitchFamily="34" charset="-128"/>
            </a:rPr>
            <a:t>Actinomicetes</a:t>
          </a:r>
          <a:r>
            <a:rPr lang="es-ES" altLang="es-MX" sz="2000" b="1" dirty="0" smtClean="0">
              <a:latin typeface="Trebuchet MS" panose="020B0603020202020204" pitchFamily="34" charset="0"/>
              <a:ea typeface="ＭＳ Ｐゴシック" panose="020B0600070205080204" pitchFamily="34" charset="-128"/>
            </a:rPr>
            <a:t> "</a:t>
          </a:r>
          <a:r>
            <a:rPr lang="es-ES" altLang="es-MX" sz="2000" b="1" dirty="0" err="1" smtClean="0">
              <a:latin typeface="Trebuchet MS" panose="020B0603020202020204" pitchFamily="34" charset="0"/>
              <a:ea typeface="ＭＳ Ｐゴシック" panose="020B0600070205080204" pitchFamily="34" charset="-128"/>
            </a:rPr>
            <a:t>actinolíquenes</a:t>
          </a:r>
          <a:r>
            <a:rPr lang="es-ES" altLang="es-MX" sz="2000" b="1" dirty="0" smtClean="0">
              <a:latin typeface="Trebuchet MS" panose="020B0603020202020204" pitchFamily="34" charset="0"/>
              <a:ea typeface="ＭＳ Ｐゴシック" panose="020B0600070205080204" pitchFamily="34" charset="-128"/>
            </a:rPr>
            <a:t>"</a:t>
          </a:r>
          <a:endParaRPr lang="es-ES" sz="2000" dirty="0"/>
        </a:p>
      </dgm:t>
    </dgm:pt>
    <dgm:pt modelId="{6D7B1F93-0486-A848-9BF4-CE5FB37B3625}" type="parTrans" cxnId="{B35BA068-7613-9744-93F8-2FF095123A53}">
      <dgm:prSet/>
      <dgm:spPr/>
      <dgm:t>
        <a:bodyPr/>
        <a:lstStyle/>
        <a:p>
          <a:endParaRPr lang="es-ES" sz="2000"/>
        </a:p>
      </dgm:t>
    </dgm:pt>
    <dgm:pt modelId="{B35D8EE9-629C-3A42-9BC4-3FAA8A878C0D}" type="sibTrans" cxnId="{B35BA068-7613-9744-93F8-2FF095123A53}">
      <dgm:prSet/>
      <dgm:spPr/>
      <dgm:t>
        <a:bodyPr/>
        <a:lstStyle/>
        <a:p>
          <a:endParaRPr lang="es-ES" sz="2000"/>
        </a:p>
      </dgm:t>
    </dgm:pt>
    <dgm:pt modelId="{D0F4E150-E4C3-9344-AD78-6CA8DABDEDDA}" type="pres">
      <dgm:prSet presAssocID="{7D4F389E-5B6E-0B49-8698-DD2BF9A816B0}" presName="linear" presStyleCnt="0">
        <dgm:presLayoutVars>
          <dgm:dir/>
          <dgm:resizeHandles val="exact"/>
        </dgm:presLayoutVars>
      </dgm:prSet>
      <dgm:spPr/>
      <dgm:t>
        <a:bodyPr/>
        <a:lstStyle/>
        <a:p>
          <a:endParaRPr lang="es-MX"/>
        </a:p>
      </dgm:t>
    </dgm:pt>
    <dgm:pt modelId="{A632ED35-5971-6F41-B5F2-4E3CF9E983CB}" type="pres">
      <dgm:prSet presAssocID="{EDB76EC9-EB7A-3741-9611-365F9EDBC35D}" presName="comp" presStyleCnt="0"/>
      <dgm:spPr/>
    </dgm:pt>
    <dgm:pt modelId="{B22AB4F0-B617-074C-840D-38D749016C50}" type="pres">
      <dgm:prSet presAssocID="{EDB76EC9-EB7A-3741-9611-365F9EDBC35D}" presName="box" presStyleLbl="node1" presStyleIdx="0" presStyleCnt="3"/>
      <dgm:spPr/>
      <dgm:t>
        <a:bodyPr/>
        <a:lstStyle/>
        <a:p>
          <a:endParaRPr lang="es-MX"/>
        </a:p>
      </dgm:t>
    </dgm:pt>
    <dgm:pt modelId="{F271B451-4CB2-9145-B5D8-AFDC7D335422}" type="pres">
      <dgm:prSet presAssocID="{EDB76EC9-EB7A-3741-9611-365F9EDBC35D}"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F8B10585-F325-C946-96B7-8083938C7C9B}" type="pres">
      <dgm:prSet presAssocID="{EDB76EC9-EB7A-3741-9611-365F9EDBC35D}" presName="text" presStyleLbl="node1" presStyleIdx="0" presStyleCnt="3">
        <dgm:presLayoutVars>
          <dgm:bulletEnabled val="1"/>
        </dgm:presLayoutVars>
      </dgm:prSet>
      <dgm:spPr/>
      <dgm:t>
        <a:bodyPr/>
        <a:lstStyle/>
        <a:p>
          <a:endParaRPr lang="es-MX"/>
        </a:p>
      </dgm:t>
    </dgm:pt>
    <dgm:pt modelId="{91FF1EC6-BCCF-7845-ADC9-1622579C2DEB}" type="pres">
      <dgm:prSet presAssocID="{F3B6D17B-7A1E-DA41-AF08-C0714D083EB4}" presName="spacer" presStyleCnt="0"/>
      <dgm:spPr/>
    </dgm:pt>
    <dgm:pt modelId="{28F8E0F9-ED57-7647-93D6-BD87350B68CD}" type="pres">
      <dgm:prSet presAssocID="{C3EF2517-77DE-C74B-8223-A5775C1820F0}" presName="comp" presStyleCnt="0"/>
      <dgm:spPr/>
    </dgm:pt>
    <dgm:pt modelId="{7C16E611-3426-6F42-9BE2-A8A347CB8EC9}" type="pres">
      <dgm:prSet presAssocID="{C3EF2517-77DE-C74B-8223-A5775C1820F0}" presName="box" presStyleLbl="node1" presStyleIdx="1" presStyleCnt="3"/>
      <dgm:spPr/>
      <dgm:t>
        <a:bodyPr/>
        <a:lstStyle/>
        <a:p>
          <a:endParaRPr lang="es-MX"/>
        </a:p>
      </dgm:t>
    </dgm:pt>
    <dgm:pt modelId="{ACB94AF1-1D1B-224D-829F-285CA9D0C39F}" type="pres">
      <dgm:prSet presAssocID="{C3EF2517-77DE-C74B-8223-A5775C1820F0}"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4000" r="-4000"/>
          </a:stretch>
        </a:blipFill>
      </dgm:spPr>
    </dgm:pt>
    <dgm:pt modelId="{0B34867C-B679-BA44-BA9E-0870F8BBB34F}" type="pres">
      <dgm:prSet presAssocID="{C3EF2517-77DE-C74B-8223-A5775C1820F0}" presName="text" presStyleLbl="node1" presStyleIdx="1" presStyleCnt="3">
        <dgm:presLayoutVars>
          <dgm:bulletEnabled val="1"/>
        </dgm:presLayoutVars>
      </dgm:prSet>
      <dgm:spPr/>
      <dgm:t>
        <a:bodyPr/>
        <a:lstStyle/>
        <a:p>
          <a:endParaRPr lang="es-MX"/>
        </a:p>
      </dgm:t>
    </dgm:pt>
    <dgm:pt modelId="{37CE37D9-CDB9-2643-B357-D61464423836}" type="pres">
      <dgm:prSet presAssocID="{28331116-3B6B-1544-B3E4-E4B02684136A}" presName="spacer" presStyleCnt="0"/>
      <dgm:spPr/>
    </dgm:pt>
    <dgm:pt modelId="{2D61BEA0-AA37-CD48-8697-97675E3C2A5D}" type="pres">
      <dgm:prSet presAssocID="{18641406-F95F-564A-95E1-B142B4C047F6}" presName="comp" presStyleCnt="0"/>
      <dgm:spPr/>
    </dgm:pt>
    <dgm:pt modelId="{9695FAA8-E7E5-E244-B1A6-2D88D9967F59}" type="pres">
      <dgm:prSet presAssocID="{18641406-F95F-564A-95E1-B142B4C047F6}" presName="box" presStyleLbl="node1" presStyleIdx="2" presStyleCnt="3"/>
      <dgm:spPr/>
      <dgm:t>
        <a:bodyPr/>
        <a:lstStyle/>
        <a:p>
          <a:endParaRPr lang="es-MX"/>
        </a:p>
      </dgm:t>
    </dgm:pt>
    <dgm:pt modelId="{F9BD72B3-737C-4B4D-AF1D-68F6C952115F}" type="pres">
      <dgm:prSet presAssocID="{18641406-F95F-564A-95E1-B142B4C047F6}"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2000" b="-2000"/>
          </a:stretch>
        </a:blipFill>
      </dgm:spPr>
    </dgm:pt>
    <dgm:pt modelId="{62155B06-577D-544B-8F89-5BA4094E388C}" type="pres">
      <dgm:prSet presAssocID="{18641406-F95F-564A-95E1-B142B4C047F6}" presName="text" presStyleLbl="node1" presStyleIdx="2" presStyleCnt="3">
        <dgm:presLayoutVars>
          <dgm:bulletEnabled val="1"/>
        </dgm:presLayoutVars>
      </dgm:prSet>
      <dgm:spPr/>
      <dgm:t>
        <a:bodyPr/>
        <a:lstStyle/>
        <a:p>
          <a:endParaRPr lang="es-MX"/>
        </a:p>
      </dgm:t>
    </dgm:pt>
  </dgm:ptLst>
  <dgm:cxnLst>
    <dgm:cxn modelId="{DBF3A9F5-7CFB-754F-A8E0-27AE3349195E}" type="presOf" srcId="{C3EF2517-77DE-C74B-8223-A5775C1820F0}" destId="{7C16E611-3426-6F42-9BE2-A8A347CB8EC9}" srcOrd="0" destOrd="0" presId="urn:microsoft.com/office/officeart/2005/8/layout/vList4"/>
    <dgm:cxn modelId="{CB5269D5-5C69-664D-9795-22AC9C37008A}" srcId="{7D4F389E-5B6E-0B49-8698-DD2BF9A816B0}" destId="{EDB76EC9-EB7A-3741-9611-365F9EDBC35D}" srcOrd="0" destOrd="0" parTransId="{21C29808-99B6-C84E-86D1-2D58A3C5C319}" sibTransId="{F3B6D17B-7A1E-DA41-AF08-C0714D083EB4}"/>
    <dgm:cxn modelId="{0D037516-6E59-D94D-9EF8-CFF0323B69FA}" type="presOf" srcId="{18641406-F95F-564A-95E1-B142B4C047F6}" destId="{62155B06-577D-544B-8F89-5BA4094E388C}" srcOrd="1" destOrd="0" presId="urn:microsoft.com/office/officeart/2005/8/layout/vList4"/>
    <dgm:cxn modelId="{EB7B8790-396E-404A-BF11-D0ACC3AF3ACA}" srcId="{7D4F389E-5B6E-0B49-8698-DD2BF9A816B0}" destId="{C3EF2517-77DE-C74B-8223-A5775C1820F0}" srcOrd="1" destOrd="0" parTransId="{D7405030-B0E3-364B-8A8A-5EBD161180AB}" sibTransId="{28331116-3B6B-1544-B3E4-E4B02684136A}"/>
    <dgm:cxn modelId="{8F464E59-BDF7-8E46-8161-100817200C33}" type="presOf" srcId="{EDB76EC9-EB7A-3741-9611-365F9EDBC35D}" destId="{B22AB4F0-B617-074C-840D-38D749016C50}" srcOrd="0" destOrd="0" presId="urn:microsoft.com/office/officeart/2005/8/layout/vList4"/>
    <dgm:cxn modelId="{3FD8B02B-38D4-DE41-9049-7758CAAEF917}" type="presOf" srcId="{C3EF2517-77DE-C74B-8223-A5775C1820F0}" destId="{0B34867C-B679-BA44-BA9E-0870F8BBB34F}" srcOrd="1" destOrd="0" presId="urn:microsoft.com/office/officeart/2005/8/layout/vList4"/>
    <dgm:cxn modelId="{2FAF30C8-336A-564E-89EE-4713806F5383}" type="presOf" srcId="{18641406-F95F-564A-95E1-B142B4C047F6}" destId="{9695FAA8-E7E5-E244-B1A6-2D88D9967F59}" srcOrd="0" destOrd="0" presId="urn:microsoft.com/office/officeart/2005/8/layout/vList4"/>
    <dgm:cxn modelId="{AC822858-9204-6C44-B127-E5D59F34B720}" type="presOf" srcId="{EDB76EC9-EB7A-3741-9611-365F9EDBC35D}" destId="{F8B10585-F325-C946-96B7-8083938C7C9B}" srcOrd="1" destOrd="0" presId="urn:microsoft.com/office/officeart/2005/8/layout/vList4"/>
    <dgm:cxn modelId="{B35BA068-7613-9744-93F8-2FF095123A53}" srcId="{7D4F389E-5B6E-0B49-8698-DD2BF9A816B0}" destId="{18641406-F95F-564A-95E1-B142B4C047F6}" srcOrd="2" destOrd="0" parTransId="{6D7B1F93-0486-A848-9BF4-CE5FB37B3625}" sibTransId="{B35D8EE9-629C-3A42-9BC4-3FAA8A878C0D}"/>
    <dgm:cxn modelId="{DC3F0A44-1784-0C46-B593-9F8FCDB02F6E}" type="presOf" srcId="{7D4F389E-5B6E-0B49-8698-DD2BF9A816B0}" destId="{D0F4E150-E4C3-9344-AD78-6CA8DABDEDDA}" srcOrd="0" destOrd="0" presId="urn:microsoft.com/office/officeart/2005/8/layout/vList4"/>
    <dgm:cxn modelId="{1D35D570-0C55-7A48-A7E3-29D4C5985C7E}" type="presParOf" srcId="{D0F4E150-E4C3-9344-AD78-6CA8DABDEDDA}" destId="{A632ED35-5971-6F41-B5F2-4E3CF9E983CB}" srcOrd="0" destOrd="0" presId="urn:microsoft.com/office/officeart/2005/8/layout/vList4"/>
    <dgm:cxn modelId="{25A56044-6CD3-234B-B68B-59CA701EF270}" type="presParOf" srcId="{A632ED35-5971-6F41-B5F2-4E3CF9E983CB}" destId="{B22AB4F0-B617-074C-840D-38D749016C50}" srcOrd="0" destOrd="0" presId="urn:microsoft.com/office/officeart/2005/8/layout/vList4"/>
    <dgm:cxn modelId="{947B1440-ECC0-524D-9A49-3753AD6C6153}" type="presParOf" srcId="{A632ED35-5971-6F41-B5F2-4E3CF9E983CB}" destId="{F271B451-4CB2-9145-B5D8-AFDC7D335422}" srcOrd="1" destOrd="0" presId="urn:microsoft.com/office/officeart/2005/8/layout/vList4"/>
    <dgm:cxn modelId="{3D46B9A7-3ED2-C44E-BE08-27C937129093}" type="presParOf" srcId="{A632ED35-5971-6F41-B5F2-4E3CF9E983CB}" destId="{F8B10585-F325-C946-96B7-8083938C7C9B}" srcOrd="2" destOrd="0" presId="urn:microsoft.com/office/officeart/2005/8/layout/vList4"/>
    <dgm:cxn modelId="{73F6143F-4CC1-E942-8F39-66E64F7DDCFD}" type="presParOf" srcId="{D0F4E150-E4C3-9344-AD78-6CA8DABDEDDA}" destId="{91FF1EC6-BCCF-7845-ADC9-1622579C2DEB}" srcOrd="1" destOrd="0" presId="urn:microsoft.com/office/officeart/2005/8/layout/vList4"/>
    <dgm:cxn modelId="{7D241FE1-B240-3E42-8CA1-1CF9398F7228}" type="presParOf" srcId="{D0F4E150-E4C3-9344-AD78-6CA8DABDEDDA}" destId="{28F8E0F9-ED57-7647-93D6-BD87350B68CD}" srcOrd="2" destOrd="0" presId="urn:microsoft.com/office/officeart/2005/8/layout/vList4"/>
    <dgm:cxn modelId="{64A71549-0FC3-ED4D-9B38-E0455A0EA594}" type="presParOf" srcId="{28F8E0F9-ED57-7647-93D6-BD87350B68CD}" destId="{7C16E611-3426-6F42-9BE2-A8A347CB8EC9}" srcOrd="0" destOrd="0" presId="urn:microsoft.com/office/officeart/2005/8/layout/vList4"/>
    <dgm:cxn modelId="{0CC8E7EB-E190-8244-BDE1-9108D97CEF68}" type="presParOf" srcId="{28F8E0F9-ED57-7647-93D6-BD87350B68CD}" destId="{ACB94AF1-1D1B-224D-829F-285CA9D0C39F}" srcOrd="1" destOrd="0" presId="urn:microsoft.com/office/officeart/2005/8/layout/vList4"/>
    <dgm:cxn modelId="{0F55AEF6-5D84-014D-96C4-B2D845755509}" type="presParOf" srcId="{28F8E0F9-ED57-7647-93D6-BD87350B68CD}" destId="{0B34867C-B679-BA44-BA9E-0870F8BBB34F}" srcOrd="2" destOrd="0" presId="urn:microsoft.com/office/officeart/2005/8/layout/vList4"/>
    <dgm:cxn modelId="{662F0F89-CE72-F34C-86D2-C06E90713A00}" type="presParOf" srcId="{D0F4E150-E4C3-9344-AD78-6CA8DABDEDDA}" destId="{37CE37D9-CDB9-2643-B357-D61464423836}" srcOrd="3" destOrd="0" presId="urn:microsoft.com/office/officeart/2005/8/layout/vList4"/>
    <dgm:cxn modelId="{8E6BCFBB-8E3C-B04A-A9EF-4B83A0D3A65A}" type="presParOf" srcId="{D0F4E150-E4C3-9344-AD78-6CA8DABDEDDA}" destId="{2D61BEA0-AA37-CD48-8697-97675E3C2A5D}" srcOrd="4" destOrd="0" presId="urn:microsoft.com/office/officeart/2005/8/layout/vList4"/>
    <dgm:cxn modelId="{30C39D2B-6340-AD40-B5C1-D5A11BD5CE61}" type="presParOf" srcId="{2D61BEA0-AA37-CD48-8697-97675E3C2A5D}" destId="{9695FAA8-E7E5-E244-B1A6-2D88D9967F59}" srcOrd="0" destOrd="0" presId="urn:microsoft.com/office/officeart/2005/8/layout/vList4"/>
    <dgm:cxn modelId="{E61C6CEE-4EAA-E547-988E-8679A9235BFA}" type="presParOf" srcId="{2D61BEA0-AA37-CD48-8697-97675E3C2A5D}" destId="{F9BD72B3-737C-4B4D-AF1D-68F6C952115F}" srcOrd="1" destOrd="0" presId="urn:microsoft.com/office/officeart/2005/8/layout/vList4"/>
    <dgm:cxn modelId="{7C576A2A-8055-BD40-9B06-414E3B5B5516}" type="presParOf" srcId="{2D61BEA0-AA37-CD48-8697-97675E3C2A5D}" destId="{62155B06-577D-544B-8F89-5BA4094E388C}"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6A07B2-8898-418A-A457-2A145C2C006D}" type="doc">
      <dgm:prSet loTypeId="urn:microsoft.com/office/officeart/2008/layout/HexagonCluster" loCatId="picture" qsTypeId="urn:microsoft.com/office/officeart/2005/8/quickstyle/simple1" qsCatId="simple" csTypeId="urn:microsoft.com/office/officeart/2005/8/colors/colorful5" csCatId="colorful" phldr="1"/>
      <dgm:spPr/>
      <dgm:t>
        <a:bodyPr/>
        <a:lstStyle/>
        <a:p>
          <a:endParaRPr lang="es-MX"/>
        </a:p>
      </dgm:t>
    </dgm:pt>
    <dgm:pt modelId="{31F9C64E-E92B-40CA-8CCD-E6EAF2198527}">
      <dgm:prSet phldrT="[Texto]" custT="1"/>
      <dgm:spPr/>
      <dgm:t>
        <a:bodyPr/>
        <a:lstStyle/>
        <a:p>
          <a:r>
            <a:rPr lang="es-ES" altLang="es-MX" sz="2000" b="1" i="1" dirty="0" err="1" smtClean="0">
              <a:solidFill>
                <a:schemeClr val="tx1"/>
              </a:solidFill>
              <a:ea typeface="ＭＳ Ｐゴシック" panose="020B0600070205080204" pitchFamily="34" charset="-128"/>
            </a:rPr>
            <a:t>Xanthophyta</a:t>
          </a:r>
          <a:endParaRPr lang="es-MX" sz="2000" dirty="0">
            <a:solidFill>
              <a:schemeClr val="tx1"/>
            </a:solidFill>
          </a:endParaRPr>
        </a:p>
      </dgm:t>
    </dgm:pt>
    <dgm:pt modelId="{77A48C70-E135-4D38-99DB-D18974B28BA0}" type="parTrans" cxnId="{182E22B8-3152-4C39-8E56-69732B466291}">
      <dgm:prSet/>
      <dgm:spPr/>
      <dgm:t>
        <a:bodyPr/>
        <a:lstStyle/>
        <a:p>
          <a:endParaRPr lang="es-MX" sz="2800">
            <a:solidFill>
              <a:schemeClr val="tx1"/>
            </a:solidFill>
          </a:endParaRPr>
        </a:p>
      </dgm:t>
    </dgm:pt>
    <dgm:pt modelId="{345CE915-CE43-4E1D-80B5-DBFD08B3D41D}" type="sibTrans" cxnId="{182E22B8-3152-4C39-8E56-69732B466291}">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31000" r="-31000"/>
          </a:stretch>
        </a:blipFill>
      </dgm:spPr>
      <dgm:t>
        <a:bodyPr/>
        <a:lstStyle/>
        <a:p>
          <a:endParaRPr lang="es-MX" sz="2800">
            <a:solidFill>
              <a:schemeClr val="tx1"/>
            </a:solidFill>
          </a:endParaRPr>
        </a:p>
      </dgm:t>
    </dgm:pt>
    <dgm:pt modelId="{0BB55D5A-55E0-4533-AF36-6317E688B317}">
      <dgm:prSet phldrT="[Texto]" custT="1"/>
      <dgm:spPr/>
      <dgm:t>
        <a:bodyPr/>
        <a:lstStyle/>
        <a:p>
          <a:r>
            <a:rPr lang="es-ES" altLang="es-MX" sz="2000" b="1" dirty="0" err="1" smtClean="0">
              <a:solidFill>
                <a:schemeClr val="tx1"/>
              </a:solidFill>
              <a:ea typeface="ＭＳ Ｐゴシック" panose="020B0600070205080204" pitchFamily="34" charset="-128"/>
            </a:rPr>
            <a:t>Cyanophyta</a:t>
          </a:r>
          <a:endParaRPr lang="es-ES" altLang="es-MX" sz="2000" b="1" dirty="0" smtClean="0">
            <a:solidFill>
              <a:schemeClr val="tx1"/>
            </a:solidFill>
            <a:ea typeface="ＭＳ Ｐゴシック" panose="020B0600070205080204" pitchFamily="34" charset="-128"/>
          </a:endParaRPr>
        </a:p>
        <a:p>
          <a:r>
            <a:rPr lang="es-ES" altLang="es-MX" sz="2000" b="1" dirty="0" smtClean="0">
              <a:solidFill>
                <a:schemeClr val="tx1"/>
              </a:solidFill>
              <a:ea typeface="ＭＳ Ｐゴシック" panose="020B0600070205080204" pitchFamily="34" charset="-128"/>
            </a:rPr>
            <a:t>5 a 10 % en regiones tropicales.</a:t>
          </a:r>
          <a:endParaRPr lang="es-MX" sz="2000" dirty="0">
            <a:solidFill>
              <a:schemeClr val="tx1"/>
            </a:solidFill>
          </a:endParaRPr>
        </a:p>
      </dgm:t>
    </dgm:pt>
    <dgm:pt modelId="{F13BE89D-153D-4C46-99FE-09B5BA458A2C}" type="parTrans" cxnId="{2BE385C1-914C-4A8B-B2CE-01C79F5A262D}">
      <dgm:prSet/>
      <dgm:spPr/>
      <dgm:t>
        <a:bodyPr/>
        <a:lstStyle/>
        <a:p>
          <a:endParaRPr lang="es-MX" sz="2800">
            <a:solidFill>
              <a:schemeClr val="tx1"/>
            </a:solidFill>
          </a:endParaRPr>
        </a:p>
      </dgm:t>
    </dgm:pt>
    <dgm:pt modelId="{32EAC513-4AEC-489E-9AB0-B8D8D5D4FBE5}" type="sibTrans" cxnId="{2BE385C1-914C-4A8B-B2CE-01C79F5A262D}">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14000" r="-14000"/>
          </a:stretch>
        </a:blipFill>
      </dgm:spPr>
      <dgm:t>
        <a:bodyPr/>
        <a:lstStyle/>
        <a:p>
          <a:endParaRPr lang="es-MX" sz="2800">
            <a:solidFill>
              <a:schemeClr val="tx1"/>
            </a:solidFill>
          </a:endParaRPr>
        </a:p>
      </dgm:t>
    </dgm:pt>
    <dgm:pt modelId="{14F25CE5-6216-4DEB-AE49-377B4C79C415}">
      <dgm:prSet phldrT="[Texto]" custT="1"/>
      <dgm:spPr/>
      <dgm:t>
        <a:bodyPr/>
        <a:lstStyle/>
        <a:p>
          <a:r>
            <a:rPr lang="es-ES" altLang="es-MX" sz="2000" b="1" dirty="0" err="1" smtClean="0">
              <a:solidFill>
                <a:schemeClr val="tx1"/>
              </a:solidFill>
              <a:ea typeface="ＭＳ Ｐゴシック" panose="020B0600070205080204" pitchFamily="34" charset="-128"/>
            </a:rPr>
            <a:t>Chlorophyta</a:t>
          </a:r>
          <a:endParaRPr lang="es-ES" altLang="es-MX" sz="2000" b="1" dirty="0" smtClean="0">
            <a:solidFill>
              <a:schemeClr val="tx1"/>
            </a:solidFill>
            <a:ea typeface="ＭＳ Ｐゴシック" panose="020B0600070205080204" pitchFamily="34" charset="-128"/>
          </a:endParaRPr>
        </a:p>
        <a:p>
          <a:r>
            <a:rPr lang="es-ES" altLang="es-MX" sz="2000" b="1" dirty="0" smtClean="0">
              <a:solidFill>
                <a:schemeClr val="tx1"/>
              </a:solidFill>
              <a:ea typeface="ＭＳ Ｐゴシック" panose="020B0600070205080204" pitchFamily="34" charset="-128"/>
            </a:rPr>
            <a:t>90 a 95 % en regiones tropicales.</a:t>
          </a:r>
          <a:br>
            <a:rPr lang="es-ES" altLang="es-MX" sz="2000" b="1" dirty="0" smtClean="0">
              <a:solidFill>
                <a:schemeClr val="tx1"/>
              </a:solidFill>
              <a:ea typeface="ＭＳ Ｐゴシック" panose="020B0600070205080204" pitchFamily="34" charset="-128"/>
            </a:rPr>
          </a:br>
          <a:endParaRPr lang="es-MX" sz="2000" dirty="0">
            <a:solidFill>
              <a:schemeClr val="tx1"/>
            </a:solidFill>
          </a:endParaRPr>
        </a:p>
      </dgm:t>
    </dgm:pt>
    <dgm:pt modelId="{742A3A18-4F6E-4490-AF6B-9FC58409725C}" type="parTrans" cxnId="{26C0DB2C-5044-40EF-B8D2-2F5343C8E28F}">
      <dgm:prSet/>
      <dgm:spPr/>
      <dgm:t>
        <a:bodyPr/>
        <a:lstStyle/>
        <a:p>
          <a:endParaRPr lang="es-MX" sz="2800">
            <a:solidFill>
              <a:schemeClr val="tx1"/>
            </a:solidFill>
          </a:endParaRPr>
        </a:p>
      </dgm:t>
    </dgm:pt>
    <dgm:pt modelId="{C9749619-E861-4A1A-9282-0782B6F628D4}" type="sibTrans" cxnId="{26C0DB2C-5044-40EF-B8D2-2F5343C8E28F}">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l="-9000" r="-9000"/>
          </a:stretch>
        </a:blipFill>
      </dgm:spPr>
      <dgm:t>
        <a:bodyPr/>
        <a:lstStyle/>
        <a:p>
          <a:endParaRPr lang="es-MX" sz="2800">
            <a:solidFill>
              <a:schemeClr val="tx1"/>
            </a:solidFill>
          </a:endParaRPr>
        </a:p>
      </dgm:t>
    </dgm:pt>
    <dgm:pt modelId="{7315A87E-A961-478D-8954-0E94916C6389}">
      <dgm:prSet phldrT="[Texto]" custT="1"/>
      <dgm:spPr/>
      <dgm:t>
        <a:bodyPr/>
        <a:lstStyle/>
        <a:p>
          <a:r>
            <a:rPr lang="es-ES" altLang="es-MX" sz="2000" b="1" i="1" dirty="0" err="1" smtClean="0">
              <a:solidFill>
                <a:schemeClr val="tx1"/>
              </a:solidFill>
              <a:ea typeface="ＭＳ Ｐゴシック" panose="020B0600070205080204" pitchFamily="34" charset="-128"/>
            </a:rPr>
            <a:t>Phaeophyta</a:t>
          </a:r>
          <a:endParaRPr lang="es-MX" sz="2000" dirty="0">
            <a:solidFill>
              <a:schemeClr val="tx1"/>
            </a:solidFill>
          </a:endParaRPr>
        </a:p>
      </dgm:t>
    </dgm:pt>
    <dgm:pt modelId="{9A9EDFAA-7113-4E4E-A6EE-B02B2685A34B}" type="parTrans" cxnId="{A76E5BE5-1EE6-4016-9033-A331FE996015}">
      <dgm:prSet/>
      <dgm:spPr/>
      <dgm:t>
        <a:bodyPr/>
        <a:lstStyle/>
        <a:p>
          <a:endParaRPr lang="es-MX" sz="2800">
            <a:solidFill>
              <a:schemeClr val="tx1"/>
            </a:solidFill>
          </a:endParaRPr>
        </a:p>
      </dgm:t>
    </dgm:pt>
    <dgm:pt modelId="{899B716C-D85A-4768-9758-087D23690194}" type="sibTrans" cxnId="{A76E5BE5-1EE6-4016-9033-A331FE996015}">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l="-14000" r="-14000"/>
          </a:stretch>
        </a:blipFill>
      </dgm:spPr>
      <dgm:t>
        <a:bodyPr/>
        <a:lstStyle/>
        <a:p>
          <a:endParaRPr lang="es-MX" sz="2800">
            <a:solidFill>
              <a:schemeClr val="tx1"/>
            </a:solidFill>
          </a:endParaRPr>
        </a:p>
      </dgm:t>
    </dgm:pt>
    <dgm:pt modelId="{29C4F8D2-EE42-4A42-ABBA-6AC3224E70C4}" type="pres">
      <dgm:prSet presAssocID="{666A07B2-8898-418A-A457-2A145C2C006D}" presName="Name0" presStyleCnt="0">
        <dgm:presLayoutVars>
          <dgm:chMax val="21"/>
          <dgm:chPref val="21"/>
        </dgm:presLayoutVars>
      </dgm:prSet>
      <dgm:spPr/>
      <dgm:t>
        <a:bodyPr/>
        <a:lstStyle/>
        <a:p>
          <a:endParaRPr lang="es-ES"/>
        </a:p>
      </dgm:t>
    </dgm:pt>
    <dgm:pt modelId="{916A51A5-6204-4AB9-8B63-BF42ED0752CE}" type="pres">
      <dgm:prSet presAssocID="{31F9C64E-E92B-40CA-8CCD-E6EAF2198527}" presName="text1" presStyleCnt="0"/>
      <dgm:spPr/>
    </dgm:pt>
    <dgm:pt modelId="{2873813F-F0A8-4B83-871E-E2A895054BD2}" type="pres">
      <dgm:prSet presAssocID="{31F9C64E-E92B-40CA-8CCD-E6EAF2198527}" presName="textRepeatNode" presStyleLbl="alignNode1" presStyleIdx="0" presStyleCnt="4">
        <dgm:presLayoutVars>
          <dgm:chMax val="0"/>
          <dgm:chPref val="0"/>
          <dgm:bulletEnabled val="1"/>
        </dgm:presLayoutVars>
      </dgm:prSet>
      <dgm:spPr/>
      <dgm:t>
        <a:bodyPr/>
        <a:lstStyle/>
        <a:p>
          <a:endParaRPr lang="es-MX"/>
        </a:p>
      </dgm:t>
    </dgm:pt>
    <dgm:pt modelId="{D5E120C7-7A5F-4FDD-97D9-196F3263513E}" type="pres">
      <dgm:prSet presAssocID="{31F9C64E-E92B-40CA-8CCD-E6EAF2198527}" presName="textaccent1" presStyleCnt="0"/>
      <dgm:spPr/>
    </dgm:pt>
    <dgm:pt modelId="{37FC04DB-5B82-4C46-AC3B-3C0115246A88}" type="pres">
      <dgm:prSet presAssocID="{31F9C64E-E92B-40CA-8CCD-E6EAF2198527}" presName="accentRepeatNode" presStyleLbl="solidAlignAcc1" presStyleIdx="0" presStyleCnt="8"/>
      <dgm:spPr/>
    </dgm:pt>
    <dgm:pt modelId="{A9C17A2F-8EAD-41F9-9CBF-929F7FB9CC4C}" type="pres">
      <dgm:prSet presAssocID="{345CE915-CE43-4E1D-80B5-DBFD08B3D41D}" presName="image1" presStyleCnt="0"/>
      <dgm:spPr/>
    </dgm:pt>
    <dgm:pt modelId="{F8123ECD-E9C1-4750-8017-EB955B530800}" type="pres">
      <dgm:prSet presAssocID="{345CE915-CE43-4E1D-80B5-DBFD08B3D41D}" presName="imageRepeatNode" presStyleLbl="alignAcc1" presStyleIdx="0" presStyleCnt="4"/>
      <dgm:spPr/>
      <dgm:t>
        <a:bodyPr/>
        <a:lstStyle/>
        <a:p>
          <a:endParaRPr lang="es-ES"/>
        </a:p>
      </dgm:t>
    </dgm:pt>
    <dgm:pt modelId="{45EEA4E4-C1F1-4B70-A056-C06113ABC7A7}" type="pres">
      <dgm:prSet presAssocID="{345CE915-CE43-4E1D-80B5-DBFD08B3D41D}" presName="imageaccent1" presStyleCnt="0"/>
      <dgm:spPr/>
    </dgm:pt>
    <dgm:pt modelId="{2457758B-AB00-43B7-8B64-FBA5F0EF4521}" type="pres">
      <dgm:prSet presAssocID="{345CE915-CE43-4E1D-80B5-DBFD08B3D41D}" presName="accentRepeatNode" presStyleLbl="solidAlignAcc1" presStyleIdx="1" presStyleCnt="8"/>
      <dgm:spPr/>
    </dgm:pt>
    <dgm:pt modelId="{33D3A59C-3F06-4F9A-8F42-47B082054814}" type="pres">
      <dgm:prSet presAssocID="{0BB55D5A-55E0-4533-AF36-6317E688B317}" presName="text2" presStyleCnt="0"/>
      <dgm:spPr/>
    </dgm:pt>
    <dgm:pt modelId="{12659C2D-8512-4BAD-9645-274C414722DC}" type="pres">
      <dgm:prSet presAssocID="{0BB55D5A-55E0-4533-AF36-6317E688B317}" presName="textRepeatNode" presStyleLbl="alignNode1" presStyleIdx="1" presStyleCnt="4">
        <dgm:presLayoutVars>
          <dgm:chMax val="0"/>
          <dgm:chPref val="0"/>
          <dgm:bulletEnabled val="1"/>
        </dgm:presLayoutVars>
      </dgm:prSet>
      <dgm:spPr/>
      <dgm:t>
        <a:bodyPr/>
        <a:lstStyle/>
        <a:p>
          <a:endParaRPr lang="es-MX"/>
        </a:p>
      </dgm:t>
    </dgm:pt>
    <dgm:pt modelId="{9BDFA6B2-F128-404A-ADF8-1C192C30BC5E}" type="pres">
      <dgm:prSet presAssocID="{0BB55D5A-55E0-4533-AF36-6317E688B317}" presName="textaccent2" presStyleCnt="0"/>
      <dgm:spPr/>
    </dgm:pt>
    <dgm:pt modelId="{B8935B3A-F437-4FC5-A914-A0DBB806B941}" type="pres">
      <dgm:prSet presAssocID="{0BB55D5A-55E0-4533-AF36-6317E688B317}" presName="accentRepeatNode" presStyleLbl="solidAlignAcc1" presStyleIdx="2" presStyleCnt="8"/>
      <dgm:spPr/>
    </dgm:pt>
    <dgm:pt modelId="{298F0E48-A707-416D-8C64-04F8FB38A874}" type="pres">
      <dgm:prSet presAssocID="{32EAC513-4AEC-489E-9AB0-B8D8D5D4FBE5}" presName="image2" presStyleCnt="0"/>
      <dgm:spPr/>
    </dgm:pt>
    <dgm:pt modelId="{AA95D3FC-015E-4FE3-AD3B-ED447D7B5236}" type="pres">
      <dgm:prSet presAssocID="{32EAC513-4AEC-489E-9AB0-B8D8D5D4FBE5}" presName="imageRepeatNode" presStyleLbl="alignAcc1" presStyleIdx="1" presStyleCnt="4"/>
      <dgm:spPr/>
      <dgm:t>
        <a:bodyPr/>
        <a:lstStyle/>
        <a:p>
          <a:endParaRPr lang="es-ES"/>
        </a:p>
      </dgm:t>
    </dgm:pt>
    <dgm:pt modelId="{B6CC581A-A869-4962-AB71-CE293BB53753}" type="pres">
      <dgm:prSet presAssocID="{32EAC513-4AEC-489E-9AB0-B8D8D5D4FBE5}" presName="imageaccent2" presStyleCnt="0"/>
      <dgm:spPr/>
    </dgm:pt>
    <dgm:pt modelId="{18E5C78D-3C10-4288-A740-ECC084283712}" type="pres">
      <dgm:prSet presAssocID="{32EAC513-4AEC-489E-9AB0-B8D8D5D4FBE5}" presName="accentRepeatNode" presStyleLbl="solidAlignAcc1" presStyleIdx="3" presStyleCnt="8"/>
      <dgm:spPr/>
    </dgm:pt>
    <dgm:pt modelId="{110ED1E9-E288-4B20-BD35-E413EC40BDF0}" type="pres">
      <dgm:prSet presAssocID="{14F25CE5-6216-4DEB-AE49-377B4C79C415}" presName="text3" presStyleCnt="0"/>
      <dgm:spPr/>
    </dgm:pt>
    <dgm:pt modelId="{7706E6FB-BCCE-4688-A8DA-D54BA0F430B2}" type="pres">
      <dgm:prSet presAssocID="{14F25CE5-6216-4DEB-AE49-377B4C79C415}" presName="textRepeatNode" presStyleLbl="alignNode1" presStyleIdx="2" presStyleCnt="4">
        <dgm:presLayoutVars>
          <dgm:chMax val="0"/>
          <dgm:chPref val="0"/>
          <dgm:bulletEnabled val="1"/>
        </dgm:presLayoutVars>
      </dgm:prSet>
      <dgm:spPr/>
      <dgm:t>
        <a:bodyPr/>
        <a:lstStyle/>
        <a:p>
          <a:endParaRPr lang="es-MX"/>
        </a:p>
      </dgm:t>
    </dgm:pt>
    <dgm:pt modelId="{8F26E7AB-03F3-48A3-AFE1-D2FCFEA40FDD}" type="pres">
      <dgm:prSet presAssocID="{14F25CE5-6216-4DEB-AE49-377B4C79C415}" presName="textaccent3" presStyleCnt="0"/>
      <dgm:spPr/>
    </dgm:pt>
    <dgm:pt modelId="{28384CA4-15A0-41A9-9BD8-4FCE831534A8}" type="pres">
      <dgm:prSet presAssocID="{14F25CE5-6216-4DEB-AE49-377B4C79C415}" presName="accentRepeatNode" presStyleLbl="solidAlignAcc1" presStyleIdx="4" presStyleCnt="8" custScaleX="61333" custScaleY="30046" custLinFactNeighborY="-54377"/>
      <dgm:spPr/>
    </dgm:pt>
    <dgm:pt modelId="{630AB8CA-C7C1-4F01-B444-C1D4BF2C8246}" type="pres">
      <dgm:prSet presAssocID="{C9749619-E861-4A1A-9282-0782B6F628D4}" presName="image3" presStyleCnt="0"/>
      <dgm:spPr/>
    </dgm:pt>
    <dgm:pt modelId="{69F24A87-39D5-45B0-A9FA-A190793F2510}" type="pres">
      <dgm:prSet presAssocID="{C9749619-E861-4A1A-9282-0782B6F628D4}" presName="imageRepeatNode" presStyleLbl="alignAcc1" presStyleIdx="2" presStyleCnt="4"/>
      <dgm:spPr/>
      <dgm:t>
        <a:bodyPr/>
        <a:lstStyle/>
        <a:p>
          <a:endParaRPr lang="es-ES"/>
        </a:p>
      </dgm:t>
    </dgm:pt>
    <dgm:pt modelId="{7E89FB64-84E9-42BF-89F6-2C92D586FAE1}" type="pres">
      <dgm:prSet presAssocID="{C9749619-E861-4A1A-9282-0782B6F628D4}" presName="imageaccent3" presStyleCnt="0"/>
      <dgm:spPr/>
    </dgm:pt>
    <dgm:pt modelId="{DC624DB9-827C-4BFF-A92C-8FD945C5BB91}" type="pres">
      <dgm:prSet presAssocID="{C9749619-E861-4A1A-9282-0782B6F628D4}" presName="accentRepeatNode" presStyleLbl="solidAlignAcc1" presStyleIdx="5" presStyleCnt="8"/>
      <dgm:spPr/>
    </dgm:pt>
    <dgm:pt modelId="{D4C1897B-43C6-4034-8B22-FBC93CDF8C0A}" type="pres">
      <dgm:prSet presAssocID="{7315A87E-A961-478D-8954-0E94916C6389}" presName="text4" presStyleCnt="0"/>
      <dgm:spPr/>
    </dgm:pt>
    <dgm:pt modelId="{2969E211-7839-48BE-8A94-723966175706}" type="pres">
      <dgm:prSet presAssocID="{7315A87E-A961-478D-8954-0E94916C6389}" presName="textRepeatNode" presStyleLbl="alignNode1" presStyleIdx="3" presStyleCnt="4">
        <dgm:presLayoutVars>
          <dgm:chMax val="0"/>
          <dgm:chPref val="0"/>
          <dgm:bulletEnabled val="1"/>
        </dgm:presLayoutVars>
      </dgm:prSet>
      <dgm:spPr/>
      <dgm:t>
        <a:bodyPr/>
        <a:lstStyle/>
        <a:p>
          <a:endParaRPr lang="es-MX"/>
        </a:p>
      </dgm:t>
    </dgm:pt>
    <dgm:pt modelId="{5292A7C1-D2B8-4E11-801D-8DE5ACB748F0}" type="pres">
      <dgm:prSet presAssocID="{7315A87E-A961-478D-8954-0E94916C6389}" presName="textaccent4" presStyleCnt="0"/>
      <dgm:spPr/>
    </dgm:pt>
    <dgm:pt modelId="{C10027C9-011A-45EA-AE4A-A4FD7ADA2A4B}" type="pres">
      <dgm:prSet presAssocID="{7315A87E-A961-478D-8954-0E94916C6389}" presName="accentRepeatNode" presStyleLbl="solidAlignAcc1" presStyleIdx="6" presStyleCnt="8"/>
      <dgm:spPr/>
    </dgm:pt>
    <dgm:pt modelId="{64271B90-E6AE-46F4-9004-E307F7E1C937}" type="pres">
      <dgm:prSet presAssocID="{899B716C-D85A-4768-9758-087D23690194}" presName="image4" presStyleCnt="0"/>
      <dgm:spPr/>
    </dgm:pt>
    <dgm:pt modelId="{692CB052-9CDD-4F03-81B0-DF6A8D01DE6A}" type="pres">
      <dgm:prSet presAssocID="{899B716C-D85A-4768-9758-087D23690194}" presName="imageRepeatNode" presStyleLbl="alignAcc1" presStyleIdx="3" presStyleCnt="4"/>
      <dgm:spPr/>
      <dgm:t>
        <a:bodyPr/>
        <a:lstStyle/>
        <a:p>
          <a:endParaRPr lang="es-ES"/>
        </a:p>
      </dgm:t>
    </dgm:pt>
    <dgm:pt modelId="{FA8D609F-5CC2-47F4-887E-53C709D57683}" type="pres">
      <dgm:prSet presAssocID="{899B716C-D85A-4768-9758-087D23690194}" presName="imageaccent4" presStyleCnt="0"/>
      <dgm:spPr/>
    </dgm:pt>
    <dgm:pt modelId="{2AE50611-4117-44E9-AFF6-FFC10617F679}" type="pres">
      <dgm:prSet presAssocID="{899B716C-D85A-4768-9758-087D23690194}" presName="accentRepeatNode" presStyleLbl="solidAlignAcc1" presStyleIdx="7" presStyleCnt="8"/>
      <dgm:spPr/>
    </dgm:pt>
  </dgm:ptLst>
  <dgm:cxnLst>
    <dgm:cxn modelId="{69FDB6EF-840E-406F-850C-661763369570}" type="presOf" srcId="{31F9C64E-E92B-40CA-8CCD-E6EAF2198527}" destId="{2873813F-F0A8-4B83-871E-E2A895054BD2}" srcOrd="0" destOrd="0" presId="urn:microsoft.com/office/officeart/2008/layout/HexagonCluster"/>
    <dgm:cxn modelId="{DAB443B3-1C16-4BF7-AB65-9ADD6A2FFA15}" type="presOf" srcId="{32EAC513-4AEC-489E-9AB0-B8D8D5D4FBE5}" destId="{AA95D3FC-015E-4FE3-AD3B-ED447D7B5236}" srcOrd="0" destOrd="0" presId="urn:microsoft.com/office/officeart/2008/layout/HexagonCluster"/>
    <dgm:cxn modelId="{A76E5BE5-1EE6-4016-9033-A331FE996015}" srcId="{666A07B2-8898-418A-A457-2A145C2C006D}" destId="{7315A87E-A961-478D-8954-0E94916C6389}" srcOrd="3" destOrd="0" parTransId="{9A9EDFAA-7113-4E4E-A6EE-B02B2685A34B}" sibTransId="{899B716C-D85A-4768-9758-087D23690194}"/>
    <dgm:cxn modelId="{B8306A54-4CAC-4EA5-A958-907B7299A2B8}" type="presOf" srcId="{0BB55D5A-55E0-4533-AF36-6317E688B317}" destId="{12659C2D-8512-4BAD-9645-274C414722DC}" srcOrd="0" destOrd="0" presId="urn:microsoft.com/office/officeart/2008/layout/HexagonCluster"/>
    <dgm:cxn modelId="{22D7C3CB-A786-4124-94EE-65C2E2205F1F}" type="presOf" srcId="{666A07B2-8898-418A-A457-2A145C2C006D}" destId="{29C4F8D2-EE42-4A42-ABBA-6AC3224E70C4}" srcOrd="0" destOrd="0" presId="urn:microsoft.com/office/officeart/2008/layout/HexagonCluster"/>
    <dgm:cxn modelId="{26F99D43-D3F2-47CD-A6D4-1D8991325DED}" type="presOf" srcId="{C9749619-E861-4A1A-9282-0782B6F628D4}" destId="{69F24A87-39D5-45B0-A9FA-A190793F2510}" srcOrd="0" destOrd="0" presId="urn:microsoft.com/office/officeart/2008/layout/HexagonCluster"/>
    <dgm:cxn modelId="{2BE385C1-914C-4A8B-B2CE-01C79F5A262D}" srcId="{666A07B2-8898-418A-A457-2A145C2C006D}" destId="{0BB55D5A-55E0-4533-AF36-6317E688B317}" srcOrd="1" destOrd="0" parTransId="{F13BE89D-153D-4C46-99FE-09B5BA458A2C}" sibTransId="{32EAC513-4AEC-489E-9AB0-B8D8D5D4FBE5}"/>
    <dgm:cxn modelId="{182E22B8-3152-4C39-8E56-69732B466291}" srcId="{666A07B2-8898-418A-A457-2A145C2C006D}" destId="{31F9C64E-E92B-40CA-8CCD-E6EAF2198527}" srcOrd="0" destOrd="0" parTransId="{77A48C70-E135-4D38-99DB-D18974B28BA0}" sibTransId="{345CE915-CE43-4E1D-80B5-DBFD08B3D41D}"/>
    <dgm:cxn modelId="{649E1491-F799-48A1-BAB3-13D807BEA76A}" type="presOf" srcId="{345CE915-CE43-4E1D-80B5-DBFD08B3D41D}" destId="{F8123ECD-E9C1-4750-8017-EB955B530800}" srcOrd="0" destOrd="0" presId="urn:microsoft.com/office/officeart/2008/layout/HexagonCluster"/>
    <dgm:cxn modelId="{933B8CAB-ECBB-4F44-B9A5-23F8704CA5C0}" type="presOf" srcId="{7315A87E-A961-478D-8954-0E94916C6389}" destId="{2969E211-7839-48BE-8A94-723966175706}" srcOrd="0" destOrd="0" presId="urn:microsoft.com/office/officeart/2008/layout/HexagonCluster"/>
    <dgm:cxn modelId="{26C0DB2C-5044-40EF-B8D2-2F5343C8E28F}" srcId="{666A07B2-8898-418A-A457-2A145C2C006D}" destId="{14F25CE5-6216-4DEB-AE49-377B4C79C415}" srcOrd="2" destOrd="0" parTransId="{742A3A18-4F6E-4490-AF6B-9FC58409725C}" sibTransId="{C9749619-E861-4A1A-9282-0782B6F628D4}"/>
    <dgm:cxn modelId="{3B52B161-DBBA-4EB3-B542-F8543A973D86}" type="presOf" srcId="{14F25CE5-6216-4DEB-AE49-377B4C79C415}" destId="{7706E6FB-BCCE-4688-A8DA-D54BA0F430B2}" srcOrd="0" destOrd="0" presId="urn:microsoft.com/office/officeart/2008/layout/HexagonCluster"/>
    <dgm:cxn modelId="{BEDEC06D-9C79-4248-915D-6A9BB94395C6}" type="presOf" srcId="{899B716C-D85A-4768-9758-087D23690194}" destId="{692CB052-9CDD-4F03-81B0-DF6A8D01DE6A}" srcOrd="0" destOrd="0" presId="urn:microsoft.com/office/officeart/2008/layout/HexagonCluster"/>
    <dgm:cxn modelId="{F47C9BA5-7835-4179-B09A-A19B50990B34}" type="presParOf" srcId="{29C4F8D2-EE42-4A42-ABBA-6AC3224E70C4}" destId="{916A51A5-6204-4AB9-8B63-BF42ED0752CE}" srcOrd="0" destOrd="0" presId="urn:microsoft.com/office/officeart/2008/layout/HexagonCluster"/>
    <dgm:cxn modelId="{C52C449F-6E8D-44CF-83BE-F0EFB77ADDF7}" type="presParOf" srcId="{916A51A5-6204-4AB9-8B63-BF42ED0752CE}" destId="{2873813F-F0A8-4B83-871E-E2A895054BD2}" srcOrd="0" destOrd="0" presId="urn:microsoft.com/office/officeart/2008/layout/HexagonCluster"/>
    <dgm:cxn modelId="{0916F7D2-7CDD-43AB-9037-A6CB65133C40}" type="presParOf" srcId="{29C4F8D2-EE42-4A42-ABBA-6AC3224E70C4}" destId="{D5E120C7-7A5F-4FDD-97D9-196F3263513E}" srcOrd="1" destOrd="0" presId="urn:microsoft.com/office/officeart/2008/layout/HexagonCluster"/>
    <dgm:cxn modelId="{D0B4D686-0F2F-4F9F-9278-81CD46EAA63E}" type="presParOf" srcId="{D5E120C7-7A5F-4FDD-97D9-196F3263513E}" destId="{37FC04DB-5B82-4C46-AC3B-3C0115246A88}" srcOrd="0" destOrd="0" presId="urn:microsoft.com/office/officeart/2008/layout/HexagonCluster"/>
    <dgm:cxn modelId="{5F940BAE-30D5-4956-AE55-62CF754C17C5}" type="presParOf" srcId="{29C4F8D2-EE42-4A42-ABBA-6AC3224E70C4}" destId="{A9C17A2F-8EAD-41F9-9CBF-929F7FB9CC4C}" srcOrd="2" destOrd="0" presId="urn:microsoft.com/office/officeart/2008/layout/HexagonCluster"/>
    <dgm:cxn modelId="{43482785-05A9-4FEB-B568-FBC1ABACDAA9}" type="presParOf" srcId="{A9C17A2F-8EAD-41F9-9CBF-929F7FB9CC4C}" destId="{F8123ECD-E9C1-4750-8017-EB955B530800}" srcOrd="0" destOrd="0" presId="urn:microsoft.com/office/officeart/2008/layout/HexagonCluster"/>
    <dgm:cxn modelId="{B7C5D414-A5EC-46A3-9DD4-BD27E287AB48}" type="presParOf" srcId="{29C4F8D2-EE42-4A42-ABBA-6AC3224E70C4}" destId="{45EEA4E4-C1F1-4B70-A056-C06113ABC7A7}" srcOrd="3" destOrd="0" presId="urn:microsoft.com/office/officeart/2008/layout/HexagonCluster"/>
    <dgm:cxn modelId="{68F536C0-B7C7-4FA9-A986-1AE8F0B0B917}" type="presParOf" srcId="{45EEA4E4-C1F1-4B70-A056-C06113ABC7A7}" destId="{2457758B-AB00-43B7-8B64-FBA5F0EF4521}" srcOrd="0" destOrd="0" presId="urn:microsoft.com/office/officeart/2008/layout/HexagonCluster"/>
    <dgm:cxn modelId="{E2A19EF2-3C62-41B5-B58F-AE15C361176C}" type="presParOf" srcId="{29C4F8D2-EE42-4A42-ABBA-6AC3224E70C4}" destId="{33D3A59C-3F06-4F9A-8F42-47B082054814}" srcOrd="4" destOrd="0" presId="urn:microsoft.com/office/officeart/2008/layout/HexagonCluster"/>
    <dgm:cxn modelId="{B1E9EFFF-60F7-4F99-BE27-E2BB1AEA2095}" type="presParOf" srcId="{33D3A59C-3F06-4F9A-8F42-47B082054814}" destId="{12659C2D-8512-4BAD-9645-274C414722DC}" srcOrd="0" destOrd="0" presId="urn:microsoft.com/office/officeart/2008/layout/HexagonCluster"/>
    <dgm:cxn modelId="{B3E77126-8ABE-4DA9-A18E-CE7984388B3A}" type="presParOf" srcId="{29C4F8D2-EE42-4A42-ABBA-6AC3224E70C4}" destId="{9BDFA6B2-F128-404A-ADF8-1C192C30BC5E}" srcOrd="5" destOrd="0" presId="urn:microsoft.com/office/officeart/2008/layout/HexagonCluster"/>
    <dgm:cxn modelId="{ED61C199-C0B9-4A05-BB83-399B27E43689}" type="presParOf" srcId="{9BDFA6B2-F128-404A-ADF8-1C192C30BC5E}" destId="{B8935B3A-F437-4FC5-A914-A0DBB806B941}" srcOrd="0" destOrd="0" presId="urn:microsoft.com/office/officeart/2008/layout/HexagonCluster"/>
    <dgm:cxn modelId="{4D4C7334-F619-4249-A3B0-A62C4F1690EA}" type="presParOf" srcId="{29C4F8D2-EE42-4A42-ABBA-6AC3224E70C4}" destId="{298F0E48-A707-416D-8C64-04F8FB38A874}" srcOrd="6" destOrd="0" presId="urn:microsoft.com/office/officeart/2008/layout/HexagonCluster"/>
    <dgm:cxn modelId="{6C1C8B77-7C1F-4113-BA62-A0248718650F}" type="presParOf" srcId="{298F0E48-A707-416D-8C64-04F8FB38A874}" destId="{AA95D3FC-015E-4FE3-AD3B-ED447D7B5236}" srcOrd="0" destOrd="0" presId="urn:microsoft.com/office/officeart/2008/layout/HexagonCluster"/>
    <dgm:cxn modelId="{52B44BF7-E75E-4CC4-AF28-F0F2D91BED90}" type="presParOf" srcId="{29C4F8D2-EE42-4A42-ABBA-6AC3224E70C4}" destId="{B6CC581A-A869-4962-AB71-CE293BB53753}" srcOrd="7" destOrd="0" presId="urn:microsoft.com/office/officeart/2008/layout/HexagonCluster"/>
    <dgm:cxn modelId="{8A97BB74-1DC3-453A-BE4A-6CCF16A940FE}" type="presParOf" srcId="{B6CC581A-A869-4962-AB71-CE293BB53753}" destId="{18E5C78D-3C10-4288-A740-ECC084283712}" srcOrd="0" destOrd="0" presId="urn:microsoft.com/office/officeart/2008/layout/HexagonCluster"/>
    <dgm:cxn modelId="{BAD15DAE-275B-46A9-A65E-66CBCF934D31}" type="presParOf" srcId="{29C4F8D2-EE42-4A42-ABBA-6AC3224E70C4}" destId="{110ED1E9-E288-4B20-BD35-E413EC40BDF0}" srcOrd="8" destOrd="0" presId="urn:microsoft.com/office/officeart/2008/layout/HexagonCluster"/>
    <dgm:cxn modelId="{D1058692-324C-477F-8FF2-41524E514FAF}" type="presParOf" srcId="{110ED1E9-E288-4B20-BD35-E413EC40BDF0}" destId="{7706E6FB-BCCE-4688-A8DA-D54BA0F430B2}" srcOrd="0" destOrd="0" presId="urn:microsoft.com/office/officeart/2008/layout/HexagonCluster"/>
    <dgm:cxn modelId="{5A6FEE61-ED00-43C5-B1B9-8315D81FF60A}" type="presParOf" srcId="{29C4F8D2-EE42-4A42-ABBA-6AC3224E70C4}" destId="{8F26E7AB-03F3-48A3-AFE1-D2FCFEA40FDD}" srcOrd="9" destOrd="0" presId="urn:microsoft.com/office/officeart/2008/layout/HexagonCluster"/>
    <dgm:cxn modelId="{FD6B7163-CA02-480E-8303-8B5921C2E990}" type="presParOf" srcId="{8F26E7AB-03F3-48A3-AFE1-D2FCFEA40FDD}" destId="{28384CA4-15A0-41A9-9BD8-4FCE831534A8}" srcOrd="0" destOrd="0" presId="urn:microsoft.com/office/officeart/2008/layout/HexagonCluster"/>
    <dgm:cxn modelId="{5E93034D-E0CE-464F-88CC-9BEF1AADAC1D}" type="presParOf" srcId="{29C4F8D2-EE42-4A42-ABBA-6AC3224E70C4}" destId="{630AB8CA-C7C1-4F01-B444-C1D4BF2C8246}" srcOrd="10" destOrd="0" presId="urn:microsoft.com/office/officeart/2008/layout/HexagonCluster"/>
    <dgm:cxn modelId="{675FAC6C-9121-4FC9-96CF-CA549A7B09F9}" type="presParOf" srcId="{630AB8CA-C7C1-4F01-B444-C1D4BF2C8246}" destId="{69F24A87-39D5-45B0-A9FA-A190793F2510}" srcOrd="0" destOrd="0" presId="urn:microsoft.com/office/officeart/2008/layout/HexagonCluster"/>
    <dgm:cxn modelId="{050CEDC4-C009-4D40-80A2-EE606EFC8145}" type="presParOf" srcId="{29C4F8D2-EE42-4A42-ABBA-6AC3224E70C4}" destId="{7E89FB64-84E9-42BF-89F6-2C92D586FAE1}" srcOrd="11" destOrd="0" presId="urn:microsoft.com/office/officeart/2008/layout/HexagonCluster"/>
    <dgm:cxn modelId="{57A302F9-945C-4B3B-A297-F4207E717DA2}" type="presParOf" srcId="{7E89FB64-84E9-42BF-89F6-2C92D586FAE1}" destId="{DC624DB9-827C-4BFF-A92C-8FD945C5BB91}" srcOrd="0" destOrd="0" presId="urn:microsoft.com/office/officeart/2008/layout/HexagonCluster"/>
    <dgm:cxn modelId="{590C1531-BA9C-4643-ACAE-7BF5A68A5264}" type="presParOf" srcId="{29C4F8D2-EE42-4A42-ABBA-6AC3224E70C4}" destId="{D4C1897B-43C6-4034-8B22-FBC93CDF8C0A}" srcOrd="12" destOrd="0" presId="urn:microsoft.com/office/officeart/2008/layout/HexagonCluster"/>
    <dgm:cxn modelId="{DF9E17FE-B025-4AD7-8570-54FB255BD64A}" type="presParOf" srcId="{D4C1897B-43C6-4034-8B22-FBC93CDF8C0A}" destId="{2969E211-7839-48BE-8A94-723966175706}" srcOrd="0" destOrd="0" presId="urn:microsoft.com/office/officeart/2008/layout/HexagonCluster"/>
    <dgm:cxn modelId="{5B8BEF08-B115-414E-8AC8-6F55623308F9}" type="presParOf" srcId="{29C4F8D2-EE42-4A42-ABBA-6AC3224E70C4}" destId="{5292A7C1-D2B8-4E11-801D-8DE5ACB748F0}" srcOrd="13" destOrd="0" presId="urn:microsoft.com/office/officeart/2008/layout/HexagonCluster"/>
    <dgm:cxn modelId="{BD1D314A-A99E-4EEC-8000-403D016AD7EF}" type="presParOf" srcId="{5292A7C1-D2B8-4E11-801D-8DE5ACB748F0}" destId="{C10027C9-011A-45EA-AE4A-A4FD7ADA2A4B}" srcOrd="0" destOrd="0" presId="urn:microsoft.com/office/officeart/2008/layout/HexagonCluster"/>
    <dgm:cxn modelId="{69FA2CC1-F25C-4B34-A719-ED8F8AAD9CA8}" type="presParOf" srcId="{29C4F8D2-EE42-4A42-ABBA-6AC3224E70C4}" destId="{64271B90-E6AE-46F4-9004-E307F7E1C937}" srcOrd="14" destOrd="0" presId="urn:microsoft.com/office/officeart/2008/layout/HexagonCluster"/>
    <dgm:cxn modelId="{C588A1E3-BE1A-49B8-97DE-7C03841437E8}" type="presParOf" srcId="{64271B90-E6AE-46F4-9004-E307F7E1C937}" destId="{692CB052-9CDD-4F03-81B0-DF6A8D01DE6A}" srcOrd="0" destOrd="0" presId="urn:microsoft.com/office/officeart/2008/layout/HexagonCluster"/>
    <dgm:cxn modelId="{76D4221B-B4D9-4E15-8C5C-9C3DDAAB25DA}" type="presParOf" srcId="{29C4F8D2-EE42-4A42-ABBA-6AC3224E70C4}" destId="{FA8D609F-5CC2-47F4-887E-53C709D57683}" srcOrd="15" destOrd="0" presId="urn:microsoft.com/office/officeart/2008/layout/HexagonCluster"/>
    <dgm:cxn modelId="{95FF501D-7BBD-464B-8D5F-886B5C69C183}" type="presParOf" srcId="{FA8D609F-5CC2-47F4-887E-53C709D57683}" destId="{2AE50611-4117-44E9-AFF6-FFC10617F679}"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15D4105-7D83-1141-A53D-D7F88C26FCFA}" type="doc">
      <dgm:prSet loTypeId="urn:microsoft.com/office/officeart/2005/8/layout/process5" loCatId="" qsTypeId="urn:microsoft.com/office/officeart/2005/8/quickstyle/simple4" qsCatId="simple" csTypeId="urn:microsoft.com/office/officeart/2005/8/colors/accent6_3" csCatId="accent6" phldr="1"/>
      <dgm:spPr/>
      <dgm:t>
        <a:bodyPr/>
        <a:lstStyle/>
        <a:p>
          <a:endParaRPr lang="es-ES"/>
        </a:p>
      </dgm:t>
    </dgm:pt>
    <dgm:pt modelId="{E171061F-25ED-FC49-B916-80D48A5ABF6D}">
      <dgm:prSet phldrT="[Texto]" custT="1"/>
      <dgm:spPr/>
      <dgm:t>
        <a:bodyPr/>
        <a:lstStyle/>
        <a:p>
          <a:r>
            <a:rPr lang="es-ES" altLang="es-MX" sz="1800" b="1" dirty="0" smtClean="0">
              <a:solidFill>
                <a:schemeClr val="tx1"/>
              </a:solidFill>
              <a:latin typeface="+mn-lt"/>
              <a:ea typeface="ＭＳ Ｐゴシック" panose="020B0600070205080204" pitchFamily="34" charset="-128"/>
            </a:rPr>
            <a:t>Fase de pre-contacto</a:t>
          </a:r>
          <a:endParaRPr lang="es-ES" sz="1800" dirty="0">
            <a:solidFill>
              <a:schemeClr val="tx1"/>
            </a:solidFill>
            <a:latin typeface="+mn-lt"/>
          </a:endParaRPr>
        </a:p>
      </dgm:t>
    </dgm:pt>
    <dgm:pt modelId="{F5C0EC82-B4BF-C944-9643-798F31F52A26}" type="parTrans" cxnId="{E7196570-6F0B-6740-A02E-F2C199AAF438}">
      <dgm:prSet/>
      <dgm:spPr/>
      <dgm:t>
        <a:bodyPr/>
        <a:lstStyle/>
        <a:p>
          <a:endParaRPr lang="es-ES" sz="1800">
            <a:solidFill>
              <a:schemeClr val="tx1"/>
            </a:solidFill>
            <a:latin typeface="+mn-lt"/>
          </a:endParaRPr>
        </a:p>
      </dgm:t>
    </dgm:pt>
    <dgm:pt modelId="{9882D135-221F-5346-AD2E-A10D2FDF201D}" type="sibTrans" cxnId="{E7196570-6F0B-6740-A02E-F2C199AAF438}">
      <dgm:prSet custT="1"/>
      <dgm:spPr/>
      <dgm:t>
        <a:bodyPr/>
        <a:lstStyle/>
        <a:p>
          <a:endParaRPr lang="es-ES" sz="1800">
            <a:solidFill>
              <a:schemeClr val="tx1"/>
            </a:solidFill>
            <a:latin typeface="+mn-lt"/>
          </a:endParaRPr>
        </a:p>
      </dgm:t>
    </dgm:pt>
    <dgm:pt modelId="{C793715E-8582-1C43-8E6B-85963E266EE9}">
      <dgm:prSet custT="1"/>
      <dgm:spPr/>
      <dgm:t>
        <a:bodyPr/>
        <a:lstStyle/>
        <a:p>
          <a:r>
            <a:rPr lang="es-ES" altLang="es-MX" sz="1800" b="1" dirty="0" smtClean="0">
              <a:solidFill>
                <a:schemeClr val="tx1"/>
              </a:solidFill>
              <a:latin typeface="+mn-lt"/>
              <a:ea typeface="ＭＳ Ｐゴシック" panose="020B0600070205080204" pitchFamily="34" charset="-128"/>
            </a:rPr>
            <a:t>Fase de contacto</a:t>
          </a:r>
        </a:p>
      </dgm:t>
    </dgm:pt>
    <dgm:pt modelId="{98728413-E5E6-C84D-A68E-7C726678E328}" type="parTrans" cxnId="{339AB07F-19D0-F742-B15B-42F397EE5E95}">
      <dgm:prSet/>
      <dgm:spPr/>
      <dgm:t>
        <a:bodyPr/>
        <a:lstStyle/>
        <a:p>
          <a:endParaRPr lang="es-ES" sz="1800">
            <a:solidFill>
              <a:schemeClr val="tx1"/>
            </a:solidFill>
            <a:latin typeface="+mn-lt"/>
          </a:endParaRPr>
        </a:p>
      </dgm:t>
    </dgm:pt>
    <dgm:pt modelId="{F1141E0C-C471-7448-8334-A9F957CA3542}" type="sibTrans" cxnId="{339AB07F-19D0-F742-B15B-42F397EE5E95}">
      <dgm:prSet custT="1"/>
      <dgm:spPr/>
      <dgm:t>
        <a:bodyPr/>
        <a:lstStyle/>
        <a:p>
          <a:endParaRPr lang="es-ES" sz="1800">
            <a:solidFill>
              <a:schemeClr val="tx1"/>
            </a:solidFill>
            <a:latin typeface="+mn-lt"/>
          </a:endParaRPr>
        </a:p>
      </dgm:t>
    </dgm:pt>
    <dgm:pt modelId="{D0DF9B43-2860-4741-91A8-0CF0EDC4F255}">
      <dgm:prSet custT="1"/>
      <dgm:spPr/>
      <dgm:t>
        <a:bodyPr/>
        <a:lstStyle/>
        <a:p>
          <a:r>
            <a:rPr lang="es-ES" altLang="es-MX" sz="1800" b="1" dirty="0" smtClean="0">
              <a:solidFill>
                <a:schemeClr val="tx1"/>
              </a:solidFill>
              <a:latin typeface="+mn-lt"/>
              <a:ea typeface="ＭＳ Ｐゴシック" panose="020B0600070205080204" pitchFamily="34" charset="-128"/>
            </a:rPr>
            <a:t>Fase de envoltura del alga por el </a:t>
          </a:r>
          <a:r>
            <a:rPr lang="es-ES" altLang="es-MX" sz="1800" b="1" dirty="0" err="1" smtClean="0">
              <a:solidFill>
                <a:schemeClr val="tx1"/>
              </a:solidFill>
              <a:latin typeface="+mn-lt"/>
              <a:ea typeface="ＭＳ Ｐゴシック" panose="020B0600070205080204" pitchFamily="34" charset="-128"/>
            </a:rPr>
            <a:t>micobionte</a:t>
          </a:r>
          <a:endParaRPr lang="es-ES" altLang="es-MX" sz="1800" b="1" dirty="0" smtClean="0">
            <a:solidFill>
              <a:schemeClr val="tx1"/>
            </a:solidFill>
            <a:latin typeface="+mn-lt"/>
            <a:ea typeface="ＭＳ Ｐゴシック" panose="020B0600070205080204" pitchFamily="34" charset="-128"/>
          </a:endParaRPr>
        </a:p>
      </dgm:t>
    </dgm:pt>
    <dgm:pt modelId="{F1D95C43-3A53-A343-A100-35A416C072F6}" type="parTrans" cxnId="{B2C827F2-E132-8747-947C-44F61907C07C}">
      <dgm:prSet/>
      <dgm:spPr/>
      <dgm:t>
        <a:bodyPr/>
        <a:lstStyle/>
        <a:p>
          <a:endParaRPr lang="es-ES" sz="1800">
            <a:solidFill>
              <a:schemeClr val="tx1"/>
            </a:solidFill>
            <a:latin typeface="+mn-lt"/>
          </a:endParaRPr>
        </a:p>
      </dgm:t>
    </dgm:pt>
    <dgm:pt modelId="{FD390836-5029-8F40-97DF-5F233679A41D}" type="sibTrans" cxnId="{B2C827F2-E132-8747-947C-44F61907C07C}">
      <dgm:prSet custT="1"/>
      <dgm:spPr/>
      <dgm:t>
        <a:bodyPr/>
        <a:lstStyle/>
        <a:p>
          <a:endParaRPr lang="es-ES" sz="1800">
            <a:solidFill>
              <a:schemeClr val="tx1"/>
            </a:solidFill>
            <a:latin typeface="+mn-lt"/>
          </a:endParaRPr>
        </a:p>
      </dgm:t>
    </dgm:pt>
    <dgm:pt modelId="{8FF066C4-D1AE-B541-A587-8A28080A2FA9}">
      <dgm:prSet custT="1"/>
      <dgm:spPr/>
      <dgm:t>
        <a:bodyPr/>
        <a:lstStyle/>
        <a:p>
          <a:r>
            <a:rPr lang="es-ES" altLang="es-MX" sz="1800" b="1" dirty="0" smtClean="0">
              <a:solidFill>
                <a:schemeClr val="tx1"/>
              </a:solidFill>
              <a:latin typeface="+mn-lt"/>
              <a:ea typeface="ＭＳ Ｐゴシック" panose="020B0600070205080204" pitchFamily="34" charset="-128"/>
            </a:rPr>
            <a:t>Fase de incorporación de ambos simbiontes para la formación de una matriz común</a:t>
          </a:r>
        </a:p>
      </dgm:t>
    </dgm:pt>
    <dgm:pt modelId="{73670333-4113-1D47-BB79-5F31143DAEC3}" type="parTrans" cxnId="{5D9739B5-86BE-794E-818C-8D45EFD83B7B}">
      <dgm:prSet/>
      <dgm:spPr/>
      <dgm:t>
        <a:bodyPr/>
        <a:lstStyle/>
        <a:p>
          <a:endParaRPr lang="es-ES" sz="1800">
            <a:solidFill>
              <a:schemeClr val="tx1"/>
            </a:solidFill>
            <a:latin typeface="+mn-lt"/>
          </a:endParaRPr>
        </a:p>
      </dgm:t>
    </dgm:pt>
    <dgm:pt modelId="{74F42BAE-8EBB-E44D-B55B-492B174A3D33}" type="sibTrans" cxnId="{5D9739B5-86BE-794E-818C-8D45EFD83B7B}">
      <dgm:prSet custT="1"/>
      <dgm:spPr/>
      <dgm:t>
        <a:bodyPr/>
        <a:lstStyle/>
        <a:p>
          <a:endParaRPr lang="es-ES" sz="1800">
            <a:solidFill>
              <a:schemeClr val="tx1"/>
            </a:solidFill>
            <a:latin typeface="+mn-lt"/>
          </a:endParaRPr>
        </a:p>
      </dgm:t>
    </dgm:pt>
    <dgm:pt modelId="{1595A7F8-14C6-954D-A8DE-88C5594CF0D2}">
      <dgm:prSet custT="1"/>
      <dgm:spPr/>
      <dgm:t>
        <a:bodyPr/>
        <a:lstStyle/>
        <a:p>
          <a:r>
            <a:rPr lang="es-ES" altLang="es-MX" sz="1800" b="1" dirty="0" smtClean="0">
              <a:solidFill>
                <a:schemeClr val="tx1"/>
              </a:solidFill>
              <a:latin typeface="+mn-lt"/>
              <a:ea typeface="ＭＳ Ｐゴシック" panose="020B0600070205080204" pitchFamily="34" charset="-128"/>
            </a:rPr>
            <a:t>Fase de formación y diferenciación del talo. </a:t>
          </a:r>
        </a:p>
      </dgm:t>
    </dgm:pt>
    <dgm:pt modelId="{69B3C872-11A5-DE4F-89D8-4F9304AA230C}" type="parTrans" cxnId="{82E17170-5C1A-CC48-9FFF-EF37E0A45AC0}">
      <dgm:prSet/>
      <dgm:spPr/>
      <dgm:t>
        <a:bodyPr/>
        <a:lstStyle/>
        <a:p>
          <a:endParaRPr lang="es-ES" sz="1800">
            <a:solidFill>
              <a:schemeClr val="tx1"/>
            </a:solidFill>
            <a:latin typeface="+mn-lt"/>
          </a:endParaRPr>
        </a:p>
      </dgm:t>
    </dgm:pt>
    <dgm:pt modelId="{66211F3C-142F-3E49-85D5-F6CD6FE2C573}" type="sibTrans" cxnId="{82E17170-5C1A-CC48-9FFF-EF37E0A45AC0}">
      <dgm:prSet/>
      <dgm:spPr/>
      <dgm:t>
        <a:bodyPr/>
        <a:lstStyle/>
        <a:p>
          <a:endParaRPr lang="es-ES" sz="1800">
            <a:solidFill>
              <a:schemeClr val="tx1"/>
            </a:solidFill>
            <a:latin typeface="+mn-lt"/>
          </a:endParaRPr>
        </a:p>
      </dgm:t>
    </dgm:pt>
    <dgm:pt modelId="{55018542-20C0-344D-943D-EEDA95D010AD}">
      <dgm:prSet phldrT="[Texto]" custT="1"/>
      <dgm:spPr/>
      <dgm:t>
        <a:bodyPr/>
        <a:lstStyle/>
        <a:p>
          <a:r>
            <a:rPr lang="es-ES" altLang="es-MX" sz="1800" b="1" dirty="0" smtClean="0">
              <a:solidFill>
                <a:schemeClr val="tx1"/>
              </a:solidFill>
              <a:latin typeface="+mn-lt"/>
              <a:ea typeface="ＭＳ Ｐゴシック" panose="020B0600070205080204" pitchFamily="34" charset="-128"/>
            </a:rPr>
            <a:t>Estimulación por parte del alga y respuesta </a:t>
          </a:r>
          <a:r>
            <a:rPr lang="es-ES" altLang="es-MX" sz="1800" b="1" dirty="0" err="1" smtClean="0">
              <a:solidFill>
                <a:schemeClr val="tx1"/>
              </a:solidFill>
              <a:latin typeface="+mn-lt"/>
              <a:ea typeface="ＭＳ Ｐゴシック" panose="020B0600070205080204" pitchFamily="34" charset="-128"/>
            </a:rPr>
            <a:t>tigmotrófica</a:t>
          </a:r>
          <a:r>
            <a:rPr lang="es-ES" altLang="es-MX" sz="1800" b="1" dirty="0" smtClean="0">
              <a:solidFill>
                <a:schemeClr val="tx1"/>
              </a:solidFill>
              <a:latin typeface="+mn-lt"/>
              <a:ea typeface="ＭＳ Ｐゴシック" panose="020B0600070205080204" pitchFamily="34" charset="-128"/>
            </a:rPr>
            <a:t> del hongo  </a:t>
          </a:r>
          <a:endParaRPr lang="es-ES" sz="1800" dirty="0">
            <a:solidFill>
              <a:schemeClr val="tx1"/>
            </a:solidFill>
            <a:latin typeface="+mn-lt"/>
          </a:endParaRPr>
        </a:p>
      </dgm:t>
    </dgm:pt>
    <dgm:pt modelId="{26AE6185-F0AE-3540-8E6C-E252E66FAEC4}" type="parTrans" cxnId="{3867215E-AFFC-2E42-ACF6-CCC6EB30698B}">
      <dgm:prSet/>
      <dgm:spPr/>
      <dgm:t>
        <a:bodyPr/>
        <a:lstStyle/>
        <a:p>
          <a:endParaRPr lang="es-ES" sz="1800"/>
        </a:p>
      </dgm:t>
    </dgm:pt>
    <dgm:pt modelId="{E1244E09-75A9-4049-8BA8-2CA8D5EC5FF1}" type="sibTrans" cxnId="{3867215E-AFFC-2E42-ACF6-CCC6EB30698B}">
      <dgm:prSet/>
      <dgm:spPr/>
      <dgm:t>
        <a:bodyPr/>
        <a:lstStyle/>
        <a:p>
          <a:endParaRPr lang="es-ES" sz="1800"/>
        </a:p>
      </dgm:t>
    </dgm:pt>
    <dgm:pt modelId="{7DADB8A1-D48E-A048-87A4-F25170973C08}">
      <dgm:prSet custT="1"/>
      <dgm:spPr/>
      <dgm:t>
        <a:bodyPr/>
        <a:lstStyle/>
        <a:p>
          <a:r>
            <a:rPr lang="es-ES" altLang="es-MX" sz="1800" b="1" dirty="0" smtClean="0">
              <a:solidFill>
                <a:schemeClr val="tx1"/>
              </a:solidFill>
              <a:latin typeface="+mn-lt"/>
              <a:ea typeface="ＭＳ Ｐゴシック" panose="020B0600070205080204" pitchFamily="34" charset="-128"/>
            </a:rPr>
            <a:t>Reconocimiento y aglutinación.  </a:t>
          </a:r>
        </a:p>
      </dgm:t>
    </dgm:pt>
    <dgm:pt modelId="{FE15C966-0E50-8446-835A-ED996042846A}" type="parTrans" cxnId="{6E52920F-36FB-8843-82F9-096C145B46DB}">
      <dgm:prSet/>
      <dgm:spPr/>
      <dgm:t>
        <a:bodyPr/>
        <a:lstStyle/>
        <a:p>
          <a:endParaRPr lang="es-ES" sz="1800"/>
        </a:p>
      </dgm:t>
    </dgm:pt>
    <dgm:pt modelId="{EFBB6F80-6E5A-CC42-A13C-8509539BDEFE}" type="sibTrans" cxnId="{6E52920F-36FB-8843-82F9-096C145B46DB}">
      <dgm:prSet/>
      <dgm:spPr/>
      <dgm:t>
        <a:bodyPr/>
        <a:lstStyle/>
        <a:p>
          <a:endParaRPr lang="es-ES" sz="1800"/>
        </a:p>
      </dgm:t>
    </dgm:pt>
    <dgm:pt modelId="{DA2783DA-7467-6947-91AF-CB9368952201}">
      <dgm:prSet custT="1"/>
      <dgm:spPr/>
      <dgm:t>
        <a:bodyPr/>
        <a:lstStyle/>
        <a:p>
          <a:r>
            <a:rPr lang="es-ES" altLang="es-MX" sz="1800" b="1" dirty="0" smtClean="0">
              <a:solidFill>
                <a:schemeClr val="tx1"/>
              </a:solidFill>
              <a:latin typeface="+mn-lt"/>
              <a:ea typeface="ＭＳ Ｐゴシック" panose="020B0600070205080204" pitchFamily="34" charset="-128"/>
            </a:rPr>
            <a:t> Desarrollo de haustorios.  </a:t>
          </a:r>
        </a:p>
      </dgm:t>
    </dgm:pt>
    <dgm:pt modelId="{C14FE9C8-CC3E-0C4E-B975-C1A5BF95B625}" type="parTrans" cxnId="{0D3D497C-FC4C-D043-86CC-1769A2908ACD}">
      <dgm:prSet/>
      <dgm:spPr/>
      <dgm:t>
        <a:bodyPr/>
        <a:lstStyle/>
        <a:p>
          <a:endParaRPr lang="es-ES" sz="1800"/>
        </a:p>
      </dgm:t>
    </dgm:pt>
    <dgm:pt modelId="{665331F2-86C3-7341-9B4C-C8CE0F257366}" type="sibTrans" cxnId="{0D3D497C-FC4C-D043-86CC-1769A2908ACD}">
      <dgm:prSet/>
      <dgm:spPr/>
      <dgm:t>
        <a:bodyPr/>
        <a:lstStyle/>
        <a:p>
          <a:endParaRPr lang="es-ES" sz="1800"/>
        </a:p>
      </dgm:t>
    </dgm:pt>
    <dgm:pt modelId="{AC8C7969-E468-9543-B4BD-50B7EDC31DB7}">
      <dgm:prSet custT="1"/>
      <dgm:spPr/>
      <dgm:t>
        <a:bodyPr/>
        <a:lstStyle/>
        <a:p>
          <a:r>
            <a:rPr lang="es-ES" altLang="es-MX" sz="1800" b="1" dirty="0" smtClean="0">
              <a:solidFill>
                <a:schemeClr val="tx1"/>
              </a:solidFill>
              <a:latin typeface="+mn-lt"/>
              <a:ea typeface="ＭＳ Ｐゴシック" panose="020B0600070205080204" pitchFamily="34" charset="-128"/>
            </a:rPr>
            <a:t>Integración. Fase </a:t>
          </a:r>
          <a:r>
            <a:rPr lang="es-ES" altLang="es-MX" sz="1800" b="1" dirty="0" err="1" smtClean="0">
              <a:solidFill>
                <a:schemeClr val="tx1"/>
              </a:solidFill>
              <a:latin typeface="+mn-lt"/>
              <a:ea typeface="ＭＳ Ｐゴシック" panose="020B0600070205080204" pitchFamily="34" charset="-128"/>
            </a:rPr>
            <a:t>soredial</a:t>
          </a:r>
          <a:r>
            <a:rPr lang="es-ES" altLang="es-MX" sz="1800" b="1" dirty="0" smtClean="0">
              <a:solidFill>
                <a:schemeClr val="tx1"/>
              </a:solidFill>
              <a:latin typeface="+mn-lt"/>
              <a:ea typeface="ＭＳ Ｐゴシック" panose="020B0600070205080204" pitchFamily="34" charset="-128"/>
            </a:rPr>
            <a:t>.  </a:t>
          </a:r>
        </a:p>
      </dgm:t>
    </dgm:pt>
    <dgm:pt modelId="{71C3EA86-E4D6-374A-BAC5-8AB34A6F061C}" type="parTrans" cxnId="{251BC770-0F8C-6A44-836E-14BE8F19A56E}">
      <dgm:prSet/>
      <dgm:spPr/>
      <dgm:t>
        <a:bodyPr/>
        <a:lstStyle/>
        <a:p>
          <a:endParaRPr lang="es-ES" sz="1800"/>
        </a:p>
      </dgm:t>
    </dgm:pt>
    <dgm:pt modelId="{4870B318-EA4F-274C-9187-0AF426CED93F}" type="sibTrans" cxnId="{251BC770-0F8C-6A44-836E-14BE8F19A56E}">
      <dgm:prSet/>
      <dgm:spPr/>
      <dgm:t>
        <a:bodyPr/>
        <a:lstStyle/>
        <a:p>
          <a:endParaRPr lang="es-ES" sz="1800"/>
        </a:p>
      </dgm:t>
    </dgm:pt>
    <dgm:pt modelId="{94F7926B-F918-AA4D-9F9C-BDB3C6AEEB5F}" type="pres">
      <dgm:prSet presAssocID="{515D4105-7D83-1141-A53D-D7F88C26FCFA}" presName="diagram" presStyleCnt="0">
        <dgm:presLayoutVars>
          <dgm:dir/>
          <dgm:resizeHandles val="exact"/>
        </dgm:presLayoutVars>
      </dgm:prSet>
      <dgm:spPr/>
      <dgm:t>
        <a:bodyPr/>
        <a:lstStyle/>
        <a:p>
          <a:endParaRPr lang="es-ES"/>
        </a:p>
      </dgm:t>
    </dgm:pt>
    <dgm:pt modelId="{8B234683-2E06-454B-8655-85E41C7E5D4C}" type="pres">
      <dgm:prSet presAssocID="{E171061F-25ED-FC49-B916-80D48A5ABF6D}" presName="node" presStyleLbl="node1" presStyleIdx="0" presStyleCnt="5" custScaleY="145160">
        <dgm:presLayoutVars>
          <dgm:bulletEnabled val="1"/>
        </dgm:presLayoutVars>
      </dgm:prSet>
      <dgm:spPr/>
      <dgm:t>
        <a:bodyPr/>
        <a:lstStyle/>
        <a:p>
          <a:endParaRPr lang="es-ES"/>
        </a:p>
      </dgm:t>
    </dgm:pt>
    <dgm:pt modelId="{5637158B-1A0E-4343-B414-9BD2C4C804A6}" type="pres">
      <dgm:prSet presAssocID="{9882D135-221F-5346-AD2E-A10D2FDF201D}" presName="sibTrans" presStyleLbl="sibTrans2D1" presStyleIdx="0" presStyleCnt="4"/>
      <dgm:spPr/>
      <dgm:t>
        <a:bodyPr/>
        <a:lstStyle/>
        <a:p>
          <a:endParaRPr lang="es-ES"/>
        </a:p>
      </dgm:t>
    </dgm:pt>
    <dgm:pt modelId="{C14B86DC-B0F8-3E4C-AF2D-7C8292408EC2}" type="pres">
      <dgm:prSet presAssocID="{9882D135-221F-5346-AD2E-A10D2FDF201D}" presName="connectorText" presStyleLbl="sibTrans2D1" presStyleIdx="0" presStyleCnt="4"/>
      <dgm:spPr/>
      <dgm:t>
        <a:bodyPr/>
        <a:lstStyle/>
        <a:p>
          <a:endParaRPr lang="es-ES"/>
        </a:p>
      </dgm:t>
    </dgm:pt>
    <dgm:pt modelId="{89FC6C38-C69B-4C43-8FF5-407BA0FD636D}" type="pres">
      <dgm:prSet presAssocID="{C793715E-8582-1C43-8E6B-85963E266EE9}" presName="node" presStyleLbl="node1" presStyleIdx="1" presStyleCnt="5" custScaleY="102147">
        <dgm:presLayoutVars>
          <dgm:bulletEnabled val="1"/>
        </dgm:presLayoutVars>
      </dgm:prSet>
      <dgm:spPr/>
      <dgm:t>
        <a:bodyPr/>
        <a:lstStyle/>
        <a:p>
          <a:endParaRPr lang="es-ES"/>
        </a:p>
      </dgm:t>
    </dgm:pt>
    <dgm:pt modelId="{AE478812-346C-8245-BD68-E520DB4B986F}" type="pres">
      <dgm:prSet presAssocID="{F1141E0C-C471-7448-8334-A9F957CA3542}" presName="sibTrans" presStyleLbl="sibTrans2D1" presStyleIdx="1" presStyleCnt="4"/>
      <dgm:spPr/>
      <dgm:t>
        <a:bodyPr/>
        <a:lstStyle/>
        <a:p>
          <a:endParaRPr lang="es-ES"/>
        </a:p>
      </dgm:t>
    </dgm:pt>
    <dgm:pt modelId="{B08E9737-55E2-9049-8828-790F5BE6F3FC}" type="pres">
      <dgm:prSet presAssocID="{F1141E0C-C471-7448-8334-A9F957CA3542}" presName="connectorText" presStyleLbl="sibTrans2D1" presStyleIdx="1" presStyleCnt="4"/>
      <dgm:spPr/>
      <dgm:t>
        <a:bodyPr/>
        <a:lstStyle/>
        <a:p>
          <a:endParaRPr lang="es-ES"/>
        </a:p>
      </dgm:t>
    </dgm:pt>
    <dgm:pt modelId="{FFCC816B-2481-5E41-9C7A-C86F5434E1D3}" type="pres">
      <dgm:prSet presAssocID="{D0DF9B43-2860-4741-91A8-0CF0EDC4F255}" presName="node" presStyleLbl="node1" presStyleIdx="2" presStyleCnt="5" custScaleY="145160">
        <dgm:presLayoutVars>
          <dgm:bulletEnabled val="1"/>
        </dgm:presLayoutVars>
      </dgm:prSet>
      <dgm:spPr/>
      <dgm:t>
        <a:bodyPr/>
        <a:lstStyle/>
        <a:p>
          <a:endParaRPr lang="es-ES"/>
        </a:p>
      </dgm:t>
    </dgm:pt>
    <dgm:pt modelId="{AC7F6192-353C-704E-957B-86C112A99953}" type="pres">
      <dgm:prSet presAssocID="{FD390836-5029-8F40-97DF-5F233679A41D}" presName="sibTrans" presStyleLbl="sibTrans2D1" presStyleIdx="2" presStyleCnt="4"/>
      <dgm:spPr/>
      <dgm:t>
        <a:bodyPr/>
        <a:lstStyle/>
        <a:p>
          <a:endParaRPr lang="es-ES"/>
        </a:p>
      </dgm:t>
    </dgm:pt>
    <dgm:pt modelId="{BBE4D8E1-5CE5-9747-BA0E-63AAE59D4785}" type="pres">
      <dgm:prSet presAssocID="{FD390836-5029-8F40-97DF-5F233679A41D}" presName="connectorText" presStyleLbl="sibTrans2D1" presStyleIdx="2" presStyleCnt="4"/>
      <dgm:spPr/>
      <dgm:t>
        <a:bodyPr/>
        <a:lstStyle/>
        <a:p>
          <a:endParaRPr lang="es-ES"/>
        </a:p>
      </dgm:t>
    </dgm:pt>
    <dgm:pt modelId="{81988B39-6418-A847-AC55-EEDAA71EB7AF}" type="pres">
      <dgm:prSet presAssocID="{8FF066C4-D1AE-B541-A587-8A28080A2FA9}" presName="node" presStyleLbl="node1" presStyleIdx="3" presStyleCnt="5" custScaleY="153788">
        <dgm:presLayoutVars>
          <dgm:bulletEnabled val="1"/>
        </dgm:presLayoutVars>
      </dgm:prSet>
      <dgm:spPr/>
      <dgm:t>
        <a:bodyPr/>
        <a:lstStyle/>
        <a:p>
          <a:endParaRPr lang="es-ES"/>
        </a:p>
      </dgm:t>
    </dgm:pt>
    <dgm:pt modelId="{964EA412-19E5-274B-AE90-C39CF343B3F7}" type="pres">
      <dgm:prSet presAssocID="{74F42BAE-8EBB-E44D-B55B-492B174A3D33}" presName="sibTrans" presStyleLbl="sibTrans2D1" presStyleIdx="3" presStyleCnt="4"/>
      <dgm:spPr/>
      <dgm:t>
        <a:bodyPr/>
        <a:lstStyle/>
        <a:p>
          <a:endParaRPr lang="es-ES"/>
        </a:p>
      </dgm:t>
    </dgm:pt>
    <dgm:pt modelId="{4D0B0109-3060-AE4D-8B24-ED4F86639EC9}" type="pres">
      <dgm:prSet presAssocID="{74F42BAE-8EBB-E44D-B55B-492B174A3D33}" presName="connectorText" presStyleLbl="sibTrans2D1" presStyleIdx="3" presStyleCnt="4"/>
      <dgm:spPr/>
      <dgm:t>
        <a:bodyPr/>
        <a:lstStyle/>
        <a:p>
          <a:endParaRPr lang="es-ES"/>
        </a:p>
      </dgm:t>
    </dgm:pt>
    <dgm:pt modelId="{4199EEE1-82CE-FD4F-807F-529119B20091}" type="pres">
      <dgm:prSet presAssocID="{1595A7F8-14C6-954D-A8DE-88C5594CF0D2}" presName="node" presStyleLbl="node1" presStyleIdx="4" presStyleCnt="5">
        <dgm:presLayoutVars>
          <dgm:bulletEnabled val="1"/>
        </dgm:presLayoutVars>
      </dgm:prSet>
      <dgm:spPr/>
      <dgm:t>
        <a:bodyPr/>
        <a:lstStyle/>
        <a:p>
          <a:endParaRPr lang="es-ES"/>
        </a:p>
      </dgm:t>
    </dgm:pt>
  </dgm:ptLst>
  <dgm:cxnLst>
    <dgm:cxn modelId="{6FBA7422-5A8A-2644-9A6D-F635AFDF5CC6}" type="presOf" srcId="{74F42BAE-8EBB-E44D-B55B-492B174A3D33}" destId="{964EA412-19E5-274B-AE90-C39CF343B3F7}" srcOrd="0" destOrd="0" presId="urn:microsoft.com/office/officeart/2005/8/layout/process5"/>
    <dgm:cxn modelId="{82E17170-5C1A-CC48-9FFF-EF37E0A45AC0}" srcId="{515D4105-7D83-1141-A53D-D7F88C26FCFA}" destId="{1595A7F8-14C6-954D-A8DE-88C5594CF0D2}" srcOrd="4" destOrd="0" parTransId="{69B3C872-11A5-DE4F-89D8-4F9304AA230C}" sibTransId="{66211F3C-142F-3E49-85D5-F6CD6FE2C573}"/>
    <dgm:cxn modelId="{375C28C7-CCC7-EF49-98A3-814316717800}" type="presOf" srcId="{C793715E-8582-1C43-8E6B-85963E266EE9}" destId="{89FC6C38-C69B-4C43-8FF5-407BA0FD636D}" srcOrd="0" destOrd="0" presId="urn:microsoft.com/office/officeart/2005/8/layout/process5"/>
    <dgm:cxn modelId="{8A7783CF-2849-B140-A842-9B5B8B4E01B0}" type="presOf" srcId="{DA2783DA-7467-6947-91AF-CB9368952201}" destId="{FFCC816B-2481-5E41-9C7A-C86F5434E1D3}" srcOrd="0" destOrd="1" presId="urn:microsoft.com/office/officeart/2005/8/layout/process5"/>
    <dgm:cxn modelId="{E7196570-6F0B-6740-A02E-F2C199AAF438}" srcId="{515D4105-7D83-1141-A53D-D7F88C26FCFA}" destId="{E171061F-25ED-FC49-B916-80D48A5ABF6D}" srcOrd="0" destOrd="0" parTransId="{F5C0EC82-B4BF-C944-9643-798F31F52A26}" sibTransId="{9882D135-221F-5346-AD2E-A10D2FDF201D}"/>
    <dgm:cxn modelId="{6EFC2BE4-35BE-5947-9824-BBA477C2CF5E}" type="presOf" srcId="{1595A7F8-14C6-954D-A8DE-88C5594CF0D2}" destId="{4199EEE1-82CE-FD4F-807F-529119B20091}" srcOrd="0" destOrd="0" presId="urn:microsoft.com/office/officeart/2005/8/layout/process5"/>
    <dgm:cxn modelId="{5D9739B5-86BE-794E-818C-8D45EFD83B7B}" srcId="{515D4105-7D83-1141-A53D-D7F88C26FCFA}" destId="{8FF066C4-D1AE-B541-A587-8A28080A2FA9}" srcOrd="3" destOrd="0" parTransId="{73670333-4113-1D47-BB79-5F31143DAEC3}" sibTransId="{74F42BAE-8EBB-E44D-B55B-492B174A3D33}"/>
    <dgm:cxn modelId="{B2C827F2-E132-8747-947C-44F61907C07C}" srcId="{515D4105-7D83-1141-A53D-D7F88C26FCFA}" destId="{D0DF9B43-2860-4741-91A8-0CF0EDC4F255}" srcOrd="2" destOrd="0" parTransId="{F1D95C43-3A53-A343-A100-35A416C072F6}" sibTransId="{FD390836-5029-8F40-97DF-5F233679A41D}"/>
    <dgm:cxn modelId="{5E80EED8-2861-6C46-A6A2-A8B56E47155B}" type="presOf" srcId="{7DADB8A1-D48E-A048-87A4-F25170973C08}" destId="{89FC6C38-C69B-4C43-8FF5-407BA0FD636D}" srcOrd="0" destOrd="1" presId="urn:microsoft.com/office/officeart/2005/8/layout/process5"/>
    <dgm:cxn modelId="{706F1C36-F259-E349-961F-26FBCD9DFF71}" type="presOf" srcId="{FD390836-5029-8F40-97DF-5F233679A41D}" destId="{AC7F6192-353C-704E-957B-86C112A99953}" srcOrd="0" destOrd="0" presId="urn:microsoft.com/office/officeart/2005/8/layout/process5"/>
    <dgm:cxn modelId="{CC4AFBE0-DF0E-B44F-A0EC-FBE659F565A2}" type="presOf" srcId="{FD390836-5029-8F40-97DF-5F233679A41D}" destId="{BBE4D8E1-5CE5-9747-BA0E-63AAE59D4785}" srcOrd="1" destOrd="0" presId="urn:microsoft.com/office/officeart/2005/8/layout/process5"/>
    <dgm:cxn modelId="{F9A0A9A4-2FB3-0445-94DA-CF3F290DCB4A}" type="presOf" srcId="{F1141E0C-C471-7448-8334-A9F957CA3542}" destId="{AE478812-346C-8245-BD68-E520DB4B986F}" srcOrd="0" destOrd="0" presId="urn:microsoft.com/office/officeart/2005/8/layout/process5"/>
    <dgm:cxn modelId="{7F931718-73E1-7B45-AD89-9C870BE6C57F}" type="presOf" srcId="{74F42BAE-8EBB-E44D-B55B-492B174A3D33}" destId="{4D0B0109-3060-AE4D-8B24-ED4F86639EC9}" srcOrd="1" destOrd="0" presId="urn:microsoft.com/office/officeart/2005/8/layout/process5"/>
    <dgm:cxn modelId="{339AB07F-19D0-F742-B15B-42F397EE5E95}" srcId="{515D4105-7D83-1141-A53D-D7F88C26FCFA}" destId="{C793715E-8582-1C43-8E6B-85963E266EE9}" srcOrd="1" destOrd="0" parTransId="{98728413-E5E6-C84D-A68E-7C726678E328}" sibTransId="{F1141E0C-C471-7448-8334-A9F957CA3542}"/>
    <dgm:cxn modelId="{99FB2038-14E7-0341-9412-F5CDC803A01F}" type="presOf" srcId="{D0DF9B43-2860-4741-91A8-0CF0EDC4F255}" destId="{FFCC816B-2481-5E41-9C7A-C86F5434E1D3}" srcOrd="0" destOrd="0" presId="urn:microsoft.com/office/officeart/2005/8/layout/process5"/>
    <dgm:cxn modelId="{571A7655-3B23-2D49-9F55-7AE8CB7E4A7A}" type="presOf" srcId="{9882D135-221F-5346-AD2E-A10D2FDF201D}" destId="{C14B86DC-B0F8-3E4C-AF2D-7C8292408EC2}" srcOrd="1" destOrd="0" presId="urn:microsoft.com/office/officeart/2005/8/layout/process5"/>
    <dgm:cxn modelId="{6E52920F-36FB-8843-82F9-096C145B46DB}" srcId="{C793715E-8582-1C43-8E6B-85963E266EE9}" destId="{7DADB8A1-D48E-A048-87A4-F25170973C08}" srcOrd="0" destOrd="0" parTransId="{FE15C966-0E50-8446-835A-ED996042846A}" sibTransId="{EFBB6F80-6E5A-CC42-A13C-8509539BDEFE}"/>
    <dgm:cxn modelId="{0D3D497C-FC4C-D043-86CC-1769A2908ACD}" srcId="{D0DF9B43-2860-4741-91A8-0CF0EDC4F255}" destId="{DA2783DA-7467-6947-91AF-CB9368952201}" srcOrd="0" destOrd="0" parTransId="{C14FE9C8-CC3E-0C4E-B975-C1A5BF95B625}" sibTransId="{665331F2-86C3-7341-9B4C-C8CE0F257366}"/>
    <dgm:cxn modelId="{873324FA-FE2D-1349-B8C3-5EF4F808D09D}" type="presOf" srcId="{F1141E0C-C471-7448-8334-A9F957CA3542}" destId="{B08E9737-55E2-9049-8828-790F5BE6F3FC}" srcOrd="1" destOrd="0" presId="urn:microsoft.com/office/officeart/2005/8/layout/process5"/>
    <dgm:cxn modelId="{87B14AFC-FE9F-EC48-9EC4-CB806DF9CE81}" type="presOf" srcId="{AC8C7969-E468-9543-B4BD-50B7EDC31DB7}" destId="{81988B39-6418-A847-AC55-EEDAA71EB7AF}" srcOrd="0" destOrd="1" presId="urn:microsoft.com/office/officeart/2005/8/layout/process5"/>
    <dgm:cxn modelId="{3867215E-AFFC-2E42-ACF6-CCC6EB30698B}" srcId="{E171061F-25ED-FC49-B916-80D48A5ABF6D}" destId="{55018542-20C0-344D-943D-EEDA95D010AD}" srcOrd="0" destOrd="0" parTransId="{26AE6185-F0AE-3540-8E6C-E252E66FAEC4}" sibTransId="{E1244E09-75A9-4049-8BA8-2CA8D5EC5FF1}"/>
    <dgm:cxn modelId="{A06287F9-BFC4-C042-A4B3-96D081CA8019}" type="presOf" srcId="{55018542-20C0-344D-943D-EEDA95D010AD}" destId="{8B234683-2E06-454B-8655-85E41C7E5D4C}" srcOrd="0" destOrd="1" presId="urn:microsoft.com/office/officeart/2005/8/layout/process5"/>
    <dgm:cxn modelId="{A970FBC6-599B-1140-8F2B-47D857359912}" type="presOf" srcId="{515D4105-7D83-1141-A53D-D7F88C26FCFA}" destId="{94F7926B-F918-AA4D-9F9C-BDB3C6AEEB5F}" srcOrd="0" destOrd="0" presId="urn:microsoft.com/office/officeart/2005/8/layout/process5"/>
    <dgm:cxn modelId="{A164FDBC-B952-6A45-9F55-E798F2314C48}" type="presOf" srcId="{E171061F-25ED-FC49-B916-80D48A5ABF6D}" destId="{8B234683-2E06-454B-8655-85E41C7E5D4C}" srcOrd="0" destOrd="0" presId="urn:microsoft.com/office/officeart/2005/8/layout/process5"/>
    <dgm:cxn modelId="{251BC770-0F8C-6A44-836E-14BE8F19A56E}" srcId="{8FF066C4-D1AE-B541-A587-8A28080A2FA9}" destId="{AC8C7969-E468-9543-B4BD-50B7EDC31DB7}" srcOrd="0" destOrd="0" parTransId="{71C3EA86-E4D6-374A-BAC5-8AB34A6F061C}" sibTransId="{4870B318-EA4F-274C-9187-0AF426CED93F}"/>
    <dgm:cxn modelId="{955FDD06-6993-D14E-A883-E2342900060A}" type="presOf" srcId="{9882D135-221F-5346-AD2E-A10D2FDF201D}" destId="{5637158B-1A0E-4343-B414-9BD2C4C804A6}" srcOrd="0" destOrd="0" presId="urn:microsoft.com/office/officeart/2005/8/layout/process5"/>
    <dgm:cxn modelId="{2CE84C86-7282-8648-BFA2-7542E51111B4}" type="presOf" srcId="{8FF066C4-D1AE-B541-A587-8A28080A2FA9}" destId="{81988B39-6418-A847-AC55-EEDAA71EB7AF}" srcOrd="0" destOrd="0" presId="urn:microsoft.com/office/officeart/2005/8/layout/process5"/>
    <dgm:cxn modelId="{23533E90-943B-D945-A2CE-F6E096B050F2}" type="presParOf" srcId="{94F7926B-F918-AA4D-9F9C-BDB3C6AEEB5F}" destId="{8B234683-2E06-454B-8655-85E41C7E5D4C}" srcOrd="0" destOrd="0" presId="urn:microsoft.com/office/officeart/2005/8/layout/process5"/>
    <dgm:cxn modelId="{489277ED-3247-D141-BA3A-89B4E7BE0B52}" type="presParOf" srcId="{94F7926B-F918-AA4D-9F9C-BDB3C6AEEB5F}" destId="{5637158B-1A0E-4343-B414-9BD2C4C804A6}" srcOrd="1" destOrd="0" presId="urn:microsoft.com/office/officeart/2005/8/layout/process5"/>
    <dgm:cxn modelId="{A8DCCCA8-76F9-F84D-984B-554A12DE94EF}" type="presParOf" srcId="{5637158B-1A0E-4343-B414-9BD2C4C804A6}" destId="{C14B86DC-B0F8-3E4C-AF2D-7C8292408EC2}" srcOrd="0" destOrd="0" presId="urn:microsoft.com/office/officeart/2005/8/layout/process5"/>
    <dgm:cxn modelId="{B5F230E7-ADC0-B346-B8E8-0ECBA11B3D52}" type="presParOf" srcId="{94F7926B-F918-AA4D-9F9C-BDB3C6AEEB5F}" destId="{89FC6C38-C69B-4C43-8FF5-407BA0FD636D}" srcOrd="2" destOrd="0" presId="urn:microsoft.com/office/officeart/2005/8/layout/process5"/>
    <dgm:cxn modelId="{B9CDAD0E-3571-534B-A60E-F2D724EC8D45}" type="presParOf" srcId="{94F7926B-F918-AA4D-9F9C-BDB3C6AEEB5F}" destId="{AE478812-346C-8245-BD68-E520DB4B986F}" srcOrd="3" destOrd="0" presId="urn:microsoft.com/office/officeart/2005/8/layout/process5"/>
    <dgm:cxn modelId="{ED6B2408-2038-9149-92FA-2D3F9C82479C}" type="presParOf" srcId="{AE478812-346C-8245-BD68-E520DB4B986F}" destId="{B08E9737-55E2-9049-8828-790F5BE6F3FC}" srcOrd="0" destOrd="0" presId="urn:microsoft.com/office/officeart/2005/8/layout/process5"/>
    <dgm:cxn modelId="{0FDE29CC-2DE7-754C-A531-7D3F14703C0B}" type="presParOf" srcId="{94F7926B-F918-AA4D-9F9C-BDB3C6AEEB5F}" destId="{FFCC816B-2481-5E41-9C7A-C86F5434E1D3}" srcOrd="4" destOrd="0" presId="urn:microsoft.com/office/officeart/2005/8/layout/process5"/>
    <dgm:cxn modelId="{B8F97DD6-42EA-E64B-8EB5-94D5DDF4079F}" type="presParOf" srcId="{94F7926B-F918-AA4D-9F9C-BDB3C6AEEB5F}" destId="{AC7F6192-353C-704E-957B-86C112A99953}" srcOrd="5" destOrd="0" presId="urn:microsoft.com/office/officeart/2005/8/layout/process5"/>
    <dgm:cxn modelId="{245A09B9-B929-424D-8F61-20752BA79CC5}" type="presParOf" srcId="{AC7F6192-353C-704E-957B-86C112A99953}" destId="{BBE4D8E1-5CE5-9747-BA0E-63AAE59D4785}" srcOrd="0" destOrd="0" presId="urn:microsoft.com/office/officeart/2005/8/layout/process5"/>
    <dgm:cxn modelId="{14432180-6927-5143-8296-FFC19478F44F}" type="presParOf" srcId="{94F7926B-F918-AA4D-9F9C-BDB3C6AEEB5F}" destId="{81988B39-6418-A847-AC55-EEDAA71EB7AF}" srcOrd="6" destOrd="0" presId="urn:microsoft.com/office/officeart/2005/8/layout/process5"/>
    <dgm:cxn modelId="{429148D1-5312-CA43-8C34-6A2EBC3ACD20}" type="presParOf" srcId="{94F7926B-F918-AA4D-9F9C-BDB3C6AEEB5F}" destId="{964EA412-19E5-274B-AE90-C39CF343B3F7}" srcOrd="7" destOrd="0" presId="urn:microsoft.com/office/officeart/2005/8/layout/process5"/>
    <dgm:cxn modelId="{6F4B7F32-63ED-E84C-AF06-FD74C814D809}" type="presParOf" srcId="{964EA412-19E5-274B-AE90-C39CF343B3F7}" destId="{4D0B0109-3060-AE4D-8B24-ED4F86639EC9}" srcOrd="0" destOrd="0" presId="urn:microsoft.com/office/officeart/2005/8/layout/process5"/>
    <dgm:cxn modelId="{4C3FBB89-D524-D44B-A0A7-FE2A3CC26CB9}" type="presParOf" srcId="{94F7926B-F918-AA4D-9F9C-BDB3C6AEEB5F}" destId="{4199EEE1-82CE-FD4F-807F-529119B20091}" srcOrd="8"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C99D6A-C2A2-A340-983F-16E6DEB97BEF}" type="doc">
      <dgm:prSet loTypeId="urn:microsoft.com/office/officeart/2005/8/layout/vList4" loCatId="" qsTypeId="urn:microsoft.com/office/officeart/2005/8/quickstyle/simple3" qsCatId="simple" csTypeId="urn:microsoft.com/office/officeart/2005/8/colors/colorful3" csCatId="colorful" phldr="1"/>
      <dgm:spPr/>
      <dgm:t>
        <a:bodyPr/>
        <a:lstStyle/>
        <a:p>
          <a:endParaRPr lang="es-ES"/>
        </a:p>
      </dgm:t>
    </dgm:pt>
    <dgm:pt modelId="{9EA81FF7-4FA2-7448-BDEC-1A2A85207B6B}">
      <dgm:prSet phldrT="[Texto]" custT="1"/>
      <dgm:spPr/>
      <dgm:t>
        <a:bodyPr/>
        <a:lstStyle/>
        <a:p>
          <a:pPr>
            <a:spcBef>
              <a:spcPts val="0"/>
            </a:spcBef>
            <a:spcAft>
              <a:spcPts val="0"/>
            </a:spcAft>
          </a:pPr>
          <a:r>
            <a:rPr lang="es-ES" altLang="es-MX" sz="1600" b="1" smtClean="0">
              <a:latin typeface="Trebuchet MS" panose="020B0603020202020204" pitchFamily="34" charset="0"/>
              <a:ea typeface="ＭＳ Ｐゴシック" panose="020B0600070205080204" pitchFamily="34" charset="-128"/>
            </a:rPr>
            <a:t>CRUSTOSOS</a:t>
          </a:r>
        </a:p>
        <a:p>
          <a:pPr>
            <a:spcBef>
              <a:spcPts val="0"/>
            </a:spcBef>
            <a:spcAft>
              <a:spcPts val="0"/>
            </a:spcAft>
          </a:pPr>
          <a:r>
            <a:rPr lang="es-ES" altLang="es-MX" sz="1600" smtClean="0">
              <a:latin typeface="Trebuchet MS" panose="020B0603020202020204" pitchFamily="34" charset="0"/>
              <a:ea typeface="ＭＳ Ｐゴシック" panose="020B0600070205080204" pitchFamily="34" charset="-128"/>
            </a:rPr>
            <a:t>Con aspecto de costra, muy adheridos al sustrato, pueden ser continuos o fragmentados en placas o areolas. </a:t>
          </a:r>
        </a:p>
        <a:p>
          <a:pPr>
            <a:spcBef>
              <a:spcPts val="0"/>
            </a:spcBef>
            <a:spcAft>
              <a:spcPts val="0"/>
            </a:spcAft>
          </a:pPr>
          <a:r>
            <a:rPr lang="es-ES" altLang="es-MX" sz="1600" smtClean="0">
              <a:latin typeface="Trebuchet MS" panose="020B0603020202020204" pitchFamily="34" charset="0"/>
              <a:ea typeface="ＭＳ Ｐゴシック" panose="020B0600070205080204" pitchFamily="34" charset="-128"/>
            </a:rPr>
            <a:t>El 65% de las 15.000 especies de líquenes conocidos son crustosos. </a:t>
          </a:r>
          <a:endParaRPr lang="es-ES" sz="1600" dirty="0"/>
        </a:p>
      </dgm:t>
    </dgm:pt>
    <dgm:pt modelId="{3D1FCD30-84F8-0343-9988-16182F720BE9}" type="parTrans" cxnId="{DCBC7DA9-C02E-C64C-A7BC-AB9427674E46}">
      <dgm:prSet/>
      <dgm:spPr/>
      <dgm:t>
        <a:bodyPr/>
        <a:lstStyle/>
        <a:p>
          <a:pPr>
            <a:spcBef>
              <a:spcPts val="0"/>
            </a:spcBef>
            <a:spcAft>
              <a:spcPts val="0"/>
            </a:spcAft>
          </a:pPr>
          <a:endParaRPr lang="es-ES" sz="1600">
            <a:solidFill>
              <a:srgbClr val="000000"/>
            </a:solidFill>
          </a:endParaRPr>
        </a:p>
      </dgm:t>
    </dgm:pt>
    <dgm:pt modelId="{A4FF51F0-D756-1942-8CA2-3705844A7BC0}" type="sibTrans" cxnId="{DCBC7DA9-C02E-C64C-A7BC-AB9427674E46}">
      <dgm:prSet/>
      <dgm:spPr/>
      <dgm:t>
        <a:bodyPr/>
        <a:lstStyle/>
        <a:p>
          <a:pPr>
            <a:spcBef>
              <a:spcPts val="0"/>
            </a:spcBef>
            <a:spcAft>
              <a:spcPts val="0"/>
            </a:spcAft>
          </a:pPr>
          <a:endParaRPr lang="es-ES" sz="1600">
            <a:solidFill>
              <a:srgbClr val="000000"/>
            </a:solidFill>
          </a:endParaRPr>
        </a:p>
      </dgm:t>
    </dgm:pt>
    <dgm:pt modelId="{914C156B-1B1B-D64D-9772-AD1F21B6541D}">
      <dgm:prSet custT="1"/>
      <dgm:spPr/>
      <dgm:t>
        <a:bodyPr/>
        <a:lstStyle/>
        <a:p>
          <a:pPr>
            <a:spcBef>
              <a:spcPts val="0"/>
            </a:spcBef>
            <a:spcAft>
              <a:spcPts val="0"/>
            </a:spcAft>
          </a:pPr>
          <a:r>
            <a:rPr lang="es-ES" altLang="es-MX" sz="1600" b="1" dirty="0" smtClean="0">
              <a:latin typeface="Trebuchet MS" panose="020B0603020202020204" pitchFamily="34" charset="0"/>
              <a:ea typeface="ＭＳ Ｐゴシック" panose="020B0600070205080204" pitchFamily="34" charset="-128"/>
            </a:rPr>
            <a:t>FOLIOSOS</a:t>
          </a:r>
        </a:p>
        <a:p>
          <a:pPr>
            <a:spcBef>
              <a:spcPts val="0"/>
            </a:spcBef>
            <a:spcAft>
              <a:spcPts val="0"/>
            </a:spcAft>
          </a:pPr>
          <a:r>
            <a:rPr lang="es-ES" altLang="es-MX" sz="1600" dirty="0" smtClean="0">
              <a:latin typeface="Trebuchet MS" panose="020B0603020202020204" pitchFamily="34" charset="0"/>
              <a:ea typeface="ＭＳ Ｐゴシック" panose="020B0600070205080204" pitchFamily="34" charset="-128"/>
            </a:rPr>
            <a:t>Con aspecto de hojas, muy extendidos, son llamativos y es la forma más común entre los </a:t>
          </a:r>
          <a:r>
            <a:rPr lang="es-ES" altLang="es-MX" sz="1600" dirty="0" err="1" smtClean="0">
              <a:latin typeface="Trebuchet MS" panose="020B0603020202020204" pitchFamily="34" charset="0"/>
              <a:ea typeface="ＭＳ Ｐゴシック" panose="020B0600070205080204" pitchFamily="34" charset="-128"/>
            </a:rPr>
            <a:t>macrolíquenes</a:t>
          </a:r>
          <a:r>
            <a:rPr lang="es-ES" altLang="es-MX" sz="1600" dirty="0" smtClean="0">
              <a:latin typeface="Trebuchet MS" panose="020B0603020202020204" pitchFamily="34" charset="0"/>
              <a:ea typeface="ＭＳ Ｐゴシック" panose="020B0600070205080204" pitchFamily="34" charset="-128"/>
            </a:rPr>
            <a:t>.  </a:t>
          </a:r>
        </a:p>
      </dgm:t>
    </dgm:pt>
    <dgm:pt modelId="{0575D9C5-9112-7D45-BA34-1F83C5F12482}" type="parTrans" cxnId="{519C1155-15C6-3D4A-AF26-DCB9BCAB8A28}">
      <dgm:prSet/>
      <dgm:spPr/>
      <dgm:t>
        <a:bodyPr/>
        <a:lstStyle/>
        <a:p>
          <a:pPr>
            <a:spcBef>
              <a:spcPts val="0"/>
            </a:spcBef>
            <a:spcAft>
              <a:spcPts val="0"/>
            </a:spcAft>
          </a:pPr>
          <a:endParaRPr lang="es-ES" sz="1600">
            <a:solidFill>
              <a:srgbClr val="000000"/>
            </a:solidFill>
          </a:endParaRPr>
        </a:p>
      </dgm:t>
    </dgm:pt>
    <dgm:pt modelId="{40CAB6ED-D3DE-AE45-B407-041A50211766}" type="sibTrans" cxnId="{519C1155-15C6-3D4A-AF26-DCB9BCAB8A28}">
      <dgm:prSet/>
      <dgm:spPr/>
      <dgm:t>
        <a:bodyPr/>
        <a:lstStyle/>
        <a:p>
          <a:pPr>
            <a:spcBef>
              <a:spcPts val="0"/>
            </a:spcBef>
            <a:spcAft>
              <a:spcPts val="0"/>
            </a:spcAft>
          </a:pPr>
          <a:endParaRPr lang="es-ES" sz="1600">
            <a:solidFill>
              <a:srgbClr val="000000"/>
            </a:solidFill>
          </a:endParaRPr>
        </a:p>
      </dgm:t>
    </dgm:pt>
    <dgm:pt modelId="{1E3C7CBE-C5C9-604B-AC20-02EEB3E17601}">
      <dgm:prSet custT="1"/>
      <dgm:spPr/>
      <dgm:t>
        <a:bodyPr/>
        <a:lstStyle/>
        <a:p>
          <a:pPr>
            <a:spcBef>
              <a:spcPts val="0"/>
            </a:spcBef>
            <a:spcAft>
              <a:spcPts val="0"/>
            </a:spcAft>
          </a:pPr>
          <a:r>
            <a:rPr lang="es-ES" altLang="es-MX" sz="1600" b="1" smtClean="0">
              <a:latin typeface="Trebuchet MS" panose="020B0603020202020204" pitchFamily="34" charset="0"/>
              <a:ea typeface="ＭＳ Ｐゴシック" panose="020B0600070205080204" pitchFamily="34" charset="-128"/>
            </a:rPr>
            <a:t>FRUTICULOSOS</a:t>
          </a:r>
        </a:p>
        <a:p>
          <a:pPr>
            <a:spcBef>
              <a:spcPts val="0"/>
            </a:spcBef>
            <a:spcAft>
              <a:spcPts val="0"/>
            </a:spcAft>
          </a:pPr>
          <a:r>
            <a:rPr lang="es-ES" altLang="es-MX" sz="1600" smtClean="0">
              <a:latin typeface="Trebuchet MS" panose="020B0603020202020204" pitchFamily="34" charset="0"/>
              <a:ea typeface="ＭＳ Ｐゴシック" panose="020B0600070205080204" pitchFamily="34" charset="-128"/>
            </a:rPr>
            <a:t>Son talos ramificados, erguidos o pendientes, como arboles pequeños o barbas enmarañadas, muy largas. </a:t>
          </a:r>
          <a:endParaRPr lang="es-ES" altLang="es-MX" sz="1600" dirty="0" smtClean="0">
            <a:latin typeface="Trebuchet MS" panose="020B0603020202020204" pitchFamily="34" charset="0"/>
            <a:ea typeface="ＭＳ Ｐゴシック" panose="020B0600070205080204" pitchFamily="34" charset="-128"/>
          </a:endParaRPr>
        </a:p>
      </dgm:t>
    </dgm:pt>
    <dgm:pt modelId="{F51B7DE8-3578-8A4F-92C1-73921B4A3153}" type="parTrans" cxnId="{8A5B481B-8F8D-5943-9954-7C1C799695E3}">
      <dgm:prSet/>
      <dgm:spPr/>
      <dgm:t>
        <a:bodyPr/>
        <a:lstStyle/>
        <a:p>
          <a:pPr>
            <a:spcBef>
              <a:spcPts val="0"/>
            </a:spcBef>
            <a:spcAft>
              <a:spcPts val="0"/>
            </a:spcAft>
          </a:pPr>
          <a:endParaRPr lang="es-ES" sz="1600">
            <a:solidFill>
              <a:srgbClr val="000000"/>
            </a:solidFill>
          </a:endParaRPr>
        </a:p>
      </dgm:t>
    </dgm:pt>
    <dgm:pt modelId="{884CC90B-7581-8A46-BDD5-2BB3C73D2DFA}" type="sibTrans" cxnId="{8A5B481B-8F8D-5943-9954-7C1C799695E3}">
      <dgm:prSet/>
      <dgm:spPr/>
      <dgm:t>
        <a:bodyPr/>
        <a:lstStyle/>
        <a:p>
          <a:pPr>
            <a:spcBef>
              <a:spcPts val="0"/>
            </a:spcBef>
            <a:spcAft>
              <a:spcPts val="0"/>
            </a:spcAft>
          </a:pPr>
          <a:endParaRPr lang="es-ES" sz="1600">
            <a:solidFill>
              <a:srgbClr val="000000"/>
            </a:solidFill>
          </a:endParaRPr>
        </a:p>
      </dgm:t>
    </dgm:pt>
    <dgm:pt modelId="{070ABB23-32EE-2745-8F13-6EA747045C3A}" type="pres">
      <dgm:prSet presAssocID="{22C99D6A-C2A2-A340-983F-16E6DEB97BEF}" presName="linear" presStyleCnt="0">
        <dgm:presLayoutVars>
          <dgm:dir/>
          <dgm:resizeHandles val="exact"/>
        </dgm:presLayoutVars>
      </dgm:prSet>
      <dgm:spPr/>
      <dgm:t>
        <a:bodyPr/>
        <a:lstStyle/>
        <a:p>
          <a:endParaRPr lang="es-ES"/>
        </a:p>
      </dgm:t>
    </dgm:pt>
    <dgm:pt modelId="{65D6C1BF-CC42-C345-9916-656E852CEBBE}" type="pres">
      <dgm:prSet presAssocID="{9EA81FF7-4FA2-7448-BDEC-1A2A85207B6B}" presName="comp" presStyleCnt="0"/>
      <dgm:spPr/>
      <dgm:t>
        <a:bodyPr/>
        <a:lstStyle/>
        <a:p>
          <a:endParaRPr lang="es-ES"/>
        </a:p>
      </dgm:t>
    </dgm:pt>
    <dgm:pt modelId="{9192EB6D-EB59-AF4D-8EDE-BC9962DA85DD}" type="pres">
      <dgm:prSet presAssocID="{9EA81FF7-4FA2-7448-BDEC-1A2A85207B6B}" presName="box" presStyleLbl="node1" presStyleIdx="0" presStyleCnt="3"/>
      <dgm:spPr/>
      <dgm:t>
        <a:bodyPr/>
        <a:lstStyle/>
        <a:p>
          <a:endParaRPr lang="es-ES"/>
        </a:p>
      </dgm:t>
    </dgm:pt>
    <dgm:pt modelId="{9520C00F-202B-CC45-90D1-CC09A8340722}" type="pres">
      <dgm:prSet presAssocID="{9EA81FF7-4FA2-7448-BDEC-1A2A85207B6B}" presName="img"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25000" b="-25000"/>
          </a:stretch>
        </a:blipFill>
      </dgm:spPr>
      <dgm:t>
        <a:bodyPr/>
        <a:lstStyle/>
        <a:p>
          <a:endParaRPr lang="es-ES"/>
        </a:p>
      </dgm:t>
    </dgm:pt>
    <dgm:pt modelId="{50C9B71C-6027-7049-BB9D-94CE88F8777B}" type="pres">
      <dgm:prSet presAssocID="{9EA81FF7-4FA2-7448-BDEC-1A2A85207B6B}" presName="text" presStyleLbl="node1" presStyleIdx="0" presStyleCnt="3">
        <dgm:presLayoutVars>
          <dgm:bulletEnabled val="1"/>
        </dgm:presLayoutVars>
      </dgm:prSet>
      <dgm:spPr/>
      <dgm:t>
        <a:bodyPr/>
        <a:lstStyle/>
        <a:p>
          <a:endParaRPr lang="es-ES"/>
        </a:p>
      </dgm:t>
    </dgm:pt>
    <dgm:pt modelId="{C67DCFE5-2A20-B44C-90F9-70C78220EA63}" type="pres">
      <dgm:prSet presAssocID="{A4FF51F0-D756-1942-8CA2-3705844A7BC0}" presName="spacer" presStyleCnt="0"/>
      <dgm:spPr/>
      <dgm:t>
        <a:bodyPr/>
        <a:lstStyle/>
        <a:p>
          <a:endParaRPr lang="es-ES"/>
        </a:p>
      </dgm:t>
    </dgm:pt>
    <dgm:pt modelId="{DD417FDB-19F2-2F4F-A27F-9419F129DFA2}" type="pres">
      <dgm:prSet presAssocID="{914C156B-1B1B-D64D-9772-AD1F21B6541D}" presName="comp" presStyleCnt="0"/>
      <dgm:spPr/>
      <dgm:t>
        <a:bodyPr/>
        <a:lstStyle/>
        <a:p>
          <a:endParaRPr lang="es-ES"/>
        </a:p>
      </dgm:t>
    </dgm:pt>
    <dgm:pt modelId="{E7E0BFF7-AD13-0245-BB08-4CBB7BBC4567}" type="pres">
      <dgm:prSet presAssocID="{914C156B-1B1B-D64D-9772-AD1F21B6541D}" presName="box" presStyleLbl="node1" presStyleIdx="1" presStyleCnt="3"/>
      <dgm:spPr/>
      <dgm:t>
        <a:bodyPr/>
        <a:lstStyle/>
        <a:p>
          <a:endParaRPr lang="es-ES"/>
        </a:p>
      </dgm:t>
    </dgm:pt>
    <dgm:pt modelId="{319D7854-9E94-3547-9215-CAEC0C0E559C}" type="pres">
      <dgm:prSet presAssocID="{914C156B-1B1B-D64D-9772-AD1F21B6541D}" presName="img"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7000" r="-7000"/>
          </a:stretch>
        </a:blipFill>
      </dgm:spPr>
      <dgm:t>
        <a:bodyPr/>
        <a:lstStyle/>
        <a:p>
          <a:endParaRPr lang="es-ES"/>
        </a:p>
      </dgm:t>
    </dgm:pt>
    <dgm:pt modelId="{039915A0-05FE-FE46-88F6-5370BBD09FF1}" type="pres">
      <dgm:prSet presAssocID="{914C156B-1B1B-D64D-9772-AD1F21B6541D}" presName="text" presStyleLbl="node1" presStyleIdx="1" presStyleCnt="3">
        <dgm:presLayoutVars>
          <dgm:bulletEnabled val="1"/>
        </dgm:presLayoutVars>
      </dgm:prSet>
      <dgm:spPr/>
      <dgm:t>
        <a:bodyPr/>
        <a:lstStyle/>
        <a:p>
          <a:endParaRPr lang="es-ES"/>
        </a:p>
      </dgm:t>
    </dgm:pt>
    <dgm:pt modelId="{A1D6D73A-44D5-9641-9C5D-4BF08AA20EE1}" type="pres">
      <dgm:prSet presAssocID="{40CAB6ED-D3DE-AE45-B407-041A50211766}" presName="spacer" presStyleCnt="0"/>
      <dgm:spPr/>
      <dgm:t>
        <a:bodyPr/>
        <a:lstStyle/>
        <a:p>
          <a:endParaRPr lang="es-ES"/>
        </a:p>
      </dgm:t>
    </dgm:pt>
    <dgm:pt modelId="{555751B8-3324-FD44-94BE-F333242D7F8E}" type="pres">
      <dgm:prSet presAssocID="{1E3C7CBE-C5C9-604B-AC20-02EEB3E17601}" presName="comp" presStyleCnt="0"/>
      <dgm:spPr/>
      <dgm:t>
        <a:bodyPr/>
        <a:lstStyle/>
        <a:p>
          <a:endParaRPr lang="es-ES"/>
        </a:p>
      </dgm:t>
    </dgm:pt>
    <dgm:pt modelId="{E816E74F-2C64-7148-92B3-F5067FC66F08}" type="pres">
      <dgm:prSet presAssocID="{1E3C7CBE-C5C9-604B-AC20-02EEB3E17601}" presName="box" presStyleLbl="node1" presStyleIdx="2" presStyleCnt="3"/>
      <dgm:spPr/>
      <dgm:t>
        <a:bodyPr/>
        <a:lstStyle/>
        <a:p>
          <a:endParaRPr lang="es-ES"/>
        </a:p>
      </dgm:t>
    </dgm:pt>
    <dgm:pt modelId="{8DEF1F79-7729-ED4E-8A73-37AA72755C93}" type="pres">
      <dgm:prSet presAssocID="{1E3C7CBE-C5C9-604B-AC20-02EEB3E17601}"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7000" r="-7000"/>
          </a:stretch>
        </a:blipFill>
      </dgm:spPr>
      <dgm:t>
        <a:bodyPr/>
        <a:lstStyle/>
        <a:p>
          <a:endParaRPr lang="es-ES"/>
        </a:p>
      </dgm:t>
    </dgm:pt>
    <dgm:pt modelId="{83182941-7658-7149-BF5D-1E35B33A3210}" type="pres">
      <dgm:prSet presAssocID="{1E3C7CBE-C5C9-604B-AC20-02EEB3E17601}" presName="text" presStyleLbl="node1" presStyleIdx="2" presStyleCnt="3">
        <dgm:presLayoutVars>
          <dgm:bulletEnabled val="1"/>
        </dgm:presLayoutVars>
      </dgm:prSet>
      <dgm:spPr/>
      <dgm:t>
        <a:bodyPr/>
        <a:lstStyle/>
        <a:p>
          <a:endParaRPr lang="es-ES"/>
        </a:p>
      </dgm:t>
    </dgm:pt>
  </dgm:ptLst>
  <dgm:cxnLst>
    <dgm:cxn modelId="{746DA59F-4C6A-1041-AAD5-B395FCDE80DC}" type="presOf" srcId="{1E3C7CBE-C5C9-604B-AC20-02EEB3E17601}" destId="{E816E74F-2C64-7148-92B3-F5067FC66F08}" srcOrd="0" destOrd="0" presId="urn:microsoft.com/office/officeart/2005/8/layout/vList4"/>
    <dgm:cxn modelId="{C88F918D-ABAE-D54C-BB4B-9CDF025373A1}" type="presOf" srcId="{22C99D6A-C2A2-A340-983F-16E6DEB97BEF}" destId="{070ABB23-32EE-2745-8F13-6EA747045C3A}" srcOrd="0" destOrd="0" presId="urn:microsoft.com/office/officeart/2005/8/layout/vList4"/>
    <dgm:cxn modelId="{DCBC7DA9-C02E-C64C-A7BC-AB9427674E46}" srcId="{22C99D6A-C2A2-A340-983F-16E6DEB97BEF}" destId="{9EA81FF7-4FA2-7448-BDEC-1A2A85207B6B}" srcOrd="0" destOrd="0" parTransId="{3D1FCD30-84F8-0343-9988-16182F720BE9}" sibTransId="{A4FF51F0-D756-1942-8CA2-3705844A7BC0}"/>
    <dgm:cxn modelId="{8A5B481B-8F8D-5943-9954-7C1C799695E3}" srcId="{22C99D6A-C2A2-A340-983F-16E6DEB97BEF}" destId="{1E3C7CBE-C5C9-604B-AC20-02EEB3E17601}" srcOrd="2" destOrd="0" parTransId="{F51B7DE8-3578-8A4F-92C1-73921B4A3153}" sibTransId="{884CC90B-7581-8A46-BDD5-2BB3C73D2DFA}"/>
    <dgm:cxn modelId="{519C1155-15C6-3D4A-AF26-DCB9BCAB8A28}" srcId="{22C99D6A-C2A2-A340-983F-16E6DEB97BEF}" destId="{914C156B-1B1B-D64D-9772-AD1F21B6541D}" srcOrd="1" destOrd="0" parTransId="{0575D9C5-9112-7D45-BA34-1F83C5F12482}" sibTransId="{40CAB6ED-D3DE-AE45-B407-041A50211766}"/>
    <dgm:cxn modelId="{6DAA4039-0A45-C94E-B90B-6B79AA647D36}" type="presOf" srcId="{914C156B-1B1B-D64D-9772-AD1F21B6541D}" destId="{039915A0-05FE-FE46-88F6-5370BBD09FF1}" srcOrd="1" destOrd="0" presId="urn:microsoft.com/office/officeart/2005/8/layout/vList4"/>
    <dgm:cxn modelId="{E9E60033-F9A1-EA44-8994-E46B032DD585}" type="presOf" srcId="{1E3C7CBE-C5C9-604B-AC20-02EEB3E17601}" destId="{83182941-7658-7149-BF5D-1E35B33A3210}" srcOrd="1" destOrd="0" presId="urn:microsoft.com/office/officeart/2005/8/layout/vList4"/>
    <dgm:cxn modelId="{5EE6CFF1-9D79-AF4E-8FFB-F26D4EC582C3}" type="presOf" srcId="{9EA81FF7-4FA2-7448-BDEC-1A2A85207B6B}" destId="{50C9B71C-6027-7049-BB9D-94CE88F8777B}" srcOrd="1" destOrd="0" presId="urn:microsoft.com/office/officeart/2005/8/layout/vList4"/>
    <dgm:cxn modelId="{F22158A1-E4BC-3842-988E-2BD8E7466039}" type="presOf" srcId="{9EA81FF7-4FA2-7448-BDEC-1A2A85207B6B}" destId="{9192EB6D-EB59-AF4D-8EDE-BC9962DA85DD}" srcOrd="0" destOrd="0" presId="urn:microsoft.com/office/officeart/2005/8/layout/vList4"/>
    <dgm:cxn modelId="{C3F0DEFD-F05F-394D-8A2E-86FF3DC3DF53}" type="presOf" srcId="{914C156B-1B1B-D64D-9772-AD1F21B6541D}" destId="{E7E0BFF7-AD13-0245-BB08-4CBB7BBC4567}" srcOrd="0" destOrd="0" presId="urn:microsoft.com/office/officeart/2005/8/layout/vList4"/>
    <dgm:cxn modelId="{CC250EE0-A0CA-D64B-BEA1-4B2620E09B52}" type="presParOf" srcId="{070ABB23-32EE-2745-8F13-6EA747045C3A}" destId="{65D6C1BF-CC42-C345-9916-656E852CEBBE}" srcOrd="0" destOrd="0" presId="urn:microsoft.com/office/officeart/2005/8/layout/vList4"/>
    <dgm:cxn modelId="{28498335-42A2-AB48-9527-CB7AE4BAECA6}" type="presParOf" srcId="{65D6C1BF-CC42-C345-9916-656E852CEBBE}" destId="{9192EB6D-EB59-AF4D-8EDE-BC9962DA85DD}" srcOrd="0" destOrd="0" presId="urn:microsoft.com/office/officeart/2005/8/layout/vList4"/>
    <dgm:cxn modelId="{52160572-52B5-E144-9741-353F4C0CB062}" type="presParOf" srcId="{65D6C1BF-CC42-C345-9916-656E852CEBBE}" destId="{9520C00F-202B-CC45-90D1-CC09A8340722}" srcOrd="1" destOrd="0" presId="urn:microsoft.com/office/officeart/2005/8/layout/vList4"/>
    <dgm:cxn modelId="{51919A21-3620-6C49-B6D6-45A1FAB8FC9E}" type="presParOf" srcId="{65D6C1BF-CC42-C345-9916-656E852CEBBE}" destId="{50C9B71C-6027-7049-BB9D-94CE88F8777B}" srcOrd="2" destOrd="0" presId="urn:microsoft.com/office/officeart/2005/8/layout/vList4"/>
    <dgm:cxn modelId="{14F2D93B-B28A-E143-BA12-036890C8BD19}" type="presParOf" srcId="{070ABB23-32EE-2745-8F13-6EA747045C3A}" destId="{C67DCFE5-2A20-B44C-90F9-70C78220EA63}" srcOrd="1" destOrd="0" presId="urn:microsoft.com/office/officeart/2005/8/layout/vList4"/>
    <dgm:cxn modelId="{11E48A63-5C20-784C-BE33-00068A214300}" type="presParOf" srcId="{070ABB23-32EE-2745-8F13-6EA747045C3A}" destId="{DD417FDB-19F2-2F4F-A27F-9419F129DFA2}" srcOrd="2" destOrd="0" presId="urn:microsoft.com/office/officeart/2005/8/layout/vList4"/>
    <dgm:cxn modelId="{EAE86C2F-2902-1843-9C70-78B1E9DEF7E1}" type="presParOf" srcId="{DD417FDB-19F2-2F4F-A27F-9419F129DFA2}" destId="{E7E0BFF7-AD13-0245-BB08-4CBB7BBC4567}" srcOrd="0" destOrd="0" presId="urn:microsoft.com/office/officeart/2005/8/layout/vList4"/>
    <dgm:cxn modelId="{91E2DD72-3430-6948-98D0-30236F964F01}" type="presParOf" srcId="{DD417FDB-19F2-2F4F-A27F-9419F129DFA2}" destId="{319D7854-9E94-3547-9215-CAEC0C0E559C}" srcOrd="1" destOrd="0" presId="urn:microsoft.com/office/officeart/2005/8/layout/vList4"/>
    <dgm:cxn modelId="{9E5735B5-E833-4B4A-BFB2-6C959008B9FC}" type="presParOf" srcId="{DD417FDB-19F2-2F4F-A27F-9419F129DFA2}" destId="{039915A0-05FE-FE46-88F6-5370BBD09FF1}" srcOrd="2" destOrd="0" presId="urn:microsoft.com/office/officeart/2005/8/layout/vList4"/>
    <dgm:cxn modelId="{8A73D1B8-ABAE-6B46-9174-04372AD5FB95}" type="presParOf" srcId="{070ABB23-32EE-2745-8F13-6EA747045C3A}" destId="{A1D6D73A-44D5-9641-9C5D-4BF08AA20EE1}" srcOrd="3" destOrd="0" presId="urn:microsoft.com/office/officeart/2005/8/layout/vList4"/>
    <dgm:cxn modelId="{E525ECBA-B6B5-084C-91F2-1C02E138B134}" type="presParOf" srcId="{070ABB23-32EE-2745-8F13-6EA747045C3A}" destId="{555751B8-3324-FD44-94BE-F333242D7F8E}" srcOrd="4" destOrd="0" presId="urn:microsoft.com/office/officeart/2005/8/layout/vList4"/>
    <dgm:cxn modelId="{B5EC832A-4A25-5941-ABEB-A8DBD1E48C61}" type="presParOf" srcId="{555751B8-3324-FD44-94BE-F333242D7F8E}" destId="{E816E74F-2C64-7148-92B3-F5067FC66F08}" srcOrd="0" destOrd="0" presId="urn:microsoft.com/office/officeart/2005/8/layout/vList4"/>
    <dgm:cxn modelId="{57DF265E-F891-B546-9512-D93DC169306E}" type="presParOf" srcId="{555751B8-3324-FD44-94BE-F333242D7F8E}" destId="{8DEF1F79-7729-ED4E-8A73-37AA72755C93}" srcOrd="1" destOrd="0" presId="urn:microsoft.com/office/officeart/2005/8/layout/vList4"/>
    <dgm:cxn modelId="{BB29AD91-346B-2F45-94B5-0813B3942FCA}" type="presParOf" srcId="{555751B8-3324-FD44-94BE-F333242D7F8E}" destId="{83182941-7658-7149-BF5D-1E35B33A3210}"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C11DE5B-DAA1-B745-9106-7863803845A0}" type="doc">
      <dgm:prSet loTypeId="urn:microsoft.com/office/officeart/2008/layout/PictureStrips" loCatId="" qsTypeId="urn:microsoft.com/office/officeart/2005/8/quickstyle/simple4" qsCatId="simple" csTypeId="urn:microsoft.com/office/officeart/2005/8/colors/accent6_2" csCatId="accent6" phldr="1"/>
      <dgm:spPr/>
      <dgm:t>
        <a:bodyPr/>
        <a:lstStyle/>
        <a:p>
          <a:endParaRPr lang="es-ES"/>
        </a:p>
      </dgm:t>
    </dgm:pt>
    <dgm:pt modelId="{B185CB10-C09B-E143-A1A5-F32FD3CE0708}">
      <dgm:prSet custT="1"/>
      <dgm:spPr/>
      <dgm:t>
        <a:bodyPr/>
        <a:lstStyle/>
        <a:p>
          <a:r>
            <a:rPr lang="es-ES" altLang="es-MX" sz="1800" b="1" dirty="0" smtClean="0">
              <a:latin typeface="Trebuchet MS" panose="020B0603020202020204" pitchFamily="34" charset="0"/>
              <a:ea typeface="ＭＳ Ｐゴシック" panose="020B0600070205080204" pitchFamily="34" charset="-128"/>
            </a:rPr>
            <a:t>GELATINOSOS. </a:t>
          </a:r>
        </a:p>
        <a:p>
          <a:r>
            <a:rPr lang="es-ES" altLang="es-MX" sz="1800" dirty="0" smtClean="0">
              <a:latin typeface="Trebuchet MS" panose="020B0603020202020204" pitchFamily="34" charset="0"/>
              <a:ea typeface="ＭＳ Ｐゴシック" panose="020B0600070205080204" pitchFamily="34" charset="-128"/>
            </a:rPr>
            <a:t>Talos gruesos, quebradizos cuando se encuentran secos y muy blandos e hinchados en presencia de agua.</a:t>
          </a:r>
          <a:endParaRPr lang="es-ES" sz="1800" dirty="0"/>
        </a:p>
      </dgm:t>
    </dgm:pt>
    <dgm:pt modelId="{8EAFB283-8762-CB4F-A91A-7270CCEFA91D}" type="parTrans" cxnId="{2BCE2DB1-16F4-4E42-8183-04747D0BF412}">
      <dgm:prSet/>
      <dgm:spPr/>
      <dgm:t>
        <a:bodyPr/>
        <a:lstStyle/>
        <a:p>
          <a:endParaRPr lang="es-ES" sz="1800"/>
        </a:p>
      </dgm:t>
    </dgm:pt>
    <dgm:pt modelId="{2C4C29E1-D13E-3E4E-ADCA-F3F451A10D29}" type="sibTrans" cxnId="{2BCE2DB1-16F4-4E42-8183-04747D0BF412}">
      <dgm:prSet/>
      <dgm:spPr/>
      <dgm:t>
        <a:bodyPr/>
        <a:lstStyle/>
        <a:p>
          <a:endParaRPr lang="es-ES" sz="1800"/>
        </a:p>
      </dgm:t>
    </dgm:pt>
    <dgm:pt modelId="{1C47E797-0DB7-7A42-A0CE-175B12E8A245}">
      <dgm:prSet custT="1"/>
      <dgm:spPr/>
      <dgm:t>
        <a:bodyPr/>
        <a:lstStyle/>
        <a:p>
          <a:r>
            <a:rPr lang="es-ES" altLang="es-MX" sz="1800" b="1" dirty="0" smtClean="0">
              <a:latin typeface="Trebuchet MS" panose="020B0603020202020204" pitchFamily="34" charset="0"/>
              <a:ea typeface="ＭＳ Ｐゴシック" panose="020B0600070205080204" pitchFamily="34" charset="-128"/>
            </a:rPr>
            <a:t>TALOS</a:t>
          </a:r>
          <a:r>
            <a:rPr lang="es-ES" altLang="es-MX" sz="1800" dirty="0" smtClean="0">
              <a:latin typeface="Trebuchet MS" panose="020B0603020202020204" pitchFamily="34" charset="0"/>
              <a:ea typeface="ＭＳ Ｐゴシック" panose="020B0600070205080204" pitchFamily="34" charset="-128"/>
            </a:rPr>
            <a:t> </a:t>
          </a:r>
          <a:r>
            <a:rPr lang="es-ES" altLang="es-MX" sz="1800" b="1" dirty="0" smtClean="0">
              <a:latin typeface="Trebuchet MS" panose="020B0603020202020204" pitchFamily="34" charset="0"/>
              <a:ea typeface="ＭＳ Ｐゴシック" panose="020B0600070205080204" pitchFamily="34" charset="-128"/>
            </a:rPr>
            <a:t>COMBINADOS</a:t>
          </a:r>
          <a:r>
            <a:rPr lang="es-ES" altLang="es-MX" sz="1800" dirty="0" smtClean="0">
              <a:latin typeface="Trebuchet MS" panose="020B0603020202020204" pitchFamily="34" charset="0"/>
              <a:ea typeface="ＭＳ Ｐゴシック" panose="020B0600070205080204" pitchFamily="34" charset="-128"/>
            </a:rPr>
            <a:t>: </a:t>
          </a:r>
        </a:p>
        <a:p>
          <a:r>
            <a:rPr lang="es-ES" altLang="es-MX" sz="1800" dirty="0" err="1" smtClean="0">
              <a:latin typeface="Trebuchet MS" panose="020B0603020202020204" pitchFamily="34" charset="0"/>
              <a:ea typeface="ＭＳ Ｐゴシック" panose="020B0600070205080204" pitchFamily="34" charset="-128"/>
            </a:rPr>
            <a:t>Crustoso</a:t>
          </a:r>
          <a:r>
            <a:rPr lang="es-ES" altLang="es-MX" sz="1800" dirty="0" smtClean="0">
              <a:latin typeface="Trebuchet MS" panose="020B0603020202020204" pitchFamily="34" charset="0"/>
              <a:ea typeface="ＭＳ Ｐゴシック" panose="020B0600070205080204" pitchFamily="34" charset="-128"/>
            </a:rPr>
            <a:t> (escamoso o </a:t>
          </a:r>
          <a:r>
            <a:rPr lang="es-ES" altLang="es-MX" sz="1800" dirty="0" err="1" smtClean="0">
              <a:latin typeface="Trebuchet MS" panose="020B0603020202020204" pitchFamily="34" charset="0"/>
              <a:ea typeface="ＭＳ Ｐゴシック" panose="020B0600070205080204" pitchFamily="34" charset="-128"/>
            </a:rPr>
            <a:t>microfilino</a:t>
          </a:r>
          <a:r>
            <a:rPr lang="es-ES" altLang="es-MX" sz="1800" dirty="0" smtClean="0">
              <a:latin typeface="Trebuchet MS" panose="020B0603020202020204" pitchFamily="34" charset="0"/>
              <a:ea typeface="ＭＳ Ｐゴシック" panose="020B0600070205080204" pitchFamily="34" charset="-128"/>
            </a:rPr>
            <a:t>) y </a:t>
          </a:r>
          <a:r>
            <a:rPr lang="es-ES" altLang="es-MX" sz="1800" dirty="0" err="1" smtClean="0">
              <a:latin typeface="Trebuchet MS" panose="020B0603020202020204" pitchFamily="34" charset="0"/>
              <a:ea typeface="ＭＳ Ｐゴシック" panose="020B0600070205080204" pitchFamily="34" charset="-128"/>
            </a:rPr>
            <a:t>fruticuloso</a:t>
          </a:r>
          <a:r>
            <a:rPr lang="es-ES" altLang="es-MX" sz="1800" dirty="0" smtClean="0">
              <a:latin typeface="Trebuchet MS" panose="020B0603020202020204" pitchFamily="34" charset="0"/>
              <a:ea typeface="ＭＳ Ｐゴシック" panose="020B0600070205080204" pitchFamily="34" charset="-128"/>
            </a:rPr>
            <a:t> (con apotecios): </a:t>
          </a:r>
          <a:r>
            <a:rPr lang="es-ES" altLang="es-MX" sz="1800" b="1" dirty="0" err="1" smtClean="0">
              <a:latin typeface="Trebuchet MS" panose="020B0603020202020204" pitchFamily="34" charset="0"/>
              <a:ea typeface="ＭＳ Ｐゴシック" panose="020B0600070205080204" pitchFamily="34" charset="-128"/>
            </a:rPr>
            <a:t>podecios</a:t>
          </a:r>
          <a:r>
            <a:rPr lang="es-ES" altLang="es-MX" sz="1800" dirty="0" smtClean="0">
              <a:latin typeface="Trebuchet MS" panose="020B0603020202020204" pitchFamily="34" charset="0"/>
              <a:ea typeface="ＭＳ Ｐゴシック" panose="020B0600070205080204" pitchFamily="34" charset="-128"/>
            </a:rPr>
            <a:t> (</a:t>
          </a:r>
          <a:r>
            <a:rPr lang="es-ES" altLang="es-MX" sz="1800" i="1" dirty="0" err="1" smtClean="0">
              <a:latin typeface="Trebuchet MS" panose="020B0603020202020204" pitchFamily="34" charset="0"/>
              <a:ea typeface="ＭＳ Ｐゴシック" panose="020B0600070205080204" pitchFamily="34" charset="-128"/>
            </a:rPr>
            <a:t>Cladonia</a:t>
          </a:r>
          <a:r>
            <a:rPr lang="es-ES" altLang="es-MX" sz="1800" dirty="0" smtClean="0">
              <a:latin typeface="Trebuchet MS" panose="020B0603020202020204" pitchFamily="34" charset="0"/>
              <a:ea typeface="ＭＳ Ｐゴシック" panose="020B0600070205080204" pitchFamily="34" charset="-128"/>
            </a:rPr>
            <a:t> </a:t>
          </a:r>
          <a:r>
            <a:rPr lang="es-ES" altLang="es-MX" sz="1800" dirty="0" err="1" smtClean="0">
              <a:latin typeface="Trebuchet MS" panose="020B0603020202020204" pitchFamily="34" charset="0"/>
              <a:ea typeface="ＭＳ Ｐゴシック" panose="020B0600070205080204" pitchFamily="34" charset="-128"/>
            </a:rPr>
            <a:t>sp</a:t>
          </a:r>
          <a:r>
            <a:rPr lang="es-ES" altLang="es-MX" sz="1800" dirty="0" smtClean="0">
              <a:latin typeface="Trebuchet MS" panose="020B0603020202020204" pitchFamily="34" charset="0"/>
              <a:ea typeface="ＭＳ Ｐゴシック" panose="020B0600070205080204" pitchFamily="34" charset="-128"/>
            </a:rPr>
            <a:t>.) o </a:t>
          </a:r>
          <a:r>
            <a:rPr lang="es-ES" altLang="es-MX" sz="1800" b="1" dirty="0" err="1" smtClean="0">
              <a:latin typeface="Trebuchet MS" panose="020B0603020202020204" pitchFamily="34" charset="0"/>
              <a:ea typeface="ＭＳ Ｐゴシック" panose="020B0600070205080204" pitchFamily="34" charset="-128"/>
            </a:rPr>
            <a:t>pseudopodecios</a:t>
          </a:r>
          <a:r>
            <a:rPr lang="es-ES" altLang="es-MX" sz="1800" dirty="0" smtClean="0">
              <a:latin typeface="Trebuchet MS" panose="020B0603020202020204" pitchFamily="34" charset="0"/>
              <a:ea typeface="ＭＳ Ｐゴシック" panose="020B0600070205080204" pitchFamily="34" charset="-128"/>
            </a:rPr>
            <a:t> (</a:t>
          </a:r>
          <a:r>
            <a:rPr lang="es-ES" altLang="es-MX" sz="1800" i="1" dirty="0" err="1" smtClean="0">
              <a:latin typeface="Trebuchet MS" panose="020B0603020202020204" pitchFamily="34" charset="0"/>
              <a:ea typeface="ＭＳ Ｐゴシック" panose="020B0600070205080204" pitchFamily="34" charset="-128"/>
            </a:rPr>
            <a:t>Stereocaulon</a:t>
          </a:r>
          <a:r>
            <a:rPr lang="es-ES" altLang="es-MX" sz="1800" dirty="0" smtClean="0">
              <a:latin typeface="Trebuchet MS" panose="020B0603020202020204" pitchFamily="34" charset="0"/>
              <a:ea typeface="ＭＳ Ｐゴシック" panose="020B0600070205080204" pitchFamily="34" charset="-128"/>
            </a:rPr>
            <a:t>). </a:t>
          </a:r>
          <a:endParaRPr lang="es-ES" sz="1800" dirty="0"/>
        </a:p>
      </dgm:t>
    </dgm:pt>
    <dgm:pt modelId="{5BC52CFC-FDEB-0B4B-A410-26DEA0BC061E}" type="parTrans" cxnId="{C1AE6D20-33B9-B94C-8ACF-F4554ABEDD1E}">
      <dgm:prSet/>
      <dgm:spPr/>
      <dgm:t>
        <a:bodyPr/>
        <a:lstStyle/>
        <a:p>
          <a:endParaRPr lang="es-ES"/>
        </a:p>
      </dgm:t>
    </dgm:pt>
    <dgm:pt modelId="{DC7ADD2B-4280-B24C-96D5-BECF20BE863C}" type="sibTrans" cxnId="{C1AE6D20-33B9-B94C-8ACF-F4554ABEDD1E}">
      <dgm:prSet/>
      <dgm:spPr/>
      <dgm:t>
        <a:bodyPr/>
        <a:lstStyle/>
        <a:p>
          <a:endParaRPr lang="es-ES"/>
        </a:p>
      </dgm:t>
    </dgm:pt>
    <dgm:pt modelId="{656104D2-8F27-3A4B-8EF1-F2095435094A}" type="pres">
      <dgm:prSet presAssocID="{0C11DE5B-DAA1-B745-9106-7863803845A0}" presName="Name0" presStyleCnt="0">
        <dgm:presLayoutVars>
          <dgm:dir/>
          <dgm:resizeHandles val="exact"/>
        </dgm:presLayoutVars>
      </dgm:prSet>
      <dgm:spPr/>
      <dgm:t>
        <a:bodyPr/>
        <a:lstStyle/>
        <a:p>
          <a:endParaRPr lang="es-ES"/>
        </a:p>
      </dgm:t>
    </dgm:pt>
    <dgm:pt modelId="{76218512-CBC3-3545-A3A8-E8667AFD70C8}" type="pres">
      <dgm:prSet presAssocID="{B185CB10-C09B-E143-A1A5-F32FD3CE0708}" presName="composite" presStyleCnt="0"/>
      <dgm:spPr/>
    </dgm:pt>
    <dgm:pt modelId="{98654F5C-08ED-AE4B-92D3-43F173B70D79}" type="pres">
      <dgm:prSet presAssocID="{B185CB10-C09B-E143-A1A5-F32FD3CE0708}" presName="rect1" presStyleLbl="trAlignAcc1" presStyleIdx="0" presStyleCnt="2">
        <dgm:presLayoutVars>
          <dgm:bulletEnabled val="1"/>
        </dgm:presLayoutVars>
      </dgm:prSet>
      <dgm:spPr/>
      <dgm:t>
        <a:bodyPr/>
        <a:lstStyle/>
        <a:p>
          <a:endParaRPr lang="es-ES"/>
        </a:p>
      </dgm:t>
    </dgm:pt>
    <dgm:pt modelId="{9D99BF60-9CD0-3B4E-94F6-EE8F92556F87}" type="pres">
      <dgm:prSet presAssocID="{B185CB10-C09B-E143-A1A5-F32FD3CE0708}" presName="rect2"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50000" r="-50000"/>
          </a:stretch>
        </a:blipFill>
      </dgm:spPr>
    </dgm:pt>
    <dgm:pt modelId="{A521837A-0516-D84F-9B67-BA97840F30A6}" type="pres">
      <dgm:prSet presAssocID="{2C4C29E1-D13E-3E4E-ADCA-F3F451A10D29}" presName="sibTrans" presStyleCnt="0"/>
      <dgm:spPr/>
    </dgm:pt>
    <dgm:pt modelId="{1493251C-2707-DD49-AE06-E293886961B3}" type="pres">
      <dgm:prSet presAssocID="{1C47E797-0DB7-7A42-A0CE-175B12E8A245}" presName="composite" presStyleCnt="0"/>
      <dgm:spPr/>
    </dgm:pt>
    <dgm:pt modelId="{24B69044-DFBF-7C4A-8A04-07EF40E1DB67}" type="pres">
      <dgm:prSet presAssocID="{1C47E797-0DB7-7A42-A0CE-175B12E8A245}" presName="rect1" presStyleLbl="trAlignAcc1" presStyleIdx="1" presStyleCnt="2">
        <dgm:presLayoutVars>
          <dgm:bulletEnabled val="1"/>
        </dgm:presLayoutVars>
      </dgm:prSet>
      <dgm:spPr/>
      <dgm:t>
        <a:bodyPr/>
        <a:lstStyle/>
        <a:p>
          <a:endParaRPr lang="es-ES"/>
        </a:p>
      </dgm:t>
    </dgm:pt>
    <dgm:pt modelId="{581A5F43-333D-8848-AD35-31CC5E5969A2}" type="pres">
      <dgm:prSet presAssocID="{1C47E797-0DB7-7A42-A0CE-175B12E8A245}" presName="rect2"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63000" r="-63000"/>
          </a:stretch>
        </a:blipFill>
      </dgm:spPr>
    </dgm:pt>
  </dgm:ptLst>
  <dgm:cxnLst>
    <dgm:cxn modelId="{CD3A1EE2-2260-BE40-982D-25743D07B5BB}" type="presOf" srcId="{0C11DE5B-DAA1-B745-9106-7863803845A0}" destId="{656104D2-8F27-3A4B-8EF1-F2095435094A}" srcOrd="0" destOrd="0" presId="urn:microsoft.com/office/officeart/2008/layout/PictureStrips"/>
    <dgm:cxn modelId="{2C47E315-4315-0042-96C1-D59A8459825E}" type="presOf" srcId="{B185CB10-C09B-E143-A1A5-F32FD3CE0708}" destId="{98654F5C-08ED-AE4B-92D3-43F173B70D79}" srcOrd="0" destOrd="0" presId="urn:microsoft.com/office/officeart/2008/layout/PictureStrips"/>
    <dgm:cxn modelId="{C1AE6D20-33B9-B94C-8ACF-F4554ABEDD1E}" srcId="{0C11DE5B-DAA1-B745-9106-7863803845A0}" destId="{1C47E797-0DB7-7A42-A0CE-175B12E8A245}" srcOrd="1" destOrd="0" parTransId="{5BC52CFC-FDEB-0B4B-A410-26DEA0BC061E}" sibTransId="{DC7ADD2B-4280-B24C-96D5-BECF20BE863C}"/>
    <dgm:cxn modelId="{2BCE2DB1-16F4-4E42-8183-04747D0BF412}" srcId="{0C11DE5B-DAA1-B745-9106-7863803845A0}" destId="{B185CB10-C09B-E143-A1A5-F32FD3CE0708}" srcOrd="0" destOrd="0" parTransId="{8EAFB283-8762-CB4F-A91A-7270CCEFA91D}" sibTransId="{2C4C29E1-D13E-3E4E-ADCA-F3F451A10D29}"/>
    <dgm:cxn modelId="{D58080D8-40B5-5247-BCC5-018689148385}" type="presOf" srcId="{1C47E797-0DB7-7A42-A0CE-175B12E8A245}" destId="{24B69044-DFBF-7C4A-8A04-07EF40E1DB67}" srcOrd="0" destOrd="0" presId="urn:microsoft.com/office/officeart/2008/layout/PictureStrips"/>
    <dgm:cxn modelId="{BF802F43-7278-8748-B0DC-0A2DA3FDE528}" type="presParOf" srcId="{656104D2-8F27-3A4B-8EF1-F2095435094A}" destId="{76218512-CBC3-3545-A3A8-E8667AFD70C8}" srcOrd="0" destOrd="0" presId="urn:microsoft.com/office/officeart/2008/layout/PictureStrips"/>
    <dgm:cxn modelId="{16D75DA3-9444-C243-8C33-6C78FAB523BF}" type="presParOf" srcId="{76218512-CBC3-3545-A3A8-E8667AFD70C8}" destId="{98654F5C-08ED-AE4B-92D3-43F173B70D79}" srcOrd="0" destOrd="0" presId="urn:microsoft.com/office/officeart/2008/layout/PictureStrips"/>
    <dgm:cxn modelId="{D013D1E4-068C-7946-A542-17F2A34E776F}" type="presParOf" srcId="{76218512-CBC3-3545-A3A8-E8667AFD70C8}" destId="{9D99BF60-9CD0-3B4E-94F6-EE8F92556F87}" srcOrd="1" destOrd="0" presId="urn:microsoft.com/office/officeart/2008/layout/PictureStrips"/>
    <dgm:cxn modelId="{4E8DC616-CBCE-5740-9CA1-7D704D3570BE}" type="presParOf" srcId="{656104D2-8F27-3A4B-8EF1-F2095435094A}" destId="{A521837A-0516-D84F-9B67-BA97840F30A6}" srcOrd="1" destOrd="0" presId="urn:microsoft.com/office/officeart/2008/layout/PictureStrips"/>
    <dgm:cxn modelId="{AAE7777D-7055-0448-9337-53FDA1D66F10}" type="presParOf" srcId="{656104D2-8F27-3A4B-8EF1-F2095435094A}" destId="{1493251C-2707-DD49-AE06-E293886961B3}" srcOrd="2" destOrd="0" presId="urn:microsoft.com/office/officeart/2008/layout/PictureStrips"/>
    <dgm:cxn modelId="{B08A7FBD-9563-D248-A81F-36A5889C4FC4}" type="presParOf" srcId="{1493251C-2707-DD49-AE06-E293886961B3}" destId="{24B69044-DFBF-7C4A-8A04-07EF40E1DB67}" srcOrd="0" destOrd="0" presId="urn:microsoft.com/office/officeart/2008/layout/PictureStrips"/>
    <dgm:cxn modelId="{F79DAEE4-9363-1147-A8A1-3375674A0546}" type="presParOf" srcId="{1493251C-2707-DD49-AE06-E293886961B3}" destId="{581A5F43-333D-8848-AD35-31CC5E5969A2}"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942EB48-0148-6D48-9B40-098E5584BDD6}" type="doc">
      <dgm:prSet loTypeId="urn:microsoft.com/office/officeart/2008/layout/PictureGrid" loCatId="" qsTypeId="urn:microsoft.com/office/officeart/2005/8/quickstyle/simple4" qsCatId="simple" csTypeId="urn:microsoft.com/office/officeart/2005/8/colors/accent6_3" csCatId="accent6" phldr="1"/>
      <dgm:spPr/>
      <dgm:t>
        <a:bodyPr/>
        <a:lstStyle/>
        <a:p>
          <a:endParaRPr lang="es-ES"/>
        </a:p>
      </dgm:t>
    </dgm:pt>
    <dgm:pt modelId="{EEDD935D-A585-3F42-9CB1-652B71F60A3E}">
      <dgm:prSet phldrT="[Texto]" custT="1"/>
      <dgm:spPr/>
      <dgm:t>
        <a:bodyPr/>
        <a:lstStyle/>
        <a:p>
          <a:r>
            <a:rPr lang="es-ES" altLang="es-MX" sz="1800" b="1" dirty="0" err="1" smtClean="0">
              <a:latin typeface="Franklin Gothic Medium" panose="020B0603020102020204" pitchFamily="34" charset="0"/>
            </a:rPr>
            <a:t>Cortícolas</a:t>
          </a:r>
          <a:r>
            <a:rPr lang="es-ES" altLang="es-MX" sz="1800" dirty="0" smtClean="0">
              <a:latin typeface="Franklin Gothic Medium" panose="020B0603020102020204" pitchFamily="34" charset="0"/>
            </a:rPr>
            <a:t> </a:t>
          </a:r>
          <a:r>
            <a:rPr lang="es-ES" altLang="es-MX" sz="1800" b="1" dirty="0" smtClean="0">
              <a:latin typeface="Franklin Gothic Medium" panose="020B0603020102020204" pitchFamily="34" charset="0"/>
            </a:rPr>
            <a:t>(sobre superficie leñosa</a:t>
          </a:r>
          <a:r>
            <a:rPr lang="es-ES" altLang="es-MX" sz="1800" b="1" dirty="0" smtClean="0">
              <a:latin typeface="Franklin Gothic Book" panose="020B0503020102020204" pitchFamily="34" charset="0"/>
            </a:rPr>
            <a:t>)</a:t>
          </a:r>
          <a:endParaRPr lang="es-ES" sz="1800" dirty="0"/>
        </a:p>
      </dgm:t>
    </dgm:pt>
    <dgm:pt modelId="{1FA55A4B-1FBE-0947-92E9-B6397DFC8A9A}" type="parTrans" cxnId="{9F23F60C-C1DB-1A44-AB84-EACA0F6CD0E7}">
      <dgm:prSet/>
      <dgm:spPr/>
      <dgm:t>
        <a:bodyPr/>
        <a:lstStyle/>
        <a:p>
          <a:endParaRPr lang="es-ES" sz="1800">
            <a:solidFill>
              <a:schemeClr val="tx1"/>
            </a:solidFill>
          </a:endParaRPr>
        </a:p>
      </dgm:t>
    </dgm:pt>
    <dgm:pt modelId="{7942AEE0-CBBB-4D48-81B8-AA8A8BB126C0}" type="sibTrans" cxnId="{9F23F60C-C1DB-1A44-AB84-EACA0F6CD0E7}">
      <dgm:prSet/>
      <dgm:spPr/>
      <dgm:t>
        <a:bodyPr/>
        <a:lstStyle/>
        <a:p>
          <a:endParaRPr lang="es-ES" sz="1800">
            <a:solidFill>
              <a:schemeClr val="tx1"/>
            </a:solidFill>
          </a:endParaRPr>
        </a:p>
      </dgm:t>
    </dgm:pt>
    <dgm:pt modelId="{B234E178-2F9A-4D44-B72C-21D456952EEF}">
      <dgm:prSet custT="1"/>
      <dgm:spPr/>
      <dgm:t>
        <a:bodyPr/>
        <a:lstStyle/>
        <a:p>
          <a:r>
            <a:rPr lang="es-ES" altLang="es-MX" sz="1800" b="1" smtClean="0">
              <a:latin typeface="Franklin Gothic Medium" panose="020B0603020102020204" pitchFamily="34" charset="0"/>
            </a:rPr>
            <a:t>Saxícolas (roca)</a:t>
          </a:r>
          <a:endParaRPr lang="es-ES" altLang="es-MX" sz="1800" dirty="0">
            <a:latin typeface="Franklin Gothic Medium" panose="020B0603020102020204" pitchFamily="34" charset="0"/>
          </a:endParaRPr>
        </a:p>
      </dgm:t>
    </dgm:pt>
    <dgm:pt modelId="{408D164B-CA6D-074F-9CB6-2B1CAB7B534B}" type="parTrans" cxnId="{1C68D30E-2F5F-D647-A969-CDF5EEA4EDC2}">
      <dgm:prSet/>
      <dgm:spPr/>
      <dgm:t>
        <a:bodyPr/>
        <a:lstStyle/>
        <a:p>
          <a:endParaRPr lang="es-ES" sz="1800">
            <a:solidFill>
              <a:schemeClr val="tx1"/>
            </a:solidFill>
          </a:endParaRPr>
        </a:p>
      </dgm:t>
    </dgm:pt>
    <dgm:pt modelId="{705EDADA-D779-0547-A5D6-3F6D59B63D96}" type="sibTrans" cxnId="{1C68D30E-2F5F-D647-A969-CDF5EEA4EDC2}">
      <dgm:prSet/>
      <dgm:spPr/>
      <dgm:t>
        <a:bodyPr/>
        <a:lstStyle/>
        <a:p>
          <a:endParaRPr lang="es-ES" sz="1800">
            <a:solidFill>
              <a:schemeClr val="tx1"/>
            </a:solidFill>
          </a:endParaRPr>
        </a:p>
      </dgm:t>
    </dgm:pt>
    <dgm:pt modelId="{DB1B78BE-1FE9-9F46-9B2F-CB55FE0DDF8A}">
      <dgm:prSet custT="1"/>
      <dgm:spPr/>
      <dgm:t>
        <a:bodyPr/>
        <a:lstStyle/>
        <a:p>
          <a:r>
            <a:rPr lang="es-ES" altLang="es-MX" sz="1800" b="1" dirty="0" smtClean="0">
              <a:latin typeface="Franklin Gothic Medium" panose="020B0603020102020204" pitchFamily="34" charset="0"/>
            </a:rPr>
            <a:t>Terrícolas</a:t>
          </a:r>
          <a:endParaRPr lang="es-ES" altLang="es-MX" sz="1800" dirty="0">
            <a:latin typeface="Franklin Gothic Medium" panose="020B0603020102020204" pitchFamily="34" charset="0"/>
          </a:endParaRPr>
        </a:p>
      </dgm:t>
    </dgm:pt>
    <dgm:pt modelId="{41E21602-38E6-924E-B768-8DA0F9B10058}" type="parTrans" cxnId="{3A99544B-D6CD-EF49-B67E-1EA667A04090}">
      <dgm:prSet/>
      <dgm:spPr/>
      <dgm:t>
        <a:bodyPr/>
        <a:lstStyle/>
        <a:p>
          <a:endParaRPr lang="es-ES" sz="1800">
            <a:solidFill>
              <a:schemeClr val="tx1"/>
            </a:solidFill>
          </a:endParaRPr>
        </a:p>
      </dgm:t>
    </dgm:pt>
    <dgm:pt modelId="{558BAC28-C18B-DA4F-901F-E480655F3168}" type="sibTrans" cxnId="{3A99544B-D6CD-EF49-B67E-1EA667A04090}">
      <dgm:prSet/>
      <dgm:spPr/>
      <dgm:t>
        <a:bodyPr/>
        <a:lstStyle/>
        <a:p>
          <a:endParaRPr lang="es-ES" sz="1800">
            <a:solidFill>
              <a:schemeClr val="tx1"/>
            </a:solidFill>
          </a:endParaRPr>
        </a:p>
      </dgm:t>
    </dgm:pt>
    <dgm:pt modelId="{CACE4C4A-DA11-1348-B474-F1FC87B81B52}">
      <dgm:prSet custT="1"/>
      <dgm:spPr/>
      <dgm:t>
        <a:bodyPr/>
        <a:lstStyle/>
        <a:p>
          <a:r>
            <a:rPr lang="es-ES" altLang="es-MX" sz="1800" b="1" smtClean="0">
              <a:latin typeface="Franklin Gothic Medium" panose="020B0603020102020204" pitchFamily="34" charset="0"/>
            </a:rPr>
            <a:t>Humícolas</a:t>
          </a:r>
          <a:endParaRPr lang="es-ES" altLang="es-MX" sz="1800" dirty="0">
            <a:latin typeface="Franklin Gothic Medium" panose="020B0603020102020204" pitchFamily="34" charset="0"/>
          </a:endParaRPr>
        </a:p>
      </dgm:t>
    </dgm:pt>
    <dgm:pt modelId="{E4FBE0D3-F34A-B240-888B-E3E9C010F7B4}" type="parTrans" cxnId="{583F6B06-97A6-B148-AB9C-69DB6FB70A59}">
      <dgm:prSet/>
      <dgm:spPr/>
      <dgm:t>
        <a:bodyPr/>
        <a:lstStyle/>
        <a:p>
          <a:endParaRPr lang="es-ES" sz="1800">
            <a:solidFill>
              <a:schemeClr val="tx1"/>
            </a:solidFill>
          </a:endParaRPr>
        </a:p>
      </dgm:t>
    </dgm:pt>
    <dgm:pt modelId="{8B247A5E-48A9-2348-B871-302AB5511C81}" type="sibTrans" cxnId="{583F6B06-97A6-B148-AB9C-69DB6FB70A59}">
      <dgm:prSet/>
      <dgm:spPr/>
      <dgm:t>
        <a:bodyPr/>
        <a:lstStyle/>
        <a:p>
          <a:endParaRPr lang="es-ES" sz="1800">
            <a:solidFill>
              <a:schemeClr val="tx1"/>
            </a:solidFill>
          </a:endParaRPr>
        </a:p>
      </dgm:t>
    </dgm:pt>
    <dgm:pt modelId="{D6126241-FE10-ED43-B16B-ADFDF2F10A39}">
      <dgm:prSet custT="1"/>
      <dgm:spPr/>
      <dgm:t>
        <a:bodyPr/>
        <a:lstStyle/>
        <a:p>
          <a:r>
            <a:rPr lang="es-ES" altLang="es-MX" sz="1800" b="1" smtClean="0">
              <a:latin typeface="Franklin Gothic Medium" panose="020B0603020102020204" pitchFamily="34" charset="0"/>
            </a:rPr>
            <a:t>Liquenícolas</a:t>
          </a:r>
          <a:endParaRPr lang="es-ES" altLang="es-MX" sz="1800" dirty="0">
            <a:latin typeface="Franklin Gothic Medium" panose="020B0603020102020204" pitchFamily="34" charset="0"/>
          </a:endParaRPr>
        </a:p>
      </dgm:t>
    </dgm:pt>
    <dgm:pt modelId="{79FD63DE-16B0-034C-9418-B3EF8999C5EB}" type="parTrans" cxnId="{E00BF345-669E-1144-8CE8-23753C9F0DF7}">
      <dgm:prSet/>
      <dgm:spPr/>
      <dgm:t>
        <a:bodyPr/>
        <a:lstStyle/>
        <a:p>
          <a:endParaRPr lang="es-ES" sz="1800">
            <a:solidFill>
              <a:schemeClr val="tx1"/>
            </a:solidFill>
          </a:endParaRPr>
        </a:p>
      </dgm:t>
    </dgm:pt>
    <dgm:pt modelId="{63D79AE0-7062-9F45-BF8E-B3AEBED0BC1A}" type="sibTrans" cxnId="{E00BF345-669E-1144-8CE8-23753C9F0DF7}">
      <dgm:prSet/>
      <dgm:spPr/>
      <dgm:t>
        <a:bodyPr/>
        <a:lstStyle/>
        <a:p>
          <a:endParaRPr lang="es-ES" sz="1800">
            <a:solidFill>
              <a:schemeClr val="tx1"/>
            </a:solidFill>
          </a:endParaRPr>
        </a:p>
      </dgm:t>
    </dgm:pt>
    <dgm:pt modelId="{B57C45FB-7CCC-D949-8E89-910D23653018}">
      <dgm:prSet custT="1"/>
      <dgm:spPr/>
      <dgm:t>
        <a:bodyPr/>
        <a:lstStyle/>
        <a:p>
          <a:r>
            <a:rPr lang="es-ES" altLang="es-MX" sz="1800" b="1" smtClean="0">
              <a:latin typeface="Franklin Gothic Medium" panose="020B0603020102020204" pitchFamily="34" charset="0"/>
            </a:rPr>
            <a:t>Folícolas</a:t>
          </a:r>
          <a:endParaRPr lang="es-ES" altLang="es-MX" sz="1800" dirty="0">
            <a:latin typeface="Franklin Gothic Medium" panose="020B0603020102020204" pitchFamily="34" charset="0"/>
          </a:endParaRPr>
        </a:p>
      </dgm:t>
    </dgm:pt>
    <dgm:pt modelId="{8DF68894-1684-BE45-8630-5F80527933DE}" type="parTrans" cxnId="{DA28DF82-7CE2-8C44-B698-D0A5A4D0A848}">
      <dgm:prSet/>
      <dgm:spPr/>
      <dgm:t>
        <a:bodyPr/>
        <a:lstStyle/>
        <a:p>
          <a:endParaRPr lang="es-ES" sz="1800">
            <a:solidFill>
              <a:schemeClr val="tx1"/>
            </a:solidFill>
          </a:endParaRPr>
        </a:p>
      </dgm:t>
    </dgm:pt>
    <dgm:pt modelId="{E4937732-9434-0941-9133-6297D0CC573D}" type="sibTrans" cxnId="{DA28DF82-7CE2-8C44-B698-D0A5A4D0A848}">
      <dgm:prSet/>
      <dgm:spPr/>
      <dgm:t>
        <a:bodyPr/>
        <a:lstStyle/>
        <a:p>
          <a:endParaRPr lang="es-ES" sz="1800">
            <a:solidFill>
              <a:schemeClr val="tx1"/>
            </a:solidFill>
          </a:endParaRPr>
        </a:p>
      </dgm:t>
    </dgm:pt>
    <dgm:pt modelId="{0A3692E8-FA1D-4745-8587-120AB5F5971A}" type="pres">
      <dgm:prSet presAssocID="{8942EB48-0148-6D48-9B40-098E5584BDD6}" presName="Name0" presStyleCnt="0">
        <dgm:presLayoutVars>
          <dgm:dir/>
        </dgm:presLayoutVars>
      </dgm:prSet>
      <dgm:spPr/>
      <dgm:t>
        <a:bodyPr/>
        <a:lstStyle/>
        <a:p>
          <a:endParaRPr lang="es-ES"/>
        </a:p>
      </dgm:t>
    </dgm:pt>
    <dgm:pt modelId="{BACA3C51-95FF-E649-88ED-44B86A377938}" type="pres">
      <dgm:prSet presAssocID="{EEDD935D-A585-3F42-9CB1-652B71F60A3E}" presName="composite" presStyleCnt="0"/>
      <dgm:spPr/>
    </dgm:pt>
    <dgm:pt modelId="{C34BB5AE-0A5C-014A-A130-DCBD0D12394C}" type="pres">
      <dgm:prSet presAssocID="{EEDD935D-A585-3F42-9CB1-652B71F60A3E}" presName="rect2" presStyleLbl="revTx" presStyleIdx="0" presStyleCnt="6" custLinFactNeighborY="14760">
        <dgm:presLayoutVars>
          <dgm:bulletEnabled val="1"/>
        </dgm:presLayoutVars>
      </dgm:prSet>
      <dgm:spPr/>
      <dgm:t>
        <a:bodyPr/>
        <a:lstStyle/>
        <a:p>
          <a:endParaRPr lang="es-ES"/>
        </a:p>
      </dgm:t>
    </dgm:pt>
    <dgm:pt modelId="{A0B5FC91-8B70-434C-854B-3E25E7198A79}" type="pres">
      <dgm:prSet presAssocID="{EEDD935D-A585-3F42-9CB1-652B71F60A3E}" presName="rect1" presStyleLbl="alignImgPlace1" presStyleIdx="0" presStyleCnt="6"/>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6000" r="-6000"/>
          </a:stretch>
        </a:blipFill>
      </dgm:spPr>
      <dgm:t>
        <a:bodyPr/>
        <a:lstStyle/>
        <a:p>
          <a:endParaRPr lang="es-ES"/>
        </a:p>
      </dgm:t>
    </dgm:pt>
    <dgm:pt modelId="{4FBF30C8-B5C0-134E-AF3B-828CFD9CC3DA}" type="pres">
      <dgm:prSet presAssocID="{7942AEE0-CBBB-4D48-81B8-AA8A8BB126C0}" presName="sibTrans" presStyleCnt="0"/>
      <dgm:spPr/>
    </dgm:pt>
    <dgm:pt modelId="{B04258D2-4DF7-5643-B60A-9A28E3A76FB6}" type="pres">
      <dgm:prSet presAssocID="{B234E178-2F9A-4D44-B72C-21D456952EEF}" presName="composite" presStyleCnt="0"/>
      <dgm:spPr/>
    </dgm:pt>
    <dgm:pt modelId="{BE1E2200-6FD6-604F-9AB1-A002802CBD8F}" type="pres">
      <dgm:prSet presAssocID="{B234E178-2F9A-4D44-B72C-21D456952EEF}" presName="rect2" presStyleLbl="revTx" presStyleIdx="1" presStyleCnt="6">
        <dgm:presLayoutVars>
          <dgm:bulletEnabled val="1"/>
        </dgm:presLayoutVars>
      </dgm:prSet>
      <dgm:spPr/>
      <dgm:t>
        <a:bodyPr/>
        <a:lstStyle/>
        <a:p>
          <a:endParaRPr lang="es-ES"/>
        </a:p>
      </dgm:t>
    </dgm:pt>
    <dgm:pt modelId="{6851EE4B-AB53-8F4C-8378-D1E093ADD405}" type="pres">
      <dgm:prSet presAssocID="{B234E178-2F9A-4D44-B72C-21D456952EEF}" presName="rect1" presStyleLbl="alignImgPlace1" presStyleIdx="1" presStyleCnt="6"/>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40000" r="-40000"/>
          </a:stretch>
        </a:blipFill>
      </dgm:spPr>
      <dgm:t>
        <a:bodyPr/>
        <a:lstStyle/>
        <a:p>
          <a:endParaRPr lang="es-ES"/>
        </a:p>
      </dgm:t>
    </dgm:pt>
    <dgm:pt modelId="{80DD07D7-0EB9-7C43-A206-4E2DCABE106A}" type="pres">
      <dgm:prSet presAssocID="{705EDADA-D779-0547-A5D6-3F6D59B63D96}" presName="sibTrans" presStyleCnt="0"/>
      <dgm:spPr/>
    </dgm:pt>
    <dgm:pt modelId="{2F54F326-0C0E-2B48-AA2F-78AA9F12CA34}" type="pres">
      <dgm:prSet presAssocID="{DB1B78BE-1FE9-9F46-9B2F-CB55FE0DDF8A}" presName="composite" presStyleCnt="0"/>
      <dgm:spPr/>
    </dgm:pt>
    <dgm:pt modelId="{05ECDC11-C6B1-5548-8A32-C86A5CC657EF}" type="pres">
      <dgm:prSet presAssocID="{DB1B78BE-1FE9-9F46-9B2F-CB55FE0DDF8A}" presName="rect2" presStyleLbl="revTx" presStyleIdx="2" presStyleCnt="6">
        <dgm:presLayoutVars>
          <dgm:bulletEnabled val="1"/>
        </dgm:presLayoutVars>
      </dgm:prSet>
      <dgm:spPr/>
      <dgm:t>
        <a:bodyPr/>
        <a:lstStyle/>
        <a:p>
          <a:endParaRPr lang="es-ES"/>
        </a:p>
      </dgm:t>
    </dgm:pt>
    <dgm:pt modelId="{3498DF60-126C-8748-B2CA-C53A05F5A946}" type="pres">
      <dgm:prSet presAssocID="{DB1B78BE-1FE9-9F46-9B2F-CB55FE0DDF8A}" presName="rect1" presStyleLbl="alignImgPlace1" presStyleIdx="2" presStyleCnt="6"/>
      <dgm:spPr>
        <a:blipFill>
          <a:blip xmlns:r="http://schemas.openxmlformats.org/officeDocument/2006/relationships" r:embed="rId3">
            <a:extLst>
              <a:ext uri="{28A0092B-C50C-407E-A947-70E740481C1C}">
                <a14:useLocalDpi xmlns:a14="http://schemas.microsoft.com/office/drawing/2010/main" val="0"/>
              </a:ext>
            </a:extLst>
          </a:blip>
          <a:srcRect/>
          <a:stretch>
            <a:fillRect l="-22000" r="-22000"/>
          </a:stretch>
        </a:blipFill>
      </dgm:spPr>
      <dgm:t>
        <a:bodyPr/>
        <a:lstStyle/>
        <a:p>
          <a:endParaRPr lang="es-ES"/>
        </a:p>
      </dgm:t>
    </dgm:pt>
    <dgm:pt modelId="{8DE9983C-F6B9-AD4A-8652-73FAABECB89F}" type="pres">
      <dgm:prSet presAssocID="{558BAC28-C18B-DA4F-901F-E480655F3168}" presName="sibTrans" presStyleCnt="0"/>
      <dgm:spPr/>
    </dgm:pt>
    <dgm:pt modelId="{B95296BC-5680-7C42-83A8-A85EA347A759}" type="pres">
      <dgm:prSet presAssocID="{CACE4C4A-DA11-1348-B474-F1FC87B81B52}" presName="composite" presStyleCnt="0"/>
      <dgm:spPr/>
    </dgm:pt>
    <dgm:pt modelId="{0BBED44A-6F99-BA44-8A78-023CB64638FE}" type="pres">
      <dgm:prSet presAssocID="{CACE4C4A-DA11-1348-B474-F1FC87B81B52}" presName="rect2" presStyleLbl="revTx" presStyleIdx="3" presStyleCnt="6">
        <dgm:presLayoutVars>
          <dgm:bulletEnabled val="1"/>
        </dgm:presLayoutVars>
      </dgm:prSet>
      <dgm:spPr/>
      <dgm:t>
        <a:bodyPr/>
        <a:lstStyle/>
        <a:p>
          <a:endParaRPr lang="es-ES"/>
        </a:p>
      </dgm:t>
    </dgm:pt>
    <dgm:pt modelId="{99509C46-5EAD-7449-9BB2-61FA1243230F}" type="pres">
      <dgm:prSet presAssocID="{CACE4C4A-DA11-1348-B474-F1FC87B81B52}" presName="rect1" presStyleLbl="alignImgPlace1" presStyleIdx="3" presStyleCnt="6"/>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2000" r="-12000"/>
          </a:stretch>
        </a:blipFill>
      </dgm:spPr>
      <dgm:t>
        <a:bodyPr/>
        <a:lstStyle/>
        <a:p>
          <a:endParaRPr lang="es-ES"/>
        </a:p>
      </dgm:t>
    </dgm:pt>
    <dgm:pt modelId="{F73B365E-D553-DA41-BD66-64F96DBFB116}" type="pres">
      <dgm:prSet presAssocID="{8B247A5E-48A9-2348-B871-302AB5511C81}" presName="sibTrans" presStyleCnt="0"/>
      <dgm:spPr/>
    </dgm:pt>
    <dgm:pt modelId="{A45CD6E7-E756-7E4B-8604-87BB26BD924C}" type="pres">
      <dgm:prSet presAssocID="{D6126241-FE10-ED43-B16B-ADFDF2F10A39}" presName="composite" presStyleCnt="0"/>
      <dgm:spPr/>
    </dgm:pt>
    <dgm:pt modelId="{C869FF51-235A-A044-B613-634FAA82F4F9}" type="pres">
      <dgm:prSet presAssocID="{D6126241-FE10-ED43-B16B-ADFDF2F10A39}" presName="rect2" presStyleLbl="revTx" presStyleIdx="4" presStyleCnt="6">
        <dgm:presLayoutVars>
          <dgm:bulletEnabled val="1"/>
        </dgm:presLayoutVars>
      </dgm:prSet>
      <dgm:spPr/>
      <dgm:t>
        <a:bodyPr/>
        <a:lstStyle/>
        <a:p>
          <a:endParaRPr lang="es-ES"/>
        </a:p>
      </dgm:t>
    </dgm:pt>
    <dgm:pt modelId="{90A9CF9A-5B2C-9345-A42D-43D318DD44E5}" type="pres">
      <dgm:prSet presAssocID="{D6126241-FE10-ED43-B16B-ADFDF2F10A39}" presName="rect1" presStyleLbl="alignImgPlace1" presStyleIdx="4" presStyleCnt="6"/>
      <dgm:spPr>
        <a:blipFill>
          <a:blip xmlns:r="http://schemas.openxmlformats.org/officeDocument/2006/relationships" r:embed="rId5">
            <a:extLst>
              <a:ext uri="{28A0092B-C50C-407E-A947-70E740481C1C}">
                <a14:useLocalDpi xmlns:a14="http://schemas.microsoft.com/office/drawing/2010/main" val="0"/>
              </a:ext>
            </a:extLst>
          </a:blip>
          <a:srcRect/>
          <a:stretch>
            <a:fillRect t="-3000" b="-3000"/>
          </a:stretch>
        </a:blipFill>
      </dgm:spPr>
      <dgm:t>
        <a:bodyPr/>
        <a:lstStyle/>
        <a:p>
          <a:endParaRPr lang="es-ES"/>
        </a:p>
      </dgm:t>
    </dgm:pt>
    <dgm:pt modelId="{BC70F18E-2349-0D40-B9CA-164E5F6445BE}" type="pres">
      <dgm:prSet presAssocID="{63D79AE0-7062-9F45-BF8E-B3AEBED0BC1A}" presName="sibTrans" presStyleCnt="0"/>
      <dgm:spPr/>
    </dgm:pt>
    <dgm:pt modelId="{1A487B76-A93A-2542-B532-3DC21725E6A6}" type="pres">
      <dgm:prSet presAssocID="{B57C45FB-7CCC-D949-8E89-910D23653018}" presName="composite" presStyleCnt="0"/>
      <dgm:spPr/>
    </dgm:pt>
    <dgm:pt modelId="{BABE8DF6-9F09-BD43-94CA-F600B7BB784E}" type="pres">
      <dgm:prSet presAssocID="{B57C45FB-7CCC-D949-8E89-910D23653018}" presName="rect2" presStyleLbl="revTx" presStyleIdx="5" presStyleCnt="6">
        <dgm:presLayoutVars>
          <dgm:bulletEnabled val="1"/>
        </dgm:presLayoutVars>
      </dgm:prSet>
      <dgm:spPr/>
      <dgm:t>
        <a:bodyPr/>
        <a:lstStyle/>
        <a:p>
          <a:endParaRPr lang="es-ES"/>
        </a:p>
      </dgm:t>
    </dgm:pt>
    <dgm:pt modelId="{10E8C00C-78C2-F346-961C-B57B2714B147}" type="pres">
      <dgm:prSet presAssocID="{B57C45FB-7CCC-D949-8E89-910D23653018}" presName="rect1" presStyleLbl="alignImgPlace1" presStyleIdx="5" presStyleCnt="6"/>
      <dgm:spPr>
        <a:blipFill>
          <a:blip xmlns:r="http://schemas.openxmlformats.org/officeDocument/2006/relationships" r:embed="rId6">
            <a:extLst>
              <a:ext uri="{28A0092B-C50C-407E-A947-70E740481C1C}">
                <a14:useLocalDpi xmlns:a14="http://schemas.microsoft.com/office/drawing/2010/main" val="0"/>
              </a:ext>
            </a:extLst>
          </a:blip>
          <a:srcRect/>
          <a:stretch>
            <a:fillRect l="-16000" r="-16000"/>
          </a:stretch>
        </a:blipFill>
      </dgm:spPr>
      <dgm:t>
        <a:bodyPr/>
        <a:lstStyle/>
        <a:p>
          <a:endParaRPr lang="es-ES"/>
        </a:p>
      </dgm:t>
    </dgm:pt>
  </dgm:ptLst>
  <dgm:cxnLst>
    <dgm:cxn modelId="{336EE7AC-DA0C-A640-83F0-E49E44973A08}" type="presOf" srcId="{B57C45FB-7CCC-D949-8E89-910D23653018}" destId="{BABE8DF6-9F09-BD43-94CA-F600B7BB784E}" srcOrd="0" destOrd="0" presId="urn:microsoft.com/office/officeart/2008/layout/PictureGrid"/>
    <dgm:cxn modelId="{2316B022-1489-A449-B152-2149FDB9F577}" type="presOf" srcId="{CACE4C4A-DA11-1348-B474-F1FC87B81B52}" destId="{0BBED44A-6F99-BA44-8A78-023CB64638FE}" srcOrd="0" destOrd="0" presId="urn:microsoft.com/office/officeart/2008/layout/PictureGrid"/>
    <dgm:cxn modelId="{96CEEDAA-B784-EB44-800A-474EC3CBE054}" type="presOf" srcId="{EEDD935D-A585-3F42-9CB1-652B71F60A3E}" destId="{C34BB5AE-0A5C-014A-A130-DCBD0D12394C}" srcOrd="0" destOrd="0" presId="urn:microsoft.com/office/officeart/2008/layout/PictureGrid"/>
    <dgm:cxn modelId="{9C59488D-8033-B241-81A1-35472023A443}" type="presOf" srcId="{8942EB48-0148-6D48-9B40-098E5584BDD6}" destId="{0A3692E8-FA1D-4745-8587-120AB5F5971A}" srcOrd="0" destOrd="0" presId="urn:microsoft.com/office/officeart/2008/layout/PictureGrid"/>
    <dgm:cxn modelId="{3A99544B-D6CD-EF49-B67E-1EA667A04090}" srcId="{8942EB48-0148-6D48-9B40-098E5584BDD6}" destId="{DB1B78BE-1FE9-9F46-9B2F-CB55FE0DDF8A}" srcOrd="2" destOrd="0" parTransId="{41E21602-38E6-924E-B768-8DA0F9B10058}" sibTransId="{558BAC28-C18B-DA4F-901F-E480655F3168}"/>
    <dgm:cxn modelId="{05EA7B37-FBC5-9B46-9CA8-CDB6299DD01F}" type="presOf" srcId="{D6126241-FE10-ED43-B16B-ADFDF2F10A39}" destId="{C869FF51-235A-A044-B613-634FAA82F4F9}" srcOrd="0" destOrd="0" presId="urn:microsoft.com/office/officeart/2008/layout/PictureGrid"/>
    <dgm:cxn modelId="{E686D16B-9EF1-1244-B37C-1EEBE8E991DF}" type="presOf" srcId="{DB1B78BE-1FE9-9F46-9B2F-CB55FE0DDF8A}" destId="{05ECDC11-C6B1-5548-8A32-C86A5CC657EF}" srcOrd="0" destOrd="0" presId="urn:microsoft.com/office/officeart/2008/layout/PictureGrid"/>
    <dgm:cxn modelId="{9F23F60C-C1DB-1A44-AB84-EACA0F6CD0E7}" srcId="{8942EB48-0148-6D48-9B40-098E5584BDD6}" destId="{EEDD935D-A585-3F42-9CB1-652B71F60A3E}" srcOrd="0" destOrd="0" parTransId="{1FA55A4B-1FBE-0947-92E9-B6397DFC8A9A}" sibTransId="{7942AEE0-CBBB-4D48-81B8-AA8A8BB126C0}"/>
    <dgm:cxn modelId="{E00BF345-669E-1144-8CE8-23753C9F0DF7}" srcId="{8942EB48-0148-6D48-9B40-098E5584BDD6}" destId="{D6126241-FE10-ED43-B16B-ADFDF2F10A39}" srcOrd="4" destOrd="0" parTransId="{79FD63DE-16B0-034C-9418-B3EF8999C5EB}" sibTransId="{63D79AE0-7062-9F45-BF8E-B3AEBED0BC1A}"/>
    <dgm:cxn modelId="{583F6B06-97A6-B148-AB9C-69DB6FB70A59}" srcId="{8942EB48-0148-6D48-9B40-098E5584BDD6}" destId="{CACE4C4A-DA11-1348-B474-F1FC87B81B52}" srcOrd="3" destOrd="0" parTransId="{E4FBE0D3-F34A-B240-888B-E3E9C010F7B4}" sibTransId="{8B247A5E-48A9-2348-B871-302AB5511C81}"/>
    <dgm:cxn modelId="{DA28DF82-7CE2-8C44-B698-D0A5A4D0A848}" srcId="{8942EB48-0148-6D48-9B40-098E5584BDD6}" destId="{B57C45FB-7CCC-D949-8E89-910D23653018}" srcOrd="5" destOrd="0" parTransId="{8DF68894-1684-BE45-8630-5F80527933DE}" sibTransId="{E4937732-9434-0941-9133-6297D0CC573D}"/>
    <dgm:cxn modelId="{7FAF6D60-0256-8347-90E2-FB4A4DF6B45F}" type="presOf" srcId="{B234E178-2F9A-4D44-B72C-21D456952EEF}" destId="{BE1E2200-6FD6-604F-9AB1-A002802CBD8F}" srcOrd="0" destOrd="0" presId="urn:microsoft.com/office/officeart/2008/layout/PictureGrid"/>
    <dgm:cxn modelId="{1C68D30E-2F5F-D647-A969-CDF5EEA4EDC2}" srcId="{8942EB48-0148-6D48-9B40-098E5584BDD6}" destId="{B234E178-2F9A-4D44-B72C-21D456952EEF}" srcOrd="1" destOrd="0" parTransId="{408D164B-CA6D-074F-9CB6-2B1CAB7B534B}" sibTransId="{705EDADA-D779-0547-A5D6-3F6D59B63D96}"/>
    <dgm:cxn modelId="{1681FD0D-68CC-D64E-A0BE-B3F26A56CE3D}" type="presParOf" srcId="{0A3692E8-FA1D-4745-8587-120AB5F5971A}" destId="{BACA3C51-95FF-E649-88ED-44B86A377938}" srcOrd="0" destOrd="0" presId="urn:microsoft.com/office/officeart/2008/layout/PictureGrid"/>
    <dgm:cxn modelId="{0E10870D-5067-F545-9E93-27D14C98677B}" type="presParOf" srcId="{BACA3C51-95FF-E649-88ED-44B86A377938}" destId="{C34BB5AE-0A5C-014A-A130-DCBD0D12394C}" srcOrd="0" destOrd="0" presId="urn:microsoft.com/office/officeart/2008/layout/PictureGrid"/>
    <dgm:cxn modelId="{9311307D-2332-E84D-BC96-BC528A683130}" type="presParOf" srcId="{BACA3C51-95FF-E649-88ED-44B86A377938}" destId="{A0B5FC91-8B70-434C-854B-3E25E7198A79}" srcOrd="1" destOrd="0" presId="urn:microsoft.com/office/officeart/2008/layout/PictureGrid"/>
    <dgm:cxn modelId="{1E8E2588-5FC5-D542-AEB4-8A7CF4C5AA37}" type="presParOf" srcId="{0A3692E8-FA1D-4745-8587-120AB5F5971A}" destId="{4FBF30C8-B5C0-134E-AF3B-828CFD9CC3DA}" srcOrd="1" destOrd="0" presId="urn:microsoft.com/office/officeart/2008/layout/PictureGrid"/>
    <dgm:cxn modelId="{F98E736C-DC79-DA45-A99B-E2561E9B0D29}" type="presParOf" srcId="{0A3692E8-FA1D-4745-8587-120AB5F5971A}" destId="{B04258D2-4DF7-5643-B60A-9A28E3A76FB6}" srcOrd="2" destOrd="0" presId="urn:microsoft.com/office/officeart/2008/layout/PictureGrid"/>
    <dgm:cxn modelId="{0A69B7BE-D6EF-0844-817D-441689A206D0}" type="presParOf" srcId="{B04258D2-4DF7-5643-B60A-9A28E3A76FB6}" destId="{BE1E2200-6FD6-604F-9AB1-A002802CBD8F}" srcOrd="0" destOrd="0" presId="urn:microsoft.com/office/officeart/2008/layout/PictureGrid"/>
    <dgm:cxn modelId="{647063FA-649C-FE4B-AE51-0570DFA6FB71}" type="presParOf" srcId="{B04258D2-4DF7-5643-B60A-9A28E3A76FB6}" destId="{6851EE4B-AB53-8F4C-8378-D1E093ADD405}" srcOrd="1" destOrd="0" presId="urn:microsoft.com/office/officeart/2008/layout/PictureGrid"/>
    <dgm:cxn modelId="{D8DF8C57-E006-8543-9241-CF6F98EF672C}" type="presParOf" srcId="{0A3692E8-FA1D-4745-8587-120AB5F5971A}" destId="{80DD07D7-0EB9-7C43-A206-4E2DCABE106A}" srcOrd="3" destOrd="0" presId="urn:microsoft.com/office/officeart/2008/layout/PictureGrid"/>
    <dgm:cxn modelId="{EE496A34-F1DD-9F4B-B38F-6D037117FCE3}" type="presParOf" srcId="{0A3692E8-FA1D-4745-8587-120AB5F5971A}" destId="{2F54F326-0C0E-2B48-AA2F-78AA9F12CA34}" srcOrd="4" destOrd="0" presId="urn:microsoft.com/office/officeart/2008/layout/PictureGrid"/>
    <dgm:cxn modelId="{3E71BCAA-BF86-FD44-9377-02AB3F264639}" type="presParOf" srcId="{2F54F326-0C0E-2B48-AA2F-78AA9F12CA34}" destId="{05ECDC11-C6B1-5548-8A32-C86A5CC657EF}" srcOrd="0" destOrd="0" presId="urn:microsoft.com/office/officeart/2008/layout/PictureGrid"/>
    <dgm:cxn modelId="{4F460B3C-FA35-DC4B-9EC9-785EAE5B216D}" type="presParOf" srcId="{2F54F326-0C0E-2B48-AA2F-78AA9F12CA34}" destId="{3498DF60-126C-8748-B2CA-C53A05F5A946}" srcOrd="1" destOrd="0" presId="urn:microsoft.com/office/officeart/2008/layout/PictureGrid"/>
    <dgm:cxn modelId="{1BD02D6F-E955-3F47-BA89-7CB15834B20B}" type="presParOf" srcId="{0A3692E8-FA1D-4745-8587-120AB5F5971A}" destId="{8DE9983C-F6B9-AD4A-8652-73FAABECB89F}" srcOrd="5" destOrd="0" presId="urn:microsoft.com/office/officeart/2008/layout/PictureGrid"/>
    <dgm:cxn modelId="{64AC7739-5F66-574D-A739-EB66D5E7AE83}" type="presParOf" srcId="{0A3692E8-FA1D-4745-8587-120AB5F5971A}" destId="{B95296BC-5680-7C42-83A8-A85EA347A759}" srcOrd="6" destOrd="0" presId="urn:microsoft.com/office/officeart/2008/layout/PictureGrid"/>
    <dgm:cxn modelId="{AFE5C15D-2073-564D-BBE7-571E5E963A11}" type="presParOf" srcId="{B95296BC-5680-7C42-83A8-A85EA347A759}" destId="{0BBED44A-6F99-BA44-8A78-023CB64638FE}" srcOrd="0" destOrd="0" presId="urn:microsoft.com/office/officeart/2008/layout/PictureGrid"/>
    <dgm:cxn modelId="{A23A08FC-9550-754A-A4B3-41811499002D}" type="presParOf" srcId="{B95296BC-5680-7C42-83A8-A85EA347A759}" destId="{99509C46-5EAD-7449-9BB2-61FA1243230F}" srcOrd="1" destOrd="0" presId="urn:microsoft.com/office/officeart/2008/layout/PictureGrid"/>
    <dgm:cxn modelId="{E6582FF8-DFB4-C948-A626-FA6A2507A85A}" type="presParOf" srcId="{0A3692E8-FA1D-4745-8587-120AB5F5971A}" destId="{F73B365E-D553-DA41-BD66-64F96DBFB116}" srcOrd="7" destOrd="0" presId="urn:microsoft.com/office/officeart/2008/layout/PictureGrid"/>
    <dgm:cxn modelId="{A522EEDA-47DA-2742-BA20-3EC2FFF51F39}" type="presParOf" srcId="{0A3692E8-FA1D-4745-8587-120AB5F5971A}" destId="{A45CD6E7-E756-7E4B-8604-87BB26BD924C}" srcOrd="8" destOrd="0" presId="urn:microsoft.com/office/officeart/2008/layout/PictureGrid"/>
    <dgm:cxn modelId="{1169C36B-FFF6-D049-ADB1-046C104EF320}" type="presParOf" srcId="{A45CD6E7-E756-7E4B-8604-87BB26BD924C}" destId="{C869FF51-235A-A044-B613-634FAA82F4F9}" srcOrd="0" destOrd="0" presId="urn:microsoft.com/office/officeart/2008/layout/PictureGrid"/>
    <dgm:cxn modelId="{D5FF91DC-E4E6-CA4E-964F-91460DA26BCC}" type="presParOf" srcId="{A45CD6E7-E756-7E4B-8604-87BB26BD924C}" destId="{90A9CF9A-5B2C-9345-A42D-43D318DD44E5}" srcOrd="1" destOrd="0" presId="urn:microsoft.com/office/officeart/2008/layout/PictureGrid"/>
    <dgm:cxn modelId="{58844344-FC27-944C-B633-C733E8148DE7}" type="presParOf" srcId="{0A3692E8-FA1D-4745-8587-120AB5F5971A}" destId="{BC70F18E-2349-0D40-B9CA-164E5F6445BE}" srcOrd="9" destOrd="0" presId="urn:microsoft.com/office/officeart/2008/layout/PictureGrid"/>
    <dgm:cxn modelId="{75748102-969E-2644-B125-208B18A8D90A}" type="presParOf" srcId="{0A3692E8-FA1D-4745-8587-120AB5F5971A}" destId="{1A487B76-A93A-2542-B532-3DC21725E6A6}" srcOrd="10" destOrd="0" presId="urn:microsoft.com/office/officeart/2008/layout/PictureGrid"/>
    <dgm:cxn modelId="{57FC43EB-50E3-8946-89C5-F860F3AF01B4}" type="presParOf" srcId="{1A487B76-A93A-2542-B532-3DC21725E6A6}" destId="{BABE8DF6-9F09-BD43-94CA-F600B7BB784E}" srcOrd="0" destOrd="0" presId="urn:microsoft.com/office/officeart/2008/layout/PictureGrid"/>
    <dgm:cxn modelId="{12A6BB7C-D593-BA4B-83E7-B7C045B1F441}" type="presParOf" srcId="{1A487B76-A93A-2542-B532-3DC21725E6A6}" destId="{10E8C00C-78C2-F346-961C-B57B2714B147}" srcOrd="1" destOrd="0" presId="urn:microsoft.com/office/officeart/2008/layout/PictureGri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C498992-F43A-1C46-9105-F68018D359A9}" type="doc">
      <dgm:prSet loTypeId="urn:microsoft.com/office/officeart/2005/8/layout/cycle8" loCatId="" qsTypeId="urn:microsoft.com/office/officeart/2005/8/quickstyle/simple3" qsCatId="simple" csTypeId="urn:microsoft.com/office/officeart/2005/8/colors/accent6_4" csCatId="accent6" phldr="1"/>
      <dgm:spPr/>
      <dgm:t>
        <a:bodyPr/>
        <a:lstStyle/>
        <a:p>
          <a:endParaRPr lang="es-ES"/>
        </a:p>
      </dgm:t>
    </dgm:pt>
    <dgm:pt modelId="{B6EE80A0-38BB-D246-BD57-A4B92A87AAD2}">
      <dgm:prSet custT="1"/>
      <dgm:spPr/>
      <dgm:t>
        <a:bodyPr/>
        <a:lstStyle/>
        <a:p>
          <a:r>
            <a:rPr lang="es-MX" sz="2000" smtClean="0">
              <a:latin typeface="Arial" pitchFamily="34" charset="0"/>
              <a:cs typeface="Arial" pitchFamily="34" charset="0"/>
            </a:rPr>
            <a:t>13% son antitumorales</a:t>
          </a:r>
          <a:endParaRPr lang="es-MX" sz="2000" dirty="0" smtClean="0">
            <a:latin typeface="Arial" pitchFamily="34" charset="0"/>
            <a:cs typeface="Arial" pitchFamily="34" charset="0"/>
          </a:endParaRPr>
        </a:p>
      </dgm:t>
    </dgm:pt>
    <dgm:pt modelId="{D209AB31-DDF2-9D4C-AA17-1A383ED5D37B}" type="parTrans" cxnId="{DCE2835B-FC6D-594D-B154-6CABE563D315}">
      <dgm:prSet/>
      <dgm:spPr/>
      <dgm:t>
        <a:bodyPr/>
        <a:lstStyle/>
        <a:p>
          <a:endParaRPr lang="es-ES" sz="2000">
            <a:solidFill>
              <a:srgbClr val="000000"/>
            </a:solidFill>
          </a:endParaRPr>
        </a:p>
      </dgm:t>
    </dgm:pt>
    <dgm:pt modelId="{BA6BDA90-A2B9-9C4A-BB7C-DA6063C2524E}" type="sibTrans" cxnId="{DCE2835B-FC6D-594D-B154-6CABE563D315}">
      <dgm:prSet/>
      <dgm:spPr/>
      <dgm:t>
        <a:bodyPr/>
        <a:lstStyle/>
        <a:p>
          <a:endParaRPr lang="es-ES" sz="2000">
            <a:solidFill>
              <a:srgbClr val="000000"/>
            </a:solidFill>
          </a:endParaRPr>
        </a:p>
      </dgm:t>
    </dgm:pt>
    <dgm:pt modelId="{E11F54DD-68B8-9E40-A050-342EF804244F}">
      <dgm:prSet custT="1"/>
      <dgm:spPr/>
      <dgm:t>
        <a:bodyPr/>
        <a:lstStyle/>
        <a:p>
          <a:r>
            <a:rPr lang="es-MX" sz="2000" smtClean="0">
              <a:latin typeface="Arial" pitchFamily="34" charset="0"/>
              <a:cs typeface="Arial" pitchFamily="34" charset="0"/>
            </a:rPr>
            <a:t>28% actúan como antimicóticos</a:t>
          </a:r>
          <a:endParaRPr lang="es-MX" sz="2000" dirty="0" smtClean="0">
            <a:latin typeface="Arial" pitchFamily="34" charset="0"/>
            <a:cs typeface="Arial" pitchFamily="34" charset="0"/>
          </a:endParaRPr>
        </a:p>
      </dgm:t>
    </dgm:pt>
    <dgm:pt modelId="{D1367BFB-7B86-B044-8D11-63C117746284}" type="parTrans" cxnId="{3EB8DDB6-F925-E547-A7B2-B442D7DB9CB1}">
      <dgm:prSet/>
      <dgm:spPr/>
      <dgm:t>
        <a:bodyPr/>
        <a:lstStyle/>
        <a:p>
          <a:endParaRPr lang="es-ES" sz="2000">
            <a:solidFill>
              <a:srgbClr val="000000"/>
            </a:solidFill>
          </a:endParaRPr>
        </a:p>
      </dgm:t>
    </dgm:pt>
    <dgm:pt modelId="{090DB318-1808-2841-944D-5CC5DC22AD02}" type="sibTrans" cxnId="{3EB8DDB6-F925-E547-A7B2-B442D7DB9CB1}">
      <dgm:prSet/>
      <dgm:spPr/>
      <dgm:t>
        <a:bodyPr/>
        <a:lstStyle/>
        <a:p>
          <a:endParaRPr lang="es-ES" sz="2000">
            <a:solidFill>
              <a:srgbClr val="000000"/>
            </a:solidFill>
          </a:endParaRPr>
        </a:p>
      </dgm:t>
    </dgm:pt>
    <dgm:pt modelId="{B71AE3DB-6BF7-9D4B-A2A4-A3EEAB76B8A0}">
      <dgm:prSet custT="1"/>
      <dgm:spPr/>
      <dgm:t>
        <a:bodyPr/>
        <a:lstStyle/>
        <a:p>
          <a:r>
            <a:rPr lang="es-MX" sz="2000" smtClean="0">
              <a:latin typeface="Arial" pitchFamily="34" charset="0"/>
              <a:cs typeface="Arial" pitchFamily="34" charset="0"/>
            </a:rPr>
            <a:t>57 % han sido probados como antibióticos.</a:t>
          </a:r>
          <a:endParaRPr lang="es-MX" sz="2000" dirty="0">
            <a:latin typeface="Arial" pitchFamily="34" charset="0"/>
            <a:cs typeface="Arial" pitchFamily="34" charset="0"/>
          </a:endParaRPr>
        </a:p>
      </dgm:t>
    </dgm:pt>
    <dgm:pt modelId="{4B63A996-8739-814E-8049-DDBF7CF712E7}" type="parTrans" cxnId="{DD115E60-6551-2A4B-92C3-D5958CB7EE32}">
      <dgm:prSet/>
      <dgm:spPr/>
      <dgm:t>
        <a:bodyPr/>
        <a:lstStyle/>
        <a:p>
          <a:endParaRPr lang="es-ES" sz="2000">
            <a:solidFill>
              <a:srgbClr val="000000"/>
            </a:solidFill>
          </a:endParaRPr>
        </a:p>
      </dgm:t>
    </dgm:pt>
    <dgm:pt modelId="{447413CB-7AFD-9B48-B456-8E369AFEE1EC}" type="sibTrans" cxnId="{DD115E60-6551-2A4B-92C3-D5958CB7EE32}">
      <dgm:prSet/>
      <dgm:spPr/>
      <dgm:t>
        <a:bodyPr/>
        <a:lstStyle/>
        <a:p>
          <a:endParaRPr lang="es-ES" sz="2000">
            <a:solidFill>
              <a:srgbClr val="000000"/>
            </a:solidFill>
          </a:endParaRPr>
        </a:p>
      </dgm:t>
    </dgm:pt>
    <dgm:pt modelId="{11E515B2-D8DB-E04C-896E-E3FC5E1E9591}">
      <dgm:prSet phldrT="[Texto]" custT="1"/>
      <dgm:spPr/>
      <dgm:t>
        <a:bodyPr/>
        <a:lstStyle/>
        <a:p>
          <a:r>
            <a:rPr lang="es-MX" sz="2000" dirty="0" smtClean="0">
              <a:latin typeface="Arial" pitchFamily="34" charset="0"/>
              <a:cs typeface="Arial" pitchFamily="34" charset="0"/>
            </a:rPr>
            <a:t>2% de los ácidos se han probado con efecto antiinflamatorio</a:t>
          </a:r>
          <a:endParaRPr lang="es-ES" sz="2000" dirty="0"/>
        </a:p>
      </dgm:t>
    </dgm:pt>
    <dgm:pt modelId="{5F11E790-9C83-0A48-B7AB-0630E11A96EE}" type="parTrans" cxnId="{366A0A34-FAEC-4F44-939D-7138E1A83141}">
      <dgm:prSet/>
      <dgm:spPr/>
      <dgm:t>
        <a:bodyPr/>
        <a:lstStyle/>
        <a:p>
          <a:endParaRPr lang="es-ES" sz="2000">
            <a:solidFill>
              <a:srgbClr val="000000"/>
            </a:solidFill>
          </a:endParaRPr>
        </a:p>
      </dgm:t>
    </dgm:pt>
    <dgm:pt modelId="{BF30E3A3-5E1D-5747-9722-A607F981E39C}" type="sibTrans" cxnId="{366A0A34-FAEC-4F44-939D-7138E1A83141}">
      <dgm:prSet/>
      <dgm:spPr/>
      <dgm:t>
        <a:bodyPr/>
        <a:lstStyle/>
        <a:p>
          <a:endParaRPr lang="es-ES" sz="2000">
            <a:solidFill>
              <a:srgbClr val="000000"/>
            </a:solidFill>
          </a:endParaRPr>
        </a:p>
      </dgm:t>
    </dgm:pt>
    <dgm:pt modelId="{B8EBDD4C-0DFB-CE47-98DF-634F6FEBE790}" type="pres">
      <dgm:prSet presAssocID="{4C498992-F43A-1C46-9105-F68018D359A9}" presName="compositeShape" presStyleCnt="0">
        <dgm:presLayoutVars>
          <dgm:chMax val="7"/>
          <dgm:dir/>
          <dgm:resizeHandles val="exact"/>
        </dgm:presLayoutVars>
      </dgm:prSet>
      <dgm:spPr/>
      <dgm:t>
        <a:bodyPr/>
        <a:lstStyle/>
        <a:p>
          <a:endParaRPr lang="es-ES"/>
        </a:p>
      </dgm:t>
    </dgm:pt>
    <dgm:pt modelId="{06D2953E-C36C-674D-A1AA-18B3F06B8FC3}" type="pres">
      <dgm:prSet presAssocID="{4C498992-F43A-1C46-9105-F68018D359A9}" presName="wedge1" presStyleLbl="node1" presStyleIdx="0" presStyleCnt="4" custScaleX="112001" custScaleY="105626"/>
      <dgm:spPr/>
      <dgm:t>
        <a:bodyPr/>
        <a:lstStyle/>
        <a:p>
          <a:endParaRPr lang="es-ES"/>
        </a:p>
      </dgm:t>
    </dgm:pt>
    <dgm:pt modelId="{7228A932-1AC9-4B4B-AF22-24AE97960945}" type="pres">
      <dgm:prSet presAssocID="{4C498992-F43A-1C46-9105-F68018D359A9}" presName="dummy1a" presStyleCnt="0"/>
      <dgm:spPr/>
      <dgm:t>
        <a:bodyPr/>
        <a:lstStyle/>
        <a:p>
          <a:endParaRPr lang="es-MX"/>
        </a:p>
      </dgm:t>
    </dgm:pt>
    <dgm:pt modelId="{10BF5434-AF9C-C343-A2F4-8A1D6465D055}" type="pres">
      <dgm:prSet presAssocID="{4C498992-F43A-1C46-9105-F68018D359A9}" presName="dummy1b" presStyleCnt="0"/>
      <dgm:spPr/>
      <dgm:t>
        <a:bodyPr/>
        <a:lstStyle/>
        <a:p>
          <a:endParaRPr lang="es-MX"/>
        </a:p>
      </dgm:t>
    </dgm:pt>
    <dgm:pt modelId="{8DF54C58-CF60-934D-A449-33285B1A7FB0}" type="pres">
      <dgm:prSet presAssocID="{4C498992-F43A-1C46-9105-F68018D359A9}" presName="wedge1Tx" presStyleLbl="node1" presStyleIdx="0" presStyleCnt="4">
        <dgm:presLayoutVars>
          <dgm:chMax val="0"/>
          <dgm:chPref val="0"/>
          <dgm:bulletEnabled val="1"/>
        </dgm:presLayoutVars>
      </dgm:prSet>
      <dgm:spPr/>
      <dgm:t>
        <a:bodyPr/>
        <a:lstStyle/>
        <a:p>
          <a:endParaRPr lang="es-ES"/>
        </a:p>
      </dgm:t>
    </dgm:pt>
    <dgm:pt modelId="{6E973E53-8ADA-D341-9AB6-DD3958F1CBFE}" type="pres">
      <dgm:prSet presAssocID="{4C498992-F43A-1C46-9105-F68018D359A9}" presName="wedge2" presStyleLbl="node1" presStyleIdx="1" presStyleCnt="4" custScaleX="111487" custScaleY="98530"/>
      <dgm:spPr/>
      <dgm:t>
        <a:bodyPr/>
        <a:lstStyle/>
        <a:p>
          <a:endParaRPr lang="es-ES"/>
        </a:p>
      </dgm:t>
    </dgm:pt>
    <dgm:pt modelId="{6E8D301D-3423-294D-82D5-C28D12AF6198}" type="pres">
      <dgm:prSet presAssocID="{4C498992-F43A-1C46-9105-F68018D359A9}" presName="dummy2a" presStyleCnt="0"/>
      <dgm:spPr/>
      <dgm:t>
        <a:bodyPr/>
        <a:lstStyle/>
        <a:p>
          <a:endParaRPr lang="es-MX"/>
        </a:p>
      </dgm:t>
    </dgm:pt>
    <dgm:pt modelId="{D850754C-48BF-4C4D-8BA7-89FAA398A087}" type="pres">
      <dgm:prSet presAssocID="{4C498992-F43A-1C46-9105-F68018D359A9}" presName="dummy2b" presStyleCnt="0"/>
      <dgm:spPr/>
      <dgm:t>
        <a:bodyPr/>
        <a:lstStyle/>
        <a:p>
          <a:endParaRPr lang="es-MX"/>
        </a:p>
      </dgm:t>
    </dgm:pt>
    <dgm:pt modelId="{90EA5FF1-4964-6448-80FB-0362C6E8DE55}" type="pres">
      <dgm:prSet presAssocID="{4C498992-F43A-1C46-9105-F68018D359A9}" presName="wedge2Tx" presStyleLbl="node1" presStyleIdx="1" presStyleCnt="4">
        <dgm:presLayoutVars>
          <dgm:chMax val="0"/>
          <dgm:chPref val="0"/>
          <dgm:bulletEnabled val="1"/>
        </dgm:presLayoutVars>
      </dgm:prSet>
      <dgm:spPr/>
      <dgm:t>
        <a:bodyPr/>
        <a:lstStyle/>
        <a:p>
          <a:endParaRPr lang="es-ES"/>
        </a:p>
      </dgm:t>
    </dgm:pt>
    <dgm:pt modelId="{2F79C87B-C7ED-094B-9AAE-7D654D4A5225}" type="pres">
      <dgm:prSet presAssocID="{4C498992-F43A-1C46-9105-F68018D359A9}" presName="wedge3" presStyleLbl="node1" presStyleIdx="2" presStyleCnt="4"/>
      <dgm:spPr/>
      <dgm:t>
        <a:bodyPr/>
        <a:lstStyle/>
        <a:p>
          <a:endParaRPr lang="es-ES"/>
        </a:p>
      </dgm:t>
    </dgm:pt>
    <dgm:pt modelId="{C0316729-CF64-434F-A92E-3ED3FF24CBC4}" type="pres">
      <dgm:prSet presAssocID="{4C498992-F43A-1C46-9105-F68018D359A9}" presName="dummy3a" presStyleCnt="0"/>
      <dgm:spPr/>
      <dgm:t>
        <a:bodyPr/>
        <a:lstStyle/>
        <a:p>
          <a:endParaRPr lang="es-MX"/>
        </a:p>
      </dgm:t>
    </dgm:pt>
    <dgm:pt modelId="{0630DDEE-E037-9D49-A3BD-E286E93F58A0}" type="pres">
      <dgm:prSet presAssocID="{4C498992-F43A-1C46-9105-F68018D359A9}" presName="dummy3b" presStyleCnt="0"/>
      <dgm:spPr/>
      <dgm:t>
        <a:bodyPr/>
        <a:lstStyle/>
        <a:p>
          <a:endParaRPr lang="es-MX"/>
        </a:p>
      </dgm:t>
    </dgm:pt>
    <dgm:pt modelId="{E5BA1F11-BA85-E54A-A4BB-646298BC025F}" type="pres">
      <dgm:prSet presAssocID="{4C498992-F43A-1C46-9105-F68018D359A9}" presName="wedge3Tx" presStyleLbl="node1" presStyleIdx="2" presStyleCnt="4">
        <dgm:presLayoutVars>
          <dgm:chMax val="0"/>
          <dgm:chPref val="0"/>
          <dgm:bulletEnabled val="1"/>
        </dgm:presLayoutVars>
      </dgm:prSet>
      <dgm:spPr/>
      <dgm:t>
        <a:bodyPr/>
        <a:lstStyle/>
        <a:p>
          <a:endParaRPr lang="es-ES"/>
        </a:p>
      </dgm:t>
    </dgm:pt>
    <dgm:pt modelId="{70C09F22-DF88-7C43-A0C0-7362EA7E9CDA}" type="pres">
      <dgm:prSet presAssocID="{4C498992-F43A-1C46-9105-F68018D359A9}" presName="wedge4" presStyleLbl="node1" presStyleIdx="3" presStyleCnt="4"/>
      <dgm:spPr/>
      <dgm:t>
        <a:bodyPr/>
        <a:lstStyle/>
        <a:p>
          <a:endParaRPr lang="es-ES"/>
        </a:p>
      </dgm:t>
    </dgm:pt>
    <dgm:pt modelId="{424FCEDB-8DCA-4340-A102-3BC26F30E0A8}" type="pres">
      <dgm:prSet presAssocID="{4C498992-F43A-1C46-9105-F68018D359A9}" presName="dummy4a" presStyleCnt="0"/>
      <dgm:spPr/>
      <dgm:t>
        <a:bodyPr/>
        <a:lstStyle/>
        <a:p>
          <a:endParaRPr lang="es-MX"/>
        </a:p>
      </dgm:t>
    </dgm:pt>
    <dgm:pt modelId="{1637B483-CA2E-4D48-98B2-1F1E3B995335}" type="pres">
      <dgm:prSet presAssocID="{4C498992-F43A-1C46-9105-F68018D359A9}" presName="dummy4b" presStyleCnt="0"/>
      <dgm:spPr/>
      <dgm:t>
        <a:bodyPr/>
        <a:lstStyle/>
        <a:p>
          <a:endParaRPr lang="es-MX"/>
        </a:p>
      </dgm:t>
    </dgm:pt>
    <dgm:pt modelId="{2C9674FB-A315-B241-84B3-B7B0E74284E7}" type="pres">
      <dgm:prSet presAssocID="{4C498992-F43A-1C46-9105-F68018D359A9}" presName="wedge4Tx" presStyleLbl="node1" presStyleIdx="3" presStyleCnt="4">
        <dgm:presLayoutVars>
          <dgm:chMax val="0"/>
          <dgm:chPref val="0"/>
          <dgm:bulletEnabled val="1"/>
        </dgm:presLayoutVars>
      </dgm:prSet>
      <dgm:spPr/>
      <dgm:t>
        <a:bodyPr/>
        <a:lstStyle/>
        <a:p>
          <a:endParaRPr lang="es-ES"/>
        </a:p>
      </dgm:t>
    </dgm:pt>
    <dgm:pt modelId="{7889F1B9-1D73-3E46-A001-962AE2B63FF4}" type="pres">
      <dgm:prSet presAssocID="{BF30E3A3-5E1D-5747-9722-A607F981E39C}" presName="arrowWedge1" presStyleLbl="fgSibTrans2D1" presStyleIdx="0" presStyleCnt="4"/>
      <dgm:spPr/>
      <dgm:t>
        <a:bodyPr/>
        <a:lstStyle/>
        <a:p>
          <a:endParaRPr lang="es-MX"/>
        </a:p>
      </dgm:t>
    </dgm:pt>
    <dgm:pt modelId="{AF0FAE71-6249-2844-8449-4707717D041C}" type="pres">
      <dgm:prSet presAssocID="{BA6BDA90-A2B9-9C4A-BB7C-DA6063C2524E}" presName="arrowWedge2" presStyleLbl="fgSibTrans2D1" presStyleIdx="1" presStyleCnt="4" custScaleX="104804" custScaleY="105907"/>
      <dgm:spPr/>
      <dgm:t>
        <a:bodyPr/>
        <a:lstStyle/>
        <a:p>
          <a:endParaRPr lang="es-MX"/>
        </a:p>
      </dgm:t>
    </dgm:pt>
    <dgm:pt modelId="{6770104A-C0DB-5442-8E68-07EC8BCF7AE9}" type="pres">
      <dgm:prSet presAssocID="{090DB318-1808-2841-944D-5CC5DC22AD02}" presName="arrowWedge3" presStyleLbl="fgSibTrans2D1" presStyleIdx="2" presStyleCnt="4" custScaleX="104253" custScaleY="105917"/>
      <dgm:spPr/>
      <dgm:t>
        <a:bodyPr/>
        <a:lstStyle/>
        <a:p>
          <a:endParaRPr lang="es-MX"/>
        </a:p>
      </dgm:t>
    </dgm:pt>
    <dgm:pt modelId="{A4558292-4D38-7C46-8216-5681A6579807}" type="pres">
      <dgm:prSet presAssocID="{447413CB-7AFD-9B48-B456-8E369AFEE1EC}" presName="arrowWedge4" presStyleLbl="fgSibTrans2D1" presStyleIdx="3" presStyleCnt="4" custScaleX="107008" custScaleY="102003"/>
      <dgm:spPr/>
      <dgm:t>
        <a:bodyPr/>
        <a:lstStyle/>
        <a:p>
          <a:endParaRPr lang="es-MX"/>
        </a:p>
      </dgm:t>
    </dgm:pt>
  </dgm:ptLst>
  <dgm:cxnLst>
    <dgm:cxn modelId="{66A7D235-8862-6643-90AD-A8351BFEB486}" type="presOf" srcId="{11E515B2-D8DB-E04C-896E-E3FC5E1E9591}" destId="{06D2953E-C36C-674D-A1AA-18B3F06B8FC3}" srcOrd="0" destOrd="0" presId="urn:microsoft.com/office/officeart/2005/8/layout/cycle8"/>
    <dgm:cxn modelId="{C15EEE0D-D629-CA41-BB81-92644D7E47D7}" type="presOf" srcId="{B71AE3DB-6BF7-9D4B-A2A4-A3EEAB76B8A0}" destId="{2C9674FB-A315-B241-84B3-B7B0E74284E7}" srcOrd="1" destOrd="0" presId="urn:microsoft.com/office/officeart/2005/8/layout/cycle8"/>
    <dgm:cxn modelId="{DCE2835B-FC6D-594D-B154-6CABE563D315}" srcId="{4C498992-F43A-1C46-9105-F68018D359A9}" destId="{B6EE80A0-38BB-D246-BD57-A4B92A87AAD2}" srcOrd="1" destOrd="0" parTransId="{D209AB31-DDF2-9D4C-AA17-1A383ED5D37B}" sibTransId="{BA6BDA90-A2B9-9C4A-BB7C-DA6063C2524E}"/>
    <dgm:cxn modelId="{CBA26266-A837-6640-B8A7-1873A4F7CBAB}" type="presOf" srcId="{B71AE3DB-6BF7-9D4B-A2A4-A3EEAB76B8A0}" destId="{70C09F22-DF88-7C43-A0C0-7362EA7E9CDA}" srcOrd="0" destOrd="0" presId="urn:microsoft.com/office/officeart/2005/8/layout/cycle8"/>
    <dgm:cxn modelId="{5F2D0E0F-62F0-FA4B-9695-4604E4A819F1}" type="presOf" srcId="{E11F54DD-68B8-9E40-A050-342EF804244F}" destId="{E5BA1F11-BA85-E54A-A4BB-646298BC025F}" srcOrd="1" destOrd="0" presId="urn:microsoft.com/office/officeart/2005/8/layout/cycle8"/>
    <dgm:cxn modelId="{DD115E60-6551-2A4B-92C3-D5958CB7EE32}" srcId="{4C498992-F43A-1C46-9105-F68018D359A9}" destId="{B71AE3DB-6BF7-9D4B-A2A4-A3EEAB76B8A0}" srcOrd="3" destOrd="0" parTransId="{4B63A996-8739-814E-8049-DDBF7CF712E7}" sibTransId="{447413CB-7AFD-9B48-B456-8E369AFEE1EC}"/>
    <dgm:cxn modelId="{38FB42C9-BF78-4A46-891B-0615CFF68A06}" type="presOf" srcId="{11E515B2-D8DB-E04C-896E-E3FC5E1E9591}" destId="{8DF54C58-CF60-934D-A449-33285B1A7FB0}" srcOrd="1" destOrd="0" presId="urn:microsoft.com/office/officeart/2005/8/layout/cycle8"/>
    <dgm:cxn modelId="{3EB8DDB6-F925-E547-A7B2-B442D7DB9CB1}" srcId="{4C498992-F43A-1C46-9105-F68018D359A9}" destId="{E11F54DD-68B8-9E40-A050-342EF804244F}" srcOrd="2" destOrd="0" parTransId="{D1367BFB-7B86-B044-8D11-63C117746284}" sibTransId="{090DB318-1808-2841-944D-5CC5DC22AD02}"/>
    <dgm:cxn modelId="{366A0A34-FAEC-4F44-939D-7138E1A83141}" srcId="{4C498992-F43A-1C46-9105-F68018D359A9}" destId="{11E515B2-D8DB-E04C-896E-E3FC5E1E9591}" srcOrd="0" destOrd="0" parTransId="{5F11E790-9C83-0A48-B7AB-0630E11A96EE}" sibTransId="{BF30E3A3-5E1D-5747-9722-A607F981E39C}"/>
    <dgm:cxn modelId="{CFC1C48D-1D6C-4F4F-8C41-E75A8D03931A}" type="presOf" srcId="{4C498992-F43A-1C46-9105-F68018D359A9}" destId="{B8EBDD4C-0DFB-CE47-98DF-634F6FEBE790}" srcOrd="0" destOrd="0" presId="urn:microsoft.com/office/officeart/2005/8/layout/cycle8"/>
    <dgm:cxn modelId="{5BB6A7C0-078A-7543-AEC9-623AB9741842}" type="presOf" srcId="{E11F54DD-68B8-9E40-A050-342EF804244F}" destId="{2F79C87B-C7ED-094B-9AAE-7D654D4A5225}" srcOrd="0" destOrd="0" presId="urn:microsoft.com/office/officeart/2005/8/layout/cycle8"/>
    <dgm:cxn modelId="{876863F8-229D-6E46-825C-6B8F4ABD2A44}" type="presOf" srcId="{B6EE80A0-38BB-D246-BD57-A4B92A87AAD2}" destId="{90EA5FF1-4964-6448-80FB-0362C6E8DE55}" srcOrd="1" destOrd="0" presId="urn:microsoft.com/office/officeart/2005/8/layout/cycle8"/>
    <dgm:cxn modelId="{71FB1BD3-62FA-8945-9D10-E42292BDFA83}" type="presOf" srcId="{B6EE80A0-38BB-D246-BD57-A4B92A87AAD2}" destId="{6E973E53-8ADA-D341-9AB6-DD3958F1CBFE}" srcOrd="0" destOrd="0" presId="urn:microsoft.com/office/officeart/2005/8/layout/cycle8"/>
    <dgm:cxn modelId="{A0B735D9-F861-3B4B-9054-C7A158E4FEC4}" type="presParOf" srcId="{B8EBDD4C-0DFB-CE47-98DF-634F6FEBE790}" destId="{06D2953E-C36C-674D-A1AA-18B3F06B8FC3}" srcOrd="0" destOrd="0" presId="urn:microsoft.com/office/officeart/2005/8/layout/cycle8"/>
    <dgm:cxn modelId="{B2101CB0-5F6E-DD45-AE26-2F6AFA454DC3}" type="presParOf" srcId="{B8EBDD4C-0DFB-CE47-98DF-634F6FEBE790}" destId="{7228A932-1AC9-4B4B-AF22-24AE97960945}" srcOrd="1" destOrd="0" presId="urn:microsoft.com/office/officeart/2005/8/layout/cycle8"/>
    <dgm:cxn modelId="{14C984A4-C5AC-794B-ACF1-C670074A9822}" type="presParOf" srcId="{B8EBDD4C-0DFB-CE47-98DF-634F6FEBE790}" destId="{10BF5434-AF9C-C343-A2F4-8A1D6465D055}" srcOrd="2" destOrd="0" presId="urn:microsoft.com/office/officeart/2005/8/layout/cycle8"/>
    <dgm:cxn modelId="{CC71DCE8-6430-144F-96B2-A151EE67D9B4}" type="presParOf" srcId="{B8EBDD4C-0DFB-CE47-98DF-634F6FEBE790}" destId="{8DF54C58-CF60-934D-A449-33285B1A7FB0}" srcOrd="3" destOrd="0" presId="urn:microsoft.com/office/officeart/2005/8/layout/cycle8"/>
    <dgm:cxn modelId="{46938FCC-DA8A-374A-8D42-17021C5815FD}" type="presParOf" srcId="{B8EBDD4C-0DFB-CE47-98DF-634F6FEBE790}" destId="{6E973E53-8ADA-D341-9AB6-DD3958F1CBFE}" srcOrd="4" destOrd="0" presId="urn:microsoft.com/office/officeart/2005/8/layout/cycle8"/>
    <dgm:cxn modelId="{25BFEC22-6E45-8949-857C-78EAA9241E5E}" type="presParOf" srcId="{B8EBDD4C-0DFB-CE47-98DF-634F6FEBE790}" destId="{6E8D301D-3423-294D-82D5-C28D12AF6198}" srcOrd="5" destOrd="0" presId="urn:microsoft.com/office/officeart/2005/8/layout/cycle8"/>
    <dgm:cxn modelId="{31ED02C1-59A1-BC43-802B-7074E6BA3D98}" type="presParOf" srcId="{B8EBDD4C-0DFB-CE47-98DF-634F6FEBE790}" destId="{D850754C-48BF-4C4D-8BA7-89FAA398A087}" srcOrd="6" destOrd="0" presId="urn:microsoft.com/office/officeart/2005/8/layout/cycle8"/>
    <dgm:cxn modelId="{43BCB653-82B3-024B-A815-D96E6D14B887}" type="presParOf" srcId="{B8EBDD4C-0DFB-CE47-98DF-634F6FEBE790}" destId="{90EA5FF1-4964-6448-80FB-0362C6E8DE55}" srcOrd="7" destOrd="0" presId="urn:microsoft.com/office/officeart/2005/8/layout/cycle8"/>
    <dgm:cxn modelId="{36958649-7EC0-CD47-8680-C08D46CE8703}" type="presParOf" srcId="{B8EBDD4C-0DFB-CE47-98DF-634F6FEBE790}" destId="{2F79C87B-C7ED-094B-9AAE-7D654D4A5225}" srcOrd="8" destOrd="0" presId="urn:microsoft.com/office/officeart/2005/8/layout/cycle8"/>
    <dgm:cxn modelId="{8B1FFE6D-3088-2342-BD10-1E6851E669AA}" type="presParOf" srcId="{B8EBDD4C-0DFB-CE47-98DF-634F6FEBE790}" destId="{C0316729-CF64-434F-A92E-3ED3FF24CBC4}" srcOrd="9" destOrd="0" presId="urn:microsoft.com/office/officeart/2005/8/layout/cycle8"/>
    <dgm:cxn modelId="{65C5314D-B17B-3843-9C63-4A90E3041B37}" type="presParOf" srcId="{B8EBDD4C-0DFB-CE47-98DF-634F6FEBE790}" destId="{0630DDEE-E037-9D49-A3BD-E286E93F58A0}" srcOrd="10" destOrd="0" presId="urn:microsoft.com/office/officeart/2005/8/layout/cycle8"/>
    <dgm:cxn modelId="{CEE94628-F1EB-CC42-A5A2-7220E3A302F7}" type="presParOf" srcId="{B8EBDD4C-0DFB-CE47-98DF-634F6FEBE790}" destId="{E5BA1F11-BA85-E54A-A4BB-646298BC025F}" srcOrd="11" destOrd="0" presId="urn:microsoft.com/office/officeart/2005/8/layout/cycle8"/>
    <dgm:cxn modelId="{D0A687F9-2ADF-7847-9F40-17F7F8F9AB67}" type="presParOf" srcId="{B8EBDD4C-0DFB-CE47-98DF-634F6FEBE790}" destId="{70C09F22-DF88-7C43-A0C0-7362EA7E9CDA}" srcOrd="12" destOrd="0" presId="urn:microsoft.com/office/officeart/2005/8/layout/cycle8"/>
    <dgm:cxn modelId="{071AE12F-D6EC-D048-998E-8753F461D4DF}" type="presParOf" srcId="{B8EBDD4C-0DFB-CE47-98DF-634F6FEBE790}" destId="{424FCEDB-8DCA-4340-A102-3BC26F30E0A8}" srcOrd="13" destOrd="0" presId="urn:microsoft.com/office/officeart/2005/8/layout/cycle8"/>
    <dgm:cxn modelId="{6E1F3AC4-CCFE-FD40-80BD-1772EFDB6904}" type="presParOf" srcId="{B8EBDD4C-0DFB-CE47-98DF-634F6FEBE790}" destId="{1637B483-CA2E-4D48-98B2-1F1E3B995335}" srcOrd="14" destOrd="0" presId="urn:microsoft.com/office/officeart/2005/8/layout/cycle8"/>
    <dgm:cxn modelId="{F1072A96-0DDC-5241-86C3-24F0C3D0316D}" type="presParOf" srcId="{B8EBDD4C-0DFB-CE47-98DF-634F6FEBE790}" destId="{2C9674FB-A315-B241-84B3-B7B0E74284E7}" srcOrd="15" destOrd="0" presId="urn:microsoft.com/office/officeart/2005/8/layout/cycle8"/>
    <dgm:cxn modelId="{A6EE3E49-B41C-1E47-B2C3-AEA0B9E5A046}" type="presParOf" srcId="{B8EBDD4C-0DFB-CE47-98DF-634F6FEBE790}" destId="{7889F1B9-1D73-3E46-A001-962AE2B63FF4}" srcOrd="16" destOrd="0" presId="urn:microsoft.com/office/officeart/2005/8/layout/cycle8"/>
    <dgm:cxn modelId="{30184468-766A-5D4B-8AB1-B13B1E2E59F0}" type="presParOf" srcId="{B8EBDD4C-0DFB-CE47-98DF-634F6FEBE790}" destId="{AF0FAE71-6249-2844-8449-4707717D041C}" srcOrd="17" destOrd="0" presId="urn:microsoft.com/office/officeart/2005/8/layout/cycle8"/>
    <dgm:cxn modelId="{0BE264EB-DE29-BF49-B1DE-9C6068008E49}" type="presParOf" srcId="{B8EBDD4C-0DFB-CE47-98DF-634F6FEBE790}" destId="{6770104A-C0DB-5442-8E68-07EC8BCF7AE9}" srcOrd="18" destOrd="0" presId="urn:microsoft.com/office/officeart/2005/8/layout/cycle8"/>
    <dgm:cxn modelId="{520F48C7-4721-8F4F-B38E-87CBBE051E3C}" type="presParOf" srcId="{B8EBDD4C-0DFB-CE47-98DF-634F6FEBE790}" destId="{A4558292-4D38-7C46-8216-5681A6579807}" srcOrd="19" destOrd="0" presId="urn:microsoft.com/office/officeart/2005/8/layout/cycle8"/>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0FAAA6E-C713-4516-9D23-25EAC6C17399}" type="doc">
      <dgm:prSet loTypeId="urn:microsoft.com/office/officeart/2005/8/layout/matrix3" loCatId="" qsTypeId="urn:microsoft.com/office/officeart/2005/8/quickstyle/simple3" qsCatId="simple" csTypeId="urn:microsoft.com/office/officeart/2005/8/colors/accent6_5" csCatId="accent6" phldr="1"/>
      <dgm:spPr/>
      <dgm:t>
        <a:bodyPr/>
        <a:lstStyle/>
        <a:p>
          <a:endParaRPr lang="es-MX"/>
        </a:p>
      </dgm:t>
    </dgm:pt>
    <dgm:pt modelId="{5CD9AD3D-2964-8B42-86F5-71059E088F7D}">
      <dgm:prSet custT="1"/>
      <dgm:spPr/>
      <dgm:t>
        <a:bodyPr/>
        <a:lstStyle/>
        <a:p>
          <a:r>
            <a:rPr lang="es-MX" sz="2000" smtClean="0"/>
            <a:t>Propiedades antibióticas</a:t>
          </a:r>
          <a:endParaRPr lang="es-MX" sz="2000" dirty="0"/>
        </a:p>
      </dgm:t>
    </dgm:pt>
    <dgm:pt modelId="{84F82A54-C34E-594D-AD5F-F508BA8DD317}" type="parTrans" cxnId="{0640D37E-F71F-6A4B-A914-733DF1BB88DE}">
      <dgm:prSet/>
      <dgm:spPr/>
      <dgm:t>
        <a:bodyPr/>
        <a:lstStyle/>
        <a:p>
          <a:endParaRPr lang="es-ES" sz="2000">
            <a:solidFill>
              <a:schemeClr val="tx1"/>
            </a:solidFill>
          </a:endParaRPr>
        </a:p>
      </dgm:t>
    </dgm:pt>
    <dgm:pt modelId="{95C2EFB8-FA5A-204B-869F-230666B92737}" type="sibTrans" cxnId="{0640D37E-F71F-6A4B-A914-733DF1BB88DE}">
      <dgm:prSet/>
      <dgm:spPr/>
      <dgm:t>
        <a:bodyPr/>
        <a:lstStyle/>
        <a:p>
          <a:endParaRPr lang="es-ES" sz="2000">
            <a:solidFill>
              <a:schemeClr val="tx1"/>
            </a:solidFill>
          </a:endParaRPr>
        </a:p>
      </dgm:t>
    </dgm:pt>
    <dgm:pt modelId="{FA842AA6-0F0D-CD43-8837-F8CA9DBC9F9B}">
      <dgm:prSet custT="1"/>
      <dgm:spPr/>
      <dgm:t>
        <a:bodyPr/>
        <a:lstStyle/>
        <a:p>
          <a:r>
            <a:rPr lang="es-MX" sz="2000" smtClean="0"/>
            <a:t>Remedios contra enfermedades</a:t>
          </a:r>
          <a:endParaRPr lang="es-MX" sz="2000" dirty="0"/>
        </a:p>
      </dgm:t>
    </dgm:pt>
    <dgm:pt modelId="{5F35DC71-02EB-BE47-B2EC-9898CE4C6DD1}" type="parTrans" cxnId="{A203A992-68A6-1944-9ED5-F851C9D80C5E}">
      <dgm:prSet/>
      <dgm:spPr/>
      <dgm:t>
        <a:bodyPr/>
        <a:lstStyle/>
        <a:p>
          <a:endParaRPr lang="es-ES" sz="2000">
            <a:solidFill>
              <a:schemeClr val="tx1"/>
            </a:solidFill>
          </a:endParaRPr>
        </a:p>
      </dgm:t>
    </dgm:pt>
    <dgm:pt modelId="{F7AF1393-F766-D54A-82C4-82A7AD9997E3}" type="sibTrans" cxnId="{A203A992-68A6-1944-9ED5-F851C9D80C5E}">
      <dgm:prSet/>
      <dgm:spPr/>
      <dgm:t>
        <a:bodyPr/>
        <a:lstStyle/>
        <a:p>
          <a:endParaRPr lang="es-ES" sz="2000">
            <a:solidFill>
              <a:schemeClr val="tx1"/>
            </a:solidFill>
          </a:endParaRPr>
        </a:p>
      </dgm:t>
    </dgm:pt>
    <dgm:pt modelId="{20B38C50-C038-AF48-9A65-7D06CAAD2DCA}">
      <dgm:prSet custT="1"/>
      <dgm:spPr/>
      <dgm:t>
        <a:bodyPr/>
        <a:lstStyle/>
        <a:p>
          <a:r>
            <a:rPr lang="es-MX" sz="2000" dirty="0" smtClean="0"/>
            <a:t>Efectivos en el ataque de bacterias Gram+ y hongos</a:t>
          </a:r>
          <a:endParaRPr lang="es-MX" sz="2000" dirty="0"/>
        </a:p>
      </dgm:t>
    </dgm:pt>
    <dgm:pt modelId="{FA3AF6AA-560B-6943-9E94-13CA7E22EB6A}" type="parTrans" cxnId="{01B4B64A-CEC5-424E-9B92-1CED1D4F4CE6}">
      <dgm:prSet/>
      <dgm:spPr/>
      <dgm:t>
        <a:bodyPr/>
        <a:lstStyle/>
        <a:p>
          <a:endParaRPr lang="es-ES" sz="2000">
            <a:solidFill>
              <a:schemeClr val="tx1"/>
            </a:solidFill>
          </a:endParaRPr>
        </a:p>
      </dgm:t>
    </dgm:pt>
    <dgm:pt modelId="{9F568A60-1424-7443-95E9-8A4CDEF0D179}" type="sibTrans" cxnId="{01B4B64A-CEC5-424E-9B92-1CED1D4F4CE6}">
      <dgm:prSet/>
      <dgm:spPr/>
      <dgm:t>
        <a:bodyPr/>
        <a:lstStyle/>
        <a:p>
          <a:endParaRPr lang="es-ES" sz="2000">
            <a:solidFill>
              <a:schemeClr val="tx1"/>
            </a:solidFill>
          </a:endParaRPr>
        </a:p>
      </dgm:t>
    </dgm:pt>
    <dgm:pt modelId="{5B8E5E7C-C016-734B-B095-8FE018775B1D}">
      <dgm:prSet custT="1"/>
      <dgm:spPr/>
      <dgm:t>
        <a:bodyPr/>
        <a:lstStyle/>
        <a:p>
          <a:r>
            <a:rPr lang="es-MX" sz="2000" smtClean="0"/>
            <a:t>Actualmente se conocen mas de 800</a:t>
          </a:r>
          <a:endParaRPr lang="es-MX" sz="2000" dirty="0"/>
        </a:p>
      </dgm:t>
    </dgm:pt>
    <dgm:pt modelId="{E17843CB-3BE8-304F-9607-89948A022445}" type="parTrans" cxnId="{9CBFCE8A-6132-744C-B5D3-F5FC2F42F84E}">
      <dgm:prSet/>
      <dgm:spPr/>
      <dgm:t>
        <a:bodyPr/>
        <a:lstStyle/>
        <a:p>
          <a:endParaRPr lang="es-ES" sz="2000">
            <a:solidFill>
              <a:schemeClr val="tx1"/>
            </a:solidFill>
          </a:endParaRPr>
        </a:p>
      </dgm:t>
    </dgm:pt>
    <dgm:pt modelId="{EA1590F1-634A-8142-865B-F3A186501A8D}" type="sibTrans" cxnId="{9CBFCE8A-6132-744C-B5D3-F5FC2F42F84E}">
      <dgm:prSet/>
      <dgm:spPr/>
      <dgm:t>
        <a:bodyPr/>
        <a:lstStyle/>
        <a:p>
          <a:endParaRPr lang="es-ES" sz="2000">
            <a:solidFill>
              <a:schemeClr val="tx1"/>
            </a:solidFill>
          </a:endParaRPr>
        </a:p>
      </dgm:t>
    </dgm:pt>
    <dgm:pt modelId="{9F6790DE-8CDC-284F-B35E-FC172FB7F496}" type="pres">
      <dgm:prSet presAssocID="{B0FAAA6E-C713-4516-9D23-25EAC6C17399}" presName="matrix" presStyleCnt="0">
        <dgm:presLayoutVars>
          <dgm:chMax val="1"/>
          <dgm:dir/>
          <dgm:resizeHandles val="exact"/>
        </dgm:presLayoutVars>
      </dgm:prSet>
      <dgm:spPr/>
      <dgm:t>
        <a:bodyPr/>
        <a:lstStyle/>
        <a:p>
          <a:endParaRPr lang="es-ES"/>
        </a:p>
      </dgm:t>
    </dgm:pt>
    <dgm:pt modelId="{2A17A99D-670B-D44B-B6CA-E9C5DE7C3093}" type="pres">
      <dgm:prSet presAssocID="{B0FAAA6E-C713-4516-9D23-25EAC6C17399}" presName="diamond" presStyleLbl="bgShp" presStyleIdx="0" presStyleCnt="1"/>
      <dgm:spPr/>
      <dgm:t>
        <a:bodyPr/>
        <a:lstStyle/>
        <a:p>
          <a:endParaRPr lang="es-ES"/>
        </a:p>
      </dgm:t>
    </dgm:pt>
    <dgm:pt modelId="{8A207869-6464-EF41-A9AC-64A9A895E73D}" type="pres">
      <dgm:prSet presAssocID="{B0FAAA6E-C713-4516-9D23-25EAC6C17399}" presName="quad1" presStyleLbl="node1" presStyleIdx="0" presStyleCnt="4">
        <dgm:presLayoutVars>
          <dgm:chMax val="0"/>
          <dgm:chPref val="0"/>
          <dgm:bulletEnabled val="1"/>
        </dgm:presLayoutVars>
      </dgm:prSet>
      <dgm:spPr/>
      <dgm:t>
        <a:bodyPr/>
        <a:lstStyle/>
        <a:p>
          <a:endParaRPr lang="es-ES"/>
        </a:p>
      </dgm:t>
    </dgm:pt>
    <dgm:pt modelId="{D00F351E-6644-5048-B812-6A37B5765C48}" type="pres">
      <dgm:prSet presAssocID="{B0FAAA6E-C713-4516-9D23-25EAC6C17399}" presName="quad2" presStyleLbl="node1" presStyleIdx="1" presStyleCnt="4">
        <dgm:presLayoutVars>
          <dgm:chMax val="0"/>
          <dgm:chPref val="0"/>
          <dgm:bulletEnabled val="1"/>
        </dgm:presLayoutVars>
      </dgm:prSet>
      <dgm:spPr/>
      <dgm:t>
        <a:bodyPr/>
        <a:lstStyle/>
        <a:p>
          <a:endParaRPr lang="es-ES"/>
        </a:p>
      </dgm:t>
    </dgm:pt>
    <dgm:pt modelId="{048D041F-0598-484E-BDE2-BA9B4D93D10F}" type="pres">
      <dgm:prSet presAssocID="{B0FAAA6E-C713-4516-9D23-25EAC6C17399}" presName="quad3" presStyleLbl="node1" presStyleIdx="2" presStyleCnt="4">
        <dgm:presLayoutVars>
          <dgm:chMax val="0"/>
          <dgm:chPref val="0"/>
          <dgm:bulletEnabled val="1"/>
        </dgm:presLayoutVars>
      </dgm:prSet>
      <dgm:spPr/>
      <dgm:t>
        <a:bodyPr/>
        <a:lstStyle/>
        <a:p>
          <a:endParaRPr lang="es-ES"/>
        </a:p>
      </dgm:t>
    </dgm:pt>
    <dgm:pt modelId="{765D0BCA-0064-6E41-BCA4-185C77333423}" type="pres">
      <dgm:prSet presAssocID="{B0FAAA6E-C713-4516-9D23-25EAC6C17399}" presName="quad4" presStyleLbl="node1" presStyleIdx="3" presStyleCnt="4">
        <dgm:presLayoutVars>
          <dgm:chMax val="0"/>
          <dgm:chPref val="0"/>
          <dgm:bulletEnabled val="1"/>
        </dgm:presLayoutVars>
      </dgm:prSet>
      <dgm:spPr/>
      <dgm:t>
        <a:bodyPr/>
        <a:lstStyle/>
        <a:p>
          <a:endParaRPr lang="es-ES"/>
        </a:p>
      </dgm:t>
    </dgm:pt>
  </dgm:ptLst>
  <dgm:cxnLst>
    <dgm:cxn modelId="{846A2166-A674-7E4C-9C3F-2DF2F52DEED3}" type="presOf" srcId="{5B8E5E7C-C016-734B-B095-8FE018775B1D}" destId="{765D0BCA-0064-6E41-BCA4-185C77333423}" srcOrd="0" destOrd="0" presId="urn:microsoft.com/office/officeart/2005/8/layout/matrix3"/>
    <dgm:cxn modelId="{F4B5D64B-DB0C-7348-AEBF-FC3262E96678}" type="presOf" srcId="{20B38C50-C038-AF48-9A65-7D06CAAD2DCA}" destId="{048D041F-0598-484E-BDE2-BA9B4D93D10F}" srcOrd="0" destOrd="0" presId="urn:microsoft.com/office/officeart/2005/8/layout/matrix3"/>
    <dgm:cxn modelId="{9CBFCE8A-6132-744C-B5D3-F5FC2F42F84E}" srcId="{B0FAAA6E-C713-4516-9D23-25EAC6C17399}" destId="{5B8E5E7C-C016-734B-B095-8FE018775B1D}" srcOrd="3" destOrd="0" parTransId="{E17843CB-3BE8-304F-9607-89948A022445}" sibTransId="{EA1590F1-634A-8142-865B-F3A186501A8D}"/>
    <dgm:cxn modelId="{33D1E78E-869E-1D41-BFC4-FCF3D892FD44}" type="presOf" srcId="{5CD9AD3D-2964-8B42-86F5-71059E088F7D}" destId="{D00F351E-6644-5048-B812-6A37B5765C48}" srcOrd="0" destOrd="0" presId="urn:microsoft.com/office/officeart/2005/8/layout/matrix3"/>
    <dgm:cxn modelId="{7433D105-E535-2640-A820-D665B0BE88D0}" type="presOf" srcId="{FA842AA6-0F0D-CD43-8837-F8CA9DBC9F9B}" destId="{8A207869-6464-EF41-A9AC-64A9A895E73D}" srcOrd="0" destOrd="0" presId="urn:microsoft.com/office/officeart/2005/8/layout/matrix3"/>
    <dgm:cxn modelId="{A203A992-68A6-1944-9ED5-F851C9D80C5E}" srcId="{B0FAAA6E-C713-4516-9D23-25EAC6C17399}" destId="{FA842AA6-0F0D-CD43-8837-F8CA9DBC9F9B}" srcOrd="0" destOrd="0" parTransId="{5F35DC71-02EB-BE47-B2EC-9898CE4C6DD1}" sibTransId="{F7AF1393-F766-D54A-82C4-82A7AD9997E3}"/>
    <dgm:cxn modelId="{8EDBF201-976B-5841-AD50-A3D83E02DFE5}" type="presOf" srcId="{B0FAAA6E-C713-4516-9D23-25EAC6C17399}" destId="{9F6790DE-8CDC-284F-B35E-FC172FB7F496}" srcOrd="0" destOrd="0" presId="urn:microsoft.com/office/officeart/2005/8/layout/matrix3"/>
    <dgm:cxn modelId="{01B4B64A-CEC5-424E-9B92-1CED1D4F4CE6}" srcId="{B0FAAA6E-C713-4516-9D23-25EAC6C17399}" destId="{20B38C50-C038-AF48-9A65-7D06CAAD2DCA}" srcOrd="2" destOrd="0" parTransId="{FA3AF6AA-560B-6943-9E94-13CA7E22EB6A}" sibTransId="{9F568A60-1424-7443-95E9-8A4CDEF0D179}"/>
    <dgm:cxn modelId="{0640D37E-F71F-6A4B-A914-733DF1BB88DE}" srcId="{B0FAAA6E-C713-4516-9D23-25EAC6C17399}" destId="{5CD9AD3D-2964-8B42-86F5-71059E088F7D}" srcOrd="1" destOrd="0" parTransId="{84F82A54-C34E-594D-AD5F-F508BA8DD317}" sibTransId="{95C2EFB8-FA5A-204B-869F-230666B92737}"/>
    <dgm:cxn modelId="{E9FABF7F-2CCC-EC49-8540-C39C0969782A}" type="presParOf" srcId="{9F6790DE-8CDC-284F-B35E-FC172FB7F496}" destId="{2A17A99D-670B-D44B-B6CA-E9C5DE7C3093}" srcOrd="0" destOrd="0" presId="urn:microsoft.com/office/officeart/2005/8/layout/matrix3"/>
    <dgm:cxn modelId="{83948E16-76B7-6A4D-AE0B-E080BE16F49B}" type="presParOf" srcId="{9F6790DE-8CDC-284F-B35E-FC172FB7F496}" destId="{8A207869-6464-EF41-A9AC-64A9A895E73D}" srcOrd="1" destOrd="0" presId="urn:microsoft.com/office/officeart/2005/8/layout/matrix3"/>
    <dgm:cxn modelId="{D4175F74-9F69-CC49-9038-32CE95C5B412}" type="presParOf" srcId="{9F6790DE-8CDC-284F-B35E-FC172FB7F496}" destId="{D00F351E-6644-5048-B812-6A37B5765C48}" srcOrd="2" destOrd="0" presId="urn:microsoft.com/office/officeart/2005/8/layout/matrix3"/>
    <dgm:cxn modelId="{43A20D89-AB3C-954C-B9D8-9B64136C02E8}" type="presParOf" srcId="{9F6790DE-8CDC-284F-B35E-FC172FB7F496}" destId="{048D041F-0598-484E-BDE2-BA9B4D93D10F}" srcOrd="3" destOrd="0" presId="urn:microsoft.com/office/officeart/2005/8/layout/matrix3"/>
    <dgm:cxn modelId="{7C474583-FEFF-BC4B-8541-8CE3527B5CAA}" type="presParOf" srcId="{9F6790DE-8CDC-284F-B35E-FC172FB7F496}" destId="{765D0BCA-0064-6E41-BCA4-185C77333423}" srcOrd="4" destOrd="0" presId="urn:microsoft.com/office/officeart/2005/8/layout/matrix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CECFBD4-35A8-2243-BDEB-925999A89036}" type="doc">
      <dgm:prSet loTypeId="urn:microsoft.com/office/officeart/2008/layout/CircularPictureCallout" loCatId="" qsTypeId="urn:microsoft.com/office/officeart/2005/8/quickstyle/simple4" qsCatId="simple" csTypeId="urn:microsoft.com/office/officeart/2005/8/colors/accent1_2" csCatId="accent1" phldr="1"/>
      <dgm:spPr/>
      <dgm:t>
        <a:bodyPr/>
        <a:lstStyle/>
        <a:p>
          <a:endParaRPr lang="es-ES"/>
        </a:p>
      </dgm:t>
    </dgm:pt>
    <dgm:pt modelId="{3AE786FF-D6F2-2B4D-B83D-499E783D7D75}">
      <dgm:prSet phldrT="[Texto]"/>
      <dgm:spPr/>
      <dgm:t>
        <a:bodyPr/>
        <a:lstStyle/>
        <a:p>
          <a:r>
            <a:rPr lang="es-ES" dirty="0" smtClean="0"/>
            <a:t>Tintóreos</a:t>
          </a:r>
          <a:endParaRPr lang="es-ES" dirty="0"/>
        </a:p>
      </dgm:t>
    </dgm:pt>
    <dgm:pt modelId="{77822823-7F24-9948-B64B-37775C5CD871}" type="parTrans" cxnId="{FAF85AB6-CED9-2E4D-8E3D-2E480F9B91F2}">
      <dgm:prSet/>
      <dgm:spPr/>
      <dgm:t>
        <a:bodyPr/>
        <a:lstStyle/>
        <a:p>
          <a:endParaRPr lang="es-ES"/>
        </a:p>
      </dgm:t>
    </dgm:pt>
    <dgm:pt modelId="{9236E315-B445-4B40-865B-95F812336887}" type="sibTrans" cxnId="{FAF85AB6-CED9-2E4D-8E3D-2E480F9B91F2}">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t>
        <a:bodyPr/>
        <a:lstStyle/>
        <a:p>
          <a:endParaRPr lang="es-ES"/>
        </a:p>
      </dgm:t>
    </dgm:pt>
    <dgm:pt modelId="{E723E914-211A-FE40-8B01-F293C1DDB1B9}">
      <dgm:prSet/>
      <dgm:spPr/>
      <dgm:t>
        <a:bodyPr/>
        <a:lstStyle/>
        <a:p>
          <a:r>
            <a:rPr lang="es-MX" dirty="0" smtClean="0">
              <a:latin typeface="Arial" pitchFamily="34" charset="0"/>
              <a:cs typeface="Arial" pitchFamily="34" charset="0"/>
            </a:rPr>
            <a:t>500 especies de líquenes que son utilizados como tintóreos</a:t>
          </a:r>
          <a:endParaRPr lang="es-ES" dirty="0"/>
        </a:p>
      </dgm:t>
    </dgm:pt>
    <dgm:pt modelId="{630E200A-009D-C740-A27A-8442303F83F6}" type="parTrans" cxnId="{AD7F9ACD-2137-744E-A04B-275B4F291134}">
      <dgm:prSet/>
      <dgm:spPr/>
      <dgm:t>
        <a:bodyPr/>
        <a:lstStyle/>
        <a:p>
          <a:endParaRPr lang="es-ES"/>
        </a:p>
      </dgm:t>
    </dgm:pt>
    <dgm:pt modelId="{C4898475-1749-A343-82E9-A5E54D250516}" type="sibTrans" cxnId="{AD7F9ACD-2137-744E-A04B-275B4F291134}">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17000" r="-17000"/>
          </a:stretch>
        </a:blipFill>
      </dgm:spPr>
      <dgm:t>
        <a:bodyPr/>
        <a:lstStyle/>
        <a:p>
          <a:endParaRPr lang="es-ES"/>
        </a:p>
      </dgm:t>
    </dgm:pt>
    <dgm:pt modelId="{C63656A8-8D36-7743-99E2-ED0C8C175E92}">
      <dgm:prSet phldrT="[Texto]"/>
      <dgm:spPr/>
      <dgm:t>
        <a:bodyPr/>
        <a:lstStyle/>
        <a:p>
          <a:r>
            <a:rPr lang="es-MX" i="1" dirty="0" smtClean="0">
              <a:latin typeface="Arial" pitchFamily="34" charset="0"/>
              <a:cs typeface="Arial" pitchFamily="34" charset="0"/>
            </a:rPr>
            <a:t>Orchilla y Tornasol </a:t>
          </a:r>
          <a:endParaRPr lang="es-ES" dirty="0"/>
        </a:p>
      </dgm:t>
    </dgm:pt>
    <dgm:pt modelId="{9869509D-6F8A-4C45-91B3-F05CE61D0F40}" type="parTrans" cxnId="{66285DE7-4E36-084E-A0E6-C4F5C22F10A0}">
      <dgm:prSet/>
      <dgm:spPr/>
      <dgm:t>
        <a:bodyPr/>
        <a:lstStyle/>
        <a:p>
          <a:endParaRPr lang="es-ES"/>
        </a:p>
      </dgm:t>
    </dgm:pt>
    <dgm:pt modelId="{4B7083DD-A85E-5A4F-ADF3-6690F7FF1957}" type="sibTrans" cxnId="{66285DE7-4E36-084E-A0E6-C4F5C22F10A0}">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1000" r="-21000"/>
          </a:stretch>
        </a:blipFill>
      </dgm:spPr>
      <dgm:t>
        <a:bodyPr/>
        <a:lstStyle/>
        <a:p>
          <a:endParaRPr lang="es-ES"/>
        </a:p>
      </dgm:t>
    </dgm:pt>
    <dgm:pt modelId="{D95DF65A-B0AE-6A4B-A980-5C83BD47967C}" type="pres">
      <dgm:prSet presAssocID="{ACECFBD4-35A8-2243-BDEB-925999A89036}" presName="Name0" presStyleCnt="0">
        <dgm:presLayoutVars>
          <dgm:chMax val="7"/>
          <dgm:chPref val="7"/>
          <dgm:dir/>
        </dgm:presLayoutVars>
      </dgm:prSet>
      <dgm:spPr/>
      <dgm:t>
        <a:bodyPr/>
        <a:lstStyle/>
        <a:p>
          <a:endParaRPr lang="es-MX"/>
        </a:p>
      </dgm:t>
    </dgm:pt>
    <dgm:pt modelId="{1D5715B3-83F6-AE4E-88EF-90DE63C5A54C}" type="pres">
      <dgm:prSet presAssocID="{ACECFBD4-35A8-2243-BDEB-925999A89036}" presName="Name1" presStyleCnt="0"/>
      <dgm:spPr/>
    </dgm:pt>
    <dgm:pt modelId="{7BEFE2DC-4397-0344-ACA1-805CC56C9D1C}" type="pres">
      <dgm:prSet presAssocID="{9236E315-B445-4B40-865B-95F812336887}" presName="picture_1" presStyleCnt="0"/>
      <dgm:spPr/>
    </dgm:pt>
    <dgm:pt modelId="{61D49A46-7B8E-664B-8FD6-0C7E4382CEE9}" type="pres">
      <dgm:prSet presAssocID="{9236E315-B445-4B40-865B-95F812336887}" presName="pictureRepeatNode" presStyleLbl="alignImgPlace1" presStyleIdx="0" presStyleCnt="3"/>
      <dgm:spPr/>
      <dgm:t>
        <a:bodyPr/>
        <a:lstStyle/>
        <a:p>
          <a:endParaRPr lang="es-MX"/>
        </a:p>
      </dgm:t>
    </dgm:pt>
    <dgm:pt modelId="{B8774A71-703A-8F4B-B24D-A0491D18F772}" type="pres">
      <dgm:prSet presAssocID="{3AE786FF-D6F2-2B4D-B83D-499E783D7D75}" presName="text_1" presStyleLbl="node1" presStyleIdx="0" presStyleCnt="0">
        <dgm:presLayoutVars>
          <dgm:bulletEnabled val="1"/>
        </dgm:presLayoutVars>
      </dgm:prSet>
      <dgm:spPr/>
      <dgm:t>
        <a:bodyPr/>
        <a:lstStyle/>
        <a:p>
          <a:endParaRPr lang="es-ES"/>
        </a:p>
      </dgm:t>
    </dgm:pt>
    <dgm:pt modelId="{F011C302-9F91-B14E-B838-F2514332F192}" type="pres">
      <dgm:prSet presAssocID="{C4898475-1749-A343-82E9-A5E54D250516}" presName="picture_2" presStyleCnt="0"/>
      <dgm:spPr/>
    </dgm:pt>
    <dgm:pt modelId="{8EF9ED42-1ED1-6F4D-BC05-084FC75BBDC4}" type="pres">
      <dgm:prSet presAssocID="{C4898475-1749-A343-82E9-A5E54D250516}" presName="pictureRepeatNode" presStyleLbl="alignImgPlace1" presStyleIdx="1" presStyleCnt="3"/>
      <dgm:spPr/>
      <dgm:t>
        <a:bodyPr/>
        <a:lstStyle/>
        <a:p>
          <a:endParaRPr lang="es-MX"/>
        </a:p>
      </dgm:t>
    </dgm:pt>
    <dgm:pt modelId="{7C3DE00A-8B1D-5648-BE9D-E803D8E695F3}" type="pres">
      <dgm:prSet presAssocID="{E723E914-211A-FE40-8B01-F293C1DDB1B9}" presName="line_2" presStyleLbl="parChTrans1D1" presStyleIdx="0" presStyleCnt="2"/>
      <dgm:spPr/>
    </dgm:pt>
    <dgm:pt modelId="{04122A19-37E7-7444-989F-29277CF17E91}" type="pres">
      <dgm:prSet presAssocID="{E723E914-211A-FE40-8B01-F293C1DDB1B9}" presName="textparent_2" presStyleLbl="node1" presStyleIdx="0" presStyleCnt="0"/>
      <dgm:spPr/>
    </dgm:pt>
    <dgm:pt modelId="{88EA3390-FA5E-134B-8225-223BDB9D1A5E}" type="pres">
      <dgm:prSet presAssocID="{E723E914-211A-FE40-8B01-F293C1DDB1B9}" presName="text_2" presStyleLbl="revTx" presStyleIdx="0" presStyleCnt="2">
        <dgm:presLayoutVars>
          <dgm:bulletEnabled val="1"/>
        </dgm:presLayoutVars>
      </dgm:prSet>
      <dgm:spPr/>
      <dgm:t>
        <a:bodyPr/>
        <a:lstStyle/>
        <a:p>
          <a:endParaRPr lang="es-ES"/>
        </a:p>
      </dgm:t>
    </dgm:pt>
    <dgm:pt modelId="{712F60B9-4C4E-6440-B4F3-7BC1E993A733}" type="pres">
      <dgm:prSet presAssocID="{4B7083DD-A85E-5A4F-ADF3-6690F7FF1957}" presName="picture_3" presStyleCnt="0"/>
      <dgm:spPr/>
    </dgm:pt>
    <dgm:pt modelId="{043A8DED-0ED3-844C-A9F0-3E3120E500ED}" type="pres">
      <dgm:prSet presAssocID="{4B7083DD-A85E-5A4F-ADF3-6690F7FF1957}" presName="pictureRepeatNode" presStyleLbl="alignImgPlace1" presStyleIdx="2" presStyleCnt="3"/>
      <dgm:spPr/>
      <dgm:t>
        <a:bodyPr/>
        <a:lstStyle/>
        <a:p>
          <a:endParaRPr lang="es-MX"/>
        </a:p>
      </dgm:t>
    </dgm:pt>
    <dgm:pt modelId="{F992DAB8-54F9-0641-BCD6-87494983DA36}" type="pres">
      <dgm:prSet presAssocID="{C63656A8-8D36-7743-99E2-ED0C8C175E92}" presName="line_3" presStyleLbl="parChTrans1D1" presStyleIdx="1" presStyleCnt="2"/>
      <dgm:spPr/>
    </dgm:pt>
    <dgm:pt modelId="{F113CFD4-CF40-B14D-A15E-FAADAE7E69E2}" type="pres">
      <dgm:prSet presAssocID="{C63656A8-8D36-7743-99E2-ED0C8C175E92}" presName="textparent_3" presStyleLbl="node1" presStyleIdx="0" presStyleCnt="0"/>
      <dgm:spPr/>
    </dgm:pt>
    <dgm:pt modelId="{C6633FB0-0B85-034E-B895-AAFDA02ECA16}" type="pres">
      <dgm:prSet presAssocID="{C63656A8-8D36-7743-99E2-ED0C8C175E92}" presName="text_3" presStyleLbl="revTx" presStyleIdx="1" presStyleCnt="2" custScaleX="141706">
        <dgm:presLayoutVars>
          <dgm:bulletEnabled val="1"/>
        </dgm:presLayoutVars>
      </dgm:prSet>
      <dgm:spPr/>
      <dgm:t>
        <a:bodyPr/>
        <a:lstStyle/>
        <a:p>
          <a:endParaRPr lang="es-ES"/>
        </a:p>
      </dgm:t>
    </dgm:pt>
  </dgm:ptLst>
  <dgm:cxnLst>
    <dgm:cxn modelId="{063007B1-26D4-C945-BC98-C2B39D724C7B}" type="presOf" srcId="{3AE786FF-D6F2-2B4D-B83D-499E783D7D75}" destId="{B8774A71-703A-8F4B-B24D-A0491D18F772}" srcOrd="0" destOrd="0" presId="urn:microsoft.com/office/officeart/2008/layout/CircularPictureCallout"/>
    <dgm:cxn modelId="{734A99A3-8E67-794D-B788-F0B02450B0A0}" type="presOf" srcId="{E723E914-211A-FE40-8B01-F293C1DDB1B9}" destId="{88EA3390-FA5E-134B-8225-223BDB9D1A5E}" srcOrd="0" destOrd="0" presId="urn:microsoft.com/office/officeart/2008/layout/CircularPictureCallout"/>
    <dgm:cxn modelId="{E5BB7524-3704-7944-AAE9-AC410760BA95}" type="presOf" srcId="{ACECFBD4-35A8-2243-BDEB-925999A89036}" destId="{D95DF65A-B0AE-6A4B-A980-5C83BD47967C}" srcOrd="0" destOrd="0" presId="urn:microsoft.com/office/officeart/2008/layout/CircularPictureCallout"/>
    <dgm:cxn modelId="{AD7F9ACD-2137-744E-A04B-275B4F291134}" srcId="{ACECFBD4-35A8-2243-BDEB-925999A89036}" destId="{E723E914-211A-FE40-8B01-F293C1DDB1B9}" srcOrd="1" destOrd="0" parTransId="{630E200A-009D-C740-A27A-8442303F83F6}" sibTransId="{C4898475-1749-A343-82E9-A5E54D250516}"/>
    <dgm:cxn modelId="{616377F3-7619-D443-9B25-3C68CF32B0C4}" type="presOf" srcId="{9236E315-B445-4B40-865B-95F812336887}" destId="{61D49A46-7B8E-664B-8FD6-0C7E4382CEE9}" srcOrd="0" destOrd="0" presId="urn:microsoft.com/office/officeart/2008/layout/CircularPictureCallout"/>
    <dgm:cxn modelId="{B84AD6D2-A61B-3640-9999-A6DBCA6D05A1}" type="presOf" srcId="{4B7083DD-A85E-5A4F-ADF3-6690F7FF1957}" destId="{043A8DED-0ED3-844C-A9F0-3E3120E500ED}" srcOrd="0" destOrd="0" presId="urn:microsoft.com/office/officeart/2008/layout/CircularPictureCallout"/>
    <dgm:cxn modelId="{B9E79034-689A-E847-AC5E-C032241A78DE}" type="presOf" srcId="{C63656A8-8D36-7743-99E2-ED0C8C175E92}" destId="{C6633FB0-0B85-034E-B895-AAFDA02ECA16}" srcOrd="0" destOrd="0" presId="urn:microsoft.com/office/officeart/2008/layout/CircularPictureCallout"/>
    <dgm:cxn modelId="{FAF85AB6-CED9-2E4D-8E3D-2E480F9B91F2}" srcId="{ACECFBD4-35A8-2243-BDEB-925999A89036}" destId="{3AE786FF-D6F2-2B4D-B83D-499E783D7D75}" srcOrd="0" destOrd="0" parTransId="{77822823-7F24-9948-B64B-37775C5CD871}" sibTransId="{9236E315-B445-4B40-865B-95F812336887}"/>
    <dgm:cxn modelId="{66285DE7-4E36-084E-A0E6-C4F5C22F10A0}" srcId="{ACECFBD4-35A8-2243-BDEB-925999A89036}" destId="{C63656A8-8D36-7743-99E2-ED0C8C175E92}" srcOrd="2" destOrd="0" parTransId="{9869509D-6F8A-4C45-91B3-F05CE61D0F40}" sibTransId="{4B7083DD-A85E-5A4F-ADF3-6690F7FF1957}"/>
    <dgm:cxn modelId="{59115D8A-7A9F-E349-A0EB-22AA248FA4B9}" type="presOf" srcId="{C4898475-1749-A343-82E9-A5E54D250516}" destId="{8EF9ED42-1ED1-6F4D-BC05-084FC75BBDC4}" srcOrd="0" destOrd="0" presId="urn:microsoft.com/office/officeart/2008/layout/CircularPictureCallout"/>
    <dgm:cxn modelId="{84F1D7C6-BEBF-604E-A2E2-9837D8043350}" type="presParOf" srcId="{D95DF65A-B0AE-6A4B-A980-5C83BD47967C}" destId="{1D5715B3-83F6-AE4E-88EF-90DE63C5A54C}" srcOrd="0" destOrd="0" presId="urn:microsoft.com/office/officeart/2008/layout/CircularPictureCallout"/>
    <dgm:cxn modelId="{4726B617-A09A-3E45-AC60-F69875BFF88E}" type="presParOf" srcId="{1D5715B3-83F6-AE4E-88EF-90DE63C5A54C}" destId="{7BEFE2DC-4397-0344-ACA1-805CC56C9D1C}" srcOrd="0" destOrd="0" presId="urn:microsoft.com/office/officeart/2008/layout/CircularPictureCallout"/>
    <dgm:cxn modelId="{0D974F54-D57E-6049-993E-5B7B38FC2D21}" type="presParOf" srcId="{7BEFE2DC-4397-0344-ACA1-805CC56C9D1C}" destId="{61D49A46-7B8E-664B-8FD6-0C7E4382CEE9}" srcOrd="0" destOrd="0" presId="urn:microsoft.com/office/officeart/2008/layout/CircularPictureCallout"/>
    <dgm:cxn modelId="{54406D52-DB5B-874C-A850-232BADDC4522}" type="presParOf" srcId="{1D5715B3-83F6-AE4E-88EF-90DE63C5A54C}" destId="{B8774A71-703A-8F4B-B24D-A0491D18F772}" srcOrd="1" destOrd="0" presId="urn:microsoft.com/office/officeart/2008/layout/CircularPictureCallout"/>
    <dgm:cxn modelId="{0D31AB53-CF40-D942-BC90-80230DA1C823}" type="presParOf" srcId="{1D5715B3-83F6-AE4E-88EF-90DE63C5A54C}" destId="{F011C302-9F91-B14E-B838-F2514332F192}" srcOrd="2" destOrd="0" presId="urn:microsoft.com/office/officeart/2008/layout/CircularPictureCallout"/>
    <dgm:cxn modelId="{D4E67F36-0B33-EF45-BFFE-D83223C793B5}" type="presParOf" srcId="{F011C302-9F91-B14E-B838-F2514332F192}" destId="{8EF9ED42-1ED1-6F4D-BC05-084FC75BBDC4}" srcOrd="0" destOrd="0" presId="urn:microsoft.com/office/officeart/2008/layout/CircularPictureCallout"/>
    <dgm:cxn modelId="{693BFF24-C416-5B4E-BDC8-62A25E2AA7A3}" type="presParOf" srcId="{1D5715B3-83F6-AE4E-88EF-90DE63C5A54C}" destId="{7C3DE00A-8B1D-5648-BE9D-E803D8E695F3}" srcOrd="3" destOrd="0" presId="urn:microsoft.com/office/officeart/2008/layout/CircularPictureCallout"/>
    <dgm:cxn modelId="{98DB936F-FEB0-5946-A22C-A2D576DFCE97}" type="presParOf" srcId="{1D5715B3-83F6-AE4E-88EF-90DE63C5A54C}" destId="{04122A19-37E7-7444-989F-29277CF17E91}" srcOrd="4" destOrd="0" presId="urn:microsoft.com/office/officeart/2008/layout/CircularPictureCallout"/>
    <dgm:cxn modelId="{6EB163EC-7E62-224B-8DBC-E182E7CA109C}" type="presParOf" srcId="{04122A19-37E7-7444-989F-29277CF17E91}" destId="{88EA3390-FA5E-134B-8225-223BDB9D1A5E}" srcOrd="0" destOrd="0" presId="urn:microsoft.com/office/officeart/2008/layout/CircularPictureCallout"/>
    <dgm:cxn modelId="{55701BCF-2263-5649-B50E-879850F5E52B}" type="presParOf" srcId="{1D5715B3-83F6-AE4E-88EF-90DE63C5A54C}" destId="{712F60B9-4C4E-6440-B4F3-7BC1E993A733}" srcOrd="5" destOrd="0" presId="urn:microsoft.com/office/officeart/2008/layout/CircularPictureCallout"/>
    <dgm:cxn modelId="{5D2D0E93-3B04-7945-8D20-C60A5021E1B9}" type="presParOf" srcId="{712F60B9-4C4E-6440-B4F3-7BC1E993A733}" destId="{043A8DED-0ED3-844C-A9F0-3E3120E500ED}" srcOrd="0" destOrd="0" presId="urn:microsoft.com/office/officeart/2008/layout/CircularPictureCallout"/>
    <dgm:cxn modelId="{B80A6DAC-FAE1-CB46-8FA2-4BCCD7CAFE41}" type="presParOf" srcId="{1D5715B3-83F6-AE4E-88EF-90DE63C5A54C}" destId="{F992DAB8-54F9-0641-BCD6-87494983DA36}" srcOrd="6" destOrd="0" presId="urn:microsoft.com/office/officeart/2008/layout/CircularPictureCallout"/>
    <dgm:cxn modelId="{687CC67C-A107-7F44-A686-97DE47223FAA}" type="presParOf" srcId="{1D5715B3-83F6-AE4E-88EF-90DE63C5A54C}" destId="{F113CFD4-CF40-B14D-A15E-FAADAE7E69E2}" srcOrd="7" destOrd="0" presId="urn:microsoft.com/office/officeart/2008/layout/CircularPictureCallout"/>
    <dgm:cxn modelId="{9E7676FA-7A54-FF4D-B92B-F3D2978D2739}" type="presParOf" srcId="{F113CFD4-CF40-B14D-A15E-FAADAE7E69E2}" destId="{C6633FB0-0B85-034E-B895-AAFDA02ECA16}" srcOrd="0" destOrd="0" presId="urn:microsoft.com/office/officeart/2008/layout/CircularPictureCallou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2AB4F0-B617-074C-840D-38D749016C50}">
      <dsp:nvSpPr>
        <dsp:cNvPr id="0" name=""/>
        <dsp:cNvSpPr/>
      </dsp:nvSpPr>
      <dsp:spPr>
        <a:xfrm>
          <a:off x="0" y="0"/>
          <a:ext cx="8435280" cy="1507667"/>
        </a:xfrm>
        <a:prstGeom prst="roundRect">
          <a:avLst>
            <a:gd name="adj" fmla="val 10000"/>
          </a:avLst>
        </a:prstGeom>
        <a:gradFill rotWithShape="0">
          <a:gsLst>
            <a:gs pos="0">
              <a:schemeClr val="accent6">
                <a:alpha val="90000"/>
                <a:hueOff val="0"/>
                <a:satOff val="0"/>
                <a:lumOff val="0"/>
                <a:alphaOff val="0"/>
                <a:lumMod val="110000"/>
                <a:satMod val="105000"/>
                <a:tint val="67000"/>
              </a:schemeClr>
            </a:gs>
            <a:gs pos="50000">
              <a:schemeClr val="accent6">
                <a:alpha val="90000"/>
                <a:hueOff val="0"/>
                <a:satOff val="0"/>
                <a:lumOff val="0"/>
                <a:alphaOff val="0"/>
                <a:lumMod val="105000"/>
                <a:satMod val="103000"/>
                <a:tint val="73000"/>
              </a:schemeClr>
            </a:gs>
            <a:gs pos="100000">
              <a:schemeClr val="accent6">
                <a:alpha val="9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altLang="es-MX" sz="2000" b="1" kern="1200" dirty="0" err="1" smtClean="0">
              <a:latin typeface="Trebuchet MS" panose="020B0603020202020204" pitchFamily="34" charset="0"/>
              <a:ea typeface="ＭＳ Ｐゴシック" panose="020B0600070205080204" pitchFamily="34" charset="-128"/>
            </a:rPr>
            <a:t>Ascomycetes</a:t>
          </a:r>
          <a:r>
            <a:rPr lang="es-ES" altLang="es-MX" sz="2000" b="1" kern="1200" dirty="0" smtClean="0">
              <a:latin typeface="Trebuchet MS" panose="020B0603020202020204" pitchFamily="34" charset="0"/>
              <a:ea typeface="ＭＳ Ｐゴシック" panose="020B0600070205080204" pitchFamily="34" charset="-128"/>
            </a:rPr>
            <a:t/>
          </a:r>
          <a:br>
            <a:rPr lang="es-ES" altLang="es-MX" sz="2000" b="1" kern="1200" dirty="0" smtClean="0">
              <a:latin typeface="Trebuchet MS" panose="020B0603020202020204" pitchFamily="34" charset="0"/>
              <a:ea typeface="ＭＳ Ｐゴシック" panose="020B0600070205080204" pitchFamily="34" charset="-128"/>
            </a:rPr>
          </a:br>
          <a:r>
            <a:rPr lang="es-ES" altLang="es-MX" sz="2000" b="1" kern="1200" dirty="0" smtClean="0">
              <a:latin typeface="Trebuchet MS" panose="020B0603020202020204" pitchFamily="34" charset="0"/>
              <a:ea typeface="ＭＳ Ｐゴシック" panose="020B0600070205080204" pitchFamily="34" charset="-128"/>
            </a:rPr>
            <a:t>el 46 % de los </a:t>
          </a:r>
          <a:r>
            <a:rPr lang="es-ES" altLang="es-MX" sz="2000" b="1" kern="1200" dirty="0" err="1" smtClean="0">
              <a:latin typeface="Trebuchet MS" panose="020B0603020202020204" pitchFamily="34" charset="0"/>
              <a:ea typeface="ＭＳ Ｐゴシック" panose="020B0600070205080204" pitchFamily="34" charset="-128"/>
            </a:rPr>
            <a:t>Ascomycetes</a:t>
          </a:r>
          <a:r>
            <a:rPr lang="es-ES" altLang="es-MX" sz="2000" b="1" kern="1200" dirty="0" smtClean="0">
              <a:latin typeface="Trebuchet MS" panose="020B0603020202020204" pitchFamily="34" charset="0"/>
              <a:ea typeface="ＭＳ Ｐゴシック" panose="020B0600070205080204" pitchFamily="34" charset="-128"/>
            </a:rPr>
            <a:t> son formadores de líquenes  </a:t>
          </a:r>
          <a:endParaRPr lang="es-ES" sz="2000" kern="1200" dirty="0"/>
        </a:p>
      </dsp:txBody>
      <dsp:txXfrm>
        <a:off x="1837822" y="0"/>
        <a:ext cx="6597457" cy="1507667"/>
      </dsp:txXfrm>
    </dsp:sp>
    <dsp:sp modelId="{F271B451-4CB2-9145-B5D8-AFDC7D335422}">
      <dsp:nvSpPr>
        <dsp:cNvPr id="0" name=""/>
        <dsp:cNvSpPr/>
      </dsp:nvSpPr>
      <dsp:spPr>
        <a:xfrm>
          <a:off x="150766" y="150766"/>
          <a:ext cx="1687056" cy="1206133"/>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7C16E611-3426-6F42-9BE2-A8A347CB8EC9}">
      <dsp:nvSpPr>
        <dsp:cNvPr id="0" name=""/>
        <dsp:cNvSpPr/>
      </dsp:nvSpPr>
      <dsp:spPr>
        <a:xfrm>
          <a:off x="0" y="1658434"/>
          <a:ext cx="8435280" cy="1507667"/>
        </a:xfrm>
        <a:prstGeom prst="roundRect">
          <a:avLst>
            <a:gd name="adj" fmla="val 10000"/>
          </a:avLst>
        </a:prstGeom>
        <a:gradFill rotWithShape="0">
          <a:gsLst>
            <a:gs pos="0">
              <a:schemeClr val="accent6">
                <a:alpha val="90000"/>
                <a:hueOff val="0"/>
                <a:satOff val="0"/>
                <a:lumOff val="0"/>
                <a:alphaOff val="-20000"/>
                <a:lumMod val="110000"/>
                <a:satMod val="105000"/>
                <a:tint val="67000"/>
              </a:schemeClr>
            </a:gs>
            <a:gs pos="50000">
              <a:schemeClr val="accent6">
                <a:alpha val="90000"/>
                <a:hueOff val="0"/>
                <a:satOff val="0"/>
                <a:lumOff val="0"/>
                <a:alphaOff val="-20000"/>
                <a:lumMod val="105000"/>
                <a:satMod val="103000"/>
                <a:tint val="73000"/>
              </a:schemeClr>
            </a:gs>
            <a:gs pos="100000">
              <a:schemeClr val="accent6">
                <a:alpha val="90000"/>
                <a:hueOff val="0"/>
                <a:satOff val="0"/>
                <a:lumOff val="0"/>
                <a:alphaOff val="-20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altLang="es-MX" sz="2000" b="1" kern="1200" smtClean="0">
              <a:latin typeface="Trebuchet MS" panose="020B0603020202020204" pitchFamily="34" charset="0"/>
              <a:ea typeface="ＭＳ Ｐゴシック" panose="020B0600070205080204" pitchFamily="34" charset="-128"/>
            </a:rPr>
            <a:t>Basidiomycetes: Tricholamatales,  Cantharellales: Phanerochaetales, hongos imperfectos   </a:t>
          </a:r>
          <a:endParaRPr lang="es-ES" sz="2000" kern="1200" dirty="0"/>
        </a:p>
      </dsp:txBody>
      <dsp:txXfrm>
        <a:off x="1837822" y="1658434"/>
        <a:ext cx="6597457" cy="1507667"/>
      </dsp:txXfrm>
    </dsp:sp>
    <dsp:sp modelId="{ACB94AF1-1D1B-224D-829F-285CA9D0C39F}">
      <dsp:nvSpPr>
        <dsp:cNvPr id="0" name=""/>
        <dsp:cNvSpPr/>
      </dsp:nvSpPr>
      <dsp:spPr>
        <a:xfrm>
          <a:off x="150766" y="1809200"/>
          <a:ext cx="1687056" cy="1206133"/>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4000" r="-4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9695FAA8-E7E5-E244-B1A6-2D88D9967F59}">
      <dsp:nvSpPr>
        <dsp:cNvPr id="0" name=""/>
        <dsp:cNvSpPr/>
      </dsp:nvSpPr>
      <dsp:spPr>
        <a:xfrm>
          <a:off x="0" y="3316868"/>
          <a:ext cx="8435280" cy="1507667"/>
        </a:xfrm>
        <a:prstGeom prst="roundRect">
          <a:avLst>
            <a:gd name="adj" fmla="val 10000"/>
          </a:avLst>
        </a:prstGeom>
        <a:gradFill rotWithShape="0">
          <a:gsLst>
            <a:gs pos="0">
              <a:schemeClr val="accent6">
                <a:alpha val="90000"/>
                <a:hueOff val="0"/>
                <a:satOff val="0"/>
                <a:lumOff val="0"/>
                <a:alphaOff val="-40000"/>
                <a:lumMod val="110000"/>
                <a:satMod val="105000"/>
                <a:tint val="67000"/>
              </a:schemeClr>
            </a:gs>
            <a:gs pos="50000">
              <a:schemeClr val="accent6">
                <a:alpha val="90000"/>
                <a:hueOff val="0"/>
                <a:satOff val="0"/>
                <a:lumOff val="0"/>
                <a:alphaOff val="-40000"/>
                <a:lumMod val="105000"/>
                <a:satMod val="103000"/>
                <a:tint val="73000"/>
              </a:schemeClr>
            </a:gs>
            <a:gs pos="100000">
              <a:schemeClr val="accent6">
                <a:alpha val="90000"/>
                <a:hueOff val="0"/>
                <a:satOff val="0"/>
                <a:lumOff val="0"/>
                <a:alphaOff val="-40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ES" altLang="es-MX" sz="2000" b="1" kern="1200" dirty="0" err="1" smtClean="0">
              <a:latin typeface="Trebuchet MS" panose="020B0603020202020204" pitchFamily="34" charset="0"/>
              <a:ea typeface="ＭＳ Ｐゴシック" panose="020B0600070205080204" pitchFamily="34" charset="-128"/>
            </a:rPr>
            <a:t>Myxomycetes</a:t>
          </a:r>
          <a:r>
            <a:rPr lang="es-ES" altLang="es-MX" sz="2000" b="1" kern="1200" dirty="0" smtClean="0">
              <a:latin typeface="Trebuchet MS" panose="020B0603020202020204" pitchFamily="34" charset="0"/>
              <a:ea typeface="ＭＳ Ｐゴシック" panose="020B0600070205080204" pitchFamily="34" charset="-128"/>
            </a:rPr>
            <a:t> "</a:t>
          </a:r>
          <a:r>
            <a:rPr lang="es-ES" altLang="es-MX" sz="2000" b="1" kern="1200" dirty="0" err="1" smtClean="0">
              <a:latin typeface="Trebuchet MS" panose="020B0603020202020204" pitchFamily="34" charset="0"/>
              <a:ea typeface="ＭＳ Ｐゴシック" panose="020B0600070205080204" pitchFamily="34" charset="-128"/>
            </a:rPr>
            <a:t>mixolíquenes</a:t>
          </a:r>
          <a:r>
            <a:rPr lang="es-ES" altLang="es-MX" sz="2000" b="1" kern="1200" dirty="0" smtClean="0">
              <a:latin typeface="Trebuchet MS" panose="020B0603020202020204" pitchFamily="34" charset="0"/>
              <a:ea typeface="ＭＳ Ｐゴシック" panose="020B0600070205080204" pitchFamily="34" charset="-128"/>
            </a:rPr>
            <a:t>”, </a:t>
          </a:r>
          <a:r>
            <a:rPr lang="es-ES" altLang="es-MX" sz="2000" b="1" kern="1200" dirty="0" err="1" smtClean="0">
              <a:latin typeface="Trebuchet MS" panose="020B0603020202020204" pitchFamily="34" charset="0"/>
              <a:ea typeface="ＭＳ Ｐゴシック" panose="020B0600070205080204" pitchFamily="34" charset="-128"/>
            </a:rPr>
            <a:t>Actinomicetes</a:t>
          </a:r>
          <a:r>
            <a:rPr lang="es-ES" altLang="es-MX" sz="2000" b="1" kern="1200" dirty="0" smtClean="0">
              <a:latin typeface="Trebuchet MS" panose="020B0603020202020204" pitchFamily="34" charset="0"/>
              <a:ea typeface="ＭＳ Ｐゴシック" panose="020B0600070205080204" pitchFamily="34" charset="-128"/>
            </a:rPr>
            <a:t> "</a:t>
          </a:r>
          <a:r>
            <a:rPr lang="es-ES" altLang="es-MX" sz="2000" b="1" kern="1200" dirty="0" err="1" smtClean="0">
              <a:latin typeface="Trebuchet MS" panose="020B0603020202020204" pitchFamily="34" charset="0"/>
              <a:ea typeface="ＭＳ Ｐゴシック" panose="020B0600070205080204" pitchFamily="34" charset="-128"/>
            </a:rPr>
            <a:t>actinolíquenes</a:t>
          </a:r>
          <a:r>
            <a:rPr lang="es-ES" altLang="es-MX" sz="2000" b="1" kern="1200" dirty="0" smtClean="0">
              <a:latin typeface="Trebuchet MS" panose="020B0603020202020204" pitchFamily="34" charset="0"/>
              <a:ea typeface="ＭＳ Ｐゴシック" panose="020B0600070205080204" pitchFamily="34" charset="-128"/>
            </a:rPr>
            <a:t>"</a:t>
          </a:r>
          <a:endParaRPr lang="es-ES" sz="2000" kern="1200" dirty="0"/>
        </a:p>
      </dsp:txBody>
      <dsp:txXfrm>
        <a:off x="1837822" y="3316868"/>
        <a:ext cx="6597457" cy="1507667"/>
      </dsp:txXfrm>
    </dsp:sp>
    <dsp:sp modelId="{F9BD72B3-737C-4B4D-AF1D-68F6C952115F}">
      <dsp:nvSpPr>
        <dsp:cNvPr id="0" name=""/>
        <dsp:cNvSpPr/>
      </dsp:nvSpPr>
      <dsp:spPr>
        <a:xfrm>
          <a:off x="150766" y="3467635"/>
          <a:ext cx="1687056" cy="1206133"/>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2000" b="-2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73813F-F0A8-4B83-871E-E2A895054BD2}">
      <dsp:nvSpPr>
        <dsp:cNvPr id="0" name=""/>
        <dsp:cNvSpPr/>
      </dsp:nvSpPr>
      <dsp:spPr>
        <a:xfrm>
          <a:off x="1736076" y="3429530"/>
          <a:ext cx="2045092" cy="1755476"/>
        </a:xfrm>
        <a:prstGeom prst="hexagon">
          <a:avLst>
            <a:gd name="adj" fmla="val 25000"/>
            <a:gd name="vf" fmla="val 11547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5400" rIns="0" bIns="25400" numCol="1" spcCol="1270" anchor="ctr" anchorCtr="0">
          <a:noAutofit/>
        </a:bodyPr>
        <a:lstStyle/>
        <a:p>
          <a:pPr lvl="0" algn="ctr" defTabSz="889000">
            <a:lnSpc>
              <a:spcPct val="90000"/>
            </a:lnSpc>
            <a:spcBef>
              <a:spcPct val="0"/>
            </a:spcBef>
            <a:spcAft>
              <a:spcPct val="35000"/>
            </a:spcAft>
          </a:pPr>
          <a:r>
            <a:rPr lang="es-ES" altLang="es-MX" sz="2000" b="1" i="1" kern="1200" dirty="0" err="1" smtClean="0">
              <a:solidFill>
                <a:schemeClr val="tx1"/>
              </a:solidFill>
              <a:ea typeface="ＭＳ Ｐゴシック" panose="020B0600070205080204" pitchFamily="34" charset="-128"/>
            </a:rPr>
            <a:t>Xanthophyta</a:t>
          </a:r>
          <a:endParaRPr lang="es-MX" sz="2000" kern="1200" dirty="0">
            <a:solidFill>
              <a:schemeClr val="tx1"/>
            </a:solidFill>
          </a:endParaRPr>
        </a:p>
      </dsp:txBody>
      <dsp:txXfrm>
        <a:off x="2052790" y="3701393"/>
        <a:ext cx="1411664" cy="1211750"/>
      </dsp:txXfrm>
    </dsp:sp>
    <dsp:sp modelId="{37FC04DB-5B82-4C46-AC3B-3C0115246A88}">
      <dsp:nvSpPr>
        <dsp:cNvPr id="0" name=""/>
        <dsp:cNvSpPr/>
      </dsp:nvSpPr>
      <dsp:spPr>
        <a:xfrm>
          <a:off x="1800041" y="4205259"/>
          <a:ext cx="238744" cy="205872"/>
        </a:xfrm>
        <a:prstGeom prst="hexagon">
          <a:avLst>
            <a:gd name="adj" fmla="val 25000"/>
            <a:gd name="vf" fmla="val 115470"/>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8123ECD-E9C1-4750-8017-EB955B530800}">
      <dsp:nvSpPr>
        <dsp:cNvPr id="0" name=""/>
        <dsp:cNvSpPr/>
      </dsp:nvSpPr>
      <dsp:spPr>
        <a:xfrm>
          <a:off x="0" y="2475285"/>
          <a:ext cx="2045092" cy="1755476"/>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1000" r="-31000"/>
          </a:stretch>
        </a:blip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457758B-AB00-43B7-8B64-FBA5F0EF4521}">
      <dsp:nvSpPr>
        <dsp:cNvPr id="0" name=""/>
        <dsp:cNvSpPr/>
      </dsp:nvSpPr>
      <dsp:spPr>
        <a:xfrm>
          <a:off x="1384716" y="3987332"/>
          <a:ext cx="238744" cy="205872"/>
        </a:xfrm>
        <a:prstGeom prst="hexagon">
          <a:avLst>
            <a:gd name="adj" fmla="val 25000"/>
            <a:gd name="vf" fmla="val 115470"/>
          </a:avLst>
        </a:prstGeom>
        <a:solidFill>
          <a:schemeClr val="lt1">
            <a:hueOff val="0"/>
            <a:satOff val="0"/>
            <a:lumOff val="0"/>
            <a:alphaOff val="0"/>
          </a:schemeClr>
        </a:solidFill>
        <a:ln w="12700" cap="flat" cmpd="sng" algn="ctr">
          <a:solidFill>
            <a:schemeClr val="accent5">
              <a:hueOff val="-1050478"/>
              <a:satOff val="-1461"/>
              <a:lumOff val="-56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659C2D-8512-4BAD-9645-274C414722DC}">
      <dsp:nvSpPr>
        <dsp:cNvPr id="0" name=""/>
        <dsp:cNvSpPr/>
      </dsp:nvSpPr>
      <dsp:spPr>
        <a:xfrm>
          <a:off x="3470351" y="2461839"/>
          <a:ext cx="2045092" cy="1755476"/>
        </a:xfrm>
        <a:prstGeom prst="hexagon">
          <a:avLst>
            <a:gd name="adj" fmla="val 25000"/>
            <a:gd name="vf" fmla="val 115470"/>
          </a:avLst>
        </a:prstGeom>
        <a:solidFill>
          <a:schemeClr val="accent5">
            <a:hueOff val="-2451115"/>
            <a:satOff val="-3409"/>
            <a:lumOff val="-1307"/>
            <a:alphaOff val="0"/>
          </a:schemeClr>
        </a:solidFill>
        <a:ln w="12700" cap="flat" cmpd="sng" algn="ctr">
          <a:solidFill>
            <a:schemeClr val="accent5">
              <a:hueOff val="-2451115"/>
              <a:satOff val="-3409"/>
              <a:lumOff val="-130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5400" rIns="0" bIns="25400" numCol="1" spcCol="1270" anchor="ctr" anchorCtr="0">
          <a:noAutofit/>
        </a:bodyPr>
        <a:lstStyle/>
        <a:p>
          <a:pPr lvl="0" algn="ctr" defTabSz="889000">
            <a:lnSpc>
              <a:spcPct val="90000"/>
            </a:lnSpc>
            <a:spcBef>
              <a:spcPct val="0"/>
            </a:spcBef>
            <a:spcAft>
              <a:spcPct val="35000"/>
            </a:spcAft>
          </a:pPr>
          <a:r>
            <a:rPr lang="es-ES" altLang="es-MX" sz="2000" b="1" kern="1200" dirty="0" err="1" smtClean="0">
              <a:solidFill>
                <a:schemeClr val="tx1"/>
              </a:solidFill>
              <a:ea typeface="ＭＳ Ｐゴシック" panose="020B0600070205080204" pitchFamily="34" charset="-128"/>
            </a:rPr>
            <a:t>Cyanophyta</a:t>
          </a:r>
          <a:endParaRPr lang="es-ES" altLang="es-MX" sz="2000" b="1" kern="1200" dirty="0" smtClean="0">
            <a:solidFill>
              <a:schemeClr val="tx1"/>
            </a:solidFill>
            <a:ea typeface="ＭＳ Ｐゴシック" panose="020B0600070205080204" pitchFamily="34" charset="-128"/>
          </a:endParaRPr>
        </a:p>
        <a:p>
          <a:pPr lvl="0" algn="ctr" defTabSz="889000">
            <a:lnSpc>
              <a:spcPct val="90000"/>
            </a:lnSpc>
            <a:spcBef>
              <a:spcPct val="0"/>
            </a:spcBef>
            <a:spcAft>
              <a:spcPct val="35000"/>
            </a:spcAft>
          </a:pPr>
          <a:r>
            <a:rPr lang="es-ES" altLang="es-MX" sz="2000" b="1" kern="1200" dirty="0" smtClean="0">
              <a:solidFill>
                <a:schemeClr val="tx1"/>
              </a:solidFill>
              <a:ea typeface="ＭＳ Ｐゴシック" panose="020B0600070205080204" pitchFamily="34" charset="-128"/>
            </a:rPr>
            <a:t>5 a 10 % en regiones tropicales.</a:t>
          </a:r>
          <a:endParaRPr lang="es-MX" sz="2000" kern="1200" dirty="0">
            <a:solidFill>
              <a:schemeClr val="tx1"/>
            </a:solidFill>
          </a:endParaRPr>
        </a:p>
      </dsp:txBody>
      <dsp:txXfrm>
        <a:off x="3787065" y="2733702"/>
        <a:ext cx="1411664" cy="1211750"/>
      </dsp:txXfrm>
    </dsp:sp>
    <dsp:sp modelId="{B8935B3A-F437-4FC5-A914-A0DBB806B941}">
      <dsp:nvSpPr>
        <dsp:cNvPr id="0" name=""/>
        <dsp:cNvSpPr/>
      </dsp:nvSpPr>
      <dsp:spPr>
        <a:xfrm>
          <a:off x="4871284" y="3972030"/>
          <a:ext cx="238744" cy="205872"/>
        </a:xfrm>
        <a:prstGeom prst="hexagon">
          <a:avLst>
            <a:gd name="adj" fmla="val 25000"/>
            <a:gd name="vf" fmla="val 115470"/>
          </a:avLst>
        </a:prstGeom>
        <a:solidFill>
          <a:schemeClr val="lt1">
            <a:hueOff val="0"/>
            <a:satOff val="0"/>
            <a:lumOff val="0"/>
            <a:alphaOff val="0"/>
          </a:schemeClr>
        </a:solidFill>
        <a:ln w="12700" cap="flat" cmpd="sng" algn="ctr">
          <a:solidFill>
            <a:schemeClr val="accent5">
              <a:hueOff val="-2100956"/>
              <a:satOff val="-2922"/>
              <a:lumOff val="-1121"/>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95D3FC-015E-4FE3-AD3B-ED447D7B5236}">
      <dsp:nvSpPr>
        <dsp:cNvPr id="0" name=""/>
        <dsp:cNvSpPr/>
      </dsp:nvSpPr>
      <dsp:spPr>
        <a:xfrm>
          <a:off x="5213635" y="3426748"/>
          <a:ext cx="2045092" cy="1755476"/>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4000" r="-14000"/>
          </a:stretch>
        </a:blipFill>
        <a:ln w="12700" cap="flat" cmpd="sng" algn="ctr">
          <a:solidFill>
            <a:schemeClr val="accent5">
              <a:hueOff val="-2451115"/>
              <a:satOff val="-3409"/>
              <a:lumOff val="-1307"/>
              <a:alphaOff val="0"/>
            </a:schemeClr>
          </a:solidFill>
          <a:prstDash val="solid"/>
          <a:miter lim="800000"/>
        </a:ln>
        <a:effectLst/>
      </dsp:spPr>
      <dsp:style>
        <a:lnRef idx="2">
          <a:scrgbClr r="0" g="0" b="0"/>
        </a:lnRef>
        <a:fillRef idx="1">
          <a:scrgbClr r="0" g="0" b="0"/>
        </a:fillRef>
        <a:effectRef idx="0">
          <a:scrgbClr r="0" g="0" b="0"/>
        </a:effectRef>
        <a:fontRef idx="minor"/>
      </dsp:style>
    </dsp:sp>
    <dsp:sp modelId="{18E5C78D-3C10-4288-A740-ECC084283712}">
      <dsp:nvSpPr>
        <dsp:cNvPr id="0" name=""/>
        <dsp:cNvSpPr/>
      </dsp:nvSpPr>
      <dsp:spPr>
        <a:xfrm>
          <a:off x="5260482" y="4213142"/>
          <a:ext cx="238744" cy="205872"/>
        </a:xfrm>
        <a:prstGeom prst="hexagon">
          <a:avLst>
            <a:gd name="adj" fmla="val 25000"/>
            <a:gd name="vf" fmla="val 115470"/>
          </a:avLst>
        </a:prstGeom>
        <a:solidFill>
          <a:schemeClr val="lt1">
            <a:hueOff val="0"/>
            <a:satOff val="0"/>
            <a:lumOff val="0"/>
            <a:alphaOff val="0"/>
          </a:schemeClr>
        </a:solidFill>
        <a:ln w="12700" cap="flat" cmpd="sng" algn="ctr">
          <a:solidFill>
            <a:schemeClr val="accent5">
              <a:hueOff val="-3151433"/>
              <a:satOff val="-4383"/>
              <a:lumOff val="-1681"/>
              <a:alphaOff val="0"/>
            </a:schemeClr>
          </a:solidFill>
          <a:prstDash val="solid"/>
          <a:miter lim="800000"/>
        </a:ln>
        <a:effectLst/>
      </dsp:spPr>
      <dsp:style>
        <a:lnRef idx="2">
          <a:scrgbClr r="0" g="0" b="0"/>
        </a:lnRef>
        <a:fillRef idx="1">
          <a:scrgbClr r="0" g="0" b="0"/>
        </a:fillRef>
        <a:effectRef idx="0">
          <a:scrgbClr r="0" g="0" b="0"/>
        </a:effectRef>
        <a:fontRef idx="minor"/>
      </dsp:style>
    </dsp:sp>
    <dsp:sp modelId="{7706E6FB-BCCE-4688-A8DA-D54BA0F430B2}">
      <dsp:nvSpPr>
        <dsp:cNvPr id="0" name=""/>
        <dsp:cNvSpPr/>
      </dsp:nvSpPr>
      <dsp:spPr>
        <a:xfrm>
          <a:off x="1736076" y="1515940"/>
          <a:ext cx="2045092" cy="1755476"/>
        </a:xfrm>
        <a:prstGeom prst="hexagon">
          <a:avLst>
            <a:gd name="adj" fmla="val 25000"/>
            <a:gd name="vf" fmla="val 115470"/>
          </a:avLst>
        </a:prstGeom>
        <a:solidFill>
          <a:schemeClr val="accent5">
            <a:hueOff val="-4902230"/>
            <a:satOff val="-6819"/>
            <a:lumOff val="-2615"/>
            <a:alphaOff val="0"/>
          </a:schemeClr>
        </a:solidFill>
        <a:ln w="12700" cap="flat" cmpd="sng" algn="ctr">
          <a:solidFill>
            <a:schemeClr val="accent5">
              <a:hueOff val="-4902230"/>
              <a:satOff val="-6819"/>
              <a:lumOff val="-261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5400" rIns="0" bIns="25400" numCol="1" spcCol="1270" anchor="ctr" anchorCtr="0">
          <a:noAutofit/>
        </a:bodyPr>
        <a:lstStyle/>
        <a:p>
          <a:pPr lvl="0" algn="ctr" defTabSz="889000">
            <a:lnSpc>
              <a:spcPct val="90000"/>
            </a:lnSpc>
            <a:spcBef>
              <a:spcPct val="0"/>
            </a:spcBef>
            <a:spcAft>
              <a:spcPct val="35000"/>
            </a:spcAft>
          </a:pPr>
          <a:r>
            <a:rPr lang="es-ES" altLang="es-MX" sz="2000" b="1" kern="1200" dirty="0" err="1" smtClean="0">
              <a:solidFill>
                <a:schemeClr val="tx1"/>
              </a:solidFill>
              <a:ea typeface="ＭＳ Ｐゴシック" panose="020B0600070205080204" pitchFamily="34" charset="-128"/>
            </a:rPr>
            <a:t>Chlorophyta</a:t>
          </a:r>
          <a:endParaRPr lang="es-ES" altLang="es-MX" sz="2000" b="1" kern="1200" dirty="0" smtClean="0">
            <a:solidFill>
              <a:schemeClr val="tx1"/>
            </a:solidFill>
            <a:ea typeface="ＭＳ Ｐゴシック" panose="020B0600070205080204" pitchFamily="34" charset="-128"/>
          </a:endParaRPr>
        </a:p>
        <a:p>
          <a:pPr lvl="0" algn="ctr" defTabSz="889000">
            <a:lnSpc>
              <a:spcPct val="90000"/>
            </a:lnSpc>
            <a:spcBef>
              <a:spcPct val="0"/>
            </a:spcBef>
            <a:spcAft>
              <a:spcPct val="35000"/>
            </a:spcAft>
          </a:pPr>
          <a:r>
            <a:rPr lang="es-ES" altLang="es-MX" sz="2000" b="1" kern="1200" dirty="0" smtClean="0">
              <a:solidFill>
                <a:schemeClr val="tx1"/>
              </a:solidFill>
              <a:ea typeface="ＭＳ Ｐゴシック" panose="020B0600070205080204" pitchFamily="34" charset="-128"/>
            </a:rPr>
            <a:t>90 a 95 % en regiones tropicales.</a:t>
          </a:r>
          <a:br>
            <a:rPr lang="es-ES" altLang="es-MX" sz="2000" b="1" kern="1200" dirty="0" smtClean="0">
              <a:solidFill>
                <a:schemeClr val="tx1"/>
              </a:solidFill>
              <a:ea typeface="ＭＳ Ｐゴシック" panose="020B0600070205080204" pitchFamily="34" charset="-128"/>
            </a:rPr>
          </a:br>
          <a:endParaRPr lang="es-MX" sz="2000" kern="1200" dirty="0">
            <a:solidFill>
              <a:schemeClr val="tx1"/>
            </a:solidFill>
          </a:endParaRPr>
        </a:p>
      </dsp:txBody>
      <dsp:txXfrm>
        <a:off x="2052790" y="1787803"/>
        <a:ext cx="1411664" cy="1211750"/>
      </dsp:txXfrm>
    </dsp:sp>
    <dsp:sp modelId="{28384CA4-15A0-41A9-9BD8-4FCE831534A8}">
      <dsp:nvSpPr>
        <dsp:cNvPr id="0" name=""/>
        <dsp:cNvSpPr/>
      </dsp:nvSpPr>
      <dsp:spPr>
        <a:xfrm>
          <a:off x="3174158" y="1512168"/>
          <a:ext cx="146429" cy="61856"/>
        </a:xfrm>
        <a:prstGeom prst="hexagon">
          <a:avLst>
            <a:gd name="adj" fmla="val 25000"/>
            <a:gd name="vf" fmla="val 115470"/>
          </a:avLst>
        </a:prstGeom>
        <a:solidFill>
          <a:schemeClr val="lt1">
            <a:hueOff val="0"/>
            <a:satOff val="0"/>
            <a:lumOff val="0"/>
            <a:alphaOff val="0"/>
          </a:schemeClr>
        </a:solidFill>
        <a:ln w="12700" cap="flat" cmpd="sng" algn="ctr">
          <a:solidFill>
            <a:schemeClr val="accent5">
              <a:hueOff val="-4201911"/>
              <a:satOff val="-5845"/>
              <a:lumOff val="-2241"/>
              <a:alphaOff val="0"/>
            </a:schemeClr>
          </a:solidFill>
          <a:prstDash val="solid"/>
          <a:miter lim="800000"/>
        </a:ln>
        <a:effectLst/>
      </dsp:spPr>
      <dsp:style>
        <a:lnRef idx="2">
          <a:scrgbClr r="0" g="0" b="0"/>
        </a:lnRef>
        <a:fillRef idx="1">
          <a:scrgbClr r="0" g="0" b="0"/>
        </a:fillRef>
        <a:effectRef idx="0">
          <a:scrgbClr r="0" g="0" b="0"/>
        </a:effectRef>
        <a:fontRef idx="minor"/>
      </dsp:style>
    </dsp:sp>
    <dsp:sp modelId="{69F24A87-39D5-45B0-A9FA-A190793F2510}">
      <dsp:nvSpPr>
        <dsp:cNvPr id="0" name=""/>
        <dsp:cNvSpPr/>
      </dsp:nvSpPr>
      <dsp:spPr>
        <a:xfrm>
          <a:off x="3470351" y="548249"/>
          <a:ext cx="2045092" cy="1755476"/>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9000" r="-9000"/>
          </a:stretch>
        </a:blipFill>
        <a:ln w="12700" cap="flat" cmpd="sng" algn="ctr">
          <a:solidFill>
            <a:schemeClr val="accent5">
              <a:hueOff val="-4902230"/>
              <a:satOff val="-6819"/>
              <a:lumOff val="-2615"/>
              <a:alphaOff val="0"/>
            </a:schemeClr>
          </a:solidFill>
          <a:prstDash val="solid"/>
          <a:miter lim="800000"/>
        </a:ln>
        <a:effectLst/>
      </dsp:spPr>
      <dsp:style>
        <a:lnRef idx="2">
          <a:scrgbClr r="0" g="0" b="0"/>
        </a:lnRef>
        <a:fillRef idx="1">
          <a:scrgbClr r="0" g="0" b="0"/>
        </a:fillRef>
        <a:effectRef idx="0">
          <a:scrgbClr r="0" g="0" b="0"/>
        </a:effectRef>
        <a:fontRef idx="minor"/>
      </dsp:style>
    </dsp:sp>
    <dsp:sp modelId="{DC624DB9-827C-4BFF-A92C-8FD945C5BB91}">
      <dsp:nvSpPr>
        <dsp:cNvPr id="0" name=""/>
        <dsp:cNvSpPr/>
      </dsp:nvSpPr>
      <dsp:spPr>
        <a:xfrm>
          <a:off x="3517199" y="1326297"/>
          <a:ext cx="238744" cy="205872"/>
        </a:xfrm>
        <a:prstGeom prst="hexagon">
          <a:avLst>
            <a:gd name="adj" fmla="val 25000"/>
            <a:gd name="vf" fmla="val 115470"/>
          </a:avLst>
        </a:prstGeom>
        <a:solidFill>
          <a:schemeClr val="lt1">
            <a:hueOff val="0"/>
            <a:satOff val="0"/>
            <a:lumOff val="0"/>
            <a:alphaOff val="0"/>
          </a:schemeClr>
        </a:solidFill>
        <a:ln w="12700" cap="flat" cmpd="sng" algn="ctr">
          <a:solidFill>
            <a:schemeClr val="accent5">
              <a:hueOff val="-5252389"/>
              <a:satOff val="-7306"/>
              <a:lumOff val="-2801"/>
              <a:alphaOff val="0"/>
            </a:schemeClr>
          </a:solidFill>
          <a:prstDash val="solid"/>
          <a:miter lim="800000"/>
        </a:ln>
        <a:effectLst/>
      </dsp:spPr>
      <dsp:style>
        <a:lnRef idx="2">
          <a:scrgbClr r="0" g="0" b="0"/>
        </a:lnRef>
        <a:fillRef idx="1">
          <a:scrgbClr r="0" g="0" b="0"/>
        </a:fillRef>
        <a:effectRef idx="0">
          <a:scrgbClr r="0" g="0" b="0"/>
        </a:effectRef>
        <a:fontRef idx="minor"/>
      </dsp:style>
    </dsp:sp>
    <dsp:sp modelId="{2969E211-7839-48BE-8A94-723966175706}">
      <dsp:nvSpPr>
        <dsp:cNvPr id="0" name=""/>
        <dsp:cNvSpPr/>
      </dsp:nvSpPr>
      <dsp:spPr>
        <a:xfrm>
          <a:off x="5213635" y="1513158"/>
          <a:ext cx="2045092" cy="1755476"/>
        </a:xfrm>
        <a:prstGeom prst="hexagon">
          <a:avLst>
            <a:gd name="adj" fmla="val 25000"/>
            <a:gd name="vf" fmla="val 115470"/>
          </a:avLst>
        </a:prstGeom>
        <a:solidFill>
          <a:schemeClr val="accent5">
            <a:hueOff val="-7353344"/>
            <a:satOff val="-10228"/>
            <a:lumOff val="-3922"/>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5400" rIns="0" bIns="25400" numCol="1" spcCol="1270" anchor="ctr" anchorCtr="0">
          <a:noAutofit/>
        </a:bodyPr>
        <a:lstStyle/>
        <a:p>
          <a:pPr lvl="0" algn="ctr" defTabSz="889000">
            <a:lnSpc>
              <a:spcPct val="90000"/>
            </a:lnSpc>
            <a:spcBef>
              <a:spcPct val="0"/>
            </a:spcBef>
            <a:spcAft>
              <a:spcPct val="35000"/>
            </a:spcAft>
          </a:pPr>
          <a:r>
            <a:rPr lang="es-ES" altLang="es-MX" sz="2000" b="1" i="1" kern="1200" dirty="0" err="1" smtClean="0">
              <a:solidFill>
                <a:schemeClr val="tx1"/>
              </a:solidFill>
              <a:ea typeface="ＭＳ Ｐゴシック" panose="020B0600070205080204" pitchFamily="34" charset="-128"/>
            </a:rPr>
            <a:t>Phaeophyta</a:t>
          </a:r>
          <a:endParaRPr lang="es-MX" sz="2000" kern="1200" dirty="0">
            <a:solidFill>
              <a:schemeClr val="tx1"/>
            </a:solidFill>
          </a:endParaRPr>
        </a:p>
      </dsp:txBody>
      <dsp:txXfrm>
        <a:off x="5530349" y="1785021"/>
        <a:ext cx="1411664" cy="1211750"/>
      </dsp:txXfrm>
    </dsp:sp>
    <dsp:sp modelId="{C10027C9-011A-45EA-AE4A-A4FD7ADA2A4B}">
      <dsp:nvSpPr>
        <dsp:cNvPr id="0" name=""/>
        <dsp:cNvSpPr/>
      </dsp:nvSpPr>
      <dsp:spPr>
        <a:xfrm>
          <a:off x="6972234" y="2287960"/>
          <a:ext cx="238744" cy="205872"/>
        </a:xfrm>
        <a:prstGeom prst="hexagon">
          <a:avLst>
            <a:gd name="adj" fmla="val 25000"/>
            <a:gd name="vf" fmla="val 115470"/>
          </a:avLst>
        </a:prstGeom>
        <a:solidFill>
          <a:schemeClr val="lt1">
            <a:hueOff val="0"/>
            <a:satOff val="0"/>
            <a:lumOff val="0"/>
            <a:alphaOff val="0"/>
          </a:schemeClr>
        </a:solidFill>
        <a:ln w="12700" cap="flat" cmpd="sng" algn="ctr">
          <a:solidFill>
            <a:schemeClr val="accent5">
              <a:hueOff val="-6302867"/>
              <a:satOff val="-8767"/>
              <a:lumOff val="-3362"/>
              <a:alphaOff val="0"/>
            </a:schemeClr>
          </a:solidFill>
          <a:prstDash val="solid"/>
          <a:miter lim="800000"/>
        </a:ln>
        <a:effectLst/>
      </dsp:spPr>
      <dsp:style>
        <a:lnRef idx="2">
          <a:scrgbClr r="0" g="0" b="0"/>
        </a:lnRef>
        <a:fillRef idx="1">
          <a:scrgbClr r="0" g="0" b="0"/>
        </a:fillRef>
        <a:effectRef idx="0">
          <a:scrgbClr r="0" g="0" b="0"/>
        </a:effectRef>
        <a:fontRef idx="minor"/>
      </dsp:style>
    </dsp:sp>
    <dsp:sp modelId="{692CB052-9CDD-4F03-81B0-DF6A8D01DE6A}">
      <dsp:nvSpPr>
        <dsp:cNvPr id="0" name=""/>
        <dsp:cNvSpPr/>
      </dsp:nvSpPr>
      <dsp:spPr>
        <a:xfrm>
          <a:off x="6964126" y="2478067"/>
          <a:ext cx="2045092" cy="1755476"/>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4000" r="-14000"/>
          </a:stretch>
        </a:blip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 modelId="{2AE50611-4117-44E9-AFF6-FFC10617F679}">
      <dsp:nvSpPr>
        <dsp:cNvPr id="0" name=""/>
        <dsp:cNvSpPr/>
      </dsp:nvSpPr>
      <dsp:spPr>
        <a:xfrm>
          <a:off x="7376748" y="2509134"/>
          <a:ext cx="238744" cy="205872"/>
        </a:xfrm>
        <a:prstGeom prst="hexagon">
          <a:avLst>
            <a:gd name="adj" fmla="val 25000"/>
            <a:gd name="vf" fmla="val 115470"/>
          </a:avLst>
        </a:prstGeom>
        <a:solidFill>
          <a:schemeClr val="lt1">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234683-2E06-454B-8655-85E41C7E5D4C}">
      <dsp:nvSpPr>
        <dsp:cNvPr id="0" name=""/>
        <dsp:cNvSpPr/>
      </dsp:nvSpPr>
      <dsp:spPr>
        <a:xfrm>
          <a:off x="7468" y="216022"/>
          <a:ext cx="2232107" cy="1944076"/>
        </a:xfrm>
        <a:prstGeom prst="roundRect">
          <a:avLst>
            <a:gd name="adj" fmla="val 10000"/>
          </a:avLst>
        </a:prstGeom>
        <a:gradFill rotWithShape="0">
          <a:gsLst>
            <a:gs pos="0">
              <a:schemeClr val="accent6">
                <a:shade val="80000"/>
                <a:hueOff val="0"/>
                <a:satOff val="0"/>
                <a:lumOff val="0"/>
                <a:alphaOff val="0"/>
                <a:satMod val="103000"/>
                <a:lumMod val="102000"/>
                <a:tint val="94000"/>
              </a:schemeClr>
            </a:gs>
            <a:gs pos="50000">
              <a:schemeClr val="accent6">
                <a:shade val="80000"/>
                <a:hueOff val="0"/>
                <a:satOff val="0"/>
                <a:lumOff val="0"/>
                <a:alphaOff val="0"/>
                <a:satMod val="110000"/>
                <a:lumMod val="100000"/>
                <a:shade val="100000"/>
              </a:schemeClr>
            </a:gs>
            <a:gs pos="100000">
              <a:schemeClr val="accent6">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ES" altLang="es-MX" sz="1800" b="1" kern="1200" dirty="0" smtClean="0">
              <a:solidFill>
                <a:schemeClr val="tx1"/>
              </a:solidFill>
              <a:latin typeface="+mn-lt"/>
              <a:ea typeface="ＭＳ Ｐゴシック" panose="020B0600070205080204" pitchFamily="34" charset="-128"/>
            </a:rPr>
            <a:t>Fase de pre-contacto</a:t>
          </a:r>
          <a:endParaRPr lang="es-ES" sz="1800" kern="1200" dirty="0">
            <a:solidFill>
              <a:schemeClr val="tx1"/>
            </a:solidFill>
            <a:latin typeface="+mn-lt"/>
          </a:endParaRPr>
        </a:p>
        <a:p>
          <a:pPr marL="171450" lvl="1" indent="-171450" algn="l" defTabSz="800100">
            <a:lnSpc>
              <a:spcPct val="90000"/>
            </a:lnSpc>
            <a:spcBef>
              <a:spcPct val="0"/>
            </a:spcBef>
            <a:spcAft>
              <a:spcPct val="15000"/>
            </a:spcAft>
            <a:buChar char="••"/>
          </a:pPr>
          <a:r>
            <a:rPr lang="es-ES" altLang="es-MX" sz="1800" b="1" kern="1200" dirty="0" smtClean="0">
              <a:solidFill>
                <a:schemeClr val="tx1"/>
              </a:solidFill>
              <a:latin typeface="+mn-lt"/>
              <a:ea typeface="ＭＳ Ｐゴシック" panose="020B0600070205080204" pitchFamily="34" charset="-128"/>
            </a:rPr>
            <a:t>Estimulación por parte del alga y respuesta </a:t>
          </a:r>
          <a:r>
            <a:rPr lang="es-ES" altLang="es-MX" sz="1800" b="1" kern="1200" dirty="0" err="1" smtClean="0">
              <a:solidFill>
                <a:schemeClr val="tx1"/>
              </a:solidFill>
              <a:latin typeface="+mn-lt"/>
              <a:ea typeface="ＭＳ Ｐゴシック" panose="020B0600070205080204" pitchFamily="34" charset="-128"/>
            </a:rPr>
            <a:t>tigmotrófica</a:t>
          </a:r>
          <a:r>
            <a:rPr lang="es-ES" altLang="es-MX" sz="1800" b="1" kern="1200" dirty="0" smtClean="0">
              <a:solidFill>
                <a:schemeClr val="tx1"/>
              </a:solidFill>
              <a:latin typeface="+mn-lt"/>
              <a:ea typeface="ＭＳ Ｐゴシック" panose="020B0600070205080204" pitchFamily="34" charset="-128"/>
            </a:rPr>
            <a:t> del hongo  </a:t>
          </a:r>
          <a:endParaRPr lang="es-ES" sz="1800" kern="1200" dirty="0">
            <a:solidFill>
              <a:schemeClr val="tx1"/>
            </a:solidFill>
            <a:latin typeface="+mn-lt"/>
          </a:endParaRPr>
        </a:p>
      </dsp:txBody>
      <dsp:txXfrm>
        <a:off x="64408" y="272962"/>
        <a:ext cx="2118227" cy="1830196"/>
      </dsp:txXfrm>
    </dsp:sp>
    <dsp:sp modelId="{5637158B-1A0E-4343-B414-9BD2C4C804A6}">
      <dsp:nvSpPr>
        <dsp:cNvPr id="0" name=""/>
        <dsp:cNvSpPr/>
      </dsp:nvSpPr>
      <dsp:spPr>
        <a:xfrm>
          <a:off x="2436000" y="911279"/>
          <a:ext cx="473206" cy="553562"/>
        </a:xfrm>
        <a:prstGeom prst="rightArrow">
          <a:avLst>
            <a:gd name="adj1" fmla="val 60000"/>
            <a:gd name="adj2" fmla="val 50000"/>
          </a:avLst>
        </a:prstGeom>
        <a:gradFill rotWithShape="0">
          <a:gsLst>
            <a:gs pos="0">
              <a:schemeClr val="accent6">
                <a:shade val="90000"/>
                <a:hueOff val="0"/>
                <a:satOff val="0"/>
                <a:lumOff val="0"/>
                <a:alphaOff val="0"/>
                <a:satMod val="103000"/>
                <a:lumMod val="102000"/>
                <a:tint val="94000"/>
              </a:schemeClr>
            </a:gs>
            <a:gs pos="50000">
              <a:schemeClr val="accent6">
                <a:shade val="90000"/>
                <a:hueOff val="0"/>
                <a:satOff val="0"/>
                <a:lumOff val="0"/>
                <a:alphaOff val="0"/>
                <a:satMod val="110000"/>
                <a:lumMod val="100000"/>
                <a:shade val="100000"/>
              </a:schemeClr>
            </a:gs>
            <a:gs pos="100000">
              <a:schemeClr val="accent6">
                <a:shade val="9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ES" sz="1800" kern="1200">
            <a:solidFill>
              <a:schemeClr val="tx1"/>
            </a:solidFill>
            <a:latin typeface="+mn-lt"/>
          </a:endParaRPr>
        </a:p>
      </dsp:txBody>
      <dsp:txXfrm>
        <a:off x="2436000" y="1021991"/>
        <a:ext cx="331244" cy="332138"/>
      </dsp:txXfrm>
    </dsp:sp>
    <dsp:sp modelId="{89FC6C38-C69B-4C43-8FF5-407BA0FD636D}">
      <dsp:nvSpPr>
        <dsp:cNvPr id="0" name=""/>
        <dsp:cNvSpPr/>
      </dsp:nvSpPr>
      <dsp:spPr>
        <a:xfrm>
          <a:off x="3132418" y="504051"/>
          <a:ext cx="2232107" cy="1368018"/>
        </a:xfrm>
        <a:prstGeom prst="roundRect">
          <a:avLst>
            <a:gd name="adj" fmla="val 10000"/>
          </a:avLst>
        </a:prstGeom>
        <a:gradFill rotWithShape="0">
          <a:gsLst>
            <a:gs pos="0">
              <a:schemeClr val="accent6">
                <a:shade val="80000"/>
                <a:hueOff val="80320"/>
                <a:satOff val="-3227"/>
                <a:lumOff val="6907"/>
                <a:alphaOff val="0"/>
                <a:satMod val="103000"/>
                <a:lumMod val="102000"/>
                <a:tint val="94000"/>
              </a:schemeClr>
            </a:gs>
            <a:gs pos="50000">
              <a:schemeClr val="accent6">
                <a:shade val="80000"/>
                <a:hueOff val="80320"/>
                <a:satOff val="-3227"/>
                <a:lumOff val="6907"/>
                <a:alphaOff val="0"/>
                <a:satMod val="110000"/>
                <a:lumMod val="100000"/>
                <a:shade val="100000"/>
              </a:schemeClr>
            </a:gs>
            <a:gs pos="100000">
              <a:schemeClr val="accent6">
                <a:shade val="80000"/>
                <a:hueOff val="80320"/>
                <a:satOff val="-3227"/>
                <a:lumOff val="690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ES" altLang="es-MX" sz="1800" b="1" kern="1200" dirty="0" smtClean="0">
              <a:solidFill>
                <a:schemeClr val="tx1"/>
              </a:solidFill>
              <a:latin typeface="+mn-lt"/>
              <a:ea typeface="ＭＳ Ｐゴシック" panose="020B0600070205080204" pitchFamily="34" charset="-128"/>
            </a:rPr>
            <a:t>Fase de contacto</a:t>
          </a:r>
        </a:p>
        <a:p>
          <a:pPr marL="171450" lvl="1" indent="-171450" algn="l" defTabSz="800100">
            <a:lnSpc>
              <a:spcPct val="90000"/>
            </a:lnSpc>
            <a:spcBef>
              <a:spcPct val="0"/>
            </a:spcBef>
            <a:spcAft>
              <a:spcPct val="15000"/>
            </a:spcAft>
            <a:buChar char="••"/>
          </a:pPr>
          <a:r>
            <a:rPr lang="es-ES" altLang="es-MX" sz="1800" b="1" kern="1200" dirty="0" smtClean="0">
              <a:solidFill>
                <a:schemeClr val="tx1"/>
              </a:solidFill>
              <a:latin typeface="+mn-lt"/>
              <a:ea typeface="ＭＳ Ｐゴシック" panose="020B0600070205080204" pitchFamily="34" charset="-128"/>
            </a:rPr>
            <a:t>Reconocimiento y aglutinación.  </a:t>
          </a:r>
        </a:p>
      </dsp:txBody>
      <dsp:txXfrm>
        <a:off x="3172486" y="544119"/>
        <a:ext cx="2151971" cy="1287882"/>
      </dsp:txXfrm>
    </dsp:sp>
    <dsp:sp modelId="{AE478812-346C-8245-BD68-E520DB4B986F}">
      <dsp:nvSpPr>
        <dsp:cNvPr id="0" name=""/>
        <dsp:cNvSpPr/>
      </dsp:nvSpPr>
      <dsp:spPr>
        <a:xfrm>
          <a:off x="5560951" y="911279"/>
          <a:ext cx="473206" cy="553562"/>
        </a:xfrm>
        <a:prstGeom prst="rightArrow">
          <a:avLst>
            <a:gd name="adj1" fmla="val 60000"/>
            <a:gd name="adj2" fmla="val 50000"/>
          </a:avLst>
        </a:prstGeom>
        <a:gradFill rotWithShape="0">
          <a:gsLst>
            <a:gs pos="0">
              <a:schemeClr val="accent6">
                <a:shade val="90000"/>
                <a:hueOff val="107129"/>
                <a:satOff val="-4218"/>
                <a:lumOff val="8394"/>
                <a:alphaOff val="0"/>
                <a:satMod val="103000"/>
                <a:lumMod val="102000"/>
                <a:tint val="94000"/>
              </a:schemeClr>
            </a:gs>
            <a:gs pos="50000">
              <a:schemeClr val="accent6">
                <a:shade val="90000"/>
                <a:hueOff val="107129"/>
                <a:satOff val="-4218"/>
                <a:lumOff val="8394"/>
                <a:alphaOff val="0"/>
                <a:satMod val="110000"/>
                <a:lumMod val="100000"/>
                <a:shade val="100000"/>
              </a:schemeClr>
            </a:gs>
            <a:gs pos="100000">
              <a:schemeClr val="accent6">
                <a:shade val="90000"/>
                <a:hueOff val="107129"/>
                <a:satOff val="-4218"/>
                <a:lumOff val="839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ES" sz="1800" kern="1200">
            <a:solidFill>
              <a:schemeClr val="tx1"/>
            </a:solidFill>
            <a:latin typeface="+mn-lt"/>
          </a:endParaRPr>
        </a:p>
      </dsp:txBody>
      <dsp:txXfrm>
        <a:off x="5560951" y="1021991"/>
        <a:ext cx="331244" cy="332138"/>
      </dsp:txXfrm>
    </dsp:sp>
    <dsp:sp modelId="{FFCC816B-2481-5E41-9C7A-C86F5434E1D3}">
      <dsp:nvSpPr>
        <dsp:cNvPr id="0" name=""/>
        <dsp:cNvSpPr/>
      </dsp:nvSpPr>
      <dsp:spPr>
        <a:xfrm>
          <a:off x="6257368" y="216022"/>
          <a:ext cx="2232107" cy="1944076"/>
        </a:xfrm>
        <a:prstGeom prst="roundRect">
          <a:avLst>
            <a:gd name="adj" fmla="val 10000"/>
          </a:avLst>
        </a:prstGeom>
        <a:gradFill rotWithShape="0">
          <a:gsLst>
            <a:gs pos="0">
              <a:schemeClr val="accent6">
                <a:shade val="80000"/>
                <a:hueOff val="160640"/>
                <a:satOff val="-6455"/>
                <a:lumOff val="13814"/>
                <a:alphaOff val="0"/>
                <a:satMod val="103000"/>
                <a:lumMod val="102000"/>
                <a:tint val="94000"/>
              </a:schemeClr>
            </a:gs>
            <a:gs pos="50000">
              <a:schemeClr val="accent6">
                <a:shade val="80000"/>
                <a:hueOff val="160640"/>
                <a:satOff val="-6455"/>
                <a:lumOff val="13814"/>
                <a:alphaOff val="0"/>
                <a:satMod val="110000"/>
                <a:lumMod val="100000"/>
                <a:shade val="100000"/>
              </a:schemeClr>
            </a:gs>
            <a:gs pos="100000">
              <a:schemeClr val="accent6">
                <a:shade val="80000"/>
                <a:hueOff val="160640"/>
                <a:satOff val="-6455"/>
                <a:lumOff val="1381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ES" altLang="es-MX" sz="1800" b="1" kern="1200" dirty="0" smtClean="0">
              <a:solidFill>
                <a:schemeClr val="tx1"/>
              </a:solidFill>
              <a:latin typeface="+mn-lt"/>
              <a:ea typeface="ＭＳ Ｐゴシック" panose="020B0600070205080204" pitchFamily="34" charset="-128"/>
            </a:rPr>
            <a:t>Fase de envoltura del alga por el </a:t>
          </a:r>
          <a:r>
            <a:rPr lang="es-ES" altLang="es-MX" sz="1800" b="1" kern="1200" dirty="0" err="1" smtClean="0">
              <a:solidFill>
                <a:schemeClr val="tx1"/>
              </a:solidFill>
              <a:latin typeface="+mn-lt"/>
              <a:ea typeface="ＭＳ Ｐゴシック" panose="020B0600070205080204" pitchFamily="34" charset="-128"/>
            </a:rPr>
            <a:t>micobionte</a:t>
          </a:r>
          <a:endParaRPr lang="es-ES" altLang="es-MX" sz="1800" b="1" kern="1200" dirty="0" smtClean="0">
            <a:solidFill>
              <a:schemeClr val="tx1"/>
            </a:solidFill>
            <a:latin typeface="+mn-lt"/>
            <a:ea typeface="ＭＳ Ｐゴシック" panose="020B0600070205080204" pitchFamily="34" charset="-128"/>
          </a:endParaRPr>
        </a:p>
        <a:p>
          <a:pPr marL="171450" lvl="1" indent="-171450" algn="l" defTabSz="800100">
            <a:lnSpc>
              <a:spcPct val="90000"/>
            </a:lnSpc>
            <a:spcBef>
              <a:spcPct val="0"/>
            </a:spcBef>
            <a:spcAft>
              <a:spcPct val="15000"/>
            </a:spcAft>
            <a:buChar char="••"/>
          </a:pPr>
          <a:r>
            <a:rPr lang="es-ES" altLang="es-MX" sz="1800" b="1" kern="1200" dirty="0" smtClean="0">
              <a:solidFill>
                <a:schemeClr val="tx1"/>
              </a:solidFill>
              <a:latin typeface="+mn-lt"/>
              <a:ea typeface="ＭＳ Ｐゴシック" panose="020B0600070205080204" pitchFamily="34" charset="-128"/>
            </a:rPr>
            <a:t> Desarrollo de haustorios.  </a:t>
          </a:r>
        </a:p>
      </dsp:txBody>
      <dsp:txXfrm>
        <a:off x="6314308" y="272962"/>
        <a:ext cx="2118227" cy="1830196"/>
      </dsp:txXfrm>
    </dsp:sp>
    <dsp:sp modelId="{AC7F6192-353C-704E-957B-86C112A99953}">
      <dsp:nvSpPr>
        <dsp:cNvPr id="0" name=""/>
        <dsp:cNvSpPr/>
      </dsp:nvSpPr>
      <dsp:spPr>
        <a:xfrm rot="5400000">
          <a:off x="7136818" y="2316346"/>
          <a:ext cx="473206" cy="553562"/>
        </a:xfrm>
        <a:prstGeom prst="rightArrow">
          <a:avLst>
            <a:gd name="adj1" fmla="val 60000"/>
            <a:gd name="adj2" fmla="val 50000"/>
          </a:avLst>
        </a:prstGeom>
        <a:gradFill rotWithShape="0">
          <a:gsLst>
            <a:gs pos="0">
              <a:schemeClr val="accent6">
                <a:shade val="90000"/>
                <a:hueOff val="214258"/>
                <a:satOff val="-8435"/>
                <a:lumOff val="16789"/>
                <a:alphaOff val="0"/>
                <a:satMod val="103000"/>
                <a:lumMod val="102000"/>
                <a:tint val="94000"/>
              </a:schemeClr>
            </a:gs>
            <a:gs pos="50000">
              <a:schemeClr val="accent6">
                <a:shade val="90000"/>
                <a:hueOff val="214258"/>
                <a:satOff val="-8435"/>
                <a:lumOff val="16789"/>
                <a:alphaOff val="0"/>
                <a:satMod val="110000"/>
                <a:lumMod val="100000"/>
                <a:shade val="100000"/>
              </a:schemeClr>
            </a:gs>
            <a:gs pos="100000">
              <a:schemeClr val="accent6">
                <a:shade val="90000"/>
                <a:hueOff val="214258"/>
                <a:satOff val="-8435"/>
                <a:lumOff val="16789"/>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ES" sz="1800" kern="1200">
            <a:solidFill>
              <a:schemeClr val="tx1"/>
            </a:solidFill>
            <a:latin typeface="+mn-lt"/>
          </a:endParaRPr>
        </a:p>
      </dsp:txBody>
      <dsp:txXfrm rot="-5400000">
        <a:off x="7207352" y="2356524"/>
        <a:ext cx="332138" cy="331244"/>
      </dsp:txXfrm>
    </dsp:sp>
    <dsp:sp modelId="{81988B39-6418-A847-AC55-EEDAA71EB7AF}">
      <dsp:nvSpPr>
        <dsp:cNvPr id="0" name=""/>
        <dsp:cNvSpPr/>
      </dsp:nvSpPr>
      <dsp:spPr>
        <a:xfrm>
          <a:off x="6257368" y="3052941"/>
          <a:ext cx="2232107" cy="2059627"/>
        </a:xfrm>
        <a:prstGeom prst="roundRect">
          <a:avLst>
            <a:gd name="adj" fmla="val 10000"/>
          </a:avLst>
        </a:prstGeom>
        <a:gradFill rotWithShape="0">
          <a:gsLst>
            <a:gs pos="0">
              <a:schemeClr val="accent6">
                <a:shade val="80000"/>
                <a:hueOff val="240960"/>
                <a:satOff val="-9682"/>
                <a:lumOff val="20721"/>
                <a:alphaOff val="0"/>
                <a:satMod val="103000"/>
                <a:lumMod val="102000"/>
                <a:tint val="94000"/>
              </a:schemeClr>
            </a:gs>
            <a:gs pos="50000">
              <a:schemeClr val="accent6">
                <a:shade val="80000"/>
                <a:hueOff val="240960"/>
                <a:satOff val="-9682"/>
                <a:lumOff val="20721"/>
                <a:alphaOff val="0"/>
                <a:satMod val="110000"/>
                <a:lumMod val="100000"/>
                <a:shade val="100000"/>
              </a:schemeClr>
            </a:gs>
            <a:gs pos="100000">
              <a:schemeClr val="accent6">
                <a:shade val="80000"/>
                <a:hueOff val="240960"/>
                <a:satOff val="-9682"/>
                <a:lumOff val="2072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ES" altLang="es-MX" sz="1800" b="1" kern="1200" dirty="0" smtClean="0">
              <a:solidFill>
                <a:schemeClr val="tx1"/>
              </a:solidFill>
              <a:latin typeface="+mn-lt"/>
              <a:ea typeface="ＭＳ Ｐゴシック" panose="020B0600070205080204" pitchFamily="34" charset="-128"/>
            </a:rPr>
            <a:t>Fase de incorporación de ambos simbiontes para la formación de una matriz común</a:t>
          </a:r>
        </a:p>
        <a:p>
          <a:pPr marL="171450" lvl="1" indent="-171450" algn="l" defTabSz="800100">
            <a:lnSpc>
              <a:spcPct val="90000"/>
            </a:lnSpc>
            <a:spcBef>
              <a:spcPct val="0"/>
            </a:spcBef>
            <a:spcAft>
              <a:spcPct val="15000"/>
            </a:spcAft>
            <a:buChar char="••"/>
          </a:pPr>
          <a:r>
            <a:rPr lang="es-ES" altLang="es-MX" sz="1800" b="1" kern="1200" dirty="0" smtClean="0">
              <a:solidFill>
                <a:schemeClr val="tx1"/>
              </a:solidFill>
              <a:latin typeface="+mn-lt"/>
              <a:ea typeface="ＭＳ Ｐゴシック" panose="020B0600070205080204" pitchFamily="34" charset="-128"/>
            </a:rPr>
            <a:t>Integración. Fase </a:t>
          </a:r>
          <a:r>
            <a:rPr lang="es-ES" altLang="es-MX" sz="1800" b="1" kern="1200" dirty="0" err="1" smtClean="0">
              <a:solidFill>
                <a:schemeClr val="tx1"/>
              </a:solidFill>
              <a:latin typeface="+mn-lt"/>
              <a:ea typeface="ＭＳ Ｐゴシック" panose="020B0600070205080204" pitchFamily="34" charset="-128"/>
            </a:rPr>
            <a:t>soredial</a:t>
          </a:r>
          <a:r>
            <a:rPr lang="es-ES" altLang="es-MX" sz="1800" b="1" kern="1200" dirty="0" smtClean="0">
              <a:solidFill>
                <a:schemeClr val="tx1"/>
              </a:solidFill>
              <a:latin typeface="+mn-lt"/>
              <a:ea typeface="ＭＳ Ｐゴシック" panose="020B0600070205080204" pitchFamily="34" charset="-128"/>
            </a:rPr>
            <a:t>.  </a:t>
          </a:r>
        </a:p>
      </dsp:txBody>
      <dsp:txXfrm>
        <a:off x="6317692" y="3113265"/>
        <a:ext cx="2111459" cy="1938979"/>
      </dsp:txXfrm>
    </dsp:sp>
    <dsp:sp modelId="{964EA412-19E5-274B-AE90-C39CF343B3F7}">
      <dsp:nvSpPr>
        <dsp:cNvPr id="0" name=""/>
        <dsp:cNvSpPr/>
      </dsp:nvSpPr>
      <dsp:spPr>
        <a:xfrm rot="10800000">
          <a:off x="5587736" y="3805974"/>
          <a:ext cx="473206" cy="553562"/>
        </a:xfrm>
        <a:prstGeom prst="rightArrow">
          <a:avLst>
            <a:gd name="adj1" fmla="val 60000"/>
            <a:gd name="adj2" fmla="val 50000"/>
          </a:avLst>
        </a:prstGeom>
        <a:gradFill rotWithShape="0">
          <a:gsLst>
            <a:gs pos="0">
              <a:schemeClr val="accent6">
                <a:shade val="90000"/>
                <a:hueOff val="321387"/>
                <a:satOff val="-12653"/>
                <a:lumOff val="25183"/>
                <a:alphaOff val="0"/>
                <a:satMod val="103000"/>
                <a:lumMod val="102000"/>
                <a:tint val="94000"/>
              </a:schemeClr>
            </a:gs>
            <a:gs pos="50000">
              <a:schemeClr val="accent6">
                <a:shade val="90000"/>
                <a:hueOff val="321387"/>
                <a:satOff val="-12653"/>
                <a:lumOff val="25183"/>
                <a:alphaOff val="0"/>
                <a:satMod val="110000"/>
                <a:lumMod val="100000"/>
                <a:shade val="100000"/>
              </a:schemeClr>
            </a:gs>
            <a:gs pos="100000">
              <a:schemeClr val="accent6">
                <a:shade val="90000"/>
                <a:hueOff val="321387"/>
                <a:satOff val="-12653"/>
                <a:lumOff val="2518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ES" sz="1800" kern="1200">
            <a:solidFill>
              <a:schemeClr val="tx1"/>
            </a:solidFill>
            <a:latin typeface="+mn-lt"/>
          </a:endParaRPr>
        </a:p>
      </dsp:txBody>
      <dsp:txXfrm rot="10800000">
        <a:off x="5729698" y="3916686"/>
        <a:ext cx="331244" cy="332138"/>
      </dsp:txXfrm>
    </dsp:sp>
    <dsp:sp modelId="{4199EEE1-82CE-FD4F-807F-529119B20091}">
      <dsp:nvSpPr>
        <dsp:cNvPr id="0" name=""/>
        <dsp:cNvSpPr/>
      </dsp:nvSpPr>
      <dsp:spPr>
        <a:xfrm>
          <a:off x="3132418" y="3413123"/>
          <a:ext cx="2232107" cy="1339264"/>
        </a:xfrm>
        <a:prstGeom prst="roundRect">
          <a:avLst>
            <a:gd name="adj" fmla="val 10000"/>
          </a:avLst>
        </a:prstGeom>
        <a:gradFill rotWithShape="0">
          <a:gsLst>
            <a:gs pos="0">
              <a:schemeClr val="accent6">
                <a:shade val="80000"/>
                <a:hueOff val="321280"/>
                <a:satOff val="-12909"/>
                <a:lumOff val="27628"/>
                <a:alphaOff val="0"/>
                <a:satMod val="103000"/>
                <a:lumMod val="102000"/>
                <a:tint val="94000"/>
              </a:schemeClr>
            </a:gs>
            <a:gs pos="50000">
              <a:schemeClr val="accent6">
                <a:shade val="80000"/>
                <a:hueOff val="321280"/>
                <a:satOff val="-12909"/>
                <a:lumOff val="27628"/>
                <a:alphaOff val="0"/>
                <a:satMod val="110000"/>
                <a:lumMod val="100000"/>
                <a:shade val="100000"/>
              </a:schemeClr>
            </a:gs>
            <a:gs pos="100000">
              <a:schemeClr val="accent6">
                <a:shade val="80000"/>
                <a:hueOff val="321280"/>
                <a:satOff val="-12909"/>
                <a:lumOff val="2762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altLang="es-MX" sz="1800" b="1" kern="1200" dirty="0" smtClean="0">
              <a:solidFill>
                <a:schemeClr val="tx1"/>
              </a:solidFill>
              <a:latin typeface="+mn-lt"/>
              <a:ea typeface="ＭＳ Ｐゴシック" panose="020B0600070205080204" pitchFamily="34" charset="-128"/>
            </a:rPr>
            <a:t>Fase de formación y diferenciación del talo. </a:t>
          </a:r>
        </a:p>
      </dsp:txBody>
      <dsp:txXfrm>
        <a:off x="3171644" y="3452349"/>
        <a:ext cx="2153655" cy="126081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92EB6D-EB59-AF4D-8EDE-BC9962DA85DD}">
      <dsp:nvSpPr>
        <dsp:cNvPr id="0" name=""/>
        <dsp:cNvSpPr/>
      </dsp:nvSpPr>
      <dsp:spPr>
        <a:xfrm>
          <a:off x="0" y="0"/>
          <a:ext cx="8568952" cy="1755195"/>
        </a:xfrm>
        <a:prstGeom prst="roundRect">
          <a:avLst>
            <a:gd name="adj" fmla="val 1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es-ES" altLang="es-MX" sz="1600" b="1" kern="1200" smtClean="0">
              <a:latin typeface="Trebuchet MS" panose="020B0603020202020204" pitchFamily="34" charset="0"/>
              <a:ea typeface="ＭＳ Ｐゴシック" panose="020B0600070205080204" pitchFamily="34" charset="-128"/>
            </a:rPr>
            <a:t>CRUSTOSOS</a:t>
          </a:r>
        </a:p>
        <a:p>
          <a:pPr lvl="0" algn="l" defTabSz="711200">
            <a:lnSpc>
              <a:spcPct val="90000"/>
            </a:lnSpc>
            <a:spcBef>
              <a:spcPct val="0"/>
            </a:spcBef>
            <a:spcAft>
              <a:spcPts val="0"/>
            </a:spcAft>
          </a:pPr>
          <a:r>
            <a:rPr lang="es-ES" altLang="es-MX" sz="1600" kern="1200" smtClean="0">
              <a:latin typeface="Trebuchet MS" panose="020B0603020202020204" pitchFamily="34" charset="0"/>
              <a:ea typeface="ＭＳ Ｐゴシック" panose="020B0600070205080204" pitchFamily="34" charset="-128"/>
            </a:rPr>
            <a:t>Con aspecto de costra, muy adheridos al sustrato, pueden ser continuos o fragmentados en placas o areolas. </a:t>
          </a:r>
        </a:p>
        <a:p>
          <a:pPr lvl="0" algn="l" defTabSz="711200">
            <a:lnSpc>
              <a:spcPct val="90000"/>
            </a:lnSpc>
            <a:spcBef>
              <a:spcPct val="0"/>
            </a:spcBef>
            <a:spcAft>
              <a:spcPts val="0"/>
            </a:spcAft>
          </a:pPr>
          <a:r>
            <a:rPr lang="es-ES" altLang="es-MX" sz="1600" kern="1200" smtClean="0">
              <a:latin typeface="Trebuchet MS" panose="020B0603020202020204" pitchFamily="34" charset="0"/>
              <a:ea typeface="ＭＳ Ｐゴシック" panose="020B0600070205080204" pitchFamily="34" charset="-128"/>
            </a:rPr>
            <a:t>El 65% de las 15.000 especies de líquenes conocidos son crustosos. </a:t>
          </a:r>
          <a:endParaRPr lang="es-ES" sz="1600" kern="1200" dirty="0"/>
        </a:p>
      </dsp:txBody>
      <dsp:txXfrm>
        <a:off x="1889309" y="0"/>
        <a:ext cx="6679642" cy="1755195"/>
      </dsp:txXfrm>
    </dsp:sp>
    <dsp:sp modelId="{9520C00F-202B-CC45-90D1-CC09A8340722}">
      <dsp:nvSpPr>
        <dsp:cNvPr id="0" name=""/>
        <dsp:cNvSpPr/>
      </dsp:nvSpPr>
      <dsp:spPr>
        <a:xfrm>
          <a:off x="175519" y="175519"/>
          <a:ext cx="1713790" cy="1404156"/>
        </a:xfrm>
        <a:prstGeom prst="roundRect">
          <a:avLst>
            <a:gd name="adj" fmla="val 1000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25000" b="-25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E7E0BFF7-AD13-0245-BB08-4CBB7BBC4567}">
      <dsp:nvSpPr>
        <dsp:cNvPr id="0" name=""/>
        <dsp:cNvSpPr/>
      </dsp:nvSpPr>
      <dsp:spPr>
        <a:xfrm>
          <a:off x="0" y="1930714"/>
          <a:ext cx="8568952" cy="1755195"/>
        </a:xfrm>
        <a:prstGeom prst="roundRect">
          <a:avLst>
            <a:gd name="adj" fmla="val 10000"/>
          </a:avLst>
        </a:prstGeom>
        <a:gradFill rotWithShape="0">
          <a:gsLst>
            <a:gs pos="0">
              <a:schemeClr val="accent3">
                <a:hueOff val="1355300"/>
                <a:satOff val="50000"/>
                <a:lumOff val="-7353"/>
                <a:alphaOff val="0"/>
                <a:lumMod val="110000"/>
                <a:satMod val="105000"/>
                <a:tint val="67000"/>
              </a:schemeClr>
            </a:gs>
            <a:gs pos="50000">
              <a:schemeClr val="accent3">
                <a:hueOff val="1355300"/>
                <a:satOff val="50000"/>
                <a:lumOff val="-7353"/>
                <a:alphaOff val="0"/>
                <a:lumMod val="105000"/>
                <a:satMod val="103000"/>
                <a:tint val="73000"/>
              </a:schemeClr>
            </a:gs>
            <a:gs pos="100000">
              <a:schemeClr val="accent3">
                <a:hueOff val="1355300"/>
                <a:satOff val="50000"/>
                <a:lumOff val="-735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es-ES" altLang="es-MX" sz="1600" b="1" kern="1200" dirty="0" smtClean="0">
              <a:latin typeface="Trebuchet MS" panose="020B0603020202020204" pitchFamily="34" charset="0"/>
              <a:ea typeface="ＭＳ Ｐゴシック" panose="020B0600070205080204" pitchFamily="34" charset="-128"/>
            </a:rPr>
            <a:t>FOLIOSOS</a:t>
          </a:r>
        </a:p>
        <a:p>
          <a:pPr lvl="0" algn="l" defTabSz="711200">
            <a:lnSpc>
              <a:spcPct val="90000"/>
            </a:lnSpc>
            <a:spcBef>
              <a:spcPct val="0"/>
            </a:spcBef>
            <a:spcAft>
              <a:spcPts val="0"/>
            </a:spcAft>
          </a:pPr>
          <a:r>
            <a:rPr lang="es-ES" altLang="es-MX" sz="1600" kern="1200" dirty="0" smtClean="0">
              <a:latin typeface="Trebuchet MS" panose="020B0603020202020204" pitchFamily="34" charset="0"/>
              <a:ea typeface="ＭＳ Ｐゴシック" panose="020B0600070205080204" pitchFamily="34" charset="-128"/>
            </a:rPr>
            <a:t>Con aspecto de hojas, muy extendidos, son llamativos y es la forma más común entre los </a:t>
          </a:r>
          <a:r>
            <a:rPr lang="es-ES" altLang="es-MX" sz="1600" kern="1200" dirty="0" err="1" smtClean="0">
              <a:latin typeface="Trebuchet MS" panose="020B0603020202020204" pitchFamily="34" charset="0"/>
              <a:ea typeface="ＭＳ Ｐゴシック" panose="020B0600070205080204" pitchFamily="34" charset="-128"/>
            </a:rPr>
            <a:t>macrolíquenes</a:t>
          </a:r>
          <a:r>
            <a:rPr lang="es-ES" altLang="es-MX" sz="1600" kern="1200" dirty="0" smtClean="0">
              <a:latin typeface="Trebuchet MS" panose="020B0603020202020204" pitchFamily="34" charset="0"/>
              <a:ea typeface="ＭＳ Ｐゴシック" panose="020B0600070205080204" pitchFamily="34" charset="-128"/>
            </a:rPr>
            <a:t>.  </a:t>
          </a:r>
        </a:p>
      </dsp:txBody>
      <dsp:txXfrm>
        <a:off x="1889309" y="1930714"/>
        <a:ext cx="6679642" cy="1755195"/>
      </dsp:txXfrm>
    </dsp:sp>
    <dsp:sp modelId="{319D7854-9E94-3547-9215-CAEC0C0E559C}">
      <dsp:nvSpPr>
        <dsp:cNvPr id="0" name=""/>
        <dsp:cNvSpPr/>
      </dsp:nvSpPr>
      <dsp:spPr>
        <a:xfrm>
          <a:off x="175519" y="2106234"/>
          <a:ext cx="1713790" cy="1404156"/>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7000" r="-7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E816E74F-2C64-7148-92B3-F5067FC66F08}">
      <dsp:nvSpPr>
        <dsp:cNvPr id="0" name=""/>
        <dsp:cNvSpPr/>
      </dsp:nvSpPr>
      <dsp:spPr>
        <a:xfrm>
          <a:off x="0" y="3861429"/>
          <a:ext cx="8568952" cy="1755195"/>
        </a:xfrm>
        <a:prstGeom prst="roundRect">
          <a:avLst>
            <a:gd name="adj" fmla="val 10000"/>
          </a:avLst>
        </a:prstGeom>
        <a:gradFill rotWithShape="0">
          <a:gsLst>
            <a:gs pos="0">
              <a:schemeClr val="accent3">
                <a:hueOff val="2710599"/>
                <a:satOff val="100000"/>
                <a:lumOff val="-14706"/>
                <a:alphaOff val="0"/>
                <a:lumMod val="110000"/>
                <a:satMod val="105000"/>
                <a:tint val="67000"/>
              </a:schemeClr>
            </a:gs>
            <a:gs pos="50000">
              <a:schemeClr val="accent3">
                <a:hueOff val="2710599"/>
                <a:satOff val="100000"/>
                <a:lumOff val="-14706"/>
                <a:alphaOff val="0"/>
                <a:lumMod val="105000"/>
                <a:satMod val="103000"/>
                <a:tint val="73000"/>
              </a:schemeClr>
            </a:gs>
            <a:gs pos="100000">
              <a:schemeClr val="accent3">
                <a:hueOff val="2710599"/>
                <a:satOff val="100000"/>
                <a:lumOff val="-14706"/>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r>
            <a:rPr lang="es-ES" altLang="es-MX" sz="1600" b="1" kern="1200" smtClean="0">
              <a:latin typeface="Trebuchet MS" panose="020B0603020202020204" pitchFamily="34" charset="0"/>
              <a:ea typeface="ＭＳ Ｐゴシック" panose="020B0600070205080204" pitchFamily="34" charset="-128"/>
            </a:rPr>
            <a:t>FRUTICULOSOS</a:t>
          </a:r>
        </a:p>
        <a:p>
          <a:pPr lvl="0" algn="l" defTabSz="711200">
            <a:lnSpc>
              <a:spcPct val="90000"/>
            </a:lnSpc>
            <a:spcBef>
              <a:spcPct val="0"/>
            </a:spcBef>
            <a:spcAft>
              <a:spcPts val="0"/>
            </a:spcAft>
          </a:pPr>
          <a:r>
            <a:rPr lang="es-ES" altLang="es-MX" sz="1600" kern="1200" smtClean="0">
              <a:latin typeface="Trebuchet MS" panose="020B0603020202020204" pitchFamily="34" charset="0"/>
              <a:ea typeface="ＭＳ Ｐゴシック" panose="020B0600070205080204" pitchFamily="34" charset="-128"/>
            </a:rPr>
            <a:t>Son talos ramificados, erguidos o pendientes, como arboles pequeños o barbas enmarañadas, muy largas. </a:t>
          </a:r>
          <a:endParaRPr lang="es-ES" altLang="es-MX" sz="1600" kern="1200" dirty="0" smtClean="0">
            <a:latin typeface="Trebuchet MS" panose="020B0603020202020204" pitchFamily="34" charset="0"/>
            <a:ea typeface="ＭＳ Ｐゴシック" panose="020B0600070205080204" pitchFamily="34" charset="-128"/>
          </a:endParaRPr>
        </a:p>
      </dsp:txBody>
      <dsp:txXfrm>
        <a:off x="1889309" y="3861429"/>
        <a:ext cx="6679642" cy="1755195"/>
      </dsp:txXfrm>
    </dsp:sp>
    <dsp:sp modelId="{8DEF1F79-7729-ED4E-8A73-37AA72755C93}">
      <dsp:nvSpPr>
        <dsp:cNvPr id="0" name=""/>
        <dsp:cNvSpPr/>
      </dsp:nvSpPr>
      <dsp:spPr>
        <a:xfrm>
          <a:off x="175519" y="4036948"/>
          <a:ext cx="1713790" cy="1404156"/>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7000" r="-7000"/>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654F5C-08ED-AE4B-92D3-43F173B70D79}">
      <dsp:nvSpPr>
        <dsp:cNvPr id="0" name=""/>
        <dsp:cNvSpPr/>
      </dsp:nvSpPr>
      <dsp:spPr>
        <a:xfrm>
          <a:off x="243839" y="414147"/>
          <a:ext cx="5852160" cy="1828800"/>
        </a:xfrm>
        <a:prstGeom prst="rect">
          <a:avLst/>
        </a:prstGeom>
        <a:solidFill>
          <a:schemeClr val="lt1">
            <a:alpha val="40000"/>
            <a:hueOff val="0"/>
            <a:satOff val="0"/>
            <a:lumOff val="0"/>
            <a:alphaOff val="0"/>
          </a:schemeClr>
        </a:solidFill>
        <a:ln w="6350" cap="flat" cmpd="sng" algn="ctr">
          <a:solidFill>
            <a:schemeClr val="accent6">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38707" tIns="68580" rIns="68580" bIns="68580" numCol="1" spcCol="1270" anchor="ctr" anchorCtr="0">
          <a:noAutofit/>
        </a:bodyPr>
        <a:lstStyle/>
        <a:p>
          <a:pPr lvl="0" algn="l" defTabSz="800100">
            <a:lnSpc>
              <a:spcPct val="90000"/>
            </a:lnSpc>
            <a:spcBef>
              <a:spcPct val="0"/>
            </a:spcBef>
            <a:spcAft>
              <a:spcPct val="35000"/>
            </a:spcAft>
          </a:pPr>
          <a:r>
            <a:rPr lang="es-ES" altLang="es-MX" sz="1800" b="1" kern="1200" dirty="0" smtClean="0">
              <a:latin typeface="Trebuchet MS" panose="020B0603020202020204" pitchFamily="34" charset="0"/>
              <a:ea typeface="ＭＳ Ｐゴシック" panose="020B0600070205080204" pitchFamily="34" charset="-128"/>
            </a:rPr>
            <a:t>GELATINOSOS. </a:t>
          </a:r>
        </a:p>
        <a:p>
          <a:pPr lvl="0" algn="l" defTabSz="800100">
            <a:lnSpc>
              <a:spcPct val="90000"/>
            </a:lnSpc>
            <a:spcBef>
              <a:spcPct val="0"/>
            </a:spcBef>
            <a:spcAft>
              <a:spcPct val="35000"/>
            </a:spcAft>
          </a:pPr>
          <a:r>
            <a:rPr lang="es-ES" altLang="es-MX" sz="1800" kern="1200" dirty="0" smtClean="0">
              <a:latin typeface="Trebuchet MS" panose="020B0603020202020204" pitchFamily="34" charset="0"/>
              <a:ea typeface="ＭＳ Ｐゴシック" panose="020B0600070205080204" pitchFamily="34" charset="-128"/>
            </a:rPr>
            <a:t>Talos gruesos, quebradizos cuando se encuentran secos y muy blandos e hinchados en presencia de agua.</a:t>
          </a:r>
          <a:endParaRPr lang="es-ES" sz="1800" kern="1200" dirty="0"/>
        </a:p>
      </dsp:txBody>
      <dsp:txXfrm>
        <a:off x="243839" y="414147"/>
        <a:ext cx="5852160" cy="1828800"/>
      </dsp:txXfrm>
    </dsp:sp>
    <dsp:sp modelId="{9D99BF60-9CD0-3B4E-94F6-EE8F92556F87}">
      <dsp:nvSpPr>
        <dsp:cNvPr id="0" name=""/>
        <dsp:cNvSpPr/>
      </dsp:nvSpPr>
      <dsp:spPr>
        <a:xfrm>
          <a:off x="0" y="149987"/>
          <a:ext cx="1280160" cy="1920240"/>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50000" r="-50000"/>
          </a:stretch>
        </a:blipFill>
        <a:ln>
          <a:noFill/>
        </a:ln>
        <a:effectLst/>
      </dsp:spPr>
      <dsp:style>
        <a:lnRef idx="0">
          <a:scrgbClr r="0" g="0" b="0"/>
        </a:lnRef>
        <a:fillRef idx="1">
          <a:scrgbClr r="0" g="0" b="0"/>
        </a:fillRef>
        <a:effectRef idx="2">
          <a:scrgbClr r="0" g="0" b="0"/>
        </a:effectRef>
        <a:fontRef idx="minor"/>
      </dsp:style>
    </dsp:sp>
    <dsp:sp modelId="{24B69044-DFBF-7C4A-8A04-07EF40E1DB67}">
      <dsp:nvSpPr>
        <dsp:cNvPr id="0" name=""/>
        <dsp:cNvSpPr/>
      </dsp:nvSpPr>
      <dsp:spPr>
        <a:xfrm>
          <a:off x="243839" y="3005540"/>
          <a:ext cx="5852160" cy="1828800"/>
        </a:xfrm>
        <a:prstGeom prst="rect">
          <a:avLst/>
        </a:prstGeom>
        <a:solidFill>
          <a:schemeClr val="lt1">
            <a:alpha val="40000"/>
            <a:hueOff val="0"/>
            <a:satOff val="0"/>
            <a:lumOff val="0"/>
            <a:alphaOff val="0"/>
          </a:schemeClr>
        </a:solidFill>
        <a:ln w="6350" cap="flat" cmpd="sng" algn="ctr">
          <a:solidFill>
            <a:schemeClr val="accent6">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38707" tIns="68580" rIns="68580" bIns="68580" numCol="1" spcCol="1270" anchor="ctr" anchorCtr="0">
          <a:noAutofit/>
        </a:bodyPr>
        <a:lstStyle/>
        <a:p>
          <a:pPr lvl="0" algn="l" defTabSz="800100">
            <a:lnSpc>
              <a:spcPct val="90000"/>
            </a:lnSpc>
            <a:spcBef>
              <a:spcPct val="0"/>
            </a:spcBef>
            <a:spcAft>
              <a:spcPct val="35000"/>
            </a:spcAft>
          </a:pPr>
          <a:r>
            <a:rPr lang="es-ES" altLang="es-MX" sz="1800" b="1" kern="1200" dirty="0" smtClean="0">
              <a:latin typeface="Trebuchet MS" panose="020B0603020202020204" pitchFamily="34" charset="0"/>
              <a:ea typeface="ＭＳ Ｐゴシック" panose="020B0600070205080204" pitchFamily="34" charset="-128"/>
            </a:rPr>
            <a:t>TALOS</a:t>
          </a:r>
          <a:r>
            <a:rPr lang="es-ES" altLang="es-MX" sz="1800" kern="1200" dirty="0" smtClean="0">
              <a:latin typeface="Trebuchet MS" panose="020B0603020202020204" pitchFamily="34" charset="0"/>
              <a:ea typeface="ＭＳ Ｐゴシック" panose="020B0600070205080204" pitchFamily="34" charset="-128"/>
            </a:rPr>
            <a:t> </a:t>
          </a:r>
          <a:r>
            <a:rPr lang="es-ES" altLang="es-MX" sz="1800" b="1" kern="1200" dirty="0" smtClean="0">
              <a:latin typeface="Trebuchet MS" panose="020B0603020202020204" pitchFamily="34" charset="0"/>
              <a:ea typeface="ＭＳ Ｐゴシック" panose="020B0600070205080204" pitchFamily="34" charset="-128"/>
            </a:rPr>
            <a:t>COMBINADOS</a:t>
          </a:r>
          <a:r>
            <a:rPr lang="es-ES" altLang="es-MX" sz="1800" kern="1200" dirty="0" smtClean="0">
              <a:latin typeface="Trebuchet MS" panose="020B0603020202020204" pitchFamily="34" charset="0"/>
              <a:ea typeface="ＭＳ Ｐゴシック" panose="020B0600070205080204" pitchFamily="34" charset="-128"/>
            </a:rPr>
            <a:t>: </a:t>
          </a:r>
        </a:p>
        <a:p>
          <a:pPr lvl="0" algn="l" defTabSz="800100">
            <a:lnSpc>
              <a:spcPct val="90000"/>
            </a:lnSpc>
            <a:spcBef>
              <a:spcPct val="0"/>
            </a:spcBef>
            <a:spcAft>
              <a:spcPct val="35000"/>
            </a:spcAft>
          </a:pPr>
          <a:r>
            <a:rPr lang="es-ES" altLang="es-MX" sz="1800" kern="1200" dirty="0" err="1" smtClean="0">
              <a:latin typeface="Trebuchet MS" panose="020B0603020202020204" pitchFamily="34" charset="0"/>
              <a:ea typeface="ＭＳ Ｐゴシック" panose="020B0600070205080204" pitchFamily="34" charset="-128"/>
            </a:rPr>
            <a:t>Crustoso</a:t>
          </a:r>
          <a:r>
            <a:rPr lang="es-ES" altLang="es-MX" sz="1800" kern="1200" dirty="0" smtClean="0">
              <a:latin typeface="Trebuchet MS" panose="020B0603020202020204" pitchFamily="34" charset="0"/>
              <a:ea typeface="ＭＳ Ｐゴシック" panose="020B0600070205080204" pitchFamily="34" charset="-128"/>
            </a:rPr>
            <a:t> (escamoso o </a:t>
          </a:r>
          <a:r>
            <a:rPr lang="es-ES" altLang="es-MX" sz="1800" kern="1200" dirty="0" err="1" smtClean="0">
              <a:latin typeface="Trebuchet MS" panose="020B0603020202020204" pitchFamily="34" charset="0"/>
              <a:ea typeface="ＭＳ Ｐゴシック" panose="020B0600070205080204" pitchFamily="34" charset="-128"/>
            </a:rPr>
            <a:t>microfilino</a:t>
          </a:r>
          <a:r>
            <a:rPr lang="es-ES" altLang="es-MX" sz="1800" kern="1200" dirty="0" smtClean="0">
              <a:latin typeface="Trebuchet MS" panose="020B0603020202020204" pitchFamily="34" charset="0"/>
              <a:ea typeface="ＭＳ Ｐゴシック" panose="020B0600070205080204" pitchFamily="34" charset="-128"/>
            </a:rPr>
            <a:t>) y </a:t>
          </a:r>
          <a:r>
            <a:rPr lang="es-ES" altLang="es-MX" sz="1800" kern="1200" dirty="0" err="1" smtClean="0">
              <a:latin typeface="Trebuchet MS" panose="020B0603020202020204" pitchFamily="34" charset="0"/>
              <a:ea typeface="ＭＳ Ｐゴシック" panose="020B0600070205080204" pitchFamily="34" charset="-128"/>
            </a:rPr>
            <a:t>fruticuloso</a:t>
          </a:r>
          <a:r>
            <a:rPr lang="es-ES" altLang="es-MX" sz="1800" kern="1200" dirty="0" smtClean="0">
              <a:latin typeface="Trebuchet MS" panose="020B0603020202020204" pitchFamily="34" charset="0"/>
              <a:ea typeface="ＭＳ Ｐゴシック" panose="020B0600070205080204" pitchFamily="34" charset="-128"/>
            </a:rPr>
            <a:t> (con apotecios): </a:t>
          </a:r>
          <a:r>
            <a:rPr lang="es-ES" altLang="es-MX" sz="1800" b="1" kern="1200" dirty="0" err="1" smtClean="0">
              <a:latin typeface="Trebuchet MS" panose="020B0603020202020204" pitchFamily="34" charset="0"/>
              <a:ea typeface="ＭＳ Ｐゴシック" panose="020B0600070205080204" pitchFamily="34" charset="-128"/>
            </a:rPr>
            <a:t>podecios</a:t>
          </a:r>
          <a:r>
            <a:rPr lang="es-ES" altLang="es-MX" sz="1800" kern="1200" dirty="0" smtClean="0">
              <a:latin typeface="Trebuchet MS" panose="020B0603020202020204" pitchFamily="34" charset="0"/>
              <a:ea typeface="ＭＳ Ｐゴシック" panose="020B0600070205080204" pitchFamily="34" charset="-128"/>
            </a:rPr>
            <a:t> (</a:t>
          </a:r>
          <a:r>
            <a:rPr lang="es-ES" altLang="es-MX" sz="1800" i="1" kern="1200" dirty="0" err="1" smtClean="0">
              <a:latin typeface="Trebuchet MS" panose="020B0603020202020204" pitchFamily="34" charset="0"/>
              <a:ea typeface="ＭＳ Ｐゴシック" panose="020B0600070205080204" pitchFamily="34" charset="-128"/>
            </a:rPr>
            <a:t>Cladonia</a:t>
          </a:r>
          <a:r>
            <a:rPr lang="es-ES" altLang="es-MX" sz="1800" kern="1200" dirty="0" smtClean="0">
              <a:latin typeface="Trebuchet MS" panose="020B0603020202020204" pitchFamily="34" charset="0"/>
              <a:ea typeface="ＭＳ Ｐゴシック" panose="020B0600070205080204" pitchFamily="34" charset="-128"/>
            </a:rPr>
            <a:t> </a:t>
          </a:r>
          <a:r>
            <a:rPr lang="es-ES" altLang="es-MX" sz="1800" kern="1200" dirty="0" err="1" smtClean="0">
              <a:latin typeface="Trebuchet MS" panose="020B0603020202020204" pitchFamily="34" charset="0"/>
              <a:ea typeface="ＭＳ Ｐゴシック" panose="020B0600070205080204" pitchFamily="34" charset="-128"/>
            </a:rPr>
            <a:t>sp</a:t>
          </a:r>
          <a:r>
            <a:rPr lang="es-ES" altLang="es-MX" sz="1800" kern="1200" dirty="0" smtClean="0">
              <a:latin typeface="Trebuchet MS" panose="020B0603020202020204" pitchFamily="34" charset="0"/>
              <a:ea typeface="ＭＳ Ｐゴシック" panose="020B0600070205080204" pitchFamily="34" charset="-128"/>
            </a:rPr>
            <a:t>.) o </a:t>
          </a:r>
          <a:r>
            <a:rPr lang="es-ES" altLang="es-MX" sz="1800" b="1" kern="1200" dirty="0" err="1" smtClean="0">
              <a:latin typeface="Trebuchet MS" panose="020B0603020202020204" pitchFamily="34" charset="0"/>
              <a:ea typeface="ＭＳ Ｐゴシック" panose="020B0600070205080204" pitchFamily="34" charset="-128"/>
            </a:rPr>
            <a:t>pseudopodecios</a:t>
          </a:r>
          <a:r>
            <a:rPr lang="es-ES" altLang="es-MX" sz="1800" kern="1200" dirty="0" smtClean="0">
              <a:latin typeface="Trebuchet MS" panose="020B0603020202020204" pitchFamily="34" charset="0"/>
              <a:ea typeface="ＭＳ Ｐゴシック" panose="020B0600070205080204" pitchFamily="34" charset="-128"/>
            </a:rPr>
            <a:t> (</a:t>
          </a:r>
          <a:r>
            <a:rPr lang="es-ES" altLang="es-MX" sz="1800" i="1" kern="1200" dirty="0" err="1" smtClean="0">
              <a:latin typeface="Trebuchet MS" panose="020B0603020202020204" pitchFamily="34" charset="0"/>
              <a:ea typeface="ＭＳ Ｐゴシック" panose="020B0600070205080204" pitchFamily="34" charset="-128"/>
            </a:rPr>
            <a:t>Stereocaulon</a:t>
          </a:r>
          <a:r>
            <a:rPr lang="es-ES" altLang="es-MX" sz="1800" kern="1200" dirty="0" smtClean="0">
              <a:latin typeface="Trebuchet MS" panose="020B0603020202020204" pitchFamily="34" charset="0"/>
              <a:ea typeface="ＭＳ Ｐゴシック" panose="020B0600070205080204" pitchFamily="34" charset="-128"/>
            </a:rPr>
            <a:t>). </a:t>
          </a:r>
          <a:endParaRPr lang="es-ES" sz="1800" kern="1200" dirty="0"/>
        </a:p>
      </dsp:txBody>
      <dsp:txXfrm>
        <a:off x="243839" y="3005540"/>
        <a:ext cx="5852160" cy="1828800"/>
      </dsp:txXfrm>
    </dsp:sp>
    <dsp:sp modelId="{581A5F43-333D-8848-AD35-31CC5E5969A2}">
      <dsp:nvSpPr>
        <dsp:cNvPr id="0" name=""/>
        <dsp:cNvSpPr/>
      </dsp:nvSpPr>
      <dsp:spPr>
        <a:xfrm>
          <a:off x="0" y="2741380"/>
          <a:ext cx="1280160" cy="1920240"/>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63000" r="-63000"/>
          </a:stretch>
        </a:blipFill>
        <a:ln>
          <a:noFill/>
        </a:ln>
        <a:effectLst/>
      </dsp:spPr>
      <dsp:style>
        <a:lnRef idx="0">
          <a:scrgbClr r="0" g="0" b="0"/>
        </a:lnRef>
        <a:fillRef idx="1">
          <a:scrgbClr r="0" g="0" b="0"/>
        </a:fillRef>
        <a:effectRef idx="2">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BB5AE-0A5C-014A-A130-DCBD0D12394C}">
      <dsp:nvSpPr>
        <dsp:cNvPr id="0" name=""/>
        <dsp:cNvSpPr/>
      </dsp:nvSpPr>
      <dsp:spPr>
        <a:xfrm>
          <a:off x="785082" y="100125"/>
          <a:ext cx="2212821" cy="331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8580" rIns="68580" bIns="0" numCol="1" spcCol="1270" anchor="b" anchorCtr="0">
          <a:noAutofit/>
        </a:bodyPr>
        <a:lstStyle/>
        <a:p>
          <a:pPr lvl="0" algn="l" defTabSz="800100">
            <a:lnSpc>
              <a:spcPct val="90000"/>
            </a:lnSpc>
            <a:spcBef>
              <a:spcPct val="0"/>
            </a:spcBef>
            <a:spcAft>
              <a:spcPct val="35000"/>
            </a:spcAft>
          </a:pPr>
          <a:r>
            <a:rPr lang="es-ES" altLang="es-MX" sz="1800" b="1" kern="1200" dirty="0" err="1" smtClean="0">
              <a:latin typeface="Franklin Gothic Medium" panose="020B0603020102020204" pitchFamily="34" charset="0"/>
            </a:rPr>
            <a:t>Cortícolas</a:t>
          </a:r>
          <a:r>
            <a:rPr lang="es-ES" altLang="es-MX" sz="1800" kern="1200" dirty="0" smtClean="0">
              <a:latin typeface="Franklin Gothic Medium" panose="020B0603020102020204" pitchFamily="34" charset="0"/>
            </a:rPr>
            <a:t> </a:t>
          </a:r>
          <a:r>
            <a:rPr lang="es-ES" altLang="es-MX" sz="1800" b="1" kern="1200" dirty="0" smtClean="0">
              <a:latin typeface="Franklin Gothic Medium" panose="020B0603020102020204" pitchFamily="34" charset="0"/>
            </a:rPr>
            <a:t>(sobre superficie leñosa</a:t>
          </a:r>
          <a:r>
            <a:rPr lang="es-ES" altLang="es-MX" sz="1800" b="1" kern="1200" dirty="0" smtClean="0">
              <a:latin typeface="Franklin Gothic Book" panose="020B0503020102020204" pitchFamily="34" charset="0"/>
            </a:rPr>
            <a:t>)</a:t>
          </a:r>
          <a:endParaRPr lang="es-ES" sz="1800" kern="1200" dirty="0"/>
        </a:p>
      </dsp:txBody>
      <dsp:txXfrm>
        <a:off x="785082" y="100125"/>
        <a:ext cx="2212821" cy="331923"/>
      </dsp:txXfrm>
    </dsp:sp>
    <dsp:sp modelId="{A0B5FC91-8B70-434C-854B-3E25E7198A79}">
      <dsp:nvSpPr>
        <dsp:cNvPr id="0" name=""/>
        <dsp:cNvSpPr/>
      </dsp:nvSpPr>
      <dsp:spPr>
        <a:xfrm>
          <a:off x="785082" y="448845"/>
          <a:ext cx="2212821" cy="2212821"/>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6000" r="-6000"/>
          </a:stretch>
        </a:blipFill>
        <a:ln>
          <a:noFill/>
        </a:ln>
        <a:effectLst/>
      </dsp:spPr>
      <dsp:style>
        <a:lnRef idx="0">
          <a:scrgbClr r="0" g="0" b="0"/>
        </a:lnRef>
        <a:fillRef idx="1">
          <a:scrgbClr r="0" g="0" b="0"/>
        </a:fillRef>
        <a:effectRef idx="2">
          <a:scrgbClr r="0" g="0" b="0"/>
        </a:effectRef>
        <a:fontRef idx="minor"/>
      </dsp:style>
    </dsp:sp>
    <dsp:sp modelId="{BE1E2200-6FD6-604F-9AB1-A002802CBD8F}">
      <dsp:nvSpPr>
        <dsp:cNvPr id="0" name=""/>
        <dsp:cNvSpPr/>
      </dsp:nvSpPr>
      <dsp:spPr>
        <a:xfrm>
          <a:off x="3231817" y="51133"/>
          <a:ext cx="2212821" cy="331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8580" rIns="68580" bIns="0" numCol="1" spcCol="1270" anchor="b" anchorCtr="0">
          <a:noAutofit/>
        </a:bodyPr>
        <a:lstStyle/>
        <a:p>
          <a:pPr lvl="0" algn="l" defTabSz="800100">
            <a:lnSpc>
              <a:spcPct val="90000"/>
            </a:lnSpc>
            <a:spcBef>
              <a:spcPct val="0"/>
            </a:spcBef>
            <a:spcAft>
              <a:spcPct val="35000"/>
            </a:spcAft>
          </a:pPr>
          <a:r>
            <a:rPr lang="es-ES" altLang="es-MX" sz="1800" b="1" kern="1200" smtClean="0">
              <a:latin typeface="Franklin Gothic Medium" panose="020B0603020102020204" pitchFamily="34" charset="0"/>
            </a:rPr>
            <a:t>Saxícolas (roca)</a:t>
          </a:r>
          <a:endParaRPr lang="es-ES" altLang="es-MX" sz="1800" kern="1200" dirty="0">
            <a:latin typeface="Franklin Gothic Medium" panose="020B0603020102020204" pitchFamily="34" charset="0"/>
          </a:endParaRPr>
        </a:p>
      </dsp:txBody>
      <dsp:txXfrm>
        <a:off x="3231817" y="51133"/>
        <a:ext cx="2212821" cy="331923"/>
      </dsp:txXfrm>
    </dsp:sp>
    <dsp:sp modelId="{6851EE4B-AB53-8F4C-8378-D1E093ADD405}">
      <dsp:nvSpPr>
        <dsp:cNvPr id="0" name=""/>
        <dsp:cNvSpPr/>
      </dsp:nvSpPr>
      <dsp:spPr>
        <a:xfrm>
          <a:off x="3231817" y="448845"/>
          <a:ext cx="2212821" cy="2212821"/>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40000" r="-40000"/>
          </a:stretch>
        </a:blipFill>
        <a:ln>
          <a:noFill/>
        </a:ln>
        <a:effectLst/>
      </dsp:spPr>
      <dsp:style>
        <a:lnRef idx="0">
          <a:scrgbClr r="0" g="0" b="0"/>
        </a:lnRef>
        <a:fillRef idx="1">
          <a:scrgbClr r="0" g="0" b="0"/>
        </a:fillRef>
        <a:effectRef idx="2">
          <a:scrgbClr r="0" g="0" b="0"/>
        </a:effectRef>
        <a:fontRef idx="minor"/>
      </dsp:style>
    </dsp:sp>
    <dsp:sp modelId="{05ECDC11-C6B1-5548-8A32-C86A5CC657EF}">
      <dsp:nvSpPr>
        <dsp:cNvPr id="0" name=""/>
        <dsp:cNvSpPr/>
      </dsp:nvSpPr>
      <dsp:spPr>
        <a:xfrm>
          <a:off x="5678552" y="51133"/>
          <a:ext cx="2212821" cy="331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8580" rIns="68580" bIns="0" numCol="1" spcCol="1270" anchor="b" anchorCtr="0">
          <a:noAutofit/>
        </a:bodyPr>
        <a:lstStyle/>
        <a:p>
          <a:pPr lvl="0" algn="l" defTabSz="800100">
            <a:lnSpc>
              <a:spcPct val="90000"/>
            </a:lnSpc>
            <a:spcBef>
              <a:spcPct val="0"/>
            </a:spcBef>
            <a:spcAft>
              <a:spcPct val="35000"/>
            </a:spcAft>
          </a:pPr>
          <a:r>
            <a:rPr lang="es-ES" altLang="es-MX" sz="1800" b="1" kern="1200" dirty="0" smtClean="0">
              <a:latin typeface="Franklin Gothic Medium" panose="020B0603020102020204" pitchFamily="34" charset="0"/>
            </a:rPr>
            <a:t>Terrícolas</a:t>
          </a:r>
          <a:endParaRPr lang="es-ES" altLang="es-MX" sz="1800" kern="1200" dirty="0">
            <a:latin typeface="Franklin Gothic Medium" panose="020B0603020102020204" pitchFamily="34" charset="0"/>
          </a:endParaRPr>
        </a:p>
      </dsp:txBody>
      <dsp:txXfrm>
        <a:off x="5678552" y="51133"/>
        <a:ext cx="2212821" cy="331923"/>
      </dsp:txXfrm>
    </dsp:sp>
    <dsp:sp modelId="{3498DF60-126C-8748-B2CA-C53A05F5A946}">
      <dsp:nvSpPr>
        <dsp:cNvPr id="0" name=""/>
        <dsp:cNvSpPr/>
      </dsp:nvSpPr>
      <dsp:spPr>
        <a:xfrm>
          <a:off x="5678552" y="448845"/>
          <a:ext cx="2212821" cy="2212821"/>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2000" r="-22000"/>
          </a:stretch>
        </a:blipFill>
        <a:ln>
          <a:noFill/>
        </a:ln>
        <a:effectLst/>
      </dsp:spPr>
      <dsp:style>
        <a:lnRef idx="0">
          <a:scrgbClr r="0" g="0" b="0"/>
        </a:lnRef>
        <a:fillRef idx="1">
          <a:scrgbClr r="0" g="0" b="0"/>
        </a:fillRef>
        <a:effectRef idx="2">
          <a:scrgbClr r="0" g="0" b="0"/>
        </a:effectRef>
        <a:fontRef idx="minor"/>
      </dsp:style>
    </dsp:sp>
    <dsp:sp modelId="{0BBED44A-6F99-BA44-8A78-023CB64638FE}">
      <dsp:nvSpPr>
        <dsp:cNvPr id="0" name=""/>
        <dsp:cNvSpPr/>
      </dsp:nvSpPr>
      <dsp:spPr>
        <a:xfrm>
          <a:off x="785082" y="2882949"/>
          <a:ext cx="2212821" cy="331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8580" rIns="68580" bIns="0" numCol="1" spcCol="1270" anchor="b" anchorCtr="0">
          <a:noAutofit/>
        </a:bodyPr>
        <a:lstStyle/>
        <a:p>
          <a:pPr lvl="0" algn="l" defTabSz="800100">
            <a:lnSpc>
              <a:spcPct val="90000"/>
            </a:lnSpc>
            <a:spcBef>
              <a:spcPct val="0"/>
            </a:spcBef>
            <a:spcAft>
              <a:spcPct val="35000"/>
            </a:spcAft>
          </a:pPr>
          <a:r>
            <a:rPr lang="es-ES" altLang="es-MX" sz="1800" b="1" kern="1200" smtClean="0">
              <a:latin typeface="Franklin Gothic Medium" panose="020B0603020102020204" pitchFamily="34" charset="0"/>
            </a:rPr>
            <a:t>Humícolas</a:t>
          </a:r>
          <a:endParaRPr lang="es-ES" altLang="es-MX" sz="1800" kern="1200" dirty="0">
            <a:latin typeface="Franklin Gothic Medium" panose="020B0603020102020204" pitchFamily="34" charset="0"/>
          </a:endParaRPr>
        </a:p>
      </dsp:txBody>
      <dsp:txXfrm>
        <a:off x="785082" y="2882949"/>
        <a:ext cx="2212821" cy="331923"/>
      </dsp:txXfrm>
    </dsp:sp>
    <dsp:sp modelId="{99509C46-5EAD-7449-9BB2-61FA1243230F}">
      <dsp:nvSpPr>
        <dsp:cNvPr id="0" name=""/>
        <dsp:cNvSpPr/>
      </dsp:nvSpPr>
      <dsp:spPr>
        <a:xfrm>
          <a:off x="785082" y="3280660"/>
          <a:ext cx="2212821" cy="2212821"/>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2000" r="-12000"/>
          </a:stretch>
        </a:blipFill>
        <a:ln>
          <a:noFill/>
        </a:ln>
        <a:effectLst/>
      </dsp:spPr>
      <dsp:style>
        <a:lnRef idx="0">
          <a:scrgbClr r="0" g="0" b="0"/>
        </a:lnRef>
        <a:fillRef idx="1">
          <a:scrgbClr r="0" g="0" b="0"/>
        </a:fillRef>
        <a:effectRef idx="2">
          <a:scrgbClr r="0" g="0" b="0"/>
        </a:effectRef>
        <a:fontRef idx="minor"/>
      </dsp:style>
    </dsp:sp>
    <dsp:sp modelId="{C869FF51-235A-A044-B613-634FAA82F4F9}">
      <dsp:nvSpPr>
        <dsp:cNvPr id="0" name=""/>
        <dsp:cNvSpPr/>
      </dsp:nvSpPr>
      <dsp:spPr>
        <a:xfrm>
          <a:off x="3231817" y="2882949"/>
          <a:ext cx="2212821" cy="331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8580" rIns="68580" bIns="0" numCol="1" spcCol="1270" anchor="b" anchorCtr="0">
          <a:noAutofit/>
        </a:bodyPr>
        <a:lstStyle/>
        <a:p>
          <a:pPr lvl="0" algn="l" defTabSz="800100">
            <a:lnSpc>
              <a:spcPct val="90000"/>
            </a:lnSpc>
            <a:spcBef>
              <a:spcPct val="0"/>
            </a:spcBef>
            <a:spcAft>
              <a:spcPct val="35000"/>
            </a:spcAft>
          </a:pPr>
          <a:r>
            <a:rPr lang="es-ES" altLang="es-MX" sz="1800" b="1" kern="1200" smtClean="0">
              <a:latin typeface="Franklin Gothic Medium" panose="020B0603020102020204" pitchFamily="34" charset="0"/>
            </a:rPr>
            <a:t>Liquenícolas</a:t>
          </a:r>
          <a:endParaRPr lang="es-ES" altLang="es-MX" sz="1800" kern="1200" dirty="0">
            <a:latin typeface="Franklin Gothic Medium" panose="020B0603020102020204" pitchFamily="34" charset="0"/>
          </a:endParaRPr>
        </a:p>
      </dsp:txBody>
      <dsp:txXfrm>
        <a:off x="3231817" y="2882949"/>
        <a:ext cx="2212821" cy="331923"/>
      </dsp:txXfrm>
    </dsp:sp>
    <dsp:sp modelId="{90A9CF9A-5B2C-9345-A42D-43D318DD44E5}">
      <dsp:nvSpPr>
        <dsp:cNvPr id="0" name=""/>
        <dsp:cNvSpPr/>
      </dsp:nvSpPr>
      <dsp:spPr>
        <a:xfrm>
          <a:off x="3231817" y="3280660"/>
          <a:ext cx="2212821" cy="2212821"/>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3000" b="-3000"/>
          </a:stretch>
        </a:blipFill>
        <a:ln>
          <a:noFill/>
        </a:ln>
        <a:effectLst/>
      </dsp:spPr>
      <dsp:style>
        <a:lnRef idx="0">
          <a:scrgbClr r="0" g="0" b="0"/>
        </a:lnRef>
        <a:fillRef idx="1">
          <a:scrgbClr r="0" g="0" b="0"/>
        </a:fillRef>
        <a:effectRef idx="2">
          <a:scrgbClr r="0" g="0" b="0"/>
        </a:effectRef>
        <a:fontRef idx="minor"/>
      </dsp:style>
    </dsp:sp>
    <dsp:sp modelId="{BABE8DF6-9F09-BD43-94CA-F600B7BB784E}">
      <dsp:nvSpPr>
        <dsp:cNvPr id="0" name=""/>
        <dsp:cNvSpPr/>
      </dsp:nvSpPr>
      <dsp:spPr>
        <a:xfrm>
          <a:off x="5678552" y="2882949"/>
          <a:ext cx="2212821" cy="3319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8580" rIns="68580" bIns="0" numCol="1" spcCol="1270" anchor="b" anchorCtr="0">
          <a:noAutofit/>
        </a:bodyPr>
        <a:lstStyle/>
        <a:p>
          <a:pPr lvl="0" algn="l" defTabSz="800100">
            <a:lnSpc>
              <a:spcPct val="90000"/>
            </a:lnSpc>
            <a:spcBef>
              <a:spcPct val="0"/>
            </a:spcBef>
            <a:spcAft>
              <a:spcPct val="35000"/>
            </a:spcAft>
          </a:pPr>
          <a:r>
            <a:rPr lang="es-ES" altLang="es-MX" sz="1800" b="1" kern="1200" smtClean="0">
              <a:latin typeface="Franklin Gothic Medium" panose="020B0603020102020204" pitchFamily="34" charset="0"/>
            </a:rPr>
            <a:t>Folícolas</a:t>
          </a:r>
          <a:endParaRPr lang="es-ES" altLang="es-MX" sz="1800" kern="1200" dirty="0">
            <a:latin typeface="Franklin Gothic Medium" panose="020B0603020102020204" pitchFamily="34" charset="0"/>
          </a:endParaRPr>
        </a:p>
      </dsp:txBody>
      <dsp:txXfrm>
        <a:off x="5678552" y="2882949"/>
        <a:ext cx="2212821" cy="331923"/>
      </dsp:txXfrm>
    </dsp:sp>
    <dsp:sp modelId="{10E8C00C-78C2-F346-961C-B57B2714B147}">
      <dsp:nvSpPr>
        <dsp:cNvPr id="0" name=""/>
        <dsp:cNvSpPr/>
      </dsp:nvSpPr>
      <dsp:spPr>
        <a:xfrm>
          <a:off x="5678552" y="3280660"/>
          <a:ext cx="2212821" cy="2212821"/>
        </a:xfrm>
        <a:prstGeom prst="rect">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16000" r="-16000"/>
          </a:stretch>
        </a:blipFill>
        <a:ln>
          <a:noFill/>
        </a:ln>
        <a:effectLst/>
      </dsp:spPr>
      <dsp:style>
        <a:lnRef idx="0">
          <a:scrgbClr r="0" g="0" b="0"/>
        </a:lnRef>
        <a:fillRef idx="1">
          <a:scrgbClr r="0" g="0" b="0"/>
        </a:fillRef>
        <a:effectRef idx="2">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D2953E-C36C-674D-A1AA-18B3F06B8FC3}">
      <dsp:nvSpPr>
        <dsp:cNvPr id="0" name=""/>
        <dsp:cNvSpPr/>
      </dsp:nvSpPr>
      <dsp:spPr>
        <a:xfrm>
          <a:off x="954083" y="281426"/>
          <a:ext cx="5208485" cy="4912023"/>
        </a:xfrm>
        <a:prstGeom prst="pie">
          <a:avLst>
            <a:gd name="adj1" fmla="val 16200000"/>
            <a:gd name="adj2" fmla="val 0"/>
          </a:avLst>
        </a:prstGeom>
        <a:gradFill rotWithShape="0">
          <a:gsLst>
            <a:gs pos="0">
              <a:schemeClr val="accent6">
                <a:shade val="50000"/>
                <a:hueOff val="0"/>
                <a:satOff val="0"/>
                <a:lumOff val="0"/>
                <a:alphaOff val="0"/>
                <a:lumMod val="110000"/>
                <a:satMod val="105000"/>
                <a:tint val="67000"/>
              </a:schemeClr>
            </a:gs>
            <a:gs pos="50000">
              <a:schemeClr val="accent6">
                <a:shade val="50000"/>
                <a:hueOff val="0"/>
                <a:satOff val="0"/>
                <a:lumOff val="0"/>
                <a:alphaOff val="0"/>
                <a:lumMod val="105000"/>
                <a:satMod val="103000"/>
                <a:tint val="73000"/>
              </a:schemeClr>
            </a:gs>
            <a:gs pos="100000">
              <a:schemeClr val="accent6">
                <a:shade val="5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dirty="0" smtClean="0">
              <a:latin typeface="Arial" pitchFamily="34" charset="0"/>
              <a:cs typeface="Arial" pitchFamily="34" charset="0"/>
            </a:rPr>
            <a:t>2% de los ácidos se han probado con efecto antiinflamatorio</a:t>
          </a:r>
          <a:endParaRPr lang="es-ES" sz="2000" kern="1200" dirty="0"/>
        </a:p>
      </dsp:txBody>
      <dsp:txXfrm>
        <a:off x="3718921" y="1299501"/>
        <a:ext cx="1922179" cy="1344958"/>
      </dsp:txXfrm>
    </dsp:sp>
    <dsp:sp modelId="{6E973E53-8ADA-D341-9AB6-DD3958F1CBFE}">
      <dsp:nvSpPr>
        <dsp:cNvPr id="0" name=""/>
        <dsp:cNvSpPr/>
      </dsp:nvSpPr>
      <dsp:spPr>
        <a:xfrm>
          <a:off x="966035" y="602542"/>
          <a:ext cx="5184582" cy="4582031"/>
        </a:xfrm>
        <a:prstGeom prst="pie">
          <a:avLst>
            <a:gd name="adj1" fmla="val 0"/>
            <a:gd name="adj2" fmla="val 5400000"/>
          </a:avLst>
        </a:prstGeom>
        <a:gradFill rotWithShape="0">
          <a:gsLst>
            <a:gs pos="0">
              <a:schemeClr val="accent6">
                <a:shade val="50000"/>
                <a:hueOff val="184212"/>
                <a:satOff val="-8053"/>
                <a:lumOff val="21981"/>
                <a:alphaOff val="0"/>
                <a:lumMod val="110000"/>
                <a:satMod val="105000"/>
                <a:tint val="67000"/>
              </a:schemeClr>
            </a:gs>
            <a:gs pos="50000">
              <a:schemeClr val="accent6">
                <a:shade val="50000"/>
                <a:hueOff val="184212"/>
                <a:satOff val="-8053"/>
                <a:lumOff val="21981"/>
                <a:alphaOff val="0"/>
                <a:lumMod val="105000"/>
                <a:satMod val="103000"/>
                <a:tint val="73000"/>
              </a:schemeClr>
            </a:gs>
            <a:gs pos="100000">
              <a:schemeClr val="accent6">
                <a:shade val="50000"/>
                <a:hueOff val="184212"/>
                <a:satOff val="-8053"/>
                <a:lumOff val="2198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smtClean="0">
              <a:latin typeface="Arial" pitchFamily="34" charset="0"/>
              <a:cs typeface="Arial" pitchFamily="34" charset="0"/>
            </a:rPr>
            <a:t>13% son antitumorales</a:t>
          </a:r>
          <a:endParaRPr lang="es-MX" sz="2000" kern="1200" dirty="0" smtClean="0">
            <a:latin typeface="Arial" pitchFamily="34" charset="0"/>
            <a:cs typeface="Arial" pitchFamily="34" charset="0"/>
          </a:endParaRPr>
        </a:p>
      </dsp:txBody>
      <dsp:txXfrm>
        <a:off x="3718184" y="2980289"/>
        <a:ext cx="1913357" cy="1254603"/>
      </dsp:txXfrm>
    </dsp:sp>
    <dsp:sp modelId="{2F79C87B-C7ED-094B-9AAE-7D654D4A5225}">
      <dsp:nvSpPr>
        <dsp:cNvPr id="0" name=""/>
        <dsp:cNvSpPr/>
      </dsp:nvSpPr>
      <dsp:spPr>
        <a:xfrm>
          <a:off x="1077010" y="568362"/>
          <a:ext cx="4650392" cy="4650392"/>
        </a:xfrm>
        <a:prstGeom prst="pie">
          <a:avLst>
            <a:gd name="adj1" fmla="val 5400000"/>
            <a:gd name="adj2" fmla="val 10800000"/>
          </a:avLst>
        </a:prstGeom>
        <a:gradFill rotWithShape="0">
          <a:gsLst>
            <a:gs pos="0">
              <a:schemeClr val="accent6">
                <a:shade val="50000"/>
                <a:hueOff val="368424"/>
                <a:satOff val="-16105"/>
                <a:lumOff val="43961"/>
                <a:alphaOff val="0"/>
                <a:lumMod val="110000"/>
                <a:satMod val="105000"/>
                <a:tint val="67000"/>
              </a:schemeClr>
            </a:gs>
            <a:gs pos="50000">
              <a:schemeClr val="accent6">
                <a:shade val="50000"/>
                <a:hueOff val="368424"/>
                <a:satOff val="-16105"/>
                <a:lumOff val="43961"/>
                <a:alphaOff val="0"/>
                <a:lumMod val="105000"/>
                <a:satMod val="103000"/>
                <a:tint val="73000"/>
              </a:schemeClr>
            </a:gs>
            <a:gs pos="100000">
              <a:schemeClr val="accent6">
                <a:shade val="50000"/>
                <a:hueOff val="368424"/>
                <a:satOff val="-16105"/>
                <a:lumOff val="4396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smtClean="0">
              <a:latin typeface="Arial" pitchFamily="34" charset="0"/>
              <a:cs typeface="Arial" pitchFamily="34" charset="0"/>
            </a:rPr>
            <a:t>28% actúan como antimicóticos</a:t>
          </a:r>
          <a:endParaRPr lang="es-MX" sz="2000" kern="1200" dirty="0" smtClean="0">
            <a:latin typeface="Arial" pitchFamily="34" charset="0"/>
            <a:cs typeface="Arial" pitchFamily="34" charset="0"/>
          </a:endParaRPr>
        </a:p>
      </dsp:txBody>
      <dsp:txXfrm>
        <a:off x="1542602" y="2981583"/>
        <a:ext cx="1716216" cy="1273321"/>
      </dsp:txXfrm>
    </dsp:sp>
    <dsp:sp modelId="{70C09F22-DF88-7C43-A0C0-7362EA7E9CDA}">
      <dsp:nvSpPr>
        <dsp:cNvPr id="0" name=""/>
        <dsp:cNvSpPr/>
      </dsp:nvSpPr>
      <dsp:spPr>
        <a:xfrm>
          <a:off x="1077010" y="412242"/>
          <a:ext cx="4650392" cy="4650392"/>
        </a:xfrm>
        <a:prstGeom prst="pie">
          <a:avLst>
            <a:gd name="adj1" fmla="val 10800000"/>
            <a:gd name="adj2" fmla="val 16200000"/>
          </a:avLst>
        </a:prstGeom>
        <a:gradFill rotWithShape="0">
          <a:gsLst>
            <a:gs pos="0">
              <a:schemeClr val="accent6">
                <a:shade val="50000"/>
                <a:hueOff val="184212"/>
                <a:satOff val="-8053"/>
                <a:lumOff val="21981"/>
                <a:alphaOff val="0"/>
                <a:lumMod val="110000"/>
                <a:satMod val="105000"/>
                <a:tint val="67000"/>
              </a:schemeClr>
            </a:gs>
            <a:gs pos="50000">
              <a:schemeClr val="accent6">
                <a:shade val="50000"/>
                <a:hueOff val="184212"/>
                <a:satOff val="-8053"/>
                <a:lumOff val="21981"/>
                <a:alphaOff val="0"/>
                <a:lumMod val="105000"/>
                <a:satMod val="103000"/>
                <a:tint val="73000"/>
              </a:schemeClr>
            </a:gs>
            <a:gs pos="100000">
              <a:schemeClr val="accent6">
                <a:shade val="50000"/>
                <a:hueOff val="184212"/>
                <a:satOff val="-8053"/>
                <a:lumOff val="2198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kern="1200" smtClean="0">
              <a:latin typeface="Arial" pitchFamily="34" charset="0"/>
              <a:cs typeface="Arial" pitchFamily="34" charset="0"/>
            </a:rPr>
            <a:t>57 % han sido probados como antibióticos.</a:t>
          </a:r>
          <a:endParaRPr lang="es-MX" sz="2000" kern="1200" dirty="0">
            <a:latin typeface="Arial" pitchFamily="34" charset="0"/>
            <a:cs typeface="Arial" pitchFamily="34" charset="0"/>
          </a:endParaRPr>
        </a:p>
      </dsp:txBody>
      <dsp:txXfrm>
        <a:off x="1542602" y="1376091"/>
        <a:ext cx="1716216" cy="1273321"/>
      </dsp:txXfrm>
    </dsp:sp>
    <dsp:sp modelId="{7889F1B9-1D73-3E46-A001-962AE2B63FF4}">
      <dsp:nvSpPr>
        <dsp:cNvPr id="0" name=""/>
        <dsp:cNvSpPr/>
      </dsp:nvSpPr>
      <dsp:spPr>
        <a:xfrm>
          <a:off x="942829" y="123291"/>
          <a:ext cx="5226154" cy="5226154"/>
        </a:xfrm>
        <a:prstGeom prst="circularArrow">
          <a:avLst>
            <a:gd name="adj1" fmla="val 5085"/>
            <a:gd name="adj2" fmla="val 327528"/>
            <a:gd name="adj3" fmla="val 21272472"/>
            <a:gd name="adj4" fmla="val 16200000"/>
            <a:gd name="adj5" fmla="val 5932"/>
          </a:avLst>
        </a:prstGeom>
        <a:gradFill rotWithShape="0">
          <a:gsLst>
            <a:gs pos="0">
              <a:schemeClr val="accent6">
                <a:shade val="90000"/>
                <a:hueOff val="0"/>
                <a:satOff val="0"/>
                <a:lumOff val="0"/>
                <a:alphaOff val="0"/>
                <a:lumMod val="110000"/>
                <a:satMod val="105000"/>
                <a:tint val="67000"/>
              </a:schemeClr>
            </a:gs>
            <a:gs pos="50000">
              <a:schemeClr val="accent6">
                <a:shade val="90000"/>
                <a:hueOff val="0"/>
                <a:satOff val="0"/>
                <a:lumOff val="0"/>
                <a:alphaOff val="0"/>
                <a:lumMod val="105000"/>
                <a:satMod val="103000"/>
                <a:tint val="73000"/>
              </a:schemeClr>
            </a:gs>
            <a:gs pos="100000">
              <a:schemeClr val="accent6">
                <a:shade val="9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AF0FAE71-6249-2844-8449-4707717D041C}">
      <dsp:nvSpPr>
        <dsp:cNvPr id="0" name=""/>
        <dsp:cNvSpPr/>
      </dsp:nvSpPr>
      <dsp:spPr>
        <a:xfrm>
          <a:off x="817411" y="126387"/>
          <a:ext cx="5477219" cy="5534863"/>
        </a:xfrm>
        <a:prstGeom prst="circularArrow">
          <a:avLst>
            <a:gd name="adj1" fmla="val 5085"/>
            <a:gd name="adj2" fmla="val 327528"/>
            <a:gd name="adj3" fmla="val 5072472"/>
            <a:gd name="adj4" fmla="val 0"/>
            <a:gd name="adj5" fmla="val 5932"/>
          </a:avLst>
        </a:prstGeom>
        <a:gradFill rotWithShape="0">
          <a:gsLst>
            <a:gs pos="0">
              <a:schemeClr val="accent6">
                <a:shade val="90000"/>
                <a:hueOff val="189935"/>
                <a:satOff val="-7587"/>
                <a:lumOff val="17596"/>
                <a:alphaOff val="0"/>
                <a:lumMod val="110000"/>
                <a:satMod val="105000"/>
                <a:tint val="67000"/>
              </a:schemeClr>
            </a:gs>
            <a:gs pos="50000">
              <a:schemeClr val="accent6">
                <a:shade val="90000"/>
                <a:hueOff val="189935"/>
                <a:satOff val="-7587"/>
                <a:lumOff val="17596"/>
                <a:alphaOff val="0"/>
                <a:lumMod val="105000"/>
                <a:satMod val="103000"/>
                <a:tint val="73000"/>
              </a:schemeClr>
            </a:gs>
            <a:gs pos="100000">
              <a:schemeClr val="accent6">
                <a:shade val="90000"/>
                <a:hueOff val="189935"/>
                <a:satOff val="-7587"/>
                <a:lumOff val="17596"/>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6770104A-C0DB-5442-8E68-07EC8BCF7AE9}">
      <dsp:nvSpPr>
        <dsp:cNvPr id="0" name=""/>
        <dsp:cNvSpPr/>
      </dsp:nvSpPr>
      <dsp:spPr>
        <a:xfrm>
          <a:off x="677994" y="125865"/>
          <a:ext cx="5448423" cy="5535386"/>
        </a:xfrm>
        <a:prstGeom prst="circularArrow">
          <a:avLst>
            <a:gd name="adj1" fmla="val 5085"/>
            <a:gd name="adj2" fmla="val 327528"/>
            <a:gd name="adj3" fmla="val 10472472"/>
            <a:gd name="adj4" fmla="val 5400000"/>
            <a:gd name="adj5" fmla="val 5932"/>
          </a:avLst>
        </a:prstGeom>
        <a:gradFill rotWithShape="0">
          <a:gsLst>
            <a:gs pos="0">
              <a:schemeClr val="accent6">
                <a:shade val="90000"/>
                <a:hueOff val="379870"/>
                <a:satOff val="-15173"/>
                <a:lumOff val="35191"/>
                <a:alphaOff val="0"/>
                <a:lumMod val="110000"/>
                <a:satMod val="105000"/>
                <a:tint val="67000"/>
              </a:schemeClr>
            </a:gs>
            <a:gs pos="50000">
              <a:schemeClr val="accent6">
                <a:shade val="90000"/>
                <a:hueOff val="379870"/>
                <a:satOff val="-15173"/>
                <a:lumOff val="35191"/>
                <a:alphaOff val="0"/>
                <a:lumMod val="105000"/>
                <a:satMod val="103000"/>
                <a:tint val="73000"/>
              </a:schemeClr>
            </a:gs>
            <a:gs pos="100000">
              <a:schemeClr val="accent6">
                <a:shade val="90000"/>
                <a:hueOff val="379870"/>
                <a:satOff val="-15173"/>
                <a:lumOff val="35191"/>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A4558292-4D38-7C46-8216-5681A6579807}">
      <dsp:nvSpPr>
        <dsp:cNvPr id="0" name=""/>
        <dsp:cNvSpPr/>
      </dsp:nvSpPr>
      <dsp:spPr>
        <a:xfrm>
          <a:off x="606004" y="72020"/>
          <a:ext cx="5592403" cy="5330834"/>
        </a:xfrm>
        <a:prstGeom prst="circularArrow">
          <a:avLst>
            <a:gd name="adj1" fmla="val 5085"/>
            <a:gd name="adj2" fmla="val 327528"/>
            <a:gd name="adj3" fmla="val 15872472"/>
            <a:gd name="adj4" fmla="val 10800000"/>
            <a:gd name="adj5" fmla="val 5932"/>
          </a:avLst>
        </a:prstGeom>
        <a:gradFill rotWithShape="0">
          <a:gsLst>
            <a:gs pos="0">
              <a:schemeClr val="accent6">
                <a:shade val="90000"/>
                <a:hueOff val="189935"/>
                <a:satOff val="-7587"/>
                <a:lumOff val="17596"/>
                <a:alphaOff val="0"/>
                <a:lumMod val="110000"/>
                <a:satMod val="105000"/>
                <a:tint val="67000"/>
              </a:schemeClr>
            </a:gs>
            <a:gs pos="50000">
              <a:schemeClr val="accent6">
                <a:shade val="90000"/>
                <a:hueOff val="189935"/>
                <a:satOff val="-7587"/>
                <a:lumOff val="17596"/>
                <a:alphaOff val="0"/>
                <a:lumMod val="105000"/>
                <a:satMod val="103000"/>
                <a:tint val="73000"/>
              </a:schemeClr>
            </a:gs>
            <a:gs pos="100000">
              <a:schemeClr val="accent6">
                <a:shade val="90000"/>
                <a:hueOff val="189935"/>
                <a:satOff val="-7587"/>
                <a:lumOff val="17596"/>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17A99D-670B-D44B-B6CA-E9C5DE7C3093}">
      <dsp:nvSpPr>
        <dsp:cNvPr id="0" name=""/>
        <dsp:cNvSpPr/>
      </dsp:nvSpPr>
      <dsp:spPr>
        <a:xfrm>
          <a:off x="508413" y="0"/>
          <a:ext cx="4752528" cy="4752528"/>
        </a:xfrm>
        <a:prstGeom prst="diamond">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8A207869-6464-EF41-A9AC-64A9A895E73D}">
      <dsp:nvSpPr>
        <dsp:cNvPr id="0" name=""/>
        <dsp:cNvSpPr/>
      </dsp:nvSpPr>
      <dsp:spPr>
        <a:xfrm>
          <a:off x="959903" y="451490"/>
          <a:ext cx="1853485" cy="1853485"/>
        </a:xfrm>
        <a:prstGeom prst="roundRect">
          <a:avLst/>
        </a:prstGeom>
        <a:gradFill rotWithShape="0">
          <a:gsLst>
            <a:gs pos="0">
              <a:schemeClr val="accent6">
                <a:alpha val="90000"/>
                <a:hueOff val="0"/>
                <a:satOff val="0"/>
                <a:lumOff val="0"/>
                <a:alphaOff val="0"/>
                <a:lumMod val="110000"/>
                <a:satMod val="105000"/>
                <a:tint val="67000"/>
              </a:schemeClr>
            </a:gs>
            <a:gs pos="50000">
              <a:schemeClr val="accent6">
                <a:alpha val="90000"/>
                <a:hueOff val="0"/>
                <a:satOff val="0"/>
                <a:lumOff val="0"/>
                <a:alphaOff val="0"/>
                <a:lumMod val="105000"/>
                <a:satMod val="103000"/>
                <a:tint val="73000"/>
              </a:schemeClr>
            </a:gs>
            <a:gs pos="100000">
              <a:schemeClr val="accent6">
                <a:alpha val="9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smtClean="0"/>
            <a:t>Remedios contra enfermedades</a:t>
          </a:r>
          <a:endParaRPr lang="es-MX" sz="2000" kern="1200" dirty="0"/>
        </a:p>
      </dsp:txBody>
      <dsp:txXfrm>
        <a:off x="1050383" y="541970"/>
        <a:ext cx="1672525" cy="1672525"/>
      </dsp:txXfrm>
    </dsp:sp>
    <dsp:sp modelId="{D00F351E-6644-5048-B812-6A37B5765C48}">
      <dsp:nvSpPr>
        <dsp:cNvPr id="0" name=""/>
        <dsp:cNvSpPr/>
      </dsp:nvSpPr>
      <dsp:spPr>
        <a:xfrm>
          <a:off x="2955965" y="451490"/>
          <a:ext cx="1853485" cy="1853485"/>
        </a:xfrm>
        <a:prstGeom prst="roundRect">
          <a:avLst/>
        </a:prstGeom>
        <a:gradFill rotWithShape="0">
          <a:gsLst>
            <a:gs pos="0">
              <a:schemeClr val="accent6">
                <a:alpha val="90000"/>
                <a:hueOff val="0"/>
                <a:satOff val="0"/>
                <a:lumOff val="0"/>
                <a:alphaOff val="-13333"/>
                <a:lumMod val="110000"/>
                <a:satMod val="105000"/>
                <a:tint val="67000"/>
              </a:schemeClr>
            </a:gs>
            <a:gs pos="50000">
              <a:schemeClr val="accent6">
                <a:alpha val="90000"/>
                <a:hueOff val="0"/>
                <a:satOff val="0"/>
                <a:lumOff val="0"/>
                <a:alphaOff val="-13333"/>
                <a:lumMod val="105000"/>
                <a:satMod val="103000"/>
                <a:tint val="73000"/>
              </a:schemeClr>
            </a:gs>
            <a:gs pos="100000">
              <a:schemeClr val="accent6">
                <a:alpha val="90000"/>
                <a:hueOff val="0"/>
                <a:satOff val="0"/>
                <a:lumOff val="0"/>
                <a:alphaOff val="-13333"/>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smtClean="0"/>
            <a:t>Propiedades antibióticas</a:t>
          </a:r>
          <a:endParaRPr lang="es-MX" sz="2000" kern="1200" dirty="0"/>
        </a:p>
      </dsp:txBody>
      <dsp:txXfrm>
        <a:off x="3046445" y="541970"/>
        <a:ext cx="1672525" cy="1672525"/>
      </dsp:txXfrm>
    </dsp:sp>
    <dsp:sp modelId="{048D041F-0598-484E-BDE2-BA9B4D93D10F}">
      <dsp:nvSpPr>
        <dsp:cNvPr id="0" name=""/>
        <dsp:cNvSpPr/>
      </dsp:nvSpPr>
      <dsp:spPr>
        <a:xfrm>
          <a:off x="959903" y="2447551"/>
          <a:ext cx="1853485" cy="1853485"/>
        </a:xfrm>
        <a:prstGeom prst="roundRect">
          <a:avLst/>
        </a:prstGeom>
        <a:gradFill rotWithShape="0">
          <a:gsLst>
            <a:gs pos="0">
              <a:schemeClr val="accent6">
                <a:alpha val="90000"/>
                <a:hueOff val="0"/>
                <a:satOff val="0"/>
                <a:lumOff val="0"/>
                <a:alphaOff val="-26667"/>
                <a:lumMod val="110000"/>
                <a:satMod val="105000"/>
                <a:tint val="67000"/>
              </a:schemeClr>
            </a:gs>
            <a:gs pos="50000">
              <a:schemeClr val="accent6">
                <a:alpha val="90000"/>
                <a:hueOff val="0"/>
                <a:satOff val="0"/>
                <a:lumOff val="0"/>
                <a:alphaOff val="-26667"/>
                <a:lumMod val="105000"/>
                <a:satMod val="103000"/>
                <a:tint val="73000"/>
              </a:schemeClr>
            </a:gs>
            <a:gs pos="100000">
              <a:schemeClr val="accent6">
                <a:alpha val="90000"/>
                <a:hueOff val="0"/>
                <a:satOff val="0"/>
                <a:lumOff val="0"/>
                <a:alphaOff val="-26667"/>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dirty="0" smtClean="0"/>
            <a:t>Efectivos en el ataque de bacterias Gram+ y hongos</a:t>
          </a:r>
          <a:endParaRPr lang="es-MX" sz="2000" kern="1200" dirty="0"/>
        </a:p>
      </dsp:txBody>
      <dsp:txXfrm>
        <a:off x="1050383" y="2538031"/>
        <a:ext cx="1672525" cy="1672525"/>
      </dsp:txXfrm>
    </dsp:sp>
    <dsp:sp modelId="{765D0BCA-0064-6E41-BCA4-185C77333423}">
      <dsp:nvSpPr>
        <dsp:cNvPr id="0" name=""/>
        <dsp:cNvSpPr/>
      </dsp:nvSpPr>
      <dsp:spPr>
        <a:xfrm>
          <a:off x="2955965" y="2447551"/>
          <a:ext cx="1853485" cy="1853485"/>
        </a:xfrm>
        <a:prstGeom prst="roundRect">
          <a:avLst/>
        </a:prstGeom>
        <a:gradFill rotWithShape="0">
          <a:gsLst>
            <a:gs pos="0">
              <a:schemeClr val="accent6">
                <a:alpha val="90000"/>
                <a:hueOff val="0"/>
                <a:satOff val="0"/>
                <a:lumOff val="0"/>
                <a:alphaOff val="-40000"/>
                <a:lumMod val="110000"/>
                <a:satMod val="105000"/>
                <a:tint val="67000"/>
              </a:schemeClr>
            </a:gs>
            <a:gs pos="50000">
              <a:schemeClr val="accent6">
                <a:alpha val="90000"/>
                <a:hueOff val="0"/>
                <a:satOff val="0"/>
                <a:lumOff val="0"/>
                <a:alphaOff val="-40000"/>
                <a:lumMod val="105000"/>
                <a:satMod val="103000"/>
                <a:tint val="73000"/>
              </a:schemeClr>
            </a:gs>
            <a:gs pos="100000">
              <a:schemeClr val="accent6">
                <a:alpha val="90000"/>
                <a:hueOff val="0"/>
                <a:satOff val="0"/>
                <a:lumOff val="0"/>
                <a:alphaOff val="-4000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MX" sz="2000" kern="1200" smtClean="0"/>
            <a:t>Actualmente se conocen mas de 800</a:t>
          </a:r>
          <a:endParaRPr lang="es-MX" sz="2000" kern="1200" dirty="0"/>
        </a:p>
      </dsp:txBody>
      <dsp:txXfrm>
        <a:off x="3046445" y="2538031"/>
        <a:ext cx="1672525" cy="167252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92DAB8-54F9-0641-BCD6-87494983DA36}">
      <dsp:nvSpPr>
        <dsp:cNvPr id="0" name=""/>
        <dsp:cNvSpPr/>
      </dsp:nvSpPr>
      <dsp:spPr>
        <a:xfrm>
          <a:off x="2190783" y="4095224"/>
          <a:ext cx="3799417" cy="0"/>
        </a:xfrm>
        <a:prstGeom prst="line">
          <a:avLst/>
        </a:pr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7C3DE00A-8B1D-5648-BE9D-E803D8E695F3}">
      <dsp:nvSpPr>
        <dsp:cNvPr id="0" name=""/>
        <dsp:cNvSpPr/>
      </dsp:nvSpPr>
      <dsp:spPr>
        <a:xfrm>
          <a:off x="2190783" y="1449391"/>
          <a:ext cx="3799417" cy="0"/>
        </a:xfrm>
        <a:prstGeom prst="line">
          <a:avLst/>
        </a:pr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61D49A46-7B8E-664B-8FD6-0C7E4382CEE9}">
      <dsp:nvSpPr>
        <dsp:cNvPr id="0" name=""/>
        <dsp:cNvSpPr/>
      </dsp:nvSpPr>
      <dsp:spPr>
        <a:xfrm>
          <a:off x="74116" y="655640"/>
          <a:ext cx="4233334" cy="423333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a:noFill/>
        </a:ln>
        <a:effectLst/>
      </dsp:spPr>
      <dsp:style>
        <a:lnRef idx="0">
          <a:scrgbClr r="0" g="0" b="0"/>
        </a:lnRef>
        <a:fillRef idx="1">
          <a:scrgbClr r="0" g="0" b="0"/>
        </a:fillRef>
        <a:effectRef idx="2">
          <a:scrgbClr r="0" g="0" b="0"/>
        </a:effectRef>
        <a:fontRef idx="minor"/>
      </dsp:style>
    </dsp:sp>
    <dsp:sp modelId="{B8774A71-703A-8F4B-B24D-A0491D18F772}">
      <dsp:nvSpPr>
        <dsp:cNvPr id="0" name=""/>
        <dsp:cNvSpPr/>
      </dsp:nvSpPr>
      <dsp:spPr>
        <a:xfrm>
          <a:off x="836116" y="2903541"/>
          <a:ext cx="2709333" cy="1397000"/>
        </a:xfrm>
        <a:prstGeom prst="rect">
          <a:avLst/>
        </a:prstGeom>
        <a:noFill/>
        <a:ln>
          <a:noFill/>
        </a:ln>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b" anchorCtr="0">
          <a:noAutofit/>
        </a:bodyPr>
        <a:lstStyle/>
        <a:p>
          <a:pPr lvl="0" algn="ctr" defTabSz="2444750">
            <a:lnSpc>
              <a:spcPct val="90000"/>
            </a:lnSpc>
            <a:spcBef>
              <a:spcPct val="0"/>
            </a:spcBef>
            <a:spcAft>
              <a:spcPct val="35000"/>
            </a:spcAft>
          </a:pPr>
          <a:r>
            <a:rPr lang="es-ES" sz="5500" kern="1200" dirty="0" smtClean="0"/>
            <a:t>Tintóreos</a:t>
          </a:r>
          <a:endParaRPr lang="es-ES" sz="5500" kern="1200" dirty="0"/>
        </a:p>
      </dsp:txBody>
      <dsp:txXfrm>
        <a:off x="836116" y="2903541"/>
        <a:ext cx="2709333" cy="1397000"/>
      </dsp:txXfrm>
    </dsp:sp>
    <dsp:sp modelId="{8EF9ED42-1ED1-6F4D-BC05-084FC75BBDC4}">
      <dsp:nvSpPr>
        <dsp:cNvPr id="0" name=""/>
        <dsp:cNvSpPr/>
      </dsp:nvSpPr>
      <dsp:spPr>
        <a:xfrm>
          <a:off x="5196450" y="655640"/>
          <a:ext cx="1587500" cy="1587500"/>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7000" r="-17000"/>
          </a:stretch>
        </a:blipFill>
        <a:ln>
          <a:noFill/>
        </a:ln>
        <a:effectLst/>
      </dsp:spPr>
      <dsp:style>
        <a:lnRef idx="0">
          <a:scrgbClr r="0" g="0" b="0"/>
        </a:lnRef>
        <a:fillRef idx="1">
          <a:scrgbClr r="0" g="0" b="0"/>
        </a:fillRef>
        <a:effectRef idx="2">
          <a:scrgbClr r="0" g="0" b="0"/>
        </a:effectRef>
        <a:fontRef idx="minor"/>
      </dsp:style>
    </dsp:sp>
    <dsp:sp modelId="{88EA3390-FA5E-134B-8225-223BDB9D1A5E}">
      <dsp:nvSpPr>
        <dsp:cNvPr id="0" name=""/>
        <dsp:cNvSpPr/>
      </dsp:nvSpPr>
      <dsp:spPr>
        <a:xfrm>
          <a:off x="6783950" y="655640"/>
          <a:ext cx="1608600" cy="158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0" rIns="72390" bIns="0" numCol="1" spcCol="1270" anchor="ctr" anchorCtr="0">
          <a:noAutofit/>
        </a:bodyPr>
        <a:lstStyle/>
        <a:p>
          <a:pPr lvl="0" algn="l" defTabSz="844550">
            <a:lnSpc>
              <a:spcPct val="90000"/>
            </a:lnSpc>
            <a:spcBef>
              <a:spcPct val="0"/>
            </a:spcBef>
            <a:spcAft>
              <a:spcPct val="35000"/>
            </a:spcAft>
          </a:pPr>
          <a:r>
            <a:rPr lang="es-MX" sz="1900" kern="1200" dirty="0" smtClean="0">
              <a:latin typeface="Arial" pitchFamily="34" charset="0"/>
              <a:cs typeface="Arial" pitchFamily="34" charset="0"/>
            </a:rPr>
            <a:t>500 especies de líquenes que son utilizados como tintóreos</a:t>
          </a:r>
          <a:endParaRPr lang="es-ES" sz="1900" kern="1200" dirty="0"/>
        </a:p>
      </dsp:txBody>
      <dsp:txXfrm>
        <a:off x="6783950" y="655640"/>
        <a:ext cx="1608600" cy="1587500"/>
      </dsp:txXfrm>
    </dsp:sp>
    <dsp:sp modelId="{043A8DED-0ED3-844C-A9F0-3E3120E500ED}">
      <dsp:nvSpPr>
        <dsp:cNvPr id="0" name=""/>
        <dsp:cNvSpPr/>
      </dsp:nvSpPr>
      <dsp:spPr>
        <a:xfrm>
          <a:off x="5196450" y="3301474"/>
          <a:ext cx="1587500" cy="1587500"/>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1000" r="-21000"/>
          </a:stretch>
        </a:blipFill>
        <a:ln>
          <a:noFill/>
        </a:ln>
        <a:effectLst/>
      </dsp:spPr>
      <dsp:style>
        <a:lnRef idx="0">
          <a:scrgbClr r="0" g="0" b="0"/>
        </a:lnRef>
        <a:fillRef idx="1">
          <a:scrgbClr r="0" g="0" b="0"/>
        </a:fillRef>
        <a:effectRef idx="2">
          <a:scrgbClr r="0" g="0" b="0"/>
        </a:effectRef>
        <a:fontRef idx="minor"/>
      </dsp:style>
    </dsp:sp>
    <dsp:sp modelId="{C6633FB0-0B85-034E-B895-AAFDA02ECA16}">
      <dsp:nvSpPr>
        <dsp:cNvPr id="0" name=""/>
        <dsp:cNvSpPr/>
      </dsp:nvSpPr>
      <dsp:spPr>
        <a:xfrm>
          <a:off x="6783950" y="3301474"/>
          <a:ext cx="1509282" cy="158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0" rIns="72390" bIns="0" numCol="1" spcCol="1270" anchor="ctr" anchorCtr="0">
          <a:noAutofit/>
        </a:bodyPr>
        <a:lstStyle/>
        <a:p>
          <a:pPr lvl="0" algn="l" defTabSz="844550">
            <a:lnSpc>
              <a:spcPct val="90000"/>
            </a:lnSpc>
            <a:spcBef>
              <a:spcPct val="0"/>
            </a:spcBef>
            <a:spcAft>
              <a:spcPct val="35000"/>
            </a:spcAft>
          </a:pPr>
          <a:r>
            <a:rPr lang="es-MX" sz="1900" i="1" kern="1200" dirty="0" smtClean="0">
              <a:latin typeface="Arial" pitchFamily="34" charset="0"/>
              <a:cs typeface="Arial" pitchFamily="34" charset="0"/>
            </a:rPr>
            <a:t>Orchilla y Tornasol </a:t>
          </a:r>
          <a:endParaRPr lang="es-ES" sz="1900" kern="1200" dirty="0"/>
        </a:p>
      </dsp:txBody>
      <dsp:txXfrm>
        <a:off x="6783950" y="3301474"/>
        <a:ext cx="1509282" cy="1587500"/>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PictureGrid">
  <dgm:title val=""/>
  <dgm:desc val=""/>
  <dgm:catLst>
    <dgm:cat type="picture" pri="11000"/>
    <dgm:cat type="pictureconvert" pri="11000"/>
  </dgm:catLst>
  <dgm:samp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varLst>
    <dgm:choose name="Name1">
      <dgm:if name="Name2" axis="ch" ptType="node" func="cnt" op="lte" val="4">
        <dgm:choose name="Name3">
          <dgm:if name="Name4" func="var" arg="dir" op="equ" val="norm">
            <dgm:alg type="snake">
              <dgm:param type="off" val="ctr"/>
              <dgm:param type="bkpt" val="fixed"/>
              <dgm:param type="bkPtFixedVal" val="2"/>
            </dgm:alg>
          </dgm:if>
          <dgm:else name="Name5">
            <dgm:alg type="snake">
              <dgm:param type="off" val="ctr"/>
              <dgm:param type="grDir" val="tR"/>
              <dgm:param type="bkpt" val="fixed"/>
              <dgm:param type="bkPtFixedVal" val="2"/>
            </dgm:alg>
          </dgm:else>
        </dgm:choose>
      </dgm:if>
      <dgm:else name="Name6">
        <dgm:choose name="Name7">
          <dgm:if name="Name8" axis="ch" ptType="node" func="cnt" op="lte" val="9">
            <dgm:choose name="Name9">
              <dgm:if name="Name10" func="var" arg="dir" op="equ" val="norm">
                <dgm:alg type="snake">
                  <dgm:param type="off" val="ctr"/>
                  <dgm:param type="bkpt" val="fixed"/>
                  <dgm:param type="bkPtFixedVal" val="3"/>
                </dgm:alg>
              </dgm:if>
              <dgm:else name="Name11">
                <dgm:alg type="snake">
                  <dgm:param type="off" val="ctr"/>
                  <dgm:param type="grDir" val="tR"/>
                  <dgm:param type="bkpt" val="fixed"/>
                  <dgm:param type="bkPtFixedVal" val="3"/>
                </dgm:alg>
              </dgm:else>
            </dgm:choose>
          </dgm:if>
          <dgm:else name="Name12">
            <dgm:choose name="Name13">
              <dgm:if name="Name14" axis="ch" ptType="node" func="cnt" op="lte" val="16">
                <dgm:choose name="Name15">
                  <dgm:if name="Name16" func="var" arg="dir" op="equ" val="norm">
                    <dgm:alg type="snake">
                      <dgm:param type="off" val="ctr"/>
                      <dgm:param type="bkpt" val="fixed"/>
                      <dgm:param type="bkPtFixedVal" val="4"/>
                    </dgm:alg>
                  </dgm:if>
                  <dgm:else name="Name17">
                    <dgm:alg type="snake">
                      <dgm:param type="off" val="ctr"/>
                      <dgm:param type="grDir" val="tR"/>
                      <dgm:param type="bkpt" val="fixed"/>
                      <dgm:param type="bkPtFixedVal" val="4"/>
                    </dgm:alg>
                  </dgm:else>
                </dgm:choose>
              </dgm:if>
              <dgm:else name="Name18">
                <dgm:choose name="Name19">
                  <dgm:if name="Name20" axis="ch" ptType="node" func="cnt" op="lte" val="25">
                    <dgm:choose name="Name21">
                      <dgm:if name="Name22" func="var" arg="dir" op="equ" val="norm">
                        <dgm:alg type="snake">
                          <dgm:param type="off" val="ctr"/>
                          <dgm:param type="bkpt" val="fixed"/>
                          <dgm:param type="bkPtFixedVal" val="5"/>
                        </dgm:alg>
                      </dgm:if>
                      <dgm:else name="Name23">
                        <dgm:alg type="snake">
                          <dgm:param type="off" val="ctr"/>
                          <dgm:param type="grDir" val="tR"/>
                          <dgm:param type="bkpt" val="fixed"/>
                          <dgm:param type="bkPtFixedVal" val="5"/>
                        </dgm:alg>
                      </dgm:else>
                    </dgm:choose>
                  </dgm:if>
                  <dgm:else name="Name24">
                    <dgm:choose name="Name25">
                      <dgm:if name="Name26" func="var" arg="dir" op="equ" val="norm">
                        <dgm:alg type="snake">
                          <dgm:param type="off" val="ctr"/>
                        </dgm:alg>
                      </dgm:if>
                      <dgm:else name="Name27">
                        <dgm:alg type="snake">
                          <dgm:param type="off" val="ctr"/>
                          <dgm:param type="grDir" val="tR"/>
                        </dgm:alg>
                      </dgm:else>
                    </dgm:choose>
                  </dgm:else>
                </dgm:choose>
              </dgm:else>
            </dgm:choose>
          </dgm:else>
        </dgm:choose>
      </dgm:else>
    </dgm:choose>
    <dgm:shape xmlns:r="http://schemas.openxmlformats.org/officeDocument/2006/relationships" r:blip="">
      <dgm:adjLst/>
    </dgm:shape>
    <dgm:constrLst>
      <dgm:constr type="primFontSz" for="des" ptType="node" op="equ" val="65"/>
      <dgm:constr type="w" for="ch" forName="composite" refType="h" fact="0.8"/>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0.7568"/>
        </dgm:alg>
        <dgm:shape xmlns:r="http://schemas.openxmlformats.org/officeDocument/2006/relationships" r:blip="">
          <dgm:adjLst/>
        </dgm:shape>
        <dgm:constrLst>
          <dgm:constr type="l" for="ch" forName="rect1" refType="w" fact="0"/>
          <dgm:constr type="t" for="ch" forName="rect1" refType="h" fact="0.15"/>
          <dgm:constr type="w" for="ch" forName="rect1" refType="w"/>
          <dgm:constr type="h" for="ch" forName="rect1" refType="w"/>
          <dgm:constr type="l" for="ch" forName="rect2" refType="w" fact="0"/>
          <dgm:constr type="t" for="ch" forName="rect2" refType="h" fact="0"/>
          <dgm:constr type="w" for="ch" forName="rect2" refType="w"/>
          <dgm:constr type="h" for="ch" forName="rect2" refType="w" fact="0.15"/>
        </dgm:constrLst>
        <dgm:layoutNode name="rect2" styleLbl="revTx">
          <dgm:varLst>
            <dgm:bulletEnabled val="1"/>
          </dgm:varLst>
          <dgm:alg type="tx">
            <dgm:param type="stBulletLvl" val="3"/>
            <dgm:param type="parTxLTRAlign" val="l"/>
            <dgm:param type="parTxRTLAlign" val="r"/>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3"/>
            <dgm:constr type="tMarg" refType="primFontSz" fact="0.3"/>
            <dgm:constr type="bMarg" refType="primFontSz" fact="0"/>
            <dgm:constr type="secFontSz" refType="primFontSz" fact="0.8"/>
          </dgm:constrLst>
          <dgm:ruleLst>
            <dgm:rule type="primFontSz" val="5" fact="NaN" max="NaN"/>
          </dgm:ruleLst>
        </dgm:layoutNode>
        <dgm:layoutNode name="rect1"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9.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7780B9-3475-4B92-8F56-239CBB7C5716}" type="datetimeFigureOut">
              <a:rPr lang="es-MX" smtClean="0"/>
              <a:t>01/10/2015</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BAD47C-81B4-415B-BDE8-BCE85B897EAE}" type="slidenum">
              <a:rPr lang="es-MX" smtClean="0"/>
              <a:t>‹Nº›</a:t>
            </a:fld>
            <a:endParaRPr lang="es-MX"/>
          </a:p>
        </p:txBody>
      </p:sp>
    </p:spTree>
    <p:extLst>
      <p:ext uri="{BB962C8B-B14F-4D97-AF65-F5344CB8AC3E}">
        <p14:creationId xmlns:p14="http://schemas.microsoft.com/office/powerpoint/2010/main" val="3202448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s-MX" dirty="0" smtClean="0">
                <a:latin typeface="Calibri" charset="0"/>
              </a:rPr>
              <a:t>Esta presentación está enfocada a mostrar los aspectos más relevantes en la unidad de aprendizaje de Micología, en</a:t>
            </a:r>
            <a:r>
              <a:rPr lang="es-MX" baseline="0" dirty="0" smtClean="0">
                <a:latin typeface="Calibri" charset="0"/>
              </a:rPr>
              <a:t> relación a la Unidad de Competencia 7, sobre  la simbiosis fúngica: líquenes.</a:t>
            </a:r>
            <a:endParaRPr lang="es-ES_tradnl"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es-MX" dirty="0">
              <a:latin typeface="Calibri" charset="0"/>
              <a:ea typeface="MS PGothic" charset="0"/>
            </a:endParaRPr>
          </a:p>
        </p:txBody>
      </p:sp>
    </p:spTree>
    <p:extLst>
      <p:ext uri="{BB962C8B-B14F-4D97-AF65-F5344CB8AC3E}">
        <p14:creationId xmlns:p14="http://schemas.microsoft.com/office/powerpoint/2010/main" val="2338976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talo puede presentar una estratificación con zonas bien delimitadas, con un estrato </a:t>
            </a:r>
            <a:r>
              <a:rPr lang="es-MX" dirty="0" err="1" smtClean="0"/>
              <a:t>algal</a:t>
            </a:r>
            <a:r>
              <a:rPr lang="es-MX" dirty="0" smtClean="0"/>
              <a:t> superior y una médula formada por hifas del hongo, éstos son talos heterómeros. Este es el tipo de arreglo más común en los líquenes. Si las algas se distribuyen entre las células del hongo sin ningún orden el talo es </a:t>
            </a:r>
            <a:r>
              <a:rPr lang="es-MX" dirty="0" err="1" smtClean="0"/>
              <a:t>homómero</a:t>
            </a:r>
            <a:r>
              <a:rPr lang="es-MX" dirty="0" smtClean="0"/>
              <a:t>.</a:t>
            </a:r>
            <a:endParaRPr lang="es-MX"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10</a:t>
            </a:fld>
            <a:endParaRPr lang="es-MX"/>
          </a:p>
        </p:txBody>
      </p:sp>
    </p:spTree>
    <p:extLst>
      <p:ext uri="{BB962C8B-B14F-4D97-AF65-F5344CB8AC3E}">
        <p14:creationId xmlns:p14="http://schemas.microsoft.com/office/powerpoint/2010/main" val="15399067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285750" indent="-285750">
              <a:buFont typeface="Arial" panose="020B0604020202020204" pitchFamily="34" charset="0"/>
              <a:buChar char="•"/>
            </a:pPr>
            <a:r>
              <a:rPr lang="es-MX" dirty="0" smtClean="0"/>
              <a:t>El </a:t>
            </a:r>
            <a:r>
              <a:rPr lang="es-MX" b="1" dirty="0" smtClean="0"/>
              <a:t>talo</a:t>
            </a:r>
            <a:r>
              <a:rPr lang="es-MX" dirty="0" smtClean="0"/>
              <a:t> puede presentar una estratificación con zonas bien delimitadas:</a:t>
            </a:r>
          </a:p>
          <a:p>
            <a:pPr lvl="1"/>
            <a:r>
              <a:rPr lang="es-MX" b="1" dirty="0" smtClean="0"/>
              <a:t>estrato </a:t>
            </a:r>
            <a:r>
              <a:rPr lang="es-MX" b="1" dirty="0" err="1" smtClean="0"/>
              <a:t>algal</a:t>
            </a:r>
            <a:r>
              <a:rPr lang="es-MX" dirty="0" smtClean="0"/>
              <a:t> superior </a:t>
            </a:r>
          </a:p>
          <a:p>
            <a:pPr lvl="1"/>
            <a:r>
              <a:rPr lang="es-MX" b="1" dirty="0" smtClean="0"/>
              <a:t>médula</a:t>
            </a:r>
            <a:r>
              <a:rPr lang="es-MX" dirty="0" smtClean="0"/>
              <a:t> formada por hifas del hongo </a:t>
            </a:r>
          </a:p>
          <a:p>
            <a:pPr lvl="1"/>
            <a:r>
              <a:rPr lang="es-MX" b="1" dirty="0" smtClean="0"/>
              <a:t>(talos heterómeros</a:t>
            </a:r>
            <a:r>
              <a:rPr lang="es-MX" dirty="0" smtClean="0"/>
              <a:t>) </a:t>
            </a:r>
          </a:p>
          <a:p>
            <a:pPr marL="285750" indent="-285750">
              <a:buFont typeface="Arial" panose="020B0604020202020204" pitchFamily="34" charset="0"/>
              <a:buChar char="•"/>
            </a:pPr>
            <a:endParaRPr lang="es-MX" dirty="0" smtClean="0"/>
          </a:p>
          <a:p>
            <a:pPr marL="285750" indent="-285750">
              <a:buFont typeface="Arial" panose="020B0604020202020204" pitchFamily="34" charset="0"/>
              <a:buChar char="•"/>
            </a:pPr>
            <a:r>
              <a:rPr lang="es-MX" dirty="0" smtClean="0"/>
              <a:t>Si las algas se distribuyen entre las células del hongo sin ningún orden el talo es </a:t>
            </a:r>
            <a:r>
              <a:rPr lang="es-MX" b="1" dirty="0" err="1" smtClean="0"/>
              <a:t>homómero</a:t>
            </a:r>
            <a:r>
              <a:rPr lang="es-MX" dirty="0" smtClean="0"/>
              <a:t>.</a:t>
            </a:r>
          </a:p>
          <a:p>
            <a:endParaRPr lang="es-MX"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11</a:t>
            </a:fld>
            <a:endParaRPr lang="es-MX"/>
          </a:p>
        </p:txBody>
      </p:sp>
    </p:spTree>
    <p:extLst>
      <p:ext uri="{BB962C8B-B14F-4D97-AF65-F5344CB8AC3E}">
        <p14:creationId xmlns:p14="http://schemas.microsoft.com/office/powerpoint/2010/main" val="40944731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Teorías de la simbiosis para la formación de líquenes </a:t>
            </a:r>
            <a:endParaRPr lang="es-MX"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12</a:t>
            </a:fld>
            <a:endParaRPr lang="es-MX"/>
          </a:p>
        </p:txBody>
      </p:sp>
    </p:spTree>
    <p:extLst>
      <p:ext uri="{BB962C8B-B14F-4D97-AF65-F5344CB8AC3E}">
        <p14:creationId xmlns:p14="http://schemas.microsoft.com/office/powerpoint/2010/main" val="31504849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Fase de pre-contacto</a:t>
            </a:r>
          </a:p>
          <a:p>
            <a:r>
              <a:rPr lang="es-ES_tradnl" dirty="0" smtClean="0"/>
              <a:t>	Estimulación por parte del alga y respuesta </a:t>
            </a:r>
            <a:r>
              <a:rPr lang="es-ES_tradnl" dirty="0" err="1" smtClean="0"/>
              <a:t>tigmotrófica</a:t>
            </a:r>
            <a:r>
              <a:rPr lang="es-ES_tradnl" dirty="0" smtClean="0"/>
              <a:t> del hongo  </a:t>
            </a:r>
          </a:p>
          <a:p>
            <a:r>
              <a:rPr lang="es-ES_tradnl" dirty="0" smtClean="0"/>
              <a:t>Fase de contacto</a:t>
            </a:r>
          </a:p>
          <a:p>
            <a:r>
              <a:rPr lang="es-ES_tradnl" dirty="0" smtClean="0"/>
              <a:t>	Reconocimiento y aglutinación.  </a:t>
            </a:r>
          </a:p>
          <a:p>
            <a:r>
              <a:rPr lang="es-ES_tradnl" dirty="0" smtClean="0"/>
              <a:t>Fase de envoltura del alga por el </a:t>
            </a:r>
            <a:r>
              <a:rPr lang="es-ES_tradnl" dirty="0" err="1" smtClean="0"/>
              <a:t>micobionte</a:t>
            </a:r>
            <a:endParaRPr lang="es-ES_tradnl" dirty="0" smtClean="0"/>
          </a:p>
          <a:p>
            <a:r>
              <a:rPr lang="es-ES_tradnl" dirty="0" smtClean="0"/>
              <a:t>	 Desarrollo de haustorios.  </a:t>
            </a:r>
          </a:p>
          <a:p>
            <a:r>
              <a:rPr lang="es-ES_tradnl" dirty="0" smtClean="0"/>
              <a:t>Fase de incorporación de ambos simbiontes para la formación de una matriz común</a:t>
            </a:r>
          </a:p>
          <a:p>
            <a:r>
              <a:rPr lang="es-ES_tradnl" dirty="0" smtClean="0"/>
              <a:t>	Integración. Fase </a:t>
            </a:r>
            <a:r>
              <a:rPr lang="es-ES_tradnl" dirty="0" err="1" smtClean="0"/>
              <a:t>soredial</a:t>
            </a:r>
            <a:r>
              <a:rPr lang="es-ES_tradnl" dirty="0" smtClean="0"/>
              <a:t>.  </a:t>
            </a:r>
          </a:p>
          <a:p>
            <a:r>
              <a:rPr lang="es-ES_tradnl" dirty="0" smtClean="0"/>
              <a:t>Fase de formación y diferenciación del talo. </a:t>
            </a:r>
          </a:p>
          <a:p>
            <a:endParaRPr lang="es-ES"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13</a:t>
            </a:fld>
            <a:endParaRPr lang="es-MX"/>
          </a:p>
        </p:txBody>
      </p:sp>
    </p:spTree>
    <p:extLst>
      <p:ext uri="{BB962C8B-B14F-4D97-AF65-F5344CB8AC3E}">
        <p14:creationId xmlns:p14="http://schemas.microsoft.com/office/powerpoint/2010/main" val="39217607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eaLnBrk="1" hangingPunct="1">
              <a:lnSpc>
                <a:spcPct val="80000"/>
              </a:lnSpc>
            </a:pPr>
            <a:r>
              <a:rPr lang="es-ES" altLang="es-MX" sz="1200" b="1" dirty="0" err="1" smtClean="0">
                <a:solidFill>
                  <a:schemeClr val="tx1"/>
                </a:solidFill>
                <a:latin typeface="Trebuchet MS" panose="020B0603020202020204" pitchFamily="34" charset="0"/>
                <a:ea typeface="ＭＳ Ｐゴシック" panose="020B0600070205080204" pitchFamily="34" charset="-128"/>
              </a:rPr>
              <a:t>crustosos</a:t>
            </a:r>
            <a:r>
              <a:rPr lang="es-ES" altLang="es-MX" sz="1200" dirty="0" smtClean="0">
                <a:solidFill>
                  <a:schemeClr val="tx1"/>
                </a:solidFill>
                <a:latin typeface="Trebuchet MS" panose="020B0603020202020204" pitchFamily="34" charset="0"/>
                <a:ea typeface="ＭＳ Ｐゴシック" panose="020B0600070205080204" pitchFamily="34" charset="-128"/>
              </a:rPr>
              <a:t>: con aspecto de costra, muy adheridos al sustrato, pueden ser continuos o fragmentados en placas o areolas. El 65% de las 15.000 especies de líquenes conocidos son </a:t>
            </a:r>
            <a:r>
              <a:rPr lang="es-ES" altLang="es-MX" sz="1200" dirty="0" err="1" smtClean="0">
                <a:solidFill>
                  <a:schemeClr val="tx1"/>
                </a:solidFill>
                <a:latin typeface="Trebuchet MS" panose="020B0603020202020204" pitchFamily="34" charset="0"/>
                <a:ea typeface="ＭＳ Ｐゴシック" panose="020B0600070205080204" pitchFamily="34" charset="-128"/>
              </a:rPr>
              <a:t>crustosos</a:t>
            </a:r>
            <a:r>
              <a:rPr lang="es-ES" altLang="es-MX" sz="1200" dirty="0" smtClean="0">
                <a:solidFill>
                  <a:schemeClr val="tx1"/>
                </a:solidFill>
                <a:latin typeface="Trebuchet MS" panose="020B0603020202020204" pitchFamily="34" charset="0"/>
                <a:ea typeface="ＭＳ Ｐゴシック" panose="020B0600070205080204" pitchFamily="34" charset="-128"/>
              </a:rPr>
              <a:t> </a:t>
            </a:r>
          </a:p>
          <a:p>
            <a:pPr eaLnBrk="1" hangingPunct="1">
              <a:lnSpc>
                <a:spcPct val="80000"/>
              </a:lnSpc>
              <a:buFontTx/>
              <a:buNone/>
            </a:pPr>
            <a:r>
              <a:rPr lang="es-ES" altLang="es-MX" sz="1200" dirty="0" smtClean="0">
                <a:solidFill>
                  <a:schemeClr val="tx1"/>
                </a:solidFill>
                <a:latin typeface="Trebuchet MS" panose="020B0603020202020204" pitchFamily="34" charset="0"/>
                <a:ea typeface="ＭＳ Ｐゴシック" panose="020B0600070205080204" pitchFamily="34" charset="-128"/>
              </a:rPr>
              <a:t> </a:t>
            </a:r>
          </a:p>
          <a:p>
            <a:pPr eaLnBrk="1" hangingPunct="1">
              <a:lnSpc>
                <a:spcPct val="80000"/>
              </a:lnSpc>
            </a:pPr>
            <a:r>
              <a:rPr lang="es-ES" altLang="es-MX" sz="1200" b="1" dirty="0" smtClean="0">
                <a:solidFill>
                  <a:schemeClr val="tx1"/>
                </a:solidFill>
                <a:latin typeface="Trebuchet MS" panose="020B0603020202020204" pitchFamily="34" charset="0"/>
                <a:ea typeface="ＭＳ Ｐゴシック" panose="020B0600070205080204" pitchFamily="34" charset="-128"/>
              </a:rPr>
              <a:t>foliosos</a:t>
            </a:r>
            <a:r>
              <a:rPr lang="es-ES" altLang="es-MX" sz="1200" dirty="0" smtClean="0">
                <a:solidFill>
                  <a:schemeClr val="tx1"/>
                </a:solidFill>
                <a:latin typeface="Trebuchet MS" panose="020B0603020202020204" pitchFamily="34" charset="0"/>
                <a:ea typeface="ＭＳ Ｐゴシック" panose="020B0600070205080204" pitchFamily="34" charset="-128"/>
              </a:rPr>
              <a:t>: con aspecto de hojas, muy extendidos, son llamativos y es la forma más común entre los </a:t>
            </a:r>
            <a:r>
              <a:rPr lang="es-ES" altLang="es-MX" sz="1200" dirty="0" err="1" smtClean="0">
                <a:solidFill>
                  <a:schemeClr val="tx1"/>
                </a:solidFill>
                <a:latin typeface="Trebuchet MS" panose="020B0603020202020204" pitchFamily="34" charset="0"/>
                <a:ea typeface="ＭＳ Ｐゴシック" panose="020B0600070205080204" pitchFamily="34" charset="-128"/>
              </a:rPr>
              <a:t>macrolíquenes</a:t>
            </a:r>
            <a:r>
              <a:rPr lang="es-ES" altLang="es-MX" sz="1200" dirty="0" smtClean="0">
                <a:solidFill>
                  <a:schemeClr val="tx1"/>
                </a:solidFill>
                <a:latin typeface="Trebuchet MS" panose="020B0603020202020204" pitchFamily="34" charset="0"/>
                <a:ea typeface="ＭＳ Ｐゴシック" panose="020B0600070205080204" pitchFamily="34" charset="-128"/>
              </a:rPr>
              <a:t>.  </a:t>
            </a:r>
          </a:p>
          <a:p>
            <a:pPr eaLnBrk="1" hangingPunct="1">
              <a:lnSpc>
                <a:spcPct val="80000"/>
              </a:lnSpc>
              <a:buFontTx/>
              <a:buNone/>
            </a:pPr>
            <a:endParaRPr lang="es-ES" altLang="es-MX" sz="1200" dirty="0" smtClean="0">
              <a:solidFill>
                <a:schemeClr val="tx1"/>
              </a:solidFill>
              <a:latin typeface="Trebuchet MS" panose="020B0603020202020204" pitchFamily="34" charset="0"/>
              <a:ea typeface="ＭＳ Ｐゴシック" panose="020B0600070205080204" pitchFamily="34" charset="-128"/>
            </a:endParaRPr>
          </a:p>
          <a:p>
            <a:pPr eaLnBrk="1" hangingPunct="1">
              <a:lnSpc>
                <a:spcPct val="80000"/>
              </a:lnSpc>
            </a:pPr>
            <a:r>
              <a:rPr lang="es-ES" altLang="es-MX" sz="1200" b="1" dirty="0" err="1" smtClean="0">
                <a:solidFill>
                  <a:schemeClr val="tx1"/>
                </a:solidFill>
                <a:latin typeface="Trebuchet MS" panose="020B0603020202020204" pitchFamily="34" charset="0"/>
                <a:ea typeface="ＭＳ Ｐゴシック" panose="020B0600070205080204" pitchFamily="34" charset="-128"/>
              </a:rPr>
              <a:t>fruticulosos</a:t>
            </a:r>
            <a:r>
              <a:rPr lang="es-ES" altLang="es-MX" sz="1200" dirty="0" smtClean="0">
                <a:solidFill>
                  <a:schemeClr val="tx1"/>
                </a:solidFill>
                <a:latin typeface="Trebuchet MS" panose="020B0603020202020204" pitchFamily="34" charset="0"/>
                <a:ea typeface="ＭＳ Ｐゴシック" panose="020B0600070205080204" pitchFamily="34" charset="-128"/>
              </a:rPr>
              <a:t>: son talos ramificados, erguidos o pendientes, como arbolitos pequeños o barbas enmarañadas, muy largas. </a:t>
            </a:r>
          </a:p>
          <a:p>
            <a:pPr eaLnBrk="1" hangingPunct="1">
              <a:lnSpc>
                <a:spcPct val="80000"/>
              </a:lnSpc>
              <a:buFontTx/>
              <a:buNone/>
            </a:pPr>
            <a:r>
              <a:rPr lang="es-ES" altLang="es-MX" sz="1200" dirty="0" smtClean="0">
                <a:solidFill>
                  <a:schemeClr val="tx1"/>
                </a:solidFill>
                <a:latin typeface="Trebuchet MS" panose="020B0603020202020204" pitchFamily="34" charset="0"/>
                <a:ea typeface="ＭＳ Ｐゴシック" panose="020B0600070205080204" pitchFamily="34" charset="-128"/>
              </a:rPr>
              <a:t> </a:t>
            </a:r>
          </a:p>
          <a:p>
            <a:pPr eaLnBrk="1" hangingPunct="1">
              <a:lnSpc>
                <a:spcPct val="80000"/>
              </a:lnSpc>
            </a:pPr>
            <a:r>
              <a:rPr lang="es-ES" altLang="es-MX" sz="1200" b="1" dirty="0" smtClean="0">
                <a:solidFill>
                  <a:schemeClr val="tx1"/>
                </a:solidFill>
                <a:latin typeface="Trebuchet MS" panose="020B0603020202020204" pitchFamily="34" charset="0"/>
                <a:ea typeface="ＭＳ Ｐゴシック" panose="020B0600070205080204" pitchFamily="34" charset="-128"/>
              </a:rPr>
              <a:t>gelatinosos</a:t>
            </a:r>
            <a:r>
              <a:rPr lang="es-ES" altLang="es-MX" sz="1200" dirty="0" smtClean="0">
                <a:solidFill>
                  <a:schemeClr val="tx1"/>
                </a:solidFill>
                <a:latin typeface="Trebuchet MS" panose="020B0603020202020204" pitchFamily="34" charset="0"/>
                <a:ea typeface="ＭＳ Ｐゴシック" panose="020B0600070205080204" pitchFamily="34" charset="-128"/>
              </a:rPr>
              <a:t>: talos gruesos, quebradizos cuando se encuentran secos y muy blandos e hinchados en presencia de agua,  </a:t>
            </a:r>
          </a:p>
          <a:p>
            <a:pPr eaLnBrk="1" hangingPunct="1">
              <a:lnSpc>
                <a:spcPct val="80000"/>
              </a:lnSpc>
              <a:buFontTx/>
              <a:buNone/>
            </a:pPr>
            <a:endParaRPr lang="es-ES" altLang="es-MX" sz="1200" dirty="0" smtClean="0">
              <a:solidFill>
                <a:schemeClr val="tx1"/>
              </a:solidFill>
              <a:latin typeface="Trebuchet MS" panose="020B0603020202020204" pitchFamily="34" charset="0"/>
              <a:ea typeface="ＭＳ Ｐゴシック" panose="020B0600070205080204" pitchFamily="34" charset="-128"/>
            </a:endParaRPr>
          </a:p>
          <a:p>
            <a:pPr eaLnBrk="1" hangingPunct="1">
              <a:lnSpc>
                <a:spcPct val="80000"/>
              </a:lnSpc>
            </a:pPr>
            <a:r>
              <a:rPr lang="es-ES" altLang="es-MX" sz="1200" b="1" dirty="0" smtClean="0">
                <a:solidFill>
                  <a:schemeClr val="tx1"/>
                </a:solidFill>
                <a:latin typeface="Trebuchet MS" panose="020B0603020202020204" pitchFamily="34" charset="0"/>
                <a:ea typeface="ＭＳ Ｐゴシック" panose="020B0600070205080204" pitchFamily="34" charset="-128"/>
              </a:rPr>
              <a:t>talos</a:t>
            </a:r>
            <a:r>
              <a:rPr lang="es-ES" altLang="es-MX" sz="1200" dirty="0" smtClean="0">
                <a:solidFill>
                  <a:schemeClr val="tx1"/>
                </a:solidFill>
                <a:latin typeface="Trebuchet MS" panose="020B0603020202020204" pitchFamily="34" charset="0"/>
                <a:ea typeface="ＭＳ Ｐゴシック" panose="020B0600070205080204" pitchFamily="34" charset="-128"/>
              </a:rPr>
              <a:t> </a:t>
            </a:r>
            <a:r>
              <a:rPr lang="es-ES" altLang="es-MX" sz="1200" b="1" dirty="0" smtClean="0">
                <a:solidFill>
                  <a:schemeClr val="tx1"/>
                </a:solidFill>
                <a:latin typeface="Trebuchet MS" panose="020B0603020202020204" pitchFamily="34" charset="0"/>
                <a:ea typeface="ＭＳ Ｐゴシック" panose="020B0600070205080204" pitchFamily="34" charset="-128"/>
              </a:rPr>
              <a:t>combinados</a:t>
            </a:r>
            <a:r>
              <a:rPr lang="es-ES" altLang="es-MX" sz="1200" dirty="0" smtClean="0">
                <a:solidFill>
                  <a:schemeClr val="tx1"/>
                </a:solidFill>
                <a:latin typeface="Trebuchet MS" panose="020B0603020202020204" pitchFamily="34" charset="0"/>
                <a:ea typeface="ＭＳ Ｐゴシック" panose="020B0600070205080204" pitchFamily="34" charset="-128"/>
              </a:rPr>
              <a:t>: </a:t>
            </a:r>
            <a:r>
              <a:rPr lang="es-ES" altLang="es-MX" sz="1200" dirty="0" err="1" smtClean="0">
                <a:solidFill>
                  <a:schemeClr val="tx1"/>
                </a:solidFill>
                <a:latin typeface="Trebuchet MS" panose="020B0603020202020204" pitchFamily="34" charset="0"/>
                <a:ea typeface="ＭＳ Ｐゴシック" panose="020B0600070205080204" pitchFamily="34" charset="-128"/>
              </a:rPr>
              <a:t>crustoso</a:t>
            </a:r>
            <a:r>
              <a:rPr lang="es-ES" altLang="es-MX" sz="1200" dirty="0" smtClean="0">
                <a:solidFill>
                  <a:schemeClr val="tx1"/>
                </a:solidFill>
                <a:latin typeface="Trebuchet MS" panose="020B0603020202020204" pitchFamily="34" charset="0"/>
                <a:ea typeface="ＭＳ Ｐゴシック" panose="020B0600070205080204" pitchFamily="34" charset="-128"/>
              </a:rPr>
              <a:t> (escamoso o </a:t>
            </a:r>
            <a:r>
              <a:rPr lang="es-ES" altLang="es-MX" sz="1200" dirty="0" err="1" smtClean="0">
                <a:solidFill>
                  <a:schemeClr val="tx1"/>
                </a:solidFill>
                <a:latin typeface="Trebuchet MS" panose="020B0603020202020204" pitchFamily="34" charset="0"/>
                <a:ea typeface="ＭＳ Ｐゴシック" panose="020B0600070205080204" pitchFamily="34" charset="-128"/>
              </a:rPr>
              <a:t>microfilino</a:t>
            </a:r>
            <a:r>
              <a:rPr lang="es-ES" altLang="es-MX" sz="1200" dirty="0" smtClean="0">
                <a:solidFill>
                  <a:schemeClr val="tx1"/>
                </a:solidFill>
                <a:latin typeface="Trebuchet MS" panose="020B0603020202020204" pitchFamily="34" charset="0"/>
                <a:ea typeface="ＭＳ Ｐゴシック" panose="020B0600070205080204" pitchFamily="34" charset="-128"/>
              </a:rPr>
              <a:t>) y </a:t>
            </a:r>
            <a:r>
              <a:rPr lang="es-ES" altLang="es-MX" sz="1200" dirty="0" err="1" smtClean="0">
                <a:solidFill>
                  <a:schemeClr val="tx1"/>
                </a:solidFill>
                <a:latin typeface="Trebuchet MS" panose="020B0603020202020204" pitchFamily="34" charset="0"/>
                <a:ea typeface="ＭＳ Ｐゴシック" panose="020B0600070205080204" pitchFamily="34" charset="-128"/>
              </a:rPr>
              <a:t>fruticuloso</a:t>
            </a:r>
            <a:r>
              <a:rPr lang="es-ES" altLang="es-MX" sz="1200" dirty="0" smtClean="0">
                <a:solidFill>
                  <a:schemeClr val="tx1"/>
                </a:solidFill>
                <a:latin typeface="Trebuchet MS" panose="020B0603020202020204" pitchFamily="34" charset="0"/>
                <a:ea typeface="ＭＳ Ｐゴシック" panose="020B0600070205080204" pitchFamily="34" charset="-128"/>
              </a:rPr>
              <a:t> (con apotecios): </a:t>
            </a:r>
            <a:r>
              <a:rPr lang="es-ES" altLang="es-MX" sz="1200" b="1" dirty="0" err="1" smtClean="0">
                <a:solidFill>
                  <a:schemeClr val="tx1"/>
                </a:solidFill>
                <a:latin typeface="Trebuchet MS" panose="020B0603020202020204" pitchFamily="34" charset="0"/>
                <a:ea typeface="ＭＳ Ｐゴシック" panose="020B0600070205080204" pitchFamily="34" charset="-128"/>
              </a:rPr>
              <a:t>podecios</a:t>
            </a:r>
            <a:r>
              <a:rPr lang="es-ES" altLang="es-MX" sz="1200" dirty="0" smtClean="0">
                <a:solidFill>
                  <a:schemeClr val="tx1"/>
                </a:solidFill>
                <a:latin typeface="Trebuchet MS" panose="020B0603020202020204" pitchFamily="34" charset="0"/>
                <a:ea typeface="ＭＳ Ｐゴシック" panose="020B0600070205080204" pitchFamily="34" charset="-128"/>
              </a:rPr>
              <a:t> (</a:t>
            </a:r>
            <a:r>
              <a:rPr lang="es-ES" altLang="es-MX" sz="1200" i="1" dirty="0" err="1" smtClean="0">
                <a:solidFill>
                  <a:schemeClr val="tx1"/>
                </a:solidFill>
                <a:latin typeface="Trebuchet MS" panose="020B0603020202020204" pitchFamily="34" charset="0"/>
                <a:ea typeface="ＭＳ Ｐゴシック" panose="020B0600070205080204" pitchFamily="34" charset="-128"/>
              </a:rPr>
              <a:t>Cladonia</a:t>
            </a:r>
            <a:r>
              <a:rPr lang="es-ES" altLang="es-MX" sz="1200" dirty="0" smtClean="0">
                <a:solidFill>
                  <a:schemeClr val="tx1"/>
                </a:solidFill>
                <a:latin typeface="Trebuchet MS" panose="020B0603020202020204" pitchFamily="34" charset="0"/>
                <a:ea typeface="ＭＳ Ｐゴシック" panose="020B0600070205080204" pitchFamily="34" charset="-128"/>
              </a:rPr>
              <a:t> </a:t>
            </a:r>
            <a:r>
              <a:rPr lang="es-ES" altLang="es-MX" sz="1200" dirty="0" err="1" smtClean="0">
                <a:solidFill>
                  <a:schemeClr val="tx1"/>
                </a:solidFill>
                <a:latin typeface="Trebuchet MS" panose="020B0603020202020204" pitchFamily="34" charset="0"/>
                <a:ea typeface="ＭＳ Ｐゴシック" panose="020B0600070205080204" pitchFamily="34" charset="-128"/>
              </a:rPr>
              <a:t>sp</a:t>
            </a:r>
            <a:r>
              <a:rPr lang="es-ES" altLang="es-MX" sz="1200" dirty="0" smtClean="0">
                <a:solidFill>
                  <a:schemeClr val="tx1"/>
                </a:solidFill>
                <a:latin typeface="Trebuchet MS" panose="020B0603020202020204" pitchFamily="34" charset="0"/>
                <a:ea typeface="ＭＳ Ｐゴシック" panose="020B0600070205080204" pitchFamily="34" charset="-128"/>
              </a:rPr>
              <a:t>.) o </a:t>
            </a:r>
            <a:r>
              <a:rPr lang="es-ES" altLang="es-MX" sz="1200" b="1" dirty="0" err="1" smtClean="0">
                <a:solidFill>
                  <a:schemeClr val="tx1"/>
                </a:solidFill>
                <a:latin typeface="Trebuchet MS" panose="020B0603020202020204" pitchFamily="34" charset="0"/>
                <a:ea typeface="ＭＳ Ｐゴシック" panose="020B0600070205080204" pitchFamily="34" charset="-128"/>
              </a:rPr>
              <a:t>pseudopodecios</a:t>
            </a:r>
            <a:r>
              <a:rPr lang="es-ES" altLang="es-MX" sz="1200" dirty="0" smtClean="0">
                <a:solidFill>
                  <a:schemeClr val="tx1"/>
                </a:solidFill>
                <a:latin typeface="Trebuchet MS" panose="020B0603020202020204" pitchFamily="34" charset="0"/>
                <a:ea typeface="ＭＳ Ｐゴシック" panose="020B0600070205080204" pitchFamily="34" charset="-128"/>
              </a:rPr>
              <a:t> (</a:t>
            </a:r>
            <a:r>
              <a:rPr lang="es-ES" altLang="es-MX" sz="1200" i="1" dirty="0" err="1" smtClean="0">
                <a:solidFill>
                  <a:schemeClr val="tx1"/>
                </a:solidFill>
                <a:latin typeface="Trebuchet MS" panose="020B0603020202020204" pitchFamily="34" charset="0"/>
                <a:ea typeface="ＭＳ Ｐゴシック" panose="020B0600070205080204" pitchFamily="34" charset="-128"/>
              </a:rPr>
              <a:t>Stereocaulon</a:t>
            </a:r>
            <a:r>
              <a:rPr lang="es-ES" altLang="es-MX" sz="1200" dirty="0" smtClean="0">
                <a:solidFill>
                  <a:schemeClr val="tx1"/>
                </a:solidFill>
                <a:latin typeface="Trebuchet MS" panose="020B0603020202020204" pitchFamily="34" charset="0"/>
                <a:ea typeface="ＭＳ Ｐゴシック" panose="020B0600070205080204" pitchFamily="34" charset="-128"/>
              </a:rPr>
              <a:t>). </a:t>
            </a:r>
          </a:p>
          <a:p>
            <a:endParaRPr lang="es-ES"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14</a:t>
            </a:fld>
            <a:endParaRPr lang="es-MX"/>
          </a:p>
        </p:txBody>
      </p:sp>
    </p:spTree>
    <p:extLst>
      <p:ext uri="{BB962C8B-B14F-4D97-AF65-F5344CB8AC3E}">
        <p14:creationId xmlns:p14="http://schemas.microsoft.com/office/powerpoint/2010/main" val="21950655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lvl="0"/>
            <a:r>
              <a:rPr lang="es-ES" altLang="es-MX" sz="1200" b="1" dirty="0" smtClean="0">
                <a:latin typeface="Trebuchet MS" panose="020B0603020202020204" pitchFamily="34" charset="0"/>
                <a:ea typeface="ＭＳ Ｐゴシック" panose="020B0600070205080204" pitchFamily="34" charset="-128"/>
              </a:rPr>
              <a:t>GELATINOSOS. </a:t>
            </a:r>
          </a:p>
          <a:p>
            <a:pPr lvl="0"/>
            <a:r>
              <a:rPr lang="es-ES" altLang="es-MX" sz="1200" dirty="0" smtClean="0">
                <a:latin typeface="Trebuchet MS" panose="020B0603020202020204" pitchFamily="34" charset="0"/>
                <a:ea typeface="ＭＳ Ｐゴシック" panose="020B0600070205080204" pitchFamily="34" charset="-128"/>
              </a:rPr>
              <a:t>Talos gruesos, quebradizos cuando se encuentran secos y muy blandos e hinchados en presencia de agua.</a:t>
            </a:r>
            <a:endParaRPr lang="es-ES" sz="1200" dirty="0" smtClean="0"/>
          </a:p>
          <a:p>
            <a:pPr lvl="0"/>
            <a:r>
              <a:rPr lang="es-ES" altLang="es-MX" sz="1200" b="1" dirty="0" smtClean="0">
                <a:latin typeface="Trebuchet MS" panose="020B0603020202020204" pitchFamily="34" charset="0"/>
                <a:ea typeface="ＭＳ Ｐゴシック" panose="020B0600070205080204" pitchFamily="34" charset="-128"/>
              </a:rPr>
              <a:t>TALOS</a:t>
            </a:r>
            <a:r>
              <a:rPr lang="es-ES" altLang="es-MX" sz="1200" dirty="0" smtClean="0">
                <a:latin typeface="Trebuchet MS" panose="020B0603020202020204" pitchFamily="34" charset="0"/>
                <a:ea typeface="ＭＳ Ｐゴシック" panose="020B0600070205080204" pitchFamily="34" charset="-128"/>
              </a:rPr>
              <a:t> </a:t>
            </a:r>
            <a:r>
              <a:rPr lang="es-ES" altLang="es-MX" sz="1200" b="1" dirty="0" smtClean="0">
                <a:latin typeface="Trebuchet MS" panose="020B0603020202020204" pitchFamily="34" charset="0"/>
                <a:ea typeface="ＭＳ Ｐゴシック" panose="020B0600070205080204" pitchFamily="34" charset="-128"/>
              </a:rPr>
              <a:t>COMBINADOS</a:t>
            </a:r>
            <a:r>
              <a:rPr lang="es-ES" altLang="es-MX" sz="1200" dirty="0" smtClean="0">
                <a:latin typeface="Trebuchet MS" panose="020B0603020202020204" pitchFamily="34" charset="0"/>
                <a:ea typeface="ＭＳ Ｐゴシック" panose="020B0600070205080204" pitchFamily="34" charset="-128"/>
              </a:rPr>
              <a:t>: </a:t>
            </a:r>
          </a:p>
          <a:p>
            <a:pPr lvl="0"/>
            <a:r>
              <a:rPr lang="es-ES" altLang="es-MX" sz="1200" dirty="0" err="1" smtClean="0">
                <a:latin typeface="Trebuchet MS" panose="020B0603020202020204" pitchFamily="34" charset="0"/>
                <a:ea typeface="ＭＳ Ｐゴシック" panose="020B0600070205080204" pitchFamily="34" charset="-128"/>
              </a:rPr>
              <a:t>Crustoso</a:t>
            </a:r>
            <a:r>
              <a:rPr lang="es-ES" altLang="es-MX" sz="1200" dirty="0" smtClean="0">
                <a:latin typeface="Trebuchet MS" panose="020B0603020202020204" pitchFamily="34" charset="0"/>
                <a:ea typeface="ＭＳ Ｐゴシック" panose="020B0600070205080204" pitchFamily="34" charset="-128"/>
              </a:rPr>
              <a:t> (escamoso o </a:t>
            </a:r>
            <a:r>
              <a:rPr lang="es-ES" altLang="es-MX" sz="1200" dirty="0" err="1" smtClean="0">
                <a:latin typeface="Trebuchet MS" panose="020B0603020202020204" pitchFamily="34" charset="0"/>
                <a:ea typeface="ＭＳ Ｐゴシック" panose="020B0600070205080204" pitchFamily="34" charset="-128"/>
              </a:rPr>
              <a:t>microfilino</a:t>
            </a:r>
            <a:r>
              <a:rPr lang="es-ES" altLang="es-MX" sz="1200" dirty="0" smtClean="0">
                <a:latin typeface="Trebuchet MS" panose="020B0603020202020204" pitchFamily="34" charset="0"/>
                <a:ea typeface="ＭＳ Ｐゴシック" panose="020B0600070205080204" pitchFamily="34" charset="-128"/>
              </a:rPr>
              <a:t>) y </a:t>
            </a:r>
            <a:r>
              <a:rPr lang="es-ES" altLang="es-MX" sz="1200" dirty="0" err="1" smtClean="0">
                <a:latin typeface="Trebuchet MS" panose="020B0603020202020204" pitchFamily="34" charset="0"/>
                <a:ea typeface="ＭＳ Ｐゴシック" panose="020B0600070205080204" pitchFamily="34" charset="-128"/>
              </a:rPr>
              <a:t>fruticuloso</a:t>
            </a:r>
            <a:r>
              <a:rPr lang="es-ES" altLang="es-MX" sz="1200" dirty="0" smtClean="0">
                <a:latin typeface="Trebuchet MS" panose="020B0603020202020204" pitchFamily="34" charset="0"/>
                <a:ea typeface="ＭＳ Ｐゴシック" panose="020B0600070205080204" pitchFamily="34" charset="-128"/>
              </a:rPr>
              <a:t> (con apotecios): </a:t>
            </a:r>
            <a:r>
              <a:rPr lang="es-ES" altLang="es-MX" sz="1200" b="1" dirty="0" err="1" smtClean="0">
                <a:latin typeface="Trebuchet MS" panose="020B0603020202020204" pitchFamily="34" charset="0"/>
                <a:ea typeface="ＭＳ Ｐゴシック" panose="020B0600070205080204" pitchFamily="34" charset="-128"/>
              </a:rPr>
              <a:t>podecios</a:t>
            </a:r>
            <a:r>
              <a:rPr lang="es-ES" altLang="es-MX" sz="1200" dirty="0" smtClean="0">
                <a:latin typeface="Trebuchet MS" panose="020B0603020202020204" pitchFamily="34" charset="0"/>
                <a:ea typeface="ＭＳ Ｐゴシック" panose="020B0600070205080204" pitchFamily="34" charset="-128"/>
              </a:rPr>
              <a:t> (</a:t>
            </a:r>
            <a:r>
              <a:rPr lang="es-ES" altLang="es-MX" sz="1200" i="1" dirty="0" err="1" smtClean="0">
                <a:latin typeface="Trebuchet MS" panose="020B0603020202020204" pitchFamily="34" charset="0"/>
                <a:ea typeface="ＭＳ Ｐゴシック" panose="020B0600070205080204" pitchFamily="34" charset="-128"/>
              </a:rPr>
              <a:t>Cladonia</a:t>
            </a:r>
            <a:r>
              <a:rPr lang="es-ES" altLang="es-MX" sz="1200" dirty="0" smtClean="0">
                <a:latin typeface="Trebuchet MS" panose="020B0603020202020204" pitchFamily="34" charset="0"/>
                <a:ea typeface="ＭＳ Ｐゴシック" panose="020B0600070205080204" pitchFamily="34" charset="-128"/>
              </a:rPr>
              <a:t> </a:t>
            </a:r>
            <a:r>
              <a:rPr lang="es-ES" altLang="es-MX" sz="1200" dirty="0" err="1" smtClean="0">
                <a:latin typeface="Trebuchet MS" panose="020B0603020202020204" pitchFamily="34" charset="0"/>
                <a:ea typeface="ＭＳ Ｐゴシック" panose="020B0600070205080204" pitchFamily="34" charset="-128"/>
              </a:rPr>
              <a:t>sp</a:t>
            </a:r>
            <a:r>
              <a:rPr lang="es-ES" altLang="es-MX" sz="1200" dirty="0" smtClean="0">
                <a:latin typeface="Trebuchet MS" panose="020B0603020202020204" pitchFamily="34" charset="0"/>
                <a:ea typeface="ＭＳ Ｐゴシック" panose="020B0600070205080204" pitchFamily="34" charset="-128"/>
              </a:rPr>
              <a:t>.) o </a:t>
            </a:r>
            <a:r>
              <a:rPr lang="es-ES" altLang="es-MX" sz="1200" b="1" dirty="0" err="1" smtClean="0">
                <a:latin typeface="Trebuchet MS" panose="020B0603020202020204" pitchFamily="34" charset="0"/>
                <a:ea typeface="ＭＳ Ｐゴシック" panose="020B0600070205080204" pitchFamily="34" charset="-128"/>
              </a:rPr>
              <a:t>pseudopodecios</a:t>
            </a:r>
            <a:r>
              <a:rPr lang="es-ES" altLang="es-MX" sz="1200" dirty="0" smtClean="0">
                <a:latin typeface="Trebuchet MS" panose="020B0603020202020204" pitchFamily="34" charset="0"/>
                <a:ea typeface="ＭＳ Ｐゴシック" panose="020B0600070205080204" pitchFamily="34" charset="-128"/>
              </a:rPr>
              <a:t> (</a:t>
            </a:r>
            <a:r>
              <a:rPr lang="es-ES" altLang="es-MX" sz="1200" i="1" dirty="0" err="1" smtClean="0">
                <a:latin typeface="Trebuchet MS" panose="020B0603020202020204" pitchFamily="34" charset="0"/>
                <a:ea typeface="ＭＳ Ｐゴシック" panose="020B0600070205080204" pitchFamily="34" charset="-128"/>
              </a:rPr>
              <a:t>Stereocaulon</a:t>
            </a:r>
            <a:r>
              <a:rPr lang="es-ES" altLang="es-MX" sz="1200" dirty="0" smtClean="0">
                <a:latin typeface="Trebuchet MS" panose="020B0603020202020204" pitchFamily="34" charset="0"/>
                <a:ea typeface="ＭＳ Ｐゴシック" panose="020B0600070205080204" pitchFamily="34" charset="-128"/>
              </a:rPr>
              <a:t>). </a:t>
            </a:r>
            <a:endParaRPr lang="es-ES" sz="1200" dirty="0" smtClean="0"/>
          </a:p>
          <a:p>
            <a:endParaRPr lang="es-MX"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15</a:t>
            </a:fld>
            <a:endParaRPr lang="es-MX"/>
          </a:p>
        </p:txBody>
      </p:sp>
    </p:spTree>
    <p:extLst>
      <p:ext uri="{BB962C8B-B14F-4D97-AF65-F5344CB8AC3E}">
        <p14:creationId xmlns:p14="http://schemas.microsoft.com/office/powerpoint/2010/main" val="5369213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Tipos de talo de líquenes de acuerdo al sustrato en donde se desarrollan </a:t>
            </a:r>
            <a:endParaRPr lang="es-MX"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16</a:t>
            </a:fld>
            <a:endParaRPr lang="es-MX"/>
          </a:p>
        </p:txBody>
      </p:sp>
    </p:spTree>
    <p:extLst>
      <p:ext uri="{BB962C8B-B14F-4D97-AF65-F5344CB8AC3E}">
        <p14:creationId xmlns:p14="http://schemas.microsoft.com/office/powerpoint/2010/main" val="1547138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 líquenes no constituyen un grupo sistemático homogéneo, son </a:t>
            </a:r>
            <a:r>
              <a:rPr lang="es-MX" dirty="0" err="1" smtClean="0"/>
              <a:t>polifiléticos</a:t>
            </a:r>
            <a:r>
              <a:rPr lang="es-MX" dirty="0" smtClean="0"/>
              <a:t>. </a:t>
            </a:r>
          </a:p>
          <a:p>
            <a:r>
              <a:rPr lang="es-MX" dirty="0" smtClean="0"/>
              <a:t>En general, cada especie de </a:t>
            </a:r>
            <a:r>
              <a:rPr lang="es-MX" dirty="0" err="1" smtClean="0"/>
              <a:t>líquen</a:t>
            </a:r>
            <a:r>
              <a:rPr lang="es-MX" dirty="0" smtClean="0"/>
              <a:t> se corresponde con un hongo distinto.</a:t>
            </a:r>
          </a:p>
          <a:p>
            <a:endParaRPr lang="es-MX"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17</a:t>
            </a:fld>
            <a:endParaRPr lang="es-MX"/>
          </a:p>
        </p:txBody>
      </p:sp>
    </p:spTree>
    <p:extLst>
      <p:ext uri="{BB962C8B-B14F-4D97-AF65-F5344CB8AC3E}">
        <p14:creationId xmlns:p14="http://schemas.microsoft.com/office/powerpoint/2010/main" val="12602641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kern="1200" dirty="0" smtClean="0">
                <a:solidFill>
                  <a:schemeClr val="tx1"/>
                </a:solidFill>
                <a:effectLst/>
                <a:latin typeface="+mn-lt"/>
                <a:ea typeface="+mn-ea"/>
                <a:cs typeface="+mn-cs"/>
              </a:rPr>
              <a:t>Los líquenes tienen</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importantes funciones en los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ecosistemas. Una de las principales es la de la degradación</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superficial de las rocas y la formación de suelos. Los líquenes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tienen la capacidad de establecerse como pioneros durante</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la colonización de sitios rocosos carentes de vegetación y</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con el tiempo preparan el sustrato para el desarrollo sucesivo</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de distintas plantas. A su vez,</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muchos de los líquenes que</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tienen cianobacterias fijan el</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nitrógeno atmosférico elemental, enriqueciendo los suelos,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principalmente en las regiones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boreales y en bosques templados. En las tundras, los líquenes sostienen en gran parte la vida animal, ya que en estas regiones los animales se</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alimentan principalmente de</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ciertos ejemplares que cubren</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grandes extensiones de suelo</a:t>
            </a:r>
          </a:p>
          <a:p>
            <a:endParaRPr lang="es-MX"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18</a:t>
            </a:fld>
            <a:endParaRPr lang="es-MX"/>
          </a:p>
        </p:txBody>
      </p:sp>
    </p:spTree>
    <p:extLst>
      <p:ext uri="{BB962C8B-B14F-4D97-AF65-F5344CB8AC3E}">
        <p14:creationId xmlns:p14="http://schemas.microsoft.com/office/powerpoint/2010/main" val="4284612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kern="1200" dirty="0" smtClean="0">
                <a:solidFill>
                  <a:schemeClr val="tx1"/>
                </a:solidFill>
                <a:effectLst/>
                <a:latin typeface="+mn-lt"/>
                <a:ea typeface="+mn-ea"/>
                <a:cs typeface="+mn-cs"/>
              </a:rPr>
              <a:t>En medicina se utilizan algunas sustancias de origen </a:t>
            </a:r>
            <a:r>
              <a:rPr lang="es-MX" sz="1200" kern="1200" dirty="0" err="1" smtClean="0">
                <a:solidFill>
                  <a:schemeClr val="tx1"/>
                </a:solidFill>
                <a:effectLst/>
                <a:latin typeface="+mn-lt"/>
                <a:ea typeface="+mn-ea"/>
                <a:cs typeface="+mn-cs"/>
              </a:rPr>
              <a:t>liquénico</a:t>
            </a:r>
            <a:r>
              <a:rPr lang="es-MX" sz="1200" kern="1200" dirty="0" smtClean="0">
                <a:solidFill>
                  <a:schemeClr val="tx1"/>
                </a:solidFill>
                <a:effectLst/>
                <a:latin typeface="+mn-lt"/>
                <a:ea typeface="+mn-ea"/>
                <a:cs typeface="+mn-cs"/>
              </a:rPr>
              <a:t> que inhiben el</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crecimiento de bacterias y hongos. Tal es el caso del ácido </a:t>
            </a:r>
            <a:r>
              <a:rPr lang="es-MX" sz="1200" kern="1200" dirty="0" err="1" smtClean="0">
                <a:solidFill>
                  <a:schemeClr val="tx1"/>
                </a:solidFill>
                <a:effectLst/>
                <a:latin typeface="+mn-lt"/>
                <a:ea typeface="+mn-ea"/>
                <a:cs typeface="+mn-cs"/>
              </a:rPr>
              <a:t>úsnico</a:t>
            </a:r>
            <a:r>
              <a:rPr lang="es-MX" sz="1200" kern="1200" dirty="0" smtClean="0">
                <a:solidFill>
                  <a:schemeClr val="tx1"/>
                </a:solidFill>
                <a:effectLst/>
                <a:latin typeface="+mn-lt"/>
                <a:ea typeface="+mn-ea"/>
                <a:cs typeface="+mn-cs"/>
              </a:rPr>
              <a:t> (presente en los géneros </a:t>
            </a:r>
            <a:r>
              <a:rPr lang="es-MX" sz="1200" kern="1200" dirty="0" err="1" smtClean="0">
                <a:solidFill>
                  <a:schemeClr val="tx1"/>
                </a:solidFill>
                <a:effectLst/>
                <a:latin typeface="+mn-lt"/>
                <a:ea typeface="+mn-ea"/>
                <a:cs typeface="+mn-cs"/>
              </a:rPr>
              <a:t>Usnea</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Ramalina</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Cladonia</a:t>
            </a:r>
            <a:r>
              <a:rPr lang="es-MX" sz="1200" kern="1200" dirty="0" smtClean="0">
                <a:solidFill>
                  <a:schemeClr val="tx1"/>
                </a:solidFill>
                <a:effectLst/>
                <a:latin typeface="+mn-lt"/>
                <a:ea typeface="+mn-ea"/>
                <a:cs typeface="+mn-cs"/>
              </a:rPr>
              <a:t>,</a:t>
            </a:r>
            <a:r>
              <a:rPr lang="es-MX" sz="1200" kern="1200" baseline="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Parmelia</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y </a:t>
            </a:r>
            <a:r>
              <a:rPr lang="es-MX" sz="1200" kern="1200" dirty="0" err="1" smtClean="0">
                <a:solidFill>
                  <a:schemeClr val="tx1"/>
                </a:solidFill>
                <a:effectLst/>
                <a:latin typeface="+mn-lt"/>
                <a:ea typeface="+mn-ea"/>
                <a:cs typeface="+mn-cs"/>
              </a:rPr>
              <a:t>Evernia</a:t>
            </a:r>
            <a:r>
              <a:rPr lang="es-MX" sz="1200" kern="1200" dirty="0" smtClean="0">
                <a:solidFill>
                  <a:schemeClr val="tx1"/>
                </a:solidFill>
                <a:effectLst/>
                <a:latin typeface="+mn-lt"/>
                <a:ea typeface="+mn-ea"/>
                <a:cs typeface="+mn-cs"/>
              </a:rPr>
              <a:t>), que se utiliza en la elaboración de pomadas ha mostrado ser más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efectivo que los ungüentos antibióticos convencionales para</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el tratamiento de lesiones provocadas por quemaduras</a:t>
            </a:r>
          </a:p>
        </p:txBody>
      </p:sp>
      <p:sp>
        <p:nvSpPr>
          <p:cNvPr id="4" name="Marcador de número de diapositiva 3"/>
          <p:cNvSpPr>
            <a:spLocks noGrp="1"/>
          </p:cNvSpPr>
          <p:nvPr>
            <p:ph type="sldNum" sz="quarter" idx="10"/>
          </p:nvPr>
        </p:nvSpPr>
        <p:spPr/>
        <p:txBody>
          <a:bodyPr/>
          <a:lstStyle/>
          <a:p>
            <a:fld id="{91BAD47C-81B4-415B-BDE8-BCE85B897EAE}" type="slidenum">
              <a:rPr lang="es-MX" smtClean="0"/>
              <a:t>20</a:t>
            </a:fld>
            <a:endParaRPr lang="es-MX"/>
          </a:p>
        </p:txBody>
      </p:sp>
    </p:spTree>
    <p:extLst>
      <p:ext uri="{BB962C8B-B14F-4D97-AF65-F5344CB8AC3E}">
        <p14:creationId xmlns:p14="http://schemas.microsoft.com/office/powerpoint/2010/main" val="812680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9458" name="2 Marcador de notas"/>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dirty="0" smtClean="0">
                <a:latin typeface="Calibri" charset="0"/>
                <a:cs typeface="MS PGothic" charset="0"/>
              </a:rPr>
              <a:t>Para los alumnos que cursan esta Unidad de Aprendizaje es indispensable qu</a:t>
            </a:r>
            <a:r>
              <a:rPr lang="es-ES" baseline="0" dirty="0" smtClean="0">
                <a:latin typeface="Calibri" charset="0"/>
                <a:cs typeface="MS PGothic" charset="0"/>
              </a:rPr>
              <a:t>e conozcan información sobre la biología, taxonomía y usos de los líquenes, los cuales son asociaciones simbióticas entre los hongos y las algas. </a:t>
            </a:r>
            <a:endParaRPr lang="es-ES" dirty="0">
              <a:latin typeface="Calibri" charset="0"/>
              <a:cs typeface="MS PGothic" charset="0"/>
            </a:endParaRPr>
          </a:p>
        </p:txBody>
      </p:sp>
    </p:spTree>
    <p:extLst>
      <p:ext uri="{BB962C8B-B14F-4D97-AF65-F5344CB8AC3E}">
        <p14:creationId xmlns:p14="http://schemas.microsoft.com/office/powerpoint/2010/main" val="19768850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ácido </a:t>
            </a:r>
            <a:r>
              <a:rPr lang="es-MX" dirty="0" err="1" smtClean="0"/>
              <a:t>úsnico</a:t>
            </a:r>
            <a:r>
              <a:rPr lang="es-MX" dirty="0" smtClean="0"/>
              <a:t> es un antibiótico natural extraído de los líquenes, en particular de variedades del </a:t>
            </a:r>
            <a:r>
              <a:rPr lang="es-MX" dirty="0" err="1" smtClean="0"/>
              <a:t>Usnea</a:t>
            </a:r>
            <a:r>
              <a:rPr lang="es-MX" dirty="0" smtClean="0"/>
              <a:t> </a:t>
            </a:r>
            <a:r>
              <a:rPr lang="es-MX" dirty="0" err="1" smtClean="0"/>
              <a:t>barbata</a:t>
            </a:r>
            <a:r>
              <a:rPr lang="es-MX" dirty="0" smtClean="0"/>
              <a:t>. Se ha utilizado durante siglos en la Medicina </a:t>
            </a:r>
            <a:r>
              <a:rPr lang="es-MX" dirty="0" err="1" smtClean="0"/>
              <a:t>folkloríca</a:t>
            </a:r>
            <a:r>
              <a:rPr lang="es-MX" dirty="0" smtClean="0"/>
              <a:t> para combatir infecciones, resfriados e incluso el cáncer, si bien todas estas no están documentadas científicamente.</a:t>
            </a:r>
          </a:p>
          <a:p>
            <a:endParaRPr lang="es-MX" dirty="0" smtClean="0"/>
          </a:p>
          <a:p>
            <a:r>
              <a:rPr lang="es-MX" dirty="0" smtClean="0"/>
              <a:t> </a:t>
            </a:r>
          </a:p>
          <a:p>
            <a:endParaRPr lang="es-MX" dirty="0" smtClean="0"/>
          </a:p>
          <a:p>
            <a:r>
              <a:rPr lang="es-MX" dirty="0" smtClean="0"/>
              <a:t>Como antibacteriano, el ácido </a:t>
            </a:r>
            <a:r>
              <a:rPr lang="es-MX" dirty="0" err="1" smtClean="0"/>
              <a:t>úsnico</a:t>
            </a:r>
            <a:r>
              <a:rPr lang="es-MX" dirty="0" smtClean="0"/>
              <a:t> es activo frente </a:t>
            </a:r>
            <a:r>
              <a:rPr lang="es-MX" dirty="0" err="1" smtClean="0"/>
              <a:t>Staphylococcus</a:t>
            </a:r>
            <a:r>
              <a:rPr lang="es-MX" dirty="0" smtClean="0"/>
              <a:t> </a:t>
            </a:r>
            <a:r>
              <a:rPr lang="es-MX" dirty="0" err="1" smtClean="0"/>
              <a:t>aureus</a:t>
            </a:r>
            <a:r>
              <a:rPr lang="es-MX" dirty="0" smtClean="0"/>
              <a:t>, </a:t>
            </a:r>
            <a:r>
              <a:rPr lang="es-MX" dirty="0" err="1" smtClean="0"/>
              <a:t>Enterococcus</a:t>
            </a:r>
            <a:r>
              <a:rPr lang="es-MX" dirty="0" smtClean="0"/>
              <a:t> </a:t>
            </a:r>
            <a:r>
              <a:rPr lang="es-MX" dirty="0" err="1" smtClean="0"/>
              <a:t>faecalis</a:t>
            </a:r>
            <a:r>
              <a:rPr lang="es-MX" dirty="0" smtClean="0"/>
              <a:t>, </a:t>
            </a:r>
            <a:r>
              <a:rPr lang="es-MX" dirty="0" err="1" smtClean="0"/>
              <a:t>Enterococcus</a:t>
            </a:r>
            <a:r>
              <a:rPr lang="es-MX" dirty="0" smtClean="0"/>
              <a:t> </a:t>
            </a:r>
            <a:r>
              <a:rPr lang="es-MX" dirty="0" err="1" smtClean="0"/>
              <a:t>faecium</a:t>
            </a:r>
            <a:r>
              <a:rPr lang="es-MX" dirty="0" smtClean="0"/>
              <a:t>, y algunas especies anaeróbicas (</a:t>
            </a:r>
            <a:r>
              <a:rPr lang="es-MX" dirty="0" err="1" smtClean="0"/>
              <a:t>Bacteroides</a:t>
            </a:r>
            <a:r>
              <a:rPr lang="es-MX" dirty="0" smtClean="0"/>
              <a:t> y </a:t>
            </a:r>
            <a:r>
              <a:rPr lang="es-MX" dirty="0" err="1" smtClean="0"/>
              <a:t>Clostridium</a:t>
            </a:r>
            <a:r>
              <a:rPr lang="es-MX" dirty="0" smtClean="0"/>
              <a:t>). incluyendo cepas resistentes a las beta-</a:t>
            </a:r>
            <a:r>
              <a:rPr lang="es-MX" dirty="0" err="1" smtClean="0"/>
              <a:t>lactamasas</a:t>
            </a:r>
            <a:r>
              <a:rPr lang="es-MX" dirty="0" smtClean="0"/>
              <a:t>. Sin embargo, las concentraciones mínimas </a:t>
            </a:r>
            <a:r>
              <a:rPr lang="es-MX" dirty="0" err="1" smtClean="0"/>
              <a:t>inbibitorias</a:t>
            </a:r>
            <a:r>
              <a:rPr lang="es-MX" dirty="0" smtClean="0"/>
              <a:t> son demasiado elevadas como para que puedan obtenerse en sangre después de una administración sistémica (vía oral o parenteral) aunque sí podrían alcanzarse después de una administración tópica. Asociado al sulfato de zinc, el ácido </a:t>
            </a:r>
            <a:r>
              <a:rPr lang="es-MX" dirty="0" err="1" smtClean="0"/>
              <a:t>úsnico</a:t>
            </a:r>
            <a:r>
              <a:rPr lang="es-MX" dirty="0" smtClean="0"/>
              <a:t> administrado </a:t>
            </a:r>
            <a:r>
              <a:rPr lang="es-MX" dirty="0" err="1" smtClean="0"/>
              <a:t>intravaginalmente</a:t>
            </a:r>
            <a:r>
              <a:rPr lang="es-MX" dirty="0" smtClean="0"/>
              <a:t> ha demostrado favorecer la re-</a:t>
            </a:r>
            <a:r>
              <a:rPr lang="es-MX" dirty="0" err="1" smtClean="0"/>
              <a:t>epitelación</a:t>
            </a:r>
            <a:r>
              <a:rPr lang="es-MX" dirty="0" smtClean="0"/>
              <a:t> después del tratamiento </a:t>
            </a:r>
            <a:r>
              <a:rPr lang="es-MX" dirty="0" err="1" smtClean="0"/>
              <a:t>radioquirúrgico</a:t>
            </a:r>
            <a:r>
              <a:rPr lang="es-MX" dirty="0" smtClean="0"/>
              <a:t> de las lesiones vaginales producidas por el </a:t>
            </a:r>
            <a:r>
              <a:rPr lang="es-MX" dirty="0" err="1" smtClean="0"/>
              <a:t>Papilomavirus</a:t>
            </a:r>
            <a:r>
              <a:rPr lang="es-MX" dirty="0" smtClean="0"/>
              <a:t> Humano y reducir el número de recaídas.</a:t>
            </a:r>
          </a:p>
          <a:p>
            <a:endParaRPr lang="es-MX" dirty="0" smtClean="0"/>
          </a:p>
          <a:p>
            <a:r>
              <a:rPr lang="es-MX" dirty="0" smtClean="0"/>
              <a:t> </a:t>
            </a:r>
          </a:p>
          <a:p>
            <a:endParaRPr lang="es-MX" dirty="0" smtClean="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21</a:t>
            </a:fld>
            <a:endParaRPr lang="es-MX"/>
          </a:p>
        </p:txBody>
      </p:sp>
    </p:spTree>
    <p:extLst>
      <p:ext uri="{BB962C8B-B14F-4D97-AF65-F5344CB8AC3E}">
        <p14:creationId xmlns:p14="http://schemas.microsoft.com/office/powerpoint/2010/main" val="42017866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ácido </a:t>
            </a:r>
            <a:r>
              <a:rPr lang="es-MX" dirty="0" err="1" smtClean="0"/>
              <a:t>úsnico</a:t>
            </a:r>
            <a:r>
              <a:rPr lang="es-MX" dirty="0" smtClean="0"/>
              <a:t> (en forma de extracto de líquenes) se ha utilizado en una amplia gama de productos de herboristería como el té de </a:t>
            </a:r>
            <a:r>
              <a:rPr lang="es-MX" dirty="0" err="1" smtClean="0"/>
              <a:t>Kombucha</a:t>
            </a:r>
            <a:r>
              <a:rPr lang="es-MX" dirty="0" smtClean="0"/>
              <a:t>, cosméticos y productos de perfumería. Como sustancia pura, ha sido formulado en cremas medicinales, pasta de dientes, colutorios, desodorantes y protectores solares, a veces como principio activo, a veces como preservativo.</a:t>
            </a:r>
          </a:p>
          <a:p>
            <a:endParaRPr lang="es-MX" dirty="0" smtClean="0"/>
          </a:p>
          <a:p>
            <a:r>
              <a:rPr lang="es-MX" dirty="0" smtClean="0"/>
              <a:t> </a:t>
            </a:r>
          </a:p>
          <a:p>
            <a:endParaRPr lang="es-MX" dirty="0" smtClean="0"/>
          </a:p>
          <a:p>
            <a:r>
              <a:rPr lang="es-MX" dirty="0" smtClean="0"/>
              <a:t>Mecanismo de acción: recientemente, se ha sugerido que el ácido </a:t>
            </a:r>
            <a:r>
              <a:rPr lang="es-MX" dirty="0" err="1" smtClean="0"/>
              <a:t>úsnico</a:t>
            </a:r>
            <a:r>
              <a:rPr lang="es-MX" dirty="0" smtClean="0"/>
              <a:t> pertenecería a la clase de productos denominados "agentes </a:t>
            </a:r>
            <a:r>
              <a:rPr lang="es-MX" dirty="0" err="1" smtClean="0"/>
              <a:t>desacopladores</a:t>
            </a:r>
            <a:r>
              <a:rPr lang="es-MX" dirty="0" smtClean="0"/>
              <a:t> ". Estos productos actuarían sobre la respiración mitocondrial disminuyendo su eficacia energética, o en otras palabras, consumiendo más calorías de lo normal para realizar una función fisiológica determinada. Estos </a:t>
            </a:r>
            <a:r>
              <a:rPr lang="es-MX" dirty="0" err="1" smtClean="0"/>
              <a:t>desacopladores</a:t>
            </a:r>
            <a:r>
              <a:rPr lang="es-MX" dirty="0" smtClean="0"/>
              <a:t> están siendo objeto de un gran interés por parte de los investigadores, ya que de los tres mecanismos conocidos de </a:t>
            </a:r>
            <a:r>
              <a:rPr lang="es-MX" dirty="0" err="1" smtClean="0"/>
              <a:t>termogenesis</a:t>
            </a:r>
            <a:r>
              <a:rPr lang="es-MX" dirty="0" smtClean="0"/>
              <a:t> (ciclos fútiles, actividad de </a:t>
            </a:r>
            <a:r>
              <a:rPr lang="es-MX" dirty="0" err="1" smtClean="0"/>
              <a:t>Na</a:t>
            </a:r>
            <a:r>
              <a:rPr lang="es-MX" dirty="0" smtClean="0"/>
              <a:t>/K- </a:t>
            </a:r>
            <a:r>
              <a:rPr lang="es-MX" dirty="0" err="1" smtClean="0"/>
              <a:t>ATPasa</a:t>
            </a:r>
            <a:r>
              <a:rPr lang="es-MX" dirty="0" smtClean="0"/>
              <a:t> y cascada mitocondrial), la cascada mitocondrial es la más eficaz en la </a:t>
            </a:r>
            <a:r>
              <a:rPr lang="es-MX" dirty="0" err="1" smtClean="0"/>
              <a:t>termogenesis</a:t>
            </a:r>
            <a:r>
              <a:rPr lang="es-MX" dirty="0" smtClean="0"/>
              <a:t> basal.</a:t>
            </a:r>
          </a:p>
          <a:p>
            <a:endParaRPr lang="es-MX" dirty="0" smtClean="0"/>
          </a:p>
          <a:p>
            <a:r>
              <a:rPr lang="es-MX" dirty="0" smtClean="0"/>
              <a:t> </a:t>
            </a:r>
          </a:p>
          <a:p>
            <a:endParaRPr lang="es-MX" dirty="0" smtClean="0"/>
          </a:p>
          <a:p>
            <a:r>
              <a:rPr lang="es-MX" dirty="0" smtClean="0"/>
              <a:t>En este sentido, el ácido </a:t>
            </a:r>
            <a:r>
              <a:rPr lang="es-MX" dirty="0" err="1" smtClean="0"/>
              <a:t>úsnico</a:t>
            </a:r>
            <a:r>
              <a:rPr lang="es-MX" dirty="0" smtClean="0"/>
              <a:t> actuaría al igual que las proteínas </a:t>
            </a:r>
            <a:r>
              <a:rPr lang="es-MX" dirty="0" err="1" smtClean="0"/>
              <a:t>desacopladoras</a:t>
            </a:r>
            <a:r>
              <a:rPr lang="es-MX" dirty="0" smtClean="0"/>
              <a:t> humanas UPC2 y UPC3, cuya expresión está aumentada en la obesidad. El hecho de que estas proteínas, en particular la UPC3 estén presentes en los </a:t>
            </a:r>
            <a:r>
              <a:rPr lang="es-MX" dirty="0" err="1" smtClean="0"/>
              <a:t>musculos</a:t>
            </a:r>
            <a:r>
              <a:rPr lang="es-MX" dirty="0" smtClean="0"/>
              <a:t> esqueléticos de forma inversamente proporcional a la masa corporal en los indios </a:t>
            </a:r>
            <a:r>
              <a:rPr lang="es-MX" dirty="0" err="1" smtClean="0"/>
              <a:t>Pima</a:t>
            </a:r>
            <a:r>
              <a:rPr lang="es-MX" dirty="0" smtClean="0"/>
              <a:t> (una población particularmente obesa) indicaría que los </a:t>
            </a:r>
            <a:r>
              <a:rPr lang="es-MX" dirty="0" err="1" smtClean="0"/>
              <a:t>descopladores</a:t>
            </a:r>
            <a:r>
              <a:rPr lang="es-MX" dirty="0" smtClean="0"/>
              <a:t> juegan un papel determinante en la eficiencia metabólica.</a:t>
            </a:r>
          </a:p>
          <a:p>
            <a:endParaRPr lang="es-MX" dirty="0" smtClean="0"/>
          </a:p>
          <a:p>
            <a:r>
              <a:rPr lang="es-MX" dirty="0" smtClean="0"/>
              <a:t> </a:t>
            </a:r>
          </a:p>
          <a:p>
            <a:endParaRPr lang="es-MX" dirty="0" smtClean="0"/>
          </a:p>
          <a:p>
            <a:r>
              <a:rPr lang="es-MX" dirty="0" smtClean="0"/>
              <a:t>Sobre la base de estos estudios y teniendo en cuenta la peculiar legislación de los EE.UU, en este país existen algunos preparados no </a:t>
            </a:r>
            <a:r>
              <a:rPr lang="es-MX" dirty="0" err="1" smtClean="0"/>
              <a:t>farmaceúticos</a:t>
            </a:r>
            <a:r>
              <a:rPr lang="es-MX" dirty="0" smtClean="0"/>
              <a:t>, a base de extractos vegetales que se comercializan como aditivos alimentarios, en los que se incluyen ácido </a:t>
            </a:r>
            <a:r>
              <a:rPr lang="es-MX" dirty="0" err="1" smtClean="0"/>
              <a:t>úsnico.También</a:t>
            </a:r>
            <a:r>
              <a:rPr lang="es-MX" dirty="0" smtClean="0"/>
              <a:t> se comercializan comprimidos conteniendo 250 mg de ácido </a:t>
            </a:r>
            <a:r>
              <a:rPr lang="es-MX" dirty="0" err="1" smtClean="0"/>
              <a:t>úsnico</a:t>
            </a:r>
            <a:r>
              <a:rPr lang="es-MX" dirty="0" smtClean="0"/>
              <a:t>. </a:t>
            </a:r>
          </a:p>
          <a:p>
            <a:endParaRPr lang="es-MX"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22</a:t>
            </a:fld>
            <a:endParaRPr lang="es-MX"/>
          </a:p>
        </p:txBody>
      </p:sp>
    </p:spTree>
    <p:extLst>
      <p:ext uri="{BB962C8B-B14F-4D97-AF65-F5344CB8AC3E}">
        <p14:creationId xmlns:p14="http://schemas.microsoft.com/office/powerpoint/2010/main" val="2179616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Sobre la base de estos estudios y teniendo en cuenta la peculiar legislación de los EE.UU, en este país existen algunos preparados no </a:t>
            </a:r>
            <a:r>
              <a:rPr lang="es-MX" dirty="0" err="1" smtClean="0"/>
              <a:t>farmaceúticos</a:t>
            </a:r>
            <a:r>
              <a:rPr lang="es-MX" dirty="0" smtClean="0"/>
              <a:t>, a base de extractos vegetales que se comercializan como aditivos alimentarios, en los que se incluyen ácido </a:t>
            </a:r>
            <a:r>
              <a:rPr lang="es-MX" dirty="0" err="1" smtClean="0"/>
              <a:t>úsnico.También</a:t>
            </a:r>
            <a:r>
              <a:rPr lang="es-MX" dirty="0" smtClean="0"/>
              <a:t> se comercializan comprimidos conteniendo 250 mg de ácido </a:t>
            </a:r>
            <a:r>
              <a:rPr lang="es-MX" dirty="0" err="1" smtClean="0"/>
              <a:t>úsnico</a:t>
            </a:r>
            <a:r>
              <a:rPr lang="es-MX" dirty="0" smtClean="0"/>
              <a:t>. </a:t>
            </a:r>
          </a:p>
        </p:txBody>
      </p:sp>
      <p:sp>
        <p:nvSpPr>
          <p:cNvPr id="4" name="Marcador de número de diapositiva 3"/>
          <p:cNvSpPr>
            <a:spLocks noGrp="1"/>
          </p:cNvSpPr>
          <p:nvPr>
            <p:ph type="sldNum" sz="quarter" idx="10"/>
          </p:nvPr>
        </p:nvSpPr>
        <p:spPr/>
        <p:txBody>
          <a:bodyPr/>
          <a:lstStyle/>
          <a:p>
            <a:fld id="{91BAD47C-81B4-415B-BDE8-BCE85B897EAE}" type="slidenum">
              <a:rPr lang="es-MX" smtClean="0"/>
              <a:t>23</a:t>
            </a:fld>
            <a:endParaRPr lang="es-MX"/>
          </a:p>
        </p:txBody>
      </p:sp>
    </p:spTree>
    <p:extLst>
      <p:ext uri="{BB962C8B-B14F-4D97-AF65-F5344CB8AC3E}">
        <p14:creationId xmlns:p14="http://schemas.microsoft.com/office/powerpoint/2010/main" val="30933264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kern="1200" dirty="0" smtClean="0">
                <a:solidFill>
                  <a:schemeClr val="tx1"/>
                </a:solidFill>
                <a:effectLst/>
                <a:latin typeface="+mn-lt"/>
                <a:ea typeface="+mn-ea"/>
                <a:cs typeface="+mn-cs"/>
              </a:rPr>
              <a:t>Los fijadores naturales son algunas sustancias, de altos puntos de ebullición (285 a 290ºC), que conseguimos aislar de flores y de otras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partes de algunas plantas y de ciertos animales. Desde un punto de vista químico se tratan</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de aceites que</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además de tener propiedades fijadoras de aromas también se caracterizan por su olor. Podemos citar como ejemplos de fijadores naturales la salvia, el pachuli, el </a:t>
            </a:r>
            <a:r>
              <a:rPr lang="es-MX" sz="1200" kern="1200" dirty="0" err="1" smtClean="0">
                <a:solidFill>
                  <a:schemeClr val="tx1"/>
                </a:solidFill>
                <a:effectLst/>
                <a:latin typeface="+mn-lt"/>
                <a:ea typeface="+mn-ea"/>
                <a:cs typeface="+mn-cs"/>
              </a:rPr>
              <a:t>onís</a:t>
            </a:r>
            <a:r>
              <a:rPr lang="es-MX" sz="1200" kern="1200" dirty="0" smtClean="0">
                <a:solidFill>
                  <a:schemeClr val="tx1"/>
                </a:solidFill>
                <a:effectLst/>
                <a:latin typeface="+mn-lt"/>
                <a:ea typeface="+mn-ea"/>
                <a:cs typeface="+mn-cs"/>
              </a:rPr>
              <a:t> y el sándalo.</a:t>
            </a:r>
          </a:p>
          <a:p>
            <a:r>
              <a:rPr lang="es-MX" sz="1200" kern="1200" dirty="0" smtClean="0">
                <a:solidFill>
                  <a:schemeClr val="tx1"/>
                </a:solidFill>
                <a:effectLst/>
                <a:latin typeface="+mn-lt"/>
                <a:ea typeface="+mn-ea"/>
                <a:cs typeface="+mn-cs"/>
              </a:rPr>
              <a:t>Otras especies tienen diversas aplicaciones desde el punto</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de vista industrial y se les emplea, por ejemplo, en la industria de la perfumería como fijadores de las esencias aromáticas. </a:t>
            </a:r>
          </a:p>
          <a:p>
            <a:r>
              <a:rPr lang="es-MX" sz="1200" kern="1200" dirty="0" smtClean="0">
                <a:solidFill>
                  <a:schemeClr val="tx1"/>
                </a:solidFill>
                <a:effectLst/>
                <a:latin typeface="+mn-lt"/>
                <a:ea typeface="+mn-ea"/>
                <a:cs typeface="+mn-cs"/>
              </a:rPr>
              <a:t>En el campo de la perfumería, las especies más utilizadas son </a:t>
            </a:r>
            <a:r>
              <a:rPr lang="es-MX" sz="1200" kern="1200" dirty="0" err="1" smtClean="0">
                <a:solidFill>
                  <a:schemeClr val="tx1"/>
                </a:solidFill>
                <a:effectLst/>
                <a:latin typeface="+mn-lt"/>
                <a:ea typeface="+mn-ea"/>
                <a:cs typeface="+mn-cs"/>
              </a:rPr>
              <a:t>Pseudevernia</a:t>
            </a:r>
            <a:r>
              <a:rPr lang="es-MX" sz="1200" kern="1200" baseline="0" dirty="0" smtClean="0">
                <a:solidFill>
                  <a:schemeClr val="tx1"/>
                </a:solidFill>
                <a:effectLst/>
                <a:latin typeface="+mn-lt"/>
                <a:ea typeface="+mn-ea"/>
                <a:cs typeface="+mn-cs"/>
              </a:rPr>
              <a:t> </a:t>
            </a:r>
            <a:r>
              <a:rPr lang="es-MX" sz="1200" kern="1200" baseline="0" dirty="0" err="1" smtClean="0">
                <a:solidFill>
                  <a:schemeClr val="tx1"/>
                </a:solidFill>
                <a:effectLst/>
                <a:latin typeface="+mn-lt"/>
                <a:ea typeface="+mn-ea"/>
                <a:cs typeface="+mn-cs"/>
              </a:rPr>
              <a:t>f</a:t>
            </a:r>
            <a:r>
              <a:rPr lang="es-MX" sz="1200" kern="1200" dirty="0" err="1" smtClean="0">
                <a:solidFill>
                  <a:schemeClr val="tx1"/>
                </a:solidFill>
                <a:effectLst/>
                <a:latin typeface="+mn-lt"/>
                <a:ea typeface="+mn-ea"/>
                <a:cs typeface="+mn-cs"/>
              </a:rPr>
              <a:t>urfuracea</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y </a:t>
            </a:r>
            <a:r>
              <a:rPr lang="es-MX" sz="1200" kern="1200" dirty="0" err="1" smtClean="0">
                <a:solidFill>
                  <a:schemeClr val="tx1"/>
                </a:solidFill>
                <a:effectLst/>
                <a:latin typeface="+mn-lt"/>
                <a:ea typeface="+mn-ea"/>
                <a:cs typeface="+mn-cs"/>
              </a:rPr>
              <a:t>Evernia</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prunastri</a:t>
            </a:r>
            <a:r>
              <a:rPr lang="es-MX" sz="1200" kern="1200" dirty="0" smtClean="0">
                <a:solidFill>
                  <a:schemeClr val="tx1"/>
                </a:solidFill>
                <a:effectLst/>
                <a:latin typeface="+mn-lt"/>
                <a:ea typeface="+mn-ea"/>
                <a:cs typeface="+mn-cs"/>
              </a:rPr>
              <a:t>, que tienen la propiedad de fijar las esencias, dan un</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aroma a tierra fresca y proporcionan las «notas bajas» de los perfumes de calidad,</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imposibles de obtener por vía de síntesis. Su utilización en este campo está en alza a pesar de su alto precio. Como se necesitan grandes cantidades de líquenes para obtener los extractos, si no se regula su recolección, el daño medioambiental</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puede ser importante y dada la lentitud de crecimiento de los líquenes es difícil</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que se regenere la cobertura original.</a:t>
            </a:r>
          </a:p>
          <a:p>
            <a:endParaRPr lang="es-MX" sz="1200" kern="1200" dirty="0" smtClean="0">
              <a:solidFill>
                <a:schemeClr val="tx1"/>
              </a:solidFill>
              <a:effectLst/>
              <a:latin typeface="+mn-lt"/>
              <a:ea typeface="+mn-ea"/>
              <a:cs typeface="+mn-cs"/>
            </a:endParaRPr>
          </a:p>
          <a:p>
            <a:endParaRPr lang="es-MX" sz="1200" kern="1200" dirty="0" smtClean="0">
              <a:solidFill>
                <a:schemeClr val="tx1"/>
              </a:solidFill>
              <a:effectLst/>
              <a:latin typeface="+mn-lt"/>
              <a:ea typeface="+mn-ea"/>
              <a:cs typeface="+mn-cs"/>
            </a:endParaRPr>
          </a:p>
          <a:p>
            <a:endParaRPr lang="es-MX"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24</a:t>
            </a:fld>
            <a:endParaRPr lang="es-MX"/>
          </a:p>
        </p:txBody>
      </p:sp>
    </p:spTree>
    <p:extLst>
      <p:ext uri="{BB962C8B-B14F-4D97-AF65-F5344CB8AC3E}">
        <p14:creationId xmlns:p14="http://schemas.microsoft.com/office/powerpoint/2010/main" val="29678800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latin typeface="+mn-lt"/>
                <a:ea typeface="+mn-ea"/>
                <a:cs typeface="+mn-cs"/>
              </a:rPr>
              <a:t>Los hongos de ciertos líquenes producen pigmentos de color. uno de ellos, la </a:t>
            </a:r>
            <a:r>
              <a:rPr lang="es-ES_tradnl" sz="1200" kern="1200" dirty="0" err="1" smtClean="0">
                <a:solidFill>
                  <a:schemeClr val="tx1"/>
                </a:solidFill>
                <a:latin typeface="+mn-lt"/>
                <a:ea typeface="+mn-ea"/>
                <a:cs typeface="+mn-cs"/>
              </a:rPr>
              <a:t>orceína</a:t>
            </a:r>
            <a:r>
              <a:rPr lang="es-ES_tradnl" sz="1200" kern="1200" dirty="0" smtClean="0">
                <a:solidFill>
                  <a:schemeClr val="tx1"/>
                </a:solidFill>
                <a:latin typeface="+mn-lt"/>
                <a:ea typeface="+mn-ea"/>
                <a:cs typeface="+mn-cs"/>
              </a:rPr>
              <a:t>, se utilizaba para teñir lanas, y otro, el tornasol, fue ampliamente utilizado en los laboratorios químicos como indicador ácido-básico.</a:t>
            </a:r>
          </a:p>
          <a:p>
            <a:r>
              <a:rPr lang="es-MX" sz="1200" kern="1200" dirty="0" smtClean="0">
                <a:solidFill>
                  <a:schemeClr val="tx1"/>
                </a:solidFill>
                <a:effectLst/>
                <a:latin typeface="+mn-lt"/>
                <a:ea typeface="+mn-ea"/>
                <a:cs typeface="+mn-cs"/>
              </a:rPr>
              <a:t>Otro campo de explotación de los líquenes, muy utilizado en otros tiempos, es el de los tintes naturales, dado que, al contrario de lo que sucede con los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obtenidos de plantas, no necesitan mordiente; por tanto, no dañan las fibras naturales y además las protegen contra la acción de microorganismos e insectos, de</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modo que los tejidos no se apolillan y tardan mucho en degradarse. E1 famoso</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rojo púrpura de las túnicas romanas se obtenía a partir de las especies de </a:t>
            </a:r>
            <a:r>
              <a:rPr lang="es-MX" sz="1200" kern="1200" dirty="0" err="1" smtClean="0">
                <a:solidFill>
                  <a:schemeClr val="tx1"/>
                </a:solidFill>
                <a:effectLst/>
                <a:latin typeface="+mn-lt"/>
                <a:ea typeface="+mn-ea"/>
                <a:cs typeface="+mn-cs"/>
              </a:rPr>
              <a:t>Roccella</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(orchillas), especialmente abundantes en las zonas costeras de las Islas Canarias,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razón por la que se organizaron numerosas expediciones desde el antiguo Imperio Romano. En Escocia, los tonos rojizos se obtenían a partir de</a:t>
            </a:r>
            <a:r>
              <a:rPr lang="es-MX" sz="1200" kern="1200" baseline="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Ochrolechia</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tartarea</a:t>
            </a:r>
            <a:r>
              <a:rPr lang="es-MX" sz="1200" kern="1200" dirty="0" smtClean="0">
                <a:solidFill>
                  <a:schemeClr val="tx1"/>
                </a:solidFill>
                <a:effectLst/>
                <a:latin typeface="+mn-lt"/>
                <a:ea typeface="+mn-ea"/>
                <a:cs typeface="+mn-cs"/>
              </a:rPr>
              <a:t>, pero para los tonos pardos usaban </a:t>
            </a:r>
            <a:r>
              <a:rPr lang="es-MX" sz="1200" kern="1200" baseline="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Pseudevernia</a:t>
            </a:r>
            <a:r>
              <a:rPr lang="es-MX" sz="1200" kern="1200" dirty="0" smtClean="0">
                <a:solidFill>
                  <a:schemeClr val="tx1"/>
                </a:solidFill>
                <a:effectLst/>
                <a:latin typeface="+mn-lt"/>
                <a:ea typeface="+mn-ea"/>
                <a:cs typeface="+mn-cs"/>
              </a:rPr>
              <a:t> furfurácea</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y </a:t>
            </a:r>
            <a:r>
              <a:rPr lang="es-MX" sz="1200" kern="1200" dirty="0" err="1" smtClean="0">
                <a:solidFill>
                  <a:schemeClr val="tx1"/>
                </a:solidFill>
                <a:effectLst/>
                <a:latin typeface="+mn-lt"/>
                <a:ea typeface="+mn-ea"/>
                <a:cs typeface="+mn-cs"/>
              </a:rPr>
              <a:t>Parmelia</a:t>
            </a:r>
            <a:r>
              <a:rPr lang="es-MX" sz="1200" kern="1200" dirty="0" smtClean="0">
                <a:solidFill>
                  <a:schemeClr val="tx1"/>
                </a:solidFill>
                <a:effectLst/>
                <a:latin typeface="+mn-lt"/>
                <a:ea typeface="+mn-ea"/>
                <a:cs typeface="+mn-cs"/>
              </a:rPr>
              <a:t> </a:t>
            </a:r>
            <a:r>
              <a:rPr lang="es-MX" sz="1200" kern="1200" dirty="0" err="1" smtClean="0">
                <a:solidFill>
                  <a:schemeClr val="tx1"/>
                </a:solidFill>
                <a:effectLst/>
                <a:latin typeface="+mn-lt"/>
                <a:ea typeface="+mn-ea"/>
                <a:cs typeface="+mn-cs"/>
              </a:rPr>
              <a:t>omphalodes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que, en conjunto, confirieron fama mundial a los paños ingleses. Para</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obtener las gamas de los tonos rosados a malvas son buenas las especies de </a:t>
            </a:r>
            <a:r>
              <a:rPr lang="es-MX" sz="1200" kern="1200" dirty="0" err="1" smtClean="0">
                <a:solidFill>
                  <a:schemeClr val="tx1"/>
                </a:solidFill>
                <a:effectLst/>
                <a:latin typeface="+mn-lt"/>
                <a:ea typeface="+mn-ea"/>
                <a:cs typeface="+mn-cs"/>
              </a:rPr>
              <a:t>Umbilicaria</a:t>
            </a:r>
            <a:endParaRPr lang="es-MX" sz="1200" kern="1200" dirty="0" smtClean="0">
              <a:solidFill>
                <a:schemeClr val="tx1"/>
              </a:solidFill>
              <a:effectLst/>
              <a:latin typeface="+mn-lt"/>
              <a:ea typeface="+mn-ea"/>
              <a:cs typeface="+mn-cs"/>
            </a:endParaRPr>
          </a:p>
          <a:p>
            <a:endParaRPr lang="es-ES"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25</a:t>
            </a:fld>
            <a:endParaRPr lang="es-MX"/>
          </a:p>
        </p:txBody>
      </p:sp>
    </p:spTree>
    <p:extLst>
      <p:ext uri="{BB962C8B-B14F-4D97-AF65-F5344CB8AC3E}">
        <p14:creationId xmlns:p14="http://schemas.microsoft.com/office/powerpoint/2010/main" val="31190109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Su uso como </a:t>
            </a:r>
            <a:r>
              <a:rPr lang="es-MX" dirty="0" err="1" smtClean="0"/>
              <a:t>bioindicadoreslos</a:t>
            </a:r>
            <a:r>
              <a:rPr lang="es-MX" dirty="0" smtClean="0"/>
              <a:t>  líquenes  muestran  una  especial  sensibilidad  a  la  contaminación  por  dióxido  de  azufre  en  el aire. Son sensibles al dióxido de azufre debido a que sus superficies absorben rápidamente  este gas. El alga del liquen es la parte más afectada, ya que la clorofila se destruye y por lo tanto la fotosíntesis se inhibe. Sin embargo, no todas las especies de líquenes se ven afectadas por igual (Richardson, 1988).  </a:t>
            </a:r>
          </a:p>
          <a:p>
            <a:r>
              <a:rPr lang="es-MX" dirty="0" smtClean="0"/>
              <a:t>También se indicaba que la minería puede ser dañina para los líquenes en dos vertientes, por un lado a través de las emisiones de SO2</a:t>
            </a:r>
            <a:r>
              <a:rPr lang="es-MX" baseline="0" dirty="0" smtClean="0"/>
              <a:t> </a:t>
            </a:r>
            <a:r>
              <a:rPr lang="es-MX" dirty="0" smtClean="0"/>
              <a:t>a partir de balsas abandonadas o por la fundición directa de</a:t>
            </a:r>
            <a:r>
              <a:rPr lang="es-MX" baseline="0" dirty="0" smtClean="0"/>
              <a:t> </a:t>
            </a:r>
            <a:r>
              <a:rPr lang="es-MX" dirty="0" smtClean="0"/>
              <a:t>minerales  sulfurados. Las  balsas  suelen  ser  ricas  en  pirita  (FeS2),  un  mineral  que  es rechazado  en  el  proceso  concentrador,  y  que  por  lo  tanto  queda  enriquecido  en  términos </a:t>
            </a:r>
            <a:r>
              <a:rPr lang="es-MX" baseline="0" dirty="0" smtClean="0"/>
              <a:t> </a:t>
            </a:r>
            <a:r>
              <a:rPr lang="es-MX" dirty="0" smtClean="0"/>
              <a:t>relativos en los residuos. </a:t>
            </a:r>
          </a:p>
          <a:p>
            <a:r>
              <a:rPr lang="es-MX" dirty="0" smtClean="0"/>
              <a:t>Las razones para  la  emisión  de  SO2</a:t>
            </a:r>
            <a:r>
              <a:rPr lang="es-MX" baseline="0" dirty="0" smtClean="0"/>
              <a:t> </a:t>
            </a:r>
            <a:r>
              <a:rPr lang="es-MX" dirty="0" smtClean="0"/>
              <a:t>se  relacionan  con  la  oxidación  de  la  pirita  (FeS2),  la  cual  genera  una reacción  exotérmica  que  produce  cerca  de  1440  kcal  de  calor  para  cada  mol  de  pirita  oxidado (</a:t>
            </a:r>
            <a:r>
              <a:rPr lang="es-MX" dirty="0" err="1" smtClean="0"/>
              <a:t>Yanful</a:t>
            </a:r>
            <a:r>
              <a:rPr lang="es-MX" dirty="0" smtClean="0"/>
              <a:t> et al., 1999). La reacción de oxidación la podemos expresar de una manera simple como (</a:t>
            </a:r>
            <a:r>
              <a:rPr lang="es-MX" dirty="0" err="1" smtClean="0"/>
              <a:t>Ferrow</a:t>
            </a:r>
            <a:r>
              <a:rPr lang="es-MX" dirty="0" smtClean="0"/>
              <a:t> et al., 2005): </a:t>
            </a:r>
          </a:p>
          <a:p>
            <a:r>
              <a:rPr lang="es-MX" dirty="0" smtClean="0"/>
              <a:t>FeS2+ 3O2→ FeSO4 + SO2 </a:t>
            </a:r>
          </a:p>
          <a:p>
            <a:r>
              <a:rPr lang="es-MX" dirty="0" smtClean="0"/>
              <a:t>Dado el carácter espontáneo del fenómeno, y las condiciones oxidantes en superficie, no es de extrañar  que  en  los  días  posteriores  a  lluvias,  y  con  temperaturas  elevadas,  se  produzca  el </a:t>
            </a:r>
            <a:r>
              <a:rPr lang="es-MX" baseline="0" dirty="0" smtClean="0"/>
              <a:t> </a:t>
            </a:r>
            <a:r>
              <a:rPr lang="es-MX" dirty="0" smtClean="0"/>
              <a:t>suficiente SO2 como para ser perceptible de manera clara por su característico olor acre, similar </a:t>
            </a:r>
            <a:r>
              <a:rPr lang="es-MX" baseline="0" dirty="0" smtClean="0"/>
              <a:t> </a:t>
            </a:r>
            <a:r>
              <a:rPr lang="es-MX" dirty="0" smtClean="0"/>
              <a:t>al de una cerilla justo al encenderla</a:t>
            </a:r>
            <a:endParaRPr lang="es-MX"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26</a:t>
            </a:fld>
            <a:endParaRPr lang="es-MX"/>
          </a:p>
        </p:txBody>
      </p:sp>
    </p:spTree>
    <p:extLst>
      <p:ext uri="{BB962C8B-B14F-4D97-AF65-F5344CB8AC3E}">
        <p14:creationId xmlns:p14="http://schemas.microsoft.com/office/powerpoint/2010/main" val="19983361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 líquenes tienen un importante papel como </a:t>
            </a:r>
            <a:r>
              <a:rPr lang="es-MX" dirty="0" err="1" smtClean="0"/>
              <a:t>bioindicadores</a:t>
            </a:r>
            <a:r>
              <a:rPr lang="es-MX" dirty="0" smtClean="0"/>
              <a:t> de lectura</a:t>
            </a:r>
            <a:r>
              <a:rPr lang="es-MX" baseline="0" dirty="0" smtClean="0"/>
              <a:t> </a:t>
            </a:r>
            <a:r>
              <a:rPr lang="es-MX" dirty="0" smtClean="0"/>
              <a:t>inmediata de la contaminación medioambiental, de los cambios climáticos y de</a:t>
            </a:r>
            <a:r>
              <a:rPr lang="es-MX" baseline="0" dirty="0" smtClean="0"/>
              <a:t> </a:t>
            </a:r>
            <a:r>
              <a:rPr lang="es-MX" dirty="0" smtClean="0"/>
              <a:t>la</a:t>
            </a:r>
            <a:r>
              <a:rPr lang="es-MX" baseline="0" dirty="0" smtClean="0"/>
              <a:t> </a:t>
            </a:r>
            <a:r>
              <a:rPr lang="es-MX" dirty="0" smtClean="0"/>
              <a:t>estabilización del suelo. Se han realizado muchos trabajos acerca de este</a:t>
            </a:r>
            <a:r>
              <a:rPr lang="es-MX" baseline="0" dirty="0" smtClean="0"/>
              <a:t> </a:t>
            </a:r>
            <a:r>
              <a:rPr lang="es-MX" dirty="0" smtClean="0"/>
              <a:t>tema en regiones templadas, pero tan solo en algunos pocos casos las técnicas</a:t>
            </a:r>
            <a:r>
              <a:rPr lang="es-MX" baseline="0" dirty="0" smtClean="0"/>
              <a:t> e</a:t>
            </a:r>
            <a:r>
              <a:rPr lang="es-MX" dirty="0" smtClean="0"/>
              <a:t>mpleadas en este tipo de estudios han sido utilizadas en los trópicos. La</a:t>
            </a:r>
            <a:r>
              <a:rPr lang="es-MX" baseline="0" dirty="0" smtClean="0"/>
              <a:t> </a:t>
            </a:r>
            <a:r>
              <a:rPr lang="es-MX" dirty="0" smtClean="0"/>
              <a:t>mayor parte de las investigaciones realizadas en los trópicos hasta la fecha, se</a:t>
            </a:r>
            <a:r>
              <a:rPr lang="es-MX" baseline="0" dirty="0" smtClean="0"/>
              <a:t> </a:t>
            </a:r>
            <a:r>
              <a:rPr lang="es-MX" dirty="0" smtClean="0"/>
              <a:t>relacionan con la contaminación ambiental y perturbaciones forestales, pero</a:t>
            </a:r>
            <a:r>
              <a:rPr lang="es-MX" baseline="0" dirty="0" smtClean="0"/>
              <a:t> </a:t>
            </a:r>
            <a:r>
              <a:rPr lang="es-MX" dirty="0" smtClean="0"/>
              <a:t>estas han sido ejecutadas tan solo en algunos pocos lugares, y permanecen</a:t>
            </a:r>
            <a:r>
              <a:rPr lang="es-MX" baseline="0" dirty="0" smtClean="0"/>
              <a:t> </a:t>
            </a:r>
            <a:r>
              <a:rPr lang="es-MX" dirty="0" smtClean="0"/>
              <a:t>aún sin realizar en la mayoría de las regiones tropicales. Las ventajas que</a:t>
            </a:r>
            <a:r>
              <a:rPr lang="es-MX" baseline="0" dirty="0" smtClean="0"/>
              <a:t> </a:t>
            </a:r>
            <a:r>
              <a:rPr lang="es-MX" dirty="0" smtClean="0"/>
              <a:t>poseen los líquenes para ser utilizados como </a:t>
            </a:r>
            <a:r>
              <a:rPr lang="es-MX" dirty="0" err="1" smtClean="0"/>
              <a:t>bioindicadores</a:t>
            </a:r>
            <a:r>
              <a:rPr lang="es-MX" dirty="0" smtClean="0"/>
              <a:t> de lectura</a:t>
            </a:r>
            <a:r>
              <a:rPr lang="es-MX" baseline="0" dirty="0" smtClean="0"/>
              <a:t> </a:t>
            </a:r>
            <a:r>
              <a:rPr lang="es-MX" dirty="0" smtClean="0"/>
              <a:t>inmediata en los trópicos se basan en que los trabajos pueden ser realizados</a:t>
            </a:r>
            <a:r>
              <a:rPr lang="es-MX" baseline="0" dirty="0" smtClean="0"/>
              <a:t> </a:t>
            </a:r>
            <a:r>
              <a:rPr lang="es-MX" dirty="0" smtClean="0"/>
              <a:t>sin la identificación total de las especies involucradas, y en el hecho de que son</a:t>
            </a:r>
            <a:r>
              <a:rPr lang="es-MX" baseline="0" dirty="0" smtClean="0"/>
              <a:t> </a:t>
            </a:r>
            <a:r>
              <a:rPr lang="es-MX" dirty="0" smtClean="0"/>
              <a:t>perennes y fácilmente discernibles a simple vista o con la ayuda de una lupa de</a:t>
            </a:r>
            <a:r>
              <a:rPr lang="es-MX" baseline="0" dirty="0" smtClean="0"/>
              <a:t> </a:t>
            </a:r>
            <a:r>
              <a:rPr lang="es-MX" dirty="0" smtClean="0"/>
              <a:t>campo. Esto último constituye un factor importante, ya que la falta de</a:t>
            </a:r>
            <a:r>
              <a:rPr lang="es-MX" baseline="0" dirty="0" smtClean="0"/>
              <a:t> </a:t>
            </a:r>
            <a:r>
              <a:rPr lang="es-MX" dirty="0" smtClean="0"/>
              <a:t>entrenamiento para la identificación es el principal problema en la realización de</a:t>
            </a:r>
            <a:r>
              <a:rPr lang="es-MX" baseline="0" dirty="0" smtClean="0"/>
              <a:t> </a:t>
            </a:r>
            <a:r>
              <a:rPr lang="es-MX" dirty="0" smtClean="0"/>
              <a:t>este tipo de investigaciones. </a:t>
            </a:r>
            <a:endParaRPr lang="es-MX"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27</a:t>
            </a:fld>
            <a:endParaRPr lang="es-MX"/>
          </a:p>
        </p:txBody>
      </p:sp>
    </p:spTree>
    <p:extLst>
      <p:ext uri="{BB962C8B-B14F-4D97-AF65-F5344CB8AC3E}">
        <p14:creationId xmlns:p14="http://schemas.microsoft.com/office/powerpoint/2010/main" val="13138459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kern="1200" dirty="0" smtClean="0">
                <a:solidFill>
                  <a:schemeClr val="tx1"/>
                </a:solidFill>
                <a:effectLst/>
                <a:latin typeface="+mn-lt"/>
                <a:ea typeface="+mn-ea"/>
                <a:cs typeface="+mn-cs"/>
              </a:rPr>
              <a:t>Las razones por las cuales los líquenes están siendo</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utilizados con tanto éxito en este campo se basan en:</a:t>
            </a:r>
          </a:p>
          <a:p>
            <a:r>
              <a:rPr lang="es-MX" sz="1200" kern="1200" dirty="0" smtClean="0">
                <a:solidFill>
                  <a:schemeClr val="tx1"/>
                </a:solidFill>
                <a:effectLst/>
                <a:latin typeface="+mn-lt"/>
                <a:ea typeface="+mn-ea"/>
                <a:cs typeface="+mn-cs"/>
              </a:rPr>
              <a:t>1. Son ubicuos y actualmente se encuentran en</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aumento en muchos centros urbanos, sobre todo</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en países desarrollados, gracias a la disminución</a:t>
            </a:r>
          </a:p>
          <a:p>
            <a:r>
              <a:rPr lang="es-MX" sz="1200" kern="1200" dirty="0" smtClean="0">
                <a:solidFill>
                  <a:schemeClr val="tx1"/>
                </a:solidFill>
                <a:effectLst/>
                <a:latin typeface="+mn-lt"/>
                <a:ea typeface="+mn-ea"/>
                <a:cs typeface="+mn-cs"/>
              </a:rPr>
              <a:t>en la concentración de dióxido de azufre en la</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atmósfera de las ciudades.</a:t>
            </a:r>
          </a:p>
          <a:p>
            <a:r>
              <a:rPr lang="es-MX" sz="1200" kern="1200" dirty="0" smtClean="0">
                <a:solidFill>
                  <a:schemeClr val="tx1"/>
                </a:solidFill>
                <a:effectLst/>
                <a:latin typeface="+mn-lt"/>
                <a:ea typeface="+mn-ea"/>
                <a:cs typeface="+mn-cs"/>
              </a:rPr>
              <a:t>2. No poseen una cutícula protectora y absorben</a:t>
            </a:r>
          </a:p>
          <a:p>
            <a:r>
              <a:rPr lang="es-MX" sz="1200" kern="1200" dirty="0" smtClean="0">
                <a:solidFill>
                  <a:schemeClr val="tx1"/>
                </a:solidFill>
                <a:effectLst/>
                <a:latin typeface="+mn-lt"/>
                <a:ea typeface="+mn-ea"/>
                <a:cs typeface="+mn-cs"/>
              </a:rPr>
              <a:t>nutrientes y contaminantes a través de gran</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parte de su superficie.</a:t>
            </a:r>
          </a:p>
          <a:p>
            <a:r>
              <a:rPr lang="es-MX" sz="1200" kern="1200" dirty="0" smtClean="0">
                <a:solidFill>
                  <a:schemeClr val="tx1"/>
                </a:solidFill>
                <a:effectLst/>
                <a:latin typeface="+mn-lt"/>
                <a:ea typeface="+mn-ea"/>
                <a:cs typeface="+mn-cs"/>
              </a:rPr>
              <a:t>3. Su naturaleza simbiótica, ya que si cualquiera</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de los simbiontes se ve afectado por algo,</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ambos organismos mueren.</a:t>
            </a:r>
          </a:p>
          <a:p>
            <a:r>
              <a:rPr lang="es-MX" sz="1200" kern="1200" dirty="0" smtClean="0">
                <a:solidFill>
                  <a:schemeClr val="tx1"/>
                </a:solidFill>
                <a:effectLst/>
                <a:latin typeface="+mn-lt"/>
                <a:ea typeface="+mn-ea"/>
                <a:cs typeface="+mn-cs"/>
              </a:rPr>
              <a:t>4. Son relativamente longevos, permaneciendo</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expuestos al efecto nocivo por largos períodos,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por lo que proporcionan una imagen de estados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crónicos y no de variaciones puntuales del medio ambiente.</a:t>
            </a:r>
          </a:p>
          <a:p>
            <a:r>
              <a:rPr lang="es-MX" sz="1200" kern="1200" dirty="0" smtClean="0">
                <a:solidFill>
                  <a:schemeClr val="tx1"/>
                </a:solidFill>
                <a:effectLst/>
                <a:latin typeface="+mn-lt"/>
                <a:ea typeface="+mn-ea"/>
                <a:cs typeface="+mn-cs"/>
              </a:rPr>
              <a:t>5. Son organismos perennes que pueden ser muestreados durante todo el año.</a:t>
            </a:r>
          </a:p>
          <a:p>
            <a:r>
              <a:rPr lang="es-MX" sz="1200" kern="1200" dirty="0" smtClean="0">
                <a:solidFill>
                  <a:schemeClr val="tx1"/>
                </a:solidFill>
                <a:effectLst/>
                <a:latin typeface="+mn-lt"/>
                <a:ea typeface="+mn-ea"/>
                <a:cs typeface="+mn-cs"/>
              </a:rPr>
              <a:t>Las asociaciones </a:t>
            </a:r>
            <a:r>
              <a:rPr lang="es-MX" sz="1200" kern="1200" dirty="0" err="1" smtClean="0">
                <a:solidFill>
                  <a:schemeClr val="tx1"/>
                </a:solidFill>
                <a:effectLst/>
                <a:latin typeface="+mn-lt"/>
                <a:ea typeface="+mn-ea"/>
                <a:cs typeface="+mn-cs"/>
              </a:rPr>
              <a:t>liquénicas</a:t>
            </a:r>
            <a:r>
              <a:rPr lang="es-MX" sz="1200" kern="1200" dirty="0" smtClean="0">
                <a:solidFill>
                  <a:schemeClr val="tx1"/>
                </a:solidFill>
                <a:effectLst/>
                <a:latin typeface="+mn-lt"/>
                <a:ea typeface="+mn-ea"/>
                <a:cs typeface="+mn-cs"/>
              </a:rPr>
              <a:t> resultan particularmente atractivas para ser utilizadas como </a:t>
            </a:r>
            <a:r>
              <a:rPr lang="es-MX" sz="1200" kern="1200" dirty="0" err="1" smtClean="0">
                <a:solidFill>
                  <a:schemeClr val="tx1"/>
                </a:solidFill>
                <a:effectLst/>
                <a:latin typeface="+mn-lt"/>
                <a:ea typeface="+mn-ea"/>
                <a:cs typeface="+mn-cs"/>
              </a:rPr>
              <a:t>bioindicadoras</a:t>
            </a:r>
            <a:r>
              <a:rPr lang="es-MX" sz="1200" kern="1200" dirty="0" smtClean="0">
                <a:solidFill>
                  <a:schemeClr val="tx1"/>
                </a:solidFill>
                <a:effectLst/>
                <a:latin typeface="+mn-lt"/>
                <a:ea typeface="+mn-ea"/>
                <a:cs typeface="+mn-cs"/>
              </a:rPr>
              <a:t>,</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ya que la longevidad, y el hecho de que obtienen la mayor</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parte de sus nutrientes de la atmósfera, no suele darse</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simultáneamente en otros seres vivos de comparable sensibilidad. Asimismo, algunos líquenes tienen requerimientos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ecológicos restringidos o rangos de dispersión limitados.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Estas particularidades hacen a los líquenes especialmente</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sensibles a los cambios del hábitat y del medio ambiente,</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lo que hace que sean ampliamente utilizados como </a:t>
            </a:r>
            <a:r>
              <a:rPr lang="es-MX" sz="1200" kern="1200" dirty="0" err="1" smtClean="0">
                <a:solidFill>
                  <a:schemeClr val="tx1"/>
                </a:solidFill>
                <a:effectLst/>
                <a:latin typeface="+mn-lt"/>
                <a:ea typeface="+mn-ea"/>
                <a:cs typeface="+mn-cs"/>
              </a:rPr>
              <a:t>biomonitores</a:t>
            </a:r>
            <a:r>
              <a:rPr lang="es-MX" sz="1200" kern="1200" dirty="0" smtClean="0">
                <a:solidFill>
                  <a:schemeClr val="tx1"/>
                </a:solidFill>
                <a:effectLst/>
                <a:latin typeface="+mn-lt"/>
                <a:ea typeface="+mn-ea"/>
                <a:cs typeface="+mn-cs"/>
              </a:rPr>
              <a:t> en diferentes ecosistemas. En muchos casos pueden</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ser identificados por no especialistas, que pueden realizar</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un seguimiento sencillo con un mínimo de trabajo </a:t>
            </a:r>
            <a:r>
              <a:rPr lang="es-MX" sz="1200" kern="1200" dirty="0" err="1" smtClean="0">
                <a:solidFill>
                  <a:schemeClr val="tx1"/>
                </a:solidFill>
                <a:effectLst/>
                <a:latin typeface="+mn-lt"/>
                <a:ea typeface="+mn-ea"/>
                <a:cs typeface="+mn-cs"/>
              </a:rPr>
              <a:t>postcampo</a:t>
            </a:r>
            <a:r>
              <a:rPr lang="es-MX" sz="1200" kern="1200" dirty="0" smtClean="0">
                <a:solidFill>
                  <a:schemeClr val="tx1"/>
                </a:solidFill>
                <a:effectLst/>
                <a:latin typeface="+mn-lt"/>
                <a:ea typeface="+mn-ea"/>
                <a:cs typeface="+mn-cs"/>
              </a:rPr>
              <a:t>. </a:t>
            </a:r>
          </a:p>
          <a:p>
            <a:endParaRPr lang="es-MX"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28</a:t>
            </a:fld>
            <a:endParaRPr lang="es-MX"/>
          </a:p>
        </p:txBody>
      </p:sp>
    </p:spTree>
    <p:extLst>
      <p:ext uri="{BB962C8B-B14F-4D97-AF65-F5344CB8AC3E}">
        <p14:creationId xmlns:p14="http://schemas.microsoft.com/office/powerpoint/2010/main" val="31605412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kern="1200" dirty="0" smtClean="0">
                <a:solidFill>
                  <a:schemeClr val="tx1"/>
                </a:solidFill>
                <a:effectLst/>
                <a:latin typeface="+mn-lt"/>
                <a:ea typeface="+mn-ea"/>
                <a:cs typeface="+mn-cs"/>
              </a:rPr>
              <a:t>En varios países nórdicos los líquenes son empleados como forraje para los animales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domésticos, ya que las especies que ahí crecen contienen</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un polisacárido parecido al almidón, la </a:t>
            </a:r>
            <a:r>
              <a:rPr lang="es-MX" sz="1200" kern="1200" dirty="0" err="1" smtClean="0">
                <a:solidFill>
                  <a:schemeClr val="tx1"/>
                </a:solidFill>
                <a:effectLst/>
                <a:latin typeface="+mn-lt"/>
                <a:ea typeface="+mn-ea"/>
                <a:cs typeface="+mn-cs"/>
              </a:rPr>
              <a:t>liquenina</a:t>
            </a:r>
            <a:r>
              <a:rPr lang="es-MX" sz="1200" kern="1200" dirty="0" smtClean="0">
                <a:solidFill>
                  <a:schemeClr val="tx1"/>
                </a:solidFill>
                <a:effectLst/>
                <a:latin typeface="+mn-lt"/>
                <a:ea typeface="+mn-ea"/>
                <a:cs typeface="+mn-cs"/>
              </a:rPr>
              <a:t>, que incluso sirve para la elaboración</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de pan.</a:t>
            </a:r>
          </a:p>
          <a:p>
            <a:endParaRPr lang="es-MX"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latin typeface="Arial" pitchFamily="34" charset="0"/>
                <a:cs typeface="Arial" pitchFamily="34" charset="0"/>
              </a:rPr>
              <a:t>Los líquenes conocidos como -tripas de roca-, pertenecientes al género </a:t>
            </a:r>
            <a:r>
              <a:rPr lang="es-MX" i="1" dirty="0" err="1" smtClean="0">
                <a:latin typeface="Arial" pitchFamily="34" charset="0"/>
                <a:cs typeface="Arial" pitchFamily="34" charset="0"/>
              </a:rPr>
              <a:t>Umbilicaria</a:t>
            </a:r>
            <a:r>
              <a:rPr lang="es-MX" dirty="0" smtClean="0">
                <a:latin typeface="Arial" pitchFamily="34" charset="0"/>
                <a:cs typeface="Arial" pitchFamily="34" charset="0"/>
              </a:rPr>
              <a:t>, son considerados alimentos excepcionales por su delicadeza. En Japón, es consumido frito o en ensaladas.</a:t>
            </a:r>
            <a:endParaRPr lang="es-MX" dirty="0" smtClean="0"/>
          </a:p>
          <a:p>
            <a:endParaRPr lang="es-MX" sz="1200" kern="1200" dirty="0" smtClean="0">
              <a:solidFill>
                <a:schemeClr val="tx1"/>
              </a:solidFill>
              <a:effectLst/>
              <a:latin typeface="+mn-lt"/>
              <a:ea typeface="+mn-ea"/>
              <a:cs typeface="+mn-cs"/>
            </a:endParaRPr>
          </a:p>
          <a:p>
            <a:endParaRPr lang="es-MX"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29</a:t>
            </a:fld>
            <a:endParaRPr lang="es-MX"/>
          </a:p>
        </p:txBody>
      </p:sp>
    </p:spTree>
    <p:extLst>
      <p:ext uri="{BB962C8B-B14F-4D97-AF65-F5344CB8AC3E}">
        <p14:creationId xmlns:p14="http://schemas.microsoft.com/office/powerpoint/2010/main" val="7216838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Referencias</a:t>
            </a:r>
            <a:r>
              <a:rPr lang="es-MX" baseline="0" dirty="0" smtClean="0"/>
              <a:t> de las citas consultadas para la elaboración de esta presentación </a:t>
            </a:r>
            <a:endParaRPr lang="es-MX"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30</a:t>
            </a:fld>
            <a:endParaRPr lang="es-MX"/>
          </a:p>
        </p:txBody>
      </p:sp>
    </p:spTree>
    <p:extLst>
      <p:ext uri="{BB962C8B-B14F-4D97-AF65-F5344CB8AC3E}">
        <p14:creationId xmlns:p14="http://schemas.microsoft.com/office/powerpoint/2010/main" val="1117011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1506"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defTabSz="914350"/>
            <a:r>
              <a:rPr lang="es-ES" dirty="0">
                <a:latin typeface="Calibri" charset="0"/>
              </a:rPr>
              <a:t>La presentación está constituida por </a:t>
            </a:r>
            <a:r>
              <a:rPr lang="es-ES" dirty="0" smtClean="0">
                <a:latin typeface="Calibri" charset="0"/>
              </a:rPr>
              <a:t>30 </a:t>
            </a:r>
            <a:r>
              <a:rPr lang="es-ES" dirty="0">
                <a:latin typeface="Calibri" charset="0"/>
              </a:rPr>
              <a:t>diapositivas,  las cuales contienen información escrita e </a:t>
            </a:r>
            <a:r>
              <a:rPr lang="es-ES" dirty="0" smtClean="0">
                <a:latin typeface="Calibri" charset="0"/>
              </a:rPr>
              <a:t>imágenes</a:t>
            </a:r>
            <a:r>
              <a:rPr lang="es-ES" baseline="0" dirty="0" smtClean="0">
                <a:latin typeface="Calibri" charset="0"/>
              </a:rPr>
              <a:t> sobre la biología e importancia de los líquenes. En esta diapositiva se muestra el contenido de la presentación. </a:t>
            </a:r>
            <a:r>
              <a:rPr lang="es-ES" dirty="0" smtClean="0">
                <a:latin typeface="Calibri" charset="0"/>
              </a:rPr>
              <a:t> La forma de utilizarla es mediante el Software </a:t>
            </a:r>
            <a:r>
              <a:rPr lang="es-ES" dirty="0" err="1" smtClean="0">
                <a:latin typeface="Calibri" charset="0"/>
              </a:rPr>
              <a:t>Powerpoint</a:t>
            </a:r>
            <a:r>
              <a:rPr lang="es-ES" baseline="0" dirty="0" smtClean="0">
                <a:latin typeface="Calibri" charset="0"/>
              </a:rPr>
              <a:t> y el paso de las dispositivas una a una. </a:t>
            </a:r>
            <a:endParaRPr lang="es-ES" dirty="0">
              <a:latin typeface="Calibri" charset="0"/>
            </a:endParaRPr>
          </a:p>
        </p:txBody>
      </p:sp>
    </p:spTree>
    <p:extLst>
      <p:ext uri="{BB962C8B-B14F-4D97-AF65-F5344CB8AC3E}">
        <p14:creationId xmlns:p14="http://schemas.microsoft.com/office/powerpoint/2010/main" val="3427493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latin typeface="+mn-lt"/>
                <a:ea typeface="+mn-ea"/>
                <a:cs typeface="+mn-cs"/>
              </a:rPr>
              <a:t>Los hongos tienen la capacidad de poder asociarse con otros organismos de forma simbiótica para poder colonizar medios y obtener unos beneficios que por ellos mismos serian incapaces de conseguir. Son dos las principales y más conocidas simbiosis fúngicas; la primera es la que forman con algas o cianofíceas para formar líquenes, y otra es la que forman con las raíces de plantas vasculares para formar las micorrizas.</a:t>
            </a:r>
            <a:endParaRPr lang="es-ES"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4</a:t>
            </a:fld>
            <a:endParaRPr lang="es-MX"/>
          </a:p>
        </p:txBody>
      </p:sp>
    </p:spTree>
    <p:extLst>
      <p:ext uri="{BB962C8B-B14F-4D97-AF65-F5344CB8AC3E}">
        <p14:creationId xmlns:p14="http://schemas.microsoft.com/office/powerpoint/2010/main" val="1427221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sz="1200" kern="1200" dirty="0" smtClean="0">
                <a:solidFill>
                  <a:schemeClr val="tx1"/>
                </a:solidFill>
                <a:latin typeface="+mn-lt"/>
                <a:ea typeface="+mn-ea"/>
                <a:cs typeface="+mn-cs"/>
              </a:rPr>
              <a:t>Un liquen es la asociación simbiótica entre un hongo específico, denominado </a:t>
            </a:r>
            <a:r>
              <a:rPr lang="es-ES_tradnl" sz="1200" kern="1200" dirty="0" err="1" smtClean="0">
                <a:solidFill>
                  <a:schemeClr val="tx1"/>
                </a:solidFill>
                <a:latin typeface="+mn-lt"/>
                <a:ea typeface="+mn-ea"/>
                <a:cs typeface="+mn-cs"/>
              </a:rPr>
              <a:t>micobionte</a:t>
            </a:r>
            <a:r>
              <a:rPr lang="es-ES_tradnl" sz="1200" kern="1200" dirty="0" smtClean="0">
                <a:solidFill>
                  <a:schemeClr val="tx1"/>
                </a:solidFill>
                <a:latin typeface="+mn-lt"/>
                <a:ea typeface="+mn-ea"/>
                <a:cs typeface="+mn-cs"/>
              </a:rPr>
              <a:t>, y un alga verde o una </a:t>
            </a:r>
            <a:r>
              <a:rPr lang="es-ES_tradnl" sz="1200" kern="1200" dirty="0" err="1" smtClean="0">
                <a:solidFill>
                  <a:schemeClr val="tx1"/>
                </a:solidFill>
                <a:latin typeface="+mn-lt"/>
                <a:ea typeface="+mn-ea"/>
                <a:cs typeface="+mn-cs"/>
              </a:rPr>
              <a:t>cianobacteria</a:t>
            </a:r>
            <a:r>
              <a:rPr lang="es-ES_tradnl" sz="1200" kern="1200" dirty="0" smtClean="0">
                <a:solidFill>
                  <a:schemeClr val="tx1"/>
                </a:solidFill>
                <a:latin typeface="+mn-lt"/>
                <a:ea typeface="+mn-ea"/>
                <a:cs typeface="+mn-cs"/>
              </a:rPr>
              <a:t> denominada </a:t>
            </a:r>
            <a:r>
              <a:rPr lang="es-ES_tradnl" sz="1200" kern="1200" dirty="0" err="1" smtClean="0">
                <a:solidFill>
                  <a:schemeClr val="tx1"/>
                </a:solidFill>
                <a:latin typeface="+mn-lt"/>
                <a:ea typeface="+mn-ea"/>
                <a:cs typeface="+mn-cs"/>
              </a:rPr>
              <a:t>ficobionte</a:t>
            </a:r>
            <a:r>
              <a:rPr lang="es-ES_tradnl" sz="1200" kern="1200" dirty="0" smtClean="0">
                <a:solidFill>
                  <a:schemeClr val="tx1"/>
                </a:solidFill>
                <a:latin typeface="+mn-lt"/>
                <a:ea typeface="+mn-ea"/>
                <a:cs typeface="+mn-cs"/>
              </a:rPr>
              <a:t>.</a:t>
            </a:r>
          </a:p>
          <a:p>
            <a:r>
              <a:rPr lang="es-ES_tradnl" sz="1200" kern="1200" dirty="0" smtClean="0">
                <a:solidFill>
                  <a:schemeClr val="tx1"/>
                </a:solidFill>
                <a:latin typeface="+mn-lt"/>
                <a:ea typeface="+mn-ea"/>
                <a:cs typeface="+mn-cs"/>
              </a:rPr>
              <a:t>Las micorrizas son asociaciones simbióticas entre los hongos y las raíces de plantas vasculares. Son capaces de absorber y trasportar fósforo, zinc, manganeso y cobre, todos nutrientes esenciales. Los hongos se benefician obteniendo carbohidratos de la planta hospedante.</a:t>
            </a:r>
          </a:p>
          <a:p>
            <a:endParaRPr lang="es-ES"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5</a:t>
            </a:fld>
            <a:endParaRPr lang="es-MX"/>
          </a:p>
        </p:txBody>
      </p:sp>
    </p:spTree>
    <p:extLst>
      <p:ext uri="{BB962C8B-B14F-4D97-AF65-F5344CB8AC3E}">
        <p14:creationId xmlns:p14="http://schemas.microsoft.com/office/powerpoint/2010/main" val="1224840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solidFill>
                  <a:srgbClr val="000000"/>
                </a:solidFill>
              </a:rPr>
              <a:t>Los líquenes son asociaciones entre un hongo (organismo </a:t>
            </a:r>
            <a:r>
              <a:rPr lang="es-MX" sz="1200" dirty="0" err="1" smtClean="0">
                <a:solidFill>
                  <a:srgbClr val="000000"/>
                </a:solidFill>
              </a:rPr>
              <a:t>micobionte</a:t>
            </a:r>
            <a:r>
              <a:rPr lang="es-MX" sz="1200" dirty="0" smtClean="0">
                <a:solidFill>
                  <a:srgbClr val="000000"/>
                </a:solidFill>
              </a:rPr>
              <a:t>) y organismos </a:t>
            </a:r>
            <a:r>
              <a:rPr lang="es-MX" sz="1200" dirty="0" err="1" smtClean="0">
                <a:solidFill>
                  <a:srgbClr val="000000"/>
                </a:solidFill>
              </a:rPr>
              <a:t>fotoautótrofos</a:t>
            </a:r>
            <a:r>
              <a:rPr lang="es-MX" sz="1200" dirty="0" smtClean="0">
                <a:solidFill>
                  <a:srgbClr val="000000"/>
                </a:solidFill>
              </a:rPr>
              <a:t> –algas y cianobacterias– (</a:t>
            </a:r>
            <a:r>
              <a:rPr lang="es-MX" sz="1200" dirty="0" err="1" smtClean="0">
                <a:solidFill>
                  <a:srgbClr val="000000"/>
                </a:solidFill>
              </a:rPr>
              <a:t>fotobionte</a:t>
            </a:r>
            <a:r>
              <a:rPr lang="es-MX" sz="1200" dirty="0" smtClean="0">
                <a:solidFill>
                  <a:srgbClr val="000000"/>
                </a:solidFill>
              </a:rPr>
              <a:t>). </a:t>
            </a:r>
            <a:endParaRPr lang="es-MX" sz="1200" dirty="0" smtClean="0">
              <a:solidFill>
                <a:srgbClr val="000000"/>
              </a:solidFill>
              <a:latin typeface="Arial" pitchFamily="34" charset="0"/>
              <a:cs typeface="Arial" pitchFamily="34" charset="0"/>
            </a:endParaRPr>
          </a:p>
          <a:p>
            <a:endParaRPr lang="es-MX"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6</a:t>
            </a:fld>
            <a:endParaRPr lang="es-MX"/>
          </a:p>
        </p:txBody>
      </p:sp>
    </p:spTree>
    <p:extLst>
      <p:ext uri="{BB962C8B-B14F-4D97-AF65-F5344CB8AC3E}">
        <p14:creationId xmlns:p14="http://schemas.microsoft.com/office/powerpoint/2010/main" val="2712736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La palabra </a:t>
            </a:r>
            <a:r>
              <a:rPr lang="es-ES_tradnl" dirty="0" err="1" smtClean="0"/>
              <a:t>líquen</a:t>
            </a:r>
            <a:r>
              <a:rPr lang="es-ES_tradnl" dirty="0" smtClean="0"/>
              <a:t> deriva del latín </a:t>
            </a:r>
            <a:r>
              <a:rPr lang="es-ES_tradnl" dirty="0" err="1" smtClean="0"/>
              <a:t>lichen</a:t>
            </a:r>
            <a:r>
              <a:rPr lang="es-ES_tradnl" dirty="0" smtClean="0"/>
              <a:t>, término que se introdujo en tiempos de Teofrasto.</a:t>
            </a:r>
          </a:p>
          <a:p>
            <a:endParaRPr lang="es-ES_tradnl" dirty="0" smtClean="0"/>
          </a:p>
          <a:p>
            <a:r>
              <a:rPr lang="es-ES_tradnl" dirty="0" smtClean="0"/>
              <a:t>La Asociación Internacional de </a:t>
            </a:r>
            <a:r>
              <a:rPr lang="es-ES_tradnl" dirty="0" err="1" smtClean="0"/>
              <a:t>Liquenología</a:t>
            </a:r>
            <a:r>
              <a:rPr lang="es-ES_tradnl" dirty="0" smtClean="0"/>
              <a:t> (IAL) define a éste grupo de organismos como "una asociación estable de un hongo y un simbionte fotosintético del que resulta un talo estable con una estructura específica".</a:t>
            </a:r>
          </a:p>
          <a:p>
            <a:endParaRPr lang="es-ES_tradnl" dirty="0" smtClean="0"/>
          </a:p>
          <a:p>
            <a:r>
              <a:rPr lang="es-ES_tradnl" dirty="0" smtClean="0"/>
              <a:t>Desde el punto de vista de la taxonomía, los líquenes no constituyen un grupo natural sino biológico; y se los clasifica dentro del reino FUNGI. En efecto, los líquenes son hongos (en su mayoría </a:t>
            </a:r>
            <a:r>
              <a:rPr lang="es-ES_tradnl" dirty="0" err="1" smtClean="0"/>
              <a:t>Ascomycetes</a:t>
            </a:r>
            <a:r>
              <a:rPr lang="es-ES_tradnl" dirty="0" smtClean="0"/>
              <a:t>), que se asocian con algas (</a:t>
            </a:r>
            <a:r>
              <a:rPr lang="es-ES_tradnl" dirty="0" err="1" smtClean="0"/>
              <a:t>Cloroficeas</a:t>
            </a:r>
            <a:r>
              <a:rPr lang="es-ES_tradnl" dirty="0" smtClean="0"/>
              <a:t> y </a:t>
            </a:r>
            <a:r>
              <a:rPr lang="es-ES_tradnl" dirty="0" err="1" smtClean="0"/>
              <a:t>Cianoficeas</a:t>
            </a:r>
            <a:r>
              <a:rPr lang="es-ES_tradnl" dirty="0" smtClean="0"/>
              <a:t>). </a:t>
            </a:r>
          </a:p>
          <a:p>
            <a:endParaRPr lang="es-ES_tradnl" dirty="0" smtClean="0"/>
          </a:p>
          <a:p>
            <a:endParaRPr lang="es-ES"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7</a:t>
            </a:fld>
            <a:endParaRPr lang="es-MX"/>
          </a:p>
        </p:txBody>
      </p:sp>
    </p:spTree>
    <p:extLst>
      <p:ext uri="{BB962C8B-B14F-4D97-AF65-F5344CB8AC3E}">
        <p14:creationId xmlns:p14="http://schemas.microsoft.com/office/powerpoint/2010/main" val="3153939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smtClean="0"/>
              <a:t>13.500 hongos conocidos son </a:t>
            </a:r>
            <a:r>
              <a:rPr lang="es-ES_tradnl" dirty="0" err="1" smtClean="0"/>
              <a:t>liquenizados</a:t>
            </a:r>
            <a:endParaRPr lang="es-ES_tradnl" dirty="0" smtClean="0"/>
          </a:p>
          <a:p>
            <a:r>
              <a:rPr lang="es-ES_tradnl" dirty="0" smtClean="0"/>
              <a:t>46 % de los </a:t>
            </a:r>
            <a:r>
              <a:rPr lang="es-ES_tradnl" dirty="0" err="1" smtClean="0"/>
              <a:t>Ascomycetes</a:t>
            </a:r>
            <a:r>
              <a:rPr lang="es-ES_tradnl" dirty="0" smtClean="0"/>
              <a:t> son formadores de líquenes.</a:t>
            </a:r>
          </a:p>
          <a:p>
            <a:endParaRPr lang="es-ES_tradnl" dirty="0" smtClean="0"/>
          </a:p>
          <a:p>
            <a:r>
              <a:rPr lang="es-ES_tradnl" dirty="0" err="1" smtClean="0"/>
              <a:t>Basidiomycotina</a:t>
            </a:r>
            <a:r>
              <a:rPr lang="es-ES_tradnl" dirty="0" smtClean="0"/>
              <a:t>: los órdenes y familias mas importantes son</a:t>
            </a:r>
          </a:p>
          <a:p>
            <a:endParaRPr lang="es-ES_tradnl" dirty="0" smtClean="0"/>
          </a:p>
          <a:p>
            <a:r>
              <a:rPr lang="es-ES_tradnl" dirty="0" err="1" smtClean="0"/>
              <a:t>Tricholamatales</a:t>
            </a:r>
            <a:r>
              <a:rPr lang="es-ES_tradnl" dirty="0" smtClean="0"/>
              <a:t>: </a:t>
            </a:r>
            <a:r>
              <a:rPr lang="es-ES_tradnl" dirty="0" err="1" smtClean="0"/>
              <a:t>Tricholomataceae</a:t>
            </a:r>
            <a:r>
              <a:rPr lang="es-ES_tradnl" dirty="0" smtClean="0"/>
              <a:t>: </a:t>
            </a:r>
            <a:r>
              <a:rPr lang="es-ES_tradnl" dirty="0" err="1" smtClean="0"/>
              <a:t>Omphalina</a:t>
            </a:r>
            <a:endParaRPr lang="es-ES_tradnl" dirty="0" smtClean="0"/>
          </a:p>
          <a:p>
            <a:endParaRPr lang="es-ES_tradnl" dirty="0" smtClean="0"/>
          </a:p>
          <a:p>
            <a:r>
              <a:rPr lang="es-ES_tradnl" dirty="0" err="1" smtClean="0"/>
              <a:t>Cantharellales</a:t>
            </a:r>
            <a:r>
              <a:rPr lang="es-ES_tradnl" dirty="0" smtClean="0"/>
              <a:t>: </a:t>
            </a:r>
            <a:r>
              <a:rPr lang="es-ES_tradnl" dirty="0" err="1" smtClean="0"/>
              <a:t>Clavariaceae</a:t>
            </a:r>
            <a:r>
              <a:rPr lang="es-ES_tradnl" dirty="0" smtClean="0"/>
              <a:t>: </a:t>
            </a:r>
            <a:r>
              <a:rPr lang="es-ES_tradnl" dirty="0" err="1" smtClean="0"/>
              <a:t>Multiclavula</a:t>
            </a:r>
            <a:r>
              <a:rPr lang="es-ES_tradnl" dirty="0" smtClean="0"/>
              <a:t>.</a:t>
            </a:r>
          </a:p>
          <a:p>
            <a:endParaRPr lang="es-ES_tradnl" dirty="0" smtClean="0"/>
          </a:p>
          <a:p>
            <a:r>
              <a:rPr lang="es-ES_tradnl" dirty="0" err="1" smtClean="0"/>
              <a:t>Phanerochaetales</a:t>
            </a:r>
            <a:r>
              <a:rPr lang="es-ES_tradnl" dirty="0" smtClean="0"/>
              <a:t>: </a:t>
            </a:r>
            <a:r>
              <a:rPr lang="es-ES_tradnl" dirty="0" err="1" smtClean="0"/>
              <a:t>Dictyonemataceae</a:t>
            </a:r>
            <a:r>
              <a:rPr lang="es-ES_tradnl" dirty="0" smtClean="0"/>
              <a:t>: Cora, Corella, </a:t>
            </a:r>
            <a:r>
              <a:rPr lang="es-ES_tradnl" dirty="0" err="1" smtClean="0"/>
              <a:t>Dictyonema</a:t>
            </a:r>
            <a:r>
              <a:rPr lang="es-ES_tradnl" dirty="0" smtClean="0"/>
              <a:t>.</a:t>
            </a:r>
          </a:p>
          <a:p>
            <a:endParaRPr lang="es-ES_tradnl" dirty="0" smtClean="0"/>
          </a:p>
          <a:p>
            <a:r>
              <a:rPr lang="es-ES_tradnl" dirty="0" err="1" smtClean="0"/>
              <a:t>Deuteromycotina</a:t>
            </a:r>
            <a:r>
              <a:rPr lang="es-ES_tradnl" dirty="0" smtClean="0"/>
              <a:t>: se conocen aproximadamente 55 especies de los géneros</a:t>
            </a:r>
          </a:p>
          <a:p>
            <a:r>
              <a:rPr lang="es-ES_tradnl" dirty="0" err="1" smtClean="0"/>
              <a:t>Leprocaulon</a:t>
            </a:r>
            <a:r>
              <a:rPr lang="es-ES_tradnl" dirty="0" smtClean="0"/>
              <a:t>, </a:t>
            </a:r>
            <a:r>
              <a:rPr lang="es-ES_tradnl" dirty="0" err="1" smtClean="0"/>
              <a:t>Normandina</a:t>
            </a:r>
            <a:r>
              <a:rPr lang="es-ES_tradnl" dirty="0" smtClean="0"/>
              <a:t>, </a:t>
            </a:r>
            <a:r>
              <a:rPr lang="es-ES_tradnl" dirty="0" err="1" smtClean="0"/>
              <a:t>Lepraria</a:t>
            </a:r>
            <a:r>
              <a:rPr lang="es-ES_tradnl" dirty="0" smtClean="0"/>
              <a:t>, </a:t>
            </a:r>
            <a:r>
              <a:rPr lang="es-ES_tradnl" dirty="0" err="1" smtClean="0"/>
              <a:t>Peltigeropsis</a:t>
            </a:r>
            <a:r>
              <a:rPr lang="es-ES_tradnl" dirty="0" smtClean="0"/>
              <a:t>, </a:t>
            </a:r>
            <a:r>
              <a:rPr lang="es-ES_tradnl" dirty="0" err="1" smtClean="0"/>
              <a:t>Lyroma</a:t>
            </a:r>
            <a:r>
              <a:rPr lang="es-ES_tradnl" dirty="0" smtClean="0"/>
              <a:t>, </a:t>
            </a:r>
            <a:r>
              <a:rPr lang="es-ES_tradnl" dirty="0" err="1" smtClean="0"/>
              <a:t>Racodium</a:t>
            </a:r>
            <a:r>
              <a:rPr lang="es-ES_tradnl" dirty="0" smtClean="0"/>
              <a:t>, </a:t>
            </a:r>
            <a:r>
              <a:rPr lang="es-ES_tradnl" dirty="0" err="1" smtClean="0"/>
              <a:t>Cystocoleus</a:t>
            </a:r>
            <a:r>
              <a:rPr lang="es-ES_tradnl" dirty="0" smtClean="0"/>
              <a:t>. </a:t>
            </a:r>
          </a:p>
          <a:p>
            <a:endParaRPr lang="es-ES_tradnl" dirty="0" smtClean="0"/>
          </a:p>
          <a:p>
            <a:r>
              <a:rPr lang="es-ES_tradnl" dirty="0" err="1" smtClean="0"/>
              <a:t>Geosiphon</a:t>
            </a:r>
            <a:r>
              <a:rPr lang="es-ES_tradnl" dirty="0" smtClean="0"/>
              <a:t> </a:t>
            </a:r>
            <a:r>
              <a:rPr lang="es-ES_tradnl" dirty="0" err="1" smtClean="0"/>
              <a:t>pyriforme</a:t>
            </a:r>
            <a:r>
              <a:rPr lang="es-ES_tradnl" dirty="0" smtClean="0"/>
              <a:t> probablemente sea un representante de </a:t>
            </a:r>
            <a:r>
              <a:rPr lang="es-ES_tradnl" dirty="0" err="1" smtClean="0"/>
              <a:t>Mastigomycotina</a:t>
            </a:r>
            <a:r>
              <a:rPr lang="es-ES_tradnl" dirty="0" smtClean="0"/>
              <a:t>, el cual posee células de </a:t>
            </a:r>
            <a:r>
              <a:rPr lang="es-ES_tradnl" dirty="0" err="1" smtClean="0"/>
              <a:t>Nostoc</a:t>
            </a:r>
            <a:r>
              <a:rPr lang="es-ES_tradnl" dirty="0" smtClean="0"/>
              <a:t> </a:t>
            </a:r>
            <a:r>
              <a:rPr lang="es-ES_tradnl" dirty="0" err="1" smtClean="0"/>
              <a:t>incluídas</a:t>
            </a:r>
            <a:r>
              <a:rPr lang="es-ES_tradnl" dirty="0" smtClean="0"/>
              <a:t> en vesículas globosas especializadas.</a:t>
            </a:r>
          </a:p>
          <a:p>
            <a:endParaRPr lang="es-ES_tradnl" dirty="0" smtClean="0"/>
          </a:p>
          <a:p>
            <a:r>
              <a:rPr lang="es-ES_tradnl" dirty="0" smtClean="0"/>
              <a:t>Otros grupos particulares de hongos como los </a:t>
            </a:r>
            <a:r>
              <a:rPr lang="es-ES_tradnl" dirty="0" err="1" smtClean="0"/>
              <a:t>Myxomycetes</a:t>
            </a:r>
            <a:r>
              <a:rPr lang="es-ES_tradnl" dirty="0" smtClean="0"/>
              <a:t> al unirse con algas forman "</a:t>
            </a:r>
            <a:r>
              <a:rPr lang="es-ES_tradnl" dirty="0" err="1" smtClean="0"/>
              <a:t>mixolíquenes</a:t>
            </a:r>
            <a:r>
              <a:rPr lang="es-ES_tradnl" dirty="0" smtClean="0"/>
              <a:t>"  mientras que la unión de </a:t>
            </a:r>
            <a:r>
              <a:rPr lang="es-ES_tradnl" dirty="0" err="1" smtClean="0"/>
              <a:t>Actinomicetes</a:t>
            </a:r>
            <a:r>
              <a:rPr lang="es-ES_tradnl" dirty="0" smtClean="0"/>
              <a:t> con algas constituyen "</a:t>
            </a:r>
            <a:r>
              <a:rPr lang="es-ES_tradnl" dirty="0" err="1" smtClean="0"/>
              <a:t>actinolíquenes</a:t>
            </a:r>
            <a:r>
              <a:rPr lang="es-ES_tradnl" dirty="0" smtClean="0"/>
              <a:t>", no son muy frecuentes</a:t>
            </a:r>
          </a:p>
          <a:p>
            <a:endParaRPr lang="es-ES_tradnl" dirty="0" smtClean="0"/>
          </a:p>
          <a:p>
            <a:endParaRPr lang="es-ES"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8</a:t>
            </a:fld>
            <a:endParaRPr lang="es-MX"/>
          </a:p>
        </p:txBody>
      </p:sp>
    </p:spTree>
    <p:extLst>
      <p:ext uri="{BB962C8B-B14F-4D97-AF65-F5344CB8AC3E}">
        <p14:creationId xmlns:p14="http://schemas.microsoft.com/office/powerpoint/2010/main" val="22441212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ALGAS (</a:t>
            </a:r>
            <a:r>
              <a:rPr lang="es-MX" dirty="0" err="1" smtClean="0"/>
              <a:t>fotobionte</a:t>
            </a:r>
            <a:r>
              <a:rPr lang="es-MX" dirty="0" smtClean="0"/>
              <a:t>)</a:t>
            </a:r>
          </a:p>
          <a:p>
            <a:endParaRPr lang="es-MX" dirty="0" smtClean="0"/>
          </a:p>
          <a:p>
            <a:r>
              <a:rPr lang="es-MX" dirty="0" smtClean="0"/>
              <a:t>    </a:t>
            </a:r>
            <a:r>
              <a:rPr lang="es-MX" dirty="0" err="1" smtClean="0"/>
              <a:t>Chlorophyta</a:t>
            </a:r>
            <a:r>
              <a:rPr lang="es-MX" dirty="0" smtClean="0"/>
              <a:t>: 90 a 95 % en regiones tropicales.</a:t>
            </a:r>
          </a:p>
          <a:p>
            <a:r>
              <a:rPr lang="es-MX" dirty="0" smtClean="0"/>
              <a:t>    </a:t>
            </a:r>
            <a:r>
              <a:rPr lang="es-MX" dirty="0" err="1" smtClean="0"/>
              <a:t>Palmellaceae</a:t>
            </a:r>
            <a:r>
              <a:rPr lang="es-MX" dirty="0" smtClean="0"/>
              <a:t>, </a:t>
            </a:r>
            <a:r>
              <a:rPr lang="es-MX" dirty="0" err="1" smtClean="0"/>
              <a:t>Coccomyxaceae</a:t>
            </a:r>
            <a:r>
              <a:rPr lang="es-MX" dirty="0" smtClean="0"/>
              <a:t>, </a:t>
            </a:r>
            <a:r>
              <a:rPr lang="es-MX" dirty="0" err="1" smtClean="0"/>
              <a:t>Protococcaceae</a:t>
            </a:r>
            <a:r>
              <a:rPr lang="es-MX" dirty="0" smtClean="0"/>
              <a:t>, </a:t>
            </a:r>
            <a:r>
              <a:rPr lang="es-MX" dirty="0" err="1" smtClean="0"/>
              <a:t>Trentepohliaceae</a:t>
            </a:r>
            <a:r>
              <a:rPr lang="es-MX" dirty="0" smtClean="0"/>
              <a:t>, </a:t>
            </a:r>
            <a:r>
              <a:rPr lang="es-MX" dirty="0" err="1" smtClean="0"/>
              <a:t>Cladophoraceae</a:t>
            </a:r>
            <a:r>
              <a:rPr lang="es-MX" dirty="0" smtClean="0"/>
              <a:t>, </a:t>
            </a:r>
            <a:r>
              <a:rPr lang="es-MX" dirty="0" err="1" smtClean="0"/>
              <a:t>Chlorococcaceae</a:t>
            </a:r>
            <a:r>
              <a:rPr lang="es-MX" dirty="0" smtClean="0"/>
              <a:t>, </a:t>
            </a:r>
            <a:r>
              <a:rPr lang="es-MX" dirty="0" err="1" smtClean="0"/>
              <a:t>Oocystaceae</a:t>
            </a:r>
            <a:r>
              <a:rPr lang="es-MX" dirty="0" smtClean="0"/>
              <a:t>, </a:t>
            </a:r>
            <a:r>
              <a:rPr lang="es-MX" dirty="0" err="1" smtClean="0"/>
              <a:t>Botryococcaceae</a:t>
            </a:r>
            <a:r>
              <a:rPr lang="es-MX" dirty="0" smtClean="0"/>
              <a:t>.</a:t>
            </a:r>
          </a:p>
          <a:p>
            <a:endParaRPr lang="es-MX" dirty="0" smtClean="0"/>
          </a:p>
          <a:p>
            <a:r>
              <a:rPr lang="es-MX" dirty="0" smtClean="0"/>
              <a:t>    </a:t>
            </a:r>
            <a:r>
              <a:rPr lang="es-MX" dirty="0" err="1" smtClean="0"/>
              <a:t>Cyanophyta</a:t>
            </a:r>
            <a:r>
              <a:rPr lang="es-MX" dirty="0" smtClean="0"/>
              <a:t>: 5 a 10 % en regiones tropicales.</a:t>
            </a:r>
          </a:p>
          <a:p>
            <a:r>
              <a:rPr lang="es-MX" dirty="0" smtClean="0"/>
              <a:t>    </a:t>
            </a:r>
            <a:r>
              <a:rPr lang="es-MX" dirty="0" err="1" smtClean="0"/>
              <a:t>Chroococcaceae</a:t>
            </a:r>
            <a:r>
              <a:rPr lang="es-MX" dirty="0" smtClean="0"/>
              <a:t>, </a:t>
            </a:r>
            <a:r>
              <a:rPr lang="es-MX" dirty="0" err="1" smtClean="0"/>
              <a:t>Nostocaceae</a:t>
            </a:r>
            <a:r>
              <a:rPr lang="es-MX" dirty="0" smtClean="0"/>
              <a:t>, </a:t>
            </a:r>
            <a:r>
              <a:rPr lang="es-MX" dirty="0" err="1" smtClean="0"/>
              <a:t>Scytonemataceae</a:t>
            </a:r>
            <a:r>
              <a:rPr lang="es-MX" dirty="0" smtClean="0"/>
              <a:t>, </a:t>
            </a:r>
            <a:r>
              <a:rPr lang="es-MX" dirty="0" err="1" smtClean="0"/>
              <a:t>Rivulariaceae</a:t>
            </a:r>
            <a:r>
              <a:rPr lang="es-MX" dirty="0" smtClean="0"/>
              <a:t>.</a:t>
            </a:r>
          </a:p>
          <a:p>
            <a:endParaRPr lang="es-MX" dirty="0" smtClean="0"/>
          </a:p>
          <a:p>
            <a:r>
              <a:rPr lang="es-MX" dirty="0" smtClean="0"/>
              <a:t>    </a:t>
            </a:r>
            <a:r>
              <a:rPr lang="es-MX" dirty="0" err="1" smtClean="0"/>
              <a:t>Xanthophyceae</a:t>
            </a:r>
            <a:r>
              <a:rPr lang="es-MX" dirty="0" smtClean="0"/>
              <a:t>: </a:t>
            </a:r>
            <a:r>
              <a:rPr lang="es-MX" dirty="0" err="1" smtClean="0"/>
              <a:t>Heterococcus</a:t>
            </a:r>
            <a:r>
              <a:rPr lang="es-MX" dirty="0" smtClean="0"/>
              <a:t> en Verrucaria </a:t>
            </a:r>
            <a:r>
              <a:rPr lang="es-MX" dirty="0" err="1" smtClean="0"/>
              <a:t>sp</a:t>
            </a:r>
            <a:r>
              <a:rPr lang="es-MX" dirty="0" smtClean="0"/>
              <a:t>.</a:t>
            </a:r>
          </a:p>
          <a:p>
            <a:endParaRPr lang="es-MX" dirty="0" smtClean="0"/>
          </a:p>
          <a:p>
            <a:r>
              <a:rPr lang="es-MX" dirty="0" smtClean="0"/>
              <a:t>    </a:t>
            </a:r>
            <a:r>
              <a:rPr lang="es-MX" dirty="0" err="1" smtClean="0"/>
              <a:t>Phaeophyceae</a:t>
            </a:r>
            <a:r>
              <a:rPr lang="es-MX" dirty="0" smtClean="0"/>
              <a:t>: </a:t>
            </a:r>
            <a:r>
              <a:rPr lang="es-MX" dirty="0" err="1" smtClean="0"/>
              <a:t>Petroderma</a:t>
            </a:r>
            <a:r>
              <a:rPr lang="es-MX" dirty="0" smtClean="0"/>
              <a:t> en Verrucaria </a:t>
            </a:r>
            <a:r>
              <a:rPr lang="es-MX" dirty="0" err="1" smtClean="0"/>
              <a:t>sp</a:t>
            </a:r>
            <a:r>
              <a:rPr lang="es-MX" dirty="0" smtClean="0"/>
              <a:t>.</a:t>
            </a:r>
          </a:p>
          <a:p>
            <a:endParaRPr lang="es-MX" dirty="0"/>
          </a:p>
        </p:txBody>
      </p:sp>
      <p:sp>
        <p:nvSpPr>
          <p:cNvPr id="4" name="Marcador de número de diapositiva 3"/>
          <p:cNvSpPr>
            <a:spLocks noGrp="1"/>
          </p:cNvSpPr>
          <p:nvPr>
            <p:ph type="sldNum" sz="quarter" idx="10"/>
          </p:nvPr>
        </p:nvSpPr>
        <p:spPr/>
        <p:txBody>
          <a:bodyPr/>
          <a:lstStyle/>
          <a:p>
            <a:fld id="{91BAD47C-81B4-415B-BDE8-BCE85B897EAE}" type="slidenum">
              <a:rPr lang="es-MX" smtClean="0"/>
              <a:t>9</a:t>
            </a:fld>
            <a:endParaRPr lang="es-MX"/>
          </a:p>
        </p:txBody>
      </p:sp>
    </p:spTree>
    <p:extLst>
      <p:ext uri="{BB962C8B-B14F-4D97-AF65-F5344CB8AC3E}">
        <p14:creationId xmlns:p14="http://schemas.microsoft.com/office/powerpoint/2010/main" val="2729274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C5F49A0E-6DA3-4AA2-B493-0193FE2C595A}" type="datetime1">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480C563-F6DA-4B63-BFD7-6E391CD38F7F}" type="slidenum">
              <a:rPr lang="es-MX" smtClean="0"/>
              <a:t>‹Nº›</a:t>
            </a:fld>
            <a:endParaRPr lang="es-MX"/>
          </a:p>
        </p:txBody>
      </p:sp>
    </p:spTree>
    <p:extLst>
      <p:ext uri="{BB962C8B-B14F-4D97-AF65-F5344CB8AC3E}">
        <p14:creationId xmlns:p14="http://schemas.microsoft.com/office/powerpoint/2010/main" val="2031961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6E4E8034-56BF-4C5A-8DF1-2D3DE95C9008}" type="datetime1">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480C563-F6DA-4B63-BFD7-6E391CD38F7F}" type="slidenum">
              <a:rPr lang="es-MX" smtClean="0"/>
              <a:t>‹Nº›</a:t>
            </a:fld>
            <a:endParaRPr lang="es-MX"/>
          </a:p>
        </p:txBody>
      </p:sp>
    </p:spTree>
    <p:extLst>
      <p:ext uri="{BB962C8B-B14F-4D97-AF65-F5344CB8AC3E}">
        <p14:creationId xmlns:p14="http://schemas.microsoft.com/office/powerpoint/2010/main" val="3082931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2E5449CE-6147-4AE6-B84F-075EB9ABCDBD}" type="datetime1">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480C563-F6DA-4B63-BFD7-6E391CD38F7F}" type="slidenum">
              <a:rPr lang="es-MX" smtClean="0"/>
              <a:t>‹Nº›</a:t>
            </a:fld>
            <a:endParaRPr lang="es-MX"/>
          </a:p>
        </p:txBody>
      </p:sp>
    </p:spTree>
    <p:extLst>
      <p:ext uri="{BB962C8B-B14F-4D97-AF65-F5344CB8AC3E}">
        <p14:creationId xmlns:p14="http://schemas.microsoft.com/office/powerpoint/2010/main" val="992624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0C5D9B50-F5DF-488F-B606-FD29AB99FD31}" type="datetime1">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480C563-F6DA-4B63-BFD7-6E391CD38F7F}" type="slidenum">
              <a:rPr lang="es-MX" smtClean="0"/>
              <a:t>‹Nº›</a:t>
            </a:fld>
            <a:endParaRPr lang="es-MX"/>
          </a:p>
        </p:txBody>
      </p:sp>
    </p:spTree>
    <p:extLst>
      <p:ext uri="{BB962C8B-B14F-4D97-AF65-F5344CB8AC3E}">
        <p14:creationId xmlns:p14="http://schemas.microsoft.com/office/powerpoint/2010/main" val="2179420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1113FAF8-EF3D-4715-95E7-F76329A5D872}" type="datetime1">
              <a:rPr lang="es-MX" smtClean="0"/>
              <a:t>01/10/2015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480C563-F6DA-4B63-BFD7-6E391CD38F7F}" type="slidenum">
              <a:rPr lang="es-MX" smtClean="0"/>
              <a:t>‹Nº›</a:t>
            </a:fld>
            <a:endParaRPr lang="es-MX"/>
          </a:p>
        </p:txBody>
      </p:sp>
    </p:spTree>
    <p:extLst>
      <p:ext uri="{BB962C8B-B14F-4D97-AF65-F5344CB8AC3E}">
        <p14:creationId xmlns:p14="http://schemas.microsoft.com/office/powerpoint/2010/main" val="449741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8E0EAD26-45F4-4E35-AF35-CA56DC477CEA}" type="datetime1">
              <a:rPr lang="es-MX" smtClean="0"/>
              <a:t>01/10/2015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D480C563-F6DA-4B63-BFD7-6E391CD38F7F}" type="slidenum">
              <a:rPr lang="es-MX" smtClean="0"/>
              <a:t>‹Nº›</a:t>
            </a:fld>
            <a:endParaRPr lang="es-MX"/>
          </a:p>
        </p:txBody>
      </p:sp>
    </p:spTree>
    <p:extLst>
      <p:ext uri="{BB962C8B-B14F-4D97-AF65-F5344CB8AC3E}">
        <p14:creationId xmlns:p14="http://schemas.microsoft.com/office/powerpoint/2010/main" val="3086470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722ED0EE-3A10-4158-9E5D-D976307AF5B5}" type="datetime1">
              <a:rPr lang="es-MX" smtClean="0"/>
              <a:t>01/10/2015</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D480C563-F6DA-4B63-BFD7-6E391CD38F7F}" type="slidenum">
              <a:rPr lang="es-MX" smtClean="0"/>
              <a:t>‹Nº›</a:t>
            </a:fld>
            <a:endParaRPr lang="es-MX"/>
          </a:p>
        </p:txBody>
      </p:sp>
    </p:spTree>
    <p:extLst>
      <p:ext uri="{BB962C8B-B14F-4D97-AF65-F5344CB8AC3E}">
        <p14:creationId xmlns:p14="http://schemas.microsoft.com/office/powerpoint/2010/main" val="2964824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06A310C9-11BC-4504-B5FF-771BC741923F}" type="datetime1">
              <a:rPr lang="es-MX" smtClean="0"/>
              <a:t>01/10/2015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D480C563-F6DA-4B63-BFD7-6E391CD38F7F}" type="slidenum">
              <a:rPr lang="es-MX" smtClean="0"/>
              <a:t>‹Nº›</a:t>
            </a:fld>
            <a:endParaRPr lang="es-MX"/>
          </a:p>
        </p:txBody>
      </p:sp>
    </p:spTree>
    <p:extLst>
      <p:ext uri="{BB962C8B-B14F-4D97-AF65-F5344CB8AC3E}">
        <p14:creationId xmlns:p14="http://schemas.microsoft.com/office/powerpoint/2010/main" val="2275629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2226397-2042-4DA7-BC40-D2702E591495}" type="datetime1">
              <a:rPr lang="es-MX" smtClean="0"/>
              <a:t>01/10/2015</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D480C563-F6DA-4B63-BFD7-6E391CD38F7F}" type="slidenum">
              <a:rPr lang="es-MX" smtClean="0"/>
              <a:t>‹Nº›</a:t>
            </a:fld>
            <a:endParaRPr lang="es-MX"/>
          </a:p>
        </p:txBody>
      </p:sp>
    </p:spTree>
    <p:extLst>
      <p:ext uri="{BB962C8B-B14F-4D97-AF65-F5344CB8AC3E}">
        <p14:creationId xmlns:p14="http://schemas.microsoft.com/office/powerpoint/2010/main" val="3933106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791804A-8574-4255-95EA-69CB24009549}" type="datetime1">
              <a:rPr lang="es-MX" smtClean="0"/>
              <a:t>01/10/2015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D480C563-F6DA-4B63-BFD7-6E391CD38F7F}" type="slidenum">
              <a:rPr lang="es-MX" smtClean="0"/>
              <a:t>‹Nº›</a:t>
            </a:fld>
            <a:endParaRPr lang="es-MX"/>
          </a:p>
        </p:txBody>
      </p:sp>
    </p:spTree>
    <p:extLst>
      <p:ext uri="{BB962C8B-B14F-4D97-AF65-F5344CB8AC3E}">
        <p14:creationId xmlns:p14="http://schemas.microsoft.com/office/powerpoint/2010/main" val="2173748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MX"/>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8823E2DB-A741-4B68-BEB1-2018FCF85A81}" type="datetime1">
              <a:rPr lang="es-MX" smtClean="0"/>
              <a:t>01/10/2015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D480C563-F6DA-4B63-BFD7-6E391CD38F7F}" type="slidenum">
              <a:rPr lang="es-MX" smtClean="0"/>
              <a:t>‹Nº›</a:t>
            </a:fld>
            <a:endParaRPr lang="es-MX"/>
          </a:p>
        </p:txBody>
      </p:sp>
    </p:spTree>
    <p:extLst>
      <p:ext uri="{BB962C8B-B14F-4D97-AF65-F5344CB8AC3E}">
        <p14:creationId xmlns:p14="http://schemas.microsoft.com/office/powerpoint/2010/main" val="2250658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5E10D75-F35C-404D-942C-6C8C866C6E71}" type="datetime1">
              <a:rPr lang="es-MX" smtClean="0"/>
              <a:t>01/10/2015</a:t>
            </a:fld>
            <a:endParaRPr lang="es-MX"/>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480C563-F6DA-4B63-BFD7-6E391CD38F7F}" type="slidenum">
              <a:rPr lang="es-MX" smtClean="0"/>
              <a:t>‹Nº›</a:t>
            </a:fld>
            <a:endParaRPr lang="es-MX"/>
          </a:p>
        </p:txBody>
      </p:sp>
    </p:spTree>
    <p:extLst>
      <p:ext uri="{BB962C8B-B14F-4D97-AF65-F5344CB8AC3E}">
        <p14:creationId xmlns:p14="http://schemas.microsoft.com/office/powerpoint/2010/main" val="3144311462"/>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MX"/>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34.png"/><Relationship Id="rId7" Type="http://schemas.openxmlformats.org/officeDocument/2006/relationships/diagramColors" Target="../diagrams/colors7.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37.gif"/></Relationships>
</file>

<file path=ppt/slides/_rels/slide23.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39.png"/><Relationship Id="rId7" Type="http://schemas.openxmlformats.org/officeDocument/2006/relationships/diagramColors" Target="../diagrams/colors8.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ángulo 19"/>
          <p:cNvSpPr/>
          <p:nvPr/>
        </p:nvSpPr>
        <p:spPr>
          <a:xfrm>
            <a:off x="36512" y="6453336"/>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dirty="0"/>
          </a:p>
        </p:txBody>
      </p:sp>
      <p:sp>
        <p:nvSpPr>
          <p:cNvPr id="24" name="Rectángulo 23"/>
          <p:cNvSpPr/>
          <p:nvPr/>
        </p:nvSpPr>
        <p:spPr>
          <a:xfrm>
            <a:off x="1416050" y="2780928"/>
            <a:ext cx="6307138" cy="2008560"/>
          </a:xfrm>
          <a:prstGeom prst="rect">
            <a:avLst/>
          </a:prstGeom>
          <a:solidFill>
            <a:srgbClr val="5F6A33">
              <a:alpha val="41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grpSp>
        <p:nvGrpSpPr>
          <p:cNvPr id="1026" name="Agrupar 18"/>
          <p:cNvGrpSpPr>
            <a:grpSpLocks/>
          </p:cNvGrpSpPr>
          <p:nvPr/>
        </p:nvGrpSpPr>
        <p:grpSpPr bwMode="auto">
          <a:xfrm>
            <a:off x="0" y="90488"/>
            <a:ext cx="9144000" cy="2052637"/>
            <a:chOff x="0" y="1048100"/>
            <a:chExt cx="9144001" cy="2052376"/>
          </a:xfrm>
        </p:grpSpPr>
        <p:sp>
          <p:nvSpPr>
            <p:cNvPr id="6" name="Arco de bloque 5"/>
            <p:cNvSpPr/>
            <p:nvPr/>
          </p:nvSpPr>
          <p:spPr>
            <a:xfrm rot="10800000">
              <a:off x="0" y="1048100"/>
              <a:ext cx="9144001" cy="1406346"/>
            </a:xfrm>
            <a:prstGeom prst="blockArc">
              <a:avLst/>
            </a:prstGeom>
            <a:solidFill>
              <a:srgbClr val="555E2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solidFill>
                  <a:schemeClr val="tx1"/>
                </a:solidFill>
              </a:endParaRPr>
            </a:p>
          </p:txBody>
        </p:sp>
        <p:sp>
          <p:nvSpPr>
            <p:cNvPr id="7" name="Rectángulo 6"/>
            <p:cNvSpPr/>
            <p:nvPr/>
          </p:nvSpPr>
          <p:spPr>
            <a:xfrm>
              <a:off x="0" y="2116351"/>
              <a:ext cx="9144001" cy="317460"/>
            </a:xfrm>
            <a:prstGeom prst="rect">
              <a:avLst/>
            </a:prstGeom>
            <a:solidFill>
              <a:srgbClr val="555E2D"/>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ln>
                  <a:solidFill>
                    <a:srgbClr val="FFFFFF"/>
                  </a:solidFill>
                </a:ln>
                <a:solidFill>
                  <a:srgbClr val="008000"/>
                </a:solidFill>
              </a:endParaRPr>
            </a:p>
          </p:txBody>
        </p:sp>
        <p:sp>
          <p:nvSpPr>
            <p:cNvPr id="11" name="Triángulo rectángulo 10"/>
            <p:cNvSpPr/>
            <p:nvPr/>
          </p:nvSpPr>
          <p:spPr>
            <a:xfrm>
              <a:off x="0" y="1773495"/>
              <a:ext cx="785813" cy="363492"/>
            </a:xfrm>
            <a:prstGeom prst="rtTriangle">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4" name="Triángulo isósceles 13"/>
            <p:cNvSpPr/>
            <p:nvPr/>
          </p:nvSpPr>
          <p:spPr>
            <a:xfrm rot="16200000" flipH="1">
              <a:off x="8384421" y="1632962"/>
              <a:ext cx="619046" cy="900112"/>
            </a:xfrm>
            <a:prstGeom prst="triangle">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8" name="Imagen 17"/>
            <p:cNvPicPr>
              <a:picLocks noChangeAspect="1"/>
            </p:cNvPicPr>
            <p:nvPr/>
          </p:nvPicPr>
          <p:blipFill>
            <a:blip r:embed="rId3"/>
            <a:srcRect/>
            <a:stretch>
              <a:fillRect/>
            </a:stretch>
          </p:blipFill>
          <p:spPr bwMode="auto">
            <a:xfrm>
              <a:off x="3767427" y="1684426"/>
              <a:ext cx="1608138" cy="1416050"/>
            </a:xfrm>
            <a:prstGeom prst="rect">
              <a:avLst/>
            </a:prstGeom>
            <a:ln>
              <a:noFill/>
            </a:ln>
            <a:effectLst>
              <a:softEdge rad="112500"/>
            </a:effectLst>
          </p:spPr>
        </p:pic>
      </p:grpSp>
      <p:sp>
        <p:nvSpPr>
          <p:cNvPr id="1028" name="CuadroTexto 20"/>
          <p:cNvSpPr txBox="1">
            <a:spLocks noChangeArrowheads="1"/>
          </p:cNvSpPr>
          <p:nvPr/>
        </p:nvSpPr>
        <p:spPr bwMode="auto">
          <a:xfrm>
            <a:off x="0" y="173038"/>
            <a:ext cx="91440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s-ES" sz="2800" b="1">
                <a:solidFill>
                  <a:srgbClr val="555E2D"/>
                </a:solidFill>
                <a:cs typeface="Calibri" charset="0"/>
              </a:rPr>
              <a:t>Universidad Autónoma del Estado de México</a:t>
            </a:r>
          </a:p>
        </p:txBody>
      </p:sp>
      <p:sp>
        <p:nvSpPr>
          <p:cNvPr id="1029" name="Rectángulo 21"/>
          <p:cNvSpPr>
            <a:spLocks noChangeArrowheads="1"/>
          </p:cNvSpPr>
          <p:nvPr/>
        </p:nvSpPr>
        <p:spPr bwMode="auto">
          <a:xfrm>
            <a:off x="0" y="1722438"/>
            <a:ext cx="9144000" cy="474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endParaRPr lang="es-ES" sz="2000" b="1" dirty="0">
              <a:latin typeface="Tahoma" charset="0"/>
              <a:cs typeface="Tahoma" charset="0"/>
            </a:endParaRPr>
          </a:p>
          <a:p>
            <a:pPr algn="ctr">
              <a:lnSpc>
                <a:spcPct val="80000"/>
              </a:lnSpc>
            </a:pP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endParaRPr lang="es-ES" sz="2200" b="1" dirty="0" smtClean="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a:solidFill>
                <a:srgbClr val="555E2D"/>
              </a:solidFill>
              <a:cs typeface="Calibri" charset="0"/>
            </a:endParaRPr>
          </a:p>
          <a:p>
            <a:pPr algn="ctr">
              <a:lnSpc>
                <a:spcPct val="80000"/>
              </a:lnSpc>
            </a:pPr>
            <a:endParaRPr lang="es-ES" sz="2200" b="1" dirty="0" smtClean="0">
              <a:solidFill>
                <a:srgbClr val="555E2D"/>
              </a:solidFill>
              <a:cs typeface="Calibri" charset="0"/>
            </a:endParaRPr>
          </a:p>
          <a:p>
            <a:pPr algn="ctr">
              <a:lnSpc>
                <a:spcPct val="80000"/>
              </a:lnSpc>
            </a:pPr>
            <a:r>
              <a:rPr lang="es-ES" sz="2200" b="1" dirty="0" smtClean="0">
                <a:solidFill>
                  <a:srgbClr val="555E2D"/>
                </a:solidFill>
                <a:cs typeface="Calibri" charset="0"/>
              </a:rPr>
              <a:t>Responsable </a:t>
            </a:r>
            <a:r>
              <a:rPr lang="es-ES" sz="2200" b="1" dirty="0">
                <a:solidFill>
                  <a:srgbClr val="555E2D"/>
                </a:solidFill>
                <a:cs typeface="Calibri" charset="0"/>
              </a:rPr>
              <a:t>de la elaboración:</a:t>
            </a:r>
            <a:br>
              <a:rPr lang="es-ES" sz="2200" b="1" dirty="0">
                <a:solidFill>
                  <a:srgbClr val="555E2D"/>
                </a:solidFill>
                <a:cs typeface="Calibri" charset="0"/>
              </a:rPr>
            </a:br>
            <a:r>
              <a:rPr lang="es-ES" sz="2200" b="1" dirty="0">
                <a:solidFill>
                  <a:srgbClr val="555E2D"/>
                </a:solidFill>
                <a:cs typeface="Calibri" charset="0"/>
              </a:rPr>
              <a:t>Dra. Cristina </a:t>
            </a:r>
            <a:r>
              <a:rPr lang="es-ES" sz="2200" b="1" dirty="0" err="1">
                <a:solidFill>
                  <a:srgbClr val="555E2D"/>
                </a:solidFill>
                <a:cs typeface="Calibri" charset="0"/>
              </a:rPr>
              <a:t>Burrola</a:t>
            </a:r>
            <a:r>
              <a:rPr lang="es-ES" sz="2200" b="1" dirty="0">
                <a:solidFill>
                  <a:srgbClr val="555E2D"/>
                </a:solidFill>
                <a:cs typeface="Calibri" charset="0"/>
              </a:rPr>
              <a:t> Aguilar </a:t>
            </a:r>
          </a:p>
          <a:p>
            <a:pPr algn="ctr">
              <a:lnSpc>
                <a:spcPct val="80000"/>
              </a:lnSpc>
            </a:pPr>
            <a:endParaRPr lang="es-ES" sz="2200" b="1" dirty="0">
              <a:solidFill>
                <a:srgbClr val="555E2D"/>
              </a:solidFill>
              <a:cs typeface="Calibri" charset="0"/>
            </a:endParaRPr>
          </a:p>
          <a:p>
            <a:pPr algn="ctr">
              <a:lnSpc>
                <a:spcPct val="80000"/>
              </a:lnSpc>
            </a:pPr>
            <a:r>
              <a:rPr lang="es-ES" sz="2200" b="1" dirty="0" smtClean="0">
                <a:solidFill>
                  <a:srgbClr val="555E2D"/>
                </a:solidFill>
                <a:cs typeface="Calibri" charset="0"/>
              </a:rPr>
              <a:t>Septiembre 2015</a:t>
            </a:r>
            <a:endParaRPr lang="es-ES" sz="2200" dirty="0"/>
          </a:p>
        </p:txBody>
      </p:sp>
      <p:sp>
        <p:nvSpPr>
          <p:cNvPr id="15" name="Rectángulo 21"/>
          <p:cNvSpPr>
            <a:spLocks noChangeArrowheads="1"/>
          </p:cNvSpPr>
          <p:nvPr/>
        </p:nvSpPr>
        <p:spPr bwMode="auto">
          <a:xfrm>
            <a:off x="0" y="1767120"/>
            <a:ext cx="9144000" cy="33861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endParaRPr lang="es-ES" sz="2000" b="1" dirty="0">
              <a:latin typeface="Tahoma" charset="0"/>
              <a:cs typeface="Tahoma" charset="0"/>
            </a:endParaRPr>
          </a:p>
          <a:p>
            <a:pPr algn="ctr">
              <a:lnSpc>
                <a:spcPct val="80000"/>
              </a:lnSpc>
            </a:pPr>
            <a:r>
              <a:rPr lang="es-ES" sz="2200" b="1" dirty="0">
                <a:solidFill>
                  <a:srgbClr val="555E2D"/>
                </a:solidFill>
                <a:cs typeface="Calibri" charset="0"/>
              </a:rPr>
              <a:t>Facultad de </a:t>
            </a:r>
            <a:r>
              <a:rPr lang="es-ES" sz="2200" b="1" dirty="0" smtClean="0">
                <a:solidFill>
                  <a:srgbClr val="555E2D"/>
                </a:solidFill>
                <a:cs typeface="Calibri" charset="0"/>
              </a:rPr>
              <a:t>Ciencias</a:t>
            </a: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Licenciatura en Biología</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Unidad de Aprendizaje: </a:t>
            </a:r>
            <a:br>
              <a:rPr lang="es-ES" sz="2200" b="1" dirty="0">
                <a:solidFill>
                  <a:srgbClr val="555E2D"/>
                </a:solidFill>
                <a:cs typeface="Calibri" charset="0"/>
              </a:rPr>
            </a:br>
            <a:r>
              <a:rPr lang="es-ES" sz="2200" b="1" dirty="0" smtClean="0">
                <a:solidFill>
                  <a:srgbClr val="555E2D"/>
                </a:solidFill>
                <a:cs typeface="Calibri" charset="0"/>
              </a:rPr>
              <a:t>Micología</a:t>
            </a: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
            </a:r>
            <a:br>
              <a:rPr lang="es-ES" sz="2200" b="1" dirty="0">
                <a:solidFill>
                  <a:srgbClr val="555E2D"/>
                </a:solidFill>
                <a:cs typeface="Calibri" charset="0"/>
              </a:rPr>
            </a:br>
            <a:r>
              <a:rPr lang="es-ES" sz="2200" b="1" dirty="0">
                <a:solidFill>
                  <a:srgbClr val="555E2D"/>
                </a:solidFill>
                <a:cs typeface="Calibri" charset="0"/>
              </a:rPr>
              <a:t>Unidad de Competencia 7</a:t>
            </a:r>
          </a:p>
          <a:p>
            <a:pPr algn="ctr">
              <a:lnSpc>
                <a:spcPct val="80000"/>
              </a:lnSpc>
            </a:pPr>
            <a:r>
              <a:rPr lang="es-MX" sz="2200" b="1" dirty="0">
                <a:solidFill>
                  <a:srgbClr val="555E2D"/>
                </a:solidFill>
                <a:cs typeface="Calibri" charset="0"/>
              </a:rPr>
              <a:t>Simbiosis fúngica: Líquenes</a:t>
            </a:r>
            <a:r>
              <a:rPr lang="es-ES_tradnl" sz="2200" b="1" dirty="0">
                <a:solidFill>
                  <a:srgbClr val="555E2D"/>
                </a:solidFill>
                <a:cs typeface="Calibri" charset="0"/>
              </a:rPr>
              <a:t/>
            </a:r>
            <a:br>
              <a:rPr lang="es-ES_tradnl" sz="2200" b="1" dirty="0">
                <a:solidFill>
                  <a:srgbClr val="555E2D"/>
                </a:solidFill>
                <a:cs typeface="Calibri" charset="0"/>
              </a:rPr>
            </a:br>
            <a:endParaRPr lang="pt-BR" sz="2200" b="1" dirty="0">
              <a:solidFill>
                <a:srgbClr val="555E2D"/>
              </a:solidFill>
              <a:cs typeface="Calibri" charset="0"/>
            </a:endParaRPr>
          </a:p>
          <a:p>
            <a:pPr algn="ctr">
              <a:lnSpc>
                <a:spcPct val="80000"/>
              </a:lnSpc>
            </a:pPr>
            <a:r>
              <a:rPr lang="es-ES_tradnl" sz="2200" b="1" dirty="0">
                <a:solidFill>
                  <a:srgbClr val="555E2D"/>
                </a:solidFill>
                <a:cs typeface="Calibri" charset="0"/>
              </a:rPr>
              <a:t/>
            </a:r>
            <a:br>
              <a:rPr lang="es-ES_tradnl" sz="2200" b="1" dirty="0">
                <a:solidFill>
                  <a:srgbClr val="555E2D"/>
                </a:solidFill>
                <a:cs typeface="Calibri" charset="0"/>
              </a:rPr>
            </a:br>
            <a:endParaRPr lang="pt-BR" sz="2200" b="1" dirty="0">
              <a:solidFill>
                <a:srgbClr val="555E2D"/>
              </a:solidFill>
              <a:cs typeface="Calibri" charset="0"/>
            </a:endParaRPr>
          </a:p>
        </p:txBody>
      </p:sp>
      <p:sp>
        <p:nvSpPr>
          <p:cNvPr id="2" name="Marcador de número de diapositiva 1"/>
          <p:cNvSpPr>
            <a:spLocks noGrp="1"/>
          </p:cNvSpPr>
          <p:nvPr>
            <p:ph type="sldNum" sz="quarter" idx="12"/>
          </p:nvPr>
        </p:nvSpPr>
        <p:spPr/>
        <p:txBody>
          <a:bodyPr/>
          <a:lstStyle/>
          <a:p>
            <a:fld id="{D480C563-F6DA-4B63-BFD7-6E391CD38F7F}" type="slidenum">
              <a:rPr lang="es-MX" smtClean="0"/>
              <a:t>1</a:t>
            </a:fld>
            <a:endParaRPr lang="es-MX"/>
          </a:p>
        </p:txBody>
      </p:sp>
    </p:spTree>
    <p:extLst>
      <p:ext uri="{BB962C8B-B14F-4D97-AF65-F5344CB8AC3E}">
        <p14:creationId xmlns:p14="http://schemas.microsoft.com/office/powerpoint/2010/main" val="3607168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80000"/>
              </a:lnSpc>
            </a:pPr>
            <a:r>
              <a:rPr lang="es-ES" sz="3200" b="1" dirty="0" smtClean="0">
                <a:latin typeface="Verdana"/>
                <a:ea typeface="Verdana"/>
                <a:cs typeface="Verdana"/>
              </a:rPr>
              <a:t>     </a:t>
            </a:r>
            <a:r>
              <a:rPr lang="es-ES" sz="3600" b="1" dirty="0" smtClean="0">
                <a:latin typeface="Trebuchet MS" panose="020B0603020202020204" pitchFamily="34" charset="0"/>
                <a:ea typeface="ＭＳ Ｐゴシック" panose="020B0600070205080204" pitchFamily="34" charset="-128"/>
              </a:rPr>
              <a:t>ESTRUCTURA MICROSCÓPICA</a:t>
            </a:r>
            <a:endParaRPr lang="es-ES" altLang="es-MX" sz="3600" b="1" dirty="0">
              <a:latin typeface="Trebuchet MS" panose="020B0603020202020204" pitchFamily="34" charset="0"/>
              <a:ea typeface="ＭＳ Ｐゴシック" panose="020B0600070205080204" pitchFamily="34" charset="-128"/>
            </a:endParaRPr>
          </a:p>
        </p:txBody>
      </p:sp>
      <p:cxnSp>
        <p:nvCxnSpPr>
          <p:cNvPr id="5" name="Conector recto 4"/>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6" name="Rectángulo 5"/>
          <p:cNvSpPr/>
          <p:nvPr/>
        </p:nvSpPr>
        <p:spPr>
          <a:xfrm>
            <a:off x="539552" y="5525576"/>
            <a:ext cx="2138727" cy="230832"/>
          </a:xfrm>
          <a:prstGeom prst="rect">
            <a:avLst/>
          </a:prstGeom>
        </p:spPr>
        <p:txBody>
          <a:bodyPr wrap="square">
            <a:spAutoFit/>
          </a:bodyPr>
          <a:lstStyle/>
          <a:p>
            <a:r>
              <a:rPr lang="es-MX" sz="900" dirty="0">
                <a:solidFill>
                  <a:schemeClr val="bg1">
                    <a:lumMod val="50000"/>
                  </a:schemeClr>
                </a:solidFill>
              </a:rPr>
              <a:t>http://static.icarito.cl/200912/614296.jpg</a:t>
            </a:r>
          </a:p>
        </p:txBody>
      </p:sp>
      <p:pic>
        <p:nvPicPr>
          <p:cNvPr id="7" name="Imagen 6"/>
          <p:cNvPicPr>
            <a:picLocks noChangeAspect="1"/>
          </p:cNvPicPr>
          <p:nvPr/>
        </p:nvPicPr>
        <p:blipFill>
          <a:blip r:embed="rId3"/>
          <a:stretch>
            <a:fillRect/>
          </a:stretch>
        </p:blipFill>
        <p:spPr>
          <a:xfrm>
            <a:off x="611560" y="1507022"/>
            <a:ext cx="8263464" cy="4010210"/>
          </a:xfrm>
          <a:prstGeom prst="rect">
            <a:avLst/>
          </a:prstGeom>
        </p:spPr>
      </p:pic>
      <p:sp>
        <p:nvSpPr>
          <p:cNvPr id="2" name="Rectángulo 1"/>
          <p:cNvSpPr/>
          <p:nvPr/>
        </p:nvSpPr>
        <p:spPr>
          <a:xfrm>
            <a:off x="611560" y="6165304"/>
            <a:ext cx="1928798" cy="276999"/>
          </a:xfrm>
          <a:prstGeom prst="rect">
            <a:avLst/>
          </a:prstGeom>
        </p:spPr>
        <p:txBody>
          <a:bodyPr wrap="none">
            <a:spAutoFit/>
          </a:bodyPr>
          <a:lstStyle/>
          <a:p>
            <a:r>
              <a:rPr lang="es-MX" sz="1200" dirty="0" smtClean="0"/>
              <a:t>(</a:t>
            </a:r>
            <a:r>
              <a:rPr lang="es-MX" sz="1200" dirty="0" err="1" smtClean="0"/>
              <a:t>Coutiño</a:t>
            </a:r>
            <a:r>
              <a:rPr lang="es-MX" sz="1200" dirty="0" smtClean="0"/>
              <a:t> y Montañez, 2000)</a:t>
            </a:r>
            <a:endParaRPr lang="es-MX" sz="1200" dirty="0"/>
          </a:p>
        </p:txBody>
      </p:sp>
      <p:sp>
        <p:nvSpPr>
          <p:cNvPr id="3" name="Marcador de número de diapositiva 2"/>
          <p:cNvSpPr>
            <a:spLocks noGrp="1"/>
          </p:cNvSpPr>
          <p:nvPr>
            <p:ph type="sldNum" sz="quarter" idx="12"/>
          </p:nvPr>
        </p:nvSpPr>
        <p:spPr/>
        <p:txBody>
          <a:bodyPr/>
          <a:lstStyle/>
          <a:p>
            <a:fld id="{D480C563-F6DA-4B63-BFD7-6E391CD38F7F}" type="slidenum">
              <a:rPr lang="es-MX" smtClean="0"/>
              <a:t>10</a:t>
            </a:fld>
            <a:endParaRPr lang="es-MX"/>
          </a:p>
        </p:txBody>
      </p:sp>
    </p:spTree>
    <p:extLst>
      <p:ext uri="{BB962C8B-B14F-4D97-AF65-F5344CB8AC3E}">
        <p14:creationId xmlns:p14="http://schemas.microsoft.com/office/powerpoint/2010/main" val="37706609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251520" y="1211516"/>
            <a:ext cx="3752635" cy="2585950"/>
          </a:xfrm>
          <a:prstGeom prst="rect">
            <a:avLst/>
          </a:prstGeom>
        </p:spPr>
      </p:pic>
      <p:sp>
        <p:nvSpPr>
          <p:cNvPr id="8"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80000"/>
              </a:lnSpc>
            </a:pPr>
            <a:r>
              <a:rPr lang="es-ES" sz="3200" b="1" dirty="0" smtClean="0">
                <a:latin typeface="Verdana"/>
                <a:ea typeface="Verdana"/>
                <a:cs typeface="Verdana"/>
              </a:rPr>
              <a:t>     </a:t>
            </a:r>
            <a:r>
              <a:rPr lang="es-ES" sz="3600" b="1" dirty="0" smtClean="0">
                <a:latin typeface="Trebuchet MS" panose="020B0603020202020204" pitchFamily="34" charset="0"/>
                <a:ea typeface="ＭＳ Ｐゴシック" panose="020B0600070205080204" pitchFamily="34" charset="-128"/>
              </a:rPr>
              <a:t>ESTRUCTURA MICROSCÓPICA</a:t>
            </a:r>
            <a:endParaRPr lang="es-ES" altLang="es-MX" sz="3600" b="1" dirty="0">
              <a:latin typeface="Trebuchet MS" panose="020B0603020202020204" pitchFamily="34" charset="0"/>
              <a:ea typeface="ＭＳ Ｐゴシック" panose="020B0600070205080204" pitchFamily="34" charset="-128"/>
            </a:endParaRPr>
          </a:p>
        </p:txBody>
      </p:sp>
      <p:cxnSp>
        <p:nvCxnSpPr>
          <p:cNvPr id="9" name="Conector recto 8"/>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pic>
        <p:nvPicPr>
          <p:cNvPr id="4" name="Imagen 3"/>
          <p:cNvPicPr>
            <a:picLocks noChangeAspect="1"/>
          </p:cNvPicPr>
          <p:nvPr/>
        </p:nvPicPr>
        <p:blipFill rotWithShape="1">
          <a:blip r:embed="rId4"/>
          <a:srcRect b="9842"/>
          <a:stretch/>
        </p:blipFill>
        <p:spPr>
          <a:xfrm>
            <a:off x="107504" y="4160610"/>
            <a:ext cx="6170078" cy="2592287"/>
          </a:xfrm>
          <a:prstGeom prst="rect">
            <a:avLst/>
          </a:prstGeom>
          <a:ln w="28575">
            <a:solidFill>
              <a:schemeClr val="tx1"/>
            </a:solidFill>
          </a:ln>
        </p:spPr>
      </p:pic>
      <p:sp>
        <p:nvSpPr>
          <p:cNvPr id="5" name="Rectángulo 4"/>
          <p:cNvSpPr/>
          <p:nvPr/>
        </p:nvSpPr>
        <p:spPr>
          <a:xfrm>
            <a:off x="34577" y="6443284"/>
            <a:ext cx="4572000" cy="230832"/>
          </a:xfrm>
          <a:prstGeom prst="rect">
            <a:avLst/>
          </a:prstGeom>
        </p:spPr>
        <p:txBody>
          <a:bodyPr wrap="square">
            <a:spAutoFit/>
          </a:bodyPr>
          <a:lstStyle/>
          <a:p>
            <a:r>
              <a:rPr lang="es-MX" sz="900" dirty="0">
                <a:solidFill>
                  <a:schemeClr val="bg1">
                    <a:lumMod val="50000"/>
                  </a:schemeClr>
                </a:solidFill>
              </a:rPr>
              <a:t>http://www.micomania.rizoazul.com/objetos/mico%20intro%2015.jpg</a:t>
            </a:r>
          </a:p>
        </p:txBody>
      </p:sp>
      <p:sp>
        <p:nvSpPr>
          <p:cNvPr id="6" name="Rectángulo 5"/>
          <p:cNvSpPr/>
          <p:nvPr/>
        </p:nvSpPr>
        <p:spPr>
          <a:xfrm>
            <a:off x="202000" y="3498303"/>
            <a:ext cx="3787212" cy="338554"/>
          </a:xfrm>
          <a:prstGeom prst="rect">
            <a:avLst/>
          </a:prstGeom>
        </p:spPr>
        <p:txBody>
          <a:bodyPr wrap="square">
            <a:spAutoFit/>
          </a:bodyPr>
          <a:lstStyle/>
          <a:p>
            <a:r>
              <a:rPr lang="es-MX" sz="800" dirty="0">
                <a:solidFill>
                  <a:schemeClr val="bg1">
                    <a:lumMod val="50000"/>
                  </a:schemeClr>
                </a:solidFill>
              </a:rPr>
              <a:t>http://www.monografias.com/trabajos89/hongos-simbiontes-beneficiosos-nuestro-ecosistema/image004.jpg</a:t>
            </a:r>
          </a:p>
        </p:txBody>
      </p:sp>
      <p:sp>
        <p:nvSpPr>
          <p:cNvPr id="7" name="CuadroTexto 6"/>
          <p:cNvSpPr txBox="1"/>
          <p:nvPr/>
        </p:nvSpPr>
        <p:spPr>
          <a:xfrm>
            <a:off x="4592773" y="1211516"/>
            <a:ext cx="4325418" cy="2862322"/>
          </a:xfrm>
          <a:prstGeom prst="rect">
            <a:avLst/>
          </a:prstGeom>
          <a:solidFill>
            <a:schemeClr val="accent6">
              <a:lumMod val="20000"/>
              <a:lumOff val="80000"/>
            </a:schemeClr>
          </a:solidFill>
        </p:spPr>
        <p:txBody>
          <a:bodyPr wrap="square" rtlCol="0">
            <a:spAutoFit/>
          </a:bodyPr>
          <a:lstStyle/>
          <a:p>
            <a:pPr marL="285750" indent="-285750">
              <a:buFont typeface="Arial" panose="020B0604020202020204" pitchFamily="34" charset="0"/>
              <a:buChar char="•"/>
            </a:pPr>
            <a:r>
              <a:rPr lang="es-MX" dirty="0"/>
              <a:t>El </a:t>
            </a:r>
            <a:r>
              <a:rPr lang="es-MX" b="1" dirty="0"/>
              <a:t>talo</a:t>
            </a:r>
            <a:r>
              <a:rPr lang="es-MX" dirty="0"/>
              <a:t> puede presentar una estratificación con zonas bien </a:t>
            </a:r>
            <a:r>
              <a:rPr lang="es-MX" dirty="0" smtClean="0"/>
              <a:t>delimitadas:</a:t>
            </a:r>
          </a:p>
          <a:p>
            <a:pPr lvl="1"/>
            <a:r>
              <a:rPr lang="es-MX" b="1" dirty="0" smtClean="0"/>
              <a:t>estrato </a:t>
            </a:r>
            <a:r>
              <a:rPr lang="es-MX" b="1" dirty="0" err="1"/>
              <a:t>algal</a:t>
            </a:r>
            <a:r>
              <a:rPr lang="es-MX" dirty="0"/>
              <a:t> superior </a:t>
            </a:r>
            <a:endParaRPr lang="es-MX" dirty="0" smtClean="0"/>
          </a:p>
          <a:p>
            <a:pPr lvl="1"/>
            <a:r>
              <a:rPr lang="es-MX" b="1" dirty="0" smtClean="0"/>
              <a:t>médula</a:t>
            </a:r>
            <a:r>
              <a:rPr lang="es-MX" dirty="0" smtClean="0"/>
              <a:t> </a:t>
            </a:r>
            <a:r>
              <a:rPr lang="es-MX" dirty="0"/>
              <a:t>formada por hifas del </a:t>
            </a:r>
            <a:r>
              <a:rPr lang="es-MX" dirty="0" smtClean="0"/>
              <a:t>hongo </a:t>
            </a:r>
          </a:p>
          <a:p>
            <a:pPr lvl="1"/>
            <a:r>
              <a:rPr lang="es-MX" b="1" dirty="0"/>
              <a:t>(</a:t>
            </a:r>
            <a:r>
              <a:rPr lang="es-MX" b="1" dirty="0" smtClean="0"/>
              <a:t>talos heterómeros</a:t>
            </a:r>
            <a:r>
              <a:rPr lang="es-MX" dirty="0" smtClean="0"/>
              <a:t>) </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smtClean="0"/>
              <a:t>Si </a:t>
            </a:r>
            <a:r>
              <a:rPr lang="es-MX" dirty="0"/>
              <a:t>las algas se distribuyen entre las células del hongo sin </a:t>
            </a:r>
            <a:r>
              <a:rPr lang="es-MX" dirty="0" smtClean="0"/>
              <a:t>ningún </a:t>
            </a:r>
            <a:r>
              <a:rPr lang="es-MX" dirty="0"/>
              <a:t>orden el talo es </a:t>
            </a:r>
            <a:r>
              <a:rPr lang="es-MX" b="1" dirty="0" err="1"/>
              <a:t>homómero</a:t>
            </a:r>
            <a:r>
              <a:rPr lang="es-MX" dirty="0"/>
              <a:t>.</a:t>
            </a:r>
          </a:p>
        </p:txBody>
      </p:sp>
      <p:sp>
        <p:nvSpPr>
          <p:cNvPr id="14" name="Rectángulo 13"/>
          <p:cNvSpPr/>
          <p:nvPr/>
        </p:nvSpPr>
        <p:spPr>
          <a:xfrm>
            <a:off x="3718291" y="3892224"/>
            <a:ext cx="936104" cy="276999"/>
          </a:xfrm>
          <a:prstGeom prst="rect">
            <a:avLst/>
          </a:prstGeom>
        </p:spPr>
        <p:txBody>
          <a:bodyPr wrap="square">
            <a:spAutoFit/>
          </a:bodyPr>
          <a:lstStyle/>
          <a:p>
            <a:r>
              <a:rPr lang="de-DE" sz="1200" baseline="30000" dirty="0" smtClean="0"/>
              <a:t>(</a:t>
            </a:r>
            <a:r>
              <a:rPr lang="de-DE" sz="1200" baseline="30000" dirty="0" err="1" smtClean="0"/>
              <a:t>Deising</a:t>
            </a:r>
            <a:r>
              <a:rPr lang="de-DE" sz="1200" baseline="30000" dirty="0"/>
              <a:t>, </a:t>
            </a:r>
            <a:r>
              <a:rPr lang="de-DE" sz="1200" baseline="30000" dirty="0" smtClean="0"/>
              <a:t>2009)</a:t>
            </a:r>
            <a:endParaRPr lang="es-ES" sz="1200" dirty="0"/>
          </a:p>
        </p:txBody>
      </p:sp>
      <p:pic>
        <p:nvPicPr>
          <p:cNvPr id="10" name="Imagen 9"/>
          <p:cNvPicPr>
            <a:picLocks noChangeAspect="1"/>
          </p:cNvPicPr>
          <p:nvPr/>
        </p:nvPicPr>
        <p:blipFill rotWithShape="1">
          <a:blip r:embed="rId5"/>
          <a:srcRect l="5374" r="8233"/>
          <a:stretch/>
        </p:blipFill>
        <p:spPr>
          <a:xfrm>
            <a:off x="6350509" y="4152621"/>
            <a:ext cx="2664296" cy="2608264"/>
          </a:xfrm>
          <a:prstGeom prst="rect">
            <a:avLst/>
          </a:prstGeom>
        </p:spPr>
      </p:pic>
      <p:sp>
        <p:nvSpPr>
          <p:cNvPr id="11" name="Rectángulo 10"/>
          <p:cNvSpPr/>
          <p:nvPr/>
        </p:nvSpPr>
        <p:spPr>
          <a:xfrm>
            <a:off x="6350509" y="4144633"/>
            <a:ext cx="1461851" cy="261625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p:cNvSpPr/>
          <p:nvPr/>
        </p:nvSpPr>
        <p:spPr>
          <a:xfrm>
            <a:off x="5652120" y="3983851"/>
            <a:ext cx="4572000" cy="230832"/>
          </a:xfrm>
          <a:prstGeom prst="rect">
            <a:avLst/>
          </a:prstGeom>
        </p:spPr>
        <p:txBody>
          <a:bodyPr wrap="square">
            <a:spAutoFit/>
          </a:bodyPr>
          <a:lstStyle/>
          <a:p>
            <a:r>
              <a:rPr lang="es-MX" sz="900" dirty="0">
                <a:solidFill>
                  <a:schemeClr val="bg1">
                    <a:lumMod val="50000"/>
                  </a:schemeClr>
                </a:solidFill>
              </a:rPr>
              <a:t>http://www.inbio.ac.cr/papers/liquenes/images/corte-transversal.jpg</a:t>
            </a:r>
          </a:p>
        </p:txBody>
      </p:sp>
      <p:sp>
        <p:nvSpPr>
          <p:cNvPr id="3" name="Marcador de número de diapositiva 2"/>
          <p:cNvSpPr>
            <a:spLocks noGrp="1"/>
          </p:cNvSpPr>
          <p:nvPr>
            <p:ph type="sldNum" sz="quarter" idx="12"/>
          </p:nvPr>
        </p:nvSpPr>
        <p:spPr/>
        <p:txBody>
          <a:bodyPr/>
          <a:lstStyle/>
          <a:p>
            <a:fld id="{D480C563-F6DA-4B63-BFD7-6E391CD38F7F}" type="slidenum">
              <a:rPr lang="es-MX" smtClean="0"/>
              <a:t>11</a:t>
            </a:fld>
            <a:endParaRPr lang="es-MX"/>
          </a:p>
        </p:txBody>
      </p:sp>
    </p:spTree>
    <p:extLst>
      <p:ext uri="{BB962C8B-B14F-4D97-AF65-F5344CB8AC3E}">
        <p14:creationId xmlns:p14="http://schemas.microsoft.com/office/powerpoint/2010/main" val="37717688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texto 6"/>
          <p:cNvSpPr>
            <a:spLocks noGrp="1"/>
          </p:cNvSpPr>
          <p:nvPr>
            <p:ph type="body" idx="1"/>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es-ES" altLang="es-MX" dirty="0" smtClean="0">
                <a:ea typeface="ＭＳ Ｐゴシック" panose="020B0600070205080204" pitchFamily="34" charset="-128"/>
              </a:rPr>
              <a:t>TEORÍA DE LA SIMBIOSIS MUTUALISTA (CLÁSICA)</a:t>
            </a:r>
            <a:endParaRPr lang="es-ES" altLang="es-MX" dirty="0">
              <a:ea typeface="ＭＳ Ｐゴシック" panose="020B0600070205080204" pitchFamily="34" charset="-128"/>
            </a:endParaRPr>
          </a:p>
        </p:txBody>
      </p:sp>
      <p:sp>
        <p:nvSpPr>
          <p:cNvPr id="21506" name="2 Marcador de contenido"/>
          <p:cNvSpPr>
            <a:spLocks noGrp="1"/>
          </p:cNvSpPr>
          <p:nvPr>
            <p:ph sz="half" idx="2"/>
          </p:nvPr>
        </p:nvSpPr>
        <p:spPr>
          <a:solidFill>
            <a:schemeClr val="accent6">
              <a:lumMod val="20000"/>
              <a:lumOff val="80000"/>
            </a:schemeClr>
          </a:solidFill>
        </p:spPr>
        <p:txBody>
          <a:bodyPr>
            <a:normAutofit fontScale="77500" lnSpcReduction="20000"/>
          </a:bodyPr>
          <a:lstStyle/>
          <a:p>
            <a:pPr marL="514350" indent="-514350" eaLnBrk="1" hangingPunct="1">
              <a:lnSpc>
                <a:spcPct val="80000"/>
              </a:lnSpc>
              <a:buFont typeface="Wingdings 2" panose="05020102010507070707" pitchFamily="18" charset="2"/>
              <a:buNone/>
            </a:pPr>
            <a:r>
              <a:rPr lang="es-ES" altLang="es-MX" sz="2200" b="1" dirty="0" smtClean="0">
                <a:solidFill>
                  <a:schemeClr val="tx1"/>
                </a:solidFill>
                <a:ea typeface="ＭＳ Ｐゴシック" panose="020B0600070205080204" pitchFamily="34" charset="-128"/>
              </a:rPr>
              <a:t>El hongo emite </a:t>
            </a:r>
            <a:r>
              <a:rPr lang="es-ES" altLang="es-MX" sz="2200" b="1" dirty="0" err="1" smtClean="0">
                <a:solidFill>
                  <a:schemeClr val="tx1"/>
                </a:solidFill>
                <a:ea typeface="ＭＳ Ｐゴシック" panose="020B0600070205080204" pitchFamily="34" charset="-128"/>
              </a:rPr>
              <a:t>hautorios</a:t>
            </a:r>
            <a:r>
              <a:rPr lang="es-ES" altLang="es-MX" sz="2200" b="1" dirty="0" smtClean="0">
                <a:solidFill>
                  <a:schemeClr val="tx1"/>
                </a:solidFill>
                <a:ea typeface="ＭＳ Ｐゴシック" panose="020B0600070205080204" pitchFamily="34" charset="-128"/>
              </a:rPr>
              <a:t> al alga, intracelulares o a nivel de la pared.</a:t>
            </a:r>
          </a:p>
          <a:p>
            <a:pPr marL="514350" indent="-514350" eaLnBrk="1" hangingPunct="1">
              <a:lnSpc>
                <a:spcPct val="80000"/>
              </a:lnSpc>
              <a:buFont typeface="Wingdings 2" panose="05020102010507070707" pitchFamily="18" charset="2"/>
              <a:buNone/>
            </a:pPr>
            <a:endParaRPr lang="es-ES" altLang="es-MX" sz="2200" b="1" dirty="0" smtClean="0">
              <a:solidFill>
                <a:schemeClr val="tx1"/>
              </a:solidFill>
              <a:ea typeface="ＭＳ Ｐゴシック" panose="020B0600070205080204" pitchFamily="34" charset="-128"/>
            </a:endParaRPr>
          </a:p>
          <a:p>
            <a:pPr marL="514350" indent="-514350" eaLnBrk="1" hangingPunct="1">
              <a:lnSpc>
                <a:spcPct val="80000"/>
              </a:lnSpc>
              <a:buFont typeface="Wingdings 2" panose="05020102010507070707" pitchFamily="18" charset="2"/>
              <a:buNone/>
            </a:pPr>
            <a:endParaRPr lang="es-ES" altLang="es-MX" sz="2200" b="1" dirty="0" smtClean="0">
              <a:solidFill>
                <a:schemeClr val="tx1"/>
              </a:solidFill>
              <a:ea typeface="ＭＳ Ｐゴシック" panose="020B0600070205080204" pitchFamily="34" charset="-128"/>
            </a:endParaRPr>
          </a:p>
          <a:p>
            <a:pPr marL="514350" indent="-514350" eaLnBrk="1" hangingPunct="1">
              <a:lnSpc>
                <a:spcPct val="80000"/>
              </a:lnSpc>
              <a:buFont typeface="Wingdings 2" panose="05020102010507070707" pitchFamily="18" charset="2"/>
              <a:buNone/>
            </a:pPr>
            <a:r>
              <a:rPr lang="es-ES" altLang="es-MX" sz="2200" b="1" dirty="0" smtClean="0">
                <a:solidFill>
                  <a:schemeClr val="tx1"/>
                </a:solidFill>
                <a:ea typeface="ＭＳ Ｐゴシック" panose="020B0600070205080204" pitchFamily="34" charset="-128"/>
              </a:rPr>
              <a:t>El alga cede al hongo los excedentes en M.O. El hongo aporta al alga</a:t>
            </a:r>
          </a:p>
          <a:p>
            <a:pPr marL="514350" indent="-514350" eaLnBrk="1" hangingPunct="1">
              <a:lnSpc>
                <a:spcPct val="80000"/>
              </a:lnSpc>
              <a:buFont typeface="Wingdings 2" panose="05020102010507070707" pitchFamily="18" charset="2"/>
              <a:buNone/>
            </a:pPr>
            <a:r>
              <a:rPr lang="es-ES" altLang="es-MX" sz="2200" b="1" dirty="0" smtClean="0">
                <a:solidFill>
                  <a:schemeClr val="tx1"/>
                </a:solidFill>
                <a:ea typeface="ＭＳ Ｐゴシック" panose="020B0600070205080204" pitchFamily="34" charset="-128"/>
              </a:rPr>
              <a:t>sales minerales que absorbe del exterior por capilaridad, difusión y la protege contra la desecación.</a:t>
            </a:r>
          </a:p>
          <a:p>
            <a:pPr marL="514350" indent="-514350" eaLnBrk="1" hangingPunct="1">
              <a:lnSpc>
                <a:spcPct val="80000"/>
              </a:lnSpc>
              <a:buFont typeface="Wingdings 2" panose="05020102010507070707" pitchFamily="18" charset="2"/>
              <a:buNone/>
            </a:pPr>
            <a:endParaRPr lang="es-MX" altLang="es-MX" sz="2200" b="1" dirty="0" smtClean="0">
              <a:solidFill>
                <a:schemeClr val="tx1"/>
              </a:solidFill>
              <a:ea typeface="ＭＳ Ｐゴシック" panose="020B0600070205080204" pitchFamily="34" charset="-128"/>
            </a:endParaRPr>
          </a:p>
          <a:p>
            <a:pPr marL="514350" indent="-514350" eaLnBrk="1" hangingPunct="1">
              <a:lnSpc>
                <a:spcPct val="80000"/>
              </a:lnSpc>
              <a:buFont typeface="Wingdings 2" panose="05020102010507070707" pitchFamily="18" charset="2"/>
              <a:buNone/>
            </a:pPr>
            <a:endParaRPr lang="es-ES" altLang="es-MX" sz="2200" b="1" dirty="0" smtClean="0">
              <a:solidFill>
                <a:schemeClr val="tx1"/>
              </a:solidFill>
              <a:ea typeface="ＭＳ Ｐゴシック" panose="020B0600070205080204" pitchFamily="34" charset="-128"/>
            </a:endParaRPr>
          </a:p>
          <a:p>
            <a:pPr marL="514350" indent="-514350" eaLnBrk="1" hangingPunct="1">
              <a:lnSpc>
                <a:spcPct val="80000"/>
              </a:lnSpc>
              <a:buFont typeface="Wingdings 2" panose="05020102010507070707" pitchFamily="18" charset="2"/>
              <a:buNone/>
            </a:pPr>
            <a:endParaRPr lang="es-ES" altLang="es-MX" sz="2200" b="1" dirty="0" smtClean="0">
              <a:solidFill>
                <a:schemeClr val="tx1"/>
              </a:solidFill>
              <a:ea typeface="ＭＳ Ｐゴシック" panose="020B0600070205080204" pitchFamily="34" charset="-128"/>
            </a:endParaRPr>
          </a:p>
          <a:p>
            <a:pPr marL="514350" indent="-514350" eaLnBrk="1" hangingPunct="1">
              <a:lnSpc>
                <a:spcPct val="80000"/>
              </a:lnSpc>
              <a:buFont typeface="Wingdings 2" panose="05020102010507070707" pitchFamily="18" charset="2"/>
              <a:buNone/>
            </a:pPr>
            <a:r>
              <a:rPr lang="es-ES" altLang="es-MX" sz="2200" b="1" dirty="0" smtClean="0">
                <a:solidFill>
                  <a:schemeClr val="tx1"/>
                </a:solidFill>
                <a:ea typeface="ＭＳ Ｐゴシック" panose="020B0600070205080204" pitchFamily="34" charset="-128"/>
              </a:rPr>
              <a:t>El hongo sería el beneficiado porque no puede vivir en estado libre.</a:t>
            </a:r>
          </a:p>
          <a:p>
            <a:pPr marL="514350" indent="-514350" eaLnBrk="1" hangingPunct="1">
              <a:lnSpc>
                <a:spcPct val="80000"/>
              </a:lnSpc>
              <a:buFont typeface="Wingdings 2" panose="05020102010507070707" pitchFamily="18" charset="2"/>
              <a:buNone/>
            </a:pPr>
            <a:r>
              <a:rPr lang="es-ES" altLang="es-MX" sz="2200" b="1" dirty="0" smtClean="0">
                <a:solidFill>
                  <a:schemeClr val="tx1"/>
                </a:solidFill>
                <a:ea typeface="ＭＳ Ｐゴシック" panose="020B0600070205080204" pitchFamily="34" charset="-128"/>
              </a:rPr>
              <a:t>Además conserva su reproducción sexual</a:t>
            </a:r>
          </a:p>
          <a:p>
            <a:pPr marL="514350" indent="-514350" eaLnBrk="1" hangingPunct="1">
              <a:lnSpc>
                <a:spcPct val="80000"/>
              </a:lnSpc>
              <a:buFont typeface="Wingdings 2" panose="05020102010507070707" pitchFamily="18" charset="2"/>
              <a:buNone/>
            </a:pPr>
            <a:endParaRPr lang="es-ES" altLang="es-MX" sz="2200" dirty="0" smtClean="0">
              <a:solidFill>
                <a:schemeClr val="tx1"/>
              </a:solidFill>
              <a:ea typeface="ＭＳ Ｐゴシック" panose="020B0600070205080204" pitchFamily="34" charset="-128"/>
            </a:endParaRPr>
          </a:p>
        </p:txBody>
      </p:sp>
      <p:sp>
        <p:nvSpPr>
          <p:cNvPr id="8" name="Marcador de texto 7"/>
          <p:cNvSpPr>
            <a:spLocks noGrp="1"/>
          </p:cNvSpPr>
          <p:nvPr>
            <p:ph type="body" sz="quarter" idx="3"/>
          </p:nvPr>
        </p:nvSpPr>
        <p:spPr/>
        <p:style>
          <a:lnRef idx="1">
            <a:schemeClr val="accent4"/>
          </a:lnRef>
          <a:fillRef idx="2">
            <a:schemeClr val="accent4"/>
          </a:fillRef>
          <a:effectRef idx="1">
            <a:schemeClr val="accent4"/>
          </a:effectRef>
          <a:fontRef idx="minor">
            <a:schemeClr val="dk1"/>
          </a:fontRef>
        </p:style>
        <p:txBody>
          <a:bodyPr/>
          <a:lstStyle/>
          <a:p>
            <a:r>
              <a:rPr lang="es-ES" altLang="es-MX" dirty="0">
                <a:ea typeface="ＭＳ Ｐゴシック" panose="020B0600070205080204" pitchFamily="34" charset="-128"/>
              </a:rPr>
              <a:t>TEORÍA DE LA SIMBIOSIS ANTAGONISTA (parasitismo atenuado</a:t>
            </a:r>
            <a:r>
              <a:rPr lang="es-ES" altLang="es-MX" dirty="0" smtClean="0">
                <a:ea typeface="ＭＳ Ｐゴシック" panose="020B0600070205080204" pitchFamily="34" charset="-128"/>
              </a:rPr>
              <a:t>)</a:t>
            </a:r>
            <a:endParaRPr lang="es-ES" altLang="es-MX" dirty="0">
              <a:ea typeface="ＭＳ Ｐゴシック" panose="020B0600070205080204" pitchFamily="34" charset="-128"/>
            </a:endParaRPr>
          </a:p>
        </p:txBody>
      </p:sp>
      <p:sp>
        <p:nvSpPr>
          <p:cNvPr id="4"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80000"/>
              </a:lnSpc>
            </a:pPr>
            <a:r>
              <a:rPr lang="es-ES" sz="3200" b="1" dirty="0" smtClean="0">
                <a:latin typeface="Verdana"/>
                <a:ea typeface="Verdana"/>
                <a:cs typeface="Verdana"/>
              </a:rPr>
              <a:t>     </a:t>
            </a:r>
            <a:r>
              <a:rPr lang="es-ES" sz="3600" b="1" dirty="0">
                <a:latin typeface="Trebuchet MS" panose="020B0603020202020204" pitchFamily="34" charset="0"/>
                <a:ea typeface="ＭＳ Ｐゴシック" panose="020B0600070205080204" pitchFamily="34" charset="-128"/>
              </a:rPr>
              <a:t>CARACTERÍSTICAS DE LA SIMBIOSIS</a:t>
            </a:r>
            <a:endParaRPr lang="es-ES" altLang="es-MX" sz="3600" b="1" dirty="0">
              <a:latin typeface="Trebuchet MS" panose="020B0603020202020204" pitchFamily="34" charset="0"/>
              <a:ea typeface="ＭＳ Ｐゴシック" panose="020B0600070205080204" pitchFamily="34" charset="-128"/>
            </a:endParaRPr>
          </a:p>
        </p:txBody>
      </p:sp>
      <p:cxnSp>
        <p:nvCxnSpPr>
          <p:cNvPr id="5" name="Conector recto 4"/>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15" name="2 Marcador de contenido"/>
          <p:cNvSpPr>
            <a:spLocks noGrp="1"/>
          </p:cNvSpPr>
          <p:nvPr>
            <p:ph sz="half" idx="2"/>
          </p:nvPr>
        </p:nvSpPr>
        <p:spPr>
          <a:xfrm>
            <a:off x="4648201" y="2505075"/>
            <a:ext cx="3868340" cy="3684588"/>
          </a:xfrm>
          <a:solidFill>
            <a:schemeClr val="accent4">
              <a:lumMod val="20000"/>
              <a:lumOff val="80000"/>
            </a:schemeClr>
          </a:solidFill>
        </p:spPr>
        <p:txBody>
          <a:bodyPr>
            <a:normAutofit fontScale="77500" lnSpcReduction="20000"/>
          </a:bodyPr>
          <a:lstStyle/>
          <a:p>
            <a:pPr marL="514350" indent="-514350" eaLnBrk="1" hangingPunct="1">
              <a:lnSpc>
                <a:spcPct val="80000"/>
              </a:lnSpc>
              <a:buFont typeface="Wingdings 2" panose="05020102010507070707" pitchFamily="18" charset="2"/>
              <a:buNone/>
            </a:pPr>
            <a:r>
              <a:rPr lang="es-ES" altLang="es-MX" sz="2200" b="1" dirty="0" smtClean="0">
                <a:solidFill>
                  <a:schemeClr val="tx1"/>
                </a:solidFill>
                <a:ea typeface="ＭＳ Ｐゴシック" panose="020B0600070205080204" pitchFamily="34" charset="-128"/>
              </a:rPr>
              <a:t>El hongo emite </a:t>
            </a:r>
            <a:r>
              <a:rPr lang="es-ES" altLang="es-MX" sz="2200" b="1" dirty="0" err="1" smtClean="0">
                <a:solidFill>
                  <a:schemeClr val="tx1"/>
                </a:solidFill>
                <a:ea typeface="ＭＳ Ｐゴシック" panose="020B0600070205080204" pitchFamily="34" charset="-128"/>
              </a:rPr>
              <a:t>hautorios</a:t>
            </a:r>
            <a:r>
              <a:rPr lang="es-ES" altLang="es-MX" sz="2200" b="1" dirty="0" smtClean="0">
                <a:solidFill>
                  <a:schemeClr val="tx1"/>
                </a:solidFill>
                <a:ea typeface="ＭＳ Ｐゴシック" panose="020B0600070205080204" pitchFamily="34" charset="-128"/>
              </a:rPr>
              <a:t> al alga, intracelulares o a nivel de la pared.</a:t>
            </a:r>
          </a:p>
          <a:p>
            <a:pPr marL="514350" indent="-514350" eaLnBrk="1" hangingPunct="1">
              <a:lnSpc>
                <a:spcPct val="80000"/>
              </a:lnSpc>
              <a:buFont typeface="Wingdings 2" panose="05020102010507070707" pitchFamily="18" charset="2"/>
              <a:buNone/>
            </a:pPr>
            <a:endParaRPr lang="es-ES" altLang="es-MX" sz="2200" b="1" dirty="0" smtClean="0">
              <a:solidFill>
                <a:schemeClr val="tx1"/>
              </a:solidFill>
              <a:ea typeface="ＭＳ Ｐゴシック" panose="020B0600070205080204" pitchFamily="34" charset="-128"/>
            </a:endParaRPr>
          </a:p>
          <a:p>
            <a:pPr marL="514350" indent="-514350" eaLnBrk="1" hangingPunct="1">
              <a:lnSpc>
                <a:spcPct val="80000"/>
              </a:lnSpc>
              <a:buFont typeface="Wingdings 2" panose="05020102010507070707" pitchFamily="18" charset="2"/>
              <a:buNone/>
            </a:pPr>
            <a:endParaRPr lang="es-ES" altLang="es-MX" sz="2200" b="1" dirty="0" smtClean="0">
              <a:solidFill>
                <a:schemeClr val="tx1"/>
              </a:solidFill>
              <a:ea typeface="ＭＳ Ｐゴシック" panose="020B0600070205080204" pitchFamily="34" charset="-128"/>
            </a:endParaRPr>
          </a:p>
          <a:p>
            <a:pPr marL="514350" indent="-514350" eaLnBrk="1" hangingPunct="1">
              <a:lnSpc>
                <a:spcPct val="80000"/>
              </a:lnSpc>
              <a:buFont typeface="Wingdings 2" panose="05020102010507070707" pitchFamily="18" charset="2"/>
              <a:buNone/>
            </a:pPr>
            <a:r>
              <a:rPr lang="es-ES" altLang="es-MX" sz="2200" b="1" dirty="0" smtClean="0">
                <a:solidFill>
                  <a:schemeClr val="tx1"/>
                </a:solidFill>
                <a:ea typeface="ＭＳ Ｐゴシック" panose="020B0600070205080204" pitchFamily="34" charset="-128"/>
              </a:rPr>
              <a:t>El alga cede al hongo los excedentes en M.O. El hongo aporta al alga</a:t>
            </a:r>
          </a:p>
          <a:p>
            <a:pPr marL="514350" indent="-514350" eaLnBrk="1" hangingPunct="1">
              <a:lnSpc>
                <a:spcPct val="80000"/>
              </a:lnSpc>
              <a:buFont typeface="Wingdings 2" panose="05020102010507070707" pitchFamily="18" charset="2"/>
              <a:buNone/>
            </a:pPr>
            <a:r>
              <a:rPr lang="es-ES" altLang="es-MX" sz="2200" b="1" dirty="0" smtClean="0">
                <a:solidFill>
                  <a:schemeClr val="tx1"/>
                </a:solidFill>
                <a:ea typeface="ＭＳ Ｐゴシック" panose="020B0600070205080204" pitchFamily="34" charset="-128"/>
              </a:rPr>
              <a:t>sales minerales que absorbe del exterior por capilaridad, difusión y la protege contra la desecación.</a:t>
            </a:r>
          </a:p>
          <a:p>
            <a:pPr marL="514350" indent="-514350" eaLnBrk="1" hangingPunct="1">
              <a:lnSpc>
                <a:spcPct val="80000"/>
              </a:lnSpc>
              <a:buFont typeface="Wingdings 2" panose="05020102010507070707" pitchFamily="18" charset="2"/>
              <a:buNone/>
            </a:pPr>
            <a:endParaRPr lang="es-MX" altLang="es-MX" sz="2200" b="1" dirty="0" smtClean="0">
              <a:solidFill>
                <a:schemeClr val="tx1"/>
              </a:solidFill>
              <a:ea typeface="ＭＳ Ｐゴシック" panose="020B0600070205080204" pitchFamily="34" charset="-128"/>
            </a:endParaRPr>
          </a:p>
          <a:p>
            <a:pPr marL="514350" indent="-514350" eaLnBrk="1" hangingPunct="1">
              <a:lnSpc>
                <a:spcPct val="80000"/>
              </a:lnSpc>
              <a:buFont typeface="Wingdings 2" panose="05020102010507070707" pitchFamily="18" charset="2"/>
              <a:buNone/>
            </a:pPr>
            <a:endParaRPr lang="es-ES" altLang="es-MX" sz="2200" b="1" dirty="0" smtClean="0">
              <a:solidFill>
                <a:schemeClr val="tx1"/>
              </a:solidFill>
              <a:ea typeface="ＭＳ Ｐゴシック" panose="020B0600070205080204" pitchFamily="34" charset="-128"/>
            </a:endParaRPr>
          </a:p>
          <a:p>
            <a:pPr marL="514350" indent="-514350" eaLnBrk="1" hangingPunct="1">
              <a:lnSpc>
                <a:spcPct val="80000"/>
              </a:lnSpc>
              <a:buFont typeface="Wingdings 2" panose="05020102010507070707" pitchFamily="18" charset="2"/>
              <a:buNone/>
            </a:pPr>
            <a:endParaRPr lang="es-ES" altLang="es-MX" sz="2200" b="1" dirty="0" smtClean="0">
              <a:solidFill>
                <a:schemeClr val="tx1"/>
              </a:solidFill>
              <a:ea typeface="ＭＳ Ｐゴシック" panose="020B0600070205080204" pitchFamily="34" charset="-128"/>
            </a:endParaRPr>
          </a:p>
          <a:p>
            <a:pPr marL="514350" indent="-514350" eaLnBrk="1" hangingPunct="1">
              <a:lnSpc>
                <a:spcPct val="80000"/>
              </a:lnSpc>
              <a:buFont typeface="Wingdings 2" panose="05020102010507070707" pitchFamily="18" charset="2"/>
              <a:buNone/>
            </a:pPr>
            <a:r>
              <a:rPr lang="es-ES" altLang="es-MX" sz="2200" b="1" dirty="0" smtClean="0">
                <a:solidFill>
                  <a:schemeClr val="tx1"/>
                </a:solidFill>
                <a:ea typeface="ＭＳ Ｐゴシック" panose="020B0600070205080204" pitchFamily="34" charset="-128"/>
              </a:rPr>
              <a:t>El hongo sería el beneficiado porque no puede vivir en estado libre.</a:t>
            </a:r>
          </a:p>
          <a:p>
            <a:pPr marL="514350" indent="-514350" eaLnBrk="1" hangingPunct="1">
              <a:lnSpc>
                <a:spcPct val="80000"/>
              </a:lnSpc>
              <a:buFont typeface="Wingdings 2" panose="05020102010507070707" pitchFamily="18" charset="2"/>
              <a:buNone/>
            </a:pPr>
            <a:r>
              <a:rPr lang="es-ES" altLang="es-MX" sz="2200" b="1" dirty="0" smtClean="0">
                <a:solidFill>
                  <a:schemeClr val="tx1"/>
                </a:solidFill>
                <a:ea typeface="ＭＳ Ｐゴシック" panose="020B0600070205080204" pitchFamily="34" charset="-128"/>
              </a:rPr>
              <a:t>Además conserva su reproducción sexual</a:t>
            </a:r>
          </a:p>
          <a:p>
            <a:pPr marL="514350" indent="-514350" eaLnBrk="1" hangingPunct="1">
              <a:lnSpc>
                <a:spcPct val="80000"/>
              </a:lnSpc>
              <a:buFont typeface="Wingdings 2" panose="05020102010507070707" pitchFamily="18" charset="2"/>
              <a:buNone/>
            </a:pPr>
            <a:endParaRPr lang="es-ES" altLang="es-MX" sz="2200" dirty="0" smtClean="0">
              <a:solidFill>
                <a:schemeClr val="tx1"/>
              </a:solidFill>
              <a:ea typeface="ＭＳ Ｐゴシック" panose="020B0600070205080204" pitchFamily="34" charset="-128"/>
            </a:endParaRPr>
          </a:p>
        </p:txBody>
      </p:sp>
      <p:sp>
        <p:nvSpPr>
          <p:cNvPr id="9" name="Rectángulo 8"/>
          <p:cNvSpPr/>
          <p:nvPr/>
        </p:nvSpPr>
        <p:spPr>
          <a:xfrm>
            <a:off x="611560" y="6165304"/>
            <a:ext cx="1928798" cy="276999"/>
          </a:xfrm>
          <a:prstGeom prst="rect">
            <a:avLst/>
          </a:prstGeom>
        </p:spPr>
        <p:txBody>
          <a:bodyPr wrap="none">
            <a:spAutoFit/>
          </a:bodyPr>
          <a:lstStyle/>
          <a:p>
            <a:r>
              <a:rPr lang="es-MX" sz="1200" dirty="0" smtClean="0"/>
              <a:t>(</a:t>
            </a:r>
            <a:r>
              <a:rPr lang="es-MX" sz="1200" dirty="0" err="1" smtClean="0"/>
              <a:t>Coutiño</a:t>
            </a:r>
            <a:r>
              <a:rPr lang="es-MX" sz="1200" dirty="0" smtClean="0"/>
              <a:t> y Montañez, 2000)</a:t>
            </a:r>
            <a:endParaRPr lang="es-MX" sz="1200" dirty="0"/>
          </a:p>
        </p:txBody>
      </p:sp>
      <p:sp>
        <p:nvSpPr>
          <p:cNvPr id="2" name="Marcador de número de diapositiva 1"/>
          <p:cNvSpPr>
            <a:spLocks noGrp="1"/>
          </p:cNvSpPr>
          <p:nvPr>
            <p:ph type="sldNum" sz="quarter" idx="12"/>
          </p:nvPr>
        </p:nvSpPr>
        <p:spPr/>
        <p:txBody>
          <a:bodyPr/>
          <a:lstStyle/>
          <a:p>
            <a:fld id="{D480C563-F6DA-4B63-BFD7-6E391CD38F7F}" type="slidenum">
              <a:rPr lang="es-MX" smtClean="0"/>
              <a:t>12</a:t>
            </a:fld>
            <a:endParaRPr lang="es-MX"/>
          </a:p>
        </p:txBody>
      </p:sp>
    </p:spTree>
    <p:extLst>
      <p:ext uri="{BB962C8B-B14F-4D97-AF65-F5344CB8AC3E}">
        <p14:creationId xmlns:p14="http://schemas.microsoft.com/office/powerpoint/2010/main" val="17897947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80000"/>
              </a:lnSpc>
            </a:pPr>
            <a:r>
              <a:rPr lang="es-ES" sz="3200" b="1" dirty="0" smtClean="0">
                <a:latin typeface="Verdana"/>
                <a:ea typeface="Verdana"/>
                <a:cs typeface="Verdana"/>
              </a:rPr>
              <a:t>     </a:t>
            </a:r>
            <a:r>
              <a:rPr lang="es-ES" sz="3600" b="1" dirty="0" smtClean="0">
                <a:latin typeface="Trebuchet MS" panose="020B0603020202020204" pitchFamily="34" charset="0"/>
                <a:ea typeface="ＭＳ Ｐゴシック" panose="020B0600070205080204" pitchFamily="34" charset="-128"/>
              </a:rPr>
              <a:t>PROCESO DE LIQUENIZACIÓN</a:t>
            </a:r>
            <a:endParaRPr lang="es-ES" altLang="es-MX" sz="3600" b="1" dirty="0">
              <a:latin typeface="Trebuchet MS" panose="020B0603020202020204" pitchFamily="34" charset="0"/>
              <a:ea typeface="ＭＳ Ｐゴシック" panose="020B0600070205080204" pitchFamily="34" charset="-128"/>
            </a:endParaRPr>
          </a:p>
        </p:txBody>
      </p:sp>
      <p:cxnSp>
        <p:nvCxnSpPr>
          <p:cNvPr id="8" name="Conector recto 7"/>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graphicFrame>
        <p:nvGraphicFramePr>
          <p:cNvPr id="3" name="Diagrama 2"/>
          <p:cNvGraphicFramePr/>
          <p:nvPr>
            <p:extLst>
              <p:ext uri="{D42A27DB-BD31-4B8C-83A1-F6EECF244321}">
                <p14:modId xmlns:p14="http://schemas.microsoft.com/office/powerpoint/2010/main" val="2125043709"/>
              </p:ext>
            </p:extLst>
          </p:nvPr>
        </p:nvGraphicFramePr>
        <p:xfrm>
          <a:off x="323528" y="1196752"/>
          <a:ext cx="8496944"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 name="Imagen 1"/>
          <p:cNvPicPr>
            <a:picLocks noChangeAspect="1"/>
          </p:cNvPicPr>
          <p:nvPr/>
        </p:nvPicPr>
        <p:blipFill>
          <a:blip r:embed="rId8"/>
          <a:stretch>
            <a:fillRect/>
          </a:stretch>
        </p:blipFill>
        <p:spPr>
          <a:xfrm>
            <a:off x="611560" y="3645024"/>
            <a:ext cx="2592288" cy="3049750"/>
          </a:xfrm>
          <a:prstGeom prst="rect">
            <a:avLst/>
          </a:prstGeom>
          <a:effectLst>
            <a:softEdge rad="63500"/>
          </a:effectLst>
        </p:spPr>
      </p:pic>
      <p:sp>
        <p:nvSpPr>
          <p:cNvPr id="5" name="Rectángulo 4"/>
          <p:cNvSpPr/>
          <p:nvPr/>
        </p:nvSpPr>
        <p:spPr>
          <a:xfrm>
            <a:off x="59655" y="6478669"/>
            <a:ext cx="4572000" cy="369332"/>
          </a:xfrm>
          <a:prstGeom prst="rect">
            <a:avLst/>
          </a:prstGeom>
        </p:spPr>
        <p:txBody>
          <a:bodyPr wrap="square">
            <a:spAutoFit/>
          </a:bodyPr>
          <a:lstStyle/>
          <a:p>
            <a:r>
              <a:rPr lang="es-MX" sz="900" dirty="0">
                <a:solidFill>
                  <a:schemeClr val="bg1">
                    <a:lumMod val="50000"/>
                  </a:schemeClr>
                </a:solidFill>
              </a:rPr>
              <a:t>http://2.bp.blogspot.com/_9Bp5nBh_lpU/RlSQ1iLRynI/AAAAAAAAAGM/Qh-f7yYvJUs/s200/simbiosis.jpg</a:t>
            </a:r>
          </a:p>
        </p:txBody>
      </p:sp>
      <p:sp>
        <p:nvSpPr>
          <p:cNvPr id="9" name="Rectángulo 8"/>
          <p:cNvSpPr/>
          <p:nvPr/>
        </p:nvSpPr>
        <p:spPr>
          <a:xfrm>
            <a:off x="4083362" y="6451679"/>
            <a:ext cx="1928798" cy="276999"/>
          </a:xfrm>
          <a:prstGeom prst="rect">
            <a:avLst/>
          </a:prstGeom>
        </p:spPr>
        <p:txBody>
          <a:bodyPr wrap="none">
            <a:spAutoFit/>
          </a:bodyPr>
          <a:lstStyle/>
          <a:p>
            <a:r>
              <a:rPr lang="es-MX" sz="1200" dirty="0" smtClean="0"/>
              <a:t>(</a:t>
            </a:r>
            <a:r>
              <a:rPr lang="es-MX" sz="1200" dirty="0" err="1" smtClean="0"/>
              <a:t>Coutiño</a:t>
            </a:r>
            <a:r>
              <a:rPr lang="es-MX" sz="1200" dirty="0" smtClean="0"/>
              <a:t> y Montañez, 2000)</a:t>
            </a:r>
            <a:endParaRPr lang="es-MX" sz="1200" dirty="0"/>
          </a:p>
        </p:txBody>
      </p:sp>
      <p:sp>
        <p:nvSpPr>
          <p:cNvPr id="4" name="Marcador de número de diapositiva 3"/>
          <p:cNvSpPr>
            <a:spLocks noGrp="1"/>
          </p:cNvSpPr>
          <p:nvPr>
            <p:ph type="sldNum" sz="quarter" idx="12"/>
          </p:nvPr>
        </p:nvSpPr>
        <p:spPr/>
        <p:txBody>
          <a:bodyPr/>
          <a:lstStyle/>
          <a:p>
            <a:fld id="{D480C563-F6DA-4B63-BFD7-6E391CD38F7F}" type="slidenum">
              <a:rPr lang="es-MX" smtClean="0"/>
              <a:t>13</a:t>
            </a:fld>
            <a:endParaRPr lang="es-MX"/>
          </a:p>
        </p:txBody>
      </p:sp>
    </p:spTree>
    <p:extLst>
      <p:ext uri="{BB962C8B-B14F-4D97-AF65-F5344CB8AC3E}">
        <p14:creationId xmlns:p14="http://schemas.microsoft.com/office/powerpoint/2010/main" val="14825368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80000"/>
              </a:lnSpc>
            </a:pPr>
            <a:r>
              <a:rPr lang="es-ES" sz="3200" b="1" dirty="0" smtClean="0">
                <a:latin typeface="Verdana"/>
                <a:ea typeface="Verdana"/>
                <a:cs typeface="Verdana"/>
              </a:rPr>
              <a:t>     </a:t>
            </a:r>
            <a:r>
              <a:rPr lang="es-ES" sz="3600" b="1" dirty="0" smtClean="0">
                <a:latin typeface="Trebuchet MS" panose="020B0603020202020204" pitchFamily="34" charset="0"/>
                <a:ea typeface="ＭＳ Ｐゴシック" panose="020B0600070205080204" pitchFamily="34" charset="-128"/>
              </a:rPr>
              <a:t>MORFOLOGÍA DE LOS LÍQUENES</a:t>
            </a:r>
            <a:endParaRPr lang="es-ES" altLang="es-MX" sz="3600" b="1" dirty="0">
              <a:latin typeface="Trebuchet MS" panose="020B0603020202020204" pitchFamily="34" charset="0"/>
              <a:ea typeface="ＭＳ Ｐゴシック" panose="020B0600070205080204" pitchFamily="34" charset="-128"/>
            </a:endParaRPr>
          </a:p>
        </p:txBody>
      </p:sp>
      <p:cxnSp>
        <p:nvCxnSpPr>
          <p:cNvPr id="5" name="Conector recto 4"/>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graphicFrame>
        <p:nvGraphicFramePr>
          <p:cNvPr id="6" name="Diagrama 5"/>
          <p:cNvGraphicFramePr/>
          <p:nvPr>
            <p:extLst>
              <p:ext uri="{D42A27DB-BD31-4B8C-83A1-F6EECF244321}">
                <p14:modId xmlns:p14="http://schemas.microsoft.com/office/powerpoint/2010/main" val="3509179322"/>
              </p:ext>
            </p:extLst>
          </p:nvPr>
        </p:nvGraphicFramePr>
        <p:xfrm>
          <a:off x="395536" y="1196752"/>
          <a:ext cx="8568952" cy="561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ángulo 1"/>
          <p:cNvSpPr/>
          <p:nvPr/>
        </p:nvSpPr>
        <p:spPr>
          <a:xfrm>
            <a:off x="395536" y="2708920"/>
            <a:ext cx="3419872" cy="230832"/>
          </a:xfrm>
          <a:prstGeom prst="rect">
            <a:avLst/>
          </a:prstGeom>
        </p:spPr>
        <p:txBody>
          <a:bodyPr wrap="square">
            <a:spAutoFit/>
          </a:bodyPr>
          <a:lstStyle/>
          <a:p>
            <a:r>
              <a:rPr lang="nl-NL" sz="900" dirty="0" err="1">
                <a:solidFill>
                  <a:schemeClr val="bg1">
                    <a:lumMod val="50000"/>
                  </a:schemeClr>
                </a:solidFill>
              </a:rPr>
              <a:t>https</a:t>
            </a:r>
            <a:r>
              <a:rPr lang="nl-NL" sz="900" dirty="0">
                <a:solidFill>
                  <a:schemeClr val="bg1">
                    <a:lumMod val="50000"/>
                  </a:schemeClr>
                </a:solidFill>
              </a:rPr>
              <a:t>://c1.staticflickr.com/3/2430/3694413228_6b103f5aaf_b.jpg</a:t>
            </a:r>
            <a:endParaRPr lang="es-ES" sz="900" dirty="0">
              <a:solidFill>
                <a:schemeClr val="bg1">
                  <a:lumMod val="50000"/>
                </a:schemeClr>
              </a:solidFill>
            </a:endParaRPr>
          </a:p>
        </p:txBody>
      </p:sp>
      <p:sp>
        <p:nvSpPr>
          <p:cNvPr id="3" name="Rectángulo 2"/>
          <p:cNvSpPr/>
          <p:nvPr/>
        </p:nvSpPr>
        <p:spPr>
          <a:xfrm>
            <a:off x="323528" y="4581128"/>
            <a:ext cx="4572000" cy="369332"/>
          </a:xfrm>
          <a:prstGeom prst="rect">
            <a:avLst/>
          </a:prstGeom>
        </p:spPr>
        <p:txBody>
          <a:bodyPr>
            <a:spAutoFit/>
          </a:bodyPr>
          <a:lstStyle/>
          <a:p>
            <a:r>
              <a:rPr lang="nl-NL" sz="900" dirty="0" err="1">
                <a:solidFill>
                  <a:schemeClr val="bg1">
                    <a:lumMod val="50000"/>
                  </a:schemeClr>
                </a:solidFill>
              </a:rPr>
              <a:t>https</a:t>
            </a:r>
            <a:r>
              <a:rPr lang="nl-NL" sz="900" dirty="0">
                <a:solidFill>
                  <a:schemeClr val="bg1">
                    <a:lumMod val="50000"/>
                  </a:schemeClr>
                </a:solidFill>
              </a:rPr>
              <a:t>://</a:t>
            </a:r>
            <a:r>
              <a:rPr lang="nl-NL" sz="900" dirty="0" err="1">
                <a:solidFill>
                  <a:schemeClr val="bg1">
                    <a:lumMod val="50000"/>
                  </a:schemeClr>
                </a:solidFill>
              </a:rPr>
              <a:t>upload.wikimedia.org</a:t>
            </a:r>
            <a:r>
              <a:rPr lang="nl-NL" sz="900" dirty="0">
                <a:solidFill>
                  <a:schemeClr val="bg1">
                    <a:lumMod val="50000"/>
                  </a:schemeClr>
                </a:solidFill>
              </a:rPr>
              <a:t>/</a:t>
            </a:r>
            <a:r>
              <a:rPr lang="nl-NL" sz="900" dirty="0" err="1">
                <a:solidFill>
                  <a:schemeClr val="bg1">
                    <a:lumMod val="50000"/>
                  </a:schemeClr>
                </a:solidFill>
              </a:rPr>
              <a:t>wikipedia</a:t>
            </a:r>
            <a:r>
              <a:rPr lang="nl-NL" sz="900" dirty="0">
                <a:solidFill>
                  <a:schemeClr val="bg1">
                    <a:lumMod val="50000"/>
                  </a:schemeClr>
                </a:solidFill>
              </a:rPr>
              <a:t>/</a:t>
            </a:r>
            <a:r>
              <a:rPr lang="nl-NL" sz="900" dirty="0" err="1">
                <a:solidFill>
                  <a:schemeClr val="bg1">
                    <a:lumMod val="50000"/>
                  </a:schemeClr>
                </a:solidFill>
              </a:rPr>
              <a:t>commons</a:t>
            </a:r>
            <a:r>
              <a:rPr lang="nl-NL" sz="900" dirty="0">
                <a:solidFill>
                  <a:schemeClr val="bg1">
                    <a:lumMod val="50000"/>
                  </a:schemeClr>
                </a:solidFill>
              </a:rPr>
              <a:t>/3/37/Lobaria_pulmonaria_-_Echte_Lungenflechte_2.jpg</a:t>
            </a:r>
            <a:endParaRPr lang="es-ES" sz="900" dirty="0">
              <a:solidFill>
                <a:schemeClr val="bg1">
                  <a:lumMod val="50000"/>
                </a:schemeClr>
              </a:solidFill>
            </a:endParaRPr>
          </a:p>
        </p:txBody>
      </p:sp>
      <p:sp>
        <p:nvSpPr>
          <p:cNvPr id="7" name="Rectángulo 6"/>
          <p:cNvSpPr/>
          <p:nvPr/>
        </p:nvSpPr>
        <p:spPr>
          <a:xfrm>
            <a:off x="539552" y="6525344"/>
            <a:ext cx="4572000" cy="369332"/>
          </a:xfrm>
          <a:prstGeom prst="rect">
            <a:avLst/>
          </a:prstGeom>
        </p:spPr>
        <p:txBody>
          <a:bodyPr>
            <a:spAutoFit/>
          </a:bodyPr>
          <a:lstStyle/>
          <a:p>
            <a:r>
              <a:rPr lang="fr-FR" sz="900" dirty="0">
                <a:solidFill>
                  <a:schemeClr val="bg1">
                    <a:lumMod val="50000"/>
                  </a:schemeClr>
                </a:solidFill>
              </a:rPr>
              <a:t>http://</a:t>
            </a:r>
            <a:r>
              <a:rPr lang="fr-FR" sz="900" dirty="0" err="1">
                <a:solidFill>
                  <a:schemeClr val="bg1">
                    <a:lumMod val="50000"/>
                  </a:schemeClr>
                </a:solidFill>
              </a:rPr>
              <a:t>mmpm.es</a:t>
            </a:r>
            <a:r>
              <a:rPr lang="fr-FR" sz="900" dirty="0">
                <a:solidFill>
                  <a:schemeClr val="bg1">
                    <a:lumMod val="50000"/>
                  </a:schemeClr>
                </a:solidFill>
              </a:rPr>
              <a:t>/</a:t>
            </a:r>
            <a:r>
              <a:rPr lang="fr-FR" sz="900" dirty="0" err="1">
                <a:solidFill>
                  <a:schemeClr val="bg1">
                    <a:lumMod val="50000"/>
                  </a:schemeClr>
                </a:solidFill>
              </a:rPr>
              <a:t>liquenes</a:t>
            </a:r>
            <a:r>
              <a:rPr lang="fr-FR" sz="900" dirty="0">
                <a:solidFill>
                  <a:schemeClr val="bg1">
                    <a:lumMod val="50000"/>
                  </a:schemeClr>
                </a:solidFill>
              </a:rPr>
              <a:t>/</a:t>
            </a:r>
            <a:r>
              <a:rPr lang="fr-FR" sz="900" dirty="0" err="1">
                <a:solidFill>
                  <a:schemeClr val="bg1">
                    <a:lumMod val="50000"/>
                  </a:schemeClr>
                </a:solidFill>
              </a:rPr>
              <a:t>galeria</a:t>
            </a:r>
            <a:r>
              <a:rPr lang="fr-FR" sz="900" dirty="0">
                <a:solidFill>
                  <a:schemeClr val="bg1">
                    <a:lumMod val="50000"/>
                  </a:schemeClr>
                </a:solidFill>
              </a:rPr>
              <a:t>/album/</a:t>
            </a:r>
            <a:r>
              <a:rPr lang="fr-FR" sz="900" dirty="0" err="1">
                <a:solidFill>
                  <a:schemeClr val="bg1">
                    <a:lumMod val="50000"/>
                  </a:schemeClr>
                </a:solidFill>
              </a:rPr>
              <a:t>album_fruticulosos</a:t>
            </a:r>
            <a:r>
              <a:rPr lang="fr-FR" sz="900" dirty="0">
                <a:solidFill>
                  <a:schemeClr val="bg1">
                    <a:lumMod val="50000"/>
                  </a:schemeClr>
                </a:solidFill>
              </a:rPr>
              <a:t>/medium/ramalina_farinacea1-004.jpg</a:t>
            </a:r>
            <a:endParaRPr lang="es-ES" sz="900" dirty="0">
              <a:solidFill>
                <a:schemeClr val="bg1">
                  <a:lumMod val="50000"/>
                </a:schemeClr>
              </a:solidFill>
            </a:endParaRPr>
          </a:p>
        </p:txBody>
      </p:sp>
      <p:sp>
        <p:nvSpPr>
          <p:cNvPr id="8" name="Rectángulo 7"/>
          <p:cNvSpPr/>
          <p:nvPr/>
        </p:nvSpPr>
        <p:spPr>
          <a:xfrm>
            <a:off x="4923528" y="6434616"/>
            <a:ext cx="2155975" cy="276999"/>
          </a:xfrm>
          <a:prstGeom prst="rect">
            <a:avLst/>
          </a:prstGeom>
        </p:spPr>
        <p:txBody>
          <a:bodyPr wrap="none">
            <a:spAutoFit/>
          </a:bodyPr>
          <a:lstStyle/>
          <a:p>
            <a:r>
              <a:rPr lang="es-MX" sz="1200" dirty="0" smtClean="0"/>
              <a:t>(Barreno </a:t>
            </a:r>
            <a:r>
              <a:rPr lang="es-MX" sz="1200" dirty="0"/>
              <a:t>y </a:t>
            </a:r>
            <a:r>
              <a:rPr lang="es-MX" sz="1200" dirty="0" smtClean="0"/>
              <a:t>Pérez-Ortega; 2003) </a:t>
            </a:r>
            <a:endParaRPr lang="es-MX" sz="1200" dirty="0"/>
          </a:p>
        </p:txBody>
      </p:sp>
      <p:sp>
        <p:nvSpPr>
          <p:cNvPr id="9" name="Marcador de número de diapositiva 8"/>
          <p:cNvSpPr>
            <a:spLocks noGrp="1"/>
          </p:cNvSpPr>
          <p:nvPr>
            <p:ph type="sldNum" sz="quarter" idx="12"/>
          </p:nvPr>
        </p:nvSpPr>
        <p:spPr/>
        <p:txBody>
          <a:bodyPr/>
          <a:lstStyle/>
          <a:p>
            <a:fld id="{D480C563-F6DA-4B63-BFD7-6E391CD38F7F}" type="slidenum">
              <a:rPr lang="es-MX" smtClean="0"/>
              <a:t>14</a:t>
            </a:fld>
            <a:endParaRPr lang="es-MX"/>
          </a:p>
        </p:txBody>
      </p:sp>
    </p:spTree>
    <p:extLst>
      <p:ext uri="{BB962C8B-B14F-4D97-AF65-F5344CB8AC3E}">
        <p14:creationId xmlns:p14="http://schemas.microsoft.com/office/powerpoint/2010/main" val="26331224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ángulo 18"/>
          <p:cNvSpPr/>
          <p:nvPr/>
        </p:nvSpPr>
        <p:spPr>
          <a:xfrm>
            <a:off x="2191664" y="3480971"/>
            <a:ext cx="6520795" cy="1039404"/>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0960" tIns="60960" rIns="60960" bIns="60960" numCol="1" spcCol="1270" anchor="ctr" anchorCtr="0">
            <a:noAutofit/>
          </a:bodyPr>
          <a:lstStyle/>
          <a:p>
            <a:pPr lvl="0" algn="l" defTabSz="711200">
              <a:lnSpc>
                <a:spcPct val="90000"/>
              </a:lnSpc>
              <a:spcBef>
                <a:spcPct val="0"/>
              </a:spcBef>
              <a:spcAft>
                <a:spcPts val="0"/>
              </a:spcAft>
            </a:pPr>
            <a:endParaRPr lang="es-ES" altLang="es-MX" sz="1600" kern="1200" dirty="0" smtClean="0">
              <a:latin typeface="Trebuchet MS" panose="020B0603020202020204" pitchFamily="34" charset="0"/>
              <a:ea typeface="ＭＳ Ｐゴシック" panose="020B0600070205080204" pitchFamily="34" charset="-128"/>
            </a:endParaRPr>
          </a:p>
        </p:txBody>
      </p:sp>
      <p:graphicFrame>
        <p:nvGraphicFramePr>
          <p:cNvPr id="23" name="Diagrama 22"/>
          <p:cNvGraphicFramePr/>
          <p:nvPr>
            <p:extLst>
              <p:ext uri="{D42A27DB-BD31-4B8C-83A1-F6EECF244321}">
                <p14:modId xmlns:p14="http://schemas.microsoft.com/office/powerpoint/2010/main" val="2104315908"/>
              </p:ext>
            </p:extLst>
          </p:nvPr>
        </p:nvGraphicFramePr>
        <p:xfrm>
          <a:off x="1524000" y="1397000"/>
          <a:ext cx="6096000" cy="49843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 name="Rectángulo 25"/>
          <p:cNvSpPr/>
          <p:nvPr/>
        </p:nvSpPr>
        <p:spPr>
          <a:xfrm>
            <a:off x="1403648" y="3429000"/>
            <a:ext cx="4572000" cy="369332"/>
          </a:xfrm>
          <a:prstGeom prst="rect">
            <a:avLst/>
          </a:prstGeom>
        </p:spPr>
        <p:txBody>
          <a:bodyPr wrap="square">
            <a:spAutoFit/>
          </a:bodyPr>
          <a:lstStyle/>
          <a:p>
            <a:r>
              <a:rPr lang="pl-PL" sz="900" dirty="0" err="1">
                <a:solidFill>
                  <a:schemeClr val="bg1">
                    <a:lumMod val="50000"/>
                  </a:schemeClr>
                </a:solidFill>
              </a:rPr>
              <a:t>https</a:t>
            </a:r>
            <a:r>
              <a:rPr lang="pl-PL" sz="900" dirty="0">
                <a:solidFill>
                  <a:schemeClr val="bg1">
                    <a:lumMod val="50000"/>
                  </a:schemeClr>
                </a:solidFill>
              </a:rPr>
              <a:t>://3.bp.blogspot.com/_BU4kaWfRj5A/</a:t>
            </a:r>
            <a:r>
              <a:rPr lang="pl-PL" sz="900" dirty="0" err="1">
                <a:solidFill>
                  <a:schemeClr val="bg1">
                    <a:lumMod val="50000"/>
                  </a:schemeClr>
                </a:solidFill>
              </a:rPr>
              <a:t>SzypStneNfI</a:t>
            </a:r>
            <a:r>
              <a:rPr lang="pl-PL" sz="900" dirty="0">
                <a:solidFill>
                  <a:schemeClr val="bg1">
                    <a:lumMod val="50000"/>
                  </a:schemeClr>
                </a:solidFill>
              </a:rPr>
              <a:t>/</a:t>
            </a:r>
            <a:r>
              <a:rPr lang="pl-PL" sz="900" dirty="0" err="1">
                <a:solidFill>
                  <a:schemeClr val="bg1">
                    <a:lumMod val="50000"/>
                  </a:schemeClr>
                </a:solidFill>
              </a:rPr>
              <a:t>AAAAAAAABYo</a:t>
            </a:r>
            <a:r>
              <a:rPr lang="pl-PL" sz="900" dirty="0">
                <a:solidFill>
                  <a:schemeClr val="bg1">
                    <a:lumMod val="50000"/>
                  </a:schemeClr>
                </a:solidFill>
              </a:rPr>
              <a:t>/Ip3yuB01D-M/s400/C.+</a:t>
            </a:r>
            <a:r>
              <a:rPr lang="pl-PL" sz="900" dirty="0" err="1">
                <a:solidFill>
                  <a:schemeClr val="bg1">
                    <a:lumMod val="50000"/>
                  </a:schemeClr>
                </a:solidFill>
              </a:rPr>
              <a:t>auriforme</a:t>
            </a:r>
            <a:r>
              <a:rPr lang="pl-PL" sz="900" dirty="0">
                <a:solidFill>
                  <a:schemeClr val="bg1">
                    <a:lumMod val="50000"/>
                  </a:schemeClr>
                </a:solidFill>
              </a:rPr>
              <a:t>,+(2).JPG</a:t>
            </a:r>
            <a:endParaRPr lang="es-ES" sz="900" dirty="0">
              <a:solidFill>
                <a:schemeClr val="bg1">
                  <a:lumMod val="50000"/>
                </a:schemeClr>
              </a:solidFill>
            </a:endParaRPr>
          </a:p>
        </p:txBody>
      </p:sp>
      <p:sp>
        <p:nvSpPr>
          <p:cNvPr id="27" name="Rectángulo 26"/>
          <p:cNvSpPr/>
          <p:nvPr/>
        </p:nvSpPr>
        <p:spPr>
          <a:xfrm>
            <a:off x="1403648" y="6006480"/>
            <a:ext cx="4572000" cy="230832"/>
          </a:xfrm>
          <a:prstGeom prst="rect">
            <a:avLst/>
          </a:prstGeom>
        </p:spPr>
        <p:txBody>
          <a:bodyPr wrap="square">
            <a:spAutoFit/>
          </a:bodyPr>
          <a:lstStyle/>
          <a:p>
            <a:r>
              <a:rPr lang="pt-BR" sz="900" dirty="0" err="1">
                <a:solidFill>
                  <a:schemeClr val="bg1">
                    <a:lumMod val="50000"/>
                  </a:schemeClr>
                </a:solidFill>
              </a:rPr>
              <a:t>http</a:t>
            </a:r>
            <a:r>
              <a:rPr lang="pt-BR" sz="900" dirty="0">
                <a:solidFill>
                  <a:schemeClr val="bg1">
                    <a:lumMod val="50000"/>
                  </a:schemeClr>
                </a:solidFill>
              </a:rPr>
              <a:t>://sp4.fotolog.com/</a:t>
            </a:r>
            <a:r>
              <a:rPr lang="pt-BR" sz="900" dirty="0" err="1">
                <a:solidFill>
                  <a:schemeClr val="bg1">
                    <a:lumMod val="50000"/>
                  </a:schemeClr>
                </a:solidFill>
              </a:rPr>
              <a:t>photo</a:t>
            </a:r>
            <a:r>
              <a:rPr lang="pt-BR" sz="900" dirty="0">
                <a:solidFill>
                  <a:schemeClr val="bg1">
                    <a:lumMod val="50000"/>
                  </a:schemeClr>
                </a:solidFill>
              </a:rPr>
              <a:t>/36/25/110/</a:t>
            </a:r>
            <a:r>
              <a:rPr lang="pt-BR" sz="900" dirty="0" err="1">
                <a:solidFill>
                  <a:schemeClr val="bg1">
                    <a:lumMod val="50000"/>
                  </a:schemeClr>
                </a:solidFill>
              </a:rPr>
              <a:t>caracolconmelon</a:t>
            </a:r>
            <a:r>
              <a:rPr lang="pt-BR" sz="900" dirty="0">
                <a:solidFill>
                  <a:schemeClr val="bg1">
                    <a:lumMod val="50000"/>
                  </a:schemeClr>
                </a:solidFill>
              </a:rPr>
              <a:t>/1276202244485_f.jpg</a:t>
            </a:r>
            <a:endParaRPr lang="es-ES" sz="900" dirty="0">
              <a:solidFill>
                <a:schemeClr val="bg1">
                  <a:lumMod val="50000"/>
                </a:schemeClr>
              </a:solidFill>
            </a:endParaRPr>
          </a:p>
        </p:txBody>
      </p:sp>
      <p:sp>
        <p:nvSpPr>
          <p:cNvPr id="28"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80000"/>
              </a:lnSpc>
            </a:pPr>
            <a:r>
              <a:rPr lang="es-ES" sz="3200" b="1" dirty="0" smtClean="0">
                <a:latin typeface="Verdana"/>
                <a:ea typeface="Verdana"/>
                <a:cs typeface="Verdana"/>
              </a:rPr>
              <a:t>     </a:t>
            </a:r>
            <a:r>
              <a:rPr lang="es-ES" sz="3600" b="1" dirty="0" smtClean="0">
                <a:latin typeface="Trebuchet MS" panose="020B0603020202020204" pitchFamily="34" charset="0"/>
                <a:ea typeface="ＭＳ Ｐゴシック" panose="020B0600070205080204" pitchFamily="34" charset="-128"/>
              </a:rPr>
              <a:t>MORFOLOGÍA DE LOS LÍQUENES</a:t>
            </a:r>
            <a:endParaRPr lang="es-ES" altLang="es-MX" sz="3600" b="1" dirty="0">
              <a:latin typeface="Trebuchet MS" panose="020B0603020202020204" pitchFamily="34" charset="0"/>
              <a:ea typeface="ＭＳ Ｐゴシック" panose="020B0600070205080204" pitchFamily="34" charset="-128"/>
            </a:endParaRPr>
          </a:p>
        </p:txBody>
      </p:sp>
      <p:cxnSp>
        <p:nvCxnSpPr>
          <p:cNvPr id="29" name="Conector recto 28"/>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4923528" y="6434616"/>
            <a:ext cx="2155975" cy="276999"/>
          </a:xfrm>
          <a:prstGeom prst="rect">
            <a:avLst/>
          </a:prstGeom>
        </p:spPr>
        <p:txBody>
          <a:bodyPr wrap="none">
            <a:spAutoFit/>
          </a:bodyPr>
          <a:lstStyle/>
          <a:p>
            <a:r>
              <a:rPr lang="es-MX" sz="1200" dirty="0" smtClean="0"/>
              <a:t>(Barreno </a:t>
            </a:r>
            <a:r>
              <a:rPr lang="es-MX" sz="1200" dirty="0"/>
              <a:t>y </a:t>
            </a:r>
            <a:r>
              <a:rPr lang="es-MX" sz="1200" dirty="0" smtClean="0"/>
              <a:t>Pérez-Ortega; 2003) </a:t>
            </a:r>
            <a:endParaRPr lang="es-MX" sz="1200" dirty="0"/>
          </a:p>
        </p:txBody>
      </p:sp>
      <p:sp>
        <p:nvSpPr>
          <p:cNvPr id="2" name="Marcador de número de diapositiva 1"/>
          <p:cNvSpPr>
            <a:spLocks noGrp="1"/>
          </p:cNvSpPr>
          <p:nvPr>
            <p:ph type="sldNum" sz="quarter" idx="12"/>
          </p:nvPr>
        </p:nvSpPr>
        <p:spPr/>
        <p:txBody>
          <a:bodyPr/>
          <a:lstStyle/>
          <a:p>
            <a:fld id="{D480C563-F6DA-4B63-BFD7-6E391CD38F7F}" type="slidenum">
              <a:rPr lang="es-MX" smtClean="0"/>
              <a:t>15</a:t>
            </a:fld>
            <a:endParaRPr lang="es-MX"/>
          </a:p>
        </p:txBody>
      </p:sp>
    </p:spTree>
    <p:extLst>
      <p:ext uri="{BB962C8B-B14F-4D97-AF65-F5344CB8AC3E}">
        <p14:creationId xmlns:p14="http://schemas.microsoft.com/office/powerpoint/2010/main" val="4894798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359574754"/>
              </p:ext>
            </p:extLst>
          </p:nvPr>
        </p:nvGraphicFramePr>
        <p:xfrm>
          <a:off x="216024" y="1196753"/>
          <a:ext cx="8676456" cy="554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80000"/>
              </a:lnSpc>
            </a:pPr>
            <a:r>
              <a:rPr lang="es-ES" sz="3600" b="1" dirty="0" smtClean="0">
                <a:latin typeface="Trebuchet MS" panose="020B0603020202020204" pitchFamily="34" charset="0"/>
                <a:ea typeface="ＭＳ Ｐゴシック" panose="020B0600070205080204" pitchFamily="34" charset="-128"/>
              </a:rPr>
              <a:t>TIPOS DE TALO</a:t>
            </a:r>
            <a:endParaRPr lang="es-ES" altLang="es-MX" sz="3600" b="1" dirty="0">
              <a:latin typeface="Trebuchet MS" panose="020B0603020202020204" pitchFamily="34" charset="0"/>
              <a:ea typeface="ＭＳ Ｐゴシック" panose="020B0600070205080204" pitchFamily="34" charset="-128"/>
            </a:endParaRPr>
          </a:p>
        </p:txBody>
      </p:sp>
      <p:cxnSp>
        <p:nvCxnSpPr>
          <p:cNvPr id="8" name="Conector recto 7"/>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2" name="Rectángulo 1"/>
          <p:cNvSpPr/>
          <p:nvPr/>
        </p:nvSpPr>
        <p:spPr>
          <a:xfrm>
            <a:off x="971600" y="3429000"/>
            <a:ext cx="2304256" cy="507831"/>
          </a:xfrm>
          <a:prstGeom prst="rect">
            <a:avLst/>
          </a:prstGeom>
        </p:spPr>
        <p:txBody>
          <a:bodyPr wrap="square">
            <a:spAutoFit/>
          </a:bodyPr>
          <a:lstStyle/>
          <a:p>
            <a:r>
              <a:rPr lang="fr-FR" sz="900" dirty="0">
                <a:solidFill>
                  <a:schemeClr val="bg1">
                    <a:lumMod val="85000"/>
                  </a:schemeClr>
                </a:solidFill>
              </a:rPr>
              <a:t>http://2.bp.blogspot.com/-l9YIBKTchrc/</a:t>
            </a:r>
            <a:r>
              <a:rPr lang="fr-FR" sz="900" dirty="0" err="1">
                <a:solidFill>
                  <a:schemeClr val="bg1">
                    <a:lumMod val="85000"/>
                  </a:schemeClr>
                </a:solidFill>
              </a:rPr>
              <a:t>UIMNgyPZSYI</a:t>
            </a:r>
            <a:r>
              <a:rPr lang="fr-FR" sz="900" dirty="0">
                <a:solidFill>
                  <a:schemeClr val="bg1">
                    <a:lumMod val="85000"/>
                  </a:schemeClr>
                </a:solidFill>
              </a:rPr>
              <a:t>/</a:t>
            </a:r>
            <a:r>
              <a:rPr lang="fr-FR" sz="900" dirty="0" err="1">
                <a:solidFill>
                  <a:schemeClr val="bg1">
                    <a:lumMod val="85000"/>
                  </a:schemeClr>
                </a:solidFill>
              </a:rPr>
              <a:t>AAAAAAAAGls</a:t>
            </a:r>
            <a:r>
              <a:rPr lang="fr-FR" sz="900" dirty="0">
                <a:solidFill>
                  <a:schemeClr val="bg1">
                    <a:lumMod val="85000"/>
                  </a:schemeClr>
                </a:solidFill>
              </a:rPr>
              <a:t>/SBrYzR5FJW8/s1600/22-Liquen-corticola.jpg</a:t>
            </a:r>
            <a:endParaRPr lang="es-ES" sz="900" dirty="0">
              <a:solidFill>
                <a:schemeClr val="bg1">
                  <a:lumMod val="85000"/>
                </a:schemeClr>
              </a:solidFill>
            </a:endParaRPr>
          </a:p>
        </p:txBody>
      </p:sp>
      <p:sp>
        <p:nvSpPr>
          <p:cNvPr id="4" name="Rectángulo 3"/>
          <p:cNvSpPr/>
          <p:nvPr/>
        </p:nvSpPr>
        <p:spPr>
          <a:xfrm>
            <a:off x="3419872" y="3429000"/>
            <a:ext cx="2232248" cy="507831"/>
          </a:xfrm>
          <a:prstGeom prst="rect">
            <a:avLst/>
          </a:prstGeom>
        </p:spPr>
        <p:txBody>
          <a:bodyPr wrap="square">
            <a:spAutoFit/>
          </a:bodyPr>
          <a:lstStyle/>
          <a:p>
            <a:r>
              <a:rPr lang="nl-NL" sz="900" dirty="0">
                <a:solidFill>
                  <a:srgbClr val="D9D9D9"/>
                </a:solidFill>
              </a:rPr>
              <a:t>http://1.bp.blogspot.com/-K7rXn7qjOoE/T5Bx9ELOulI/</a:t>
            </a:r>
            <a:r>
              <a:rPr lang="nl-NL" sz="900" dirty="0" err="1">
                <a:solidFill>
                  <a:srgbClr val="D9D9D9"/>
                </a:solidFill>
              </a:rPr>
              <a:t>AAAAAAAAFGk</a:t>
            </a:r>
            <a:r>
              <a:rPr lang="nl-NL" sz="900" dirty="0">
                <a:solidFill>
                  <a:srgbClr val="D9D9D9"/>
                </a:solidFill>
              </a:rPr>
              <a:t>/N7rFk8TDbfo/s1600/DSC_0456.JPG</a:t>
            </a:r>
            <a:endParaRPr lang="es-ES" sz="900" dirty="0">
              <a:solidFill>
                <a:srgbClr val="D9D9D9"/>
              </a:solidFill>
            </a:endParaRPr>
          </a:p>
        </p:txBody>
      </p:sp>
      <p:sp>
        <p:nvSpPr>
          <p:cNvPr id="5" name="Rectángulo 4"/>
          <p:cNvSpPr/>
          <p:nvPr/>
        </p:nvSpPr>
        <p:spPr>
          <a:xfrm>
            <a:off x="5868144" y="3356992"/>
            <a:ext cx="2304256" cy="507831"/>
          </a:xfrm>
          <a:prstGeom prst="rect">
            <a:avLst/>
          </a:prstGeom>
        </p:spPr>
        <p:txBody>
          <a:bodyPr wrap="square">
            <a:spAutoFit/>
          </a:bodyPr>
          <a:lstStyle/>
          <a:p>
            <a:r>
              <a:rPr lang="pl-PL" sz="900" dirty="0">
                <a:solidFill>
                  <a:srgbClr val="D9D9D9"/>
                </a:solidFill>
              </a:rPr>
              <a:t>http://2.bp.blogspot.com/-h6j9pV8o85o/UCD5-gpOnPI/</a:t>
            </a:r>
            <a:r>
              <a:rPr lang="pl-PL" sz="900" dirty="0" err="1">
                <a:solidFill>
                  <a:srgbClr val="D9D9D9"/>
                </a:solidFill>
              </a:rPr>
              <a:t>AAAAAAAACSg</a:t>
            </a:r>
            <a:r>
              <a:rPr lang="pl-PL" sz="900" dirty="0">
                <a:solidFill>
                  <a:srgbClr val="D9D9D9"/>
                </a:solidFill>
              </a:rPr>
              <a:t>/</a:t>
            </a:r>
            <a:r>
              <a:rPr lang="pl-PL" sz="900" dirty="0" err="1">
                <a:solidFill>
                  <a:srgbClr val="D9D9D9"/>
                </a:solidFill>
              </a:rPr>
              <a:t>QjgRhnDvbic</a:t>
            </a:r>
            <a:r>
              <a:rPr lang="pl-PL" sz="900" dirty="0">
                <a:solidFill>
                  <a:srgbClr val="D9D9D9"/>
                </a:solidFill>
              </a:rPr>
              <a:t>/s1600/DSCN9871.+Dzūkija+N.P.+Lituania.JPG</a:t>
            </a:r>
            <a:endParaRPr lang="es-ES" sz="900" dirty="0">
              <a:solidFill>
                <a:srgbClr val="D9D9D9"/>
              </a:solidFill>
            </a:endParaRPr>
          </a:p>
        </p:txBody>
      </p:sp>
      <p:sp>
        <p:nvSpPr>
          <p:cNvPr id="6" name="Rectángulo 5"/>
          <p:cNvSpPr/>
          <p:nvPr/>
        </p:nvSpPr>
        <p:spPr>
          <a:xfrm>
            <a:off x="971600" y="6372036"/>
            <a:ext cx="2304256" cy="369332"/>
          </a:xfrm>
          <a:prstGeom prst="rect">
            <a:avLst/>
          </a:prstGeom>
        </p:spPr>
        <p:txBody>
          <a:bodyPr wrap="square">
            <a:spAutoFit/>
          </a:bodyPr>
          <a:lstStyle/>
          <a:p>
            <a:r>
              <a:rPr lang="de-DE" sz="900" dirty="0">
                <a:solidFill>
                  <a:schemeClr val="bg1">
                    <a:lumMod val="85000"/>
                  </a:schemeClr>
                </a:solidFill>
              </a:rPr>
              <a:t>http://</a:t>
            </a:r>
            <a:r>
              <a:rPr lang="de-DE" sz="900" dirty="0" err="1">
                <a:solidFill>
                  <a:schemeClr val="bg1">
                    <a:lumMod val="85000"/>
                  </a:schemeClr>
                </a:solidFill>
              </a:rPr>
              <a:t>www.lichens.lastdragon.org</a:t>
            </a:r>
            <a:r>
              <a:rPr lang="de-DE" sz="900" dirty="0">
                <a:solidFill>
                  <a:schemeClr val="bg1">
                    <a:lumMod val="85000"/>
                  </a:schemeClr>
                </a:solidFill>
              </a:rPr>
              <a:t>/Physconia_grisea_P1190117.jpg</a:t>
            </a:r>
            <a:endParaRPr lang="es-ES" sz="900" dirty="0">
              <a:solidFill>
                <a:schemeClr val="bg1">
                  <a:lumMod val="85000"/>
                </a:schemeClr>
              </a:solidFill>
            </a:endParaRPr>
          </a:p>
        </p:txBody>
      </p:sp>
      <p:sp>
        <p:nvSpPr>
          <p:cNvPr id="9" name="Rectángulo 8"/>
          <p:cNvSpPr/>
          <p:nvPr/>
        </p:nvSpPr>
        <p:spPr>
          <a:xfrm>
            <a:off x="3419872" y="6381328"/>
            <a:ext cx="2304256" cy="369332"/>
          </a:xfrm>
          <a:prstGeom prst="rect">
            <a:avLst/>
          </a:prstGeom>
        </p:spPr>
        <p:txBody>
          <a:bodyPr wrap="square">
            <a:spAutoFit/>
          </a:bodyPr>
          <a:lstStyle/>
          <a:p>
            <a:r>
              <a:rPr lang="de-DE" sz="900" dirty="0">
                <a:solidFill>
                  <a:schemeClr val="bg1">
                    <a:lumMod val="85000"/>
                  </a:schemeClr>
                </a:solidFill>
              </a:rPr>
              <a:t>http://</a:t>
            </a:r>
            <a:r>
              <a:rPr lang="de-DE" sz="900" dirty="0" err="1">
                <a:solidFill>
                  <a:schemeClr val="bg1">
                    <a:lumMod val="85000"/>
                  </a:schemeClr>
                </a:solidFill>
              </a:rPr>
              <a:t>bio.botany.pl</a:t>
            </a:r>
            <a:r>
              <a:rPr lang="de-DE" sz="900" dirty="0">
                <a:solidFill>
                  <a:schemeClr val="bg1">
                    <a:lumMod val="85000"/>
                  </a:schemeClr>
                </a:solidFill>
              </a:rPr>
              <a:t>/</a:t>
            </a:r>
            <a:r>
              <a:rPr lang="de-DE" sz="900" dirty="0" err="1">
                <a:solidFill>
                  <a:schemeClr val="bg1">
                    <a:lumMod val="85000"/>
                  </a:schemeClr>
                </a:solidFill>
              </a:rPr>
              <a:t>lichens-bolivia</a:t>
            </a:r>
            <a:r>
              <a:rPr lang="de-DE" sz="900" dirty="0">
                <a:solidFill>
                  <a:schemeClr val="bg1">
                    <a:lumMod val="85000"/>
                  </a:schemeClr>
                </a:solidFill>
              </a:rPr>
              <a:t>/</a:t>
            </a:r>
            <a:r>
              <a:rPr lang="de-DE" sz="900" dirty="0" err="1">
                <a:solidFill>
                  <a:schemeClr val="bg1">
                    <a:lumMod val="85000"/>
                  </a:schemeClr>
                </a:solidFill>
              </a:rPr>
              <a:t>userfiles</a:t>
            </a:r>
            <a:r>
              <a:rPr lang="de-DE" sz="900" dirty="0">
                <a:solidFill>
                  <a:schemeClr val="bg1">
                    <a:lumMod val="85000"/>
                  </a:schemeClr>
                </a:solidFill>
              </a:rPr>
              <a:t>/</a:t>
            </a:r>
            <a:r>
              <a:rPr lang="de-DE" sz="900" dirty="0" err="1">
                <a:solidFill>
                  <a:schemeClr val="bg1">
                    <a:lumMod val="85000"/>
                  </a:schemeClr>
                </a:solidFill>
              </a:rPr>
              <a:t>image</a:t>
            </a:r>
            <a:r>
              <a:rPr lang="de-DE" sz="900" dirty="0">
                <a:solidFill>
                  <a:schemeClr val="bg1">
                    <a:lumMod val="85000"/>
                  </a:schemeClr>
                </a:solidFill>
              </a:rPr>
              <a:t>/</a:t>
            </a:r>
            <a:r>
              <a:rPr lang="de-DE" sz="900" dirty="0" err="1">
                <a:solidFill>
                  <a:schemeClr val="bg1">
                    <a:lumMod val="85000"/>
                  </a:schemeClr>
                </a:solidFill>
              </a:rPr>
              <a:t>C_impexumOK.jpg</a:t>
            </a:r>
            <a:endParaRPr lang="es-ES" sz="900" dirty="0">
              <a:solidFill>
                <a:schemeClr val="bg1">
                  <a:lumMod val="85000"/>
                </a:schemeClr>
              </a:solidFill>
            </a:endParaRPr>
          </a:p>
        </p:txBody>
      </p:sp>
      <p:sp>
        <p:nvSpPr>
          <p:cNvPr id="10" name="Rectángulo 9"/>
          <p:cNvSpPr/>
          <p:nvPr/>
        </p:nvSpPr>
        <p:spPr>
          <a:xfrm>
            <a:off x="5868144" y="6372036"/>
            <a:ext cx="2304256" cy="369332"/>
          </a:xfrm>
          <a:prstGeom prst="rect">
            <a:avLst/>
          </a:prstGeom>
        </p:spPr>
        <p:txBody>
          <a:bodyPr wrap="square">
            <a:spAutoFit/>
          </a:bodyPr>
          <a:lstStyle/>
          <a:p>
            <a:r>
              <a:rPr lang="pl-PL" sz="900" dirty="0">
                <a:solidFill>
                  <a:schemeClr val="bg1">
                    <a:lumMod val="85000"/>
                  </a:schemeClr>
                </a:solidFill>
              </a:rPr>
              <a:t>http://</a:t>
            </a:r>
            <a:r>
              <a:rPr lang="pl-PL" sz="900" dirty="0" err="1">
                <a:solidFill>
                  <a:schemeClr val="bg1">
                    <a:lumMod val="85000"/>
                  </a:schemeClr>
                </a:solidFill>
              </a:rPr>
              <a:t>www.inbio.ac.cr</a:t>
            </a:r>
            <a:r>
              <a:rPr lang="pl-PL" sz="900" dirty="0">
                <a:solidFill>
                  <a:schemeClr val="bg1">
                    <a:lumMod val="85000"/>
                  </a:schemeClr>
                </a:solidFill>
              </a:rPr>
              <a:t>/</a:t>
            </a:r>
            <a:r>
              <a:rPr lang="pl-PL" sz="900" dirty="0" err="1">
                <a:solidFill>
                  <a:schemeClr val="bg1">
                    <a:lumMod val="85000"/>
                  </a:schemeClr>
                </a:solidFill>
              </a:rPr>
              <a:t>papers</a:t>
            </a:r>
            <a:r>
              <a:rPr lang="pl-PL" sz="900" dirty="0">
                <a:solidFill>
                  <a:schemeClr val="bg1">
                    <a:lumMod val="85000"/>
                  </a:schemeClr>
                </a:solidFill>
              </a:rPr>
              <a:t>/</a:t>
            </a:r>
            <a:r>
              <a:rPr lang="pl-PL" sz="900" dirty="0" err="1">
                <a:solidFill>
                  <a:schemeClr val="bg1">
                    <a:lumMod val="85000"/>
                  </a:schemeClr>
                </a:solidFill>
              </a:rPr>
              <a:t>hongos</a:t>
            </a:r>
            <a:r>
              <a:rPr lang="pl-PL" sz="900" dirty="0">
                <a:solidFill>
                  <a:schemeClr val="bg1">
                    <a:lumMod val="85000"/>
                  </a:schemeClr>
                </a:solidFill>
              </a:rPr>
              <a:t>/</a:t>
            </a:r>
            <a:r>
              <a:rPr lang="pl-PL" sz="900" dirty="0" err="1">
                <a:solidFill>
                  <a:schemeClr val="bg1">
                    <a:lumMod val="85000"/>
                  </a:schemeClr>
                </a:solidFill>
              </a:rPr>
              <a:t>images</a:t>
            </a:r>
            <a:r>
              <a:rPr lang="pl-PL" sz="900" dirty="0">
                <a:solidFill>
                  <a:schemeClr val="bg1">
                    <a:lumMod val="85000"/>
                  </a:schemeClr>
                </a:solidFill>
              </a:rPr>
              <a:t>/</a:t>
            </a:r>
            <a:r>
              <a:rPr lang="pl-PL" sz="900" dirty="0" err="1">
                <a:solidFill>
                  <a:schemeClr val="bg1">
                    <a:lumMod val="85000"/>
                  </a:schemeClr>
                </a:solidFill>
              </a:rPr>
              <a:t>Lobaria-erosa.jpg</a:t>
            </a:r>
            <a:endParaRPr lang="es-ES" sz="900" dirty="0">
              <a:solidFill>
                <a:schemeClr val="bg1">
                  <a:lumMod val="85000"/>
                </a:schemeClr>
              </a:solidFill>
            </a:endParaRPr>
          </a:p>
        </p:txBody>
      </p:sp>
      <p:sp>
        <p:nvSpPr>
          <p:cNvPr id="11" name="Rectángulo 10"/>
          <p:cNvSpPr/>
          <p:nvPr/>
        </p:nvSpPr>
        <p:spPr>
          <a:xfrm>
            <a:off x="141569" y="6655338"/>
            <a:ext cx="2155975" cy="276999"/>
          </a:xfrm>
          <a:prstGeom prst="rect">
            <a:avLst/>
          </a:prstGeom>
        </p:spPr>
        <p:txBody>
          <a:bodyPr wrap="none">
            <a:spAutoFit/>
          </a:bodyPr>
          <a:lstStyle/>
          <a:p>
            <a:r>
              <a:rPr lang="es-MX" sz="1200" dirty="0" smtClean="0"/>
              <a:t>(Barreno </a:t>
            </a:r>
            <a:r>
              <a:rPr lang="es-MX" sz="1200" dirty="0"/>
              <a:t>y </a:t>
            </a:r>
            <a:r>
              <a:rPr lang="es-MX" sz="1200" dirty="0" smtClean="0"/>
              <a:t>Pérez-Ortega; 2003) </a:t>
            </a:r>
            <a:endParaRPr lang="es-MX" sz="1200" dirty="0"/>
          </a:p>
        </p:txBody>
      </p:sp>
      <p:sp>
        <p:nvSpPr>
          <p:cNvPr id="12" name="Marcador de número de diapositiva 11"/>
          <p:cNvSpPr>
            <a:spLocks noGrp="1"/>
          </p:cNvSpPr>
          <p:nvPr>
            <p:ph type="sldNum" sz="quarter" idx="12"/>
          </p:nvPr>
        </p:nvSpPr>
        <p:spPr/>
        <p:txBody>
          <a:bodyPr/>
          <a:lstStyle/>
          <a:p>
            <a:fld id="{D480C563-F6DA-4B63-BFD7-6E391CD38F7F}" type="slidenum">
              <a:rPr lang="es-MX" smtClean="0"/>
              <a:t>16</a:t>
            </a:fld>
            <a:endParaRPr lang="es-MX"/>
          </a:p>
        </p:txBody>
      </p:sp>
    </p:spTree>
    <p:extLst>
      <p:ext uri="{BB962C8B-B14F-4D97-AF65-F5344CB8AC3E}">
        <p14:creationId xmlns:p14="http://schemas.microsoft.com/office/powerpoint/2010/main" val="38868339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80000"/>
              </a:lnSpc>
            </a:pPr>
            <a:r>
              <a:rPr lang="es-ES" sz="3600" b="1" dirty="0" smtClean="0">
                <a:latin typeface="Trebuchet MS" panose="020B0603020202020204" pitchFamily="34" charset="0"/>
                <a:ea typeface="ＭＳ Ｐゴシック" panose="020B0600070205080204" pitchFamily="34" charset="-128"/>
              </a:rPr>
              <a:t>CLASIFICACIÓN DE LOS LÍQUENES</a:t>
            </a:r>
            <a:endParaRPr lang="es-ES" altLang="es-MX" sz="3600" b="1" dirty="0">
              <a:latin typeface="Trebuchet MS" panose="020B0603020202020204" pitchFamily="34" charset="0"/>
              <a:ea typeface="ＭＳ Ｐゴシック" panose="020B0600070205080204" pitchFamily="34" charset="-128"/>
            </a:endParaRPr>
          </a:p>
        </p:txBody>
      </p:sp>
      <p:cxnSp>
        <p:nvCxnSpPr>
          <p:cNvPr id="3" name="Conector recto 2"/>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4" name="Rectángulo 3"/>
          <p:cNvSpPr/>
          <p:nvPr/>
        </p:nvSpPr>
        <p:spPr>
          <a:xfrm>
            <a:off x="4626554" y="1464649"/>
            <a:ext cx="4121910" cy="1754326"/>
          </a:xfrm>
          <a:prstGeom prst="rect">
            <a:avLst/>
          </a:prstGeom>
          <a:solidFill>
            <a:schemeClr val="accent6">
              <a:lumMod val="20000"/>
              <a:lumOff val="80000"/>
            </a:schemeClr>
          </a:solidFill>
          <a:ln>
            <a:solidFill>
              <a:schemeClr val="accent6">
                <a:lumMod val="20000"/>
                <a:lumOff val="80000"/>
              </a:schemeClr>
            </a:solidFill>
          </a:ln>
        </p:spPr>
        <p:txBody>
          <a:bodyPr wrap="square">
            <a:spAutoFit/>
          </a:bodyPr>
          <a:lstStyle/>
          <a:p>
            <a:r>
              <a:rPr lang="es-MX" dirty="0"/>
              <a:t>Los </a:t>
            </a:r>
            <a:r>
              <a:rPr lang="es-MX" dirty="0" smtClean="0"/>
              <a:t>líquenes no </a:t>
            </a:r>
            <a:r>
              <a:rPr lang="es-MX" dirty="0"/>
              <a:t>constituyen un </a:t>
            </a:r>
            <a:r>
              <a:rPr lang="es-MX" dirty="0" smtClean="0"/>
              <a:t>grupo sistemático homogéneo, son </a:t>
            </a:r>
            <a:r>
              <a:rPr lang="es-MX" dirty="0" err="1"/>
              <a:t>polifiléticos</a:t>
            </a:r>
            <a:r>
              <a:rPr lang="es-MX" dirty="0"/>
              <a:t>. </a:t>
            </a:r>
            <a:endParaRPr lang="es-MX" dirty="0" smtClean="0"/>
          </a:p>
          <a:p>
            <a:endParaRPr lang="es-MX" dirty="0" smtClean="0"/>
          </a:p>
          <a:p>
            <a:r>
              <a:rPr lang="es-MX" dirty="0" smtClean="0"/>
              <a:t>En </a:t>
            </a:r>
            <a:r>
              <a:rPr lang="es-MX" dirty="0"/>
              <a:t>general, cada especie de </a:t>
            </a:r>
            <a:r>
              <a:rPr lang="es-MX" dirty="0" err="1" smtClean="0"/>
              <a:t>líquen</a:t>
            </a:r>
            <a:r>
              <a:rPr lang="es-MX" dirty="0" smtClean="0"/>
              <a:t> </a:t>
            </a:r>
            <a:r>
              <a:rPr lang="es-MX" dirty="0"/>
              <a:t>se corresponde con un </a:t>
            </a:r>
            <a:r>
              <a:rPr lang="es-MX" dirty="0" smtClean="0"/>
              <a:t>hongo distinto.</a:t>
            </a:r>
          </a:p>
          <a:p>
            <a:endParaRPr lang="es-MX" dirty="0"/>
          </a:p>
        </p:txBody>
      </p:sp>
      <p:pic>
        <p:nvPicPr>
          <p:cNvPr id="5" name="Imagen 4"/>
          <p:cNvPicPr>
            <a:picLocks noChangeAspect="1"/>
          </p:cNvPicPr>
          <p:nvPr/>
        </p:nvPicPr>
        <p:blipFill rotWithShape="1">
          <a:blip r:embed="rId3"/>
          <a:srcRect l="35437" t="20830" r="36213" b="7069"/>
          <a:stretch/>
        </p:blipFill>
        <p:spPr>
          <a:xfrm>
            <a:off x="459732" y="1268760"/>
            <a:ext cx="3823850" cy="5470229"/>
          </a:xfrm>
          <a:prstGeom prst="rect">
            <a:avLst/>
          </a:prstGeom>
          <a:effectLst>
            <a:glow rad="139700">
              <a:schemeClr val="accent6">
                <a:satMod val="175000"/>
                <a:alpha val="40000"/>
              </a:schemeClr>
            </a:glow>
          </a:effectLst>
        </p:spPr>
      </p:pic>
      <p:sp>
        <p:nvSpPr>
          <p:cNvPr id="6" name="CuadroTexto 5"/>
          <p:cNvSpPr txBox="1"/>
          <p:nvPr/>
        </p:nvSpPr>
        <p:spPr>
          <a:xfrm>
            <a:off x="4716037" y="6334511"/>
            <a:ext cx="2376264" cy="276999"/>
          </a:xfrm>
          <a:prstGeom prst="rect">
            <a:avLst/>
          </a:prstGeom>
          <a:noFill/>
        </p:spPr>
        <p:txBody>
          <a:bodyPr wrap="square" rtlCol="0">
            <a:spAutoFit/>
          </a:bodyPr>
          <a:lstStyle/>
          <a:p>
            <a:r>
              <a:rPr lang="es-MX" sz="1200" dirty="0" smtClean="0"/>
              <a:t>(Aragón, 2010)</a:t>
            </a:r>
            <a:endParaRPr lang="es-MX" sz="1200" dirty="0"/>
          </a:p>
        </p:txBody>
      </p:sp>
      <p:sp>
        <p:nvSpPr>
          <p:cNvPr id="7" name="Marcador de número de diapositiva 6"/>
          <p:cNvSpPr>
            <a:spLocks noGrp="1"/>
          </p:cNvSpPr>
          <p:nvPr>
            <p:ph type="sldNum" sz="quarter" idx="12"/>
          </p:nvPr>
        </p:nvSpPr>
        <p:spPr/>
        <p:txBody>
          <a:bodyPr/>
          <a:lstStyle/>
          <a:p>
            <a:fld id="{D480C563-F6DA-4B63-BFD7-6E391CD38F7F}" type="slidenum">
              <a:rPr lang="es-MX" smtClean="0"/>
              <a:t>17</a:t>
            </a:fld>
            <a:endParaRPr lang="es-MX"/>
          </a:p>
        </p:txBody>
      </p:sp>
    </p:spTree>
    <p:extLst>
      <p:ext uri="{BB962C8B-B14F-4D97-AF65-F5344CB8AC3E}">
        <p14:creationId xmlns:p14="http://schemas.microsoft.com/office/powerpoint/2010/main" val="428118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3"/>
          <a:stretch>
            <a:fillRect/>
          </a:stretch>
        </p:blipFill>
        <p:spPr>
          <a:xfrm>
            <a:off x="6300192" y="3356992"/>
            <a:ext cx="2824177" cy="1758436"/>
          </a:xfrm>
          <a:prstGeom prst="rect">
            <a:avLst/>
          </a:prstGeom>
          <a:ln>
            <a:noFill/>
          </a:ln>
          <a:effectLst>
            <a:softEdge rad="112500"/>
          </a:effectLst>
        </p:spPr>
      </p:pic>
      <p:pic>
        <p:nvPicPr>
          <p:cNvPr id="7" name="Imagen 6"/>
          <p:cNvPicPr>
            <a:picLocks noChangeAspect="1"/>
          </p:cNvPicPr>
          <p:nvPr/>
        </p:nvPicPr>
        <p:blipFill rotWithShape="1">
          <a:blip r:embed="rId4"/>
          <a:srcRect t="24272" r="6880" b="12526"/>
          <a:stretch/>
        </p:blipFill>
        <p:spPr>
          <a:xfrm>
            <a:off x="6300192" y="4984137"/>
            <a:ext cx="2843808" cy="1901248"/>
          </a:xfrm>
          <a:prstGeom prst="rect">
            <a:avLst/>
          </a:prstGeom>
          <a:ln>
            <a:noFill/>
          </a:ln>
          <a:effectLst>
            <a:softEdge rad="112500"/>
          </a:effectLst>
        </p:spPr>
      </p:pic>
      <p:pic>
        <p:nvPicPr>
          <p:cNvPr id="8" name="Imagen 7"/>
          <p:cNvPicPr>
            <a:picLocks noChangeAspect="1"/>
          </p:cNvPicPr>
          <p:nvPr/>
        </p:nvPicPr>
        <p:blipFill>
          <a:blip r:embed="rId5"/>
          <a:stretch>
            <a:fillRect/>
          </a:stretch>
        </p:blipFill>
        <p:spPr>
          <a:xfrm>
            <a:off x="6300192" y="1124744"/>
            <a:ext cx="2814270" cy="2336000"/>
          </a:xfrm>
          <a:prstGeom prst="rect">
            <a:avLst/>
          </a:prstGeom>
          <a:ln>
            <a:noFill/>
          </a:ln>
          <a:effectLst>
            <a:softEdge rad="112500"/>
          </a:effectLst>
        </p:spPr>
      </p:pic>
      <p:sp>
        <p:nvSpPr>
          <p:cNvPr id="11"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80000"/>
              </a:lnSpc>
            </a:pPr>
            <a:r>
              <a:rPr lang="es-ES" sz="3600" b="1" dirty="0">
                <a:latin typeface="Trebuchet MS" pitchFamily="34" charset="0"/>
              </a:rPr>
              <a:t>USOS DE LOS LÍQUENES</a:t>
            </a:r>
            <a:br>
              <a:rPr lang="es-ES" sz="3600" b="1" dirty="0">
                <a:latin typeface="Trebuchet MS" pitchFamily="34" charset="0"/>
              </a:rPr>
            </a:br>
            <a:endParaRPr lang="es-ES" altLang="es-MX" sz="3600" b="1" dirty="0">
              <a:latin typeface="Trebuchet MS" panose="020B0603020202020204" pitchFamily="34" charset="0"/>
              <a:ea typeface="ＭＳ Ｐゴシック" panose="020B0600070205080204" pitchFamily="34" charset="-128"/>
            </a:endParaRPr>
          </a:p>
        </p:txBody>
      </p:sp>
      <p:cxnSp>
        <p:nvCxnSpPr>
          <p:cNvPr id="12" name="Conector recto 11"/>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2" name="Rectángulo 1"/>
          <p:cNvSpPr/>
          <p:nvPr/>
        </p:nvSpPr>
        <p:spPr>
          <a:xfrm>
            <a:off x="179512" y="1340768"/>
            <a:ext cx="6048672" cy="5016758"/>
          </a:xfrm>
          <a:prstGeom prst="rect">
            <a:avLst/>
          </a:prstGeom>
          <a:solidFill>
            <a:schemeClr val="accent6">
              <a:lumMod val="20000"/>
              <a:lumOff val="80000"/>
            </a:schemeClr>
          </a:solidFill>
        </p:spPr>
        <p:txBody>
          <a:bodyPr wrap="square">
            <a:spAutoFit/>
          </a:bodyPr>
          <a:lstStyle/>
          <a:p>
            <a:pPr marL="285750" indent="-285750">
              <a:buFont typeface="Arial"/>
              <a:buChar char="•"/>
            </a:pPr>
            <a:r>
              <a:rPr lang="es-ES" altLang="es-MX" sz="2000" dirty="0">
                <a:latin typeface="Trebuchet MS" panose="020B0603020202020204" pitchFamily="34" charset="0"/>
                <a:ea typeface="ＭＳ Ｐゴシック" panose="020B0600070205080204" pitchFamily="34" charset="-128"/>
              </a:rPr>
              <a:t>Algunos son comestibles e importantes de la dieta de ciertos grupos esquimales y siberianos.</a:t>
            </a:r>
          </a:p>
          <a:p>
            <a:pPr>
              <a:buFontTx/>
              <a:buChar char="-"/>
            </a:pPr>
            <a:endParaRPr lang="es-ES" altLang="es-MX" sz="2000" i="1" dirty="0">
              <a:latin typeface="Trebuchet MS" panose="020B0603020202020204" pitchFamily="34" charset="0"/>
              <a:ea typeface="ＭＳ Ｐゴシック" panose="020B0600070205080204" pitchFamily="34" charset="-128"/>
            </a:endParaRPr>
          </a:p>
          <a:p>
            <a:pPr marL="285750" indent="-285750">
              <a:buFont typeface="Arial"/>
              <a:buChar char="•"/>
            </a:pPr>
            <a:r>
              <a:rPr lang="es-ES" altLang="es-MX" sz="2000" i="1" dirty="0" err="1">
                <a:latin typeface="Trebuchet MS" panose="020B0603020202020204" pitchFamily="34" charset="0"/>
                <a:ea typeface="ＭＳ Ｐゴシック" panose="020B0600070205080204" pitchFamily="34" charset="-128"/>
              </a:rPr>
              <a:t>Cladonia</a:t>
            </a:r>
            <a:r>
              <a:rPr lang="es-ES" altLang="es-MX" sz="2000" i="1" dirty="0">
                <a:latin typeface="Trebuchet MS" panose="020B0603020202020204" pitchFamily="34" charset="0"/>
                <a:ea typeface="ＭＳ Ｐゴシック" panose="020B0600070205080204" pitchFamily="34" charset="-128"/>
              </a:rPr>
              <a:t> </a:t>
            </a:r>
            <a:r>
              <a:rPr lang="es-ES" altLang="es-MX" sz="2000" i="1" dirty="0" err="1">
                <a:latin typeface="Trebuchet MS" panose="020B0603020202020204" pitchFamily="34" charset="0"/>
                <a:ea typeface="ＭＳ Ｐゴシック" panose="020B0600070205080204" pitchFamily="34" charset="-128"/>
              </a:rPr>
              <a:t>rangiferina</a:t>
            </a:r>
            <a:r>
              <a:rPr lang="es-ES" altLang="es-MX" sz="2000" i="1" dirty="0">
                <a:latin typeface="Trebuchet MS" panose="020B0603020202020204" pitchFamily="34" charset="0"/>
                <a:ea typeface="ＭＳ Ｐゴシック" panose="020B0600070205080204" pitchFamily="34" charset="-128"/>
              </a:rPr>
              <a:t> </a:t>
            </a:r>
            <a:r>
              <a:rPr lang="es-ES" altLang="es-MX" sz="2000" dirty="0">
                <a:latin typeface="Trebuchet MS" panose="020B0603020202020204" pitchFamily="34" charset="0"/>
                <a:ea typeface="ＭＳ Ｐゴシック" panose="020B0600070205080204" pitchFamily="34" charset="-128"/>
              </a:rPr>
              <a:t>o </a:t>
            </a:r>
            <a:r>
              <a:rPr lang="es-ES" altLang="es-MX" sz="2000" dirty="0" err="1">
                <a:latin typeface="Trebuchet MS" panose="020B0603020202020204" pitchFamily="34" charset="0"/>
                <a:ea typeface="ＭＳ Ｐゴシック" panose="020B0600070205080204" pitchFamily="34" charset="-128"/>
              </a:rPr>
              <a:t>líquen</a:t>
            </a:r>
            <a:r>
              <a:rPr lang="es-ES" altLang="es-MX" sz="2000" dirty="0">
                <a:latin typeface="Trebuchet MS" panose="020B0603020202020204" pitchFamily="34" charset="0"/>
                <a:ea typeface="ＭＳ Ｐゴシック" panose="020B0600070205080204" pitchFamily="34" charset="-128"/>
              </a:rPr>
              <a:t> del reno fue incorporado a la nutrición de este rumiante en algunos países de Europa y América</a:t>
            </a:r>
          </a:p>
          <a:p>
            <a:pPr>
              <a:buFontTx/>
              <a:buChar char="-"/>
            </a:pPr>
            <a:endParaRPr lang="es-ES" altLang="es-MX" sz="2000" dirty="0">
              <a:latin typeface="Trebuchet MS" panose="020B0603020202020204" pitchFamily="34" charset="0"/>
              <a:ea typeface="ＭＳ Ｐゴシック" panose="020B0600070205080204" pitchFamily="34" charset="-128"/>
            </a:endParaRPr>
          </a:p>
          <a:p>
            <a:pPr marL="285750" indent="-285750">
              <a:buFont typeface="Arial"/>
              <a:buChar char="•"/>
            </a:pPr>
            <a:r>
              <a:rPr lang="es-ES" altLang="es-MX" sz="2000" dirty="0">
                <a:latin typeface="Trebuchet MS" panose="020B0603020202020204" pitchFamily="34" charset="0"/>
                <a:ea typeface="ＭＳ Ｐゴシック" panose="020B0600070205080204" pitchFamily="34" charset="-128"/>
              </a:rPr>
              <a:t>Algunos se utilizan como colorantes (tornasol). </a:t>
            </a:r>
            <a:r>
              <a:rPr lang="es-ES" altLang="es-MX" sz="2000" i="1" dirty="0" err="1">
                <a:latin typeface="Trebuchet MS" panose="020B0603020202020204" pitchFamily="34" charset="0"/>
                <a:ea typeface="ＭＳ Ｐゴシック" panose="020B0600070205080204" pitchFamily="34" charset="-128"/>
              </a:rPr>
              <a:t>Roccella</a:t>
            </a:r>
            <a:r>
              <a:rPr lang="es-ES" altLang="es-MX" sz="2000" i="1" dirty="0">
                <a:latin typeface="Trebuchet MS" panose="020B0603020202020204" pitchFamily="34" charset="0"/>
                <a:ea typeface="ＭＳ Ｐゴシック" panose="020B0600070205080204" pitchFamily="34" charset="-128"/>
              </a:rPr>
              <a:t> </a:t>
            </a:r>
            <a:r>
              <a:rPr lang="es-ES" altLang="es-MX" sz="2000" i="1" dirty="0" err="1">
                <a:latin typeface="Trebuchet MS" panose="020B0603020202020204" pitchFamily="34" charset="0"/>
                <a:ea typeface="ＭＳ Ｐゴシック" panose="020B0600070205080204" pitchFamily="34" charset="-128"/>
              </a:rPr>
              <a:t>fucoides</a:t>
            </a:r>
            <a:r>
              <a:rPr lang="es-ES" altLang="es-MX" sz="2000" i="1" dirty="0">
                <a:latin typeface="Trebuchet MS" panose="020B0603020202020204" pitchFamily="34" charset="0"/>
                <a:ea typeface="ＭＳ Ｐゴシック" panose="020B0600070205080204" pitchFamily="34" charset="-128"/>
              </a:rPr>
              <a:t> </a:t>
            </a:r>
            <a:r>
              <a:rPr lang="es-ES" altLang="es-MX" sz="2000" dirty="0">
                <a:latin typeface="Trebuchet MS" panose="020B0603020202020204" pitchFamily="34" charset="0"/>
                <a:ea typeface="ＭＳ Ｐゴシック" panose="020B0600070205080204" pitchFamily="34" charset="-128"/>
              </a:rPr>
              <a:t>fue utilizada por los romanos para teñir su túnica de rojo.</a:t>
            </a:r>
          </a:p>
          <a:p>
            <a:pPr>
              <a:buFontTx/>
              <a:buChar char="-"/>
            </a:pPr>
            <a:endParaRPr lang="es-ES" altLang="es-MX" sz="2000" dirty="0">
              <a:latin typeface="Trebuchet MS" panose="020B0603020202020204" pitchFamily="34" charset="0"/>
              <a:ea typeface="ＭＳ Ｐゴシック" panose="020B0600070205080204" pitchFamily="34" charset="-128"/>
            </a:endParaRPr>
          </a:p>
          <a:p>
            <a:pPr marL="285750" indent="-285750">
              <a:buFont typeface="Arial"/>
              <a:buChar char="•"/>
            </a:pPr>
            <a:r>
              <a:rPr lang="es-ES" altLang="es-MX" sz="2000" dirty="0">
                <a:latin typeface="Trebuchet MS" panose="020B0603020202020204" pitchFamily="34" charset="0"/>
                <a:ea typeface="ＭＳ Ｐゴシック" panose="020B0600070205080204" pitchFamily="34" charset="-128"/>
              </a:rPr>
              <a:t>Obtención de antibióticos</a:t>
            </a:r>
          </a:p>
          <a:p>
            <a:pPr>
              <a:buFontTx/>
              <a:buChar char="-"/>
            </a:pPr>
            <a:endParaRPr lang="es-ES" altLang="es-MX" sz="2000" dirty="0">
              <a:latin typeface="Trebuchet MS" panose="020B0603020202020204" pitchFamily="34" charset="0"/>
              <a:ea typeface="ＭＳ Ｐゴシック" panose="020B0600070205080204" pitchFamily="34" charset="-128"/>
            </a:endParaRPr>
          </a:p>
          <a:p>
            <a:pPr marL="285750" indent="-285750">
              <a:buFont typeface="Arial"/>
              <a:buChar char="•"/>
            </a:pPr>
            <a:r>
              <a:rPr lang="es-ES" altLang="es-MX" sz="2000" dirty="0">
                <a:latin typeface="Trebuchet MS" panose="020B0603020202020204" pitchFamily="34" charset="0"/>
                <a:ea typeface="ＭＳ Ｐゴシック" panose="020B0600070205080204" pitchFamily="34" charset="-128"/>
              </a:rPr>
              <a:t>Industria de la perfumería</a:t>
            </a:r>
          </a:p>
          <a:p>
            <a:pPr>
              <a:buFontTx/>
              <a:buChar char="-"/>
            </a:pPr>
            <a:endParaRPr lang="es-ES" altLang="es-MX" sz="2000" dirty="0">
              <a:latin typeface="Trebuchet MS" panose="020B0603020202020204" pitchFamily="34" charset="0"/>
              <a:ea typeface="ＭＳ Ｐゴシック" panose="020B0600070205080204" pitchFamily="34" charset="-128"/>
            </a:endParaRPr>
          </a:p>
          <a:p>
            <a:pPr marL="285750" indent="-285750">
              <a:buFont typeface="Arial"/>
              <a:buChar char="•"/>
            </a:pPr>
            <a:r>
              <a:rPr lang="es-ES" altLang="es-MX" sz="2000" dirty="0" smtClean="0">
                <a:latin typeface="Trebuchet MS" panose="020B0603020202020204" pitchFamily="34" charset="0"/>
                <a:ea typeface="ＭＳ Ｐゴシック" panose="020B0600070205080204" pitchFamily="34" charset="-128"/>
              </a:rPr>
              <a:t>Importantes </a:t>
            </a:r>
            <a:r>
              <a:rPr lang="es-ES" altLang="es-MX" sz="2000" dirty="0">
                <a:latin typeface="Trebuchet MS" panose="020B0603020202020204" pitchFamily="34" charset="0"/>
                <a:ea typeface="ＭＳ Ｐゴシック" panose="020B0600070205080204" pitchFamily="34" charset="-128"/>
              </a:rPr>
              <a:t>indicadores biológicos</a:t>
            </a:r>
          </a:p>
        </p:txBody>
      </p:sp>
      <p:sp>
        <p:nvSpPr>
          <p:cNvPr id="3" name="Rectángulo 2"/>
          <p:cNvSpPr/>
          <p:nvPr/>
        </p:nvSpPr>
        <p:spPr>
          <a:xfrm>
            <a:off x="2627784" y="6454188"/>
            <a:ext cx="1835824" cy="276999"/>
          </a:xfrm>
          <a:prstGeom prst="rect">
            <a:avLst/>
          </a:prstGeom>
        </p:spPr>
        <p:txBody>
          <a:bodyPr wrap="none">
            <a:spAutoFit/>
          </a:bodyPr>
          <a:lstStyle/>
          <a:p>
            <a:r>
              <a:rPr lang="es-MX" sz="1200" dirty="0" err="1"/>
              <a:t>Coutiño</a:t>
            </a:r>
            <a:r>
              <a:rPr lang="es-MX" sz="1200" dirty="0"/>
              <a:t> </a:t>
            </a:r>
            <a:r>
              <a:rPr lang="es-MX" sz="1200" dirty="0" smtClean="0"/>
              <a:t>y Montañez</a:t>
            </a:r>
            <a:r>
              <a:rPr lang="es-MX" sz="1200" dirty="0"/>
              <a:t>. 2000</a:t>
            </a:r>
          </a:p>
        </p:txBody>
      </p:sp>
      <p:sp>
        <p:nvSpPr>
          <p:cNvPr id="4" name="Marcador de número de diapositiva 3"/>
          <p:cNvSpPr>
            <a:spLocks noGrp="1"/>
          </p:cNvSpPr>
          <p:nvPr>
            <p:ph type="sldNum" sz="quarter" idx="12"/>
          </p:nvPr>
        </p:nvSpPr>
        <p:spPr/>
        <p:txBody>
          <a:bodyPr/>
          <a:lstStyle/>
          <a:p>
            <a:fld id="{D480C563-F6DA-4B63-BFD7-6E391CD38F7F}" type="slidenum">
              <a:rPr lang="es-MX" smtClean="0"/>
              <a:t>18</a:t>
            </a:fld>
            <a:endParaRPr lang="es-MX"/>
          </a:p>
        </p:txBody>
      </p:sp>
    </p:spTree>
    <p:extLst>
      <p:ext uri="{BB962C8B-B14F-4D97-AF65-F5344CB8AC3E}">
        <p14:creationId xmlns:p14="http://schemas.microsoft.com/office/powerpoint/2010/main" val="10358835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80000"/>
              </a:lnSpc>
            </a:pPr>
            <a:r>
              <a:rPr lang="es-ES" sz="3600" b="1" dirty="0">
                <a:latin typeface="Trebuchet MS" pitchFamily="34" charset="0"/>
              </a:rPr>
              <a:t>USOS DE LOS LÍQUENES</a:t>
            </a:r>
            <a:br>
              <a:rPr lang="es-ES" sz="3600" b="1" dirty="0">
                <a:latin typeface="Trebuchet MS" pitchFamily="34" charset="0"/>
              </a:rPr>
            </a:br>
            <a:endParaRPr lang="es-ES" altLang="es-MX" sz="3600" b="1" dirty="0">
              <a:latin typeface="Trebuchet MS" panose="020B0603020202020204" pitchFamily="34" charset="0"/>
              <a:ea typeface="ＭＳ Ｐゴシック" panose="020B0600070205080204" pitchFamily="34" charset="-128"/>
            </a:endParaRPr>
          </a:p>
        </p:txBody>
      </p:sp>
      <p:cxnSp>
        <p:nvCxnSpPr>
          <p:cNvPr id="7" name="Conector recto 6"/>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pic>
        <p:nvPicPr>
          <p:cNvPr id="3" name="Imagen 2"/>
          <p:cNvPicPr>
            <a:picLocks noChangeAspect="1"/>
          </p:cNvPicPr>
          <p:nvPr/>
        </p:nvPicPr>
        <p:blipFill>
          <a:blip r:embed="rId2">
            <a:alphaModFix amt="32000"/>
          </a:blip>
          <a:stretch>
            <a:fillRect/>
          </a:stretch>
        </p:blipFill>
        <p:spPr>
          <a:xfrm>
            <a:off x="5105400" y="1041400"/>
            <a:ext cx="4038600" cy="5816600"/>
          </a:xfrm>
          <a:prstGeom prst="rect">
            <a:avLst/>
          </a:prstGeom>
          <a:ln>
            <a:noFill/>
          </a:ln>
          <a:effectLst>
            <a:softEdge rad="112500"/>
          </a:effectLst>
        </p:spPr>
      </p:pic>
      <p:sp>
        <p:nvSpPr>
          <p:cNvPr id="4" name="3 Rectángulo"/>
          <p:cNvSpPr/>
          <p:nvPr/>
        </p:nvSpPr>
        <p:spPr>
          <a:xfrm>
            <a:off x="107504" y="2276872"/>
            <a:ext cx="6336704" cy="3970318"/>
          </a:xfrm>
          <a:prstGeom prst="rect">
            <a:avLst/>
          </a:prstGeom>
          <a:solidFill>
            <a:schemeClr val="accent6">
              <a:lumMod val="40000"/>
              <a:lumOff val="60000"/>
            </a:schemeClr>
          </a:solidFill>
        </p:spPr>
        <p:style>
          <a:lnRef idx="0">
            <a:schemeClr val="accent6"/>
          </a:lnRef>
          <a:fillRef idx="3">
            <a:schemeClr val="accent6"/>
          </a:fillRef>
          <a:effectRef idx="3">
            <a:schemeClr val="accent6"/>
          </a:effectRef>
          <a:fontRef idx="minor">
            <a:schemeClr val="lt1"/>
          </a:fontRef>
        </p:style>
        <p:txBody>
          <a:bodyPr wrap="square">
            <a:spAutoFit/>
          </a:bodyPr>
          <a:lstStyle/>
          <a:p>
            <a:pPr algn="just"/>
            <a:r>
              <a:rPr lang="es-MX" sz="2800" dirty="0" smtClean="0">
                <a:solidFill>
                  <a:srgbClr val="000000"/>
                </a:solidFill>
              </a:rPr>
              <a:t>Desde la antigüedad, los líquenes </a:t>
            </a:r>
            <a:r>
              <a:rPr lang="es-MX" sz="2800" dirty="0">
                <a:solidFill>
                  <a:srgbClr val="000000"/>
                </a:solidFill>
              </a:rPr>
              <a:t>han </a:t>
            </a:r>
            <a:r>
              <a:rPr lang="es-MX" sz="2800" dirty="0" smtClean="0">
                <a:solidFill>
                  <a:srgbClr val="000000"/>
                </a:solidFill>
              </a:rPr>
              <a:t>sido empleados como: </a:t>
            </a:r>
            <a:endParaRPr lang="es-MX" sz="2800" dirty="0">
              <a:solidFill>
                <a:srgbClr val="000000"/>
              </a:solidFill>
            </a:endParaRPr>
          </a:p>
          <a:p>
            <a:pPr marL="457200" indent="-457200" algn="just">
              <a:buFont typeface="Arial"/>
              <a:buChar char="•"/>
            </a:pPr>
            <a:r>
              <a:rPr lang="es-MX" sz="2800" dirty="0" smtClean="0">
                <a:solidFill>
                  <a:srgbClr val="000000"/>
                </a:solidFill>
              </a:rPr>
              <a:t>Indicadores biológicos</a:t>
            </a:r>
            <a:endParaRPr lang="es-MX" sz="2800" dirty="0">
              <a:solidFill>
                <a:srgbClr val="000000"/>
              </a:solidFill>
            </a:endParaRPr>
          </a:p>
          <a:p>
            <a:pPr marL="457200" indent="-457200" algn="just">
              <a:buFont typeface="Arial"/>
              <a:buChar char="•"/>
            </a:pPr>
            <a:r>
              <a:rPr lang="es-MX" sz="2800" dirty="0">
                <a:solidFill>
                  <a:srgbClr val="000000"/>
                </a:solidFill>
              </a:rPr>
              <a:t>A</a:t>
            </a:r>
            <a:r>
              <a:rPr lang="es-MX" sz="2800" dirty="0" smtClean="0">
                <a:solidFill>
                  <a:srgbClr val="000000"/>
                </a:solidFill>
              </a:rPr>
              <a:t>limento de animales </a:t>
            </a:r>
            <a:r>
              <a:rPr lang="es-MX" sz="2800" dirty="0">
                <a:solidFill>
                  <a:srgbClr val="000000"/>
                </a:solidFill>
              </a:rPr>
              <a:t>y </a:t>
            </a:r>
            <a:r>
              <a:rPr lang="es-MX" sz="2800" dirty="0" smtClean="0">
                <a:solidFill>
                  <a:srgbClr val="000000"/>
                </a:solidFill>
              </a:rPr>
              <a:t> del </a:t>
            </a:r>
            <a:r>
              <a:rPr lang="es-MX" sz="2800" dirty="0">
                <a:solidFill>
                  <a:srgbClr val="000000"/>
                </a:solidFill>
              </a:rPr>
              <a:t>hombre, </a:t>
            </a:r>
            <a:endParaRPr lang="es-MX" sz="2800" dirty="0" smtClean="0">
              <a:solidFill>
                <a:srgbClr val="000000"/>
              </a:solidFill>
            </a:endParaRPr>
          </a:p>
          <a:p>
            <a:pPr marL="457200" indent="-457200" algn="just">
              <a:buFont typeface="Arial"/>
              <a:buChar char="•"/>
            </a:pPr>
            <a:r>
              <a:rPr lang="es-MX" sz="2800" dirty="0" smtClean="0">
                <a:solidFill>
                  <a:srgbClr val="000000"/>
                </a:solidFill>
              </a:rPr>
              <a:t>Para </a:t>
            </a:r>
            <a:r>
              <a:rPr lang="es-MX" sz="2800" dirty="0">
                <a:solidFill>
                  <a:srgbClr val="000000"/>
                </a:solidFill>
              </a:rPr>
              <a:t>fabricar </a:t>
            </a:r>
            <a:r>
              <a:rPr lang="es-MX" sz="2800" dirty="0" smtClean="0">
                <a:solidFill>
                  <a:srgbClr val="000000"/>
                </a:solidFill>
              </a:rPr>
              <a:t>perfumes  y tintes </a:t>
            </a:r>
            <a:r>
              <a:rPr lang="es-MX" sz="2800" dirty="0">
                <a:solidFill>
                  <a:srgbClr val="000000"/>
                </a:solidFill>
              </a:rPr>
              <a:t>para </a:t>
            </a:r>
            <a:r>
              <a:rPr lang="es-MX" sz="2800" dirty="0" smtClean="0">
                <a:solidFill>
                  <a:srgbClr val="000000"/>
                </a:solidFill>
              </a:rPr>
              <a:t>tejidos</a:t>
            </a:r>
            <a:endParaRPr lang="es-MX" sz="2800" dirty="0">
              <a:solidFill>
                <a:srgbClr val="000000"/>
              </a:solidFill>
            </a:endParaRPr>
          </a:p>
          <a:p>
            <a:pPr marL="457200" indent="-457200" algn="just">
              <a:buFont typeface="Arial"/>
              <a:buChar char="•"/>
            </a:pPr>
            <a:r>
              <a:rPr lang="es-MX" sz="2800" dirty="0" smtClean="0">
                <a:solidFill>
                  <a:srgbClr val="000000"/>
                </a:solidFill>
              </a:rPr>
              <a:t>Elaboración de bebidas</a:t>
            </a:r>
          </a:p>
          <a:p>
            <a:pPr marL="457200" indent="-457200" algn="just">
              <a:buFont typeface="Arial"/>
              <a:buChar char="•"/>
            </a:pPr>
            <a:r>
              <a:rPr lang="es-MX" sz="2800" dirty="0">
                <a:solidFill>
                  <a:srgbClr val="000000"/>
                </a:solidFill>
              </a:rPr>
              <a:t>D</a:t>
            </a:r>
            <a:r>
              <a:rPr lang="es-MX" sz="2800" dirty="0" smtClean="0">
                <a:solidFill>
                  <a:srgbClr val="000000"/>
                </a:solidFill>
              </a:rPr>
              <a:t>ecoración </a:t>
            </a:r>
          </a:p>
          <a:p>
            <a:pPr marL="457200" indent="-457200" algn="just">
              <a:buFont typeface="Arial"/>
              <a:buChar char="•"/>
            </a:pPr>
            <a:r>
              <a:rPr lang="es-MX" sz="2800" dirty="0">
                <a:solidFill>
                  <a:srgbClr val="000000"/>
                </a:solidFill>
              </a:rPr>
              <a:t>M</a:t>
            </a:r>
            <a:r>
              <a:rPr lang="es-MX" sz="2800" dirty="0" smtClean="0">
                <a:solidFill>
                  <a:srgbClr val="000000"/>
                </a:solidFill>
              </a:rPr>
              <a:t>edicina </a:t>
            </a:r>
            <a:r>
              <a:rPr lang="es-MX" sz="2800" dirty="0">
                <a:solidFill>
                  <a:srgbClr val="000000"/>
                </a:solidFill>
              </a:rPr>
              <a:t>tradicional</a:t>
            </a:r>
          </a:p>
        </p:txBody>
      </p:sp>
      <p:sp>
        <p:nvSpPr>
          <p:cNvPr id="2" name="Rectángulo 1"/>
          <p:cNvSpPr/>
          <p:nvPr/>
        </p:nvSpPr>
        <p:spPr>
          <a:xfrm>
            <a:off x="4211960" y="1556792"/>
            <a:ext cx="4572000" cy="646331"/>
          </a:xfrm>
          <a:prstGeom prst="rect">
            <a:avLst/>
          </a:prstGeom>
        </p:spPr>
        <p:txBody>
          <a:bodyPr>
            <a:spAutoFit/>
          </a:bodyPr>
          <a:lstStyle/>
          <a:p>
            <a:pPr algn="just"/>
            <a:r>
              <a:rPr lang="es-MX" b="1" i="1" dirty="0">
                <a:solidFill>
                  <a:srgbClr val="000000"/>
                </a:solidFill>
              </a:rPr>
              <a:t>“Etnoliquenología”, Estudio del uso de los líquenes por el hombre.</a:t>
            </a:r>
          </a:p>
        </p:txBody>
      </p:sp>
      <p:sp>
        <p:nvSpPr>
          <p:cNvPr id="8" name="Rectángulo 7"/>
          <p:cNvSpPr/>
          <p:nvPr/>
        </p:nvSpPr>
        <p:spPr>
          <a:xfrm>
            <a:off x="2627784" y="6454188"/>
            <a:ext cx="1835824" cy="276999"/>
          </a:xfrm>
          <a:prstGeom prst="rect">
            <a:avLst/>
          </a:prstGeom>
        </p:spPr>
        <p:txBody>
          <a:bodyPr wrap="none">
            <a:spAutoFit/>
          </a:bodyPr>
          <a:lstStyle/>
          <a:p>
            <a:r>
              <a:rPr lang="es-MX" sz="1200" dirty="0" err="1"/>
              <a:t>Coutiño</a:t>
            </a:r>
            <a:r>
              <a:rPr lang="es-MX" sz="1200" dirty="0"/>
              <a:t> </a:t>
            </a:r>
            <a:r>
              <a:rPr lang="es-MX" sz="1200" dirty="0" smtClean="0"/>
              <a:t>y Montañez</a:t>
            </a:r>
            <a:r>
              <a:rPr lang="es-MX" sz="1200" dirty="0"/>
              <a:t>. 2000</a:t>
            </a:r>
          </a:p>
        </p:txBody>
      </p:sp>
      <p:sp>
        <p:nvSpPr>
          <p:cNvPr id="6" name="Marcador de número de diapositiva 5"/>
          <p:cNvSpPr>
            <a:spLocks noGrp="1"/>
          </p:cNvSpPr>
          <p:nvPr>
            <p:ph type="sldNum" sz="quarter" idx="12"/>
          </p:nvPr>
        </p:nvSpPr>
        <p:spPr/>
        <p:txBody>
          <a:bodyPr/>
          <a:lstStyle/>
          <a:p>
            <a:fld id="{D480C563-F6DA-4B63-BFD7-6E391CD38F7F}" type="slidenum">
              <a:rPr lang="es-MX" smtClean="0"/>
              <a:t>19</a:t>
            </a:fld>
            <a:endParaRPr lang="es-MX"/>
          </a:p>
        </p:txBody>
      </p:sp>
    </p:spTree>
    <p:extLst>
      <p:ext uri="{BB962C8B-B14F-4D97-AF65-F5344CB8AC3E}">
        <p14:creationId xmlns:p14="http://schemas.microsoft.com/office/powerpoint/2010/main" val="8578060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Agrupar 11"/>
          <p:cNvGrpSpPr/>
          <p:nvPr/>
        </p:nvGrpSpPr>
        <p:grpSpPr>
          <a:xfrm>
            <a:off x="-18256" y="6424570"/>
            <a:ext cx="9162256" cy="491242"/>
            <a:chOff x="-18256" y="6424570"/>
            <a:chExt cx="9162256" cy="491242"/>
          </a:xfrm>
        </p:grpSpPr>
        <p:sp>
          <p:nvSpPr>
            <p:cNvPr id="13" name="Rectángulo 12"/>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4" name="Imagen 13"/>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grpSp>
        <p:nvGrpSpPr>
          <p:cNvPr id="16" name="Agrupar 15"/>
          <p:cNvGrpSpPr/>
          <p:nvPr/>
        </p:nvGrpSpPr>
        <p:grpSpPr>
          <a:xfrm>
            <a:off x="-18256" y="6424570"/>
            <a:ext cx="9162256" cy="491242"/>
            <a:chOff x="-18256" y="6424570"/>
            <a:chExt cx="9162256" cy="491242"/>
          </a:xfrm>
        </p:grpSpPr>
        <p:sp>
          <p:nvSpPr>
            <p:cNvPr id="17" name="Rectángulo 16"/>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8" name="Imagen 17"/>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4" name="Marcador de número de diapositiva 3"/>
          <p:cNvSpPr>
            <a:spLocks noGrp="1"/>
          </p:cNvSpPr>
          <p:nvPr>
            <p:ph type="sldNum" sz="quarter" idx="12"/>
          </p:nvPr>
        </p:nvSpPr>
        <p:spPr/>
        <p:txBody>
          <a:bodyPr>
            <a:normAutofit/>
          </a:bodyPr>
          <a:lstStyle/>
          <a:p>
            <a:pPr>
              <a:defRPr/>
            </a:pPr>
            <a:fld id="{F0343A7C-E0AF-4547-9C9F-8102B599A5C0}" type="slidenum">
              <a:rPr lang="en-US" smtClean="0"/>
              <a:pPr>
                <a:defRPr/>
              </a:pPr>
              <a:t>2</a:t>
            </a:fld>
            <a:endParaRPr lang="en-US"/>
          </a:p>
        </p:txBody>
      </p:sp>
      <p:sp>
        <p:nvSpPr>
          <p:cNvPr id="18434" name="3 Marcador de contenido"/>
          <p:cNvSpPr>
            <a:spLocks noGrp="1"/>
          </p:cNvSpPr>
          <p:nvPr>
            <p:ph type="subTitle" idx="4294967295"/>
          </p:nvPr>
        </p:nvSpPr>
        <p:spPr>
          <a:xfrm>
            <a:off x="539552" y="1589688"/>
            <a:ext cx="8355012" cy="4325937"/>
          </a:xfrm>
          <a:solidFill>
            <a:srgbClr val="5F6A33">
              <a:alpha val="31000"/>
            </a:srgbClr>
          </a:solidFill>
          <a:ln>
            <a:noFill/>
          </a:ln>
          <a:effectLst/>
          <a:extLst/>
        </p:spPr>
        <p:style>
          <a:lnRef idx="1">
            <a:schemeClr val="accent1"/>
          </a:lnRef>
          <a:fillRef idx="3">
            <a:schemeClr val="accent1"/>
          </a:fillRef>
          <a:effectRef idx="2">
            <a:schemeClr val="accent1"/>
          </a:effectRef>
          <a:fontRef idx="minor">
            <a:schemeClr val="lt1"/>
          </a:fontRef>
        </p:style>
        <p:txBody>
          <a:bodyPr rtlCol="0" anchor="ctr">
            <a:normAutofit/>
          </a:bodyPr>
          <a:lstStyle/>
          <a:p>
            <a:pPr marL="0" indent="0" algn="just">
              <a:buNone/>
            </a:pPr>
            <a:r>
              <a:rPr lang="es-MX" sz="1600" dirty="0" smtClean="0">
                <a:solidFill>
                  <a:srgbClr val="2E2224"/>
                </a:solidFill>
                <a:latin typeface="Arial"/>
                <a:cs typeface="Arial"/>
              </a:rPr>
              <a:t>La Unidad de Aprendizaje de Micología introduce al alumno al estudio de la biología y diversidad de los hongos, enfatizando en aspectos morfológicos, reproductivos y taxonómicos, así como en sus relaciones ecológicas y evolutivas con otros organismos.</a:t>
            </a:r>
          </a:p>
          <a:p>
            <a:pPr marL="0" indent="0" algn="just">
              <a:buNone/>
            </a:pPr>
            <a:r>
              <a:rPr lang="es-MX" sz="1600" dirty="0" smtClean="0">
                <a:solidFill>
                  <a:srgbClr val="2E2224"/>
                </a:solidFill>
                <a:latin typeface="Arial"/>
                <a:cs typeface="Arial"/>
              </a:rPr>
              <a:t>Al mismo tiempo que el alumno conocerá los aspectos biológicos básicos de cada grupo de organismos, los pondrá en práctica en ambientes naturales y en el laboratorio, al aplicar metodologías específicas para su estudio.</a:t>
            </a:r>
          </a:p>
          <a:p>
            <a:pPr marL="0" indent="0" algn="just">
              <a:buNone/>
            </a:pPr>
            <a:r>
              <a:rPr lang="es-MX" sz="1600" dirty="0" smtClean="0">
                <a:solidFill>
                  <a:srgbClr val="2E2224"/>
                </a:solidFill>
                <a:latin typeface="Arial"/>
                <a:cs typeface="Arial"/>
              </a:rPr>
              <a:t>Conocerá la diversidad de hongos, su importancia, problemática y los avances de su estudio en la actualidad.</a:t>
            </a:r>
          </a:p>
          <a:p>
            <a:pPr marL="0" indent="0" algn="just">
              <a:buNone/>
            </a:pPr>
            <a:r>
              <a:rPr lang="es-ES_tradnl" sz="1600" dirty="0" smtClean="0">
                <a:solidFill>
                  <a:srgbClr val="2E2224"/>
                </a:solidFill>
                <a:latin typeface="Arial"/>
                <a:cs typeface="Arial"/>
              </a:rPr>
              <a:t>El conocimiento biológico de las relaciones simbióticas entre los hongos y las algas, en especial su morfología e importancia son temas indispensables incluidos en esta Unidad de Aprendizaje. Los líquenes son asociaciones de importancia ecológica y además han sido implementadas en estrategias de conservación de los ecosistemas, de lo cual deriva esta presentación.</a:t>
            </a:r>
          </a:p>
          <a:p>
            <a:pPr marL="0" indent="0" algn="just">
              <a:buNone/>
            </a:pPr>
            <a:r>
              <a:rPr lang="es-ES_tradnl" sz="1600" dirty="0" smtClean="0">
                <a:solidFill>
                  <a:srgbClr val="2E2224"/>
                </a:solidFill>
                <a:latin typeface="Arial"/>
                <a:cs typeface="Arial"/>
              </a:rPr>
              <a:t>Consiste de una serie con 30 diapositivas, las cuales al ser vistas una por una, darán pauta para que el conocimiento de este tema sea comprendido de una manera más integral, pues incluye esquemas e imágenes alusivos al contenido de la UA.</a:t>
            </a:r>
            <a:endParaRPr lang="es-ES_tradnl" sz="1600" dirty="0">
              <a:solidFill>
                <a:srgbClr val="2E2224"/>
              </a:solidFill>
              <a:latin typeface="Arial"/>
              <a:cs typeface="Arial"/>
            </a:endParaRPr>
          </a:p>
        </p:txBody>
      </p:sp>
      <p:sp>
        <p:nvSpPr>
          <p:cNvPr id="18433" name="2 Título"/>
          <p:cNvSpPr>
            <a:spLocks noGrp="1"/>
          </p:cNvSpPr>
          <p:nvPr>
            <p:ph type="title" idx="4294967295"/>
          </p:nvPr>
        </p:nvSpPr>
        <p:spPr>
          <a:xfrm>
            <a:off x="0" y="0"/>
            <a:ext cx="9144000" cy="1470025"/>
          </a:xfrm>
        </p:spPr>
        <p:txBody>
          <a:bodyPr>
            <a:normAutofit/>
          </a:bodyPr>
          <a:lstStyle/>
          <a:p>
            <a:pPr algn="ctr" eaLnBrk="1" hangingPunct="1"/>
            <a:r>
              <a:rPr lang="es-MX" sz="3600" b="1" dirty="0">
                <a:solidFill>
                  <a:srgbClr val="2E2224"/>
                </a:solidFill>
                <a:latin typeface="Calibri" charset="0"/>
                <a:cs typeface="Calibri" charset="0"/>
              </a:rPr>
              <a:t>GUIÓN</a:t>
            </a:r>
          </a:p>
        </p:txBody>
      </p:sp>
      <p:cxnSp>
        <p:nvCxnSpPr>
          <p:cNvPr id="20" name="Conector recto 19"/>
          <p:cNvCxnSpPr/>
          <p:nvPr/>
        </p:nvCxnSpPr>
        <p:spPr>
          <a:xfrm>
            <a:off x="0" y="1096437"/>
            <a:ext cx="9164588" cy="14759"/>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58404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alphaModFix amt="47000"/>
          </a:blip>
          <a:stretch>
            <a:fillRect/>
          </a:stretch>
        </p:blipFill>
        <p:spPr>
          <a:xfrm>
            <a:off x="5529643" y="1121875"/>
            <a:ext cx="3606800" cy="5715000"/>
          </a:xfrm>
          <a:prstGeom prst="rect">
            <a:avLst/>
          </a:prstGeom>
        </p:spPr>
      </p:pic>
      <p:sp>
        <p:nvSpPr>
          <p:cNvPr id="7"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80000"/>
              </a:lnSpc>
            </a:pPr>
            <a:r>
              <a:rPr lang="es-ES" sz="3600" b="1" dirty="0" smtClean="0">
                <a:latin typeface="Trebuchet MS" pitchFamily="34" charset="0"/>
              </a:rPr>
              <a:t>IMPORTANCIA MEDICINAL</a:t>
            </a:r>
            <a:endParaRPr lang="es-ES" altLang="es-MX" sz="3600" b="1" dirty="0">
              <a:latin typeface="Trebuchet MS" panose="020B0603020202020204" pitchFamily="34" charset="0"/>
              <a:ea typeface="ＭＳ Ｐゴシック" panose="020B0600070205080204" pitchFamily="34" charset="-128"/>
            </a:endParaRPr>
          </a:p>
        </p:txBody>
      </p:sp>
      <p:cxnSp>
        <p:nvCxnSpPr>
          <p:cNvPr id="9" name="Conector recto 8"/>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graphicFrame>
        <p:nvGraphicFramePr>
          <p:cNvPr id="2" name="Diagrama 1"/>
          <p:cNvGraphicFramePr/>
          <p:nvPr>
            <p:extLst>
              <p:ext uri="{D42A27DB-BD31-4B8C-83A1-F6EECF244321}">
                <p14:modId xmlns:p14="http://schemas.microsoft.com/office/powerpoint/2010/main" val="427903726"/>
              </p:ext>
            </p:extLst>
          </p:nvPr>
        </p:nvGraphicFramePr>
        <p:xfrm>
          <a:off x="0" y="1295096"/>
          <a:ext cx="7116653" cy="55361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Rectángulo 11"/>
          <p:cNvSpPr/>
          <p:nvPr/>
        </p:nvSpPr>
        <p:spPr>
          <a:xfrm>
            <a:off x="5868144" y="1268760"/>
            <a:ext cx="3059832" cy="646331"/>
          </a:xfrm>
          <a:prstGeom prst="rect">
            <a:avLst/>
          </a:prstGeom>
        </p:spPr>
        <p:txBody>
          <a:bodyPr wrap="square">
            <a:spAutoFit/>
          </a:bodyPr>
          <a:lstStyle/>
          <a:p>
            <a:pPr algn="just"/>
            <a:r>
              <a:rPr lang="es-MX" i="1" dirty="0" smtClean="0">
                <a:solidFill>
                  <a:srgbClr val="000000"/>
                </a:solidFill>
                <a:latin typeface="Arial" pitchFamily="34" charset="0"/>
                <a:cs typeface="Arial" pitchFamily="34" charset="0"/>
              </a:rPr>
              <a:t>Líquenes </a:t>
            </a:r>
            <a:r>
              <a:rPr lang="es-MX" i="1" dirty="0">
                <a:solidFill>
                  <a:srgbClr val="000000"/>
                </a:solidFill>
                <a:latin typeface="Arial" pitchFamily="34" charset="0"/>
                <a:cs typeface="Arial" pitchFamily="34" charset="0"/>
              </a:rPr>
              <a:t>que producen ácido úsnico, como  Usnea.</a:t>
            </a:r>
          </a:p>
        </p:txBody>
      </p:sp>
      <p:sp>
        <p:nvSpPr>
          <p:cNvPr id="8" name="Rectángulo 7"/>
          <p:cNvSpPr/>
          <p:nvPr/>
        </p:nvSpPr>
        <p:spPr>
          <a:xfrm>
            <a:off x="251520" y="6418578"/>
            <a:ext cx="1835824" cy="276999"/>
          </a:xfrm>
          <a:prstGeom prst="rect">
            <a:avLst/>
          </a:prstGeom>
        </p:spPr>
        <p:txBody>
          <a:bodyPr wrap="none">
            <a:spAutoFit/>
          </a:bodyPr>
          <a:lstStyle/>
          <a:p>
            <a:r>
              <a:rPr lang="es-MX" sz="1200" dirty="0" err="1"/>
              <a:t>Coutiño</a:t>
            </a:r>
            <a:r>
              <a:rPr lang="es-MX" sz="1200" dirty="0"/>
              <a:t> </a:t>
            </a:r>
            <a:r>
              <a:rPr lang="es-MX" sz="1200" dirty="0" smtClean="0"/>
              <a:t>y Montañez</a:t>
            </a:r>
            <a:r>
              <a:rPr lang="es-MX" sz="1200" dirty="0"/>
              <a:t>. 2000</a:t>
            </a:r>
          </a:p>
        </p:txBody>
      </p:sp>
      <p:sp>
        <p:nvSpPr>
          <p:cNvPr id="4" name="Marcador de número de diapositiva 3"/>
          <p:cNvSpPr>
            <a:spLocks noGrp="1"/>
          </p:cNvSpPr>
          <p:nvPr>
            <p:ph type="sldNum" sz="quarter" idx="12"/>
          </p:nvPr>
        </p:nvSpPr>
        <p:spPr/>
        <p:txBody>
          <a:bodyPr/>
          <a:lstStyle/>
          <a:p>
            <a:fld id="{D480C563-F6DA-4B63-BFD7-6E391CD38F7F}" type="slidenum">
              <a:rPr lang="es-MX" smtClean="0"/>
              <a:t>20</a:t>
            </a:fld>
            <a:endParaRPr lang="es-MX"/>
          </a:p>
        </p:txBody>
      </p:sp>
    </p:spTree>
    <p:extLst>
      <p:ext uri="{BB962C8B-B14F-4D97-AF65-F5344CB8AC3E}">
        <p14:creationId xmlns:p14="http://schemas.microsoft.com/office/powerpoint/2010/main" val="41271247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988840"/>
            <a:ext cx="3744416" cy="2246769"/>
          </a:xfrm>
          <a:prstGeom prst="rect">
            <a:avLst/>
          </a:prstGeom>
          <a:solidFill>
            <a:schemeClr val="accent6">
              <a:lumMod val="40000"/>
              <a:lumOff val="60000"/>
            </a:schemeClr>
          </a:solidFill>
        </p:spPr>
        <p:txBody>
          <a:bodyPr wrap="square">
            <a:spAutoFit/>
          </a:bodyPr>
          <a:lstStyle/>
          <a:p>
            <a:r>
              <a:rPr lang="es-MX" sz="2000" dirty="0" smtClean="0">
                <a:latin typeface="Arial" pitchFamily="34" charset="0"/>
                <a:cs typeface="Arial" pitchFamily="34" charset="0"/>
              </a:rPr>
              <a:t>Recibe </a:t>
            </a:r>
            <a:r>
              <a:rPr lang="es-MX" sz="2000" dirty="0">
                <a:latin typeface="Arial" pitchFamily="34" charset="0"/>
                <a:cs typeface="Arial" pitchFamily="34" charset="0"/>
              </a:rPr>
              <a:t>su nombre por encontrarse en </a:t>
            </a:r>
            <a:r>
              <a:rPr lang="es-MX" sz="2000" dirty="0" smtClean="0">
                <a:latin typeface="Arial" pitchFamily="34" charset="0"/>
                <a:cs typeface="Arial" pitchFamily="34" charset="0"/>
              </a:rPr>
              <a:t>las especies </a:t>
            </a:r>
            <a:r>
              <a:rPr lang="es-MX" sz="2000" dirty="0">
                <a:latin typeface="Arial" pitchFamily="34" charset="0"/>
                <a:cs typeface="Arial" pitchFamily="34" charset="0"/>
              </a:rPr>
              <a:t>del género </a:t>
            </a:r>
            <a:r>
              <a:rPr lang="es-MX" sz="2000" i="1" dirty="0">
                <a:latin typeface="Arial" pitchFamily="34" charset="0"/>
                <a:cs typeface="Arial" pitchFamily="34" charset="0"/>
              </a:rPr>
              <a:t>Usnea</a:t>
            </a:r>
            <a:r>
              <a:rPr lang="es-MX" sz="2000" dirty="0">
                <a:latin typeface="Arial" pitchFamily="34" charset="0"/>
                <a:cs typeface="Arial" pitchFamily="34" charset="0"/>
              </a:rPr>
              <a:t>, </a:t>
            </a:r>
            <a:endParaRPr lang="es-MX" sz="2000" dirty="0" smtClean="0">
              <a:latin typeface="Arial" pitchFamily="34" charset="0"/>
              <a:cs typeface="Arial" pitchFamily="34" charset="0"/>
            </a:endParaRPr>
          </a:p>
          <a:p>
            <a:r>
              <a:rPr lang="es-MX" sz="2000" dirty="0">
                <a:latin typeface="Arial" pitchFamily="34" charset="0"/>
                <a:cs typeface="Arial" pitchFamily="34" charset="0"/>
              </a:rPr>
              <a:t>T</a:t>
            </a:r>
            <a:r>
              <a:rPr lang="es-MX" sz="2000" dirty="0" smtClean="0">
                <a:latin typeface="Arial" pitchFamily="34" charset="0"/>
                <a:cs typeface="Arial" pitchFamily="34" charset="0"/>
              </a:rPr>
              <a:t>ambién </a:t>
            </a:r>
            <a:r>
              <a:rPr lang="es-MX" sz="2000" dirty="0">
                <a:latin typeface="Arial" pitchFamily="34" charset="0"/>
                <a:cs typeface="Arial" pitchFamily="34" charset="0"/>
              </a:rPr>
              <a:t>se </a:t>
            </a:r>
            <a:r>
              <a:rPr lang="es-MX" sz="2000" dirty="0" smtClean="0">
                <a:latin typeface="Arial" pitchFamily="34" charset="0"/>
                <a:cs typeface="Arial" pitchFamily="34" charset="0"/>
              </a:rPr>
              <a:t>encuentra en </a:t>
            </a:r>
            <a:r>
              <a:rPr lang="es-MX" sz="2000" dirty="0">
                <a:latin typeface="Arial" pitchFamily="34" charset="0"/>
                <a:cs typeface="Arial" pitchFamily="34" charset="0"/>
              </a:rPr>
              <a:t>otros líquenes, y es abundante en </a:t>
            </a:r>
            <a:r>
              <a:rPr lang="pt-BR" sz="2000" i="1" dirty="0" err="1" smtClean="0">
                <a:latin typeface="Arial" pitchFamily="34" charset="0"/>
                <a:cs typeface="Arial" pitchFamily="34" charset="0"/>
              </a:rPr>
              <a:t>Cladonia</a:t>
            </a:r>
            <a:r>
              <a:rPr lang="pt-BR" sz="2000" i="1" dirty="0" smtClean="0">
                <a:latin typeface="Arial" pitchFamily="34" charset="0"/>
                <a:cs typeface="Arial" pitchFamily="34" charset="0"/>
              </a:rPr>
              <a:t>, </a:t>
            </a:r>
            <a:r>
              <a:rPr lang="pt-BR" sz="2000" i="1" dirty="0" err="1" smtClean="0">
                <a:latin typeface="Arial" pitchFamily="34" charset="0"/>
                <a:cs typeface="Arial" pitchFamily="34" charset="0"/>
              </a:rPr>
              <a:t>Evernia</a:t>
            </a:r>
            <a:r>
              <a:rPr lang="pt-BR" sz="2000" i="1" dirty="0" smtClean="0">
                <a:latin typeface="Arial" pitchFamily="34" charset="0"/>
                <a:cs typeface="Arial" pitchFamily="34" charset="0"/>
              </a:rPr>
              <a:t>, </a:t>
            </a:r>
            <a:r>
              <a:rPr lang="pt-BR" sz="2000" i="1" dirty="0" err="1" smtClean="0">
                <a:latin typeface="Arial" pitchFamily="34" charset="0"/>
                <a:cs typeface="Arial" pitchFamily="34" charset="0"/>
              </a:rPr>
              <a:t>Lecanora</a:t>
            </a:r>
            <a:r>
              <a:rPr lang="pt-BR" sz="2000" dirty="0" smtClean="0">
                <a:latin typeface="Arial" pitchFamily="34" charset="0"/>
                <a:cs typeface="Arial" pitchFamily="34" charset="0"/>
              </a:rPr>
              <a:t>, </a:t>
            </a:r>
            <a:r>
              <a:rPr lang="pt-BR" sz="2000" i="1" dirty="0" err="1" smtClean="0">
                <a:latin typeface="Arial" pitchFamily="34" charset="0"/>
                <a:cs typeface="Arial" pitchFamily="34" charset="0"/>
              </a:rPr>
              <a:t>Parmelia</a:t>
            </a:r>
            <a:r>
              <a:rPr lang="pt-BR" sz="2000" i="1" dirty="0">
                <a:latin typeface="Arial" pitchFamily="34" charset="0"/>
                <a:cs typeface="Arial" pitchFamily="34" charset="0"/>
              </a:rPr>
              <a:t> </a:t>
            </a:r>
            <a:r>
              <a:rPr lang="pt-BR" sz="2000" dirty="0" err="1" smtClean="0">
                <a:latin typeface="Arial" pitchFamily="34" charset="0"/>
                <a:cs typeface="Arial" pitchFamily="34" charset="0"/>
              </a:rPr>
              <a:t>y</a:t>
            </a:r>
            <a:r>
              <a:rPr lang="pt-BR" sz="2000" i="1" dirty="0" smtClean="0">
                <a:latin typeface="Arial" pitchFamily="34" charset="0"/>
                <a:cs typeface="Arial" pitchFamily="34" charset="0"/>
              </a:rPr>
              <a:t> </a:t>
            </a:r>
            <a:r>
              <a:rPr lang="es-MX" sz="2000" i="1" dirty="0" smtClean="0">
                <a:latin typeface="Arial" pitchFamily="34" charset="0"/>
                <a:cs typeface="Arial" pitchFamily="34" charset="0"/>
              </a:rPr>
              <a:t>Ramalina</a:t>
            </a:r>
          </a:p>
        </p:txBody>
      </p:sp>
      <p:sp>
        <p:nvSpPr>
          <p:cNvPr id="3"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80000"/>
              </a:lnSpc>
            </a:pPr>
            <a:r>
              <a:rPr lang="es-ES" sz="3600" b="1" dirty="0" smtClean="0">
                <a:latin typeface="Trebuchet MS" pitchFamily="34" charset="0"/>
              </a:rPr>
              <a:t>IMPORTANCIA MEDICINAL</a:t>
            </a:r>
            <a:endParaRPr lang="es-ES" altLang="es-MX" sz="3600" b="1" dirty="0">
              <a:latin typeface="Trebuchet MS" panose="020B0603020202020204" pitchFamily="34" charset="0"/>
              <a:ea typeface="ＭＳ Ｐゴシック" panose="020B0600070205080204" pitchFamily="34" charset="-128"/>
            </a:endParaRPr>
          </a:p>
        </p:txBody>
      </p:sp>
      <p:cxnSp>
        <p:nvCxnSpPr>
          <p:cNvPr id="5" name="Conector recto 4"/>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2" name="Rectángulo 1"/>
          <p:cNvSpPr/>
          <p:nvPr/>
        </p:nvSpPr>
        <p:spPr>
          <a:xfrm>
            <a:off x="467544" y="1628800"/>
            <a:ext cx="1785339" cy="400110"/>
          </a:xfrm>
          <a:prstGeom prst="rect">
            <a:avLst/>
          </a:prstGeom>
        </p:spPr>
        <p:txBody>
          <a:bodyPr wrap="none">
            <a:spAutoFit/>
          </a:bodyPr>
          <a:lstStyle/>
          <a:p>
            <a:r>
              <a:rPr lang="es-MX" sz="2000" b="1" dirty="0" smtClean="0">
                <a:solidFill>
                  <a:schemeClr val="accent6">
                    <a:lumMod val="50000"/>
                  </a:schemeClr>
                </a:solidFill>
              </a:rPr>
              <a:t>ÁCIDO </a:t>
            </a:r>
            <a:r>
              <a:rPr lang="es-MX" sz="2000" b="1" dirty="0">
                <a:solidFill>
                  <a:schemeClr val="accent6">
                    <a:lumMod val="50000"/>
                  </a:schemeClr>
                </a:solidFill>
              </a:rPr>
              <a:t>ÚSNICO</a:t>
            </a:r>
          </a:p>
        </p:txBody>
      </p:sp>
      <p:pic>
        <p:nvPicPr>
          <p:cNvPr id="6" name="Imagen 5"/>
          <p:cNvPicPr>
            <a:picLocks noChangeAspect="1"/>
          </p:cNvPicPr>
          <p:nvPr/>
        </p:nvPicPr>
        <p:blipFill>
          <a:blip r:embed="rId3"/>
          <a:stretch>
            <a:fillRect/>
          </a:stretch>
        </p:blipFill>
        <p:spPr>
          <a:xfrm>
            <a:off x="4139952" y="1196752"/>
            <a:ext cx="4968552" cy="4968552"/>
          </a:xfrm>
          <a:prstGeom prst="rect">
            <a:avLst/>
          </a:prstGeom>
          <a:ln>
            <a:noFill/>
          </a:ln>
          <a:effectLst>
            <a:softEdge rad="112500"/>
          </a:effectLst>
        </p:spPr>
      </p:pic>
      <p:sp>
        <p:nvSpPr>
          <p:cNvPr id="7" name="Rectángulo 6"/>
          <p:cNvSpPr/>
          <p:nvPr/>
        </p:nvSpPr>
        <p:spPr>
          <a:xfrm>
            <a:off x="4211960" y="5877272"/>
            <a:ext cx="4932040" cy="230832"/>
          </a:xfrm>
          <a:prstGeom prst="rect">
            <a:avLst/>
          </a:prstGeom>
        </p:spPr>
        <p:txBody>
          <a:bodyPr wrap="square">
            <a:spAutoFit/>
          </a:bodyPr>
          <a:lstStyle/>
          <a:p>
            <a:r>
              <a:rPr lang="en-US" sz="900" dirty="0">
                <a:solidFill>
                  <a:schemeClr val="bg1"/>
                </a:solidFill>
              </a:rPr>
              <a:t>http://</a:t>
            </a:r>
            <a:r>
              <a:rPr lang="en-US" sz="900" dirty="0" err="1">
                <a:solidFill>
                  <a:schemeClr val="bg1"/>
                </a:solidFill>
              </a:rPr>
              <a:t>community.poppyswap.com</a:t>
            </a:r>
            <a:r>
              <a:rPr lang="en-US" sz="900" dirty="0">
                <a:solidFill>
                  <a:schemeClr val="bg1"/>
                </a:solidFill>
              </a:rPr>
              <a:t>/</a:t>
            </a:r>
            <a:r>
              <a:rPr lang="en-US" sz="900" dirty="0" err="1">
                <a:solidFill>
                  <a:schemeClr val="bg1"/>
                </a:solidFill>
              </a:rPr>
              <a:t>wp</a:t>
            </a:r>
            <a:r>
              <a:rPr lang="en-US" sz="900" dirty="0">
                <a:solidFill>
                  <a:schemeClr val="bg1"/>
                </a:solidFill>
              </a:rPr>
              <a:t>-content/uploads/2012/07/</a:t>
            </a:r>
            <a:r>
              <a:rPr lang="en-US" sz="900" dirty="0" err="1">
                <a:solidFill>
                  <a:schemeClr val="bg1"/>
                </a:solidFill>
              </a:rPr>
              <a:t>usnea-tincture.jpeg</a:t>
            </a:r>
            <a:endParaRPr lang="es-ES" sz="900" dirty="0">
              <a:solidFill>
                <a:schemeClr val="bg1"/>
              </a:solidFill>
            </a:endParaRPr>
          </a:p>
        </p:txBody>
      </p:sp>
      <p:sp>
        <p:nvSpPr>
          <p:cNvPr id="8" name="Rectángulo 7"/>
          <p:cNvSpPr/>
          <p:nvPr/>
        </p:nvSpPr>
        <p:spPr>
          <a:xfrm>
            <a:off x="179512" y="4509120"/>
            <a:ext cx="3744416" cy="646331"/>
          </a:xfrm>
          <a:prstGeom prst="rect">
            <a:avLst/>
          </a:prstGeom>
          <a:solidFill>
            <a:schemeClr val="accent6">
              <a:lumMod val="20000"/>
              <a:lumOff val="80000"/>
            </a:schemeClr>
          </a:solidFill>
        </p:spPr>
        <p:txBody>
          <a:bodyPr wrap="square">
            <a:spAutoFit/>
          </a:bodyPr>
          <a:lstStyle/>
          <a:p>
            <a:r>
              <a:rPr lang="es-MX" dirty="0">
                <a:latin typeface="Arial" pitchFamily="34" charset="0"/>
                <a:cs typeface="Arial" pitchFamily="34" charset="0"/>
              </a:rPr>
              <a:t>M</a:t>
            </a:r>
            <a:r>
              <a:rPr lang="es-MX" dirty="0" smtClean="0">
                <a:latin typeface="Arial" pitchFamily="34" charset="0"/>
                <a:cs typeface="Arial" pitchFamily="34" charset="0"/>
              </a:rPr>
              <a:t>etabolito </a:t>
            </a:r>
            <a:r>
              <a:rPr lang="es-MX" dirty="0">
                <a:latin typeface="Arial" pitchFamily="34" charset="0"/>
                <a:cs typeface="Arial" pitchFamily="34" charset="0"/>
              </a:rPr>
              <a:t>liquénico, inhibidor de las bacterias Gram +. </a:t>
            </a:r>
          </a:p>
        </p:txBody>
      </p:sp>
      <p:sp>
        <p:nvSpPr>
          <p:cNvPr id="9" name="Marcador de número de diapositiva 8"/>
          <p:cNvSpPr>
            <a:spLocks noGrp="1"/>
          </p:cNvSpPr>
          <p:nvPr>
            <p:ph type="sldNum" sz="quarter" idx="12"/>
          </p:nvPr>
        </p:nvSpPr>
        <p:spPr/>
        <p:txBody>
          <a:bodyPr/>
          <a:lstStyle/>
          <a:p>
            <a:fld id="{D480C563-F6DA-4B63-BFD7-6E391CD38F7F}" type="slidenum">
              <a:rPr lang="es-MX" smtClean="0"/>
              <a:t>21</a:t>
            </a:fld>
            <a:endParaRPr lang="es-MX"/>
          </a:p>
        </p:txBody>
      </p:sp>
    </p:spTree>
    <p:extLst>
      <p:ext uri="{BB962C8B-B14F-4D97-AF65-F5344CB8AC3E}">
        <p14:creationId xmlns:p14="http://schemas.microsoft.com/office/powerpoint/2010/main" val="10039820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3"/>
          <a:srcRect l="18302" r="16834"/>
          <a:stretch/>
        </p:blipFill>
        <p:spPr>
          <a:xfrm>
            <a:off x="6660232" y="1143561"/>
            <a:ext cx="2218267" cy="5714439"/>
          </a:xfrm>
          <a:prstGeom prst="rect">
            <a:avLst/>
          </a:prstGeom>
        </p:spPr>
      </p:pic>
      <p:sp>
        <p:nvSpPr>
          <p:cNvPr id="6"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80000"/>
              </a:lnSpc>
            </a:pPr>
            <a:r>
              <a:rPr lang="es-ES" sz="3600" b="1" dirty="0" smtClean="0">
                <a:latin typeface="Trebuchet MS" pitchFamily="34" charset="0"/>
              </a:rPr>
              <a:t>IMPORTANCIA MEDICINAL</a:t>
            </a:r>
            <a:endParaRPr lang="es-ES" altLang="es-MX" sz="3600" b="1" dirty="0">
              <a:latin typeface="Trebuchet MS" panose="020B0603020202020204" pitchFamily="34" charset="0"/>
              <a:ea typeface="ＭＳ Ｐゴシック" panose="020B0600070205080204" pitchFamily="34" charset="-128"/>
            </a:endParaRPr>
          </a:p>
        </p:txBody>
      </p:sp>
      <p:cxnSp>
        <p:nvCxnSpPr>
          <p:cNvPr id="7" name="Conector recto 6"/>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395536" y="1412776"/>
            <a:ext cx="2064062" cy="400110"/>
          </a:xfrm>
          <a:prstGeom prst="rect">
            <a:avLst/>
          </a:prstGeom>
        </p:spPr>
        <p:txBody>
          <a:bodyPr wrap="none">
            <a:spAutoFit/>
          </a:bodyPr>
          <a:lstStyle/>
          <a:p>
            <a:r>
              <a:rPr lang="es-MX" sz="2000" b="1" dirty="0">
                <a:solidFill>
                  <a:schemeClr val="accent6">
                    <a:lumMod val="50000"/>
                  </a:schemeClr>
                </a:solidFill>
              </a:rPr>
              <a:t>EL ÁCIDO ÚSNICO</a:t>
            </a:r>
          </a:p>
        </p:txBody>
      </p:sp>
      <p:sp>
        <p:nvSpPr>
          <p:cNvPr id="4" name="3 Rectángulo"/>
          <p:cNvSpPr/>
          <p:nvPr/>
        </p:nvSpPr>
        <p:spPr>
          <a:xfrm>
            <a:off x="179512" y="1988840"/>
            <a:ext cx="6408712" cy="2554545"/>
          </a:xfrm>
          <a:prstGeom prst="rect">
            <a:avLst/>
          </a:prstGeom>
          <a:solidFill>
            <a:schemeClr val="accent6">
              <a:lumMod val="20000"/>
              <a:lumOff val="80000"/>
            </a:schemeClr>
          </a:solidFill>
        </p:spPr>
        <p:txBody>
          <a:bodyPr wrap="square">
            <a:spAutoFit/>
          </a:bodyPr>
          <a:lstStyle/>
          <a:p>
            <a:pPr algn="just"/>
            <a:r>
              <a:rPr lang="es-MX" sz="2000" dirty="0"/>
              <a:t>E</a:t>
            </a:r>
            <a:r>
              <a:rPr lang="es-MX" sz="2000" dirty="0" smtClean="0"/>
              <a:t>mpleado </a:t>
            </a:r>
            <a:r>
              <a:rPr lang="es-MX" sz="2000" dirty="0"/>
              <a:t>en </a:t>
            </a:r>
            <a:r>
              <a:rPr lang="es-MX" sz="2000" dirty="0" smtClean="0"/>
              <a:t>medicina, perfumería </a:t>
            </a:r>
            <a:r>
              <a:rPr lang="es-MX" sz="2000" dirty="0"/>
              <a:t>y cosmética, como parte de la </a:t>
            </a:r>
            <a:r>
              <a:rPr lang="es-MX" sz="2000" dirty="0" smtClean="0"/>
              <a:t>composición de:</a:t>
            </a:r>
          </a:p>
          <a:p>
            <a:pPr algn="just"/>
            <a:endParaRPr lang="es-MX" sz="2000" dirty="0" smtClean="0"/>
          </a:p>
          <a:p>
            <a:pPr marL="457200" indent="-457200" algn="just">
              <a:buBlip>
                <a:blip r:embed="rId4"/>
              </a:buBlip>
            </a:pPr>
            <a:r>
              <a:rPr lang="es-MX" sz="2000" dirty="0" smtClean="0"/>
              <a:t>Cremas</a:t>
            </a:r>
          </a:p>
          <a:p>
            <a:pPr marL="457200" indent="-457200" algn="just">
              <a:buBlip>
                <a:blip r:embed="rId4"/>
              </a:buBlip>
            </a:pPr>
            <a:r>
              <a:rPr lang="es-MX" sz="2000" dirty="0" smtClean="0"/>
              <a:t>pasta dentífrica</a:t>
            </a:r>
          </a:p>
          <a:p>
            <a:pPr marL="457200" indent="-457200" algn="just">
              <a:buBlip>
                <a:blip r:embed="rId4"/>
              </a:buBlip>
            </a:pPr>
            <a:r>
              <a:rPr lang="es-MX" sz="2000" dirty="0" smtClean="0"/>
              <a:t>enjuagues bucales</a:t>
            </a:r>
          </a:p>
          <a:p>
            <a:pPr marL="457200" indent="-457200" algn="just">
              <a:buBlip>
                <a:blip r:embed="rId4"/>
              </a:buBlip>
            </a:pPr>
            <a:r>
              <a:rPr lang="es-MX" sz="2000" dirty="0" smtClean="0"/>
              <a:t>Desodorantes</a:t>
            </a:r>
          </a:p>
          <a:p>
            <a:pPr marL="457200" indent="-457200" algn="just">
              <a:buBlip>
                <a:blip r:embed="rId4"/>
              </a:buBlip>
            </a:pPr>
            <a:r>
              <a:rPr lang="es-MX" sz="2000" dirty="0" smtClean="0"/>
              <a:t>protectores solares.</a:t>
            </a:r>
            <a:endParaRPr lang="es-MX" sz="2000" dirty="0"/>
          </a:p>
        </p:txBody>
      </p:sp>
      <p:pic>
        <p:nvPicPr>
          <p:cNvPr id="5" name="4 Imagen" descr="http://www.iqb.es/cbasicas/farma/farma04/formulas/usnico.jpg"/>
          <p:cNvPicPr/>
          <p:nvPr/>
        </p:nvPicPr>
        <p:blipFill>
          <a:blip r:embed="rId5">
            <a:extLst>
              <a:ext uri="{28A0092B-C50C-407E-A947-70E740481C1C}">
                <a14:useLocalDpi xmlns:a14="http://schemas.microsoft.com/office/drawing/2010/main" val="0"/>
              </a:ext>
            </a:extLst>
          </a:blip>
          <a:srcRect/>
          <a:stretch>
            <a:fillRect/>
          </a:stretch>
        </p:blipFill>
        <p:spPr bwMode="auto">
          <a:xfrm>
            <a:off x="3491880" y="3789040"/>
            <a:ext cx="3015372" cy="259228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Marcador de número de diapositiva 2"/>
          <p:cNvSpPr>
            <a:spLocks noGrp="1"/>
          </p:cNvSpPr>
          <p:nvPr>
            <p:ph type="sldNum" sz="quarter" idx="12"/>
          </p:nvPr>
        </p:nvSpPr>
        <p:spPr/>
        <p:txBody>
          <a:bodyPr/>
          <a:lstStyle/>
          <a:p>
            <a:fld id="{D480C563-F6DA-4B63-BFD7-6E391CD38F7F}" type="slidenum">
              <a:rPr lang="es-MX" smtClean="0"/>
              <a:t>22</a:t>
            </a:fld>
            <a:endParaRPr lang="es-MX"/>
          </a:p>
        </p:txBody>
      </p:sp>
    </p:spTree>
    <p:extLst>
      <p:ext uri="{BB962C8B-B14F-4D97-AF65-F5344CB8AC3E}">
        <p14:creationId xmlns:p14="http://schemas.microsoft.com/office/powerpoint/2010/main" val="40315677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alphaModFix amt="42000"/>
          </a:blip>
          <a:stretch>
            <a:fillRect/>
          </a:stretch>
        </p:blipFill>
        <p:spPr>
          <a:xfrm rot="5400000">
            <a:off x="-531495" y="2045044"/>
            <a:ext cx="4482075" cy="3361556"/>
          </a:xfrm>
          <a:prstGeom prst="rect">
            <a:avLst/>
          </a:prstGeom>
          <a:ln>
            <a:noFill/>
          </a:ln>
          <a:effectLst>
            <a:softEdge rad="112500"/>
          </a:effectLst>
        </p:spPr>
      </p:pic>
      <p:graphicFrame>
        <p:nvGraphicFramePr>
          <p:cNvPr id="5" name="4 Diagrama"/>
          <p:cNvGraphicFramePr/>
          <p:nvPr>
            <p:extLst>
              <p:ext uri="{D42A27DB-BD31-4B8C-83A1-F6EECF244321}">
                <p14:modId xmlns:p14="http://schemas.microsoft.com/office/powerpoint/2010/main" val="3301398693"/>
              </p:ext>
            </p:extLst>
          </p:nvPr>
        </p:nvGraphicFramePr>
        <p:xfrm>
          <a:off x="3372024" y="1340768"/>
          <a:ext cx="5769355" cy="47525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80000"/>
              </a:lnSpc>
            </a:pPr>
            <a:r>
              <a:rPr lang="es-ES" sz="3600" b="1" dirty="0" smtClean="0">
                <a:latin typeface="Trebuchet MS" pitchFamily="34" charset="0"/>
              </a:rPr>
              <a:t>IMPORTANCIA MEDICINAL</a:t>
            </a:r>
            <a:endParaRPr lang="es-ES" altLang="es-MX" sz="3600" b="1" dirty="0">
              <a:latin typeface="Trebuchet MS" panose="020B0603020202020204" pitchFamily="34" charset="0"/>
              <a:ea typeface="ＭＳ Ｐゴシック" panose="020B0600070205080204" pitchFamily="34" charset="-128"/>
            </a:endParaRPr>
          </a:p>
        </p:txBody>
      </p:sp>
      <p:cxnSp>
        <p:nvCxnSpPr>
          <p:cNvPr id="7" name="Conector recto 6"/>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2" name="Rectángulo 1"/>
          <p:cNvSpPr/>
          <p:nvPr/>
        </p:nvSpPr>
        <p:spPr>
          <a:xfrm>
            <a:off x="323528" y="2564904"/>
            <a:ext cx="2736304" cy="1938992"/>
          </a:xfrm>
          <a:prstGeom prst="rect">
            <a:avLst/>
          </a:prstGeom>
        </p:spPr>
        <p:txBody>
          <a:bodyPr wrap="square">
            <a:spAutoFit/>
          </a:bodyPr>
          <a:lstStyle/>
          <a:p>
            <a:r>
              <a:rPr lang="es-MX" sz="2000" b="1" dirty="0"/>
              <a:t>Los distintos colores que tienen los líquenes son debido a la acumulación de diversos metabolitos secundarios</a:t>
            </a:r>
          </a:p>
        </p:txBody>
      </p:sp>
      <p:sp>
        <p:nvSpPr>
          <p:cNvPr id="3" name="Marcador de número de diapositiva 2"/>
          <p:cNvSpPr>
            <a:spLocks noGrp="1"/>
          </p:cNvSpPr>
          <p:nvPr>
            <p:ph type="sldNum" sz="quarter" idx="12"/>
          </p:nvPr>
        </p:nvSpPr>
        <p:spPr/>
        <p:txBody>
          <a:bodyPr/>
          <a:lstStyle/>
          <a:p>
            <a:fld id="{D480C563-F6DA-4B63-BFD7-6E391CD38F7F}" type="slidenum">
              <a:rPr lang="es-MX" smtClean="0"/>
              <a:t>23</a:t>
            </a:fld>
            <a:endParaRPr lang="es-MX"/>
          </a:p>
        </p:txBody>
      </p:sp>
    </p:spTree>
    <p:extLst>
      <p:ext uri="{BB962C8B-B14F-4D97-AF65-F5344CB8AC3E}">
        <p14:creationId xmlns:p14="http://schemas.microsoft.com/office/powerpoint/2010/main" val="11339035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80000"/>
              </a:lnSpc>
            </a:pPr>
            <a:r>
              <a:rPr lang="es-ES" sz="3600" b="1" dirty="0" smtClean="0">
                <a:latin typeface="Trebuchet MS" pitchFamily="34" charset="0"/>
              </a:rPr>
              <a:t>IMPORTANCIA COMO FIJADORES AROMÁTICOS</a:t>
            </a:r>
            <a:endParaRPr lang="es-ES" altLang="es-MX" sz="3600" b="1" dirty="0">
              <a:latin typeface="Trebuchet MS" panose="020B0603020202020204" pitchFamily="34" charset="0"/>
              <a:ea typeface="ＭＳ Ｐゴシック" panose="020B0600070205080204" pitchFamily="34" charset="-128"/>
            </a:endParaRPr>
          </a:p>
        </p:txBody>
      </p:sp>
      <p:cxnSp>
        <p:nvCxnSpPr>
          <p:cNvPr id="8" name="Conector recto 7"/>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pic>
        <p:nvPicPr>
          <p:cNvPr id="2" name="Imagen 1"/>
          <p:cNvPicPr>
            <a:picLocks noChangeAspect="1"/>
          </p:cNvPicPr>
          <p:nvPr/>
        </p:nvPicPr>
        <p:blipFill>
          <a:blip r:embed="rId3"/>
          <a:stretch>
            <a:fillRect/>
          </a:stretch>
        </p:blipFill>
        <p:spPr>
          <a:xfrm rot="5400000">
            <a:off x="-407959" y="1966982"/>
            <a:ext cx="4180971" cy="2784527"/>
          </a:xfrm>
          <a:prstGeom prst="rect">
            <a:avLst/>
          </a:prstGeom>
        </p:spPr>
      </p:pic>
      <p:sp>
        <p:nvSpPr>
          <p:cNvPr id="3" name="Rectángulo 2"/>
          <p:cNvSpPr/>
          <p:nvPr/>
        </p:nvSpPr>
        <p:spPr>
          <a:xfrm>
            <a:off x="395536" y="5060183"/>
            <a:ext cx="2334173" cy="369332"/>
          </a:xfrm>
          <a:prstGeom prst="rect">
            <a:avLst/>
          </a:prstGeom>
        </p:spPr>
        <p:txBody>
          <a:bodyPr wrap="square">
            <a:spAutoFit/>
          </a:bodyPr>
          <a:lstStyle/>
          <a:p>
            <a:r>
              <a:rPr lang="es-MX" sz="900" dirty="0">
                <a:solidFill>
                  <a:schemeClr val="bg1">
                    <a:lumMod val="50000"/>
                  </a:schemeClr>
                </a:solidFill>
              </a:rPr>
              <a:t>http://farm3.staticflickr.com/2804/4169195005_609e7bc3e4.jpg</a:t>
            </a:r>
          </a:p>
        </p:txBody>
      </p:sp>
      <p:pic>
        <p:nvPicPr>
          <p:cNvPr id="4" name="Imagen 3"/>
          <p:cNvPicPr>
            <a:picLocks noChangeAspect="1"/>
          </p:cNvPicPr>
          <p:nvPr/>
        </p:nvPicPr>
        <p:blipFill rotWithShape="1">
          <a:blip r:embed="rId4"/>
          <a:srcRect t="16360" b="20856"/>
          <a:stretch/>
        </p:blipFill>
        <p:spPr>
          <a:xfrm>
            <a:off x="3851920" y="3789040"/>
            <a:ext cx="4702380" cy="2952328"/>
          </a:xfrm>
          <a:prstGeom prst="rect">
            <a:avLst/>
          </a:prstGeom>
        </p:spPr>
      </p:pic>
      <p:sp>
        <p:nvSpPr>
          <p:cNvPr id="6" name="5 Rectángulo"/>
          <p:cNvSpPr/>
          <p:nvPr/>
        </p:nvSpPr>
        <p:spPr>
          <a:xfrm>
            <a:off x="3635896" y="1584554"/>
            <a:ext cx="4582802" cy="1015663"/>
          </a:xfrm>
          <a:prstGeom prst="rect">
            <a:avLst/>
          </a:prstGeom>
          <a:solidFill>
            <a:schemeClr val="accent6">
              <a:lumMod val="40000"/>
              <a:lumOff val="60000"/>
            </a:schemeClr>
          </a:solidFill>
        </p:spPr>
        <p:txBody>
          <a:bodyPr wrap="square">
            <a:spAutoFit/>
          </a:bodyPr>
          <a:lstStyle/>
          <a:p>
            <a:r>
              <a:rPr lang="es-MX" sz="2000" dirty="0">
                <a:cs typeface="Arial" pitchFamily="34" charset="0"/>
              </a:rPr>
              <a:t>Los fijadores también pueden proceder de líquenes, como por ejemplo ácidos </a:t>
            </a:r>
            <a:r>
              <a:rPr lang="es-MX" sz="2000" dirty="0" err="1">
                <a:cs typeface="Arial" pitchFamily="34" charset="0"/>
              </a:rPr>
              <a:t>liquénicos</a:t>
            </a:r>
            <a:r>
              <a:rPr lang="es-MX" sz="2000" dirty="0">
                <a:cs typeface="Arial" pitchFamily="34" charset="0"/>
              </a:rPr>
              <a:t> de </a:t>
            </a:r>
            <a:r>
              <a:rPr lang="es-MX" sz="2000" i="1" dirty="0" err="1">
                <a:cs typeface="Arial" pitchFamily="34" charset="0"/>
              </a:rPr>
              <a:t>Evernia</a:t>
            </a:r>
            <a:r>
              <a:rPr lang="es-MX" sz="2000" i="1" dirty="0">
                <a:cs typeface="Arial" pitchFamily="34" charset="0"/>
              </a:rPr>
              <a:t> </a:t>
            </a:r>
            <a:r>
              <a:rPr lang="es-MX" sz="2000" i="1" dirty="0" err="1" smtClean="0">
                <a:cs typeface="Arial" pitchFamily="34" charset="0"/>
              </a:rPr>
              <a:t>prunastri</a:t>
            </a:r>
            <a:endParaRPr lang="es-MX" sz="2000" dirty="0">
              <a:cs typeface="Arial" pitchFamily="34" charset="0"/>
            </a:endParaRPr>
          </a:p>
        </p:txBody>
      </p:sp>
      <p:sp>
        <p:nvSpPr>
          <p:cNvPr id="9" name="Rectángulo 8"/>
          <p:cNvSpPr/>
          <p:nvPr/>
        </p:nvSpPr>
        <p:spPr>
          <a:xfrm>
            <a:off x="644710" y="6237312"/>
            <a:ext cx="1835824" cy="276999"/>
          </a:xfrm>
          <a:prstGeom prst="rect">
            <a:avLst/>
          </a:prstGeom>
        </p:spPr>
        <p:txBody>
          <a:bodyPr wrap="none">
            <a:spAutoFit/>
          </a:bodyPr>
          <a:lstStyle/>
          <a:p>
            <a:r>
              <a:rPr lang="es-MX" sz="1200" dirty="0" err="1"/>
              <a:t>Coutiño</a:t>
            </a:r>
            <a:r>
              <a:rPr lang="es-MX" sz="1200" dirty="0"/>
              <a:t> </a:t>
            </a:r>
            <a:r>
              <a:rPr lang="es-MX" sz="1200" dirty="0" smtClean="0"/>
              <a:t>y Montañez</a:t>
            </a:r>
            <a:r>
              <a:rPr lang="es-MX" sz="1200" dirty="0"/>
              <a:t>. 2000</a:t>
            </a:r>
          </a:p>
        </p:txBody>
      </p:sp>
      <p:sp>
        <p:nvSpPr>
          <p:cNvPr id="5" name="Marcador de número de diapositiva 4"/>
          <p:cNvSpPr>
            <a:spLocks noGrp="1"/>
          </p:cNvSpPr>
          <p:nvPr>
            <p:ph type="sldNum" sz="quarter" idx="12"/>
          </p:nvPr>
        </p:nvSpPr>
        <p:spPr/>
        <p:txBody>
          <a:bodyPr/>
          <a:lstStyle/>
          <a:p>
            <a:fld id="{D480C563-F6DA-4B63-BFD7-6E391CD38F7F}" type="slidenum">
              <a:rPr lang="es-MX" smtClean="0"/>
              <a:t>24</a:t>
            </a:fld>
            <a:endParaRPr lang="es-MX"/>
          </a:p>
        </p:txBody>
      </p:sp>
    </p:spTree>
    <p:extLst>
      <p:ext uri="{BB962C8B-B14F-4D97-AF65-F5344CB8AC3E}">
        <p14:creationId xmlns:p14="http://schemas.microsoft.com/office/powerpoint/2010/main" val="30719048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80000"/>
              </a:lnSpc>
            </a:pPr>
            <a:r>
              <a:rPr lang="es-ES" sz="3600" b="1" dirty="0" smtClean="0">
                <a:latin typeface="Trebuchet MS" pitchFamily="34" charset="0"/>
              </a:rPr>
              <a:t>IMPORTANCIA EN LA INDUSTRIA</a:t>
            </a:r>
            <a:endParaRPr lang="es-ES" altLang="es-MX" sz="3600" b="1" dirty="0">
              <a:latin typeface="Trebuchet MS" panose="020B0603020202020204" pitchFamily="34" charset="0"/>
              <a:ea typeface="ＭＳ Ｐゴシック" panose="020B0600070205080204" pitchFamily="34" charset="-128"/>
            </a:endParaRPr>
          </a:p>
        </p:txBody>
      </p:sp>
      <p:cxnSp>
        <p:nvCxnSpPr>
          <p:cNvPr id="8" name="Conector recto 7"/>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graphicFrame>
        <p:nvGraphicFramePr>
          <p:cNvPr id="3" name="Diagrama 2"/>
          <p:cNvGraphicFramePr/>
          <p:nvPr>
            <p:extLst>
              <p:ext uri="{D42A27DB-BD31-4B8C-83A1-F6EECF244321}">
                <p14:modId xmlns:p14="http://schemas.microsoft.com/office/powerpoint/2010/main" val="3804846731"/>
              </p:ext>
            </p:extLst>
          </p:nvPr>
        </p:nvGraphicFramePr>
        <p:xfrm>
          <a:off x="677332" y="1196752"/>
          <a:ext cx="8466668" cy="554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ángulo 3"/>
          <p:cNvSpPr/>
          <p:nvPr/>
        </p:nvSpPr>
        <p:spPr>
          <a:xfrm>
            <a:off x="899592" y="6093296"/>
            <a:ext cx="4572000" cy="230832"/>
          </a:xfrm>
          <a:prstGeom prst="rect">
            <a:avLst/>
          </a:prstGeom>
        </p:spPr>
        <p:txBody>
          <a:bodyPr wrap="square">
            <a:spAutoFit/>
          </a:bodyPr>
          <a:lstStyle/>
          <a:p>
            <a:r>
              <a:rPr lang="en-US" sz="900" dirty="0">
                <a:solidFill>
                  <a:schemeClr val="bg1">
                    <a:lumMod val="50000"/>
                  </a:schemeClr>
                </a:solidFill>
              </a:rPr>
              <a:t>http://</a:t>
            </a:r>
            <a:r>
              <a:rPr lang="en-US" sz="900" dirty="0" err="1">
                <a:solidFill>
                  <a:schemeClr val="bg1">
                    <a:lumMod val="50000"/>
                  </a:schemeClr>
                </a:solidFill>
              </a:rPr>
              <a:t>cartography.moda</a:t>
            </a:r>
            <a:r>
              <a:rPr lang="en-US" sz="900" dirty="0">
                <a:solidFill>
                  <a:schemeClr val="bg1">
                    <a:lumMod val="50000"/>
                  </a:schemeClr>
                </a:solidFill>
              </a:rPr>
              <a:t>/</a:t>
            </a:r>
            <a:r>
              <a:rPr lang="en-US" sz="900" dirty="0" err="1">
                <a:solidFill>
                  <a:schemeClr val="bg1">
                    <a:lumMod val="50000"/>
                  </a:schemeClr>
                </a:solidFill>
              </a:rPr>
              <a:t>wp</a:t>
            </a:r>
            <a:r>
              <a:rPr lang="en-US" sz="900" dirty="0">
                <a:solidFill>
                  <a:schemeClr val="bg1">
                    <a:lumMod val="50000"/>
                  </a:schemeClr>
                </a:solidFill>
              </a:rPr>
              <a:t>-content/uploads/2015/05/</a:t>
            </a:r>
            <a:r>
              <a:rPr lang="en-US" sz="900" dirty="0" err="1">
                <a:solidFill>
                  <a:schemeClr val="bg1">
                    <a:lumMod val="50000"/>
                  </a:schemeClr>
                </a:solidFill>
              </a:rPr>
              <a:t>Tintes.jpg</a:t>
            </a:r>
            <a:endParaRPr lang="es-ES" sz="900" dirty="0">
              <a:solidFill>
                <a:schemeClr val="bg1">
                  <a:lumMod val="50000"/>
                </a:schemeClr>
              </a:solidFill>
            </a:endParaRPr>
          </a:p>
        </p:txBody>
      </p:sp>
      <p:sp>
        <p:nvSpPr>
          <p:cNvPr id="7" name="Rectángulo 6"/>
          <p:cNvSpPr/>
          <p:nvPr/>
        </p:nvSpPr>
        <p:spPr>
          <a:xfrm>
            <a:off x="5580112" y="3429000"/>
            <a:ext cx="4572000" cy="369332"/>
          </a:xfrm>
          <a:prstGeom prst="rect">
            <a:avLst/>
          </a:prstGeom>
        </p:spPr>
        <p:txBody>
          <a:bodyPr wrap="square">
            <a:spAutoFit/>
          </a:bodyPr>
          <a:lstStyle/>
          <a:p>
            <a:r>
              <a:rPr lang="pl-PL" sz="900" dirty="0">
                <a:solidFill>
                  <a:schemeClr val="bg1">
                    <a:lumMod val="50000"/>
                  </a:schemeClr>
                </a:solidFill>
              </a:rPr>
              <a:t>http://imagenes.colombia.interlatin.com/</a:t>
            </a:r>
            <a:r>
              <a:rPr lang="pl-PL" sz="900" dirty="0" smtClean="0">
                <a:solidFill>
                  <a:schemeClr val="bg1">
                    <a:lumMod val="50000"/>
                  </a:schemeClr>
                </a:solidFill>
              </a:rPr>
              <a:t>sdi 2011</a:t>
            </a:r>
            <a:r>
              <a:rPr lang="pl-PL" sz="900" dirty="0">
                <a:solidFill>
                  <a:schemeClr val="bg1">
                    <a:lumMod val="50000"/>
                  </a:schemeClr>
                </a:solidFill>
              </a:rPr>
              <a:t>/12/07/0eb61fe0fda84dcc9540a8b037be3140.jpg</a:t>
            </a:r>
            <a:endParaRPr lang="es-ES" sz="900" dirty="0">
              <a:solidFill>
                <a:schemeClr val="bg1">
                  <a:lumMod val="50000"/>
                </a:schemeClr>
              </a:solidFill>
            </a:endParaRPr>
          </a:p>
        </p:txBody>
      </p:sp>
      <p:sp>
        <p:nvSpPr>
          <p:cNvPr id="10" name="Rectángulo 9"/>
          <p:cNvSpPr/>
          <p:nvPr/>
        </p:nvSpPr>
        <p:spPr>
          <a:xfrm>
            <a:off x="5364088" y="6093296"/>
            <a:ext cx="4572000" cy="230832"/>
          </a:xfrm>
          <a:prstGeom prst="rect">
            <a:avLst/>
          </a:prstGeom>
        </p:spPr>
        <p:txBody>
          <a:bodyPr wrap="square">
            <a:spAutoFit/>
          </a:bodyPr>
          <a:lstStyle/>
          <a:p>
            <a:r>
              <a:rPr lang="nl-NL" sz="900" dirty="0">
                <a:solidFill>
                  <a:schemeClr val="bg1">
                    <a:lumMod val="50000"/>
                  </a:schemeClr>
                </a:solidFill>
              </a:rPr>
              <a:t>http://</a:t>
            </a:r>
            <a:r>
              <a:rPr lang="nl-NL" sz="900" dirty="0" err="1">
                <a:solidFill>
                  <a:schemeClr val="bg1">
                    <a:lumMod val="50000"/>
                  </a:schemeClr>
                </a:solidFill>
              </a:rPr>
              <a:t>basozaleak.com</a:t>
            </a:r>
            <a:r>
              <a:rPr lang="nl-NL" sz="900" dirty="0">
                <a:solidFill>
                  <a:schemeClr val="bg1">
                    <a:lumMod val="50000"/>
                  </a:schemeClr>
                </a:solidFill>
              </a:rPr>
              <a:t>/phpBB2/files/xanthoria_parietina_481.jpg</a:t>
            </a:r>
            <a:endParaRPr lang="es-ES" sz="900" dirty="0">
              <a:solidFill>
                <a:schemeClr val="bg1">
                  <a:lumMod val="50000"/>
                </a:schemeClr>
              </a:solidFill>
            </a:endParaRPr>
          </a:p>
        </p:txBody>
      </p:sp>
      <p:sp>
        <p:nvSpPr>
          <p:cNvPr id="2" name="Marcador de número de diapositiva 1"/>
          <p:cNvSpPr>
            <a:spLocks noGrp="1"/>
          </p:cNvSpPr>
          <p:nvPr>
            <p:ph type="sldNum" sz="quarter" idx="12"/>
          </p:nvPr>
        </p:nvSpPr>
        <p:spPr/>
        <p:txBody>
          <a:bodyPr/>
          <a:lstStyle/>
          <a:p>
            <a:fld id="{D480C563-F6DA-4B63-BFD7-6E391CD38F7F}" type="slidenum">
              <a:rPr lang="es-MX" smtClean="0"/>
              <a:t>25</a:t>
            </a:fld>
            <a:endParaRPr lang="es-MX"/>
          </a:p>
        </p:txBody>
      </p:sp>
    </p:spTree>
    <p:extLst>
      <p:ext uri="{BB962C8B-B14F-4D97-AF65-F5344CB8AC3E}">
        <p14:creationId xmlns:p14="http://schemas.microsoft.com/office/powerpoint/2010/main" val="1156349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79512" y="1611725"/>
            <a:ext cx="4104456" cy="3785652"/>
          </a:xfrm>
          <a:prstGeom prst="rect">
            <a:avLst/>
          </a:prstGeom>
          <a:solidFill>
            <a:schemeClr val="accent6">
              <a:lumMod val="40000"/>
              <a:lumOff val="60000"/>
            </a:schemeClr>
          </a:solidFill>
          <a:effectLst>
            <a:softEdge rad="31750"/>
          </a:effectLst>
        </p:spPr>
        <p:txBody>
          <a:bodyPr wrap="square" rtlCol="0">
            <a:spAutoFit/>
          </a:bodyPr>
          <a:lstStyle/>
          <a:p>
            <a:pPr algn="just"/>
            <a:r>
              <a:rPr lang="es-MX" sz="2000" dirty="0" smtClean="0">
                <a:cs typeface="Arial" pitchFamily="34" charset="0"/>
              </a:rPr>
              <a:t>Ayudan a la medición a </a:t>
            </a:r>
            <a:r>
              <a:rPr lang="es-MX" sz="2000" dirty="0">
                <a:cs typeface="Arial" pitchFamily="34" charset="0"/>
              </a:rPr>
              <a:t>largo plazo de los niveles de contaminación en grandes áreas o áreas remotas de difícil acceso </a:t>
            </a:r>
            <a:endParaRPr lang="es-MX" sz="2000" dirty="0" smtClean="0">
              <a:cs typeface="Arial" pitchFamily="34" charset="0"/>
            </a:endParaRPr>
          </a:p>
          <a:p>
            <a:pPr algn="just"/>
            <a:endParaRPr lang="es-MX" sz="2000" dirty="0">
              <a:cs typeface="Arial" pitchFamily="34" charset="0"/>
            </a:endParaRPr>
          </a:p>
          <a:p>
            <a:pPr algn="just"/>
            <a:r>
              <a:rPr lang="es-MX" sz="2000" dirty="0">
                <a:cs typeface="Arial" pitchFamily="34" charset="0"/>
              </a:rPr>
              <a:t>A</a:t>
            </a:r>
            <a:r>
              <a:rPr lang="es-MX" sz="2000" dirty="0" smtClean="0">
                <a:cs typeface="Arial" pitchFamily="34" charset="0"/>
              </a:rPr>
              <a:t>ctúan </a:t>
            </a:r>
            <a:r>
              <a:rPr lang="es-MX" sz="2000" dirty="0">
                <a:cs typeface="Arial" pitchFamily="34" charset="0"/>
              </a:rPr>
              <a:t>como señales de alarma </a:t>
            </a:r>
            <a:r>
              <a:rPr lang="es-MX" sz="2000" dirty="0" smtClean="0">
                <a:cs typeface="Arial" pitchFamily="34" charset="0"/>
              </a:rPr>
              <a:t>en </a:t>
            </a:r>
            <a:r>
              <a:rPr lang="es-MX" sz="2000" dirty="0">
                <a:cs typeface="Arial" pitchFamily="34" charset="0"/>
              </a:rPr>
              <a:t>ecosistemas poco accesibles para el </a:t>
            </a:r>
            <a:r>
              <a:rPr lang="es-MX" sz="2000" dirty="0" smtClean="0">
                <a:cs typeface="Arial" pitchFamily="34" charset="0"/>
              </a:rPr>
              <a:t>hombre.</a:t>
            </a:r>
          </a:p>
          <a:p>
            <a:pPr algn="just"/>
            <a:r>
              <a:rPr lang="es-MX" sz="2000" dirty="0">
                <a:latin typeface="Arial" pitchFamily="34" charset="0"/>
                <a:cs typeface="Arial" pitchFamily="34" charset="0"/>
              </a:rPr>
              <a:t>A</a:t>
            </a:r>
            <a:r>
              <a:rPr lang="es-MX" sz="2000" dirty="0" smtClean="0">
                <a:latin typeface="Arial" pitchFamily="34" charset="0"/>
                <a:cs typeface="Arial" pitchFamily="34" charset="0"/>
              </a:rPr>
              <a:t>lgunos líquenes son </a:t>
            </a:r>
            <a:r>
              <a:rPr lang="es-MX" sz="2000" dirty="0">
                <a:latin typeface="Arial" pitchFamily="34" charset="0"/>
                <a:cs typeface="Arial" pitchFamily="34" charset="0"/>
              </a:rPr>
              <a:t>muy sensibles a </a:t>
            </a:r>
            <a:r>
              <a:rPr lang="es-MX" sz="2000" dirty="0" smtClean="0">
                <a:latin typeface="Arial" pitchFamily="34" charset="0"/>
                <a:cs typeface="Arial" pitchFamily="34" charset="0"/>
              </a:rPr>
              <a:t>efectos </a:t>
            </a:r>
            <a:r>
              <a:rPr lang="es-MX" sz="2000" dirty="0">
                <a:latin typeface="Arial" pitchFamily="34" charset="0"/>
                <a:cs typeface="Arial" pitchFamily="34" charset="0"/>
              </a:rPr>
              <a:t>de </a:t>
            </a:r>
            <a:r>
              <a:rPr lang="es-MX" sz="2000" dirty="0" smtClean="0">
                <a:latin typeface="Arial" pitchFamily="34" charset="0"/>
                <a:cs typeface="Arial" pitchFamily="34" charset="0"/>
              </a:rPr>
              <a:t>contaminantes</a:t>
            </a:r>
            <a:r>
              <a:rPr lang="es-MX" sz="2000" dirty="0">
                <a:latin typeface="Arial" pitchFamily="34" charset="0"/>
                <a:cs typeface="Arial" pitchFamily="34" charset="0"/>
              </a:rPr>
              <a:t>.</a:t>
            </a:r>
          </a:p>
          <a:p>
            <a:pPr algn="just"/>
            <a:endParaRPr lang="es-MX" sz="2000" dirty="0" smtClean="0">
              <a:cs typeface="Arial" pitchFamily="34" charset="0"/>
            </a:endParaRPr>
          </a:p>
        </p:txBody>
      </p:sp>
      <p:sp>
        <p:nvSpPr>
          <p:cNvPr id="7"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80000"/>
              </a:lnSpc>
            </a:pPr>
            <a:r>
              <a:rPr lang="es-ES" sz="3600" b="1" dirty="0" smtClean="0">
                <a:latin typeface="Trebuchet MS" pitchFamily="34" charset="0"/>
              </a:rPr>
              <a:t>IMPORTANCIA COMO MARCADORES BIOLÓGICOS</a:t>
            </a:r>
            <a:endParaRPr lang="es-ES" altLang="es-MX" sz="3600" b="1" dirty="0">
              <a:latin typeface="Trebuchet MS" panose="020B0603020202020204" pitchFamily="34" charset="0"/>
              <a:ea typeface="ＭＳ Ｐゴシック" panose="020B0600070205080204" pitchFamily="34" charset="-128"/>
            </a:endParaRPr>
          </a:p>
        </p:txBody>
      </p:sp>
      <p:cxnSp>
        <p:nvCxnSpPr>
          <p:cNvPr id="8" name="Conector recto 7"/>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pic>
        <p:nvPicPr>
          <p:cNvPr id="2" name="Imagen 1"/>
          <p:cNvPicPr>
            <a:picLocks noChangeAspect="1"/>
          </p:cNvPicPr>
          <p:nvPr/>
        </p:nvPicPr>
        <p:blipFill>
          <a:blip r:embed="rId3"/>
          <a:stretch>
            <a:fillRect/>
          </a:stretch>
        </p:blipFill>
        <p:spPr>
          <a:xfrm>
            <a:off x="4716016" y="2339416"/>
            <a:ext cx="4125838" cy="3990275"/>
          </a:xfrm>
          <a:prstGeom prst="rect">
            <a:avLst/>
          </a:prstGeom>
          <a:ln>
            <a:noFill/>
          </a:ln>
          <a:effectLst>
            <a:outerShdw blurRad="292100" dist="139700" dir="2700000" algn="tl" rotWithShape="0">
              <a:srgbClr val="333333">
                <a:alpha val="65000"/>
              </a:srgbClr>
            </a:outerShdw>
          </a:effectLst>
        </p:spPr>
      </p:pic>
      <p:sp>
        <p:nvSpPr>
          <p:cNvPr id="3" name="Rectángulo 2"/>
          <p:cNvSpPr/>
          <p:nvPr/>
        </p:nvSpPr>
        <p:spPr>
          <a:xfrm>
            <a:off x="4618128" y="6318853"/>
            <a:ext cx="4572000" cy="230832"/>
          </a:xfrm>
          <a:prstGeom prst="rect">
            <a:avLst/>
          </a:prstGeom>
        </p:spPr>
        <p:txBody>
          <a:bodyPr wrap="square">
            <a:spAutoFit/>
          </a:bodyPr>
          <a:lstStyle/>
          <a:p>
            <a:r>
              <a:rPr lang="es-MX" sz="900" dirty="0">
                <a:solidFill>
                  <a:schemeClr val="bg1">
                    <a:lumMod val="50000"/>
                  </a:schemeClr>
                </a:solidFill>
              </a:rPr>
              <a:t>http://www.oei.es/divulgacioncientifica/l/FOTO-1-Cordoba.jpg</a:t>
            </a:r>
          </a:p>
        </p:txBody>
      </p:sp>
      <p:sp>
        <p:nvSpPr>
          <p:cNvPr id="4" name="Marcador de número de diapositiva 3"/>
          <p:cNvSpPr>
            <a:spLocks noGrp="1"/>
          </p:cNvSpPr>
          <p:nvPr>
            <p:ph type="sldNum" sz="quarter" idx="12"/>
          </p:nvPr>
        </p:nvSpPr>
        <p:spPr/>
        <p:txBody>
          <a:bodyPr/>
          <a:lstStyle/>
          <a:p>
            <a:fld id="{D480C563-F6DA-4B63-BFD7-6E391CD38F7F}" type="slidenum">
              <a:rPr lang="es-MX" smtClean="0"/>
              <a:t>26</a:t>
            </a:fld>
            <a:endParaRPr lang="es-MX"/>
          </a:p>
        </p:txBody>
      </p:sp>
    </p:spTree>
    <p:extLst>
      <p:ext uri="{BB962C8B-B14F-4D97-AF65-F5344CB8AC3E}">
        <p14:creationId xmlns:p14="http://schemas.microsoft.com/office/powerpoint/2010/main" val="13258505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4598" b="100000" l="1042" r="95139"/>
                    </a14:imgEffect>
                  </a14:imgLayer>
                </a14:imgProps>
              </a:ext>
              <a:ext uri="{28A0092B-C50C-407E-A947-70E740481C1C}">
                <a14:useLocalDpi xmlns:a14="http://schemas.microsoft.com/office/drawing/2010/main" val="0"/>
              </a:ext>
            </a:extLst>
          </a:blip>
          <a:srcRect/>
          <a:stretch>
            <a:fillRect/>
          </a:stretch>
        </p:blipFill>
        <p:spPr bwMode="auto">
          <a:xfrm>
            <a:off x="2123728" y="2525557"/>
            <a:ext cx="4767426" cy="28803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3 Rectángulo"/>
          <p:cNvSpPr/>
          <p:nvPr/>
        </p:nvSpPr>
        <p:spPr>
          <a:xfrm>
            <a:off x="909065" y="1196752"/>
            <a:ext cx="7488832" cy="4524315"/>
          </a:xfrm>
          <a:prstGeom prst="rect">
            <a:avLst/>
          </a:prstGeom>
        </p:spPr>
        <p:txBody>
          <a:bodyPr wrap="square">
            <a:spAutoFit/>
          </a:bodyPr>
          <a:lstStyle/>
          <a:p>
            <a:pPr algn="just"/>
            <a:endParaRPr lang="es-MX" sz="2400" dirty="0">
              <a:latin typeface="Arial" pitchFamily="34" charset="0"/>
              <a:cs typeface="Arial" pitchFamily="34" charset="0"/>
            </a:endParaRPr>
          </a:p>
          <a:p>
            <a:pPr algn="just"/>
            <a:r>
              <a:rPr lang="es-MX" sz="2400" dirty="0">
                <a:latin typeface="Arial" pitchFamily="34" charset="0"/>
                <a:cs typeface="Arial" pitchFamily="34" charset="0"/>
              </a:rPr>
              <a:t>En el bosque, la desaparición de los líquenes puede indicar un alto nivel de dióxido de azufre, la presencia de fungicidas en la lluvia, o de contaminantes basados en azufre y nitrógeno. </a:t>
            </a:r>
            <a:endParaRPr lang="es-MX" sz="2400" dirty="0" smtClean="0">
              <a:latin typeface="Arial" pitchFamily="34" charset="0"/>
              <a:cs typeface="Arial" pitchFamily="34" charset="0"/>
            </a:endParaRPr>
          </a:p>
          <a:p>
            <a:pPr algn="just"/>
            <a:endParaRPr lang="es-MX" sz="2400" dirty="0">
              <a:latin typeface="Arial" pitchFamily="34" charset="0"/>
              <a:cs typeface="Arial" pitchFamily="34" charset="0"/>
            </a:endParaRPr>
          </a:p>
          <a:p>
            <a:pPr algn="just"/>
            <a:endParaRPr lang="es-MX" sz="2400" dirty="0" smtClean="0">
              <a:latin typeface="Arial" pitchFamily="34" charset="0"/>
              <a:cs typeface="Arial" pitchFamily="34" charset="0"/>
            </a:endParaRPr>
          </a:p>
          <a:p>
            <a:pPr algn="just"/>
            <a:endParaRPr lang="es-MX" sz="2400" dirty="0">
              <a:latin typeface="Arial" pitchFamily="34" charset="0"/>
              <a:cs typeface="Arial" pitchFamily="34" charset="0"/>
            </a:endParaRPr>
          </a:p>
          <a:p>
            <a:pPr algn="just"/>
            <a:endParaRPr lang="es-MX" sz="2400" dirty="0" smtClean="0">
              <a:latin typeface="Arial" pitchFamily="34" charset="0"/>
              <a:cs typeface="Arial" pitchFamily="34" charset="0"/>
            </a:endParaRPr>
          </a:p>
          <a:p>
            <a:pPr algn="just"/>
            <a:r>
              <a:rPr lang="es-MX" sz="2400" dirty="0">
                <a:latin typeface="Arial" pitchFamily="34" charset="0"/>
                <a:cs typeface="Arial" pitchFamily="34" charset="0"/>
              </a:rPr>
              <a:t/>
            </a:r>
            <a:br>
              <a:rPr lang="es-MX" sz="2400" dirty="0">
                <a:latin typeface="Arial" pitchFamily="34" charset="0"/>
                <a:cs typeface="Arial" pitchFamily="34" charset="0"/>
              </a:rPr>
            </a:br>
            <a:endParaRPr lang="es-MX" sz="2400" dirty="0" smtClean="0">
              <a:latin typeface="Arial" pitchFamily="34" charset="0"/>
              <a:cs typeface="Arial" pitchFamily="34" charset="0"/>
            </a:endParaRPr>
          </a:p>
          <a:p>
            <a:pPr algn="just"/>
            <a:endParaRPr lang="es-MX" sz="2400" dirty="0">
              <a:latin typeface="Arial" pitchFamily="34" charset="0"/>
              <a:cs typeface="Arial" pitchFamily="34" charset="0"/>
            </a:endParaRPr>
          </a:p>
        </p:txBody>
      </p:sp>
      <p:sp>
        <p:nvSpPr>
          <p:cNvPr id="6" name="5 Rectángulo redondeado"/>
          <p:cNvSpPr/>
          <p:nvPr/>
        </p:nvSpPr>
        <p:spPr>
          <a:xfrm>
            <a:off x="909065" y="5649059"/>
            <a:ext cx="7416824" cy="864096"/>
          </a:xfrm>
          <a:prstGeom prst="roundRect">
            <a:avLst/>
          </a:prstGeom>
          <a:solidFill>
            <a:schemeClr val="accent6">
              <a:lumMod val="75000"/>
            </a:schemeClr>
          </a:solidFill>
        </p:spPr>
        <p:style>
          <a:lnRef idx="3">
            <a:schemeClr val="lt1"/>
          </a:lnRef>
          <a:fillRef idx="1">
            <a:schemeClr val="accent5"/>
          </a:fillRef>
          <a:effectRef idx="1">
            <a:schemeClr val="accent5"/>
          </a:effectRef>
          <a:fontRef idx="minor">
            <a:schemeClr val="lt1"/>
          </a:fontRef>
        </p:style>
        <p:txBody>
          <a:bodyPr rtlCol="0" anchor="ctr"/>
          <a:lstStyle/>
          <a:p>
            <a:pPr algn="ctr"/>
            <a:r>
              <a:rPr lang="es-MX" sz="2000" dirty="0" smtClean="0">
                <a:solidFill>
                  <a:schemeClr val="tx1"/>
                </a:solidFill>
                <a:latin typeface="Arial" pitchFamily="34" charset="0"/>
                <a:cs typeface="Arial" pitchFamily="34" charset="0"/>
              </a:rPr>
              <a:t>La observación de las poblaciones de líquenes permite seguir la evaluación de la contaminación en el tiempo. </a:t>
            </a:r>
            <a:endParaRPr lang="es-MX" sz="2000" dirty="0">
              <a:solidFill>
                <a:schemeClr val="tx1"/>
              </a:solidFill>
              <a:latin typeface="Arial" pitchFamily="34" charset="0"/>
              <a:cs typeface="Arial" pitchFamily="34" charset="0"/>
            </a:endParaRPr>
          </a:p>
        </p:txBody>
      </p:sp>
      <p:sp>
        <p:nvSpPr>
          <p:cNvPr id="5"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80000"/>
              </a:lnSpc>
            </a:pPr>
            <a:r>
              <a:rPr lang="es-ES" sz="3600" b="1" dirty="0" smtClean="0">
                <a:latin typeface="Trebuchet MS" pitchFamily="34" charset="0"/>
              </a:rPr>
              <a:t>IMPORTANCIA COMO MARCADORES BIOLÓGICOS</a:t>
            </a:r>
            <a:endParaRPr lang="es-ES" altLang="es-MX" sz="3600" b="1" dirty="0">
              <a:latin typeface="Trebuchet MS" panose="020B0603020202020204" pitchFamily="34" charset="0"/>
              <a:ea typeface="ＭＳ Ｐゴシック" panose="020B0600070205080204" pitchFamily="34" charset="-128"/>
            </a:endParaRPr>
          </a:p>
        </p:txBody>
      </p:sp>
      <p:cxnSp>
        <p:nvCxnSpPr>
          <p:cNvPr id="7" name="Conector recto 6"/>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2" name="Rectángulo 1"/>
          <p:cNvSpPr/>
          <p:nvPr/>
        </p:nvSpPr>
        <p:spPr>
          <a:xfrm>
            <a:off x="3665536" y="6581273"/>
            <a:ext cx="1833515" cy="276999"/>
          </a:xfrm>
          <a:prstGeom prst="rect">
            <a:avLst/>
          </a:prstGeom>
        </p:spPr>
        <p:txBody>
          <a:bodyPr wrap="none">
            <a:spAutoFit/>
          </a:bodyPr>
          <a:lstStyle/>
          <a:p>
            <a:r>
              <a:rPr lang="en-US" sz="1200" dirty="0" smtClean="0"/>
              <a:t>(</a:t>
            </a:r>
            <a:r>
              <a:rPr lang="en-US" sz="1200" dirty="0" err="1" smtClean="0"/>
              <a:t>Hawksworth</a:t>
            </a:r>
            <a:r>
              <a:rPr lang="en-US" sz="1200" i="1" dirty="0"/>
              <a:t>, </a:t>
            </a:r>
            <a:r>
              <a:rPr lang="en-US" sz="1200" i="1" dirty="0" smtClean="0"/>
              <a:t>et al., </a:t>
            </a:r>
            <a:r>
              <a:rPr lang="en-US" sz="1200" dirty="0" smtClean="0"/>
              <a:t>2005)</a:t>
            </a:r>
            <a:endParaRPr lang="es-MX" sz="1200" dirty="0"/>
          </a:p>
        </p:txBody>
      </p:sp>
      <p:sp>
        <p:nvSpPr>
          <p:cNvPr id="3" name="Marcador de número de diapositiva 2"/>
          <p:cNvSpPr>
            <a:spLocks noGrp="1"/>
          </p:cNvSpPr>
          <p:nvPr>
            <p:ph type="sldNum" sz="quarter" idx="12"/>
          </p:nvPr>
        </p:nvSpPr>
        <p:spPr/>
        <p:txBody>
          <a:bodyPr/>
          <a:lstStyle/>
          <a:p>
            <a:fld id="{D480C563-F6DA-4B63-BFD7-6E391CD38F7F}" type="slidenum">
              <a:rPr lang="es-MX" smtClean="0"/>
              <a:t>27</a:t>
            </a:fld>
            <a:endParaRPr lang="es-MX"/>
          </a:p>
        </p:txBody>
      </p:sp>
    </p:spTree>
    <p:extLst>
      <p:ext uri="{BB962C8B-B14F-4D97-AF65-F5344CB8AC3E}">
        <p14:creationId xmlns:p14="http://schemas.microsoft.com/office/powerpoint/2010/main" val="23071322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268760"/>
            <a:ext cx="7019074" cy="4222536"/>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4 CuadroTexto"/>
          <p:cNvSpPr txBox="1"/>
          <p:nvPr/>
        </p:nvSpPr>
        <p:spPr>
          <a:xfrm>
            <a:off x="323528" y="5661248"/>
            <a:ext cx="8324031" cy="923330"/>
          </a:xfrm>
          <a:prstGeom prst="rect">
            <a:avLst/>
          </a:prstGeom>
          <a:solidFill>
            <a:schemeClr val="accent6">
              <a:lumMod val="75000"/>
            </a:schemeClr>
          </a:solidFill>
        </p:spPr>
        <p:style>
          <a:lnRef idx="0">
            <a:schemeClr val="dk1"/>
          </a:lnRef>
          <a:fillRef idx="3">
            <a:schemeClr val="dk1"/>
          </a:fillRef>
          <a:effectRef idx="3">
            <a:schemeClr val="dk1"/>
          </a:effectRef>
          <a:fontRef idx="minor">
            <a:schemeClr val="lt1"/>
          </a:fontRef>
        </p:style>
        <p:txBody>
          <a:bodyPr wrap="square" rtlCol="0">
            <a:spAutoFit/>
          </a:bodyPr>
          <a:lstStyle/>
          <a:p>
            <a:pPr algn="just"/>
            <a:r>
              <a:rPr lang="es-MX" dirty="0" smtClean="0">
                <a:latin typeface="Arial" pitchFamily="34" charset="0"/>
                <a:cs typeface="Arial" pitchFamily="34" charset="0"/>
              </a:rPr>
              <a:t>Mapa </a:t>
            </a:r>
            <a:r>
              <a:rPr lang="es-MX" dirty="0">
                <a:latin typeface="Arial" pitchFamily="34" charset="0"/>
                <a:cs typeface="Arial" pitchFamily="34" charset="0"/>
              </a:rPr>
              <a:t>mundial en que se ubican los países que han realizado estudios con líquenes como </a:t>
            </a:r>
            <a:r>
              <a:rPr lang="es-MX" dirty="0" err="1">
                <a:latin typeface="Arial" pitchFamily="34" charset="0"/>
                <a:cs typeface="Arial" pitchFamily="34" charset="0"/>
              </a:rPr>
              <a:t>bioindicadores</a:t>
            </a:r>
            <a:r>
              <a:rPr lang="es-MX" dirty="0">
                <a:latin typeface="Arial" pitchFamily="34" charset="0"/>
                <a:cs typeface="Arial" pitchFamily="34" charset="0"/>
              </a:rPr>
              <a:t> o como </a:t>
            </a:r>
            <a:r>
              <a:rPr lang="es-MX" dirty="0" err="1">
                <a:latin typeface="Arial" pitchFamily="34" charset="0"/>
                <a:cs typeface="Arial" pitchFamily="34" charset="0"/>
              </a:rPr>
              <a:t>bioacumuladores</a:t>
            </a:r>
            <a:r>
              <a:rPr lang="es-MX" dirty="0">
                <a:latin typeface="Arial" pitchFamily="34" charset="0"/>
                <a:cs typeface="Arial" pitchFamily="34" charset="0"/>
              </a:rPr>
              <a:t> de contaminantes presentes en el aire. </a:t>
            </a:r>
          </a:p>
        </p:txBody>
      </p:sp>
      <p:sp>
        <p:nvSpPr>
          <p:cNvPr id="11" name="10 Multidocumento"/>
          <p:cNvSpPr/>
          <p:nvPr/>
        </p:nvSpPr>
        <p:spPr>
          <a:xfrm>
            <a:off x="6516216" y="1196752"/>
            <a:ext cx="2448272" cy="3096344"/>
          </a:xfrm>
          <a:prstGeom prst="flowChartMultidocument">
            <a:avLst/>
          </a:prstGeom>
          <a:solidFill>
            <a:srgbClr val="E0ECE2"/>
          </a:solidFill>
          <a:ln>
            <a:solidFill>
              <a:srgbClr val="FFFF00"/>
            </a:solidFill>
          </a:ln>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Aproximadamente </a:t>
            </a:r>
            <a:r>
              <a:rPr lang="es-MX" dirty="0">
                <a:solidFill>
                  <a:schemeClr val="tx1"/>
                </a:solidFill>
              </a:rPr>
              <a:t>el 8% del total de la superficie terrestre está ocupada por líquenes, como vegetación dominante. </a:t>
            </a:r>
          </a:p>
        </p:txBody>
      </p:sp>
      <p:sp>
        <p:nvSpPr>
          <p:cNvPr id="6"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80000"/>
              </a:lnSpc>
            </a:pPr>
            <a:r>
              <a:rPr lang="es-ES" sz="3600" b="1" dirty="0" smtClean="0">
                <a:latin typeface="Trebuchet MS" pitchFamily="34" charset="0"/>
              </a:rPr>
              <a:t>IMPORTANCIA COMO MARCADORES BIOLÓGICOS</a:t>
            </a:r>
            <a:endParaRPr lang="es-ES" altLang="es-MX" sz="3600" b="1" dirty="0">
              <a:latin typeface="Trebuchet MS" panose="020B0603020202020204" pitchFamily="34" charset="0"/>
              <a:ea typeface="ＭＳ Ｐゴシック" panose="020B0600070205080204" pitchFamily="34" charset="-128"/>
            </a:endParaRPr>
          </a:p>
        </p:txBody>
      </p:sp>
      <p:cxnSp>
        <p:nvCxnSpPr>
          <p:cNvPr id="7" name="Conector recto 6"/>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8" name="Rectángulo 7"/>
          <p:cNvSpPr/>
          <p:nvPr/>
        </p:nvSpPr>
        <p:spPr>
          <a:xfrm>
            <a:off x="3665536" y="6581273"/>
            <a:ext cx="1833515" cy="276999"/>
          </a:xfrm>
          <a:prstGeom prst="rect">
            <a:avLst/>
          </a:prstGeom>
        </p:spPr>
        <p:txBody>
          <a:bodyPr wrap="none">
            <a:spAutoFit/>
          </a:bodyPr>
          <a:lstStyle/>
          <a:p>
            <a:r>
              <a:rPr lang="en-US" sz="1200" dirty="0" smtClean="0"/>
              <a:t>(</a:t>
            </a:r>
            <a:r>
              <a:rPr lang="en-US" sz="1200" dirty="0" err="1" smtClean="0"/>
              <a:t>Hawksworth</a:t>
            </a:r>
            <a:r>
              <a:rPr lang="en-US" sz="1200" i="1" dirty="0"/>
              <a:t>, </a:t>
            </a:r>
            <a:r>
              <a:rPr lang="en-US" sz="1200" i="1" dirty="0" smtClean="0"/>
              <a:t>et al., </a:t>
            </a:r>
            <a:r>
              <a:rPr lang="en-US" sz="1200" dirty="0" smtClean="0"/>
              <a:t>2005)</a:t>
            </a:r>
            <a:endParaRPr lang="es-MX" sz="1200" dirty="0"/>
          </a:p>
        </p:txBody>
      </p:sp>
      <p:sp>
        <p:nvSpPr>
          <p:cNvPr id="2" name="Marcador de número de diapositiva 1"/>
          <p:cNvSpPr>
            <a:spLocks noGrp="1"/>
          </p:cNvSpPr>
          <p:nvPr>
            <p:ph type="sldNum" sz="quarter" idx="12"/>
          </p:nvPr>
        </p:nvSpPr>
        <p:spPr/>
        <p:txBody>
          <a:bodyPr/>
          <a:lstStyle/>
          <a:p>
            <a:fld id="{D480C563-F6DA-4B63-BFD7-6E391CD38F7F}" type="slidenum">
              <a:rPr lang="es-MX" smtClean="0"/>
              <a:t>28</a:t>
            </a:fld>
            <a:endParaRPr lang="es-MX"/>
          </a:p>
        </p:txBody>
      </p:sp>
    </p:spTree>
    <p:extLst>
      <p:ext uri="{BB962C8B-B14F-4D97-AF65-F5344CB8AC3E}">
        <p14:creationId xmlns:p14="http://schemas.microsoft.com/office/powerpoint/2010/main" val="3164925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nodeType="clickEffect">
                                  <p:stCondLst>
                                    <p:cond delay="0"/>
                                  </p:stCondLst>
                                  <p:childTnLst>
                                    <p:animEffect transition="out" filter="fade">
                                      <p:cBhvr>
                                        <p:cTn id="6" dur="1000"/>
                                        <p:tgtEl>
                                          <p:spTgt spid="5126"/>
                                        </p:tgtEl>
                                      </p:cBhvr>
                                    </p:animEffect>
                                    <p:anim calcmode="lin" valueType="num">
                                      <p:cBhvr>
                                        <p:cTn id="7" dur="1000"/>
                                        <p:tgtEl>
                                          <p:spTgt spid="5126"/>
                                        </p:tgtEl>
                                        <p:attrNameLst>
                                          <p:attrName>ppt_x</p:attrName>
                                        </p:attrNameLst>
                                      </p:cBhvr>
                                      <p:tavLst>
                                        <p:tav tm="0">
                                          <p:val>
                                            <p:strVal val="ppt_x"/>
                                          </p:val>
                                        </p:tav>
                                        <p:tav tm="100000">
                                          <p:val>
                                            <p:strVal val="ppt_x"/>
                                          </p:val>
                                        </p:tav>
                                      </p:tavLst>
                                    </p:anim>
                                    <p:anim calcmode="lin" valueType="num">
                                      <p:cBhvr>
                                        <p:cTn id="8" dur="1000"/>
                                        <p:tgtEl>
                                          <p:spTgt spid="5126"/>
                                        </p:tgtEl>
                                        <p:attrNameLst>
                                          <p:attrName>ppt_y</p:attrName>
                                        </p:attrNameLst>
                                      </p:cBhvr>
                                      <p:tavLst>
                                        <p:tav tm="0">
                                          <p:val>
                                            <p:strVal val="ppt_y"/>
                                          </p:val>
                                        </p:tav>
                                        <p:tav tm="100000">
                                          <p:val>
                                            <p:strVal val="ppt_y+.1"/>
                                          </p:val>
                                        </p:tav>
                                      </p:tavLst>
                                    </p:anim>
                                    <p:set>
                                      <p:cBhvr>
                                        <p:cTn id="9" dur="1" fill="hold">
                                          <p:stCondLst>
                                            <p:cond delay="999"/>
                                          </p:stCondLst>
                                        </p:cTn>
                                        <p:tgtEl>
                                          <p:spTgt spid="5126"/>
                                        </p:tgtEl>
                                        <p:attrNameLst>
                                          <p:attrName>style.visibility</p:attrName>
                                        </p:attrNameLst>
                                      </p:cBhvr>
                                      <p:to>
                                        <p:strVal val="hidden"/>
                                      </p:to>
                                    </p:set>
                                  </p:childTnLst>
                                </p:cTn>
                              </p:par>
                              <p:par>
                                <p:cTn id="10" presetID="42" presetClass="exit" presetSubtype="0" fill="hold" grpId="0" nodeType="withEffect">
                                  <p:stCondLst>
                                    <p:cond delay="0"/>
                                  </p:stCondLst>
                                  <p:childTnLst>
                                    <p:animEffect transition="out" filter="fade">
                                      <p:cBhvr>
                                        <p:cTn id="11" dur="1000"/>
                                        <p:tgtEl>
                                          <p:spTgt spid="5"/>
                                        </p:tgtEl>
                                      </p:cBhvr>
                                    </p:animEffect>
                                    <p:anim calcmode="lin" valueType="num">
                                      <p:cBhvr>
                                        <p:cTn id="12" dur="1000"/>
                                        <p:tgtEl>
                                          <p:spTgt spid="5"/>
                                        </p:tgtEl>
                                        <p:attrNameLst>
                                          <p:attrName>ppt_x</p:attrName>
                                        </p:attrNameLst>
                                      </p:cBhvr>
                                      <p:tavLst>
                                        <p:tav tm="0">
                                          <p:val>
                                            <p:strVal val="ppt_x"/>
                                          </p:val>
                                        </p:tav>
                                        <p:tav tm="100000">
                                          <p:val>
                                            <p:strVal val="ppt_x"/>
                                          </p:val>
                                        </p:tav>
                                      </p:tavLst>
                                    </p:anim>
                                    <p:anim calcmode="lin" valueType="num">
                                      <p:cBhvr>
                                        <p:cTn id="13" dur="1000"/>
                                        <p:tgtEl>
                                          <p:spTgt spid="5"/>
                                        </p:tgtEl>
                                        <p:attrNameLst>
                                          <p:attrName>ppt_y</p:attrName>
                                        </p:attrNameLst>
                                      </p:cBhvr>
                                      <p:tavLst>
                                        <p:tav tm="0">
                                          <p:val>
                                            <p:strVal val="ppt_y"/>
                                          </p:val>
                                        </p:tav>
                                        <p:tav tm="100000">
                                          <p:val>
                                            <p:strVal val="ppt_y+.1"/>
                                          </p:val>
                                        </p:tav>
                                      </p:tavLst>
                                    </p:anim>
                                    <p:set>
                                      <p:cBhvr>
                                        <p:cTn id="14" dur="1" fill="hold">
                                          <p:stCondLst>
                                            <p:cond delay="999"/>
                                          </p:stCondLst>
                                        </p:cTn>
                                        <p:tgtEl>
                                          <p:spTgt spid="5"/>
                                        </p:tgtEl>
                                        <p:attrNameLst>
                                          <p:attrName>style.visibility</p:attrName>
                                        </p:attrNameLst>
                                      </p:cBhvr>
                                      <p:to>
                                        <p:strVal val="hidden"/>
                                      </p:to>
                                    </p:set>
                                  </p:childTnLst>
                                </p:cTn>
                              </p:par>
                            </p:childTnLst>
                          </p:cTn>
                        </p:par>
                        <p:par>
                          <p:cTn id="15" fill="hold">
                            <p:stCondLst>
                              <p:cond delay="1000"/>
                            </p:stCondLst>
                            <p:childTnLst>
                              <p:par>
                                <p:cTn id="16" presetID="26"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down)">
                                      <p:cBhvr>
                                        <p:cTn id="18" dur="580">
                                          <p:stCondLst>
                                            <p:cond delay="0"/>
                                          </p:stCondLst>
                                        </p:cTn>
                                        <p:tgtEl>
                                          <p:spTgt spid="11"/>
                                        </p:tgtEl>
                                      </p:cBhvr>
                                    </p:animEffect>
                                    <p:anim calcmode="lin" valueType="num">
                                      <p:cBhvr>
                                        <p:cTn id="19"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24" dur="26">
                                          <p:stCondLst>
                                            <p:cond delay="650"/>
                                          </p:stCondLst>
                                        </p:cTn>
                                        <p:tgtEl>
                                          <p:spTgt spid="11"/>
                                        </p:tgtEl>
                                      </p:cBhvr>
                                      <p:to x="100000" y="60000"/>
                                    </p:animScale>
                                    <p:animScale>
                                      <p:cBhvr>
                                        <p:cTn id="25" dur="166" decel="50000">
                                          <p:stCondLst>
                                            <p:cond delay="676"/>
                                          </p:stCondLst>
                                        </p:cTn>
                                        <p:tgtEl>
                                          <p:spTgt spid="11"/>
                                        </p:tgtEl>
                                      </p:cBhvr>
                                      <p:to x="100000" y="100000"/>
                                    </p:animScale>
                                    <p:animScale>
                                      <p:cBhvr>
                                        <p:cTn id="26" dur="26">
                                          <p:stCondLst>
                                            <p:cond delay="1312"/>
                                          </p:stCondLst>
                                        </p:cTn>
                                        <p:tgtEl>
                                          <p:spTgt spid="11"/>
                                        </p:tgtEl>
                                      </p:cBhvr>
                                      <p:to x="100000" y="80000"/>
                                    </p:animScale>
                                    <p:animScale>
                                      <p:cBhvr>
                                        <p:cTn id="27" dur="166" decel="50000">
                                          <p:stCondLst>
                                            <p:cond delay="1338"/>
                                          </p:stCondLst>
                                        </p:cTn>
                                        <p:tgtEl>
                                          <p:spTgt spid="11"/>
                                        </p:tgtEl>
                                      </p:cBhvr>
                                      <p:to x="100000" y="100000"/>
                                    </p:animScale>
                                    <p:animScale>
                                      <p:cBhvr>
                                        <p:cTn id="28" dur="26">
                                          <p:stCondLst>
                                            <p:cond delay="1642"/>
                                          </p:stCondLst>
                                        </p:cTn>
                                        <p:tgtEl>
                                          <p:spTgt spid="11"/>
                                        </p:tgtEl>
                                      </p:cBhvr>
                                      <p:to x="100000" y="90000"/>
                                    </p:animScale>
                                    <p:animScale>
                                      <p:cBhvr>
                                        <p:cTn id="29" dur="166" decel="50000">
                                          <p:stCondLst>
                                            <p:cond delay="1668"/>
                                          </p:stCondLst>
                                        </p:cTn>
                                        <p:tgtEl>
                                          <p:spTgt spid="11"/>
                                        </p:tgtEl>
                                      </p:cBhvr>
                                      <p:to x="100000" y="100000"/>
                                    </p:animScale>
                                    <p:animScale>
                                      <p:cBhvr>
                                        <p:cTn id="30" dur="26">
                                          <p:stCondLst>
                                            <p:cond delay="1808"/>
                                          </p:stCondLst>
                                        </p:cTn>
                                        <p:tgtEl>
                                          <p:spTgt spid="11"/>
                                        </p:tgtEl>
                                      </p:cBhvr>
                                      <p:to x="100000" y="95000"/>
                                    </p:animScale>
                                    <p:animScale>
                                      <p:cBhvr>
                                        <p:cTn id="31"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80000"/>
              </a:lnSpc>
            </a:pPr>
            <a:r>
              <a:rPr lang="es-ES" sz="3600" b="1" dirty="0" smtClean="0">
                <a:latin typeface="Trebuchet MS" pitchFamily="34" charset="0"/>
              </a:rPr>
              <a:t>IMPORTANCIA ALIMENTICIA</a:t>
            </a:r>
            <a:endParaRPr lang="es-ES" altLang="es-MX" sz="3600" b="1" dirty="0">
              <a:latin typeface="Trebuchet MS" panose="020B0603020202020204" pitchFamily="34" charset="0"/>
              <a:ea typeface="ＭＳ Ｐゴシック" panose="020B0600070205080204" pitchFamily="34" charset="-128"/>
            </a:endParaRPr>
          </a:p>
        </p:txBody>
      </p:sp>
      <p:cxnSp>
        <p:nvCxnSpPr>
          <p:cNvPr id="11" name="Conector recto 10"/>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3" name="Rectángulo 2"/>
          <p:cNvSpPr/>
          <p:nvPr/>
        </p:nvSpPr>
        <p:spPr>
          <a:xfrm>
            <a:off x="4034480" y="6483003"/>
            <a:ext cx="2880320" cy="369332"/>
          </a:xfrm>
          <a:prstGeom prst="rect">
            <a:avLst/>
          </a:prstGeom>
        </p:spPr>
        <p:txBody>
          <a:bodyPr wrap="square">
            <a:spAutoFit/>
          </a:bodyPr>
          <a:lstStyle/>
          <a:p>
            <a:r>
              <a:rPr lang="es-MX" sz="900" dirty="0">
                <a:solidFill>
                  <a:schemeClr val="bg1">
                    <a:lumMod val="50000"/>
                  </a:schemeClr>
                </a:solidFill>
              </a:rPr>
              <a:t>https://en.wikipedia.org/wiki/Rock_tripe#/media/File:Korean_pan_fried_mushrooms.jpg</a:t>
            </a:r>
          </a:p>
        </p:txBody>
      </p:sp>
      <p:sp>
        <p:nvSpPr>
          <p:cNvPr id="5" name="Rectángulo 4"/>
          <p:cNvSpPr/>
          <p:nvPr/>
        </p:nvSpPr>
        <p:spPr>
          <a:xfrm>
            <a:off x="323528" y="1502652"/>
            <a:ext cx="3456384" cy="2862322"/>
          </a:xfrm>
          <a:prstGeom prst="rect">
            <a:avLst/>
          </a:prstGeom>
          <a:solidFill>
            <a:schemeClr val="accent6">
              <a:lumMod val="20000"/>
              <a:lumOff val="80000"/>
            </a:schemeClr>
          </a:solidFill>
        </p:spPr>
        <p:txBody>
          <a:bodyPr wrap="square">
            <a:spAutoFit/>
          </a:bodyPr>
          <a:lstStyle/>
          <a:p>
            <a:r>
              <a:rPr lang="es-MX" sz="2000" dirty="0"/>
              <a:t>Los líquenes conocidos como -tripas de roca-, pertenecientes al género </a:t>
            </a:r>
            <a:r>
              <a:rPr lang="es-MX" sz="2000" i="1" dirty="0" err="1"/>
              <a:t>Umbilicaria</a:t>
            </a:r>
            <a:r>
              <a:rPr lang="es-MX" sz="2000" dirty="0"/>
              <a:t>, son considerados alimentos excepcionales por su delicadeza. </a:t>
            </a:r>
            <a:endParaRPr lang="es-MX" sz="2000" dirty="0" smtClean="0"/>
          </a:p>
          <a:p>
            <a:endParaRPr lang="es-MX" sz="2000" dirty="0"/>
          </a:p>
          <a:p>
            <a:r>
              <a:rPr lang="es-MX" sz="2000" dirty="0" smtClean="0"/>
              <a:t>En </a:t>
            </a:r>
            <a:r>
              <a:rPr lang="es-MX" sz="2000" dirty="0"/>
              <a:t>Japón, es consumido frito o en ensaladas.</a:t>
            </a:r>
          </a:p>
        </p:txBody>
      </p:sp>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3" y="2780928"/>
            <a:ext cx="4940987" cy="3705740"/>
          </a:xfrm>
          <a:prstGeom prst="rect">
            <a:avLst/>
          </a:prstGeom>
          <a:ln>
            <a:noFill/>
          </a:ln>
          <a:effectLst>
            <a:glow rad="63500">
              <a:schemeClr val="accent6">
                <a:satMod val="175000"/>
                <a:alpha val="40000"/>
              </a:schemeClr>
            </a:glow>
            <a:softEdge rad="112500"/>
          </a:effectLst>
        </p:spPr>
      </p:pic>
      <p:sp>
        <p:nvSpPr>
          <p:cNvPr id="2" name="Marcador de número de diapositiva 1"/>
          <p:cNvSpPr>
            <a:spLocks noGrp="1"/>
          </p:cNvSpPr>
          <p:nvPr>
            <p:ph type="sldNum" sz="quarter" idx="12"/>
          </p:nvPr>
        </p:nvSpPr>
        <p:spPr/>
        <p:txBody>
          <a:bodyPr/>
          <a:lstStyle/>
          <a:p>
            <a:fld id="{D480C563-F6DA-4B63-BFD7-6E391CD38F7F}" type="slidenum">
              <a:rPr lang="es-MX" smtClean="0"/>
              <a:t>29</a:t>
            </a:fld>
            <a:endParaRPr lang="es-MX"/>
          </a:p>
        </p:txBody>
      </p:sp>
    </p:spTree>
    <p:extLst>
      <p:ext uri="{BB962C8B-B14F-4D97-AF65-F5344CB8AC3E}">
        <p14:creationId xmlns:p14="http://schemas.microsoft.com/office/powerpoint/2010/main" val="12360419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Agrupar 8"/>
          <p:cNvGrpSpPr/>
          <p:nvPr/>
        </p:nvGrpSpPr>
        <p:grpSpPr>
          <a:xfrm>
            <a:off x="-18256" y="6424570"/>
            <a:ext cx="9162256" cy="495241"/>
            <a:chOff x="-18256" y="6424570"/>
            <a:chExt cx="9162256" cy="495241"/>
          </a:xfrm>
        </p:grpSpPr>
        <p:sp>
          <p:nvSpPr>
            <p:cNvPr id="10" name="Rectángulo 9"/>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1" name="Imagen 10"/>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pic>
          <p:nvPicPr>
            <p:cNvPr id="12" name="Imagen 11"/>
            <p:cNvPicPr>
              <a:picLocks noChangeAspect="1"/>
            </p:cNvPicPr>
            <p:nvPr/>
          </p:nvPicPr>
          <p:blipFill>
            <a:blip r:embed="rId3"/>
            <a:srcRect/>
            <a:stretch>
              <a:fillRect/>
            </a:stretch>
          </p:blipFill>
          <p:spPr bwMode="auto">
            <a:xfrm>
              <a:off x="8560465" y="6424571"/>
              <a:ext cx="562349" cy="495240"/>
            </a:xfrm>
            <a:prstGeom prst="rect">
              <a:avLst/>
            </a:prstGeom>
            <a:ln>
              <a:noFill/>
            </a:ln>
            <a:effectLst>
              <a:softEdge rad="112500"/>
            </a:effectLst>
          </p:spPr>
        </p:pic>
      </p:grpSp>
      <p:grpSp>
        <p:nvGrpSpPr>
          <p:cNvPr id="13" name="Agrupar 12"/>
          <p:cNvGrpSpPr/>
          <p:nvPr/>
        </p:nvGrpSpPr>
        <p:grpSpPr>
          <a:xfrm>
            <a:off x="-18256" y="6394142"/>
            <a:ext cx="9162256" cy="491242"/>
            <a:chOff x="-18256" y="6424570"/>
            <a:chExt cx="9162256" cy="491242"/>
          </a:xfrm>
        </p:grpSpPr>
        <p:sp>
          <p:nvSpPr>
            <p:cNvPr id="14" name="Rectángulo 13"/>
            <p:cNvSpPr/>
            <p:nvPr/>
          </p:nvSpPr>
          <p:spPr>
            <a:xfrm>
              <a:off x="0" y="6467327"/>
              <a:ext cx="9144000" cy="390674"/>
            </a:xfrm>
            <a:prstGeom prst="rect">
              <a:avLst/>
            </a:prstGeom>
            <a:solidFill>
              <a:srgbClr val="555E2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ES" dirty="0" smtClean="0"/>
                <a:t>Facultad de Ciencias                               </a:t>
              </a:r>
              <a:r>
                <a:rPr lang="es-ES" dirty="0" err="1" smtClean="0"/>
                <a:t>UAEMéx</a:t>
              </a:r>
              <a:endParaRPr lang="es-ES" dirty="0"/>
            </a:p>
          </p:txBody>
        </p:sp>
        <p:pic>
          <p:nvPicPr>
            <p:cNvPr id="15" name="Imagen 14"/>
            <p:cNvPicPr>
              <a:picLocks noChangeAspect="1"/>
            </p:cNvPicPr>
            <p:nvPr/>
          </p:nvPicPr>
          <p:blipFill>
            <a:blip r:embed="rId3"/>
            <a:srcRect/>
            <a:stretch>
              <a:fillRect/>
            </a:stretch>
          </p:blipFill>
          <p:spPr bwMode="auto">
            <a:xfrm>
              <a:off x="-18256" y="6424570"/>
              <a:ext cx="557808" cy="491242"/>
            </a:xfrm>
            <a:prstGeom prst="rect">
              <a:avLst/>
            </a:prstGeom>
            <a:ln>
              <a:noFill/>
            </a:ln>
            <a:effectLst>
              <a:softEdge rad="112500"/>
            </a:effectLst>
          </p:spPr>
        </p:pic>
      </p:grpSp>
      <p:sp>
        <p:nvSpPr>
          <p:cNvPr id="5" name="Marcador de número de diapositiva 4"/>
          <p:cNvSpPr>
            <a:spLocks noGrp="1"/>
          </p:cNvSpPr>
          <p:nvPr>
            <p:ph type="sldNum" sz="quarter" idx="12"/>
          </p:nvPr>
        </p:nvSpPr>
        <p:spPr/>
        <p:txBody>
          <a:bodyPr>
            <a:normAutofit/>
          </a:bodyPr>
          <a:lstStyle/>
          <a:p>
            <a:pPr>
              <a:defRPr/>
            </a:pPr>
            <a:fld id="{F0343A7C-E0AF-4547-9C9F-8102B599A5C0}" type="slidenum">
              <a:rPr lang="en-US" smtClean="0"/>
              <a:pPr>
                <a:defRPr/>
              </a:pPr>
              <a:t>3</a:t>
            </a:fld>
            <a:endParaRPr lang="en-US"/>
          </a:p>
        </p:txBody>
      </p:sp>
      <p:sp>
        <p:nvSpPr>
          <p:cNvPr id="17" name="2 Título"/>
          <p:cNvSpPr txBox="1">
            <a:spLocks/>
          </p:cNvSpPr>
          <p:nvPr/>
        </p:nvSpPr>
        <p:spPr>
          <a:xfrm>
            <a:off x="0" y="0"/>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MX" sz="3600" b="1" dirty="0">
                <a:solidFill>
                  <a:srgbClr val="2E2224"/>
                </a:solidFill>
                <a:latin typeface="Calibri" charset="0"/>
                <a:cs typeface="Calibri" charset="0"/>
              </a:rPr>
              <a:t>CONTENIDO</a:t>
            </a:r>
          </a:p>
        </p:txBody>
      </p:sp>
      <p:cxnSp>
        <p:nvCxnSpPr>
          <p:cNvPr id="18" name="Conector recto 17"/>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pic>
        <p:nvPicPr>
          <p:cNvPr id="4" name="Imagen 3"/>
          <p:cNvPicPr>
            <a:picLocks noChangeAspect="1"/>
          </p:cNvPicPr>
          <p:nvPr/>
        </p:nvPicPr>
        <p:blipFill rotWithShape="1">
          <a:blip r:embed="rId4"/>
          <a:srcRect l="1" t="14000" r="7864" b="21601"/>
          <a:stretch/>
        </p:blipFill>
        <p:spPr>
          <a:xfrm>
            <a:off x="107504" y="1561983"/>
            <a:ext cx="8964488" cy="3524499"/>
          </a:xfrm>
          <a:prstGeom prst="rect">
            <a:avLst/>
          </a:prstGeom>
        </p:spPr>
      </p:pic>
    </p:spTree>
    <p:extLst>
      <p:ext uri="{BB962C8B-B14F-4D97-AF65-F5344CB8AC3E}">
        <p14:creationId xmlns:p14="http://schemas.microsoft.com/office/powerpoint/2010/main" val="12426866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79512" y="1196752"/>
            <a:ext cx="8784976" cy="5478423"/>
          </a:xfrm>
          <a:prstGeom prst="rect">
            <a:avLst/>
          </a:prstGeom>
          <a:solidFill>
            <a:schemeClr val="accent6">
              <a:lumMod val="20000"/>
              <a:lumOff val="80000"/>
            </a:schemeClr>
          </a:solidFill>
        </p:spPr>
        <p:txBody>
          <a:bodyPr wrap="square" rtlCol="0">
            <a:spAutoFit/>
          </a:bodyPr>
          <a:lstStyle/>
          <a:p>
            <a:r>
              <a:rPr lang="en-US" sz="1400" dirty="0"/>
              <a:t>Aragón, G. 2010. </a:t>
            </a:r>
            <a:r>
              <a:rPr lang="en-US" sz="1400" dirty="0" err="1"/>
              <a:t>Guía</a:t>
            </a:r>
            <a:r>
              <a:rPr lang="en-US" sz="1400" dirty="0"/>
              <a:t> para </a:t>
            </a:r>
            <a:r>
              <a:rPr lang="en-US" sz="1400" dirty="0" err="1"/>
              <a:t>identificar</a:t>
            </a:r>
            <a:r>
              <a:rPr lang="en-US" sz="1400" dirty="0"/>
              <a:t> </a:t>
            </a:r>
            <a:r>
              <a:rPr lang="en-US" sz="1400" dirty="0" err="1"/>
              <a:t>líquenes</a:t>
            </a:r>
            <a:r>
              <a:rPr lang="en-US" sz="1400" dirty="0"/>
              <a:t> </a:t>
            </a:r>
            <a:r>
              <a:rPr lang="en-US" sz="1400" dirty="0" err="1"/>
              <a:t>epífitos</a:t>
            </a:r>
            <a:r>
              <a:rPr lang="en-US" sz="1400" dirty="0"/>
              <a:t> </a:t>
            </a:r>
            <a:r>
              <a:rPr lang="en-US" sz="1400" dirty="0" err="1"/>
              <a:t>en</a:t>
            </a:r>
            <a:r>
              <a:rPr lang="en-US" sz="1400" dirty="0"/>
              <a:t> el Centro de </a:t>
            </a:r>
            <a:r>
              <a:rPr lang="en-US" sz="1400" dirty="0" err="1"/>
              <a:t>España</a:t>
            </a:r>
            <a:r>
              <a:rPr lang="en-US" sz="1400" dirty="0"/>
              <a:t>. </a:t>
            </a:r>
            <a:r>
              <a:rPr lang="en-US" sz="1400" dirty="0" err="1"/>
              <a:t>Departamento</a:t>
            </a:r>
            <a:r>
              <a:rPr lang="en-US" sz="1400" dirty="0"/>
              <a:t> de </a:t>
            </a:r>
            <a:r>
              <a:rPr lang="en-US" sz="1400" dirty="0" err="1"/>
              <a:t>Biología</a:t>
            </a:r>
            <a:r>
              <a:rPr lang="en-US" sz="1400" dirty="0"/>
              <a:t> y </a:t>
            </a:r>
            <a:r>
              <a:rPr lang="en-US" sz="1400" dirty="0" err="1"/>
              <a:t>Geología</a:t>
            </a:r>
            <a:r>
              <a:rPr lang="en-US" sz="1400" dirty="0"/>
              <a:t> ESCET, Universidad Rey Juan Carlos. 76 pp. </a:t>
            </a:r>
            <a:endParaRPr lang="en-US" sz="1400" dirty="0" smtClean="0"/>
          </a:p>
          <a:p>
            <a:endParaRPr lang="en-US" sz="1400" dirty="0"/>
          </a:p>
          <a:p>
            <a:r>
              <a:rPr lang="es-MX" sz="1400" dirty="0" smtClean="0"/>
              <a:t>Barreno </a:t>
            </a:r>
            <a:r>
              <a:rPr lang="es-MX" sz="1400" dirty="0"/>
              <a:t>y S. </a:t>
            </a:r>
            <a:r>
              <a:rPr lang="es-MX" sz="1400" dirty="0" smtClean="0"/>
              <a:t>Pérez-</a:t>
            </a:r>
            <a:r>
              <a:rPr lang="es-MX" sz="1400" dirty="0"/>
              <a:t>O</a:t>
            </a:r>
            <a:r>
              <a:rPr lang="es-MX" sz="1400" dirty="0" smtClean="0"/>
              <a:t>rtega </a:t>
            </a:r>
            <a:r>
              <a:rPr lang="es-MX" sz="1400" dirty="0"/>
              <a:t>(2003). Biología de los líquenes. Madrid</a:t>
            </a:r>
            <a:r>
              <a:rPr lang="es-MX" sz="1400" dirty="0" smtClean="0"/>
              <a:t>. Consejería </a:t>
            </a:r>
            <a:r>
              <a:rPr lang="es-MX" sz="1400" dirty="0"/>
              <a:t>del medio ambiente, ordenación del territorio e infraestructuras del principado de </a:t>
            </a:r>
            <a:r>
              <a:rPr lang="es-MX" sz="1400" dirty="0" smtClean="0"/>
              <a:t>Asturias </a:t>
            </a:r>
            <a:r>
              <a:rPr lang="es-MX" sz="1400" dirty="0"/>
              <a:t>y KRK ediciones. Pp. </a:t>
            </a:r>
            <a:r>
              <a:rPr lang="es-MX" sz="1400" dirty="0" smtClean="0"/>
              <a:t>65-82</a:t>
            </a:r>
          </a:p>
          <a:p>
            <a:endParaRPr lang="es-MX" sz="1400" dirty="0"/>
          </a:p>
          <a:p>
            <a:r>
              <a:rPr lang="es-MX" sz="1400" dirty="0"/>
              <a:t>Barreno, E. y S. </a:t>
            </a:r>
            <a:r>
              <a:rPr lang="es-MX" sz="1400" dirty="0" smtClean="0"/>
              <a:t>Pérez-</a:t>
            </a:r>
            <a:r>
              <a:rPr lang="es-MX" sz="1400" dirty="0"/>
              <a:t>O</a:t>
            </a:r>
            <a:r>
              <a:rPr lang="es-MX" sz="1400" dirty="0" smtClean="0"/>
              <a:t>rtega </a:t>
            </a:r>
            <a:r>
              <a:rPr lang="es-MX" sz="1400" dirty="0"/>
              <a:t>(2003). Los líquenes y el medio. Madrid. Consejería del medio ambiente, ordenación del territorio e infraestructuras del principado </a:t>
            </a:r>
            <a:r>
              <a:rPr lang="es-MX" sz="1400" dirty="0" smtClean="0"/>
              <a:t>de Asturias </a:t>
            </a:r>
            <a:r>
              <a:rPr lang="es-MX" sz="1400" dirty="0"/>
              <a:t>y KRK ediciones. Pp. </a:t>
            </a:r>
            <a:r>
              <a:rPr lang="es-MX" sz="1400" dirty="0" smtClean="0"/>
              <a:t>83-174</a:t>
            </a:r>
          </a:p>
          <a:p>
            <a:endParaRPr lang="es-MX" sz="1400" dirty="0"/>
          </a:p>
          <a:p>
            <a:r>
              <a:rPr lang="es-MX" sz="1400" dirty="0" err="1"/>
              <a:t>Coutiño</a:t>
            </a:r>
            <a:r>
              <a:rPr lang="es-MX" sz="1400" dirty="0"/>
              <a:t> B. y A. Montañez. 2000. Los líquenes. Revista Ciencias 59:64-65 </a:t>
            </a:r>
            <a:endParaRPr lang="es-MX" sz="1400" dirty="0" smtClean="0"/>
          </a:p>
          <a:p>
            <a:endParaRPr lang="es-MX" sz="1400" dirty="0"/>
          </a:p>
          <a:p>
            <a:r>
              <a:rPr lang="de-DE" sz="1400" dirty="0"/>
              <a:t>Deising, H.B. (Ed.), 2009. The Mycota V: Plant Relationships 2a ed. Springer Verlag, </a:t>
            </a:r>
            <a:r>
              <a:rPr lang="de-DE" sz="1400" dirty="0" smtClean="0"/>
              <a:t>Berlin.</a:t>
            </a:r>
          </a:p>
          <a:p>
            <a:endParaRPr lang="es-MX" sz="1400" dirty="0"/>
          </a:p>
          <a:p>
            <a:r>
              <a:rPr lang="es-MX" sz="1400" dirty="0" err="1"/>
              <a:t>Hawksworth</a:t>
            </a:r>
            <a:r>
              <a:rPr lang="es-MX" sz="1400" dirty="0"/>
              <a:t>, D., T. Iturriaga y A. Crespo. (2005). Líquenes como </a:t>
            </a:r>
            <a:r>
              <a:rPr lang="es-MX" sz="1400" dirty="0" err="1"/>
              <a:t>bioindicadores</a:t>
            </a:r>
            <a:r>
              <a:rPr lang="es-MX" sz="1400" dirty="0"/>
              <a:t> inmediatos de contaminación y cambios medio-ambientales en los Trópicos. </a:t>
            </a:r>
            <a:r>
              <a:rPr lang="it-IT" sz="1400" dirty="0"/>
              <a:t>Rev Iberoam Micol . 22: </a:t>
            </a:r>
            <a:r>
              <a:rPr lang="it-IT" sz="1400" dirty="0" smtClean="0"/>
              <a:t>71-8</a:t>
            </a:r>
          </a:p>
          <a:p>
            <a:endParaRPr lang="es-MX" sz="1400" dirty="0"/>
          </a:p>
          <a:p>
            <a:r>
              <a:rPr lang="en-US" sz="1400" dirty="0" smtClean="0"/>
              <a:t>Hale</a:t>
            </a:r>
            <a:r>
              <a:rPr lang="en-US" sz="1400" dirty="0"/>
              <a:t>, E. M. 1996. How to know the lichens. Brown. </a:t>
            </a:r>
            <a:r>
              <a:rPr lang="en-US" sz="1400" dirty="0" err="1"/>
              <a:t>Co.Publishers</a:t>
            </a:r>
            <a:r>
              <a:rPr lang="en-US" sz="1400" dirty="0"/>
              <a:t>, </a:t>
            </a:r>
            <a:r>
              <a:rPr lang="en-US" sz="1400" dirty="0" smtClean="0"/>
              <a:t>Iowa.</a:t>
            </a:r>
          </a:p>
          <a:p>
            <a:endParaRPr lang="es-MX" sz="1400" dirty="0"/>
          </a:p>
          <a:p>
            <a:r>
              <a:rPr lang="es-MX" sz="1400" dirty="0" err="1"/>
              <a:t>Illana</a:t>
            </a:r>
            <a:r>
              <a:rPr lang="es-MX" sz="1400" dirty="0"/>
              <a:t>, E.  (2012). Líquenes usados en la Medicina Tradicional. Departamento de Biología Vegetal. Facultad de ciencias. Universidad de Alcalá. Madrid. Pp. </a:t>
            </a:r>
            <a:r>
              <a:rPr lang="es-MX" sz="1400" dirty="0" smtClean="0"/>
              <a:t>163-174.</a:t>
            </a:r>
          </a:p>
          <a:p>
            <a:endParaRPr lang="es-MX" sz="1400" dirty="0"/>
          </a:p>
          <a:p>
            <a:r>
              <a:rPr lang="en-US" sz="1400" dirty="0"/>
              <a:t>Karrer, P. (2000). </a:t>
            </a:r>
            <a:r>
              <a:rPr lang="en-US" sz="1400" dirty="0" err="1"/>
              <a:t>Líquenes</a:t>
            </a:r>
            <a:r>
              <a:rPr lang="en-US" sz="1400" dirty="0"/>
              <a:t> </a:t>
            </a:r>
            <a:r>
              <a:rPr lang="en-US" sz="1400" dirty="0" err="1"/>
              <a:t>Tíntoreos</a:t>
            </a:r>
            <a:r>
              <a:rPr lang="en-US" sz="1400" dirty="0"/>
              <a:t>. Universidad de Zurich. Pp. </a:t>
            </a:r>
            <a:r>
              <a:rPr lang="en-US" sz="1400" dirty="0" smtClean="0"/>
              <a:t>1-8.</a:t>
            </a:r>
          </a:p>
          <a:p>
            <a:endParaRPr lang="es-MX" sz="1400" dirty="0"/>
          </a:p>
          <a:p>
            <a:r>
              <a:rPr lang="en-US" sz="1400" dirty="0" smtClean="0"/>
              <a:t>Méndez</a:t>
            </a:r>
            <a:r>
              <a:rPr lang="en-US" sz="1400" dirty="0"/>
              <a:t>, V. y J. </a:t>
            </a:r>
            <a:r>
              <a:rPr lang="en-US" sz="1400" dirty="0" err="1"/>
              <a:t>Monge</a:t>
            </a:r>
            <a:r>
              <a:rPr lang="en-US" sz="1400" dirty="0"/>
              <a:t>  (2011). El </a:t>
            </a:r>
            <a:r>
              <a:rPr lang="en-US" sz="1400" dirty="0" err="1"/>
              <a:t>uso</a:t>
            </a:r>
            <a:r>
              <a:rPr lang="en-US" sz="1400" dirty="0"/>
              <a:t> de </a:t>
            </a:r>
            <a:r>
              <a:rPr lang="en-US" sz="1400" dirty="0" err="1"/>
              <a:t>Líquenes</a:t>
            </a:r>
            <a:r>
              <a:rPr lang="en-US" sz="1400" dirty="0"/>
              <a:t> </a:t>
            </a:r>
            <a:r>
              <a:rPr lang="en-US" sz="1400" dirty="0" err="1"/>
              <a:t>como</a:t>
            </a:r>
            <a:r>
              <a:rPr lang="en-US" sz="1400" dirty="0"/>
              <a:t> </a:t>
            </a:r>
            <a:r>
              <a:rPr lang="en-US" sz="1400" dirty="0" err="1"/>
              <a:t>biomonitores</a:t>
            </a:r>
            <a:r>
              <a:rPr lang="en-US" sz="1400" dirty="0"/>
              <a:t>  para </a:t>
            </a:r>
            <a:r>
              <a:rPr lang="en-US" sz="1400" dirty="0" err="1"/>
              <a:t>evaluar</a:t>
            </a:r>
            <a:r>
              <a:rPr lang="en-US" sz="1400" dirty="0"/>
              <a:t> el </a:t>
            </a:r>
            <a:r>
              <a:rPr lang="en-US" sz="1400" dirty="0" err="1"/>
              <a:t>estado</a:t>
            </a:r>
            <a:r>
              <a:rPr lang="en-US" sz="1400" dirty="0"/>
              <a:t> de la </a:t>
            </a:r>
            <a:r>
              <a:rPr lang="en-US" sz="1400" dirty="0" err="1"/>
              <a:t>contaminación</a:t>
            </a:r>
            <a:r>
              <a:rPr lang="en-US" sz="1400" dirty="0"/>
              <a:t> a </a:t>
            </a:r>
            <a:r>
              <a:rPr lang="en-US" sz="1400" dirty="0" err="1"/>
              <a:t>nivel</a:t>
            </a:r>
            <a:r>
              <a:rPr lang="en-US" sz="1400" dirty="0"/>
              <a:t> </a:t>
            </a:r>
            <a:r>
              <a:rPr lang="en-US" sz="1400" dirty="0" err="1"/>
              <a:t>mundial</a:t>
            </a:r>
            <a:r>
              <a:rPr lang="en-US" sz="1400" dirty="0"/>
              <a:t>. </a:t>
            </a:r>
            <a:r>
              <a:rPr lang="en-US" sz="1400" dirty="0" err="1"/>
              <a:t>Biocenosis</a:t>
            </a:r>
            <a:r>
              <a:rPr lang="en-US" sz="1400" dirty="0"/>
              <a:t> 25: 51-67 </a:t>
            </a:r>
            <a:endParaRPr lang="en-US" sz="1400" dirty="0" smtClean="0"/>
          </a:p>
        </p:txBody>
      </p:sp>
      <p:sp>
        <p:nvSpPr>
          <p:cNvPr id="9"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80000"/>
              </a:lnSpc>
            </a:pPr>
            <a:r>
              <a:rPr lang="es-ES" sz="3600" b="1" dirty="0" smtClean="0">
                <a:latin typeface="Trebuchet MS" pitchFamily="34" charset="0"/>
              </a:rPr>
              <a:t>REFERENCIAS</a:t>
            </a:r>
            <a:endParaRPr lang="es-ES" altLang="es-MX" sz="3600" b="1" dirty="0">
              <a:latin typeface="Trebuchet MS" panose="020B0603020202020204" pitchFamily="34" charset="0"/>
              <a:ea typeface="ＭＳ Ｐゴシック" panose="020B0600070205080204" pitchFamily="34" charset="-128"/>
            </a:endParaRPr>
          </a:p>
        </p:txBody>
      </p:sp>
      <p:cxnSp>
        <p:nvCxnSpPr>
          <p:cNvPr id="10" name="Conector recto 9"/>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2" name="Marcador de número de diapositiva 1"/>
          <p:cNvSpPr>
            <a:spLocks noGrp="1"/>
          </p:cNvSpPr>
          <p:nvPr>
            <p:ph type="sldNum" sz="quarter" idx="12"/>
          </p:nvPr>
        </p:nvSpPr>
        <p:spPr/>
        <p:txBody>
          <a:bodyPr/>
          <a:lstStyle/>
          <a:p>
            <a:fld id="{D480C563-F6DA-4B63-BFD7-6E391CD38F7F}" type="slidenum">
              <a:rPr lang="es-MX" smtClean="0"/>
              <a:t>30</a:t>
            </a:fld>
            <a:endParaRPr lang="es-MX"/>
          </a:p>
        </p:txBody>
      </p:sp>
    </p:spTree>
    <p:extLst>
      <p:ext uri="{BB962C8B-B14F-4D97-AF65-F5344CB8AC3E}">
        <p14:creationId xmlns:p14="http://schemas.microsoft.com/office/powerpoint/2010/main" val="35642381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2 Título"/>
          <p:cNvSpPr txBox="1">
            <a:spLocks/>
          </p:cNvSpPr>
          <p:nvPr/>
        </p:nvSpPr>
        <p:spPr>
          <a:xfrm>
            <a:off x="0" y="0"/>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MX" sz="3600" b="1" dirty="0">
                <a:solidFill>
                  <a:srgbClr val="2E2224"/>
                </a:solidFill>
                <a:latin typeface="Calibri" charset="0"/>
                <a:cs typeface="Calibri" charset="0"/>
              </a:rPr>
              <a:t>HONGOS </a:t>
            </a:r>
            <a:r>
              <a:rPr lang="es-MX" sz="3600" b="1" dirty="0" smtClean="0">
                <a:solidFill>
                  <a:srgbClr val="2E2224"/>
                </a:solidFill>
                <a:latin typeface="Calibri" charset="0"/>
                <a:cs typeface="Calibri" charset="0"/>
              </a:rPr>
              <a:t>SIMBIONTES</a:t>
            </a:r>
            <a:endParaRPr lang="es-MX" sz="3600" b="1" dirty="0">
              <a:solidFill>
                <a:srgbClr val="2E2224"/>
              </a:solidFill>
              <a:latin typeface="Calibri" charset="0"/>
              <a:cs typeface="Calibri" charset="0"/>
            </a:endParaRPr>
          </a:p>
        </p:txBody>
      </p:sp>
      <p:cxnSp>
        <p:nvCxnSpPr>
          <p:cNvPr id="11" name="Conector recto 10"/>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3" name="Rectángulo 2"/>
          <p:cNvSpPr/>
          <p:nvPr/>
        </p:nvSpPr>
        <p:spPr>
          <a:xfrm>
            <a:off x="251520" y="6516687"/>
            <a:ext cx="3816424" cy="369332"/>
          </a:xfrm>
          <a:prstGeom prst="rect">
            <a:avLst/>
          </a:prstGeom>
        </p:spPr>
        <p:txBody>
          <a:bodyPr wrap="square">
            <a:spAutoFit/>
          </a:bodyPr>
          <a:lstStyle/>
          <a:p>
            <a:r>
              <a:rPr lang="pl-PL" sz="900" dirty="0">
                <a:solidFill>
                  <a:schemeClr val="bg1">
                    <a:lumMod val="65000"/>
                  </a:schemeClr>
                </a:solidFill>
              </a:rPr>
              <a:t>http://www.guiadejardineria.com/wp-content/uploads/2014/06/que</a:t>
            </a:r>
            <a:r>
              <a:rPr lang="pl-PL" sz="900" dirty="0" smtClean="0">
                <a:solidFill>
                  <a:schemeClr val="bg1">
                    <a:lumMod val="65000"/>
                  </a:schemeClr>
                </a:solidFill>
              </a:rPr>
              <a:t>-</a:t>
            </a:r>
          </a:p>
          <a:p>
            <a:r>
              <a:rPr lang="pl-PL" sz="900" dirty="0" smtClean="0">
                <a:solidFill>
                  <a:schemeClr val="bg1">
                    <a:lumMod val="65000"/>
                  </a:schemeClr>
                </a:solidFill>
              </a:rPr>
              <a:t>son</a:t>
            </a:r>
            <a:r>
              <a:rPr lang="pl-PL" sz="900" dirty="0">
                <a:solidFill>
                  <a:schemeClr val="bg1">
                    <a:lumMod val="65000"/>
                  </a:schemeClr>
                </a:solidFill>
              </a:rPr>
              <a:t>-las-micorrizas-01-e1402590825311.gif</a:t>
            </a:r>
            <a:endParaRPr lang="es-ES" sz="900" dirty="0">
              <a:solidFill>
                <a:schemeClr val="bg1">
                  <a:lumMod val="65000"/>
                </a:schemeClr>
              </a:solidFill>
            </a:endParaRPr>
          </a:p>
        </p:txBody>
      </p:sp>
      <p:pic>
        <p:nvPicPr>
          <p:cNvPr id="4" name="Imagen 3"/>
          <p:cNvPicPr>
            <a:picLocks noChangeAspect="1"/>
          </p:cNvPicPr>
          <p:nvPr/>
        </p:nvPicPr>
        <p:blipFill>
          <a:blip r:embed="rId3"/>
          <a:stretch>
            <a:fillRect/>
          </a:stretch>
        </p:blipFill>
        <p:spPr>
          <a:xfrm>
            <a:off x="251520" y="1837503"/>
            <a:ext cx="3816424" cy="4687841"/>
          </a:xfrm>
          <a:prstGeom prst="rect">
            <a:avLst/>
          </a:prstGeom>
          <a:ln>
            <a:noFill/>
          </a:ln>
          <a:effectLst>
            <a:outerShdw blurRad="292100" dist="139700" dir="2700000" algn="tl" rotWithShape="0">
              <a:srgbClr val="333333">
                <a:alpha val="65000"/>
              </a:srgbClr>
            </a:outerShdw>
          </a:effectLst>
        </p:spPr>
      </p:pic>
      <p:sp>
        <p:nvSpPr>
          <p:cNvPr id="2" name="1 Título"/>
          <p:cNvSpPr>
            <a:spLocks noGrp="1"/>
          </p:cNvSpPr>
          <p:nvPr>
            <p:ph type="ctrTitle"/>
          </p:nvPr>
        </p:nvSpPr>
        <p:spPr>
          <a:xfrm>
            <a:off x="251520" y="1124744"/>
            <a:ext cx="3816424" cy="720080"/>
          </a:xfrm>
        </p:spPr>
        <p:txBody>
          <a:bodyPr>
            <a:noAutofit/>
          </a:bodyPr>
          <a:lstStyle/>
          <a:p>
            <a:pPr eaLnBrk="1" fontAlgn="auto" hangingPunct="1">
              <a:spcAft>
                <a:spcPts val="0"/>
              </a:spcAft>
              <a:defRPr/>
            </a:pPr>
            <a:r>
              <a:rPr lang="es-ES" sz="3600" dirty="0">
                <a:solidFill>
                  <a:srgbClr val="2E2224"/>
                </a:solidFill>
                <a:latin typeface="Calibri" charset="0"/>
                <a:cs typeface="Calibri" charset="0"/>
              </a:rPr>
              <a:t>MICORRIZAS</a:t>
            </a:r>
            <a:r>
              <a:rPr lang="es-ES" sz="4000" dirty="0" smtClean="0">
                <a:latin typeface="+mn-lt"/>
              </a:rPr>
              <a:t> </a:t>
            </a:r>
            <a:endParaRPr lang="es-ES" sz="4000" dirty="0">
              <a:latin typeface="+mn-lt"/>
            </a:endParaRPr>
          </a:p>
        </p:txBody>
      </p:sp>
      <p:pic>
        <p:nvPicPr>
          <p:cNvPr id="5" name="Imagen 4"/>
          <p:cNvPicPr>
            <a:picLocks noChangeAspect="1"/>
          </p:cNvPicPr>
          <p:nvPr/>
        </p:nvPicPr>
        <p:blipFill rotWithShape="1">
          <a:blip r:embed="rId4"/>
          <a:srcRect l="6242"/>
          <a:stretch/>
        </p:blipFill>
        <p:spPr>
          <a:xfrm rot="5400000">
            <a:off x="4685494" y="2307394"/>
            <a:ext cx="4624170" cy="3699030"/>
          </a:xfrm>
          <a:prstGeom prst="rect">
            <a:avLst/>
          </a:prstGeom>
          <a:ln>
            <a:noFill/>
          </a:ln>
          <a:effectLst>
            <a:outerShdw blurRad="292100" dist="139700" dir="2700000" algn="tl" rotWithShape="0">
              <a:srgbClr val="333333">
                <a:alpha val="65000"/>
              </a:srgbClr>
            </a:outerShdw>
          </a:effectLst>
        </p:spPr>
      </p:pic>
      <p:sp>
        <p:nvSpPr>
          <p:cNvPr id="12" name="1 Título"/>
          <p:cNvSpPr txBox="1">
            <a:spLocks/>
          </p:cNvSpPr>
          <p:nvPr/>
        </p:nvSpPr>
        <p:spPr>
          <a:xfrm>
            <a:off x="5148064" y="1124744"/>
            <a:ext cx="3672408" cy="72008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defRPr/>
            </a:pPr>
            <a:r>
              <a:rPr lang="es-ES" sz="3600" dirty="0" smtClean="0">
                <a:solidFill>
                  <a:srgbClr val="2E2224"/>
                </a:solidFill>
                <a:latin typeface="Calibri" charset="0"/>
                <a:cs typeface="Calibri" charset="0"/>
              </a:rPr>
              <a:t>LÍQUENES</a:t>
            </a:r>
            <a:endParaRPr lang="es-ES" sz="4000" dirty="0">
              <a:latin typeface="+mn-lt"/>
            </a:endParaRPr>
          </a:p>
        </p:txBody>
      </p:sp>
      <p:sp>
        <p:nvSpPr>
          <p:cNvPr id="6" name="Rectángulo 5"/>
          <p:cNvSpPr/>
          <p:nvPr/>
        </p:nvSpPr>
        <p:spPr>
          <a:xfrm>
            <a:off x="5148064" y="6488668"/>
            <a:ext cx="3744416" cy="369332"/>
          </a:xfrm>
          <a:prstGeom prst="rect">
            <a:avLst/>
          </a:prstGeom>
        </p:spPr>
        <p:txBody>
          <a:bodyPr wrap="square">
            <a:spAutoFit/>
          </a:bodyPr>
          <a:lstStyle/>
          <a:p>
            <a:r>
              <a:rPr lang="da-DK" sz="900" dirty="0">
                <a:solidFill>
                  <a:schemeClr val="bg1">
                    <a:lumMod val="65000"/>
                  </a:schemeClr>
                </a:solidFill>
              </a:rPr>
              <a:t>http://3.bp.blogspot.com/-qKStxI4zGfI/</a:t>
            </a:r>
            <a:r>
              <a:rPr lang="da-DK" sz="900" dirty="0" err="1">
                <a:solidFill>
                  <a:schemeClr val="bg1">
                    <a:lumMod val="65000"/>
                  </a:schemeClr>
                </a:solidFill>
              </a:rPr>
              <a:t>UUS_aZW_XiI</a:t>
            </a:r>
            <a:r>
              <a:rPr lang="da-DK" sz="900" dirty="0">
                <a:solidFill>
                  <a:schemeClr val="bg1">
                    <a:lumMod val="65000"/>
                  </a:schemeClr>
                </a:solidFill>
              </a:rPr>
              <a:t>/AAAAAAAAAXA/</a:t>
            </a:r>
            <a:r>
              <a:rPr lang="da-DK" sz="900" dirty="0" err="1">
                <a:solidFill>
                  <a:schemeClr val="bg1">
                    <a:lumMod val="65000"/>
                  </a:schemeClr>
                </a:solidFill>
              </a:rPr>
              <a:t>dZESRs_VrsM</a:t>
            </a:r>
            <a:r>
              <a:rPr lang="da-DK" sz="900" dirty="0">
                <a:solidFill>
                  <a:schemeClr val="bg1">
                    <a:lumMod val="65000"/>
                  </a:schemeClr>
                </a:solidFill>
              </a:rPr>
              <a:t>/s1600/DSC04245.JPG</a:t>
            </a:r>
            <a:endParaRPr lang="es-ES" sz="900" dirty="0">
              <a:solidFill>
                <a:schemeClr val="bg1">
                  <a:lumMod val="65000"/>
                </a:schemeClr>
              </a:solidFill>
            </a:endParaRPr>
          </a:p>
        </p:txBody>
      </p:sp>
      <p:sp>
        <p:nvSpPr>
          <p:cNvPr id="7" name="Rectángulo 6"/>
          <p:cNvSpPr/>
          <p:nvPr/>
        </p:nvSpPr>
        <p:spPr>
          <a:xfrm>
            <a:off x="4067944" y="6567182"/>
            <a:ext cx="982961" cy="276999"/>
          </a:xfrm>
          <a:prstGeom prst="rect">
            <a:avLst/>
          </a:prstGeom>
        </p:spPr>
        <p:txBody>
          <a:bodyPr wrap="none">
            <a:spAutoFit/>
          </a:bodyPr>
          <a:lstStyle/>
          <a:p>
            <a:r>
              <a:rPr lang="es-MX" sz="1200" dirty="0" smtClean="0"/>
              <a:t>(Hale</a:t>
            </a:r>
            <a:r>
              <a:rPr lang="es-MX" sz="1200" dirty="0"/>
              <a:t>, </a:t>
            </a:r>
            <a:r>
              <a:rPr lang="es-MX" sz="1200" dirty="0" smtClean="0"/>
              <a:t> 1996)</a:t>
            </a:r>
            <a:endParaRPr lang="es-MX" sz="1200" dirty="0"/>
          </a:p>
        </p:txBody>
      </p:sp>
      <p:sp>
        <p:nvSpPr>
          <p:cNvPr id="8" name="Marcador de número de diapositiva 7"/>
          <p:cNvSpPr>
            <a:spLocks noGrp="1"/>
          </p:cNvSpPr>
          <p:nvPr>
            <p:ph type="sldNum" sz="quarter" idx="12"/>
          </p:nvPr>
        </p:nvSpPr>
        <p:spPr/>
        <p:txBody>
          <a:bodyPr/>
          <a:lstStyle/>
          <a:p>
            <a:fld id="{D480C563-F6DA-4B63-BFD7-6E391CD38F7F}" type="slidenum">
              <a:rPr lang="es-MX" smtClean="0"/>
              <a:t>4</a:t>
            </a:fld>
            <a:endParaRPr lang="es-MX"/>
          </a:p>
        </p:txBody>
      </p:sp>
    </p:spTree>
    <p:extLst>
      <p:ext uri="{BB962C8B-B14F-4D97-AF65-F5344CB8AC3E}">
        <p14:creationId xmlns:p14="http://schemas.microsoft.com/office/powerpoint/2010/main" val="812049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2 Marcador de contenido"/>
          <p:cNvSpPr>
            <a:spLocks noGrp="1"/>
          </p:cNvSpPr>
          <p:nvPr>
            <p:ph sz="quarter" idx="2"/>
          </p:nvPr>
        </p:nvSpPr>
        <p:spPr>
          <a:xfrm>
            <a:off x="323528" y="1357313"/>
            <a:ext cx="3857625" cy="4231927"/>
          </a:xfrm>
          <a:solidFill>
            <a:schemeClr val="accent6">
              <a:lumMod val="40000"/>
              <a:lumOff val="60000"/>
            </a:schemeClr>
          </a:solidFill>
        </p:spPr>
        <p:txBody>
          <a:bodyPr>
            <a:normAutofit fontScale="92500" lnSpcReduction="10000"/>
          </a:bodyPr>
          <a:lstStyle/>
          <a:p>
            <a:pPr algn="r" eaLnBrk="1" hangingPunct="1">
              <a:buFont typeface="Wingdings 2" panose="05020102010507070707" pitchFamily="18" charset="2"/>
              <a:buNone/>
            </a:pPr>
            <a:r>
              <a:rPr lang="es-ES" altLang="es-MX" sz="2800" b="1" dirty="0" smtClean="0">
                <a:ea typeface="ＭＳ Ｐゴシック" panose="020B0600070205080204" pitchFamily="34" charset="-128"/>
              </a:rPr>
              <a:t>Hongo asociado con algas </a:t>
            </a:r>
            <a:r>
              <a:rPr lang="es-ES" altLang="es-MX" sz="2800" b="1" dirty="0" err="1" smtClean="0">
                <a:ea typeface="ＭＳ Ｐゴシック" panose="020B0600070205080204" pitchFamily="34" charset="-128"/>
              </a:rPr>
              <a:t>aerofílicas</a:t>
            </a:r>
            <a:endParaRPr lang="es-ES" altLang="es-MX" sz="2800" b="1" dirty="0" smtClean="0">
              <a:ea typeface="ＭＳ Ｐゴシック" panose="020B0600070205080204" pitchFamily="34" charset="-128"/>
            </a:endParaRPr>
          </a:p>
          <a:p>
            <a:pPr algn="r" eaLnBrk="1" hangingPunct="1">
              <a:buFont typeface="Wingdings 2" panose="05020102010507070707" pitchFamily="18" charset="2"/>
              <a:buNone/>
            </a:pPr>
            <a:endParaRPr lang="es-ES" altLang="es-MX" sz="2800" b="1" dirty="0" smtClean="0">
              <a:ea typeface="ＭＳ Ｐゴシック" panose="020B0600070205080204" pitchFamily="34" charset="-128"/>
            </a:endParaRPr>
          </a:p>
          <a:p>
            <a:pPr algn="r" eaLnBrk="1" hangingPunct="1">
              <a:buFont typeface="Wingdings 2" panose="05020102010507070707" pitchFamily="18" charset="2"/>
              <a:buNone/>
            </a:pPr>
            <a:r>
              <a:rPr lang="es-ES" altLang="es-MX" sz="2800" b="1" dirty="0" smtClean="0">
                <a:ea typeface="ＭＳ Ｐゴシック" panose="020B0600070205080204" pitchFamily="34" charset="-128"/>
              </a:rPr>
              <a:t>Hongos asociados con algas marinas pluricelulares </a:t>
            </a:r>
          </a:p>
          <a:p>
            <a:pPr algn="r" eaLnBrk="1" hangingPunct="1">
              <a:buFont typeface="Wingdings 2" panose="05020102010507070707" pitchFamily="18" charset="2"/>
              <a:buNone/>
            </a:pPr>
            <a:endParaRPr lang="es-ES" altLang="es-MX" sz="2800" b="1" dirty="0" smtClean="0">
              <a:ea typeface="ＭＳ Ｐゴシック" panose="020B0600070205080204" pitchFamily="34" charset="-128"/>
            </a:endParaRPr>
          </a:p>
          <a:p>
            <a:pPr algn="r" eaLnBrk="1" hangingPunct="1">
              <a:buFont typeface="Wingdings 2" panose="05020102010507070707" pitchFamily="18" charset="2"/>
              <a:buNone/>
            </a:pPr>
            <a:endParaRPr lang="es-ES" altLang="es-MX" sz="2800" b="1" dirty="0" smtClean="0">
              <a:ea typeface="ＭＳ Ｐゴシック" panose="020B0600070205080204" pitchFamily="34" charset="-128"/>
            </a:endParaRPr>
          </a:p>
          <a:p>
            <a:pPr algn="r" eaLnBrk="1" hangingPunct="1">
              <a:buFont typeface="Wingdings 2" panose="05020102010507070707" pitchFamily="18" charset="2"/>
              <a:buNone/>
            </a:pPr>
            <a:r>
              <a:rPr lang="es-ES" altLang="es-MX" sz="2800" b="1" dirty="0" smtClean="0">
                <a:ea typeface="ＭＳ Ｐゴシック" panose="020B0600070205080204" pitchFamily="34" charset="-128"/>
              </a:rPr>
              <a:t>Hongo asociado con raíces de plantas terrestres </a:t>
            </a:r>
            <a:br>
              <a:rPr lang="es-ES" altLang="es-MX" sz="2800" b="1" dirty="0" smtClean="0">
                <a:ea typeface="ＭＳ Ｐゴシック" panose="020B0600070205080204" pitchFamily="34" charset="-128"/>
              </a:rPr>
            </a:br>
            <a:endParaRPr lang="es-ES" altLang="es-MX" sz="2800" dirty="0" smtClean="0">
              <a:ea typeface="ＭＳ Ｐゴシック" panose="020B0600070205080204" pitchFamily="34" charset="-128"/>
            </a:endParaRPr>
          </a:p>
        </p:txBody>
      </p:sp>
      <p:sp>
        <p:nvSpPr>
          <p:cNvPr id="16386" name="6 Marcador de contenido"/>
          <p:cNvSpPr>
            <a:spLocks noGrp="1"/>
          </p:cNvSpPr>
          <p:nvPr>
            <p:ph sz="quarter" idx="4"/>
          </p:nvPr>
        </p:nvSpPr>
        <p:spPr>
          <a:xfrm>
            <a:off x="4921572" y="1357313"/>
            <a:ext cx="3898900" cy="4231927"/>
          </a:xfrm>
          <a:solidFill>
            <a:schemeClr val="accent4">
              <a:lumMod val="40000"/>
              <a:lumOff val="60000"/>
            </a:schemeClr>
          </a:solidFill>
        </p:spPr>
        <p:txBody>
          <a:bodyPr>
            <a:normAutofit/>
          </a:bodyPr>
          <a:lstStyle/>
          <a:p>
            <a:pPr eaLnBrk="1" hangingPunct="1">
              <a:buFont typeface="Wingdings 2" panose="05020102010507070707" pitchFamily="18" charset="2"/>
              <a:buNone/>
            </a:pPr>
            <a:r>
              <a:rPr lang="es-ES" altLang="es-MX" sz="2600" b="1" dirty="0" err="1" smtClean="0">
                <a:ea typeface="ＭＳ Ｐゴシック" panose="020B0600070205080204" pitchFamily="34" charset="-128"/>
              </a:rPr>
              <a:t>Líquen</a:t>
            </a:r>
            <a:r>
              <a:rPr lang="es-ES" altLang="es-MX" sz="2600" b="1" dirty="0" smtClean="0">
                <a:ea typeface="ＭＳ Ｐゴシック" panose="020B0600070205080204" pitchFamily="34" charset="-128"/>
              </a:rPr>
              <a:t> </a:t>
            </a:r>
          </a:p>
          <a:p>
            <a:pPr eaLnBrk="1" hangingPunct="1">
              <a:buFont typeface="Wingdings 2" panose="05020102010507070707" pitchFamily="18" charset="2"/>
              <a:buNone/>
            </a:pPr>
            <a:r>
              <a:rPr lang="es-ES" altLang="es-MX" sz="2600" b="1" dirty="0" smtClean="0">
                <a:ea typeface="ＭＳ Ｐゴシック" panose="020B0600070205080204" pitchFamily="34" charset="-128"/>
              </a:rPr>
              <a:t>(Domina el hongo) </a:t>
            </a:r>
          </a:p>
          <a:p>
            <a:pPr eaLnBrk="1" hangingPunct="1">
              <a:buFont typeface="Wingdings 2" panose="05020102010507070707" pitchFamily="18" charset="2"/>
              <a:buNone/>
            </a:pPr>
            <a:endParaRPr lang="es-ES" altLang="es-MX" sz="2600" b="1" dirty="0" smtClean="0">
              <a:ea typeface="ＭＳ Ｐゴシック" panose="020B0600070205080204" pitchFamily="34" charset="-128"/>
            </a:endParaRPr>
          </a:p>
          <a:p>
            <a:pPr eaLnBrk="1" hangingPunct="1">
              <a:buFont typeface="Wingdings 2" panose="05020102010507070707" pitchFamily="18" charset="2"/>
              <a:buNone/>
            </a:pPr>
            <a:r>
              <a:rPr lang="es-ES" altLang="es-MX" sz="2600" b="1" dirty="0" err="1" smtClean="0">
                <a:ea typeface="ＭＳ Ｐゴシック" panose="020B0600070205080204" pitchFamily="34" charset="-128"/>
              </a:rPr>
              <a:t>Micoficobiosis</a:t>
            </a:r>
            <a:r>
              <a:rPr lang="es-ES" altLang="es-MX" sz="2600" b="1" dirty="0" smtClean="0">
                <a:ea typeface="ＭＳ Ｐゴシック" panose="020B0600070205080204" pitchFamily="34" charset="-128"/>
              </a:rPr>
              <a:t> </a:t>
            </a:r>
          </a:p>
          <a:p>
            <a:pPr eaLnBrk="1" hangingPunct="1">
              <a:buFont typeface="Wingdings 2" panose="05020102010507070707" pitchFamily="18" charset="2"/>
              <a:buNone/>
            </a:pPr>
            <a:r>
              <a:rPr lang="es-ES" altLang="es-MX" sz="2600" b="1" dirty="0" smtClean="0">
                <a:ea typeface="ＭＳ Ｐゴシック" panose="020B0600070205080204" pitchFamily="34" charset="-128"/>
              </a:rPr>
              <a:t>(Domina el alga)</a:t>
            </a:r>
          </a:p>
          <a:p>
            <a:pPr eaLnBrk="1" hangingPunct="1">
              <a:buFont typeface="Wingdings 2" panose="05020102010507070707" pitchFamily="18" charset="2"/>
              <a:buNone/>
            </a:pPr>
            <a:endParaRPr lang="es-ES" altLang="es-MX" sz="2600" b="1" dirty="0" smtClean="0">
              <a:ea typeface="ＭＳ Ｐゴシック" panose="020B0600070205080204" pitchFamily="34" charset="-128"/>
            </a:endParaRPr>
          </a:p>
          <a:p>
            <a:pPr eaLnBrk="1" hangingPunct="1">
              <a:buFont typeface="Wingdings 2" panose="05020102010507070707" pitchFamily="18" charset="2"/>
              <a:buNone/>
            </a:pPr>
            <a:endParaRPr lang="es-ES" altLang="es-MX" sz="2600" b="1" dirty="0">
              <a:ea typeface="ＭＳ Ｐゴシック" panose="020B0600070205080204" pitchFamily="34" charset="-128"/>
            </a:endParaRPr>
          </a:p>
          <a:p>
            <a:pPr eaLnBrk="1" hangingPunct="1">
              <a:buFont typeface="Wingdings 2" panose="05020102010507070707" pitchFamily="18" charset="2"/>
              <a:buNone/>
            </a:pPr>
            <a:r>
              <a:rPr lang="es-ES" altLang="es-MX" sz="2600" b="1" dirty="0" smtClean="0">
                <a:ea typeface="ＭＳ Ｐゴシック" panose="020B0600070205080204" pitchFamily="34" charset="-128"/>
              </a:rPr>
              <a:t>Micorrizas</a:t>
            </a:r>
            <a:endParaRPr lang="es-ES" altLang="es-MX" sz="2600" dirty="0" smtClean="0">
              <a:ea typeface="ＭＳ Ｐゴシック" panose="020B0600070205080204" pitchFamily="34" charset="-128"/>
            </a:endParaRPr>
          </a:p>
        </p:txBody>
      </p:sp>
      <p:sp>
        <p:nvSpPr>
          <p:cNvPr id="8" name="7 Flecha derecha"/>
          <p:cNvSpPr/>
          <p:nvPr/>
        </p:nvSpPr>
        <p:spPr>
          <a:xfrm>
            <a:off x="4214813" y="1696244"/>
            <a:ext cx="642937" cy="232569"/>
          </a:xfrm>
          <a:prstGeom prst="rightArrow">
            <a:avLst/>
          </a:prstGeom>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s-ES"/>
          </a:p>
        </p:txBody>
      </p:sp>
      <p:sp>
        <p:nvSpPr>
          <p:cNvPr id="7" name="2 Título"/>
          <p:cNvSpPr txBox="1">
            <a:spLocks/>
          </p:cNvSpPr>
          <p:nvPr/>
        </p:nvSpPr>
        <p:spPr>
          <a:xfrm>
            <a:off x="0" y="0"/>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MX" sz="3200" b="1" dirty="0">
                <a:solidFill>
                  <a:srgbClr val="2E2224"/>
                </a:solidFill>
                <a:latin typeface="Calibri" charset="0"/>
                <a:cs typeface="Calibri" charset="0"/>
              </a:rPr>
              <a:t>HONGOS </a:t>
            </a:r>
            <a:r>
              <a:rPr lang="es-MX" sz="3200" b="1" dirty="0" smtClean="0">
                <a:solidFill>
                  <a:srgbClr val="2E2224"/>
                </a:solidFill>
                <a:latin typeface="Calibri" charset="0"/>
                <a:cs typeface="Calibri" charset="0"/>
              </a:rPr>
              <a:t>SIMBIONTES</a:t>
            </a:r>
            <a:endParaRPr lang="es-MX" sz="3200" b="1" dirty="0">
              <a:solidFill>
                <a:srgbClr val="2E2224"/>
              </a:solidFill>
              <a:latin typeface="Calibri" charset="0"/>
              <a:cs typeface="Calibri" charset="0"/>
            </a:endParaRPr>
          </a:p>
        </p:txBody>
      </p:sp>
      <p:cxnSp>
        <p:nvCxnSpPr>
          <p:cNvPr id="11" name="Conector recto 10"/>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12" name="7 Flecha derecha"/>
          <p:cNvSpPr/>
          <p:nvPr/>
        </p:nvSpPr>
        <p:spPr>
          <a:xfrm>
            <a:off x="4225675" y="2927349"/>
            <a:ext cx="642937" cy="232569"/>
          </a:xfrm>
          <a:prstGeom prst="rightArrow">
            <a:avLst/>
          </a:prstGeom>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s-ES"/>
          </a:p>
        </p:txBody>
      </p:sp>
      <p:sp>
        <p:nvSpPr>
          <p:cNvPr id="13" name="7 Flecha derecha"/>
          <p:cNvSpPr/>
          <p:nvPr/>
        </p:nvSpPr>
        <p:spPr>
          <a:xfrm>
            <a:off x="4214813" y="4617242"/>
            <a:ext cx="642937" cy="232569"/>
          </a:xfrm>
          <a:prstGeom prst="rightArrow">
            <a:avLst/>
          </a:prstGeom>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s-ES"/>
          </a:p>
        </p:txBody>
      </p:sp>
      <p:sp>
        <p:nvSpPr>
          <p:cNvPr id="2" name="Rectángulo 1"/>
          <p:cNvSpPr/>
          <p:nvPr/>
        </p:nvSpPr>
        <p:spPr>
          <a:xfrm>
            <a:off x="395536" y="6165304"/>
            <a:ext cx="2593787" cy="276999"/>
          </a:xfrm>
          <a:prstGeom prst="rect">
            <a:avLst/>
          </a:prstGeom>
        </p:spPr>
        <p:txBody>
          <a:bodyPr wrap="none">
            <a:spAutoFit/>
          </a:bodyPr>
          <a:lstStyle/>
          <a:p>
            <a:r>
              <a:rPr lang="es-MX" sz="1200" dirty="0" smtClean="0"/>
              <a:t>(</a:t>
            </a:r>
            <a:r>
              <a:rPr lang="es-MX" sz="1200" dirty="0"/>
              <a:t>Hale,  </a:t>
            </a:r>
            <a:r>
              <a:rPr lang="es-MX" sz="1200" dirty="0" smtClean="0"/>
              <a:t>1996</a:t>
            </a:r>
            <a:r>
              <a:rPr lang="es-MX" sz="1200" dirty="0" smtClean="0">
                <a:cs typeface="Arial" pitchFamily="34" charset="0"/>
              </a:rPr>
              <a:t>; Barreno </a:t>
            </a:r>
            <a:r>
              <a:rPr lang="es-MX" sz="1200" dirty="0">
                <a:cs typeface="Arial" pitchFamily="34" charset="0"/>
              </a:rPr>
              <a:t>y </a:t>
            </a:r>
            <a:r>
              <a:rPr lang="es-MX" sz="1200" dirty="0" smtClean="0">
                <a:cs typeface="Arial" pitchFamily="34" charset="0"/>
              </a:rPr>
              <a:t>Ortega, 2003) </a:t>
            </a:r>
            <a:endParaRPr lang="es-ES" sz="1200" dirty="0"/>
          </a:p>
        </p:txBody>
      </p:sp>
      <p:sp>
        <p:nvSpPr>
          <p:cNvPr id="3" name="Marcador de número de diapositiva 2"/>
          <p:cNvSpPr>
            <a:spLocks noGrp="1"/>
          </p:cNvSpPr>
          <p:nvPr>
            <p:ph type="sldNum" sz="quarter" idx="12"/>
          </p:nvPr>
        </p:nvSpPr>
        <p:spPr/>
        <p:txBody>
          <a:bodyPr/>
          <a:lstStyle/>
          <a:p>
            <a:fld id="{D480C563-F6DA-4B63-BFD7-6E391CD38F7F}" type="slidenum">
              <a:rPr lang="es-MX" smtClean="0"/>
              <a:t>5</a:t>
            </a:fld>
            <a:endParaRPr lang="es-MX"/>
          </a:p>
        </p:txBody>
      </p:sp>
    </p:spTree>
    <p:extLst>
      <p:ext uri="{BB962C8B-B14F-4D97-AF65-F5344CB8AC3E}">
        <p14:creationId xmlns:p14="http://schemas.microsoft.com/office/powerpoint/2010/main" val="3088251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83567" y="1316639"/>
            <a:ext cx="7992888" cy="1508105"/>
          </a:xfrm>
          <a:prstGeom prst="rect">
            <a:avLst/>
          </a:prstGeom>
          <a:noFill/>
        </p:spPr>
        <p:txBody>
          <a:bodyPr wrap="square" rtlCol="0">
            <a:spAutoFit/>
          </a:bodyPr>
          <a:lstStyle/>
          <a:p>
            <a:pPr algn="just"/>
            <a:endParaRPr lang="es-MX" sz="2800" dirty="0" smtClean="0">
              <a:latin typeface="Arial" pitchFamily="34" charset="0"/>
              <a:cs typeface="Arial" pitchFamily="34" charset="0"/>
            </a:endParaRPr>
          </a:p>
          <a:p>
            <a:pPr algn="just"/>
            <a:r>
              <a:rPr lang="es-MX" sz="2800" dirty="0" smtClean="0">
                <a:latin typeface="Arial" pitchFamily="34" charset="0"/>
                <a:cs typeface="Arial" pitchFamily="34" charset="0"/>
              </a:rPr>
              <a:t>La </a:t>
            </a:r>
            <a:r>
              <a:rPr lang="es-MX" sz="2800" dirty="0">
                <a:latin typeface="Arial" pitchFamily="34" charset="0"/>
                <a:cs typeface="Arial" pitchFamily="34" charset="0"/>
              </a:rPr>
              <a:t>palabra </a:t>
            </a:r>
            <a:r>
              <a:rPr lang="es-MX" sz="2800" b="1" dirty="0" smtClean="0">
                <a:latin typeface="Arial" pitchFamily="34" charset="0"/>
                <a:cs typeface="Arial" pitchFamily="34" charset="0"/>
              </a:rPr>
              <a:t>liquen</a:t>
            </a:r>
            <a:r>
              <a:rPr lang="es-MX" sz="2800" dirty="0">
                <a:latin typeface="Arial" pitchFamily="34" charset="0"/>
                <a:cs typeface="Arial" pitchFamily="34" charset="0"/>
              </a:rPr>
              <a:t> deriva del latín </a:t>
            </a:r>
            <a:r>
              <a:rPr lang="es-MX" sz="2800" b="1" dirty="0">
                <a:latin typeface="Arial" pitchFamily="34" charset="0"/>
                <a:cs typeface="Arial" pitchFamily="34" charset="0"/>
              </a:rPr>
              <a:t>lichen</a:t>
            </a:r>
            <a:r>
              <a:rPr lang="es-MX" sz="2800" dirty="0">
                <a:latin typeface="Arial" pitchFamily="34" charset="0"/>
                <a:cs typeface="Arial" pitchFamily="34" charset="0"/>
              </a:rPr>
              <a:t>, </a:t>
            </a:r>
            <a:endParaRPr lang="es-MX" sz="2800" dirty="0" smtClean="0">
              <a:latin typeface="Arial" pitchFamily="34" charset="0"/>
              <a:cs typeface="Arial" pitchFamily="34" charset="0"/>
            </a:endParaRPr>
          </a:p>
          <a:p>
            <a:pPr algn="just"/>
            <a:endParaRPr lang="es-MX" sz="3600" dirty="0">
              <a:latin typeface="Arial" pitchFamily="34" charset="0"/>
              <a:cs typeface="Arial" pitchFamily="34" charset="0"/>
            </a:endParaRPr>
          </a:p>
        </p:txBody>
      </p:sp>
      <p:sp>
        <p:nvSpPr>
          <p:cNvPr id="6" name="5 Rectángulo"/>
          <p:cNvSpPr/>
          <p:nvPr/>
        </p:nvSpPr>
        <p:spPr>
          <a:xfrm>
            <a:off x="812584" y="3068960"/>
            <a:ext cx="7734855" cy="1656184"/>
          </a:xfrm>
          <a:prstGeom prst="rect">
            <a:avLst/>
          </a:prstGeom>
          <a:solidFill>
            <a:schemeClr val="accent6">
              <a:lumMod val="40000"/>
              <a:lumOff val="6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2800" dirty="0">
                <a:solidFill>
                  <a:srgbClr val="000000"/>
                </a:solidFill>
              </a:rPr>
              <a:t>Los líquenes son asociaciones entre un </a:t>
            </a:r>
            <a:r>
              <a:rPr lang="es-MX" sz="2800" dirty="0" smtClean="0">
                <a:solidFill>
                  <a:srgbClr val="000000"/>
                </a:solidFill>
              </a:rPr>
              <a:t>hongo (organismo </a:t>
            </a:r>
            <a:r>
              <a:rPr lang="es-MX" sz="2800" dirty="0">
                <a:solidFill>
                  <a:srgbClr val="000000"/>
                </a:solidFill>
              </a:rPr>
              <a:t>micobionte) y organismos </a:t>
            </a:r>
            <a:r>
              <a:rPr lang="es-MX" sz="2800" dirty="0" smtClean="0">
                <a:solidFill>
                  <a:srgbClr val="000000"/>
                </a:solidFill>
              </a:rPr>
              <a:t>fotoautótrofos</a:t>
            </a:r>
            <a:r>
              <a:rPr lang="es-MX" sz="2800" dirty="0">
                <a:solidFill>
                  <a:srgbClr val="000000"/>
                </a:solidFill>
              </a:rPr>
              <a:t> </a:t>
            </a:r>
            <a:r>
              <a:rPr lang="es-MX" sz="2800" dirty="0" smtClean="0">
                <a:solidFill>
                  <a:srgbClr val="000000"/>
                </a:solidFill>
              </a:rPr>
              <a:t>–</a:t>
            </a:r>
            <a:r>
              <a:rPr lang="es-MX" sz="2800" dirty="0">
                <a:solidFill>
                  <a:srgbClr val="000000"/>
                </a:solidFill>
              </a:rPr>
              <a:t>algas y cianobacterias– (fotobionte</a:t>
            </a:r>
            <a:r>
              <a:rPr lang="es-MX" sz="2800" dirty="0" smtClean="0">
                <a:solidFill>
                  <a:srgbClr val="000000"/>
                </a:solidFill>
              </a:rPr>
              <a:t>). </a:t>
            </a:r>
            <a:endParaRPr lang="es-MX" sz="2800" dirty="0">
              <a:solidFill>
                <a:srgbClr val="000000"/>
              </a:solidFill>
              <a:latin typeface="Arial" pitchFamily="34" charset="0"/>
              <a:cs typeface="Arial" pitchFamily="34" charset="0"/>
            </a:endParaRPr>
          </a:p>
        </p:txBody>
      </p:sp>
      <p:cxnSp>
        <p:nvCxnSpPr>
          <p:cNvPr id="4" name="Conector recto 3"/>
          <p:cNvCxnSpPr/>
          <p:nvPr/>
        </p:nvCxnSpPr>
        <p:spPr>
          <a:xfrm>
            <a:off x="-18256" y="1470025"/>
            <a:ext cx="9164588" cy="14759"/>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7" name="2 Título"/>
          <p:cNvSpPr>
            <a:spLocks noGrp="1"/>
          </p:cNvSpPr>
          <p:nvPr>
            <p:ph type="title" idx="4294967295"/>
          </p:nvPr>
        </p:nvSpPr>
        <p:spPr>
          <a:xfrm>
            <a:off x="0" y="0"/>
            <a:ext cx="9144000" cy="1470025"/>
          </a:xfrm>
        </p:spPr>
        <p:txBody>
          <a:bodyPr>
            <a:normAutofit/>
          </a:bodyPr>
          <a:lstStyle/>
          <a:p>
            <a:pPr algn="ctr" eaLnBrk="1" hangingPunct="1"/>
            <a:r>
              <a:rPr lang="es-MX" sz="3600" b="1" dirty="0" smtClean="0">
                <a:latin typeface="+mn-lt"/>
                <a:ea typeface="Verdana"/>
                <a:cs typeface="Verdana"/>
              </a:rPr>
              <a:t>¿QUÉ ES UN LÍQUEN?</a:t>
            </a:r>
            <a:endParaRPr lang="es-MX" sz="3600" b="1" dirty="0">
              <a:latin typeface="+mn-lt"/>
              <a:ea typeface="Verdana"/>
              <a:cs typeface="Verdana"/>
            </a:endParaRPr>
          </a:p>
        </p:txBody>
      </p:sp>
      <p:sp>
        <p:nvSpPr>
          <p:cNvPr id="8" name="Rectángulo 7"/>
          <p:cNvSpPr/>
          <p:nvPr/>
        </p:nvSpPr>
        <p:spPr>
          <a:xfrm>
            <a:off x="395536" y="6165304"/>
            <a:ext cx="2593787" cy="276999"/>
          </a:xfrm>
          <a:prstGeom prst="rect">
            <a:avLst/>
          </a:prstGeom>
        </p:spPr>
        <p:txBody>
          <a:bodyPr wrap="none">
            <a:spAutoFit/>
          </a:bodyPr>
          <a:lstStyle/>
          <a:p>
            <a:r>
              <a:rPr lang="es-MX" sz="1200" dirty="0" smtClean="0"/>
              <a:t>(</a:t>
            </a:r>
            <a:r>
              <a:rPr lang="es-MX" sz="1200" dirty="0"/>
              <a:t>Hale,  </a:t>
            </a:r>
            <a:r>
              <a:rPr lang="es-MX" sz="1200" dirty="0" smtClean="0"/>
              <a:t>1996</a:t>
            </a:r>
            <a:r>
              <a:rPr lang="es-MX" sz="1200" dirty="0" smtClean="0">
                <a:cs typeface="Arial" pitchFamily="34" charset="0"/>
              </a:rPr>
              <a:t>; Barreno </a:t>
            </a:r>
            <a:r>
              <a:rPr lang="es-MX" sz="1200" dirty="0">
                <a:cs typeface="Arial" pitchFamily="34" charset="0"/>
              </a:rPr>
              <a:t>y </a:t>
            </a:r>
            <a:r>
              <a:rPr lang="es-MX" sz="1200" dirty="0" smtClean="0">
                <a:cs typeface="Arial" pitchFamily="34" charset="0"/>
              </a:rPr>
              <a:t>Ortega, 2003) </a:t>
            </a:r>
            <a:endParaRPr lang="es-ES" sz="1200" dirty="0"/>
          </a:p>
        </p:txBody>
      </p:sp>
      <p:sp>
        <p:nvSpPr>
          <p:cNvPr id="2" name="Marcador de número de diapositiva 1"/>
          <p:cNvSpPr>
            <a:spLocks noGrp="1"/>
          </p:cNvSpPr>
          <p:nvPr>
            <p:ph type="sldNum" sz="quarter" idx="12"/>
          </p:nvPr>
        </p:nvSpPr>
        <p:spPr/>
        <p:txBody>
          <a:bodyPr/>
          <a:lstStyle/>
          <a:p>
            <a:fld id="{D480C563-F6DA-4B63-BFD7-6E391CD38F7F}" type="slidenum">
              <a:rPr lang="es-MX" smtClean="0"/>
              <a:t>6</a:t>
            </a:fld>
            <a:endParaRPr lang="es-MX"/>
          </a:p>
        </p:txBody>
      </p:sp>
    </p:spTree>
    <p:extLst>
      <p:ext uri="{BB962C8B-B14F-4D97-AF65-F5344CB8AC3E}">
        <p14:creationId xmlns:p14="http://schemas.microsoft.com/office/powerpoint/2010/main" val="35730619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5"/>
          <p:cNvSpPr>
            <a:spLocks noGrp="1" noChangeArrowheads="1"/>
          </p:cNvSpPr>
          <p:nvPr>
            <p:ph idx="1"/>
          </p:nvPr>
        </p:nvSpPr>
        <p:spPr>
          <a:xfrm>
            <a:off x="251520" y="1268760"/>
            <a:ext cx="5328592" cy="5517232"/>
          </a:xfrm>
          <a:solidFill>
            <a:schemeClr val="accent6">
              <a:lumMod val="20000"/>
              <a:lumOff val="80000"/>
            </a:schemeClr>
          </a:solidFill>
        </p:spPr>
        <p:txBody>
          <a:bodyPr/>
          <a:lstStyle/>
          <a:p>
            <a:pPr eaLnBrk="1" hangingPunct="1">
              <a:lnSpc>
                <a:spcPct val="70000"/>
              </a:lnSpc>
            </a:pPr>
            <a:r>
              <a:rPr lang="es-ES" altLang="es-MX" sz="2400" dirty="0" smtClean="0">
                <a:ea typeface="ＭＳ Ｐゴシック" panose="020B0600070205080204" pitchFamily="34" charset="-128"/>
              </a:rPr>
              <a:t>Asociación estable de un hongo y un simbionte fotosintético del que resulta un talo estable con una estructura específica.</a:t>
            </a:r>
          </a:p>
          <a:p>
            <a:pPr eaLnBrk="1" hangingPunct="1">
              <a:lnSpc>
                <a:spcPct val="70000"/>
              </a:lnSpc>
            </a:pPr>
            <a:endParaRPr lang="es-ES" altLang="es-MX" sz="2400" dirty="0" smtClean="0">
              <a:ea typeface="ＭＳ Ｐゴシック" panose="020B0600070205080204" pitchFamily="34" charset="-128"/>
            </a:endParaRPr>
          </a:p>
          <a:p>
            <a:pPr eaLnBrk="1" hangingPunct="1">
              <a:lnSpc>
                <a:spcPct val="70000"/>
              </a:lnSpc>
            </a:pPr>
            <a:r>
              <a:rPr lang="es-ES" altLang="es-MX" sz="2400" dirty="0" smtClean="0">
                <a:ea typeface="ＭＳ Ｐゴシック" panose="020B0600070205080204" pitchFamily="34" charset="-128"/>
              </a:rPr>
              <a:t>Los líquenes no constituyen un grupo natural sino biológico y se clasifican dentro del reino FUNGI.</a:t>
            </a:r>
          </a:p>
          <a:p>
            <a:pPr eaLnBrk="1" hangingPunct="1">
              <a:lnSpc>
                <a:spcPct val="70000"/>
              </a:lnSpc>
            </a:pPr>
            <a:endParaRPr lang="es-ES" altLang="es-MX" sz="2400" dirty="0" smtClean="0">
              <a:ea typeface="ＭＳ Ｐゴシック" panose="020B0600070205080204" pitchFamily="34" charset="-128"/>
            </a:endParaRPr>
          </a:p>
          <a:p>
            <a:pPr eaLnBrk="1" hangingPunct="1">
              <a:lnSpc>
                <a:spcPct val="70000"/>
              </a:lnSpc>
            </a:pPr>
            <a:r>
              <a:rPr lang="es-ES" altLang="es-MX" sz="2400" dirty="0" smtClean="0">
                <a:ea typeface="ＭＳ Ｐゴシック" panose="020B0600070205080204" pitchFamily="34" charset="-128"/>
              </a:rPr>
              <a:t>Los líquenes son hongos que se asocian con algas (</a:t>
            </a:r>
            <a:r>
              <a:rPr lang="es-ES" altLang="es-MX" sz="2400" dirty="0" err="1" smtClean="0">
                <a:ea typeface="ＭＳ Ｐゴシック" panose="020B0600070205080204" pitchFamily="34" charset="-128"/>
              </a:rPr>
              <a:t>Cloroficeas</a:t>
            </a:r>
            <a:r>
              <a:rPr lang="es-ES" altLang="es-MX" sz="2400" dirty="0" smtClean="0">
                <a:ea typeface="ＭＳ Ｐゴシック" panose="020B0600070205080204" pitchFamily="34" charset="-128"/>
              </a:rPr>
              <a:t> y </a:t>
            </a:r>
            <a:r>
              <a:rPr lang="es-ES" altLang="es-MX" sz="2400" dirty="0" err="1" smtClean="0">
                <a:ea typeface="ＭＳ Ｐゴシック" panose="020B0600070205080204" pitchFamily="34" charset="-128"/>
              </a:rPr>
              <a:t>Cianoficeas</a:t>
            </a:r>
            <a:r>
              <a:rPr lang="es-ES" altLang="es-MX" sz="2400" dirty="0" smtClean="0">
                <a:ea typeface="ＭＳ Ｐゴシック" panose="020B0600070205080204" pitchFamily="34" charset="-128"/>
              </a:rPr>
              <a:t>). </a:t>
            </a:r>
          </a:p>
          <a:p>
            <a:pPr eaLnBrk="1" hangingPunct="1">
              <a:lnSpc>
                <a:spcPct val="70000"/>
              </a:lnSpc>
            </a:pPr>
            <a:endParaRPr lang="es-ES" altLang="es-MX" sz="2400" dirty="0" smtClean="0">
              <a:ea typeface="ＭＳ Ｐゴシック" panose="020B0600070205080204" pitchFamily="34" charset="-128"/>
            </a:endParaRPr>
          </a:p>
          <a:p>
            <a:pPr eaLnBrk="1" hangingPunct="1">
              <a:lnSpc>
                <a:spcPct val="70000"/>
              </a:lnSpc>
            </a:pPr>
            <a:r>
              <a:rPr lang="es-ES" altLang="es-MX" sz="2400" dirty="0" smtClean="0">
                <a:ea typeface="ＭＳ Ｐゴシック" panose="020B0600070205080204" pitchFamily="34" charset="-128"/>
              </a:rPr>
              <a:t>Los hongos, son los encargados de conformar generalmente la estructura </a:t>
            </a:r>
            <a:r>
              <a:rPr lang="es-ES" altLang="es-MX" sz="2400" dirty="0" err="1" smtClean="0">
                <a:ea typeface="ＭＳ Ｐゴシック" panose="020B0600070205080204" pitchFamily="34" charset="-128"/>
              </a:rPr>
              <a:t>talina</a:t>
            </a:r>
            <a:r>
              <a:rPr lang="es-ES" altLang="es-MX" sz="2400" dirty="0" smtClean="0">
                <a:ea typeface="ＭＳ Ｐゴシック" panose="020B0600070205080204" pitchFamily="34" charset="-128"/>
              </a:rPr>
              <a:t> o cuerpo vegetativo del </a:t>
            </a:r>
            <a:r>
              <a:rPr lang="es-ES" altLang="es-MX" sz="2400" dirty="0" err="1" smtClean="0">
                <a:ea typeface="ＭＳ Ｐゴシック" panose="020B0600070205080204" pitchFamily="34" charset="-128"/>
              </a:rPr>
              <a:t>líquen</a:t>
            </a:r>
            <a:r>
              <a:rPr lang="es-ES" altLang="es-MX" sz="2400" dirty="0" smtClean="0">
                <a:ea typeface="ＭＳ Ｐゴシック" panose="020B0600070205080204" pitchFamily="34" charset="-128"/>
              </a:rPr>
              <a:t>, y las algas los constituyentes </a:t>
            </a:r>
            <a:r>
              <a:rPr lang="es-ES" altLang="es-MX" sz="2400" dirty="0" err="1" smtClean="0">
                <a:ea typeface="ＭＳ Ｐゴシック" panose="020B0600070205080204" pitchFamily="34" charset="-128"/>
              </a:rPr>
              <a:t>fotosintetizadores</a:t>
            </a:r>
            <a:r>
              <a:rPr lang="es-ES" altLang="es-MX" sz="2400" dirty="0" smtClean="0">
                <a:ea typeface="ＭＳ Ｐゴシック" panose="020B0600070205080204" pitchFamily="34" charset="-128"/>
              </a:rPr>
              <a:t>.</a:t>
            </a:r>
            <a:endParaRPr lang="es-ES" altLang="es-MX" sz="2400" i="1" dirty="0" smtClean="0">
              <a:ea typeface="ＭＳ Ｐゴシック" panose="020B0600070205080204" pitchFamily="34" charset="-128"/>
            </a:endParaRPr>
          </a:p>
        </p:txBody>
      </p:sp>
      <p:sp>
        <p:nvSpPr>
          <p:cNvPr id="17412" name="4 Rectángulo"/>
          <p:cNvSpPr>
            <a:spLocks noChangeArrowheads="1"/>
          </p:cNvSpPr>
          <p:nvPr/>
        </p:nvSpPr>
        <p:spPr bwMode="auto">
          <a:xfrm>
            <a:off x="5652120" y="188640"/>
            <a:ext cx="2857500" cy="7663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80000"/>
              </a:lnSpc>
            </a:pPr>
            <a:r>
              <a:rPr lang="es-ES" altLang="es-MX" sz="1800" i="1" dirty="0">
                <a:solidFill>
                  <a:schemeClr val="accent6">
                    <a:lumMod val="50000"/>
                  </a:schemeClr>
                </a:solidFill>
                <a:latin typeface="+mn-lt"/>
              </a:rPr>
              <a:t>"pequeños ecosistemas donde las algas producen y los hongos </a:t>
            </a:r>
            <a:r>
              <a:rPr lang="es-ES" altLang="es-MX" sz="1800" i="1" dirty="0" smtClean="0">
                <a:solidFill>
                  <a:schemeClr val="accent6">
                    <a:lumMod val="50000"/>
                  </a:schemeClr>
                </a:solidFill>
                <a:latin typeface="+mn-lt"/>
              </a:rPr>
              <a:t>consumen”</a:t>
            </a:r>
            <a:endParaRPr lang="es-ES" altLang="es-MX" sz="1800" i="1" dirty="0">
              <a:solidFill>
                <a:schemeClr val="accent6">
                  <a:lumMod val="50000"/>
                </a:schemeClr>
              </a:solidFill>
              <a:latin typeface="+mn-lt"/>
            </a:endParaRPr>
          </a:p>
        </p:txBody>
      </p:sp>
      <p:sp>
        <p:nvSpPr>
          <p:cNvPr id="6" name="2 Título"/>
          <p:cNvSpPr txBox="1">
            <a:spLocks/>
          </p:cNvSpPr>
          <p:nvPr/>
        </p:nvSpPr>
        <p:spPr>
          <a:xfrm>
            <a:off x="0" y="0"/>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s-ES" sz="3200" b="1" dirty="0" smtClean="0">
                <a:latin typeface="Verdana"/>
                <a:ea typeface="Verdana"/>
                <a:cs typeface="Verdana"/>
              </a:rPr>
              <a:t>     </a:t>
            </a:r>
            <a:r>
              <a:rPr lang="es-ES" sz="3600" b="1" dirty="0" smtClean="0">
                <a:latin typeface="+mn-lt"/>
                <a:ea typeface="Verdana"/>
                <a:cs typeface="Verdana"/>
              </a:rPr>
              <a:t>LÍQUENES</a:t>
            </a:r>
            <a:endParaRPr lang="es-MX" sz="3600" b="1" dirty="0">
              <a:solidFill>
                <a:srgbClr val="2E2224"/>
              </a:solidFill>
              <a:latin typeface="+mn-lt"/>
              <a:cs typeface="Calibri" charset="0"/>
            </a:endParaRPr>
          </a:p>
        </p:txBody>
      </p:sp>
      <p:cxnSp>
        <p:nvCxnSpPr>
          <p:cNvPr id="7" name="Conector recto 6"/>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sp>
        <p:nvSpPr>
          <p:cNvPr id="3" name="Rectángulo 2"/>
          <p:cNvSpPr/>
          <p:nvPr/>
        </p:nvSpPr>
        <p:spPr>
          <a:xfrm>
            <a:off x="251520" y="6597352"/>
            <a:ext cx="4572000" cy="235962"/>
          </a:xfrm>
          <a:prstGeom prst="rect">
            <a:avLst/>
          </a:prstGeom>
        </p:spPr>
        <p:txBody>
          <a:bodyPr>
            <a:spAutoFit/>
          </a:bodyPr>
          <a:lstStyle/>
          <a:p>
            <a:r>
              <a:rPr lang="de-DE" sz="1400" baseline="30000" dirty="0" smtClean="0"/>
              <a:t>(</a:t>
            </a:r>
            <a:r>
              <a:rPr lang="de-DE" sz="1400" baseline="30000" dirty="0" err="1" smtClean="0"/>
              <a:t>Deising</a:t>
            </a:r>
            <a:r>
              <a:rPr lang="de-DE" sz="1400" baseline="30000" dirty="0"/>
              <a:t>, </a:t>
            </a:r>
            <a:r>
              <a:rPr lang="de-DE" sz="1400" baseline="30000" dirty="0" smtClean="0"/>
              <a:t>2009)</a:t>
            </a:r>
            <a:endParaRPr lang="es-ES" sz="1400" dirty="0"/>
          </a:p>
        </p:txBody>
      </p:sp>
      <p:pic>
        <p:nvPicPr>
          <p:cNvPr id="5" name="Imagen 4"/>
          <p:cNvPicPr>
            <a:picLocks noChangeAspect="1"/>
          </p:cNvPicPr>
          <p:nvPr/>
        </p:nvPicPr>
        <p:blipFill>
          <a:blip r:embed="rId3"/>
          <a:stretch>
            <a:fillRect/>
          </a:stretch>
        </p:blipFill>
        <p:spPr>
          <a:xfrm rot="16200000">
            <a:off x="4716018" y="2276872"/>
            <a:ext cx="5184576" cy="3024336"/>
          </a:xfrm>
          <a:prstGeom prst="rect">
            <a:avLst/>
          </a:prstGeom>
          <a:ln>
            <a:noFill/>
          </a:ln>
          <a:effectLst>
            <a:softEdge rad="112500"/>
          </a:effectLst>
        </p:spPr>
      </p:pic>
      <p:sp>
        <p:nvSpPr>
          <p:cNvPr id="8" name="Rectángulo 7"/>
          <p:cNvSpPr/>
          <p:nvPr/>
        </p:nvSpPr>
        <p:spPr>
          <a:xfrm>
            <a:off x="5796136" y="6211668"/>
            <a:ext cx="3168352" cy="369332"/>
          </a:xfrm>
          <a:prstGeom prst="rect">
            <a:avLst/>
          </a:prstGeom>
        </p:spPr>
        <p:txBody>
          <a:bodyPr wrap="square">
            <a:spAutoFit/>
          </a:bodyPr>
          <a:lstStyle/>
          <a:p>
            <a:r>
              <a:rPr lang="fr-FR" sz="900" dirty="0">
                <a:solidFill>
                  <a:schemeClr val="bg1">
                    <a:lumMod val="65000"/>
                  </a:schemeClr>
                </a:solidFill>
              </a:rPr>
              <a:t>http://</a:t>
            </a:r>
            <a:r>
              <a:rPr lang="fr-FR" sz="900" dirty="0" err="1">
                <a:solidFill>
                  <a:schemeClr val="bg1">
                    <a:lumMod val="65000"/>
                  </a:schemeClr>
                </a:solidFill>
              </a:rPr>
              <a:t>www.lamarea.com</a:t>
            </a:r>
            <a:r>
              <a:rPr lang="fr-FR" sz="900" dirty="0">
                <a:solidFill>
                  <a:schemeClr val="bg1">
                    <a:lumMod val="65000"/>
                  </a:schemeClr>
                </a:solidFill>
              </a:rPr>
              <a:t>/</a:t>
            </a:r>
            <a:r>
              <a:rPr lang="fr-FR" sz="900" dirty="0" err="1">
                <a:solidFill>
                  <a:schemeClr val="bg1">
                    <a:lumMod val="65000"/>
                  </a:schemeClr>
                </a:solidFill>
              </a:rPr>
              <a:t>wp</a:t>
            </a:r>
            <a:r>
              <a:rPr lang="fr-FR" sz="900" dirty="0">
                <a:solidFill>
                  <a:schemeClr val="bg1">
                    <a:lumMod val="65000"/>
                  </a:schemeClr>
                </a:solidFill>
              </a:rPr>
              <a:t>-content/</a:t>
            </a:r>
            <a:r>
              <a:rPr lang="fr-FR" sz="900" dirty="0" err="1">
                <a:solidFill>
                  <a:schemeClr val="bg1">
                    <a:lumMod val="65000"/>
                  </a:schemeClr>
                </a:solidFill>
              </a:rPr>
              <a:t>uploads</a:t>
            </a:r>
            <a:r>
              <a:rPr lang="fr-FR" sz="900" dirty="0">
                <a:solidFill>
                  <a:schemeClr val="bg1">
                    <a:lumMod val="65000"/>
                  </a:schemeClr>
                </a:solidFill>
              </a:rPr>
              <a:t>/2014/04/65-liquenes-680x365.jpg</a:t>
            </a:r>
            <a:endParaRPr lang="es-ES" sz="900" dirty="0">
              <a:solidFill>
                <a:schemeClr val="bg1">
                  <a:lumMod val="65000"/>
                </a:schemeClr>
              </a:solidFill>
            </a:endParaRPr>
          </a:p>
        </p:txBody>
      </p:sp>
      <p:sp>
        <p:nvSpPr>
          <p:cNvPr id="2" name="Marcador de número de diapositiva 1"/>
          <p:cNvSpPr>
            <a:spLocks noGrp="1"/>
          </p:cNvSpPr>
          <p:nvPr>
            <p:ph type="sldNum" sz="quarter" idx="12"/>
          </p:nvPr>
        </p:nvSpPr>
        <p:spPr/>
        <p:txBody>
          <a:bodyPr/>
          <a:lstStyle/>
          <a:p>
            <a:fld id="{D480C563-F6DA-4B63-BFD7-6E391CD38F7F}" type="slidenum">
              <a:rPr lang="es-MX" smtClean="0"/>
              <a:t>7</a:t>
            </a:fld>
            <a:endParaRPr lang="es-MX"/>
          </a:p>
        </p:txBody>
      </p:sp>
    </p:spTree>
    <p:extLst>
      <p:ext uri="{BB962C8B-B14F-4D97-AF65-F5344CB8AC3E}">
        <p14:creationId xmlns:p14="http://schemas.microsoft.com/office/powerpoint/2010/main" val="8148097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1488" y="1196752"/>
            <a:ext cx="9145488" cy="504056"/>
          </a:xfrm>
        </p:spPr>
        <p:txBody>
          <a:bodyPr>
            <a:noAutofit/>
          </a:bodyPr>
          <a:lstStyle/>
          <a:p>
            <a:pPr eaLnBrk="1" hangingPunct="1">
              <a:lnSpc>
                <a:spcPct val="80000"/>
              </a:lnSpc>
              <a:buFontTx/>
              <a:buNone/>
            </a:pPr>
            <a:r>
              <a:rPr lang="es-ES" altLang="es-MX" sz="2400" b="1" dirty="0" smtClean="0">
                <a:solidFill>
                  <a:schemeClr val="tx1"/>
                </a:solidFill>
                <a:latin typeface="Trebuchet MS" panose="020B0603020202020204" pitchFamily="34" charset="0"/>
                <a:ea typeface="ＭＳ Ｐゴシック" panose="020B0600070205080204" pitchFamily="34" charset="-128"/>
              </a:rPr>
              <a:t>13,500 hongos conocidos son </a:t>
            </a:r>
            <a:r>
              <a:rPr lang="es-ES" altLang="es-MX" sz="2400" b="1" dirty="0" err="1" smtClean="0">
                <a:solidFill>
                  <a:schemeClr val="tx1"/>
                </a:solidFill>
                <a:latin typeface="Trebuchet MS" panose="020B0603020202020204" pitchFamily="34" charset="0"/>
                <a:ea typeface="ＭＳ Ｐゴシック" panose="020B0600070205080204" pitchFamily="34" charset="-128"/>
              </a:rPr>
              <a:t>liquenizados</a:t>
            </a:r>
            <a:endParaRPr lang="es-ES" altLang="es-MX" sz="2400" b="1" dirty="0" smtClean="0">
              <a:solidFill>
                <a:schemeClr val="tx1"/>
              </a:solidFill>
              <a:latin typeface="Trebuchet MS" panose="020B0603020202020204" pitchFamily="34" charset="0"/>
              <a:ea typeface="ＭＳ Ｐゴシック" panose="020B0600070205080204" pitchFamily="34" charset="-128"/>
            </a:endParaRPr>
          </a:p>
          <a:p>
            <a:pPr eaLnBrk="1" hangingPunct="1">
              <a:lnSpc>
                <a:spcPct val="80000"/>
              </a:lnSpc>
              <a:buFontTx/>
              <a:buNone/>
            </a:pPr>
            <a:r>
              <a:rPr lang="es-ES" altLang="es-MX" sz="2400" b="1" dirty="0" smtClean="0">
                <a:solidFill>
                  <a:schemeClr val="tx1"/>
                </a:solidFill>
                <a:latin typeface="Trebuchet MS" panose="020B0603020202020204" pitchFamily="34" charset="0"/>
                <a:ea typeface="ＭＳ Ｐゴシック" panose="020B0600070205080204" pitchFamily="34" charset="-128"/>
              </a:rPr>
              <a:t> </a:t>
            </a:r>
          </a:p>
          <a:p>
            <a:pPr eaLnBrk="1" hangingPunct="1">
              <a:lnSpc>
                <a:spcPct val="80000"/>
              </a:lnSpc>
              <a:buFontTx/>
              <a:buNone/>
            </a:pPr>
            <a:endParaRPr lang="es-ES" altLang="es-MX" sz="2400" b="1" dirty="0" smtClean="0">
              <a:solidFill>
                <a:schemeClr val="tx1"/>
              </a:solidFill>
              <a:latin typeface="Trebuchet MS" panose="020B0603020202020204" pitchFamily="34" charset="0"/>
              <a:ea typeface="ＭＳ Ｐゴシック" panose="020B0600070205080204" pitchFamily="34" charset="-128"/>
            </a:endParaRPr>
          </a:p>
          <a:p>
            <a:pPr eaLnBrk="1" hangingPunct="1">
              <a:lnSpc>
                <a:spcPct val="80000"/>
              </a:lnSpc>
              <a:buFontTx/>
              <a:buNone/>
            </a:pPr>
            <a:r>
              <a:rPr lang="es-ES" altLang="es-MX" sz="2400" b="1" dirty="0" smtClean="0">
                <a:solidFill>
                  <a:schemeClr val="tx1"/>
                </a:solidFill>
                <a:latin typeface="Trebuchet MS" panose="020B0603020202020204" pitchFamily="34" charset="0"/>
                <a:ea typeface="ＭＳ Ｐゴシック" panose="020B0600070205080204" pitchFamily="34" charset="-128"/>
              </a:rPr>
              <a:t> </a:t>
            </a:r>
          </a:p>
          <a:p>
            <a:pPr eaLnBrk="1" hangingPunct="1">
              <a:lnSpc>
                <a:spcPct val="80000"/>
              </a:lnSpc>
              <a:buFontTx/>
              <a:buNone/>
            </a:pPr>
            <a:endParaRPr lang="es-ES" altLang="es-MX" sz="2400" b="1" dirty="0" smtClean="0">
              <a:solidFill>
                <a:schemeClr val="tx1"/>
              </a:solidFill>
              <a:latin typeface="Trebuchet MS" panose="020B0603020202020204" pitchFamily="34" charset="0"/>
              <a:ea typeface="ＭＳ Ｐゴシック" panose="020B0600070205080204" pitchFamily="34" charset="-128"/>
            </a:endParaRPr>
          </a:p>
          <a:p>
            <a:pPr eaLnBrk="1" hangingPunct="1">
              <a:lnSpc>
                <a:spcPct val="80000"/>
              </a:lnSpc>
            </a:pPr>
            <a:endParaRPr lang="es-ES" altLang="es-MX" sz="2400" dirty="0" smtClean="0">
              <a:solidFill>
                <a:schemeClr val="tx1"/>
              </a:solidFill>
              <a:latin typeface="Trebuchet MS" panose="020B0603020202020204" pitchFamily="34" charset="0"/>
              <a:ea typeface="ＭＳ Ｐゴシック" panose="020B0600070205080204" pitchFamily="34" charset="-128"/>
            </a:endParaRPr>
          </a:p>
        </p:txBody>
      </p:sp>
      <p:sp>
        <p:nvSpPr>
          <p:cNvPr id="4"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80000"/>
              </a:lnSpc>
            </a:pPr>
            <a:r>
              <a:rPr lang="es-ES" sz="3200" b="1" dirty="0" smtClean="0">
                <a:latin typeface="Verdana"/>
                <a:ea typeface="Verdana"/>
                <a:cs typeface="Verdana"/>
              </a:rPr>
              <a:t>     </a:t>
            </a:r>
            <a:r>
              <a:rPr lang="es-ES" altLang="es-MX" sz="3600" b="1" dirty="0">
                <a:latin typeface="Trebuchet MS" panose="020B0603020202020204" pitchFamily="34" charset="0"/>
                <a:ea typeface="ＭＳ Ｐゴシック" panose="020B0600070205080204" pitchFamily="34" charset="-128"/>
              </a:rPr>
              <a:t>HONGOS (</a:t>
            </a:r>
            <a:r>
              <a:rPr lang="es-ES" altLang="es-MX" sz="3600" b="1" i="1" dirty="0">
                <a:latin typeface="Trebuchet MS" panose="020B0603020202020204" pitchFamily="34" charset="0"/>
                <a:ea typeface="ＭＳ Ｐゴシック" panose="020B0600070205080204" pitchFamily="34" charset="-128"/>
              </a:rPr>
              <a:t>MICOBIONTES</a:t>
            </a:r>
            <a:r>
              <a:rPr lang="es-ES" altLang="es-MX" sz="3600" b="1" dirty="0">
                <a:latin typeface="Trebuchet MS" panose="020B0603020202020204" pitchFamily="34" charset="0"/>
                <a:ea typeface="ＭＳ Ｐゴシック" panose="020B0600070205080204" pitchFamily="34" charset="-128"/>
              </a:rPr>
              <a:t>):</a:t>
            </a:r>
          </a:p>
        </p:txBody>
      </p:sp>
      <p:cxnSp>
        <p:nvCxnSpPr>
          <p:cNvPr id="5" name="Conector recto 4"/>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graphicFrame>
        <p:nvGraphicFramePr>
          <p:cNvPr id="6" name="Diagrama 5"/>
          <p:cNvGraphicFramePr/>
          <p:nvPr>
            <p:extLst>
              <p:ext uri="{D42A27DB-BD31-4B8C-83A1-F6EECF244321}">
                <p14:modId xmlns:p14="http://schemas.microsoft.com/office/powerpoint/2010/main" val="3764338903"/>
              </p:ext>
            </p:extLst>
          </p:nvPr>
        </p:nvGraphicFramePr>
        <p:xfrm>
          <a:off x="457200" y="1844824"/>
          <a:ext cx="8435280"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ángulo 1"/>
          <p:cNvSpPr/>
          <p:nvPr/>
        </p:nvSpPr>
        <p:spPr>
          <a:xfrm>
            <a:off x="611560" y="6608385"/>
            <a:ext cx="1765035" cy="276999"/>
          </a:xfrm>
          <a:prstGeom prst="rect">
            <a:avLst/>
          </a:prstGeom>
        </p:spPr>
        <p:txBody>
          <a:bodyPr wrap="none">
            <a:spAutoFit/>
          </a:bodyPr>
          <a:lstStyle/>
          <a:p>
            <a:r>
              <a:rPr lang="es-MX" sz="1200" dirty="0"/>
              <a:t>(Barreno y Ortega, 2003) </a:t>
            </a:r>
          </a:p>
        </p:txBody>
      </p:sp>
      <p:sp>
        <p:nvSpPr>
          <p:cNvPr id="3" name="Marcador de número de diapositiva 2"/>
          <p:cNvSpPr>
            <a:spLocks noGrp="1"/>
          </p:cNvSpPr>
          <p:nvPr>
            <p:ph type="sldNum" sz="quarter" idx="12"/>
          </p:nvPr>
        </p:nvSpPr>
        <p:spPr/>
        <p:txBody>
          <a:bodyPr/>
          <a:lstStyle/>
          <a:p>
            <a:fld id="{D480C563-F6DA-4B63-BFD7-6E391CD38F7F}" type="slidenum">
              <a:rPr lang="es-MX" smtClean="0"/>
              <a:t>8</a:t>
            </a:fld>
            <a:endParaRPr lang="es-MX"/>
          </a:p>
        </p:txBody>
      </p:sp>
    </p:spTree>
    <p:extLst>
      <p:ext uri="{BB962C8B-B14F-4D97-AF65-F5344CB8AC3E}">
        <p14:creationId xmlns:p14="http://schemas.microsoft.com/office/powerpoint/2010/main" val="7441379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27277" y="32627"/>
            <a:ext cx="9144000" cy="14700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80000"/>
              </a:lnSpc>
            </a:pPr>
            <a:r>
              <a:rPr lang="es-ES" sz="3200" b="1" dirty="0" smtClean="0">
                <a:latin typeface="Verdana"/>
                <a:ea typeface="Verdana"/>
                <a:cs typeface="Verdana"/>
              </a:rPr>
              <a:t>     </a:t>
            </a:r>
            <a:r>
              <a:rPr lang="es-ES" altLang="es-MX" sz="3600" b="1" dirty="0" smtClean="0">
                <a:latin typeface="Trebuchet MS" panose="020B0603020202020204" pitchFamily="34" charset="0"/>
                <a:ea typeface="ＭＳ Ｐゴシック" panose="020B0600070205080204" pitchFamily="34" charset="-128"/>
              </a:rPr>
              <a:t>ALGAS (</a:t>
            </a:r>
            <a:r>
              <a:rPr lang="es-ES" altLang="es-MX" sz="3600" b="1" i="1" dirty="0" smtClean="0">
                <a:latin typeface="Trebuchet MS" panose="020B0603020202020204" pitchFamily="34" charset="0"/>
                <a:ea typeface="ＭＳ Ｐゴシック" panose="020B0600070205080204" pitchFamily="34" charset="-128"/>
              </a:rPr>
              <a:t>FOTOBIONTES</a:t>
            </a:r>
            <a:r>
              <a:rPr lang="es-ES" altLang="es-MX" sz="3600" b="1" dirty="0">
                <a:latin typeface="Trebuchet MS" panose="020B0603020202020204" pitchFamily="34" charset="0"/>
                <a:ea typeface="ＭＳ Ｐゴシック" panose="020B0600070205080204" pitchFamily="34" charset="-128"/>
              </a:rPr>
              <a:t>):</a:t>
            </a:r>
          </a:p>
        </p:txBody>
      </p:sp>
      <p:cxnSp>
        <p:nvCxnSpPr>
          <p:cNvPr id="9" name="Conector recto 8"/>
          <p:cNvCxnSpPr/>
          <p:nvPr/>
        </p:nvCxnSpPr>
        <p:spPr>
          <a:xfrm flipV="1">
            <a:off x="0" y="1111196"/>
            <a:ext cx="9164588" cy="13548"/>
          </a:xfrm>
          <a:prstGeom prst="line">
            <a:avLst/>
          </a:prstGeom>
          <a:ln w="38100">
            <a:solidFill>
              <a:srgbClr val="408000"/>
            </a:solidFill>
          </a:ln>
        </p:spPr>
        <p:style>
          <a:lnRef idx="2">
            <a:schemeClr val="accent1"/>
          </a:lnRef>
          <a:fillRef idx="0">
            <a:schemeClr val="accent1"/>
          </a:fillRef>
          <a:effectRef idx="1">
            <a:schemeClr val="accent1"/>
          </a:effectRef>
          <a:fontRef idx="minor">
            <a:schemeClr val="tx1"/>
          </a:fontRef>
        </p:style>
      </p:cxnSp>
      <p:graphicFrame>
        <p:nvGraphicFramePr>
          <p:cNvPr id="4" name="Diagrama 3"/>
          <p:cNvGraphicFramePr/>
          <p:nvPr>
            <p:extLst>
              <p:ext uri="{D42A27DB-BD31-4B8C-83A1-F6EECF244321}">
                <p14:modId xmlns:p14="http://schemas.microsoft.com/office/powerpoint/2010/main" val="2866570531"/>
              </p:ext>
            </p:extLst>
          </p:nvPr>
        </p:nvGraphicFramePr>
        <p:xfrm>
          <a:off x="99285" y="908720"/>
          <a:ext cx="9009219" cy="5733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ángulo 9"/>
          <p:cNvSpPr/>
          <p:nvPr/>
        </p:nvSpPr>
        <p:spPr>
          <a:xfrm>
            <a:off x="3707904" y="3140968"/>
            <a:ext cx="1656184" cy="369332"/>
          </a:xfrm>
          <a:prstGeom prst="rect">
            <a:avLst/>
          </a:prstGeom>
        </p:spPr>
        <p:txBody>
          <a:bodyPr wrap="square">
            <a:spAutoFit/>
          </a:bodyPr>
          <a:lstStyle/>
          <a:p>
            <a:r>
              <a:rPr lang="es-MX" sz="900" dirty="0">
                <a:solidFill>
                  <a:schemeClr val="bg1">
                    <a:lumMod val="50000"/>
                  </a:schemeClr>
                </a:solidFill>
              </a:rPr>
              <a:t>http://www.grochbiology.org/Survey10.jpg</a:t>
            </a:r>
          </a:p>
        </p:txBody>
      </p:sp>
      <p:sp>
        <p:nvSpPr>
          <p:cNvPr id="12" name="Rectángulo 11"/>
          <p:cNvSpPr/>
          <p:nvPr/>
        </p:nvSpPr>
        <p:spPr>
          <a:xfrm>
            <a:off x="5508104" y="6029510"/>
            <a:ext cx="2304256" cy="507831"/>
          </a:xfrm>
          <a:prstGeom prst="rect">
            <a:avLst/>
          </a:prstGeom>
        </p:spPr>
        <p:txBody>
          <a:bodyPr wrap="square">
            <a:spAutoFit/>
          </a:bodyPr>
          <a:lstStyle/>
          <a:p>
            <a:r>
              <a:rPr lang="es-MX" sz="900" dirty="0">
                <a:solidFill>
                  <a:schemeClr val="bg1">
                    <a:lumMod val="50000"/>
                  </a:schemeClr>
                </a:solidFill>
              </a:rPr>
              <a:t>http://3.bp.blogspot.com/-</a:t>
            </a:r>
            <a:r>
              <a:rPr lang="es-MX" sz="900" dirty="0" smtClean="0">
                <a:solidFill>
                  <a:schemeClr val="bg1">
                    <a:lumMod val="50000"/>
                  </a:schemeClr>
                </a:solidFill>
              </a:rPr>
              <a:t>dVTrSZtfhl4/UTkWgSpN7UI/HcR65cy1puk/s1600/Anabaena+azollae.jpg</a:t>
            </a:r>
            <a:endParaRPr lang="es-MX" sz="900" dirty="0">
              <a:solidFill>
                <a:schemeClr val="bg1">
                  <a:lumMod val="50000"/>
                </a:schemeClr>
              </a:solidFill>
            </a:endParaRPr>
          </a:p>
        </p:txBody>
      </p:sp>
      <p:sp>
        <p:nvSpPr>
          <p:cNvPr id="13" name="Rectángulo 12"/>
          <p:cNvSpPr/>
          <p:nvPr/>
        </p:nvSpPr>
        <p:spPr>
          <a:xfrm>
            <a:off x="7213281" y="5130480"/>
            <a:ext cx="1944216" cy="369332"/>
          </a:xfrm>
          <a:prstGeom prst="rect">
            <a:avLst/>
          </a:prstGeom>
        </p:spPr>
        <p:txBody>
          <a:bodyPr wrap="square">
            <a:spAutoFit/>
          </a:bodyPr>
          <a:lstStyle/>
          <a:p>
            <a:r>
              <a:rPr lang="es-MX" sz="900" dirty="0">
                <a:solidFill>
                  <a:schemeClr val="bg1">
                    <a:lumMod val="50000"/>
                  </a:schemeClr>
                </a:solidFill>
              </a:rPr>
              <a:t>http://www.aloj.us.es/carromzar/algas/Hincksia_hincksiae2_x100.JPG</a:t>
            </a:r>
          </a:p>
        </p:txBody>
      </p:sp>
      <p:sp>
        <p:nvSpPr>
          <p:cNvPr id="14" name="Rectángulo 13"/>
          <p:cNvSpPr/>
          <p:nvPr/>
        </p:nvSpPr>
        <p:spPr>
          <a:xfrm>
            <a:off x="0" y="4991981"/>
            <a:ext cx="1928194" cy="507831"/>
          </a:xfrm>
          <a:prstGeom prst="rect">
            <a:avLst/>
          </a:prstGeom>
        </p:spPr>
        <p:txBody>
          <a:bodyPr wrap="square">
            <a:spAutoFit/>
          </a:bodyPr>
          <a:lstStyle/>
          <a:p>
            <a:r>
              <a:rPr lang="es-MX" sz="900" dirty="0">
                <a:solidFill>
                  <a:schemeClr val="bg1">
                    <a:lumMod val="50000"/>
                  </a:schemeClr>
                </a:solidFill>
              </a:rPr>
              <a:t>https://microbewiki.kenyon.edu/images/thumb/3/3a/Tribonema.gif/500px-Tribonema.gif</a:t>
            </a:r>
          </a:p>
        </p:txBody>
      </p:sp>
      <p:sp>
        <p:nvSpPr>
          <p:cNvPr id="18" name="Rectángulo 17"/>
          <p:cNvSpPr/>
          <p:nvPr/>
        </p:nvSpPr>
        <p:spPr>
          <a:xfrm>
            <a:off x="611560" y="6608385"/>
            <a:ext cx="1765035" cy="276999"/>
          </a:xfrm>
          <a:prstGeom prst="rect">
            <a:avLst/>
          </a:prstGeom>
        </p:spPr>
        <p:txBody>
          <a:bodyPr wrap="none">
            <a:spAutoFit/>
          </a:bodyPr>
          <a:lstStyle/>
          <a:p>
            <a:r>
              <a:rPr lang="es-MX" sz="1200" dirty="0"/>
              <a:t>(Barreno y Ortega, 2003) </a:t>
            </a:r>
          </a:p>
        </p:txBody>
      </p:sp>
      <p:sp>
        <p:nvSpPr>
          <p:cNvPr id="2" name="Marcador de número de diapositiva 1"/>
          <p:cNvSpPr>
            <a:spLocks noGrp="1"/>
          </p:cNvSpPr>
          <p:nvPr>
            <p:ph type="sldNum" sz="quarter" idx="12"/>
          </p:nvPr>
        </p:nvSpPr>
        <p:spPr/>
        <p:txBody>
          <a:bodyPr/>
          <a:lstStyle/>
          <a:p>
            <a:fld id="{D480C563-F6DA-4B63-BFD7-6E391CD38F7F}" type="slidenum">
              <a:rPr lang="es-MX" smtClean="0"/>
              <a:t>9</a:t>
            </a:fld>
            <a:endParaRPr lang="es-MX"/>
          </a:p>
        </p:txBody>
      </p:sp>
    </p:spTree>
    <p:extLst>
      <p:ext uri="{BB962C8B-B14F-4D97-AF65-F5344CB8AC3E}">
        <p14:creationId xmlns:p14="http://schemas.microsoft.com/office/powerpoint/2010/main" val="105326407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1232</TotalTime>
  <Words>4799</Words>
  <Application>Microsoft Office PowerPoint</Application>
  <PresentationFormat>Presentación en pantalla (4:3)</PresentationFormat>
  <Paragraphs>462</Paragraphs>
  <Slides>30</Slides>
  <Notes>29</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30</vt:i4>
      </vt:variant>
    </vt:vector>
  </HeadingPairs>
  <TitlesOfParts>
    <vt:vector size="42" baseType="lpstr">
      <vt:lpstr>ＭＳ Ｐゴシック</vt:lpstr>
      <vt:lpstr>ＭＳ Ｐゴシック</vt:lpstr>
      <vt:lpstr>Arial</vt:lpstr>
      <vt:lpstr>Calibri</vt:lpstr>
      <vt:lpstr>Calibri Light</vt:lpstr>
      <vt:lpstr>Franklin Gothic Book</vt:lpstr>
      <vt:lpstr>Franklin Gothic Medium</vt:lpstr>
      <vt:lpstr>Tahoma</vt:lpstr>
      <vt:lpstr>Trebuchet MS</vt:lpstr>
      <vt:lpstr>Verdana</vt:lpstr>
      <vt:lpstr>Wingdings 2</vt:lpstr>
      <vt:lpstr>Tema de Office</vt:lpstr>
      <vt:lpstr>Presentación de PowerPoint</vt:lpstr>
      <vt:lpstr>GUIÓN</vt:lpstr>
      <vt:lpstr>Presentación de PowerPoint</vt:lpstr>
      <vt:lpstr>MICORRIZAS </vt:lpstr>
      <vt:lpstr>Presentación de PowerPoint</vt:lpstr>
      <vt:lpstr>¿QUÉ ES UN LÍQUEN?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Líquenes</dc:title>
  <dc:creator>IDARI BELEN</dc:creator>
  <cp:lastModifiedBy>Cris</cp:lastModifiedBy>
  <cp:revision>133</cp:revision>
  <dcterms:created xsi:type="dcterms:W3CDTF">2013-11-05T21:20:25Z</dcterms:created>
  <dcterms:modified xsi:type="dcterms:W3CDTF">2015-10-01T17:45:45Z</dcterms:modified>
</cp:coreProperties>
</file>