
<file path=[Content_Types].xml><?xml version="1.0" encoding="utf-8"?>
<Types xmlns="http://schemas.openxmlformats.org/package/2006/content-types">
  <Default Extension="xml" ContentType="application/xml"/>
  <Default Extension="wmf" ContentType="image/x-wmf"/>
  <Default Extension="jpeg" ContentType="image/jpeg"/>
  <Default Extension="rels" ContentType="application/vnd.openxmlformats-package.relationships+xml"/>
  <Default Extension="emf" ContentType="image/x-emf"/>
  <Default Extension="vml" ContentType="application/vnd.openxmlformats-officedocument.vmlDrawing"/>
  <Default Extension="gif" ContentType="image/gif"/>
  <Default Extension="docx" ContentType="application/vnd.openxmlformats-officedocument.wordprocessingml.document"/>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00" r:id="rId1"/>
  </p:sldMasterIdLst>
  <p:notesMasterIdLst>
    <p:notesMasterId r:id="rId50"/>
  </p:notesMasterIdLst>
  <p:sldIdLst>
    <p:sldId id="337" r:id="rId2"/>
    <p:sldId id="338" r:id="rId3"/>
    <p:sldId id="339" r:id="rId4"/>
    <p:sldId id="342" r:id="rId5"/>
    <p:sldId id="281" r:id="rId6"/>
    <p:sldId id="343" r:id="rId7"/>
    <p:sldId id="294" r:id="rId8"/>
    <p:sldId id="283" r:id="rId9"/>
    <p:sldId id="304" r:id="rId10"/>
    <p:sldId id="305" r:id="rId11"/>
    <p:sldId id="300" r:id="rId12"/>
    <p:sldId id="284" r:id="rId13"/>
    <p:sldId id="301" r:id="rId14"/>
    <p:sldId id="302" r:id="rId15"/>
    <p:sldId id="303" r:id="rId16"/>
    <p:sldId id="291" r:id="rId17"/>
    <p:sldId id="318" r:id="rId18"/>
    <p:sldId id="319" r:id="rId19"/>
    <p:sldId id="320" r:id="rId20"/>
    <p:sldId id="321" r:id="rId21"/>
    <p:sldId id="322" r:id="rId22"/>
    <p:sldId id="325" r:id="rId23"/>
    <p:sldId id="327" r:id="rId24"/>
    <p:sldId id="328" r:id="rId25"/>
    <p:sldId id="326" r:id="rId26"/>
    <p:sldId id="332" r:id="rId27"/>
    <p:sldId id="330" r:id="rId28"/>
    <p:sldId id="331" r:id="rId29"/>
    <p:sldId id="333" r:id="rId30"/>
    <p:sldId id="329" r:id="rId31"/>
    <p:sldId id="334" r:id="rId32"/>
    <p:sldId id="336" r:id="rId33"/>
    <p:sldId id="287" r:id="rId34"/>
    <p:sldId id="288" r:id="rId35"/>
    <p:sldId id="259" r:id="rId36"/>
    <p:sldId id="309" r:id="rId37"/>
    <p:sldId id="316" r:id="rId38"/>
    <p:sldId id="261" r:id="rId39"/>
    <p:sldId id="263" r:id="rId40"/>
    <p:sldId id="264" r:id="rId41"/>
    <p:sldId id="265" r:id="rId42"/>
    <p:sldId id="266" r:id="rId43"/>
    <p:sldId id="267" r:id="rId44"/>
    <p:sldId id="268" r:id="rId45"/>
    <p:sldId id="310" r:id="rId46"/>
    <p:sldId id="314" r:id="rId47"/>
    <p:sldId id="315" r:id="rId48"/>
    <p:sldId id="290" r:id="rId49"/>
  </p:sldIdLst>
  <p:sldSz cx="9144000" cy="6858000" type="screen4x3"/>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1F2D8"/>
    <a:srgbClr val="DCC99C"/>
    <a:srgbClr val="FFF7D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p:restoredLeft sz="21726" autoAdjust="0"/>
    <p:restoredTop sz="86410" autoAdjust="0"/>
  </p:normalViewPr>
  <p:slideViewPr>
    <p:cSldViewPr>
      <p:cViewPr varScale="1">
        <p:scale>
          <a:sx n="75" d="100"/>
          <a:sy n="75" d="100"/>
        </p:scale>
        <p:origin x="-1584" y="-104"/>
      </p:cViewPr>
      <p:guideLst>
        <p:guide orient="horz" pos="2160"/>
        <p:guide pos="2880"/>
      </p:guideLst>
    </p:cSldViewPr>
  </p:slideViewPr>
  <p:outlineViewPr>
    <p:cViewPr>
      <p:scale>
        <a:sx n="33" d="100"/>
        <a:sy n="33" d="100"/>
      </p:scale>
      <p:origin x="0" y="30112"/>
    </p:cViewPr>
  </p:outlineViewPr>
  <p:notesTextViewPr>
    <p:cViewPr>
      <p:scale>
        <a:sx n="1" d="1"/>
        <a:sy n="1" d="1"/>
      </p:scale>
      <p:origin x="0" y="0"/>
    </p:cViewPr>
  </p:notesTextViewPr>
  <p:sorterViewPr>
    <p:cViewPr>
      <p:scale>
        <a:sx n="66" d="100"/>
        <a:sy n="66" d="100"/>
      </p:scale>
      <p:origin x="0" y="0"/>
    </p:cViewPr>
  </p:sorterViewPr>
  <p:notesViewPr>
    <p:cSldViewPr snapToGrid="0" snapToObjects="1">
      <p:cViewPr varScale="1">
        <p:scale>
          <a:sx n="67" d="100"/>
          <a:sy n="67" d="100"/>
        </p:scale>
        <p:origin x="-2272" y="-11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50" Type="http://schemas.openxmlformats.org/officeDocument/2006/relationships/notesMaster" Target="notesMasters/notesMaster1.xml"/><Relationship Id="rId51" Type="http://schemas.openxmlformats.org/officeDocument/2006/relationships/printerSettings" Target="printerSettings/printerSettings1.bin"/><Relationship Id="rId52" Type="http://schemas.openxmlformats.org/officeDocument/2006/relationships/presProps" Target="presProps.xml"/><Relationship Id="rId53" Type="http://schemas.openxmlformats.org/officeDocument/2006/relationships/viewProps" Target="viewProps.xml"/><Relationship Id="rId54" Type="http://schemas.openxmlformats.org/officeDocument/2006/relationships/theme" Target="theme/theme1.xml"/><Relationship Id="rId55" Type="http://schemas.openxmlformats.org/officeDocument/2006/relationships/tableStyles" Target="tableStyles.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slide" Target="slides/slide44.xml"/><Relationship Id="rId46" Type="http://schemas.openxmlformats.org/officeDocument/2006/relationships/slide" Target="slides/slide45.xml"/><Relationship Id="rId47" Type="http://schemas.openxmlformats.org/officeDocument/2006/relationships/slide" Target="slides/slide46.xml"/><Relationship Id="rId48" Type="http://schemas.openxmlformats.org/officeDocument/2006/relationships/slide" Target="slides/slide47.xml"/><Relationship Id="rId49" Type="http://schemas.openxmlformats.org/officeDocument/2006/relationships/slide" Target="slides/slide4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s>
</file>

<file path=ppt/diagrams/colors1.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2C4C2E0-1344-024C-BA24-6761627CEB7A}" type="doc">
      <dgm:prSet loTypeId="urn:microsoft.com/office/officeart/2005/8/layout/balance1" loCatId="" qsTypeId="urn:microsoft.com/office/officeart/2005/8/quickstyle/simple4" qsCatId="simple" csTypeId="urn:microsoft.com/office/officeart/2005/8/colors/colorful3" csCatId="colorful" phldr="1"/>
      <dgm:spPr/>
      <dgm:t>
        <a:bodyPr/>
        <a:lstStyle/>
        <a:p>
          <a:endParaRPr lang="es-MX"/>
        </a:p>
      </dgm:t>
    </dgm:pt>
    <dgm:pt modelId="{D7CB0989-9AD1-F647-B125-7A7E9437B365}">
      <dgm:prSet phldrT="[Texto]"/>
      <dgm:spPr/>
      <dgm:t>
        <a:bodyPr/>
        <a:lstStyle/>
        <a:p>
          <a:r>
            <a:rPr lang="es-MX" dirty="0" smtClean="0"/>
            <a:t>Tesis</a:t>
          </a:r>
          <a:endParaRPr lang="es-MX" dirty="0"/>
        </a:p>
      </dgm:t>
    </dgm:pt>
    <dgm:pt modelId="{BF81CACB-3F2B-B84B-937A-1B5512A8300D}" type="parTrans" cxnId="{B6F49ED7-23FD-5B47-91AB-93689DF2F3A9}">
      <dgm:prSet/>
      <dgm:spPr/>
      <dgm:t>
        <a:bodyPr/>
        <a:lstStyle/>
        <a:p>
          <a:endParaRPr lang="es-MX"/>
        </a:p>
      </dgm:t>
    </dgm:pt>
    <dgm:pt modelId="{8F6F6F4A-D5D2-9442-8A2E-A6C7DDEAEC6D}" type="sibTrans" cxnId="{B6F49ED7-23FD-5B47-91AB-93689DF2F3A9}">
      <dgm:prSet/>
      <dgm:spPr/>
      <dgm:t>
        <a:bodyPr/>
        <a:lstStyle/>
        <a:p>
          <a:endParaRPr lang="es-MX"/>
        </a:p>
      </dgm:t>
    </dgm:pt>
    <dgm:pt modelId="{F534C4CF-5BF7-7346-A221-8FEE32D680DA}">
      <dgm:prSet phldrT="[Texto]"/>
      <dgm:spPr/>
      <dgm:t>
        <a:bodyPr/>
        <a:lstStyle/>
        <a:p>
          <a:r>
            <a:rPr lang="es-MX" dirty="0" smtClean="0"/>
            <a:t>Tema</a:t>
          </a:r>
          <a:endParaRPr lang="es-MX" dirty="0"/>
        </a:p>
      </dgm:t>
    </dgm:pt>
    <dgm:pt modelId="{F72DCAA2-B0C8-F945-AE92-1A5A95F094C0}" type="parTrans" cxnId="{E4523086-0003-C342-B6C0-F4192BD4B4BE}">
      <dgm:prSet/>
      <dgm:spPr/>
      <dgm:t>
        <a:bodyPr/>
        <a:lstStyle/>
        <a:p>
          <a:endParaRPr lang="es-MX"/>
        </a:p>
      </dgm:t>
    </dgm:pt>
    <dgm:pt modelId="{8258EB49-6ADA-B74E-BFBA-0D9287E93FD6}" type="sibTrans" cxnId="{E4523086-0003-C342-B6C0-F4192BD4B4BE}">
      <dgm:prSet/>
      <dgm:spPr/>
      <dgm:t>
        <a:bodyPr/>
        <a:lstStyle/>
        <a:p>
          <a:endParaRPr lang="es-MX"/>
        </a:p>
      </dgm:t>
    </dgm:pt>
    <dgm:pt modelId="{B42CE121-C818-0B45-9A21-E327E9BACD52}">
      <dgm:prSet phldrT="[Texto]"/>
      <dgm:spPr/>
      <dgm:t>
        <a:bodyPr/>
        <a:lstStyle/>
        <a:p>
          <a:r>
            <a:rPr lang="es-MX" dirty="0" smtClean="0"/>
            <a:t>Método</a:t>
          </a:r>
          <a:endParaRPr lang="es-MX" dirty="0"/>
        </a:p>
      </dgm:t>
    </dgm:pt>
    <dgm:pt modelId="{444B1481-16E9-BD4B-B8EE-CF9A3DD3E041}" type="parTrans" cxnId="{947AD46A-4579-0C41-BB6C-A59C92FC4AC6}">
      <dgm:prSet/>
      <dgm:spPr/>
      <dgm:t>
        <a:bodyPr/>
        <a:lstStyle/>
        <a:p>
          <a:endParaRPr lang="es-MX"/>
        </a:p>
      </dgm:t>
    </dgm:pt>
    <dgm:pt modelId="{79D7CB60-98FC-784B-85D0-6E0F12B8908B}" type="sibTrans" cxnId="{947AD46A-4579-0C41-BB6C-A59C92FC4AC6}">
      <dgm:prSet/>
      <dgm:spPr/>
      <dgm:t>
        <a:bodyPr/>
        <a:lstStyle/>
        <a:p>
          <a:endParaRPr lang="es-MX"/>
        </a:p>
      </dgm:t>
    </dgm:pt>
    <dgm:pt modelId="{7B16E2F7-69BF-994A-A135-701DA44BA2A3}">
      <dgm:prSet/>
      <dgm:spPr/>
      <dgm:t>
        <a:bodyPr/>
        <a:lstStyle/>
        <a:p>
          <a:r>
            <a:rPr lang="es-MX" dirty="0" smtClean="0"/>
            <a:t>Justificación</a:t>
          </a:r>
          <a:endParaRPr lang="es-MX" dirty="0"/>
        </a:p>
      </dgm:t>
    </dgm:pt>
    <dgm:pt modelId="{4E337DDF-91A4-2747-ADCA-D369D7F8EC6D}" type="parTrans" cxnId="{5B59D7A4-CE84-F643-A81C-F465AA47DF42}">
      <dgm:prSet/>
      <dgm:spPr/>
      <dgm:t>
        <a:bodyPr/>
        <a:lstStyle/>
        <a:p>
          <a:endParaRPr lang="es-MX"/>
        </a:p>
      </dgm:t>
    </dgm:pt>
    <dgm:pt modelId="{710AE5A7-434C-0E48-9665-E2A2FEC71D38}" type="sibTrans" cxnId="{5B59D7A4-CE84-F643-A81C-F465AA47DF42}">
      <dgm:prSet/>
      <dgm:spPr/>
      <dgm:t>
        <a:bodyPr/>
        <a:lstStyle/>
        <a:p>
          <a:endParaRPr lang="es-MX"/>
        </a:p>
      </dgm:t>
    </dgm:pt>
    <dgm:pt modelId="{9EBCFD89-1232-0E45-AA59-24E7493C8EB4}">
      <dgm:prSet/>
      <dgm:spPr/>
      <dgm:t>
        <a:bodyPr/>
        <a:lstStyle/>
        <a:p>
          <a:r>
            <a:rPr lang="es-MX" dirty="0" smtClean="0"/>
            <a:t>Objetivo</a:t>
          </a:r>
          <a:endParaRPr lang="es-MX" dirty="0"/>
        </a:p>
      </dgm:t>
    </dgm:pt>
    <dgm:pt modelId="{527DD275-EE32-A74A-B9E0-F2D90F57CFFA}" type="parTrans" cxnId="{E80CFE53-67C6-524C-BB36-BB7A6197F170}">
      <dgm:prSet/>
      <dgm:spPr/>
      <dgm:t>
        <a:bodyPr/>
        <a:lstStyle/>
        <a:p>
          <a:endParaRPr lang="es-MX"/>
        </a:p>
      </dgm:t>
    </dgm:pt>
    <dgm:pt modelId="{15031F0B-D169-3648-A377-AAF98B17A853}" type="sibTrans" cxnId="{E80CFE53-67C6-524C-BB36-BB7A6197F170}">
      <dgm:prSet/>
      <dgm:spPr/>
      <dgm:t>
        <a:bodyPr/>
        <a:lstStyle/>
        <a:p>
          <a:endParaRPr lang="es-MX"/>
        </a:p>
      </dgm:t>
    </dgm:pt>
    <dgm:pt modelId="{4B12DE57-CBC8-324A-965A-A62D717DC393}">
      <dgm:prSet/>
      <dgm:spPr/>
      <dgm:t>
        <a:bodyPr/>
        <a:lstStyle/>
        <a:p>
          <a:r>
            <a:rPr lang="es-MX" dirty="0" smtClean="0"/>
            <a:t>Presentación</a:t>
          </a:r>
          <a:endParaRPr lang="es-MX" dirty="0"/>
        </a:p>
      </dgm:t>
    </dgm:pt>
    <dgm:pt modelId="{6AAA3464-0CCD-CD46-9AF2-D77D999C0293}" type="parTrans" cxnId="{828B0125-6BA4-1B49-A21B-EA14F845AE62}">
      <dgm:prSet/>
      <dgm:spPr/>
      <dgm:t>
        <a:bodyPr/>
        <a:lstStyle/>
        <a:p>
          <a:endParaRPr lang="es-MX"/>
        </a:p>
      </dgm:t>
    </dgm:pt>
    <dgm:pt modelId="{DD73E5A8-96E7-AF45-9367-F86DE4BD2E6D}" type="sibTrans" cxnId="{828B0125-6BA4-1B49-A21B-EA14F845AE62}">
      <dgm:prSet/>
      <dgm:spPr/>
      <dgm:t>
        <a:bodyPr/>
        <a:lstStyle/>
        <a:p>
          <a:endParaRPr lang="es-MX"/>
        </a:p>
      </dgm:t>
    </dgm:pt>
    <dgm:pt modelId="{CCE22D77-ACB2-1649-A654-07ADDE66D56A}">
      <dgm:prSet/>
      <dgm:spPr/>
    </dgm:pt>
    <dgm:pt modelId="{30D9F9F5-B58E-CC4C-AEF4-C190D403E8F4}" type="parTrans" cxnId="{294ADA20-CACC-6543-B18B-01C4DBCCCE83}">
      <dgm:prSet/>
      <dgm:spPr/>
      <dgm:t>
        <a:bodyPr/>
        <a:lstStyle/>
        <a:p>
          <a:endParaRPr lang="es-MX"/>
        </a:p>
      </dgm:t>
    </dgm:pt>
    <dgm:pt modelId="{74EEFBA2-623F-DA48-9186-23A80E503B2A}" type="sibTrans" cxnId="{294ADA20-CACC-6543-B18B-01C4DBCCCE83}">
      <dgm:prSet/>
      <dgm:spPr/>
      <dgm:t>
        <a:bodyPr/>
        <a:lstStyle/>
        <a:p>
          <a:endParaRPr lang="es-MX"/>
        </a:p>
      </dgm:t>
    </dgm:pt>
    <dgm:pt modelId="{79455A60-4B5B-9046-AAFC-E353E0763500}" type="pres">
      <dgm:prSet presAssocID="{B2C4C2E0-1344-024C-BA24-6761627CEB7A}" presName="outerComposite" presStyleCnt="0">
        <dgm:presLayoutVars>
          <dgm:chMax val="2"/>
          <dgm:animLvl val="lvl"/>
          <dgm:resizeHandles val="exact"/>
        </dgm:presLayoutVars>
      </dgm:prSet>
      <dgm:spPr/>
      <dgm:t>
        <a:bodyPr/>
        <a:lstStyle/>
        <a:p>
          <a:endParaRPr lang="es-MX"/>
        </a:p>
      </dgm:t>
    </dgm:pt>
    <dgm:pt modelId="{35742D53-0D52-734B-B6CC-4157E773C62C}" type="pres">
      <dgm:prSet presAssocID="{B2C4C2E0-1344-024C-BA24-6761627CEB7A}" presName="dummyMaxCanvas" presStyleCnt="0"/>
      <dgm:spPr/>
    </dgm:pt>
    <dgm:pt modelId="{4AF97CBA-0995-AC48-9F43-196A88E261BE}" type="pres">
      <dgm:prSet presAssocID="{B2C4C2E0-1344-024C-BA24-6761627CEB7A}" presName="parentComposite" presStyleCnt="0"/>
      <dgm:spPr/>
    </dgm:pt>
    <dgm:pt modelId="{37458521-E184-CD49-81B1-4F98BB01BD1E}" type="pres">
      <dgm:prSet presAssocID="{B2C4C2E0-1344-024C-BA24-6761627CEB7A}" presName="parent1" presStyleLbl="alignAccFollowNode1" presStyleIdx="0" presStyleCnt="4">
        <dgm:presLayoutVars>
          <dgm:chMax val="4"/>
        </dgm:presLayoutVars>
      </dgm:prSet>
      <dgm:spPr/>
      <dgm:t>
        <a:bodyPr/>
        <a:lstStyle/>
        <a:p>
          <a:endParaRPr lang="es-MX"/>
        </a:p>
      </dgm:t>
    </dgm:pt>
    <dgm:pt modelId="{723FE313-94DB-F342-98E9-E06CB32676BF}" type="pres">
      <dgm:prSet presAssocID="{B2C4C2E0-1344-024C-BA24-6761627CEB7A}" presName="parent2" presStyleLbl="alignAccFollowNode1" presStyleIdx="1" presStyleCnt="4">
        <dgm:presLayoutVars>
          <dgm:chMax val="4"/>
        </dgm:presLayoutVars>
      </dgm:prSet>
      <dgm:spPr/>
      <dgm:t>
        <a:bodyPr/>
        <a:lstStyle/>
        <a:p>
          <a:endParaRPr lang="es-MX"/>
        </a:p>
      </dgm:t>
    </dgm:pt>
    <dgm:pt modelId="{7176677B-B031-3A48-819C-D747BF729304}" type="pres">
      <dgm:prSet presAssocID="{B2C4C2E0-1344-024C-BA24-6761627CEB7A}" presName="childrenComposite" presStyleCnt="0"/>
      <dgm:spPr/>
    </dgm:pt>
    <dgm:pt modelId="{9CC685C5-90F6-174F-BF85-5738D506BAB4}" type="pres">
      <dgm:prSet presAssocID="{B2C4C2E0-1344-024C-BA24-6761627CEB7A}" presName="dummyMaxCanvas_ChildArea" presStyleCnt="0"/>
      <dgm:spPr/>
    </dgm:pt>
    <dgm:pt modelId="{9120DEA2-D961-694D-A04D-9A5EEA501BB4}" type="pres">
      <dgm:prSet presAssocID="{B2C4C2E0-1344-024C-BA24-6761627CEB7A}" presName="fulcrum" presStyleLbl="alignAccFollowNode1" presStyleIdx="2" presStyleCnt="4"/>
      <dgm:spPr/>
    </dgm:pt>
    <dgm:pt modelId="{066D6FD1-1ECE-404B-89AC-D3D150C830B9}" type="pres">
      <dgm:prSet presAssocID="{B2C4C2E0-1344-024C-BA24-6761627CEB7A}" presName="balance_40" presStyleLbl="alignAccFollowNode1" presStyleIdx="3" presStyleCnt="4">
        <dgm:presLayoutVars>
          <dgm:bulletEnabled val="1"/>
        </dgm:presLayoutVars>
      </dgm:prSet>
      <dgm:spPr/>
    </dgm:pt>
    <dgm:pt modelId="{3436D7CC-7438-6B40-96E9-89523A5AB9EA}" type="pres">
      <dgm:prSet presAssocID="{B2C4C2E0-1344-024C-BA24-6761627CEB7A}" presName="left_40_1" presStyleLbl="node1" presStyleIdx="0" presStyleCnt="4">
        <dgm:presLayoutVars>
          <dgm:bulletEnabled val="1"/>
        </dgm:presLayoutVars>
      </dgm:prSet>
      <dgm:spPr/>
      <dgm:t>
        <a:bodyPr/>
        <a:lstStyle/>
        <a:p>
          <a:endParaRPr lang="es-MX"/>
        </a:p>
      </dgm:t>
    </dgm:pt>
    <dgm:pt modelId="{50ACE8D1-A15F-874D-B18F-2ABE9BAC17C5}" type="pres">
      <dgm:prSet presAssocID="{B2C4C2E0-1344-024C-BA24-6761627CEB7A}" presName="left_40_2" presStyleLbl="node1" presStyleIdx="1" presStyleCnt="4">
        <dgm:presLayoutVars>
          <dgm:bulletEnabled val="1"/>
        </dgm:presLayoutVars>
      </dgm:prSet>
      <dgm:spPr/>
      <dgm:t>
        <a:bodyPr/>
        <a:lstStyle/>
        <a:p>
          <a:endParaRPr lang="es-MX"/>
        </a:p>
      </dgm:t>
    </dgm:pt>
    <dgm:pt modelId="{5F8A4628-C088-D844-B957-14CC566ABAD9}" type="pres">
      <dgm:prSet presAssocID="{B2C4C2E0-1344-024C-BA24-6761627CEB7A}" presName="left_40_3" presStyleLbl="node1" presStyleIdx="2" presStyleCnt="4">
        <dgm:presLayoutVars>
          <dgm:bulletEnabled val="1"/>
        </dgm:presLayoutVars>
      </dgm:prSet>
      <dgm:spPr/>
      <dgm:t>
        <a:bodyPr/>
        <a:lstStyle/>
        <a:p>
          <a:endParaRPr lang="es-MX"/>
        </a:p>
      </dgm:t>
    </dgm:pt>
    <dgm:pt modelId="{2030ECF2-1C64-AC4A-BBD6-C37D93AD84C6}" type="pres">
      <dgm:prSet presAssocID="{B2C4C2E0-1344-024C-BA24-6761627CEB7A}" presName="left_40_4" presStyleLbl="node1" presStyleIdx="3" presStyleCnt="4">
        <dgm:presLayoutVars>
          <dgm:bulletEnabled val="1"/>
        </dgm:presLayoutVars>
      </dgm:prSet>
      <dgm:spPr/>
      <dgm:t>
        <a:bodyPr/>
        <a:lstStyle/>
        <a:p>
          <a:endParaRPr lang="es-MX"/>
        </a:p>
      </dgm:t>
    </dgm:pt>
  </dgm:ptLst>
  <dgm:cxnLst>
    <dgm:cxn modelId="{E80CFE53-67C6-524C-BB36-BB7A6197F170}" srcId="{D7CB0989-9AD1-F647-B125-7A7E9437B365}" destId="{9EBCFD89-1232-0E45-AA59-24E7493C8EB4}" srcOrd="1" destOrd="0" parTransId="{527DD275-EE32-A74A-B9E0-F2D90F57CFFA}" sibTransId="{15031F0B-D169-3648-A377-AAF98B17A853}"/>
    <dgm:cxn modelId="{3CA66CD0-D382-794A-857F-41D751AFD942}" type="presOf" srcId="{D7CB0989-9AD1-F647-B125-7A7E9437B365}" destId="{37458521-E184-CD49-81B1-4F98BB01BD1E}" srcOrd="0" destOrd="0" presId="urn:microsoft.com/office/officeart/2005/8/layout/balance1"/>
    <dgm:cxn modelId="{0F3D3140-8A05-EB4B-BBB0-E332EED7FAD7}" type="presOf" srcId="{9EBCFD89-1232-0E45-AA59-24E7493C8EB4}" destId="{50ACE8D1-A15F-874D-B18F-2ABE9BAC17C5}" srcOrd="0" destOrd="0" presId="urn:microsoft.com/office/officeart/2005/8/layout/balance1"/>
    <dgm:cxn modelId="{E4523086-0003-C342-B6C0-F4192BD4B4BE}" srcId="{D7CB0989-9AD1-F647-B125-7A7E9437B365}" destId="{F534C4CF-5BF7-7346-A221-8FEE32D680DA}" srcOrd="0" destOrd="0" parTransId="{F72DCAA2-B0C8-F945-AE92-1A5A95F094C0}" sibTransId="{8258EB49-6ADA-B74E-BFBA-0D9287E93FD6}"/>
    <dgm:cxn modelId="{5B59D7A4-CE84-F643-A81C-F465AA47DF42}" srcId="{D7CB0989-9AD1-F647-B125-7A7E9437B365}" destId="{7B16E2F7-69BF-994A-A135-701DA44BA2A3}" srcOrd="2" destOrd="0" parTransId="{4E337DDF-91A4-2747-ADCA-D369D7F8EC6D}" sibTransId="{710AE5A7-434C-0E48-9665-E2A2FEC71D38}"/>
    <dgm:cxn modelId="{C844E4CD-955A-9F46-BE63-94C8A0A2B0D8}" type="presOf" srcId="{B2C4C2E0-1344-024C-BA24-6761627CEB7A}" destId="{79455A60-4B5B-9046-AAFC-E353E0763500}" srcOrd="0" destOrd="0" presId="urn:microsoft.com/office/officeart/2005/8/layout/balance1"/>
    <dgm:cxn modelId="{25106943-602F-3942-9FA1-37BFF3D845E7}" type="presOf" srcId="{F534C4CF-5BF7-7346-A221-8FEE32D680DA}" destId="{3436D7CC-7438-6B40-96E9-89523A5AB9EA}" srcOrd="0" destOrd="0" presId="urn:microsoft.com/office/officeart/2005/8/layout/balance1"/>
    <dgm:cxn modelId="{947AD46A-4579-0C41-BB6C-A59C92FC4AC6}" srcId="{D7CB0989-9AD1-F647-B125-7A7E9437B365}" destId="{B42CE121-C818-0B45-9A21-E327E9BACD52}" srcOrd="3" destOrd="0" parTransId="{444B1481-16E9-BD4B-B8EE-CF9A3DD3E041}" sibTransId="{79D7CB60-98FC-784B-85D0-6E0F12B8908B}"/>
    <dgm:cxn modelId="{764450FA-9CAB-F142-9770-EE96960BF818}" type="presOf" srcId="{B42CE121-C818-0B45-9A21-E327E9BACD52}" destId="{2030ECF2-1C64-AC4A-BBD6-C37D93AD84C6}" srcOrd="0" destOrd="0" presId="urn:microsoft.com/office/officeart/2005/8/layout/balance1"/>
    <dgm:cxn modelId="{B6F49ED7-23FD-5B47-91AB-93689DF2F3A9}" srcId="{B2C4C2E0-1344-024C-BA24-6761627CEB7A}" destId="{D7CB0989-9AD1-F647-B125-7A7E9437B365}" srcOrd="0" destOrd="0" parTransId="{BF81CACB-3F2B-B84B-937A-1B5512A8300D}" sibTransId="{8F6F6F4A-D5D2-9442-8A2E-A6C7DDEAEC6D}"/>
    <dgm:cxn modelId="{828B0125-6BA4-1B49-A21B-EA14F845AE62}" srcId="{B2C4C2E0-1344-024C-BA24-6761627CEB7A}" destId="{4B12DE57-CBC8-324A-965A-A62D717DC393}" srcOrd="1" destOrd="0" parTransId="{6AAA3464-0CCD-CD46-9AF2-D77D999C0293}" sibTransId="{DD73E5A8-96E7-AF45-9367-F86DE4BD2E6D}"/>
    <dgm:cxn modelId="{FA710A03-8121-6D46-A50A-FF202DD2D828}" type="presOf" srcId="{4B12DE57-CBC8-324A-965A-A62D717DC393}" destId="{723FE313-94DB-F342-98E9-E06CB32676BF}" srcOrd="0" destOrd="0" presId="urn:microsoft.com/office/officeart/2005/8/layout/balance1"/>
    <dgm:cxn modelId="{AF39AFD8-4967-164B-A038-42D455FD4390}" type="presOf" srcId="{7B16E2F7-69BF-994A-A135-701DA44BA2A3}" destId="{5F8A4628-C088-D844-B957-14CC566ABAD9}" srcOrd="0" destOrd="0" presId="urn:microsoft.com/office/officeart/2005/8/layout/balance1"/>
    <dgm:cxn modelId="{294ADA20-CACC-6543-B18B-01C4DBCCCE83}" srcId="{B2C4C2E0-1344-024C-BA24-6761627CEB7A}" destId="{CCE22D77-ACB2-1649-A654-07ADDE66D56A}" srcOrd="2" destOrd="0" parTransId="{30D9F9F5-B58E-CC4C-AEF4-C190D403E8F4}" sibTransId="{74EEFBA2-623F-DA48-9186-23A80E503B2A}"/>
    <dgm:cxn modelId="{F24AECA7-C79A-D84C-84AA-D8BE63EE78DE}" type="presParOf" srcId="{79455A60-4B5B-9046-AAFC-E353E0763500}" destId="{35742D53-0D52-734B-B6CC-4157E773C62C}" srcOrd="0" destOrd="0" presId="urn:microsoft.com/office/officeart/2005/8/layout/balance1"/>
    <dgm:cxn modelId="{A58EE351-4D41-AF44-B539-E12AA5A8903B}" type="presParOf" srcId="{79455A60-4B5B-9046-AAFC-E353E0763500}" destId="{4AF97CBA-0995-AC48-9F43-196A88E261BE}" srcOrd="1" destOrd="0" presId="urn:microsoft.com/office/officeart/2005/8/layout/balance1"/>
    <dgm:cxn modelId="{10298663-44F7-9B40-964C-8638CFBFCEB5}" type="presParOf" srcId="{4AF97CBA-0995-AC48-9F43-196A88E261BE}" destId="{37458521-E184-CD49-81B1-4F98BB01BD1E}" srcOrd="0" destOrd="0" presId="urn:microsoft.com/office/officeart/2005/8/layout/balance1"/>
    <dgm:cxn modelId="{4C6F101C-397B-1A48-8BC8-E9F305B397E8}" type="presParOf" srcId="{4AF97CBA-0995-AC48-9F43-196A88E261BE}" destId="{723FE313-94DB-F342-98E9-E06CB32676BF}" srcOrd="1" destOrd="0" presId="urn:microsoft.com/office/officeart/2005/8/layout/balance1"/>
    <dgm:cxn modelId="{CBC9FF73-2045-1740-9074-9AEEC862CC9E}" type="presParOf" srcId="{79455A60-4B5B-9046-AAFC-E353E0763500}" destId="{7176677B-B031-3A48-819C-D747BF729304}" srcOrd="2" destOrd="0" presId="urn:microsoft.com/office/officeart/2005/8/layout/balance1"/>
    <dgm:cxn modelId="{3AC6A2A1-E47A-C94B-9E73-C9EC9CA19DEF}" type="presParOf" srcId="{7176677B-B031-3A48-819C-D747BF729304}" destId="{9CC685C5-90F6-174F-BF85-5738D506BAB4}" srcOrd="0" destOrd="0" presId="urn:microsoft.com/office/officeart/2005/8/layout/balance1"/>
    <dgm:cxn modelId="{DE557C65-37B6-FB4A-BA14-31997D12AA09}" type="presParOf" srcId="{7176677B-B031-3A48-819C-D747BF729304}" destId="{9120DEA2-D961-694D-A04D-9A5EEA501BB4}" srcOrd="1" destOrd="0" presId="urn:microsoft.com/office/officeart/2005/8/layout/balance1"/>
    <dgm:cxn modelId="{344D5171-28C8-0D4E-8291-DB3D2EB4CA96}" type="presParOf" srcId="{7176677B-B031-3A48-819C-D747BF729304}" destId="{066D6FD1-1ECE-404B-89AC-D3D150C830B9}" srcOrd="2" destOrd="0" presId="urn:microsoft.com/office/officeart/2005/8/layout/balance1"/>
    <dgm:cxn modelId="{9FA76E06-CC8A-4148-AB36-3B0CADB2D0E4}" type="presParOf" srcId="{7176677B-B031-3A48-819C-D747BF729304}" destId="{3436D7CC-7438-6B40-96E9-89523A5AB9EA}" srcOrd="3" destOrd="0" presId="urn:microsoft.com/office/officeart/2005/8/layout/balance1"/>
    <dgm:cxn modelId="{91327AEE-456B-C746-968F-11B879264921}" type="presParOf" srcId="{7176677B-B031-3A48-819C-D747BF729304}" destId="{50ACE8D1-A15F-874D-B18F-2ABE9BAC17C5}" srcOrd="4" destOrd="0" presId="urn:microsoft.com/office/officeart/2005/8/layout/balance1"/>
    <dgm:cxn modelId="{CCE3CC00-2E6D-CF48-926A-669CC18A6B01}" type="presParOf" srcId="{7176677B-B031-3A48-819C-D747BF729304}" destId="{5F8A4628-C088-D844-B957-14CC566ABAD9}" srcOrd="5" destOrd="0" presId="urn:microsoft.com/office/officeart/2005/8/layout/balance1"/>
    <dgm:cxn modelId="{DE410174-C03B-1145-A891-3AEAFF99B7DE}" type="presParOf" srcId="{7176677B-B031-3A48-819C-D747BF729304}" destId="{2030ECF2-1C64-AC4A-BBD6-C37D93AD84C6}" srcOrd="6" destOrd="0" presId="urn:microsoft.com/office/officeart/2005/8/layout/balance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7458521-E184-CD49-81B1-4F98BB01BD1E}">
      <dsp:nvSpPr>
        <dsp:cNvPr id="0" name=""/>
        <dsp:cNvSpPr/>
      </dsp:nvSpPr>
      <dsp:spPr>
        <a:xfrm>
          <a:off x="2292547" y="0"/>
          <a:ext cx="1732654" cy="962585"/>
        </a:xfrm>
        <a:prstGeom prst="roundRect">
          <a:avLst>
            <a:gd name="adj" fmla="val 10000"/>
          </a:avLst>
        </a:prstGeom>
        <a:solidFill>
          <a:schemeClr val="accent3">
            <a:tint val="40000"/>
            <a:alpha val="90000"/>
            <a:hueOff val="0"/>
            <a:satOff val="0"/>
            <a:lumOff val="0"/>
            <a:alphaOff val="0"/>
          </a:schemeClr>
        </a:solidFill>
        <a:ln w="9525" cap="flat" cmpd="sng" algn="ctr">
          <a:solidFill>
            <a:schemeClr val="accent3">
              <a:tint val="40000"/>
              <a:alpha val="9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80010" tIns="80010" rIns="80010" bIns="80010" numCol="1" spcCol="1270" anchor="ctr" anchorCtr="0">
          <a:noAutofit/>
        </a:bodyPr>
        <a:lstStyle/>
        <a:p>
          <a:pPr lvl="0" algn="ctr" defTabSz="933450">
            <a:lnSpc>
              <a:spcPct val="90000"/>
            </a:lnSpc>
            <a:spcBef>
              <a:spcPct val="0"/>
            </a:spcBef>
            <a:spcAft>
              <a:spcPct val="35000"/>
            </a:spcAft>
          </a:pPr>
          <a:r>
            <a:rPr lang="es-MX" sz="2100" kern="1200" dirty="0" smtClean="0"/>
            <a:t>Tesis</a:t>
          </a:r>
          <a:endParaRPr lang="es-MX" sz="2100" kern="1200" dirty="0"/>
        </a:p>
      </dsp:txBody>
      <dsp:txXfrm>
        <a:off x="2320740" y="28193"/>
        <a:ext cx="1676268" cy="906199"/>
      </dsp:txXfrm>
    </dsp:sp>
    <dsp:sp modelId="{723FE313-94DB-F342-98E9-E06CB32676BF}">
      <dsp:nvSpPr>
        <dsp:cNvPr id="0" name=""/>
        <dsp:cNvSpPr/>
      </dsp:nvSpPr>
      <dsp:spPr>
        <a:xfrm>
          <a:off x="4795270" y="0"/>
          <a:ext cx="1732654" cy="962585"/>
        </a:xfrm>
        <a:prstGeom prst="roundRect">
          <a:avLst>
            <a:gd name="adj" fmla="val 10000"/>
          </a:avLst>
        </a:prstGeom>
        <a:solidFill>
          <a:schemeClr val="accent3">
            <a:tint val="40000"/>
            <a:alpha val="90000"/>
            <a:hueOff val="-6700017"/>
            <a:satOff val="12490"/>
            <a:lumOff val="1114"/>
            <a:alphaOff val="0"/>
          </a:schemeClr>
        </a:solidFill>
        <a:ln w="9525" cap="flat" cmpd="sng" algn="ctr">
          <a:solidFill>
            <a:schemeClr val="accent3">
              <a:tint val="40000"/>
              <a:alpha val="90000"/>
              <a:hueOff val="-6700017"/>
              <a:satOff val="12490"/>
              <a:lumOff val="1114"/>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80010" tIns="80010" rIns="80010" bIns="80010" numCol="1" spcCol="1270" anchor="ctr" anchorCtr="0">
          <a:noAutofit/>
        </a:bodyPr>
        <a:lstStyle/>
        <a:p>
          <a:pPr lvl="0" algn="ctr" defTabSz="933450">
            <a:lnSpc>
              <a:spcPct val="90000"/>
            </a:lnSpc>
            <a:spcBef>
              <a:spcPct val="0"/>
            </a:spcBef>
            <a:spcAft>
              <a:spcPct val="35000"/>
            </a:spcAft>
          </a:pPr>
          <a:r>
            <a:rPr lang="es-MX" sz="2100" kern="1200" dirty="0" smtClean="0"/>
            <a:t>Presentación</a:t>
          </a:r>
          <a:endParaRPr lang="es-MX" sz="2100" kern="1200" dirty="0"/>
        </a:p>
      </dsp:txBody>
      <dsp:txXfrm>
        <a:off x="4823463" y="28193"/>
        <a:ext cx="1676268" cy="906199"/>
      </dsp:txXfrm>
    </dsp:sp>
    <dsp:sp modelId="{9120DEA2-D961-694D-A04D-9A5EEA501BB4}">
      <dsp:nvSpPr>
        <dsp:cNvPr id="0" name=""/>
        <dsp:cNvSpPr/>
      </dsp:nvSpPr>
      <dsp:spPr>
        <a:xfrm>
          <a:off x="4049266" y="4090988"/>
          <a:ext cx="721939" cy="721939"/>
        </a:xfrm>
        <a:prstGeom prst="triangle">
          <a:avLst/>
        </a:prstGeom>
        <a:solidFill>
          <a:schemeClr val="accent3">
            <a:tint val="40000"/>
            <a:alpha val="90000"/>
            <a:hueOff val="-13400034"/>
            <a:satOff val="24981"/>
            <a:lumOff val="2227"/>
            <a:alphaOff val="0"/>
          </a:schemeClr>
        </a:solidFill>
        <a:ln w="9525" cap="flat" cmpd="sng" algn="ctr">
          <a:solidFill>
            <a:schemeClr val="accent3">
              <a:tint val="40000"/>
              <a:alpha val="90000"/>
              <a:hueOff val="-13400034"/>
              <a:satOff val="24981"/>
              <a:lumOff val="2227"/>
              <a:alphaOff val="0"/>
            </a:schemeClr>
          </a:solidFill>
          <a:prstDash val="solid"/>
        </a:ln>
        <a:effectLst/>
      </dsp:spPr>
      <dsp:style>
        <a:lnRef idx="1">
          <a:scrgbClr r="0" g="0" b="0"/>
        </a:lnRef>
        <a:fillRef idx="1">
          <a:scrgbClr r="0" g="0" b="0"/>
        </a:fillRef>
        <a:effectRef idx="0">
          <a:scrgbClr r="0" g="0" b="0"/>
        </a:effectRef>
        <a:fontRef idx="minor"/>
      </dsp:style>
    </dsp:sp>
    <dsp:sp modelId="{066D6FD1-1ECE-404B-89AC-D3D150C830B9}">
      <dsp:nvSpPr>
        <dsp:cNvPr id="0" name=""/>
        <dsp:cNvSpPr/>
      </dsp:nvSpPr>
      <dsp:spPr>
        <a:xfrm rot="21360000">
          <a:off x="2243756" y="3781629"/>
          <a:ext cx="4332958" cy="302989"/>
        </a:xfrm>
        <a:prstGeom prst="rect">
          <a:avLst/>
        </a:prstGeom>
        <a:solidFill>
          <a:schemeClr val="accent3">
            <a:tint val="40000"/>
            <a:alpha val="90000"/>
            <a:hueOff val="-20100049"/>
            <a:satOff val="37471"/>
            <a:lumOff val="3341"/>
            <a:alphaOff val="0"/>
          </a:schemeClr>
        </a:solidFill>
        <a:ln w="9525" cap="flat" cmpd="sng" algn="ctr">
          <a:solidFill>
            <a:schemeClr val="accent3">
              <a:tint val="40000"/>
              <a:alpha val="90000"/>
              <a:hueOff val="-20100049"/>
              <a:satOff val="37471"/>
              <a:lumOff val="3341"/>
              <a:alphaOff val="0"/>
            </a:schemeClr>
          </a:solidFill>
          <a:prstDash val="solid"/>
        </a:ln>
        <a:effectLst/>
      </dsp:spPr>
      <dsp:style>
        <a:lnRef idx="1">
          <a:scrgbClr r="0" g="0" b="0"/>
        </a:lnRef>
        <a:fillRef idx="1">
          <a:scrgbClr r="0" g="0" b="0"/>
        </a:fillRef>
        <a:effectRef idx="0">
          <a:scrgbClr r="0" g="0" b="0"/>
        </a:effectRef>
        <a:fontRef idx="minor"/>
      </dsp:style>
    </dsp:sp>
    <dsp:sp modelId="{3436D7CC-7438-6B40-96E9-89523A5AB9EA}">
      <dsp:nvSpPr>
        <dsp:cNvPr id="0" name=""/>
        <dsp:cNvSpPr/>
      </dsp:nvSpPr>
      <dsp:spPr>
        <a:xfrm rot="21360000">
          <a:off x="2251002" y="3235781"/>
          <a:ext cx="1719484" cy="593814"/>
        </a:xfrm>
        <a:prstGeom prst="roundRect">
          <a:avLst/>
        </a:prstGeom>
        <a:gradFill rotWithShape="0">
          <a:gsLst>
            <a:gs pos="0">
              <a:schemeClr val="accent3">
                <a:hueOff val="0"/>
                <a:satOff val="0"/>
                <a:lumOff val="0"/>
                <a:alphaOff val="0"/>
                <a:tint val="96000"/>
                <a:satMod val="120000"/>
                <a:lumMod val="120000"/>
              </a:schemeClr>
            </a:gs>
            <a:gs pos="100000">
              <a:schemeClr val="accent3">
                <a:hueOff val="0"/>
                <a:satOff val="0"/>
                <a:lumOff val="0"/>
                <a:alphaOff val="0"/>
                <a:shade val="89000"/>
                <a:lumMod val="90000"/>
              </a:schemeClr>
            </a:gs>
          </a:gsLst>
          <a:lin ang="5400000" scaled="0"/>
        </a:gradFill>
        <a:ln>
          <a:noFill/>
        </a:ln>
        <a:effectLst>
          <a:outerShdw blurRad="50800" dist="25400" dir="5400000" rotWithShape="0">
            <a:srgbClr val="000000">
              <a:alpha val="38000"/>
            </a:srgbClr>
          </a:outerShdw>
        </a:effectLst>
        <a:scene3d>
          <a:camera prst="orthographicFront">
            <a:rot lat="0" lon="0" rev="0"/>
          </a:camera>
          <a:lightRig rig="flat" dir="tl">
            <a:rot lat="0" lon="0" rev="6360000"/>
          </a:lightRig>
        </a:scene3d>
        <a:sp3d prstMaterial="flat">
          <a:bevelT w="12700" h="12700"/>
        </a:sp3d>
      </dsp:spPr>
      <dsp:style>
        <a:lnRef idx="0">
          <a:scrgbClr r="0" g="0" b="0"/>
        </a:lnRef>
        <a:fillRef idx="3">
          <a:scrgbClr r="0" g="0" b="0"/>
        </a:fillRef>
        <a:effectRef idx="2">
          <a:scrgbClr r="0" g="0" b="0"/>
        </a:effectRef>
        <a:fontRef idx="minor">
          <a:schemeClr val="lt1"/>
        </a:fontRef>
      </dsp:style>
      <dsp:txBody>
        <a:bodyPr spcFirstLastPara="0" vert="horz" wrap="square" lIns="83820" tIns="83820" rIns="83820" bIns="83820" numCol="1" spcCol="1270" anchor="ctr" anchorCtr="0">
          <a:noAutofit/>
        </a:bodyPr>
        <a:lstStyle/>
        <a:p>
          <a:pPr lvl="0" algn="ctr" defTabSz="977900">
            <a:lnSpc>
              <a:spcPct val="90000"/>
            </a:lnSpc>
            <a:spcBef>
              <a:spcPct val="0"/>
            </a:spcBef>
            <a:spcAft>
              <a:spcPct val="35000"/>
            </a:spcAft>
          </a:pPr>
          <a:r>
            <a:rPr lang="es-MX" sz="2200" kern="1200" dirty="0" smtClean="0"/>
            <a:t>Tema</a:t>
          </a:r>
          <a:endParaRPr lang="es-MX" sz="2200" kern="1200" dirty="0"/>
        </a:p>
      </dsp:txBody>
      <dsp:txXfrm>
        <a:off x="2279990" y="3264769"/>
        <a:ext cx="1661508" cy="535838"/>
      </dsp:txXfrm>
    </dsp:sp>
    <dsp:sp modelId="{50ACE8D1-A15F-874D-B18F-2ABE9BAC17C5}">
      <dsp:nvSpPr>
        <dsp:cNvPr id="0" name=""/>
        <dsp:cNvSpPr/>
      </dsp:nvSpPr>
      <dsp:spPr>
        <a:xfrm rot="21360000">
          <a:off x="2202873" y="2600475"/>
          <a:ext cx="1719484" cy="593814"/>
        </a:xfrm>
        <a:prstGeom prst="roundRect">
          <a:avLst/>
        </a:prstGeom>
        <a:gradFill rotWithShape="0">
          <a:gsLst>
            <a:gs pos="0">
              <a:schemeClr val="accent3">
                <a:hueOff val="-6344005"/>
                <a:satOff val="30"/>
                <a:lumOff val="3528"/>
                <a:alphaOff val="0"/>
                <a:tint val="96000"/>
                <a:satMod val="120000"/>
                <a:lumMod val="120000"/>
              </a:schemeClr>
            </a:gs>
            <a:gs pos="100000">
              <a:schemeClr val="accent3">
                <a:hueOff val="-6344005"/>
                <a:satOff val="30"/>
                <a:lumOff val="3528"/>
                <a:alphaOff val="0"/>
                <a:shade val="89000"/>
                <a:lumMod val="90000"/>
              </a:schemeClr>
            </a:gs>
          </a:gsLst>
          <a:lin ang="5400000" scaled="0"/>
        </a:gradFill>
        <a:ln>
          <a:noFill/>
        </a:ln>
        <a:effectLst>
          <a:outerShdw blurRad="50800" dist="25400" dir="5400000" rotWithShape="0">
            <a:srgbClr val="000000">
              <a:alpha val="38000"/>
            </a:srgbClr>
          </a:outerShdw>
        </a:effectLst>
        <a:scene3d>
          <a:camera prst="orthographicFront">
            <a:rot lat="0" lon="0" rev="0"/>
          </a:camera>
          <a:lightRig rig="flat" dir="tl">
            <a:rot lat="0" lon="0" rev="6360000"/>
          </a:lightRig>
        </a:scene3d>
        <a:sp3d prstMaterial="flat">
          <a:bevelT w="12700" h="12700"/>
        </a:sp3d>
      </dsp:spPr>
      <dsp:style>
        <a:lnRef idx="0">
          <a:scrgbClr r="0" g="0" b="0"/>
        </a:lnRef>
        <a:fillRef idx="3">
          <a:scrgbClr r="0" g="0" b="0"/>
        </a:fillRef>
        <a:effectRef idx="2">
          <a:scrgbClr r="0" g="0" b="0"/>
        </a:effectRef>
        <a:fontRef idx="minor">
          <a:schemeClr val="lt1"/>
        </a:fontRef>
      </dsp:style>
      <dsp:txBody>
        <a:bodyPr spcFirstLastPara="0" vert="horz" wrap="square" lIns="83820" tIns="83820" rIns="83820" bIns="83820" numCol="1" spcCol="1270" anchor="ctr" anchorCtr="0">
          <a:noAutofit/>
        </a:bodyPr>
        <a:lstStyle/>
        <a:p>
          <a:pPr lvl="0" algn="ctr" defTabSz="977900">
            <a:lnSpc>
              <a:spcPct val="90000"/>
            </a:lnSpc>
            <a:spcBef>
              <a:spcPct val="0"/>
            </a:spcBef>
            <a:spcAft>
              <a:spcPct val="35000"/>
            </a:spcAft>
          </a:pPr>
          <a:r>
            <a:rPr lang="es-MX" sz="2200" kern="1200" dirty="0" smtClean="0"/>
            <a:t>Objetivo</a:t>
          </a:r>
          <a:endParaRPr lang="es-MX" sz="2200" kern="1200" dirty="0"/>
        </a:p>
      </dsp:txBody>
      <dsp:txXfrm>
        <a:off x="2231861" y="2629463"/>
        <a:ext cx="1661508" cy="535838"/>
      </dsp:txXfrm>
    </dsp:sp>
    <dsp:sp modelId="{5F8A4628-C088-D844-B957-14CC566ABAD9}">
      <dsp:nvSpPr>
        <dsp:cNvPr id="0" name=""/>
        <dsp:cNvSpPr/>
      </dsp:nvSpPr>
      <dsp:spPr>
        <a:xfrm rot="21360000">
          <a:off x="2154744" y="1965168"/>
          <a:ext cx="1719484" cy="593814"/>
        </a:xfrm>
        <a:prstGeom prst="roundRect">
          <a:avLst/>
        </a:prstGeom>
        <a:gradFill rotWithShape="0">
          <a:gsLst>
            <a:gs pos="0">
              <a:schemeClr val="accent3">
                <a:hueOff val="-12688011"/>
                <a:satOff val="60"/>
                <a:lumOff val="7057"/>
                <a:alphaOff val="0"/>
                <a:tint val="96000"/>
                <a:satMod val="120000"/>
                <a:lumMod val="120000"/>
              </a:schemeClr>
            </a:gs>
            <a:gs pos="100000">
              <a:schemeClr val="accent3">
                <a:hueOff val="-12688011"/>
                <a:satOff val="60"/>
                <a:lumOff val="7057"/>
                <a:alphaOff val="0"/>
                <a:shade val="89000"/>
                <a:lumMod val="90000"/>
              </a:schemeClr>
            </a:gs>
          </a:gsLst>
          <a:lin ang="5400000" scaled="0"/>
        </a:gradFill>
        <a:ln>
          <a:noFill/>
        </a:ln>
        <a:effectLst>
          <a:outerShdw blurRad="50800" dist="25400" dir="5400000" rotWithShape="0">
            <a:srgbClr val="000000">
              <a:alpha val="38000"/>
            </a:srgbClr>
          </a:outerShdw>
        </a:effectLst>
        <a:scene3d>
          <a:camera prst="orthographicFront">
            <a:rot lat="0" lon="0" rev="0"/>
          </a:camera>
          <a:lightRig rig="flat" dir="tl">
            <a:rot lat="0" lon="0" rev="6360000"/>
          </a:lightRig>
        </a:scene3d>
        <a:sp3d prstMaterial="flat">
          <a:bevelT w="12700" h="12700"/>
        </a:sp3d>
      </dsp:spPr>
      <dsp:style>
        <a:lnRef idx="0">
          <a:scrgbClr r="0" g="0" b="0"/>
        </a:lnRef>
        <a:fillRef idx="3">
          <a:scrgbClr r="0" g="0" b="0"/>
        </a:fillRef>
        <a:effectRef idx="2">
          <a:scrgbClr r="0" g="0" b="0"/>
        </a:effectRef>
        <a:fontRef idx="minor">
          <a:schemeClr val="lt1"/>
        </a:fontRef>
      </dsp:style>
      <dsp:txBody>
        <a:bodyPr spcFirstLastPara="0" vert="horz" wrap="square" lIns="83820" tIns="83820" rIns="83820" bIns="83820" numCol="1" spcCol="1270" anchor="ctr" anchorCtr="0">
          <a:noAutofit/>
        </a:bodyPr>
        <a:lstStyle/>
        <a:p>
          <a:pPr lvl="0" algn="ctr" defTabSz="977900">
            <a:lnSpc>
              <a:spcPct val="90000"/>
            </a:lnSpc>
            <a:spcBef>
              <a:spcPct val="0"/>
            </a:spcBef>
            <a:spcAft>
              <a:spcPct val="35000"/>
            </a:spcAft>
          </a:pPr>
          <a:r>
            <a:rPr lang="es-MX" sz="2200" kern="1200" dirty="0" smtClean="0"/>
            <a:t>Justificación</a:t>
          </a:r>
          <a:endParaRPr lang="es-MX" sz="2200" kern="1200" dirty="0"/>
        </a:p>
      </dsp:txBody>
      <dsp:txXfrm>
        <a:off x="2183732" y="1994156"/>
        <a:ext cx="1661508" cy="535838"/>
      </dsp:txXfrm>
    </dsp:sp>
    <dsp:sp modelId="{2030ECF2-1C64-AC4A-BBD6-C37D93AD84C6}">
      <dsp:nvSpPr>
        <dsp:cNvPr id="0" name=""/>
        <dsp:cNvSpPr/>
      </dsp:nvSpPr>
      <dsp:spPr>
        <a:xfrm rot="21360000">
          <a:off x="2106615" y="1329862"/>
          <a:ext cx="1719484" cy="593814"/>
        </a:xfrm>
        <a:prstGeom prst="roundRect">
          <a:avLst/>
        </a:prstGeom>
        <a:gradFill rotWithShape="0">
          <a:gsLst>
            <a:gs pos="0">
              <a:schemeClr val="accent3">
                <a:hueOff val="-19032015"/>
                <a:satOff val="90"/>
                <a:lumOff val="10585"/>
                <a:alphaOff val="0"/>
                <a:tint val="96000"/>
                <a:satMod val="120000"/>
                <a:lumMod val="120000"/>
              </a:schemeClr>
            </a:gs>
            <a:gs pos="100000">
              <a:schemeClr val="accent3">
                <a:hueOff val="-19032015"/>
                <a:satOff val="90"/>
                <a:lumOff val="10585"/>
                <a:alphaOff val="0"/>
                <a:shade val="89000"/>
                <a:lumMod val="90000"/>
              </a:schemeClr>
            </a:gs>
          </a:gsLst>
          <a:lin ang="5400000" scaled="0"/>
        </a:gradFill>
        <a:ln>
          <a:noFill/>
        </a:ln>
        <a:effectLst>
          <a:outerShdw blurRad="50800" dist="25400" dir="5400000" rotWithShape="0">
            <a:srgbClr val="000000">
              <a:alpha val="38000"/>
            </a:srgbClr>
          </a:outerShdw>
        </a:effectLst>
        <a:scene3d>
          <a:camera prst="orthographicFront">
            <a:rot lat="0" lon="0" rev="0"/>
          </a:camera>
          <a:lightRig rig="flat" dir="tl">
            <a:rot lat="0" lon="0" rev="6360000"/>
          </a:lightRig>
        </a:scene3d>
        <a:sp3d prstMaterial="flat">
          <a:bevelT w="12700" h="12700"/>
        </a:sp3d>
      </dsp:spPr>
      <dsp:style>
        <a:lnRef idx="0">
          <a:scrgbClr r="0" g="0" b="0"/>
        </a:lnRef>
        <a:fillRef idx="3">
          <a:scrgbClr r="0" g="0" b="0"/>
        </a:fillRef>
        <a:effectRef idx="2">
          <a:scrgbClr r="0" g="0" b="0"/>
        </a:effectRef>
        <a:fontRef idx="minor">
          <a:schemeClr val="lt1"/>
        </a:fontRef>
      </dsp:style>
      <dsp:txBody>
        <a:bodyPr spcFirstLastPara="0" vert="horz" wrap="square" lIns="83820" tIns="83820" rIns="83820" bIns="83820" numCol="1" spcCol="1270" anchor="ctr" anchorCtr="0">
          <a:noAutofit/>
        </a:bodyPr>
        <a:lstStyle/>
        <a:p>
          <a:pPr lvl="0" algn="ctr" defTabSz="977900">
            <a:lnSpc>
              <a:spcPct val="90000"/>
            </a:lnSpc>
            <a:spcBef>
              <a:spcPct val="0"/>
            </a:spcBef>
            <a:spcAft>
              <a:spcPct val="35000"/>
            </a:spcAft>
          </a:pPr>
          <a:r>
            <a:rPr lang="es-MX" sz="2200" kern="1200" dirty="0" smtClean="0"/>
            <a:t>Método</a:t>
          </a:r>
          <a:endParaRPr lang="es-MX" sz="2200" kern="1200" dirty="0"/>
        </a:p>
      </dsp:txBody>
      <dsp:txXfrm>
        <a:off x="2135603" y="1358850"/>
        <a:ext cx="1661508" cy="535838"/>
      </dsp:txXfrm>
    </dsp:sp>
  </dsp:spTree>
</dsp:drawing>
</file>

<file path=ppt/diagrams/layout1.xml><?xml version="1.0" encoding="utf-8"?>
<dgm:layoutDef xmlns:dgm="http://schemas.openxmlformats.org/drawingml/2006/diagram" xmlns:a="http://schemas.openxmlformats.org/drawingml/2006/main" uniqueId="urn:microsoft.com/office/officeart/2005/8/layout/balance1">
  <dgm:title val=""/>
  <dgm:desc val=""/>
  <dgm:catLst>
    <dgm:cat type="relationship" pri="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23">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25" srcId="2" destId="23" srcOrd="0" destOrd="0"/>
      </dgm:cxnLst>
      <dgm:bg/>
      <dgm:whole/>
    </dgm:dataModel>
  </dgm:sampData>
  <dgm:styleData>
    <dgm:dataModel>
      <dgm:ptLst>
        <dgm:pt modelId="0" type="doc"/>
        <dgm:pt modelId="1"/>
        <dgm:pt modelId="11"/>
        <dgm:pt modelId="12"/>
        <dgm:pt modelId="2"/>
        <dgm:pt modelId="21"/>
        <dgm:pt modelId="22"/>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Lst>
      <dgm:bg/>
      <dgm:whole/>
    </dgm:dataModel>
  </dgm:styleData>
  <dgm:clrData>
    <dgm:dataModel>
      <dgm:ptLst>
        <dgm:pt modelId="0" type="doc"/>
        <dgm:pt modelId="1"/>
        <dgm:pt modelId="11"/>
        <dgm:pt modelId="12"/>
        <dgm:pt modelId="13"/>
        <dgm:pt modelId="2"/>
        <dgm:pt modelId="21"/>
        <dgm:pt modelId="22"/>
        <dgm:pt modelId="23"/>
      </dgm:ptLst>
      <dgm:cxnLst>
        <dgm:cxn modelId="4" srcId="0" destId="1" srcOrd="0" destOrd="0"/>
        <dgm:cxn modelId="5" srcId="0" destId="2" srcOrd="1" destOrd="0"/>
        <dgm:cxn modelId="15" srcId="1" destId="11" srcOrd="0" destOrd="0"/>
        <dgm:cxn modelId="16" srcId="1" destId="12" srcOrd="0" destOrd="0"/>
        <dgm:cxn modelId="17" srcId="1" destId="13" srcOrd="0" destOrd="0"/>
        <dgm:cxn modelId="25" srcId="2" destId="21" srcOrd="0" destOrd="0"/>
        <dgm:cxn modelId="26" srcId="2" destId="22" srcOrd="0" destOrd="0"/>
        <dgm:cxn modelId="27" srcId="2" destId="23" srcOrd="0" destOrd="0"/>
      </dgm:cxnLst>
      <dgm:bg/>
      <dgm:whole/>
    </dgm:dataModel>
  </dgm:clrData>
  <dgm:layoutNode name="outerComposite">
    <dgm:varLst>
      <dgm:chMax val="2"/>
      <dgm:animLvl val="lvl"/>
      <dgm:resizeHandles val="exact"/>
    </dgm:varLst>
    <dgm:alg type="composite">
      <dgm:param type="ar" val="1"/>
    </dgm:alg>
    <dgm:shape xmlns:r="http://schemas.openxmlformats.org/officeDocument/2006/relationships" r:blip="">
      <dgm:adjLst/>
    </dgm:shape>
    <dgm:presOf/>
    <dgm:constrLst>
      <dgm:constr type="h" for="ch" forName="parentComposite" refType="h" refFor="ch" refForName="dummyMaxCanvas" op="equ" fact="0.2"/>
      <dgm:constr type="t" for="ch" forName="parentComposite"/>
      <dgm:constr type="h" for="ch" forName="childrenComposite" refType="h" refFor="ch" refForName="dummyMaxCanvas" op="equ" fact="0.8"/>
      <dgm:constr type="t" for="ch" forName="childrenComposite" refType="h" refFor="ch" refForName="dummyMaxCanvas" fact="0.2"/>
    </dgm:constrLst>
    <dgm:ruleLst/>
    <dgm:layoutNode name="dummyMaxCanvas">
      <dgm:alg type="sp"/>
      <dgm:shape xmlns:r="http://schemas.openxmlformats.org/officeDocument/2006/relationships" r:blip="">
        <dgm:adjLst/>
      </dgm:shape>
      <dgm:presOf/>
      <dgm:constrLst/>
      <dgm:ruleLst/>
    </dgm:layoutNode>
    <dgm:layoutNode name="parentComposite">
      <dgm:alg type="composite"/>
      <dgm:shape xmlns:r="http://schemas.openxmlformats.org/officeDocument/2006/relationships" r:blip="">
        <dgm:adjLst/>
      </dgm:shape>
      <dgm:presOf/>
      <dgm:constrLst>
        <dgm:constr type="w" for="ch" forName="parent1" refType="w" fact="0.36"/>
        <dgm:constr type="ctrX" for="ch" forName="parent1" refType="w" fact="0.24"/>
        <dgm:constr type="w" for="ch" forName="parent2" refType="w" fact="0.36"/>
        <dgm:constr type="ctrX" for="ch" forName="parent2" refType="w" fact="0.76"/>
        <dgm:constr type="primFontSz" for="ch" ptType="node" op="equ"/>
      </dgm:constrLst>
      <dgm:ruleLst/>
      <dgm:layoutNode name="parent1" styleLbl="alignAccFollowNode1">
        <dgm:varLst>
          <dgm:chMax val="4"/>
        </dgm:varLst>
        <dgm:alg type="tx"/>
        <dgm:shape xmlns:r="http://schemas.openxmlformats.org/officeDocument/2006/relationships" type="roundRect" r:blip="">
          <dgm:adjLst>
            <dgm:adj idx="1" val="0.1"/>
          </dgm:adjLst>
        </dgm:shape>
        <dgm:presOf axis="ch" ptType="node" cnt="1"/>
        <dgm:constrLst>
          <dgm:constr type="primFontSz" val="65"/>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parent2" styleLbl="alignAccFollowNode1">
        <dgm:varLst>
          <dgm:chMax val="4"/>
        </dgm:varLst>
        <dgm:alg type="tx"/>
        <dgm:shape xmlns:r="http://schemas.openxmlformats.org/officeDocument/2006/relationships" type="roundRect" r:blip="">
          <dgm:adjLst>
            <dgm:adj idx="1" val="0.1"/>
          </dgm:adjLst>
        </dgm:shape>
        <dgm:presOf axis="ch" ptType="node" st="2" cnt="1"/>
        <dgm:constrLst>
          <dgm:constr type="primFontSz" val="65"/>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dgm:layoutNode name="childrenComposite">
      <dgm:alg type="composite"/>
      <dgm:shape xmlns:r="http://schemas.openxmlformats.org/officeDocument/2006/relationships" r:blip="">
        <dgm:adjLst/>
      </dgm:shape>
      <dgm:presOf/>
      <dgm:constrLst>
        <dgm:constr type="primFontSz" for="ch" ptType="node" op="equ" val="65"/>
        <dgm:constr type="w" for="ch" forName="fulcrum" refType="w" fact="0.15"/>
        <dgm:constr type="h" for="ch" forName="fulcrum" refType="w" refFor="ch" refForName="fulcrum"/>
        <dgm:constr type="b" for="ch" forName="fulcrum" refType="h"/>
        <dgm:constr type="ctrX" for="ch" forName="fulcrum" refType="w" fact="0.5"/>
        <dgm:constr type="w" for="ch" forName="balance_00" refType="w" fact="0.9"/>
        <dgm:constr type="h" for="ch" forName="balance_00" refType="h" fact="0.076"/>
        <dgm:constr type="b" for="ch" forName="balance_00" refType="h" fact="0.81"/>
        <dgm:constr type="ctrX" for="ch" forName="balance_00" refType="w" fact="0.5"/>
        <dgm:constr type="w" for="ch" forName="balance_01" refType="w"/>
        <dgm:constr type="h" for="ch" forName="balance_01" refType="h" fact="0.157"/>
        <dgm:constr type="b" for="ch" forName="balance_01" refType="h" fact="0.85"/>
        <dgm:constr type="ctrX" for="ch" forName="balance_01" refType="w" fact="0.5"/>
        <dgm:constr type="w" for="ch" forName="balance_02" refType="w"/>
        <dgm:constr type="h" for="ch" forName="balance_02" refType="h" fact="0.157"/>
        <dgm:constr type="b" for="ch" forName="balance_02" refType="h" fact="0.85"/>
        <dgm:constr type="ctrX" for="ch" forName="balance_02" refType="w" fact="0.5"/>
        <dgm:constr type="w" for="ch" forName="balance_03" refType="w"/>
        <dgm:constr type="h" for="ch" forName="balance_03" refType="h" fact="0.157"/>
        <dgm:constr type="b" for="ch" forName="balance_03" refType="h" fact="0.85"/>
        <dgm:constr type="ctrX" for="ch" forName="balance_03" refType="w" fact="0.5"/>
        <dgm:constr type="w" for="ch" forName="balance_04" refType="w"/>
        <dgm:constr type="h" for="ch" forName="balance_04" refType="h" fact="0.157"/>
        <dgm:constr type="b" for="ch" forName="balance_04" refType="h" fact="0.85"/>
        <dgm:constr type="ctrX" for="ch" forName="balance_04" refType="w" fact="0.5"/>
        <dgm:constr type="w" for="ch" forName="balance_10" refType="w"/>
        <dgm:constr type="h" for="ch" forName="balance_10" refType="h" fact="0.157"/>
        <dgm:constr type="b" for="ch" forName="balance_10" refType="h" fact="0.85"/>
        <dgm:constr type="ctrX" for="ch" forName="balance_10" refType="w" fact="0.5"/>
        <dgm:constr type="w" for="ch" forName="balance_11" refType="w" fact="0.9"/>
        <dgm:constr type="h" for="ch" forName="balance_11" refType="h" fact="0.076"/>
        <dgm:constr type="b" for="ch" forName="balance_11" refType="h" fact="0.81"/>
        <dgm:constr type="ctrX" for="ch" forName="balance_11" refType="w" fact="0.5"/>
        <dgm:constr type="w" for="ch" forName="balance_12" refType="w"/>
        <dgm:constr type="h" for="ch" forName="balance_12" refType="h" fact="0.157"/>
        <dgm:constr type="b" for="ch" forName="balance_12" refType="h" fact="0.85"/>
        <dgm:constr type="ctrX" for="ch" forName="balance_12" refType="w" fact="0.5"/>
        <dgm:constr type="w" for="ch" forName="balance_13" refType="w"/>
        <dgm:constr type="h" for="ch" forName="balance_13" refType="h" fact="0.157"/>
        <dgm:constr type="b" for="ch" forName="balance_13" refType="h" fact="0.85"/>
        <dgm:constr type="ctrX" for="ch" forName="balance_13" refType="w" fact="0.5"/>
        <dgm:constr type="w" for="ch" forName="balance_14" refType="w"/>
        <dgm:constr type="h" for="ch" forName="balance_14" refType="h" fact="0.157"/>
        <dgm:constr type="b" for="ch" forName="balance_14" refType="h" fact="0.85"/>
        <dgm:constr type="ctrX" for="ch" forName="balance_14" refType="w" fact="0.5"/>
        <dgm:constr type="w" for="ch" forName="balance_20" refType="w"/>
        <dgm:constr type="h" for="ch" forName="balance_20" refType="h" fact="0.157"/>
        <dgm:constr type="b" for="ch" forName="balance_20" refType="h" fact="0.85"/>
        <dgm:constr type="ctrX" for="ch" forName="balance_20" refType="w" fact="0.5"/>
        <dgm:constr type="w" for="ch" forName="balance_21" refType="w"/>
        <dgm:constr type="h" for="ch" forName="balance_21" refType="h" fact="0.157"/>
        <dgm:constr type="b" for="ch" forName="balance_21" refType="h" fact="0.85"/>
        <dgm:constr type="ctrX" for="ch" forName="balance_21" refType="w" fact="0.5"/>
        <dgm:constr type="w" for="ch" forName="balance_22" refType="w" fact="0.9"/>
        <dgm:constr type="h" for="ch" forName="balance_22" refType="h" fact="0.076"/>
        <dgm:constr type="b" for="ch" forName="balance_22" refType="h" fact="0.81"/>
        <dgm:constr type="ctrX" for="ch" forName="balance_22" refType="w" fact="0.5"/>
        <dgm:constr type="w" for="ch" forName="balance_23" refType="w"/>
        <dgm:constr type="h" for="ch" forName="balance_23" refType="h" fact="0.157"/>
        <dgm:constr type="b" for="ch" forName="balance_23" refType="h" fact="0.85"/>
        <dgm:constr type="ctrX" for="ch" forName="balance_23" refType="w" fact="0.5"/>
        <dgm:constr type="w" for="ch" forName="balance_24" refType="w"/>
        <dgm:constr type="h" for="ch" forName="balance_24" refType="h" fact="0.157"/>
        <dgm:constr type="b" for="ch" forName="balance_24" refType="h" fact="0.85"/>
        <dgm:constr type="ctrX" for="ch" forName="balance_24" refType="w" fact="0.5"/>
        <dgm:constr type="w" for="ch" forName="balance_30" refType="w"/>
        <dgm:constr type="h" for="ch" forName="balance_30" refType="h" fact="0.157"/>
        <dgm:constr type="b" for="ch" forName="balance_30" refType="h" fact="0.85"/>
        <dgm:constr type="ctrX" for="ch" forName="balance_30" refType="w" fact="0.5"/>
        <dgm:constr type="w" for="ch" forName="balance_31" refType="w"/>
        <dgm:constr type="h" for="ch" forName="balance_31" refType="h" fact="0.157"/>
        <dgm:constr type="b" for="ch" forName="balance_31" refType="h" fact="0.85"/>
        <dgm:constr type="ctrX" for="ch" forName="balance_31" refType="w" fact="0.5"/>
        <dgm:constr type="w" for="ch" forName="balance_32" refType="w"/>
        <dgm:constr type="h" for="ch" forName="balance_32" refType="h" fact="0.157"/>
        <dgm:constr type="b" for="ch" forName="balance_32" refType="h" fact="0.85"/>
        <dgm:constr type="ctrX" for="ch" forName="balance_32" refType="w" fact="0.5"/>
        <dgm:constr type="w" for="ch" forName="balance_33" refType="w" fact="0.9"/>
        <dgm:constr type="h" for="ch" forName="balance_33" refType="h" fact="0.076"/>
        <dgm:constr type="b" for="ch" forName="balance_33" refType="h" fact="0.81"/>
        <dgm:constr type="ctrX" for="ch" forName="balance_33" refType="w" fact="0.5"/>
        <dgm:constr type="w" for="ch" forName="balance_34" refType="w"/>
        <dgm:constr type="h" for="ch" forName="balance_34" refType="h" fact="0.157"/>
        <dgm:constr type="b" for="ch" forName="balance_34" refType="h" fact="0.85"/>
        <dgm:constr type="ctrX" for="ch" forName="balance_34" refType="w" fact="0.5"/>
        <dgm:constr type="w" for="ch" forName="balance_40" refType="w"/>
        <dgm:constr type="h" for="ch" forName="balance_40" refType="h" fact="0.157"/>
        <dgm:constr type="b" for="ch" forName="balance_40" refType="h" fact="0.85"/>
        <dgm:constr type="ctrX" for="ch" forName="balance_40" refType="w" fact="0.5"/>
        <dgm:constr type="w" for="ch" forName="balance_41" refType="w"/>
        <dgm:constr type="h" for="ch" forName="balance_41" refType="h" fact="0.157"/>
        <dgm:constr type="b" for="ch" forName="balance_41" refType="h" fact="0.85"/>
        <dgm:constr type="ctrX" for="ch" forName="balance_41" refType="w" fact="0.5"/>
        <dgm:constr type="w" for="ch" forName="balance_42" refType="w"/>
        <dgm:constr type="h" for="ch" forName="balance_42" refType="h" fact="0.157"/>
        <dgm:constr type="b" for="ch" forName="balance_42" refType="h" fact="0.85"/>
        <dgm:constr type="ctrX" for="ch" forName="balance_42" refType="w" fact="0.5"/>
        <dgm:constr type="w" for="ch" forName="balance_43" refType="w"/>
        <dgm:constr type="h" for="ch" forName="balance_43" refType="h" fact="0.157"/>
        <dgm:constr type="b" for="ch" forName="balance_43" refType="h" fact="0.85"/>
        <dgm:constr type="ctrX" for="ch" forName="balance_43" refType="w" fact="0.5"/>
        <dgm:constr type="w" for="ch" forName="balance_44" refType="w" fact="0.9"/>
        <dgm:constr type="h" for="ch" forName="balance_44" refType="h" fact="0.076"/>
        <dgm:constr type="b" for="ch" forName="balance_44" refType="h" fact="0.81"/>
        <dgm:constr type="ctrX" for="ch" forName="balance_44" refType="w" fact="0.5"/>
        <dgm:constr type="w" for="ch" forName="right_01_1" refType="w" fact="0.4"/>
        <dgm:constr type="h" for="ch" forName="right_01_1" refType="h" fact="0.7"/>
        <dgm:constr type="b" for="ch" forName="right_01_1" refType="h" fact="0.76"/>
        <dgm:constr type="ctrX" for="ch" forName="right_01_1" refType="w" fact="0.78"/>
        <dgm:constr type="w" for="ch" forName="left_10_1" refType="w" fact="0.4"/>
        <dgm:constr type="h" for="ch" forName="left_10_1" refType="h" fact="0.7"/>
        <dgm:constr type="b" for="ch" forName="left_10_1" refType="h" fact="0.76"/>
        <dgm:constr type="ctrX" for="ch" forName="left_10_1" refType="w" fact="0.22"/>
        <dgm:constr type="w" for="ch" forName="right_11_1" refType="w" fact="0.36"/>
        <dgm:constr type="h" for="ch" forName="right_11_1" refType="h" fact="0.67"/>
        <dgm:constr type="b" for="ch" forName="right_11_1" refType="h" fact="0.725"/>
        <dgm:constr type="ctrX" for="ch" forName="right_11_1" refType="w" fact="0.76"/>
        <dgm:constr type="w" for="ch" forName="left_11_1" refType="w" fact="0.36"/>
        <dgm:constr type="h" for="ch" forName="left_11_1" refType="h" fact="0.67"/>
        <dgm:constr type="b" for="ch" forName="left_11_1" refType="h" fact="0.725"/>
        <dgm:constr type="ctrX" for="ch" forName="left_11_1" refType="w" fact="0.24"/>
        <dgm:constr type="w" for="ch" forName="right_02_1" refType="w" fact="0.388"/>
        <dgm:constr type="h" for="ch" forName="right_02_1" refType="h" fact="0.36"/>
        <dgm:constr type="b" for="ch" forName="right_02_1" refType="h" fact="0.76"/>
        <dgm:constr type="ctrX" for="ch" forName="right_02_1" refType="w" fact="0.77"/>
        <dgm:constr type="w" for="ch" forName="right_02_2" refType="w" fact="0.388"/>
        <dgm:constr type="h" for="ch" forName="right_02_2" refType="h" fact="0.36"/>
        <dgm:constr type="b" for="ch" forName="right_02_2" refType="h" fact="0.42"/>
        <dgm:constr type="ctrX" for="ch" forName="right_02_2" refType="w" fact="0.79"/>
        <dgm:constr type="w" for="ch" forName="left_20_1" refType="w" fact="0.388"/>
        <dgm:constr type="h" for="ch" forName="left_20_1" refType="h" fact="0.36"/>
        <dgm:constr type="b" for="ch" forName="left_20_1" refType="h" fact="0.76"/>
        <dgm:constr type="ctrX" for="ch" forName="left_20_1" refType="w" fact="0.23"/>
        <dgm:constr type="w" for="ch" forName="left_20_2" refType="w" fact="0.388"/>
        <dgm:constr type="h" for="ch" forName="left_20_2" refType="h" fact="0.36"/>
        <dgm:constr type="b" for="ch" forName="left_20_2" refType="h" fact="0.42"/>
        <dgm:constr type="ctrX" for="ch" forName="left_20_2" refType="w" fact="0.21"/>
        <dgm:constr type="w" for="ch" forName="right_12_1" refType="w" fact="0.388"/>
        <dgm:constr type="h" for="ch" forName="right_12_1" refType="h" fact="0.36"/>
        <dgm:constr type="b" for="ch" forName="right_12_1" refType="h" fact="0.76"/>
        <dgm:constr type="ctrX" for="ch" forName="right_12_1" refType="w" fact="0.77"/>
        <dgm:constr type="w" for="ch" forName="right_12_2" refType="w" fact="0.388"/>
        <dgm:constr type="h" for="ch" forName="right_12_2" refType="h" fact="0.36"/>
        <dgm:constr type="b" for="ch" forName="right_12_2" refType="h" fact="0.42"/>
        <dgm:constr type="ctrX" for="ch" forName="right_12_2" refType="w" fact="0.79"/>
        <dgm:constr type="w" for="ch" forName="left_12_1" refType="w" fact="0.388"/>
        <dgm:constr type="h" for="ch" forName="left_12_1" refType="h" fact="0.36"/>
        <dgm:constr type="b" for="ch" forName="left_12_1" refType="h" fact="0.715"/>
        <dgm:constr type="ctrX" for="ch" forName="left_12_1" refType="w" fact="0.255"/>
        <dgm:constr type="w" for="ch" forName="right_22_1" refType="w" fact="0.36"/>
        <dgm:constr type="h" for="ch" forName="right_22_1" refType="h" fact="0.32"/>
        <dgm:constr type="b" for="ch" forName="right_22_1" refType="h" fact="0.725"/>
        <dgm:constr type="ctrX" for="ch" forName="right_22_1" refType="w" fact="0.76"/>
        <dgm:constr type="w" for="ch" forName="right_22_2" refType="w" fact="0.36"/>
        <dgm:constr type="h" for="ch" forName="right_22_2" refType="h" fact="0.32"/>
        <dgm:constr type="b" for="ch" forName="right_22_2" refType="h" fact="0.39"/>
        <dgm:constr type="ctrX" for="ch" forName="right_22_2" refType="w" fact="0.76"/>
        <dgm:constr type="w" for="ch" forName="left_22_1" refType="w" fact="0.36"/>
        <dgm:constr type="h" for="ch" forName="left_22_1" refType="h" fact="0.32"/>
        <dgm:constr type="b" for="ch" forName="left_22_1" refType="h" fact="0.725"/>
        <dgm:constr type="ctrX" for="ch" forName="left_22_1" refType="w" fact="0.24"/>
        <dgm:constr type="w" for="ch" forName="left_22_2" refType="w" fact="0.36"/>
        <dgm:constr type="h" for="ch" forName="left_22_2" refType="h" fact="0.32"/>
        <dgm:constr type="b" for="ch" forName="left_22_2" refType="h" fact="0.39"/>
        <dgm:constr type="ctrX" for="ch" forName="left_22_2" refType="w" fact="0.24"/>
        <dgm:constr type="w" for="ch" forName="left_21_1" refType="w" fact="0.388"/>
        <dgm:constr type="h" for="ch" forName="left_21_1" refType="h" fact="0.36"/>
        <dgm:constr type="b" for="ch" forName="left_21_1" refType="h" fact="0.76"/>
        <dgm:constr type="ctrX" for="ch" forName="left_21_1" refType="w" fact="0.23"/>
        <dgm:constr type="w" for="ch" forName="left_21_2" refType="w" fact="0.388"/>
        <dgm:constr type="h" for="ch" forName="left_21_2" refType="h" fact="0.36"/>
        <dgm:constr type="b" for="ch" forName="left_21_2" refType="h" fact="0.42"/>
        <dgm:constr type="ctrX" for="ch" forName="left_21_2" refType="w" fact="0.21"/>
        <dgm:constr type="w" for="ch" forName="right_21_1" refType="w" fact="0.388"/>
        <dgm:constr type="h" for="ch" forName="right_21_1" refType="h" fact="0.36"/>
        <dgm:constr type="b" for="ch" forName="right_21_1" refType="h" fact="0.715"/>
        <dgm:constr type="ctrX" for="ch" forName="right_21_1" refType="w" fact="0.745"/>
        <dgm:constr type="w" for="ch" forName="right_03_1" refType="w" fact="0.37"/>
        <dgm:constr type="h" for="ch" forName="right_03_1" refType="h" fact="0.24"/>
        <dgm:constr type="b" for="ch" forName="right_03_1" refType="h" fact="0.76"/>
        <dgm:constr type="ctrX" for="ch" forName="right_03_1" refType="w" fact="0.77"/>
        <dgm:constr type="w" for="ch" forName="right_03_2" refType="w" fact="0.37"/>
        <dgm:constr type="h" for="ch" forName="right_03_2" refType="h" fact="0.24"/>
        <dgm:constr type="b" for="ch" forName="right_03_2" refType="h" fact="0.535"/>
        <dgm:constr type="ctrX" for="ch" forName="right_03_2" refType="w" fact="0.783"/>
        <dgm:constr type="w" for="ch" forName="right_03_3" refType="w" fact="0.37"/>
        <dgm:constr type="h" for="ch" forName="right_03_3" refType="h" fact="0.24"/>
        <dgm:constr type="b" for="ch" forName="right_03_3" refType="h" fact="0.315"/>
        <dgm:constr type="ctrX" for="ch" forName="right_03_3" refType="w" fact="0.796"/>
        <dgm:constr type="w" for="ch" forName="left_30_1" refType="w" fact="0.37"/>
        <dgm:constr type="h" for="ch" forName="left_30_1" refType="h" fact="0.24"/>
        <dgm:constr type="b" for="ch" forName="left_30_1" refType="h" fact="0.76"/>
        <dgm:constr type="ctrX" for="ch" forName="left_30_1" refType="w" fact="0.23"/>
        <dgm:constr type="w" for="ch" forName="left_30_2" refType="w" fact="0.37"/>
        <dgm:constr type="h" for="ch" forName="left_30_2" refType="h" fact="0.24"/>
        <dgm:constr type="b" for="ch" forName="left_30_2" refType="h" fact="0.535"/>
        <dgm:constr type="ctrX" for="ch" forName="left_30_2" refType="w" fact="0.217"/>
        <dgm:constr type="w" for="ch" forName="left_30_3" refType="w" fact="0.37"/>
        <dgm:constr type="h" for="ch" forName="left_30_3" refType="h" fact="0.24"/>
        <dgm:constr type="b" for="ch" forName="left_30_3" refType="h" fact="0.315"/>
        <dgm:constr type="ctrX" for="ch" forName="left_30_3" refType="w" fact="0.204"/>
        <dgm:constr type="w" for="ch" forName="right_13_1" refType="w" fact="0.37"/>
        <dgm:constr type="h" for="ch" forName="right_13_1" refType="h" fact="0.24"/>
        <dgm:constr type="b" for="ch" forName="right_13_1" refType="h" fact="0.76"/>
        <dgm:constr type="ctrX" for="ch" forName="right_13_1" refType="w" fact="0.77"/>
        <dgm:constr type="w" for="ch" forName="right_13_2" refType="w" fact="0.37"/>
        <dgm:constr type="h" for="ch" forName="right_13_2" refType="h" fact="0.24"/>
        <dgm:constr type="b" for="ch" forName="right_13_2" refType="h" fact="0.535"/>
        <dgm:constr type="ctrX" for="ch" forName="right_13_2" refType="w" fact="0.783"/>
        <dgm:constr type="w" for="ch" forName="right_13_3" refType="w" fact="0.37"/>
        <dgm:constr type="h" for="ch" forName="right_13_3" refType="h" fact="0.24"/>
        <dgm:constr type="b" for="ch" forName="right_13_3" refType="h" fact="0.315"/>
        <dgm:constr type="ctrX" for="ch" forName="right_13_3" refType="w" fact="0.796"/>
        <dgm:constr type="w" for="ch" forName="left_13_1" refType="w" fact="0.37"/>
        <dgm:constr type="h" for="ch" forName="left_13_1" refType="h" fact="0.24"/>
        <dgm:constr type="b" for="ch" forName="left_13_1" refType="h" fact="0.715"/>
        <dgm:constr type="ctrX" for="ch" forName="left_13_1" refType="w" fact="0.255"/>
        <dgm:constr type="w" for="ch" forName="left_31_1" refType="w" fact="0.37"/>
        <dgm:constr type="h" for="ch" forName="left_31_1" refType="h" fact="0.24"/>
        <dgm:constr type="b" for="ch" forName="left_31_1" refType="h" fact="0.76"/>
        <dgm:constr type="ctrX" for="ch" forName="left_31_1" refType="w" fact="0.23"/>
        <dgm:constr type="w" for="ch" forName="left_31_2" refType="w" fact="0.37"/>
        <dgm:constr type="h" for="ch" forName="left_31_2" refType="h" fact="0.24"/>
        <dgm:constr type="b" for="ch" forName="left_31_2" refType="h" fact="0.535"/>
        <dgm:constr type="ctrX" for="ch" forName="left_31_2" refType="w" fact="0.217"/>
        <dgm:constr type="w" for="ch" forName="left_31_3" refType="w" fact="0.37"/>
        <dgm:constr type="h" for="ch" forName="left_31_3" refType="h" fact="0.24"/>
        <dgm:constr type="b" for="ch" forName="left_31_3" refType="h" fact="0.315"/>
        <dgm:constr type="ctrX" for="ch" forName="left_31_3" refType="w" fact="0.204"/>
        <dgm:constr type="w" for="ch" forName="right_31_1" refType="w" fact="0.37"/>
        <dgm:constr type="h" for="ch" forName="right_31_1" refType="h" fact="0.24"/>
        <dgm:constr type="b" for="ch" forName="right_31_1" refType="h" fact="0.715"/>
        <dgm:constr type="ctrX" for="ch" forName="right_31_1" refType="w" fact="0.745"/>
        <dgm:constr type="w" for="ch" forName="right_23_1" refType="w" fact="0.37"/>
        <dgm:constr type="h" for="ch" forName="right_23_1" refType="h" fact="0.24"/>
        <dgm:constr type="b" for="ch" forName="right_23_1" refType="h" fact="0.76"/>
        <dgm:constr type="ctrX" for="ch" forName="right_23_1" refType="w" fact="0.77"/>
        <dgm:constr type="w" for="ch" forName="right_23_2" refType="w" fact="0.37"/>
        <dgm:constr type="h" for="ch" forName="right_23_2" refType="h" fact="0.24"/>
        <dgm:constr type="b" for="ch" forName="right_23_2" refType="h" fact="0.535"/>
        <dgm:constr type="ctrX" for="ch" forName="right_23_2" refType="w" fact="0.783"/>
        <dgm:constr type="w" for="ch" forName="right_23_3" refType="w" fact="0.37"/>
        <dgm:constr type="h" for="ch" forName="right_23_3" refType="h" fact="0.24"/>
        <dgm:constr type="b" for="ch" forName="right_23_3" refType="h" fact="0.315"/>
        <dgm:constr type="ctrX" for="ch" forName="right_23_3" refType="w" fact="0.796"/>
        <dgm:constr type="w" for="ch" forName="left_23_1" refType="w" fact="0.37"/>
        <dgm:constr type="h" for="ch" forName="left_23_1" refType="h" fact="0.24"/>
        <dgm:constr type="b" for="ch" forName="left_23_1" refType="h" fact="0.715"/>
        <dgm:constr type="ctrX" for="ch" forName="left_23_1" refType="w" fact="0.255"/>
        <dgm:constr type="w" for="ch" forName="left_23_2" refType="w" fact="0.37"/>
        <dgm:constr type="h" for="ch" forName="left_23_2" refType="h" fact="0.24"/>
        <dgm:constr type="b" for="ch" forName="left_23_2" refType="h" fact="0.49"/>
        <dgm:constr type="ctrX" for="ch" forName="left_23_2" refType="w" fact="0.268"/>
        <dgm:constr type="w" for="ch" forName="left_32_1" refType="w" fact="0.37"/>
        <dgm:constr type="h" for="ch" forName="left_32_1" refType="h" fact="0.24"/>
        <dgm:constr type="b" for="ch" forName="left_32_1" refType="h" fact="0.76"/>
        <dgm:constr type="ctrX" for="ch" forName="left_32_1" refType="w" fact="0.23"/>
        <dgm:constr type="w" for="ch" forName="left_32_2" refType="w" fact="0.37"/>
        <dgm:constr type="h" for="ch" forName="left_32_2" refType="h" fact="0.24"/>
        <dgm:constr type="b" for="ch" forName="left_32_2" refType="h" fact="0.535"/>
        <dgm:constr type="ctrX" for="ch" forName="left_32_2" refType="w" fact="0.217"/>
        <dgm:constr type="w" for="ch" forName="left_32_3" refType="w" fact="0.37"/>
        <dgm:constr type="h" for="ch" forName="left_32_3" refType="h" fact="0.24"/>
        <dgm:constr type="b" for="ch" forName="left_32_3" refType="h" fact="0.315"/>
        <dgm:constr type="ctrX" for="ch" forName="left_32_3" refType="w" fact="0.204"/>
        <dgm:constr type="w" for="ch" forName="right_32_1" refType="w" fact="0.37"/>
        <dgm:constr type="h" for="ch" forName="right_32_1" refType="h" fact="0.24"/>
        <dgm:constr type="b" for="ch" forName="right_32_1" refType="h" fact="0.715"/>
        <dgm:constr type="ctrX" for="ch" forName="right_32_1" refType="w" fact="0.745"/>
        <dgm:constr type="w" for="ch" forName="right_32_2" refType="w" fact="0.37"/>
        <dgm:constr type="h" for="ch" forName="right_32_2" refType="h" fact="0.24"/>
        <dgm:constr type="b" for="ch" forName="right_32_2" refType="h" fact="0.49"/>
        <dgm:constr type="ctrX" for="ch" forName="right_32_2" refType="w" fact="0.732"/>
        <dgm:constr type="w" for="ch" forName="right_33_1" refType="w" fact="0.36"/>
        <dgm:constr type="h" for="ch" forName="right_33_1" refType="h" fact="0.21"/>
        <dgm:constr type="b" for="ch" forName="right_33_1" refType="h" fact="0.725"/>
        <dgm:constr type="ctrX" for="ch" forName="right_33_1" refType="w" fact="0.76"/>
        <dgm:constr type="w" for="ch" forName="right_33_2" refType="w" fact="0.36"/>
        <dgm:constr type="h" for="ch" forName="right_33_2" refType="h" fact="0.21"/>
        <dgm:constr type="b" for="ch" forName="right_33_2" refType="h" fact="0.5"/>
        <dgm:constr type="ctrX" for="ch" forName="right_33_2" refType="w" fact="0.76"/>
        <dgm:constr type="w" for="ch" forName="right_33_3" refType="w" fact="0.36"/>
        <dgm:constr type="h" for="ch" forName="right_33_3" refType="h" fact="0.21"/>
        <dgm:constr type="b" for="ch" forName="right_33_3" refType="h" fact="0.275"/>
        <dgm:constr type="ctrX" for="ch" forName="right_33_3" refType="w" fact="0.76"/>
        <dgm:constr type="w" for="ch" forName="left_33_1" refType="w" fact="0.36"/>
        <dgm:constr type="h" for="ch" forName="left_33_1" refType="h" fact="0.21"/>
        <dgm:constr type="b" for="ch" forName="left_33_1" refType="h" fact="0.725"/>
        <dgm:constr type="ctrX" for="ch" forName="left_33_1" refType="w" fact="0.24"/>
        <dgm:constr type="w" for="ch" forName="left_33_2" refType="w" fact="0.36"/>
        <dgm:constr type="h" for="ch" forName="left_33_2" refType="h" fact="0.21"/>
        <dgm:constr type="b" for="ch" forName="left_33_2" refType="h" fact="0.5"/>
        <dgm:constr type="ctrX" for="ch" forName="left_33_2" refType="w" fact="0.24"/>
        <dgm:constr type="w" for="ch" forName="left_33_3" refType="w" fact="0.36"/>
        <dgm:constr type="h" for="ch" forName="left_33_3" refType="h" fact="0.21"/>
        <dgm:constr type="b" for="ch" forName="left_33_3" refType="h" fact="0.275"/>
        <dgm:constr type="ctrX" for="ch" forName="left_33_3" refType="w" fact="0.24"/>
        <dgm:constr type="w" for="ch" forName="right_04_1" refType="w" fact="0.365"/>
        <dgm:constr type="h" for="ch" forName="right_04_1" refType="h" fact="0.185"/>
        <dgm:constr type="b" for="ch" forName="right_04_1" refType="h" fact="0.76"/>
        <dgm:constr type="ctrX" for="ch" forName="right_04_1" refType="w" fact="0.77"/>
        <dgm:constr type="w" for="ch" forName="right_04_2" refType="w" fact="0.365"/>
        <dgm:constr type="h" for="ch" forName="right_04_2" refType="h" fact="0.185"/>
        <dgm:constr type="b" for="ch" forName="right_04_2" refType="h" fact="0.595"/>
        <dgm:constr type="ctrX" for="ch" forName="right_04_2" refType="w" fact="0.78"/>
        <dgm:constr type="w" for="ch" forName="right_04_3" refType="w" fact="0.365"/>
        <dgm:constr type="h" for="ch" forName="right_04_3" refType="h" fact="0.185"/>
        <dgm:constr type="b" for="ch" forName="right_04_3" refType="h" fact="0.43"/>
        <dgm:constr type="ctrX" for="ch" forName="right_04_3" refType="w" fact="0.79"/>
        <dgm:constr type="w" for="ch" forName="right_04_4" refType="w" fact="0.365"/>
        <dgm:constr type="h" for="ch" forName="right_04_4" refType="h" fact="0.185"/>
        <dgm:constr type="b" for="ch" forName="right_04_4" refType="h" fact="0.265"/>
        <dgm:constr type="ctrX" for="ch" forName="right_04_4" refType="w" fact="0.8"/>
        <dgm:constr type="w" for="ch" forName="left_40_1" refType="w" fact="0.365"/>
        <dgm:constr type="h" for="ch" forName="left_40_1" refType="h" fact="0.185"/>
        <dgm:constr type="b" for="ch" forName="left_40_1" refType="h" fact="0.76"/>
        <dgm:constr type="ctrX" for="ch" forName="left_40_1" refType="w" fact="0.23"/>
        <dgm:constr type="w" for="ch" forName="left_40_2" refType="w" fact="0.365"/>
        <dgm:constr type="h" for="ch" forName="left_40_2" refType="h" fact="0.185"/>
        <dgm:constr type="b" for="ch" forName="left_40_2" refType="h" fact="0.595"/>
        <dgm:constr type="ctrX" for="ch" forName="left_40_2" refType="w" fact="0.22"/>
        <dgm:constr type="w" for="ch" forName="left_40_3" refType="w" fact="0.365"/>
        <dgm:constr type="h" for="ch" forName="left_40_3" refType="h" fact="0.185"/>
        <dgm:constr type="b" for="ch" forName="left_40_3" refType="h" fact="0.43"/>
        <dgm:constr type="ctrX" for="ch" forName="left_40_3" refType="w" fact="0.21"/>
        <dgm:constr type="w" for="ch" forName="left_40_4" refType="w" fact="0.365"/>
        <dgm:constr type="h" for="ch" forName="left_40_4" refType="h" fact="0.185"/>
        <dgm:constr type="b" for="ch" forName="left_40_4" refType="h" fact="0.265"/>
        <dgm:constr type="ctrX" for="ch" forName="left_40_4" refType="w" fact="0.2"/>
        <dgm:constr type="w" for="ch" forName="right_14_1" refType="w" fact="0.365"/>
        <dgm:constr type="h" for="ch" forName="right_14_1" refType="h" fact="0.185"/>
        <dgm:constr type="b" for="ch" forName="right_14_1" refType="h" fact="0.76"/>
        <dgm:constr type="ctrX" for="ch" forName="right_14_1" refType="w" fact="0.77"/>
        <dgm:constr type="w" for="ch" forName="right_14_2" refType="w" fact="0.365"/>
        <dgm:constr type="h" for="ch" forName="right_14_2" refType="h" fact="0.185"/>
        <dgm:constr type="b" for="ch" forName="right_14_2" refType="h" fact="0.595"/>
        <dgm:constr type="ctrX" for="ch" forName="right_14_2" refType="w" fact="0.78"/>
        <dgm:constr type="w" for="ch" forName="right_14_3" refType="w" fact="0.365"/>
        <dgm:constr type="h" for="ch" forName="right_14_3" refType="h" fact="0.185"/>
        <dgm:constr type="b" for="ch" forName="right_14_3" refType="h" fact="0.43"/>
        <dgm:constr type="ctrX" for="ch" forName="right_14_3" refType="w" fact="0.79"/>
        <dgm:constr type="w" for="ch" forName="right_14_4" refType="w" fact="0.365"/>
        <dgm:constr type="h" for="ch" forName="right_14_4" refType="h" fact="0.185"/>
        <dgm:constr type="b" for="ch" forName="right_14_4" refType="h" fact="0.265"/>
        <dgm:constr type="ctrX" for="ch" forName="right_14_4" refType="w" fact="0.8"/>
        <dgm:constr type="w" for="ch" forName="left_14_1" refType="w" fact="0.365"/>
        <dgm:constr type="h" for="ch" forName="left_14_1" refType="h" fact="0.185"/>
        <dgm:constr type="b" for="ch" forName="left_14_1" refType="h" fact="0.715"/>
        <dgm:constr type="ctrX" for="ch" forName="left_14_1" refType="w" fact="0.25"/>
        <dgm:constr type="w" for="ch" forName="left_41_1" refType="w" fact="0.365"/>
        <dgm:constr type="h" for="ch" forName="left_41_1" refType="h" fact="0.185"/>
        <dgm:constr type="b" for="ch" forName="left_41_1" refType="h" fact="0.76"/>
        <dgm:constr type="ctrX" for="ch" forName="left_41_1" refType="w" fact="0.23"/>
        <dgm:constr type="w" for="ch" forName="left_41_2" refType="w" fact="0.365"/>
        <dgm:constr type="h" for="ch" forName="left_41_2" refType="h" fact="0.185"/>
        <dgm:constr type="b" for="ch" forName="left_41_2" refType="h" fact="0.595"/>
        <dgm:constr type="ctrX" for="ch" forName="left_41_2" refType="w" fact="0.22"/>
        <dgm:constr type="w" for="ch" forName="left_41_3" refType="w" fact="0.365"/>
        <dgm:constr type="h" for="ch" forName="left_41_3" refType="h" fact="0.185"/>
        <dgm:constr type="b" for="ch" forName="left_41_3" refType="h" fact="0.43"/>
        <dgm:constr type="ctrX" for="ch" forName="left_41_3" refType="w" fact="0.21"/>
        <dgm:constr type="w" for="ch" forName="left_41_4" refType="w" fact="0.365"/>
        <dgm:constr type="h" for="ch" forName="left_41_4" refType="h" fact="0.185"/>
        <dgm:constr type="b" for="ch" forName="left_41_4" refType="h" fact="0.265"/>
        <dgm:constr type="ctrX" for="ch" forName="left_41_4" refType="w" fact="0.2"/>
        <dgm:constr type="w" for="ch" forName="right_41_1" refType="w" fact="0.365"/>
        <dgm:constr type="h" for="ch" forName="right_41_1" refType="h" fact="0.185"/>
        <dgm:constr type="b" for="ch" forName="right_41_1" refType="h" fact="0.715"/>
        <dgm:constr type="ctrX" for="ch" forName="right_41_1" refType="w" fact="0.75"/>
        <dgm:constr type="w" for="ch" forName="right_24_1" refType="w" fact="0.365"/>
        <dgm:constr type="h" for="ch" forName="right_24_1" refType="h" fact="0.185"/>
        <dgm:constr type="b" for="ch" forName="right_24_1" refType="h" fact="0.76"/>
        <dgm:constr type="ctrX" for="ch" forName="right_24_1" refType="w" fact="0.77"/>
        <dgm:constr type="w" for="ch" forName="right_24_2" refType="w" fact="0.365"/>
        <dgm:constr type="h" for="ch" forName="right_24_2" refType="h" fact="0.185"/>
        <dgm:constr type="b" for="ch" forName="right_24_2" refType="h" fact="0.595"/>
        <dgm:constr type="ctrX" for="ch" forName="right_24_2" refType="w" fact="0.78"/>
        <dgm:constr type="w" for="ch" forName="right_24_3" refType="w" fact="0.365"/>
        <dgm:constr type="h" for="ch" forName="right_24_3" refType="h" fact="0.185"/>
        <dgm:constr type="b" for="ch" forName="right_24_3" refType="h" fact="0.43"/>
        <dgm:constr type="ctrX" for="ch" forName="right_24_3" refType="w" fact="0.79"/>
        <dgm:constr type="w" for="ch" forName="right_24_4" refType="w" fact="0.365"/>
        <dgm:constr type="h" for="ch" forName="right_24_4" refType="h" fact="0.185"/>
        <dgm:constr type="b" for="ch" forName="right_24_4" refType="h" fact="0.265"/>
        <dgm:constr type="ctrX" for="ch" forName="right_24_4" refType="w" fact="0.8"/>
        <dgm:constr type="w" for="ch" forName="left_24_1" refType="w" fact="0.365"/>
        <dgm:constr type="h" for="ch" forName="left_24_1" refType="h" fact="0.185"/>
        <dgm:constr type="b" for="ch" forName="left_24_1" refType="h" fact="0.715"/>
        <dgm:constr type="ctrX" for="ch" forName="left_24_1" refType="w" fact="0.25"/>
        <dgm:constr type="w" for="ch" forName="left_24_2" refType="w" fact="0.365"/>
        <dgm:constr type="h" for="ch" forName="left_24_2" refType="h" fact="0.185"/>
        <dgm:constr type="b" for="ch" forName="left_24_2" refType="h" fact="0.55"/>
        <dgm:constr type="ctrX" for="ch" forName="left_24_2" refType="w" fact="0.26"/>
        <dgm:constr type="w" for="ch" forName="left_42_1" refType="w" fact="0.365"/>
        <dgm:constr type="h" for="ch" forName="left_42_1" refType="h" fact="0.185"/>
        <dgm:constr type="b" for="ch" forName="left_42_1" refType="h" fact="0.76"/>
        <dgm:constr type="ctrX" for="ch" forName="left_42_1" refType="w" fact="0.23"/>
        <dgm:constr type="w" for="ch" forName="left_42_2" refType="w" fact="0.365"/>
        <dgm:constr type="h" for="ch" forName="left_42_2" refType="h" fact="0.185"/>
        <dgm:constr type="b" for="ch" forName="left_42_2" refType="h" fact="0.595"/>
        <dgm:constr type="ctrX" for="ch" forName="left_42_2" refType="w" fact="0.22"/>
        <dgm:constr type="w" for="ch" forName="left_42_3" refType="w" fact="0.365"/>
        <dgm:constr type="h" for="ch" forName="left_42_3" refType="h" fact="0.185"/>
        <dgm:constr type="b" for="ch" forName="left_42_3" refType="h" fact="0.43"/>
        <dgm:constr type="ctrX" for="ch" forName="left_42_3" refType="w" fact="0.21"/>
        <dgm:constr type="w" for="ch" forName="left_42_4" refType="w" fact="0.365"/>
        <dgm:constr type="h" for="ch" forName="left_42_4" refType="h" fact="0.185"/>
        <dgm:constr type="b" for="ch" forName="left_42_4" refType="h" fact="0.265"/>
        <dgm:constr type="ctrX" for="ch" forName="left_42_4" refType="w" fact="0.2"/>
        <dgm:constr type="w" for="ch" forName="right_42_1" refType="w" fact="0.365"/>
        <dgm:constr type="h" for="ch" forName="right_42_1" refType="h" fact="0.185"/>
        <dgm:constr type="b" for="ch" forName="right_42_1" refType="h" fact="0.715"/>
        <dgm:constr type="ctrX" for="ch" forName="right_42_1" refType="w" fact="0.75"/>
        <dgm:constr type="w" for="ch" forName="right_42_2" refType="w" fact="0.365"/>
        <dgm:constr type="h" for="ch" forName="right_42_2" refType="h" fact="0.185"/>
        <dgm:constr type="b" for="ch" forName="right_42_2" refType="h" fact="0.55"/>
        <dgm:constr type="ctrX" for="ch" forName="right_42_2" refType="w" fact="0.74"/>
        <dgm:constr type="w" for="ch" forName="right_34_1" refType="w" fact="0.365"/>
        <dgm:constr type="h" for="ch" forName="right_34_1" refType="h" fact="0.185"/>
        <dgm:constr type="b" for="ch" forName="right_34_1" refType="h" fact="0.76"/>
        <dgm:constr type="ctrX" for="ch" forName="right_34_1" refType="w" fact="0.77"/>
        <dgm:constr type="w" for="ch" forName="right_34_2" refType="w" fact="0.365"/>
        <dgm:constr type="h" for="ch" forName="right_34_2" refType="h" fact="0.185"/>
        <dgm:constr type="b" for="ch" forName="right_34_2" refType="h" fact="0.595"/>
        <dgm:constr type="ctrX" for="ch" forName="right_34_2" refType="w" fact="0.78"/>
        <dgm:constr type="w" for="ch" forName="right_34_3" refType="w" fact="0.365"/>
        <dgm:constr type="h" for="ch" forName="right_34_3" refType="h" fact="0.185"/>
        <dgm:constr type="b" for="ch" forName="right_34_3" refType="h" fact="0.43"/>
        <dgm:constr type="ctrX" for="ch" forName="right_34_3" refType="w" fact="0.79"/>
        <dgm:constr type="w" for="ch" forName="right_34_4" refType="w" fact="0.365"/>
        <dgm:constr type="h" for="ch" forName="right_34_4" refType="h" fact="0.185"/>
        <dgm:constr type="b" for="ch" forName="right_34_4" refType="h" fact="0.265"/>
        <dgm:constr type="ctrX" for="ch" forName="right_34_4" refType="w" fact="0.8"/>
        <dgm:constr type="w" for="ch" forName="left_34_1" refType="w" fact="0.365"/>
        <dgm:constr type="h" for="ch" forName="left_34_1" refType="h" fact="0.185"/>
        <dgm:constr type="b" for="ch" forName="left_34_1" refType="h" fact="0.715"/>
        <dgm:constr type="ctrX" for="ch" forName="left_34_1" refType="w" fact="0.25"/>
        <dgm:constr type="w" for="ch" forName="left_34_2" refType="w" fact="0.365"/>
        <dgm:constr type="h" for="ch" forName="left_34_2" refType="h" fact="0.185"/>
        <dgm:constr type="b" for="ch" forName="left_34_2" refType="h" fact="0.55"/>
        <dgm:constr type="ctrX" for="ch" forName="left_34_2" refType="w" fact="0.26"/>
        <dgm:constr type="w" for="ch" forName="left_34_3" refType="w" fact="0.365"/>
        <dgm:constr type="h" for="ch" forName="left_34_3" refType="h" fact="0.185"/>
        <dgm:constr type="b" for="ch" forName="left_34_3" refType="h" fact="0.385"/>
        <dgm:constr type="ctrX" for="ch" forName="left_34_3" refType="w" fact="0.27"/>
        <dgm:constr type="w" for="ch" forName="left_43_1" refType="w" fact="0.365"/>
        <dgm:constr type="h" for="ch" forName="left_43_1" refType="h" fact="0.185"/>
        <dgm:constr type="b" for="ch" forName="left_43_1" refType="h" fact="0.76"/>
        <dgm:constr type="ctrX" for="ch" forName="left_43_1" refType="w" fact="0.23"/>
        <dgm:constr type="w" for="ch" forName="left_43_2" refType="w" fact="0.365"/>
        <dgm:constr type="h" for="ch" forName="left_43_2" refType="h" fact="0.185"/>
        <dgm:constr type="b" for="ch" forName="left_43_2" refType="h" fact="0.595"/>
        <dgm:constr type="ctrX" for="ch" forName="left_43_2" refType="w" fact="0.22"/>
        <dgm:constr type="w" for="ch" forName="left_43_3" refType="w" fact="0.365"/>
        <dgm:constr type="h" for="ch" forName="left_43_3" refType="h" fact="0.185"/>
        <dgm:constr type="b" for="ch" forName="left_43_3" refType="h" fact="0.43"/>
        <dgm:constr type="ctrX" for="ch" forName="left_43_3" refType="w" fact="0.21"/>
        <dgm:constr type="w" for="ch" forName="left_43_4" refType="w" fact="0.365"/>
        <dgm:constr type="h" for="ch" forName="left_43_4" refType="h" fact="0.185"/>
        <dgm:constr type="b" for="ch" forName="left_43_4" refType="h" fact="0.265"/>
        <dgm:constr type="ctrX" for="ch" forName="left_43_4" refType="w" fact="0.2"/>
        <dgm:constr type="w" for="ch" forName="right_43_1" refType="w" fact="0.365"/>
        <dgm:constr type="h" for="ch" forName="right_43_1" refType="h" fact="0.185"/>
        <dgm:constr type="b" for="ch" forName="right_43_1" refType="h" fact="0.715"/>
        <dgm:constr type="ctrX" for="ch" forName="right_43_1" refType="w" fact="0.75"/>
        <dgm:constr type="w" for="ch" forName="right_43_2" refType="w" fact="0.365"/>
        <dgm:constr type="h" for="ch" forName="right_43_2" refType="h" fact="0.185"/>
        <dgm:constr type="b" for="ch" forName="right_43_2" refType="h" fact="0.55"/>
        <dgm:constr type="ctrX" for="ch" forName="right_43_2" refType="w" fact="0.74"/>
        <dgm:constr type="w" for="ch" forName="right_43_3" refType="w" fact="0.365"/>
        <dgm:constr type="h" for="ch" forName="right_43_3" refType="h" fact="0.185"/>
        <dgm:constr type="b" for="ch" forName="right_43_3" refType="h" fact="0.385"/>
        <dgm:constr type="ctrX" for="ch" forName="right_43_3" refType="w" fact="0.73"/>
        <dgm:constr type="w" for="ch" forName="right_44_1" refType="w" fact="0.36"/>
        <dgm:constr type="h" for="ch" forName="right_44_1" refType="h" fact="0.154"/>
        <dgm:constr type="b" for="ch" forName="right_44_1" refType="h" fact="0.725"/>
        <dgm:constr type="ctrX" for="ch" forName="right_44_1" refType="w" fact="0.76"/>
        <dgm:constr type="w" for="ch" forName="right_44_2" refType="w" fact="0.36"/>
        <dgm:constr type="h" for="ch" forName="right_44_2" refType="h" fact="0.154"/>
        <dgm:constr type="b" for="ch" forName="right_44_2" refType="h" fact="0.559"/>
        <dgm:constr type="ctrX" for="ch" forName="right_44_2" refType="w" fact="0.76"/>
        <dgm:constr type="w" for="ch" forName="right_44_3" refType="w" fact="0.36"/>
        <dgm:constr type="h" for="ch" forName="right_44_3" refType="h" fact="0.154"/>
        <dgm:constr type="b" for="ch" forName="right_44_3" refType="h" fact="0.393"/>
        <dgm:constr type="ctrX" for="ch" forName="right_44_3" refType="w" fact="0.76"/>
        <dgm:constr type="w" for="ch" forName="right_44_4" refType="w" fact="0.36"/>
        <dgm:constr type="h" for="ch" forName="right_44_4" refType="h" fact="0.154"/>
        <dgm:constr type="b" for="ch" forName="right_44_4" refType="h" fact="0.224"/>
        <dgm:constr type="ctrX" for="ch" forName="right_44_4" refType="w" fact="0.76"/>
        <dgm:constr type="w" for="ch" forName="left_44_1" refType="w" fact="0.36"/>
        <dgm:constr type="h" for="ch" forName="left_44_1" refType="h" fact="0.154"/>
        <dgm:constr type="b" for="ch" forName="left_44_1" refType="h" fact="0.725"/>
        <dgm:constr type="ctrX" for="ch" forName="left_44_1" refType="w" fact="0.24"/>
        <dgm:constr type="w" for="ch" forName="left_44_2" refType="w" fact="0.36"/>
        <dgm:constr type="h" for="ch" forName="left_44_2" refType="h" fact="0.154"/>
        <dgm:constr type="b" for="ch" forName="left_44_2" refType="h" fact="0.559"/>
        <dgm:constr type="ctrX" for="ch" forName="left_44_2" refType="w" fact="0.24"/>
        <dgm:constr type="w" for="ch" forName="left_44_3" refType="w" fact="0.36"/>
        <dgm:constr type="h" for="ch" forName="left_44_3" refType="h" fact="0.154"/>
        <dgm:constr type="b" for="ch" forName="left_44_3" refType="h" fact="0.393"/>
        <dgm:constr type="ctrX" for="ch" forName="left_44_3" refType="w" fact="0.24"/>
        <dgm:constr type="w" for="ch" forName="left_44_4" refType="w" fact="0.36"/>
        <dgm:constr type="h" for="ch" forName="left_44_4" refType="h" fact="0.154"/>
        <dgm:constr type="b" for="ch" forName="left_44_4" refType="h" fact="0.224"/>
        <dgm:constr type="ctrX" for="ch" forName="left_44_4" refType="w" fact="0.24"/>
      </dgm:constrLst>
      <dgm:ruleLst/>
      <dgm:layoutNode name="dummyMaxCanvas_ChildArea">
        <dgm:alg type="sp"/>
        <dgm:shape xmlns:r="http://schemas.openxmlformats.org/officeDocument/2006/relationships" r:blip="">
          <dgm:adjLst/>
        </dgm:shape>
        <dgm:presOf/>
        <dgm:constrLst/>
        <dgm:ruleLst/>
      </dgm:layoutNode>
      <dgm:layoutNode name="fulcrum" styleLbl="alignAccFollowNode1">
        <dgm:alg type="sp"/>
        <dgm:shape xmlns:r="http://schemas.openxmlformats.org/officeDocument/2006/relationships" type="triangle" r:blip="">
          <dgm:adjLst/>
        </dgm:shape>
        <dgm:presOf/>
        <dgm:constrLst/>
        <dgm:ruleLst/>
      </dgm:layoutNode>
      <dgm:choose name="Name0">
        <dgm:if name="Name1" axis="ch ch" ptType="node node" st="1 1" cnt="1 0" func="cnt" op="equ" val="0">
          <dgm:choose name="Name2">
            <dgm:if name="Name3" axis="ch ch" ptType="node node" st="2 1" cnt="1 0" func="cnt" op="equ" val="0">
              <dgm:layoutNode name="balance_00" styleLbl="alignAccFollowNode1">
                <dgm:varLst>
                  <dgm:bulletEnabled val="1"/>
                </dgm:varLst>
                <dgm:alg type="sp"/>
                <dgm:shape xmlns:r="http://schemas.openxmlformats.org/officeDocument/2006/relationships" type="rect" r:blip="">
                  <dgm:adjLst/>
                </dgm:shape>
                <dgm:presOf/>
                <dgm:constrLst/>
                <dgm:ruleLst/>
              </dgm:layoutNode>
            </dgm:if>
            <dgm:else name="Name4">
              <dgm:choose name="Name5">
                <dgm:if name="Name6" axis="ch ch" ptType="node node" st="2 1" cnt="1 0" func="cnt" op="equ" val="1">
                  <dgm:layoutNode name="balance_01" styleLbl="alignAccFollowNode1">
                    <dgm:varLst>
                      <dgm:bulletEnabled val="1"/>
                    </dgm:varLst>
                    <dgm:alg type="sp"/>
                    <dgm:shape xmlns:r="http://schemas.openxmlformats.org/officeDocument/2006/relationships" rot="4" type="rect" r:blip="">
                      <dgm:adjLst/>
                    </dgm:shape>
                    <dgm:presOf/>
                    <dgm:constrLst/>
                    <dgm:ruleLst/>
                  </dgm:layoutNode>
                  <dgm:layoutNode name="right_01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
                  <dgm:choose name="Name8">
                    <dgm:if name="Name9" axis="ch ch" ptType="node node" st="2 1" cnt="1 0" func="cnt" op="equ" val="2">
                      <dgm:layoutNode name="balance_02" styleLbl="alignAccFollowNode1">
                        <dgm:varLst>
                          <dgm:bulletEnabled val="1"/>
                        </dgm:varLst>
                        <dgm:alg type="sp"/>
                        <dgm:shape xmlns:r="http://schemas.openxmlformats.org/officeDocument/2006/relationships" rot="4" type="rect" r:blip="">
                          <dgm:adjLst/>
                        </dgm:shape>
                        <dgm:presOf/>
                        <dgm:constrLst/>
                        <dgm:ruleLst/>
                      </dgm:layoutNode>
                      <dgm:layoutNode name="right_02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02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0">
                      <dgm:choose name="Name11">
                        <dgm:if name="Name12" axis="ch ch" ptType="node node" st="2 1" cnt="1 0" func="cnt" op="equ" val="3">
                          <dgm:layoutNode name="balance_03" styleLbl="alignAccFollowNode1">
                            <dgm:varLst>
                              <dgm:bulletEnabled val="1"/>
                            </dgm:varLst>
                            <dgm:alg type="sp"/>
                            <dgm:shape xmlns:r="http://schemas.openxmlformats.org/officeDocument/2006/relationships" rot="4" type="rect" r:blip="">
                              <dgm:adjLst/>
                            </dgm:shape>
                            <dgm:presOf/>
                            <dgm:constrLst/>
                            <dgm:ruleLst/>
                          </dgm:layoutNode>
                          <dgm:layoutNode name="right_03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03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03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3">
                          <dgm:choose name="Name14">
                            <dgm:if name="Name15" axis="ch ch" ptType="node node" st="2 1" cnt="1 0" func="cnt" op="gte" val="4">
                              <dgm:layoutNode name="balance_04" styleLbl="alignAccFollowNode1">
                                <dgm:varLst>
                                  <dgm:bulletEnabled val="1"/>
                                </dgm:varLst>
                                <dgm:alg type="sp"/>
                                <dgm:shape xmlns:r="http://schemas.openxmlformats.org/officeDocument/2006/relationships" rot="4" type="rect" r:blip="">
                                  <dgm:adjLst/>
                                </dgm:shape>
                                <dgm:presOf/>
                                <dgm:constrLst/>
                                <dgm:ruleLst/>
                              </dgm:layoutNode>
                              <dgm:layoutNode name="right_04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04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04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04_4" styleLbl="node1">
                                <dgm:varLst>
                                  <dgm:bulletEnabled val="1"/>
                                </dgm:varLst>
                                <dgm:alg type="tx"/>
                                <dgm:shape xmlns:r="http://schemas.openxmlformats.org/officeDocument/2006/relationships" rot="4" type="roundRect" r:blip="">
                                  <dgm:adjLst/>
                                </dgm:shape>
                                <dgm:presOf axis="ch ch desOrSelf" ptType="node node node" st="2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6"/>
                          </dgm:choose>
                        </dgm:else>
                      </dgm:choose>
                    </dgm:else>
                  </dgm:choose>
                </dgm:else>
              </dgm:choose>
            </dgm:else>
          </dgm:choose>
        </dgm:if>
        <dgm:else name="Name17">
          <dgm:choose name="Name18">
            <dgm:if name="Name19" axis="ch ch" ptType="node node" st="1 1" cnt="1 0" func="cnt" op="equ" val="1">
              <dgm:choose name="Name20">
                <dgm:if name="Name21" axis="ch ch" ptType="node node" st="2 1" cnt="1 0" func="cnt" op="equ" val="0">
                  <dgm:layoutNode name="balance_10" styleLbl="alignAccFollowNode1">
                    <dgm:varLst>
                      <dgm:bulletEnabled val="1"/>
                    </dgm:varLst>
                    <dgm:alg type="sp"/>
                    <dgm:shape xmlns:r="http://schemas.openxmlformats.org/officeDocument/2006/relationships" rot="-4" type="rect" r:blip="">
                      <dgm:adjLst/>
                    </dgm:shape>
                    <dgm:presOf/>
                    <dgm:constrLst/>
                    <dgm:ruleLst/>
                  </dgm:layoutNode>
                  <dgm:layoutNode name="left_10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22">
                  <dgm:choose name="Name23">
                    <dgm:if name="Name24" axis="ch ch" ptType="node node" st="2 1" cnt="1 0" func="cnt" op="equ" val="1">
                      <dgm:layoutNode name="balance_11" styleLbl="alignAccFollowNode1">
                        <dgm:varLst>
                          <dgm:bulletEnabled val="1"/>
                        </dgm:varLst>
                        <dgm:alg type="sp"/>
                        <dgm:shape xmlns:r="http://schemas.openxmlformats.org/officeDocument/2006/relationships" type="rect" r:blip="">
                          <dgm:adjLst/>
                        </dgm:shape>
                        <dgm:presOf/>
                        <dgm:constrLst/>
                        <dgm:ruleLst/>
                      </dgm:layoutNode>
                      <dgm:layoutNode name="left_11_1" styleLbl="node1">
                        <dgm:varLst>
                          <dgm:bulletEnabled val="1"/>
                        </dgm:varLst>
                        <dgm:alg type="tx"/>
                        <dgm:shape xmlns:r="http://schemas.openxmlformats.org/officeDocument/2006/relationships"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1_1" styleLbl="node1">
                        <dgm:varLst>
                          <dgm:bulletEnabled val="1"/>
                        </dgm:varLst>
                        <dgm:alg type="tx"/>
                        <dgm:shape xmlns:r="http://schemas.openxmlformats.org/officeDocument/2006/relationships"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25">
                      <dgm:choose name="Name26">
                        <dgm:if name="Name27" axis="ch ch" ptType="node node" st="2 1" cnt="1 0" func="cnt" op="equ" val="2">
                          <dgm:layoutNode name="balance_12" styleLbl="alignAccFollowNode1">
                            <dgm:varLst>
                              <dgm:bulletEnabled val="1"/>
                            </dgm:varLst>
                            <dgm:alg type="sp"/>
                            <dgm:shape xmlns:r="http://schemas.openxmlformats.org/officeDocument/2006/relationships" rot="4" type="rect" r:blip="">
                              <dgm:adjLst/>
                            </dgm:shape>
                            <dgm:presOf/>
                            <dgm:constrLst/>
                            <dgm:ruleLst/>
                          </dgm:layoutNode>
                          <dgm:layoutNode name="right_12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2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12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28">
                          <dgm:choose name="Name29">
                            <dgm:if name="Name30" axis="ch ch" ptType="node node" st="2 1" cnt="1 0" func="cnt" op="equ" val="3">
                              <dgm:layoutNode name="balance_13" styleLbl="alignAccFollowNode1">
                                <dgm:varLst>
                                  <dgm:bulletEnabled val="1"/>
                                </dgm:varLst>
                                <dgm:alg type="sp"/>
                                <dgm:shape xmlns:r="http://schemas.openxmlformats.org/officeDocument/2006/relationships" rot="4" type="rect" r:blip="">
                                  <dgm:adjLst/>
                                </dgm:shape>
                                <dgm:presOf/>
                                <dgm:constrLst/>
                                <dgm:ruleLst/>
                              </dgm:layoutNode>
                              <dgm:layoutNode name="right_13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3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3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13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31">
                              <dgm:choose name="Name32">
                                <dgm:if name="Name33" axis="ch ch" ptType="node node" st="2 1" cnt="1 0" func="cnt" op="gte" val="4">
                                  <dgm:layoutNode name="balance_14" styleLbl="alignAccFollowNode1">
                                    <dgm:varLst>
                                      <dgm:bulletEnabled val="1"/>
                                    </dgm:varLst>
                                    <dgm:alg type="sp"/>
                                    <dgm:shape xmlns:r="http://schemas.openxmlformats.org/officeDocument/2006/relationships" rot="4" type="rect" r:blip="">
                                      <dgm:adjLst/>
                                    </dgm:shape>
                                    <dgm:presOf/>
                                    <dgm:constrLst/>
                                    <dgm:ruleLst/>
                                  </dgm:layoutNode>
                                  <dgm:layoutNode name="right_14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4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4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4_4" styleLbl="node1">
                                    <dgm:varLst>
                                      <dgm:bulletEnabled val="1"/>
                                    </dgm:varLst>
                                    <dgm:alg type="tx"/>
                                    <dgm:shape xmlns:r="http://schemas.openxmlformats.org/officeDocument/2006/relationships" rot="4" type="roundRect" r:blip="">
                                      <dgm:adjLst/>
                                    </dgm:shape>
                                    <dgm:presOf axis="ch ch desOrSelf" ptType="node node node" st="2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14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34"/>
                              </dgm:choose>
                            </dgm:else>
                          </dgm:choose>
                        </dgm:else>
                      </dgm:choose>
                    </dgm:else>
                  </dgm:choose>
                </dgm:else>
              </dgm:choose>
            </dgm:if>
            <dgm:else name="Name35">
              <dgm:choose name="Name36">
                <dgm:if name="Name37" axis="ch ch" ptType="node node" st="1 1" cnt="1 0" func="cnt" op="equ" val="2">
                  <dgm:choose name="Name38">
                    <dgm:if name="Name39" axis="ch ch" ptType="node node" st="2 1" cnt="1 0" func="cnt" op="equ" val="0">
                      <dgm:layoutNode name="balance_20" styleLbl="alignAccFollowNode1">
                        <dgm:varLst>
                          <dgm:bulletEnabled val="1"/>
                        </dgm:varLst>
                        <dgm:alg type="sp"/>
                        <dgm:shape xmlns:r="http://schemas.openxmlformats.org/officeDocument/2006/relationships" rot="-4" type="rect" r:blip="">
                          <dgm:adjLst/>
                        </dgm:shape>
                        <dgm:presOf/>
                        <dgm:constrLst/>
                        <dgm:ruleLst/>
                      </dgm:layoutNode>
                      <dgm:layoutNode name="left_20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0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40">
                      <dgm:choose name="Name41">
                        <dgm:if name="Name42" axis="ch ch" ptType="node node" st="2 1" cnt="1 0" func="cnt" op="equ" val="1">
                          <dgm:layoutNode name="balance_21" styleLbl="alignAccFollowNode1">
                            <dgm:varLst>
                              <dgm:bulletEnabled val="1"/>
                            </dgm:varLst>
                            <dgm:alg type="sp"/>
                            <dgm:shape xmlns:r="http://schemas.openxmlformats.org/officeDocument/2006/relationships" rot="-4" type="rect" r:blip="">
                              <dgm:adjLst/>
                            </dgm:shape>
                            <dgm:presOf/>
                            <dgm:constrLst/>
                            <dgm:ruleLst/>
                          </dgm:layoutNode>
                          <dgm:layoutNode name="left_21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1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1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43">
                          <dgm:choose name="Name44">
                            <dgm:if name="Name45" axis="ch ch" ptType="node node" st="2 1" cnt="1 0" func="cnt" op="equ" val="2">
                              <dgm:layoutNode name="balance_22" styleLbl="alignAccFollowNode1">
                                <dgm:varLst>
                                  <dgm:bulletEnabled val="1"/>
                                </dgm:varLst>
                                <dgm:alg type="sp"/>
                                <dgm:shape xmlns:r="http://schemas.openxmlformats.org/officeDocument/2006/relationships" type="rect" r:blip="">
                                  <dgm:adjLst/>
                                </dgm:shape>
                                <dgm:presOf/>
                                <dgm:constrLst/>
                                <dgm:ruleLst/>
                              </dgm:layoutNode>
                              <dgm:layoutNode name="right_22_1" styleLbl="node1">
                                <dgm:varLst>
                                  <dgm:bulletEnabled val="1"/>
                                </dgm:varLst>
                                <dgm:alg type="tx"/>
                                <dgm:shape xmlns:r="http://schemas.openxmlformats.org/officeDocument/2006/relationships"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2_2" styleLbl="node1">
                                <dgm:varLst>
                                  <dgm:bulletEnabled val="1"/>
                                </dgm:varLst>
                                <dgm:alg type="tx"/>
                                <dgm:shape xmlns:r="http://schemas.openxmlformats.org/officeDocument/2006/relationships"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2_1" styleLbl="node1">
                                <dgm:varLst>
                                  <dgm:bulletEnabled val="1"/>
                                </dgm:varLst>
                                <dgm:alg type="tx"/>
                                <dgm:shape xmlns:r="http://schemas.openxmlformats.org/officeDocument/2006/relationships"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2_2" styleLbl="node1">
                                <dgm:varLst>
                                  <dgm:bulletEnabled val="1"/>
                                </dgm:varLst>
                                <dgm:alg type="tx"/>
                                <dgm:shape xmlns:r="http://schemas.openxmlformats.org/officeDocument/2006/relationships"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46">
                              <dgm:choose name="Name47">
                                <dgm:if name="Name48" axis="ch ch" ptType="node node" st="2 1" cnt="1 0" func="cnt" op="equ" val="3">
                                  <dgm:layoutNode name="balance_23" styleLbl="alignAccFollowNode1">
                                    <dgm:varLst>
                                      <dgm:bulletEnabled val="1"/>
                                    </dgm:varLst>
                                    <dgm:alg type="sp"/>
                                    <dgm:shape xmlns:r="http://schemas.openxmlformats.org/officeDocument/2006/relationships" rot="4" type="rect" r:blip="">
                                      <dgm:adjLst/>
                                    </dgm:shape>
                                    <dgm:presOf/>
                                    <dgm:constrLst/>
                                    <dgm:ruleLst/>
                                  </dgm:layoutNode>
                                  <dgm:layoutNode name="right_23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3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3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3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3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49">
                                  <dgm:choose name="Name50">
                                    <dgm:if name="Name51" axis="ch ch" ptType="node node" st="2 1" cnt="1 0" func="cnt" op="gte" val="4">
                                      <dgm:layoutNode name="balance_24" styleLbl="alignAccFollowNode1">
                                        <dgm:varLst>
                                          <dgm:bulletEnabled val="1"/>
                                        </dgm:varLst>
                                        <dgm:alg type="sp"/>
                                        <dgm:shape xmlns:r="http://schemas.openxmlformats.org/officeDocument/2006/relationships" rot="4" type="rect" r:blip="">
                                          <dgm:adjLst/>
                                        </dgm:shape>
                                        <dgm:presOf/>
                                        <dgm:constrLst/>
                                        <dgm:ruleLst/>
                                      </dgm:layoutNode>
                                      <dgm:layoutNode name="right_24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4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4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4_4" styleLbl="node1">
                                        <dgm:varLst>
                                          <dgm:bulletEnabled val="1"/>
                                        </dgm:varLst>
                                        <dgm:alg type="tx"/>
                                        <dgm:shape xmlns:r="http://schemas.openxmlformats.org/officeDocument/2006/relationships" rot="4" type="roundRect" r:blip="">
                                          <dgm:adjLst/>
                                        </dgm:shape>
                                        <dgm:presOf axis="ch ch desOrSelf" ptType="node node node" st="2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4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4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2"/>
                                  </dgm:choose>
                                </dgm:else>
                              </dgm:choose>
                            </dgm:else>
                          </dgm:choose>
                        </dgm:else>
                      </dgm:choose>
                    </dgm:else>
                  </dgm:choose>
                </dgm:if>
                <dgm:else name="Name53">
                  <dgm:choose name="Name54">
                    <dgm:if name="Name55" axis="ch ch" ptType="node node" st="1 1" cnt="1 0" func="cnt" op="equ" val="3">
                      <dgm:choose name="Name56">
                        <dgm:if name="Name57" axis="ch ch" ptType="node node" st="2 1" cnt="1 0" func="cnt" op="equ" val="0">
                          <dgm:layoutNode name="balance_30" styleLbl="alignAccFollowNode1">
                            <dgm:varLst>
                              <dgm:bulletEnabled val="1"/>
                            </dgm:varLst>
                            <dgm:alg type="sp"/>
                            <dgm:shape xmlns:r="http://schemas.openxmlformats.org/officeDocument/2006/relationships" rot="-4" type="rect" r:blip="">
                              <dgm:adjLst/>
                            </dgm:shape>
                            <dgm:presOf/>
                            <dgm:constrLst/>
                            <dgm:ruleLst/>
                          </dgm:layoutNode>
                          <dgm:layoutNode name="left_30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0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0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8">
                          <dgm:choose name="Name59">
                            <dgm:if name="Name60" axis="ch ch" ptType="node node" st="2 1" cnt="1 0" func="cnt" op="equ" val="1">
                              <dgm:layoutNode name="balance_31" styleLbl="alignAccFollowNode1">
                                <dgm:varLst>
                                  <dgm:bulletEnabled val="1"/>
                                </dgm:varLst>
                                <dgm:alg type="sp"/>
                                <dgm:shape xmlns:r="http://schemas.openxmlformats.org/officeDocument/2006/relationships" rot="-4" type="rect" r:blip="">
                                  <dgm:adjLst/>
                                </dgm:shape>
                                <dgm:presOf/>
                                <dgm:constrLst/>
                                <dgm:ruleLst/>
                              </dgm:layoutNode>
                              <dgm:layoutNode name="left_31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1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1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1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1">
                              <dgm:choose name="Name62">
                                <dgm:if name="Name63" axis="ch ch" ptType="node node" st="2 1" cnt="1 0" func="cnt" op="equ" val="2">
                                  <dgm:layoutNode name="balance_32" styleLbl="alignAccFollowNode1">
                                    <dgm:varLst>
                                      <dgm:bulletEnabled val="1"/>
                                    </dgm:varLst>
                                    <dgm:alg type="sp"/>
                                    <dgm:shape xmlns:r="http://schemas.openxmlformats.org/officeDocument/2006/relationships" rot="-4" type="rect" r:blip="">
                                      <dgm:adjLst/>
                                    </dgm:shape>
                                    <dgm:presOf/>
                                    <dgm:constrLst/>
                                    <dgm:ruleLst/>
                                  </dgm:layoutNode>
                                  <dgm:layoutNode name="left_32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2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2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2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2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4">
                                  <dgm:choose name="Name65">
                                    <dgm:if name="Name66" axis="ch ch" ptType="node node" st="2 1" cnt="1 0" func="cnt" op="equ" val="3">
                                      <dgm:layoutNode name="balance_33" styleLbl="alignAccFollowNode1">
                                        <dgm:varLst>
                                          <dgm:bulletEnabled val="1"/>
                                        </dgm:varLst>
                                        <dgm:alg type="sp"/>
                                        <dgm:shape xmlns:r="http://schemas.openxmlformats.org/officeDocument/2006/relationships" type="rect" r:blip="">
                                          <dgm:adjLst/>
                                        </dgm:shape>
                                        <dgm:presOf/>
                                        <dgm:constrLst/>
                                        <dgm:ruleLst/>
                                      </dgm:layoutNode>
                                      <dgm:layoutNode name="right_33_1" styleLbl="node1">
                                        <dgm:varLst>
                                          <dgm:bulletEnabled val="1"/>
                                        </dgm:varLst>
                                        <dgm:alg type="tx"/>
                                        <dgm:shape xmlns:r="http://schemas.openxmlformats.org/officeDocument/2006/relationships"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3_2" styleLbl="node1">
                                        <dgm:varLst>
                                          <dgm:bulletEnabled val="1"/>
                                        </dgm:varLst>
                                        <dgm:alg type="tx"/>
                                        <dgm:shape xmlns:r="http://schemas.openxmlformats.org/officeDocument/2006/relationships"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3_3" styleLbl="node1">
                                        <dgm:varLst>
                                          <dgm:bulletEnabled val="1"/>
                                        </dgm:varLst>
                                        <dgm:alg type="tx"/>
                                        <dgm:shape xmlns:r="http://schemas.openxmlformats.org/officeDocument/2006/relationships"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3_1" styleLbl="node1">
                                        <dgm:varLst>
                                          <dgm:bulletEnabled val="1"/>
                                        </dgm:varLst>
                                        <dgm:alg type="tx"/>
                                        <dgm:shape xmlns:r="http://schemas.openxmlformats.org/officeDocument/2006/relationships"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3_2" styleLbl="node1">
                                        <dgm:varLst>
                                          <dgm:bulletEnabled val="1"/>
                                        </dgm:varLst>
                                        <dgm:alg type="tx"/>
                                        <dgm:shape xmlns:r="http://schemas.openxmlformats.org/officeDocument/2006/relationships"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3_3" styleLbl="node1">
                                        <dgm:varLst>
                                          <dgm:bulletEnabled val="1"/>
                                        </dgm:varLst>
                                        <dgm:alg type="tx"/>
                                        <dgm:shape xmlns:r="http://schemas.openxmlformats.org/officeDocument/2006/relationships"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7">
                                      <dgm:choose name="Name68">
                                        <dgm:if name="Name69" axis="ch ch" ptType="node node" st="2 1" cnt="1 0" func="cnt" op="gte" val="4">
                                          <dgm:layoutNode name="balance_34" styleLbl="alignAccFollowNode1">
                                            <dgm:varLst>
                                              <dgm:bulletEnabled val="1"/>
                                            </dgm:varLst>
                                            <dgm:alg type="sp"/>
                                            <dgm:shape xmlns:r="http://schemas.openxmlformats.org/officeDocument/2006/relationships" rot="4" type="rect" r:blip="">
                                              <dgm:adjLst/>
                                            </dgm:shape>
                                            <dgm:presOf/>
                                            <dgm:constrLst/>
                                            <dgm:ruleLst/>
                                          </dgm:layoutNode>
                                          <dgm:layoutNode name="right_34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4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4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4_4" styleLbl="node1">
                                            <dgm:varLst>
                                              <dgm:bulletEnabled val="1"/>
                                            </dgm:varLst>
                                            <dgm:alg type="tx"/>
                                            <dgm:shape xmlns:r="http://schemas.openxmlformats.org/officeDocument/2006/relationships" rot="4" type="roundRect" r:blip="">
                                              <dgm:adjLst/>
                                            </dgm:shape>
                                            <dgm:presOf axis="ch ch desOrSelf" ptType="node node node" st="2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4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4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4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0"/>
                                      </dgm:choose>
                                    </dgm:else>
                                  </dgm:choose>
                                </dgm:else>
                              </dgm:choose>
                            </dgm:else>
                          </dgm:choose>
                        </dgm:else>
                      </dgm:choose>
                    </dgm:if>
                    <dgm:else name="Name71">
                      <dgm:choose name="Name72">
                        <dgm:if name="Name73" axis="ch ch" ptType="node node" st="1 1" cnt="1 0" func="cnt" op="gte" val="4">
                          <dgm:choose name="Name74">
                            <dgm:if name="Name75" axis="ch ch" ptType="node node" st="2 1" cnt="1 0" func="cnt" op="equ" val="0">
                              <dgm:layoutNode name="balance_40" styleLbl="alignAccFollowNode1">
                                <dgm:varLst>
                                  <dgm:bulletEnabled val="1"/>
                                </dgm:varLst>
                                <dgm:alg type="sp"/>
                                <dgm:shape xmlns:r="http://schemas.openxmlformats.org/officeDocument/2006/relationships" rot="-4" type="rect" r:blip="">
                                  <dgm:adjLst/>
                                </dgm:shape>
                                <dgm:presOf/>
                                <dgm:constrLst/>
                                <dgm:ruleLst/>
                              </dgm:layoutNode>
                              <dgm:layoutNode name="left_40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0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0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0_4" styleLbl="node1">
                                <dgm:varLst>
                                  <dgm:bulletEnabled val="1"/>
                                </dgm:varLst>
                                <dgm:alg type="tx"/>
                                <dgm:shape xmlns:r="http://schemas.openxmlformats.org/officeDocument/2006/relationships" rot="-4" type="roundRect" r:blip="">
                                  <dgm:adjLst/>
                                </dgm:shape>
                                <dgm:presOf axis="ch ch desOrSelf" ptType="node node node" st="1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6">
                              <dgm:choose name="Name77">
                                <dgm:if name="Name78" axis="ch ch" ptType="node node" st="2 1" cnt="1 0" func="cnt" op="equ" val="1">
                                  <dgm:layoutNode name="balance_41" styleLbl="alignAccFollowNode1">
                                    <dgm:varLst>
                                      <dgm:bulletEnabled val="1"/>
                                    </dgm:varLst>
                                    <dgm:alg type="sp"/>
                                    <dgm:shape xmlns:r="http://schemas.openxmlformats.org/officeDocument/2006/relationships" rot="-4" type="rect" r:blip="">
                                      <dgm:adjLst/>
                                    </dgm:shape>
                                    <dgm:presOf/>
                                    <dgm:constrLst/>
                                    <dgm:ruleLst/>
                                  </dgm:layoutNode>
                                  <dgm:layoutNode name="left_41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1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1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1_4" styleLbl="node1">
                                    <dgm:varLst>
                                      <dgm:bulletEnabled val="1"/>
                                    </dgm:varLst>
                                    <dgm:alg type="tx"/>
                                    <dgm:shape xmlns:r="http://schemas.openxmlformats.org/officeDocument/2006/relationships" rot="-4" type="roundRect" r:blip="">
                                      <dgm:adjLst/>
                                    </dgm:shape>
                                    <dgm:presOf axis="ch ch desOrSelf" ptType="node node node" st="1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1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9">
                                  <dgm:choose name="Name80">
                                    <dgm:if name="Name81" axis="ch ch" ptType="node node" st="2 1" cnt="1 0" func="cnt" op="equ" val="2">
                                      <dgm:layoutNode name="balance_42" styleLbl="alignAccFollowNode1">
                                        <dgm:varLst>
                                          <dgm:bulletEnabled val="1"/>
                                        </dgm:varLst>
                                        <dgm:alg type="sp"/>
                                        <dgm:shape xmlns:r="http://schemas.openxmlformats.org/officeDocument/2006/relationships" rot="-4" type="rect" r:blip="">
                                          <dgm:adjLst/>
                                        </dgm:shape>
                                        <dgm:presOf/>
                                        <dgm:constrLst/>
                                        <dgm:ruleLst/>
                                      </dgm:layoutNode>
                                      <dgm:layoutNode name="left_42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2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2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2_4" styleLbl="node1">
                                        <dgm:varLst>
                                          <dgm:bulletEnabled val="1"/>
                                        </dgm:varLst>
                                        <dgm:alg type="tx"/>
                                        <dgm:shape xmlns:r="http://schemas.openxmlformats.org/officeDocument/2006/relationships" rot="-4" type="roundRect" r:blip="">
                                          <dgm:adjLst/>
                                        </dgm:shape>
                                        <dgm:presOf axis="ch ch desOrSelf" ptType="node node node" st="1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2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2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2">
                                      <dgm:choose name="Name83">
                                        <dgm:if name="Name84" axis="ch ch" ptType="node node" st="2 1" cnt="1 0" func="cnt" op="equ" val="3">
                                          <dgm:layoutNode name="balance_43" styleLbl="alignAccFollowNode1">
                                            <dgm:varLst>
                                              <dgm:bulletEnabled val="1"/>
                                            </dgm:varLst>
                                            <dgm:alg type="sp"/>
                                            <dgm:shape xmlns:r="http://schemas.openxmlformats.org/officeDocument/2006/relationships" rot="-4" type="rect" r:blip="">
                                              <dgm:adjLst/>
                                            </dgm:shape>
                                            <dgm:presOf/>
                                            <dgm:constrLst/>
                                            <dgm:ruleLst/>
                                          </dgm:layoutNode>
                                          <dgm:layoutNode name="left_43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3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3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3_4" styleLbl="node1">
                                            <dgm:varLst>
                                              <dgm:bulletEnabled val="1"/>
                                            </dgm:varLst>
                                            <dgm:alg type="tx"/>
                                            <dgm:shape xmlns:r="http://schemas.openxmlformats.org/officeDocument/2006/relationships" rot="-4" type="roundRect" r:blip="">
                                              <dgm:adjLst/>
                                            </dgm:shape>
                                            <dgm:presOf axis="ch ch desOrSelf" ptType="node node node" st="1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3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3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3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5">
                                          <dgm:choose name="Name86">
                                            <dgm:if name="Name87" axis="ch ch" ptType="node node" st="2 1" cnt="1 0" func="cnt" op="gte" val="4">
                                              <dgm:layoutNode name="balance_44" styleLbl="alignAccFollowNode1">
                                                <dgm:varLst>
                                                  <dgm:bulletEnabled val="1"/>
                                                </dgm:varLst>
                                                <dgm:alg type="sp"/>
                                                <dgm:shape xmlns:r="http://schemas.openxmlformats.org/officeDocument/2006/relationships" type="rect" r:blip="">
                                                  <dgm:adjLst/>
                                                </dgm:shape>
                                                <dgm:presOf/>
                                                <dgm:constrLst/>
                                                <dgm:ruleLst/>
                                              </dgm:layoutNode>
                                              <dgm:layoutNode name="right_44_1" styleLbl="node1">
                                                <dgm:varLst>
                                                  <dgm:bulletEnabled val="1"/>
                                                </dgm:varLst>
                                                <dgm:alg type="tx"/>
                                                <dgm:shape xmlns:r="http://schemas.openxmlformats.org/officeDocument/2006/relationships"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4_2" styleLbl="node1">
                                                <dgm:varLst>
                                                  <dgm:bulletEnabled val="1"/>
                                                </dgm:varLst>
                                                <dgm:alg type="tx"/>
                                                <dgm:shape xmlns:r="http://schemas.openxmlformats.org/officeDocument/2006/relationships"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4_3" styleLbl="node1">
                                                <dgm:varLst>
                                                  <dgm:bulletEnabled val="1"/>
                                                </dgm:varLst>
                                                <dgm:alg type="tx"/>
                                                <dgm:shape xmlns:r="http://schemas.openxmlformats.org/officeDocument/2006/relationships"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4_4" styleLbl="node1">
                                                <dgm:varLst>
                                                  <dgm:bulletEnabled val="1"/>
                                                </dgm:varLst>
                                                <dgm:alg type="tx"/>
                                                <dgm:shape xmlns:r="http://schemas.openxmlformats.org/officeDocument/2006/relationships" type="roundRect" r:blip="">
                                                  <dgm:adjLst/>
                                                </dgm:shape>
                                                <dgm:presOf axis="ch ch desOrSelf" ptType="node node node" st="2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4_1" styleLbl="node1">
                                                <dgm:varLst>
                                                  <dgm:bulletEnabled val="1"/>
                                                </dgm:varLst>
                                                <dgm:alg type="tx"/>
                                                <dgm:shape xmlns:r="http://schemas.openxmlformats.org/officeDocument/2006/relationships"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4_2" styleLbl="node1">
                                                <dgm:varLst>
                                                  <dgm:bulletEnabled val="1"/>
                                                </dgm:varLst>
                                                <dgm:alg type="tx"/>
                                                <dgm:shape xmlns:r="http://schemas.openxmlformats.org/officeDocument/2006/relationships"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4_3" styleLbl="node1">
                                                <dgm:varLst>
                                                  <dgm:bulletEnabled val="1"/>
                                                </dgm:varLst>
                                                <dgm:alg type="tx"/>
                                                <dgm:shape xmlns:r="http://schemas.openxmlformats.org/officeDocument/2006/relationships"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4_4" styleLbl="node1">
                                                <dgm:varLst>
                                                  <dgm:bulletEnabled val="1"/>
                                                </dgm:varLst>
                                                <dgm:alg type="tx"/>
                                                <dgm:shape xmlns:r="http://schemas.openxmlformats.org/officeDocument/2006/relationships" type="roundRect" r:blip="">
                                                  <dgm:adjLst/>
                                                </dgm:shape>
                                                <dgm:presOf axis="ch ch desOrSelf" ptType="node node node" st="1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8"/>
                                          </dgm:choose>
                                        </dgm:else>
                                      </dgm:choose>
                                    </dgm:else>
                                  </dgm:choose>
                                </dgm:else>
                              </dgm:choose>
                            </dgm:else>
                          </dgm:choose>
                        </dgm:if>
                        <dgm:else name="Name89"/>
                      </dgm:choose>
                    </dgm:else>
                  </dgm:choose>
                </dgm:else>
              </dgm:choose>
            </dgm:else>
          </dgm:choose>
        </dgm:else>
      </dgm:choose>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5.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6.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ES"/>
          </a:p>
        </p:txBody>
      </p:sp>
      <p:sp>
        <p:nvSpPr>
          <p:cNvPr id="3" name="Marcador de fecha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2310B7E-07F5-C14F-A0C7-29B0D00E6ABE}" type="datetimeFigureOut">
              <a:rPr lang="es-ES" smtClean="0"/>
              <a:pPr/>
              <a:t>25/09/15</a:t>
            </a:fld>
            <a:endParaRPr lang="es-ES"/>
          </a:p>
        </p:txBody>
      </p:sp>
      <p:sp>
        <p:nvSpPr>
          <p:cNvPr id="4" name="Marcador de imagen de diapositiva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ES"/>
          </a:p>
        </p:txBody>
      </p:sp>
      <p:sp>
        <p:nvSpPr>
          <p:cNvPr id="5" name="Marcador de notas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6" name="Marcador de pie de página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ES"/>
          </a:p>
        </p:txBody>
      </p:sp>
      <p:sp>
        <p:nvSpPr>
          <p:cNvPr id="7" name="Marcador de número de diapositiva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9A6B4B3-ED5F-0444-BBC2-62792E712892}" type="slidenum">
              <a:rPr lang="es-ES" smtClean="0"/>
              <a:pPr/>
              <a:t>‹Nr.›</a:t>
            </a:fld>
            <a:endParaRPr lang="es-ES"/>
          </a:p>
        </p:txBody>
      </p:sp>
    </p:spTree>
    <p:extLst>
      <p:ext uri="{BB962C8B-B14F-4D97-AF65-F5344CB8AC3E}">
        <p14:creationId xmlns:p14="http://schemas.microsoft.com/office/powerpoint/2010/main" val="2938756370"/>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9.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0.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2.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3.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4.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5.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6.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7.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8.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9.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0.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1.xml"/></Relationships>
</file>

<file path=ppt/notesSlides/_rels/notesSlide3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2.xml"/></Relationships>
</file>

<file path=ppt/notesSlides/_rels/notesSlide3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4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4.xml"/></Relationships>
</file>

<file path=ppt/notesSlides/_rels/notesSlide4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5.xml"/></Relationships>
</file>

<file path=ppt/notesSlides/_rels/notesSlide4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6.xml"/></Relationships>
</file>

<file path=ppt/notesSlides/_rels/notesSlide4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7.xml"/></Relationships>
</file>

<file path=ppt/notesSlides/_rels/notesSlide4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8.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charset="0"/>
                <a:ea typeface="ＭＳ Ｐゴシック" charset="0"/>
                <a:cs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fld id="{9E4E3B18-A37B-6047-B421-EDF15A374891}" type="slidenum">
              <a:rPr lang="es-ES" sz="1200"/>
              <a:pPr eaLnBrk="1" hangingPunct="1"/>
              <a:t>1</a:t>
            </a:fld>
            <a:endParaRPr lang="es-ES" sz="1200"/>
          </a:p>
        </p:txBody>
      </p:sp>
      <p:sp>
        <p:nvSpPr>
          <p:cNvPr id="15362" name="Rectangle 2"/>
          <p:cNvSpPr>
            <a:spLocks noGrp="1" noRot="1" noChangeAspect="1" noChangeArrowheads="1" noTextEdit="1"/>
          </p:cNvSpPr>
          <p:nvPr>
            <p:ph type="sldImg"/>
          </p:nvPr>
        </p:nvSpPr>
        <p:spPr>
          <a:ln/>
        </p:spPr>
      </p:sp>
      <p:sp>
        <p:nvSpPr>
          <p:cNvPr id="15363"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pPr eaLnBrk="1" hangingPunct="1"/>
            <a:endParaRPr lang="es-MX">
              <a:latin typeface="Times New Roman" charset="0"/>
              <a:ea typeface="ＭＳ Ｐゴシック" charset="0"/>
              <a:cs typeface="ＭＳ Ｐゴシック"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fld id="{49A6B4B3-ED5F-0444-BBC2-62792E712892}" type="slidenum">
              <a:rPr lang="es-ES" smtClean="0"/>
              <a:pPr/>
              <a:t>14</a:t>
            </a:fld>
            <a:endParaRPr lang="es-ES"/>
          </a:p>
        </p:txBody>
      </p:sp>
    </p:spTree>
    <p:extLst>
      <p:ext uri="{BB962C8B-B14F-4D97-AF65-F5344CB8AC3E}">
        <p14:creationId xmlns:p14="http://schemas.microsoft.com/office/powerpoint/2010/main" val="108528967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fld id="{49A6B4B3-ED5F-0444-BBC2-62792E712892}" type="slidenum">
              <a:rPr lang="es-ES" smtClean="0"/>
              <a:pPr/>
              <a:t>15</a:t>
            </a:fld>
            <a:endParaRPr lang="es-ES"/>
          </a:p>
        </p:txBody>
      </p:sp>
    </p:spTree>
    <p:extLst>
      <p:ext uri="{BB962C8B-B14F-4D97-AF65-F5344CB8AC3E}">
        <p14:creationId xmlns:p14="http://schemas.microsoft.com/office/powerpoint/2010/main" val="108528967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_tradnl" dirty="0" smtClean="0"/>
          </a:p>
        </p:txBody>
      </p:sp>
      <p:sp>
        <p:nvSpPr>
          <p:cNvPr id="4" name="Marcador de número de diapositiva 3"/>
          <p:cNvSpPr>
            <a:spLocks noGrp="1"/>
          </p:cNvSpPr>
          <p:nvPr>
            <p:ph type="sldNum" sz="quarter" idx="10"/>
          </p:nvPr>
        </p:nvSpPr>
        <p:spPr/>
        <p:txBody>
          <a:bodyPr/>
          <a:lstStyle/>
          <a:p>
            <a:fld id="{49A6B4B3-ED5F-0444-BBC2-62792E712892}" type="slidenum">
              <a:rPr lang="es-ES" smtClean="0"/>
              <a:pPr/>
              <a:t>16</a:t>
            </a:fld>
            <a:endParaRPr lang="es-ES"/>
          </a:p>
        </p:txBody>
      </p:sp>
    </p:spTree>
    <p:extLst>
      <p:ext uri="{BB962C8B-B14F-4D97-AF65-F5344CB8AC3E}">
        <p14:creationId xmlns:p14="http://schemas.microsoft.com/office/powerpoint/2010/main" val="90237333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_tradnl" dirty="0" smtClean="0"/>
          </a:p>
        </p:txBody>
      </p:sp>
      <p:sp>
        <p:nvSpPr>
          <p:cNvPr id="4" name="Marcador de número de diapositiva 3"/>
          <p:cNvSpPr>
            <a:spLocks noGrp="1"/>
          </p:cNvSpPr>
          <p:nvPr>
            <p:ph type="sldNum" sz="quarter" idx="10"/>
          </p:nvPr>
        </p:nvSpPr>
        <p:spPr/>
        <p:txBody>
          <a:bodyPr/>
          <a:lstStyle/>
          <a:p>
            <a:fld id="{49A6B4B3-ED5F-0444-BBC2-62792E712892}" type="slidenum">
              <a:rPr lang="es-ES" smtClean="0"/>
              <a:pPr/>
              <a:t>17</a:t>
            </a:fld>
            <a:endParaRPr lang="es-ES"/>
          </a:p>
        </p:txBody>
      </p:sp>
    </p:spTree>
    <p:extLst>
      <p:ext uri="{BB962C8B-B14F-4D97-AF65-F5344CB8AC3E}">
        <p14:creationId xmlns:p14="http://schemas.microsoft.com/office/powerpoint/2010/main" val="90237333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_tradnl" dirty="0" smtClean="0"/>
          </a:p>
        </p:txBody>
      </p:sp>
      <p:sp>
        <p:nvSpPr>
          <p:cNvPr id="4" name="Marcador de número de diapositiva 3"/>
          <p:cNvSpPr>
            <a:spLocks noGrp="1"/>
          </p:cNvSpPr>
          <p:nvPr>
            <p:ph type="sldNum" sz="quarter" idx="10"/>
          </p:nvPr>
        </p:nvSpPr>
        <p:spPr/>
        <p:txBody>
          <a:bodyPr/>
          <a:lstStyle/>
          <a:p>
            <a:fld id="{49A6B4B3-ED5F-0444-BBC2-62792E712892}" type="slidenum">
              <a:rPr lang="es-ES" smtClean="0"/>
              <a:pPr/>
              <a:t>18</a:t>
            </a:fld>
            <a:endParaRPr lang="es-ES"/>
          </a:p>
        </p:txBody>
      </p:sp>
    </p:spTree>
    <p:extLst>
      <p:ext uri="{BB962C8B-B14F-4D97-AF65-F5344CB8AC3E}">
        <p14:creationId xmlns:p14="http://schemas.microsoft.com/office/powerpoint/2010/main" val="90237333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_tradnl" dirty="0" smtClean="0"/>
          </a:p>
        </p:txBody>
      </p:sp>
      <p:sp>
        <p:nvSpPr>
          <p:cNvPr id="4" name="Marcador de número de diapositiva 3"/>
          <p:cNvSpPr>
            <a:spLocks noGrp="1"/>
          </p:cNvSpPr>
          <p:nvPr>
            <p:ph type="sldNum" sz="quarter" idx="10"/>
          </p:nvPr>
        </p:nvSpPr>
        <p:spPr/>
        <p:txBody>
          <a:bodyPr/>
          <a:lstStyle/>
          <a:p>
            <a:fld id="{49A6B4B3-ED5F-0444-BBC2-62792E712892}" type="slidenum">
              <a:rPr lang="es-ES" smtClean="0"/>
              <a:pPr/>
              <a:t>19</a:t>
            </a:fld>
            <a:endParaRPr lang="es-ES"/>
          </a:p>
        </p:txBody>
      </p:sp>
    </p:spTree>
    <p:extLst>
      <p:ext uri="{BB962C8B-B14F-4D97-AF65-F5344CB8AC3E}">
        <p14:creationId xmlns:p14="http://schemas.microsoft.com/office/powerpoint/2010/main" val="90237333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_tradnl" dirty="0" smtClean="0"/>
          </a:p>
        </p:txBody>
      </p:sp>
      <p:sp>
        <p:nvSpPr>
          <p:cNvPr id="4" name="Marcador de número de diapositiva 3"/>
          <p:cNvSpPr>
            <a:spLocks noGrp="1"/>
          </p:cNvSpPr>
          <p:nvPr>
            <p:ph type="sldNum" sz="quarter" idx="10"/>
          </p:nvPr>
        </p:nvSpPr>
        <p:spPr/>
        <p:txBody>
          <a:bodyPr/>
          <a:lstStyle/>
          <a:p>
            <a:fld id="{49A6B4B3-ED5F-0444-BBC2-62792E712892}" type="slidenum">
              <a:rPr lang="es-ES" smtClean="0"/>
              <a:pPr/>
              <a:t>20</a:t>
            </a:fld>
            <a:endParaRPr lang="es-ES"/>
          </a:p>
        </p:txBody>
      </p:sp>
    </p:spTree>
    <p:extLst>
      <p:ext uri="{BB962C8B-B14F-4D97-AF65-F5344CB8AC3E}">
        <p14:creationId xmlns:p14="http://schemas.microsoft.com/office/powerpoint/2010/main" val="90237333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_tradnl" dirty="0" smtClean="0"/>
          </a:p>
        </p:txBody>
      </p:sp>
      <p:sp>
        <p:nvSpPr>
          <p:cNvPr id="4" name="Marcador de número de diapositiva 3"/>
          <p:cNvSpPr>
            <a:spLocks noGrp="1"/>
          </p:cNvSpPr>
          <p:nvPr>
            <p:ph type="sldNum" sz="quarter" idx="10"/>
          </p:nvPr>
        </p:nvSpPr>
        <p:spPr/>
        <p:txBody>
          <a:bodyPr/>
          <a:lstStyle/>
          <a:p>
            <a:fld id="{49A6B4B3-ED5F-0444-BBC2-62792E712892}" type="slidenum">
              <a:rPr lang="es-ES" smtClean="0"/>
              <a:pPr/>
              <a:t>21</a:t>
            </a:fld>
            <a:endParaRPr lang="es-ES"/>
          </a:p>
        </p:txBody>
      </p:sp>
    </p:spTree>
    <p:extLst>
      <p:ext uri="{BB962C8B-B14F-4D97-AF65-F5344CB8AC3E}">
        <p14:creationId xmlns:p14="http://schemas.microsoft.com/office/powerpoint/2010/main" val="90237333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_tradnl" dirty="0" smtClean="0"/>
          </a:p>
        </p:txBody>
      </p:sp>
      <p:sp>
        <p:nvSpPr>
          <p:cNvPr id="4" name="Marcador de número de diapositiva 3"/>
          <p:cNvSpPr>
            <a:spLocks noGrp="1"/>
          </p:cNvSpPr>
          <p:nvPr>
            <p:ph type="sldNum" sz="quarter" idx="10"/>
          </p:nvPr>
        </p:nvSpPr>
        <p:spPr/>
        <p:txBody>
          <a:bodyPr/>
          <a:lstStyle/>
          <a:p>
            <a:fld id="{49A6B4B3-ED5F-0444-BBC2-62792E712892}" type="slidenum">
              <a:rPr lang="es-ES" smtClean="0"/>
              <a:pPr/>
              <a:t>22</a:t>
            </a:fld>
            <a:endParaRPr lang="es-ES"/>
          </a:p>
        </p:txBody>
      </p:sp>
    </p:spTree>
    <p:extLst>
      <p:ext uri="{BB962C8B-B14F-4D97-AF65-F5344CB8AC3E}">
        <p14:creationId xmlns:p14="http://schemas.microsoft.com/office/powerpoint/2010/main" val="90237333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_tradnl" dirty="0" smtClean="0"/>
          </a:p>
        </p:txBody>
      </p:sp>
      <p:sp>
        <p:nvSpPr>
          <p:cNvPr id="4" name="Marcador de número de diapositiva 3"/>
          <p:cNvSpPr>
            <a:spLocks noGrp="1"/>
          </p:cNvSpPr>
          <p:nvPr>
            <p:ph type="sldNum" sz="quarter" idx="10"/>
          </p:nvPr>
        </p:nvSpPr>
        <p:spPr/>
        <p:txBody>
          <a:bodyPr/>
          <a:lstStyle/>
          <a:p>
            <a:fld id="{49A6B4B3-ED5F-0444-BBC2-62792E712892}" type="slidenum">
              <a:rPr lang="es-ES" smtClean="0"/>
              <a:pPr/>
              <a:t>23</a:t>
            </a:fld>
            <a:endParaRPr lang="es-ES"/>
          </a:p>
        </p:txBody>
      </p:sp>
    </p:spTree>
    <p:extLst>
      <p:ext uri="{BB962C8B-B14F-4D97-AF65-F5344CB8AC3E}">
        <p14:creationId xmlns:p14="http://schemas.microsoft.com/office/powerpoint/2010/main" val="90237333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1 Marcador de imagen de diapositiva"/>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19458" name="2 Marcador de notas"/>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indent="0" algn="just">
              <a:buFont typeface="Arial" charset="0"/>
              <a:buNone/>
            </a:pPr>
            <a:endParaRPr lang="es-ES" sz="1200" dirty="0" smtClean="0">
              <a:latin typeface="Calibri" charset="0"/>
            </a:endParaRPr>
          </a:p>
        </p:txBody>
      </p:sp>
      <p:sp>
        <p:nvSpPr>
          <p:cNvPr id="19459" name="3 Marcador de número de diapositiva"/>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FE73F924-F46C-464C-B760-0A657C4459F7}" type="slidenum">
              <a:rPr lang="es-ES" sz="1200">
                <a:latin typeface="Corbel" charset="0"/>
                <a:ea typeface="MS PGothic" charset="0"/>
                <a:cs typeface="MS PGothic" charset="0"/>
              </a:rPr>
              <a:pPr eaLnBrk="1" hangingPunct="1"/>
              <a:t>5</a:t>
            </a:fld>
            <a:endParaRPr lang="es-ES" sz="1200">
              <a:latin typeface="Corbel" charset="0"/>
              <a:ea typeface="MS PGothic" charset="0"/>
              <a:cs typeface="MS PGothic" charset="0"/>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_tradnl" dirty="0" smtClean="0"/>
          </a:p>
        </p:txBody>
      </p:sp>
      <p:sp>
        <p:nvSpPr>
          <p:cNvPr id="4" name="Marcador de número de diapositiva 3"/>
          <p:cNvSpPr>
            <a:spLocks noGrp="1"/>
          </p:cNvSpPr>
          <p:nvPr>
            <p:ph type="sldNum" sz="quarter" idx="10"/>
          </p:nvPr>
        </p:nvSpPr>
        <p:spPr/>
        <p:txBody>
          <a:bodyPr/>
          <a:lstStyle/>
          <a:p>
            <a:fld id="{49A6B4B3-ED5F-0444-BBC2-62792E712892}" type="slidenum">
              <a:rPr lang="es-ES" smtClean="0"/>
              <a:pPr/>
              <a:t>24</a:t>
            </a:fld>
            <a:endParaRPr lang="es-ES"/>
          </a:p>
        </p:txBody>
      </p:sp>
    </p:spTree>
    <p:extLst>
      <p:ext uri="{BB962C8B-B14F-4D97-AF65-F5344CB8AC3E}">
        <p14:creationId xmlns:p14="http://schemas.microsoft.com/office/powerpoint/2010/main" val="90237333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_tradnl" dirty="0" smtClean="0"/>
          </a:p>
        </p:txBody>
      </p:sp>
      <p:sp>
        <p:nvSpPr>
          <p:cNvPr id="4" name="Marcador de número de diapositiva 3"/>
          <p:cNvSpPr>
            <a:spLocks noGrp="1"/>
          </p:cNvSpPr>
          <p:nvPr>
            <p:ph type="sldNum" sz="quarter" idx="10"/>
          </p:nvPr>
        </p:nvSpPr>
        <p:spPr/>
        <p:txBody>
          <a:bodyPr/>
          <a:lstStyle/>
          <a:p>
            <a:fld id="{49A6B4B3-ED5F-0444-BBC2-62792E712892}" type="slidenum">
              <a:rPr lang="es-ES" smtClean="0"/>
              <a:pPr/>
              <a:t>25</a:t>
            </a:fld>
            <a:endParaRPr lang="es-ES"/>
          </a:p>
        </p:txBody>
      </p:sp>
    </p:spTree>
    <p:extLst>
      <p:ext uri="{BB962C8B-B14F-4D97-AF65-F5344CB8AC3E}">
        <p14:creationId xmlns:p14="http://schemas.microsoft.com/office/powerpoint/2010/main" val="90237333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_tradnl" dirty="0" smtClean="0"/>
          </a:p>
        </p:txBody>
      </p:sp>
      <p:sp>
        <p:nvSpPr>
          <p:cNvPr id="4" name="Marcador de número de diapositiva 3"/>
          <p:cNvSpPr>
            <a:spLocks noGrp="1"/>
          </p:cNvSpPr>
          <p:nvPr>
            <p:ph type="sldNum" sz="quarter" idx="10"/>
          </p:nvPr>
        </p:nvSpPr>
        <p:spPr/>
        <p:txBody>
          <a:bodyPr/>
          <a:lstStyle/>
          <a:p>
            <a:fld id="{49A6B4B3-ED5F-0444-BBC2-62792E712892}" type="slidenum">
              <a:rPr lang="es-ES" smtClean="0"/>
              <a:pPr/>
              <a:t>26</a:t>
            </a:fld>
            <a:endParaRPr lang="es-ES"/>
          </a:p>
        </p:txBody>
      </p:sp>
    </p:spTree>
    <p:extLst>
      <p:ext uri="{BB962C8B-B14F-4D97-AF65-F5344CB8AC3E}">
        <p14:creationId xmlns:p14="http://schemas.microsoft.com/office/powerpoint/2010/main" val="90237333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_tradnl" dirty="0" smtClean="0"/>
          </a:p>
        </p:txBody>
      </p:sp>
      <p:sp>
        <p:nvSpPr>
          <p:cNvPr id="4" name="Marcador de número de diapositiva 3"/>
          <p:cNvSpPr>
            <a:spLocks noGrp="1"/>
          </p:cNvSpPr>
          <p:nvPr>
            <p:ph type="sldNum" sz="quarter" idx="10"/>
          </p:nvPr>
        </p:nvSpPr>
        <p:spPr/>
        <p:txBody>
          <a:bodyPr/>
          <a:lstStyle/>
          <a:p>
            <a:fld id="{49A6B4B3-ED5F-0444-BBC2-62792E712892}" type="slidenum">
              <a:rPr lang="es-ES" smtClean="0"/>
              <a:pPr/>
              <a:t>27</a:t>
            </a:fld>
            <a:endParaRPr lang="es-ES"/>
          </a:p>
        </p:txBody>
      </p:sp>
    </p:spTree>
    <p:extLst>
      <p:ext uri="{BB962C8B-B14F-4D97-AF65-F5344CB8AC3E}">
        <p14:creationId xmlns:p14="http://schemas.microsoft.com/office/powerpoint/2010/main" val="90237333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_tradnl" dirty="0" smtClean="0"/>
          </a:p>
        </p:txBody>
      </p:sp>
      <p:sp>
        <p:nvSpPr>
          <p:cNvPr id="4" name="Marcador de número de diapositiva 3"/>
          <p:cNvSpPr>
            <a:spLocks noGrp="1"/>
          </p:cNvSpPr>
          <p:nvPr>
            <p:ph type="sldNum" sz="quarter" idx="10"/>
          </p:nvPr>
        </p:nvSpPr>
        <p:spPr/>
        <p:txBody>
          <a:bodyPr/>
          <a:lstStyle/>
          <a:p>
            <a:fld id="{49A6B4B3-ED5F-0444-BBC2-62792E712892}" type="slidenum">
              <a:rPr lang="es-ES" smtClean="0"/>
              <a:pPr/>
              <a:t>28</a:t>
            </a:fld>
            <a:endParaRPr lang="es-ES"/>
          </a:p>
        </p:txBody>
      </p:sp>
    </p:spTree>
    <p:extLst>
      <p:ext uri="{BB962C8B-B14F-4D97-AF65-F5344CB8AC3E}">
        <p14:creationId xmlns:p14="http://schemas.microsoft.com/office/powerpoint/2010/main" val="90237333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_tradnl" dirty="0" smtClean="0"/>
          </a:p>
        </p:txBody>
      </p:sp>
      <p:sp>
        <p:nvSpPr>
          <p:cNvPr id="4" name="Marcador de número de diapositiva 3"/>
          <p:cNvSpPr>
            <a:spLocks noGrp="1"/>
          </p:cNvSpPr>
          <p:nvPr>
            <p:ph type="sldNum" sz="quarter" idx="10"/>
          </p:nvPr>
        </p:nvSpPr>
        <p:spPr/>
        <p:txBody>
          <a:bodyPr/>
          <a:lstStyle/>
          <a:p>
            <a:fld id="{49A6B4B3-ED5F-0444-BBC2-62792E712892}" type="slidenum">
              <a:rPr lang="es-ES" smtClean="0"/>
              <a:pPr/>
              <a:t>29</a:t>
            </a:fld>
            <a:endParaRPr lang="es-ES"/>
          </a:p>
        </p:txBody>
      </p:sp>
    </p:spTree>
    <p:extLst>
      <p:ext uri="{BB962C8B-B14F-4D97-AF65-F5344CB8AC3E}">
        <p14:creationId xmlns:p14="http://schemas.microsoft.com/office/powerpoint/2010/main" val="90237333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_tradnl" dirty="0" smtClean="0"/>
          </a:p>
        </p:txBody>
      </p:sp>
      <p:sp>
        <p:nvSpPr>
          <p:cNvPr id="4" name="Marcador de número de diapositiva 3"/>
          <p:cNvSpPr>
            <a:spLocks noGrp="1"/>
          </p:cNvSpPr>
          <p:nvPr>
            <p:ph type="sldNum" sz="quarter" idx="10"/>
          </p:nvPr>
        </p:nvSpPr>
        <p:spPr/>
        <p:txBody>
          <a:bodyPr/>
          <a:lstStyle/>
          <a:p>
            <a:fld id="{49A6B4B3-ED5F-0444-BBC2-62792E712892}" type="slidenum">
              <a:rPr lang="es-ES" smtClean="0"/>
              <a:pPr/>
              <a:t>30</a:t>
            </a:fld>
            <a:endParaRPr lang="es-ES"/>
          </a:p>
        </p:txBody>
      </p:sp>
    </p:spTree>
    <p:extLst>
      <p:ext uri="{BB962C8B-B14F-4D97-AF65-F5344CB8AC3E}">
        <p14:creationId xmlns:p14="http://schemas.microsoft.com/office/powerpoint/2010/main" val="90237333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_tradnl" dirty="0" smtClean="0"/>
          </a:p>
        </p:txBody>
      </p:sp>
      <p:sp>
        <p:nvSpPr>
          <p:cNvPr id="4" name="Marcador de número de diapositiva 3"/>
          <p:cNvSpPr>
            <a:spLocks noGrp="1"/>
          </p:cNvSpPr>
          <p:nvPr>
            <p:ph type="sldNum" sz="quarter" idx="10"/>
          </p:nvPr>
        </p:nvSpPr>
        <p:spPr/>
        <p:txBody>
          <a:bodyPr/>
          <a:lstStyle/>
          <a:p>
            <a:fld id="{49A6B4B3-ED5F-0444-BBC2-62792E712892}" type="slidenum">
              <a:rPr lang="es-ES" smtClean="0"/>
              <a:pPr/>
              <a:t>31</a:t>
            </a:fld>
            <a:endParaRPr lang="es-ES"/>
          </a:p>
        </p:txBody>
      </p:sp>
    </p:spTree>
    <p:extLst>
      <p:ext uri="{BB962C8B-B14F-4D97-AF65-F5344CB8AC3E}">
        <p14:creationId xmlns:p14="http://schemas.microsoft.com/office/powerpoint/2010/main" val="90237333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_tradnl" dirty="0" smtClean="0"/>
          </a:p>
        </p:txBody>
      </p:sp>
      <p:sp>
        <p:nvSpPr>
          <p:cNvPr id="4" name="Marcador de número de diapositiva 3"/>
          <p:cNvSpPr>
            <a:spLocks noGrp="1"/>
          </p:cNvSpPr>
          <p:nvPr>
            <p:ph type="sldNum" sz="quarter" idx="10"/>
          </p:nvPr>
        </p:nvSpPr>
        <p:spPr/>
        <p:txBody>
          <a:bodyPr/>
          <a:lstStyle/>
          <a:p>
            <a:fld id="{49A6B4B3-ED5F-0444-BBC2-62792E712892}" type="slidenum">
              <a:rPr lang="es-ES" smtClean="0"/>
              <a:pPr/>
              <a:t>32</a:t>
            </a:fld>
            <a:endParaRPr lang="es-ES"/>
          </a:p>
        </p:txBody>
      </p:sp>
    </p:spTree>
    <p:extLst>
      <p:ext uri="{BB962C8B-B14F-4D97-AF65-F5344CB8AC3E}">
        <p14:creationId xmlns:p14="http://schemas.microsoft.com/office/powerpoint/2010/main" val="902373336"/>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fld id="{49A6B4B3-ED5F-0444-BBC2-62792E712892}" type="slidenum">
              <a:rPr lang="es-ES" smtClean="0"/>
              <a:pPr/>
              <a:t>33</a:t>
            </a:fld>
            <a:endParaRPr lang="es-ES"/>
          </a:p>
        </p:txBody>
      </p:sp>
    </p:spTree>
    <p:extLst>
      <p:ext uri="{BB962C8B-B14F-4D97-AF65-F5344CB8AC3E}">
        <p14:creationId xmlns:p14="http://schemas.microsoft.com/office/powerpoint/2010/main" val="394315076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1 Marcador de imagen de diapositiva"/>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19458" name="2 Marcador de notas"/>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indent="0" algn="just">
              <a:buFont typeface="Arial" charset="0"/>
              <a:buNone/>
            </a:pPr>
            <a:endParaRPr lang="es-ES" sz="1200" dirty="0" smtClean="0">
              <a:latin typeface="Calibri" charset="0"/>
            </a:endParaRPr>
          </a:p>
        </p:txBody>
      </p:sp>
      <p:sp>
        <p:nvSpPr>
          <p:cNvPr id="19459" name="3 Marcador de número de diapositiva"/>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FE73F924-F46C-464C-B760-0A657C4459F7}" type="slidenum">
              <a:rPr lang="es-ES" sz="1200">
                <a:latin typeface="Corbel" charset="0"/>
                <a:ea typeface="MS PGothic" charset="0"/>
                <a:cs typeface="MS PGothic" charset="0"/>
              </a:rPr>
              <a:pPr eaLnBrk="1" hangingPunct="1"/>
              <a:t>7</a:t>
            </a:fld>
            <a:endParaRPr lang="es-ES" sz="1200">
              <a:latin typeface="Corbel" charset="0"/>
              <a:ea typeface="MS PGothic" charset="0"/>
              <a:cs typeface="MS PGothic" charset="0"/>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fld id="{49A6B4B3-ED5F-0444-BBC2-62792E712892}" type="slidenum">
              <a:rPr lang="es-ES" smtClean="0"/>
              <a:pPr/>
              <a:t>34</a:t>
            </a:fld>
            <a:endParaRPr lang="es-ES"/>
          </a:p>
        </p:txBody>
      </p:sp>
    </p:spTree>
    <p:extLst>
      <p:ext uri="{BB962C8B-B14F-4D97-AF65-F5344CB8AC3E}">
        <p14:creationId xmlns:p14="http://schemas.microsoft.com/office/powerpoint/2010/main" val="1389113986"/>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algn="just"/>
            <a:endParaRPr lang="es-MX" sz="2200" dirty="0" smtClean="0">
              <a:solidFill>
                <a:srgbClr val="000000"/>
              </a:solidFill>
              <a:latin typeface="Cambria"/>
              <a:cs typeface="Cambria"/>
            </a:endParaRPr>
          </a:p>
        </p:txBody>
      </p:sp>
      <p:sp>
        <p:nvSpPr>
          <p:cNvPr id="4" name="Marcador de número de diapositiva 3"/>
          <p:cNvSpPr>
            <a:spLocks noGrp="1"/>
          </p:cNvSpPr>
          <p:nvPr>
            <p:ph type="sldNum" sz="quarter" idx="10"/>
          </p:nvPr>
        </p:nvSpPr>
        <p:spPr/>
        <p:txBody>
          <a:bodyPr/>
          <a:lstStyle/>
          <a:p>
            <a:fld id="{49A6B4B3-ED5F-0444-BBC2-62792E712892}" type="slidenum">
              <a:rPr lang="es-ES" smtClean="0"/>
              <a:pPr/>
              <a:t>35</a:t>
            </a:fld>
            <a:endParaRPr lang="es-ES"/>
          </a:p>
        </p:txBody>
      </p:sp>
    </p:spTree>
    <p:extLst>
      <p:ext uri="{BB962C8B-B14F-4D97-AF65-F5344CB8AC3E}">
        <p14:creationId xmlns:p14="http://schemas.microsoft.com/office/powerpoint/2010/main" val="2065915655"/>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algn="just"/>
            <a:endParaRPr lang="es-MX" sz="2200" dirty="0" smtClean="0">
              <a:solidFill>
                <a:srgbClr val="000000"/>
              </a:solidFill>
              <a:latin typeface="Cambria"/>
              <a:cs typeface="Cambria"/>
            </a:endParaRPr>
          </a:p>
        </p:txBody>
      </p:sp>
      <p:sp>
        <p:nvSpPr>
          <p:cNvPr id="4" name="Marcador de número de diapositiva 3"/>
          <p:cNvSpPr>
            <a:spLocks noGrp="1"/>
          </p:cNvSpPr>
          <p:nvPr>
            <p:ph type="sldNum" sz="quarter" idx="10"/>
          </p:nvPr>
        </p:nvSpPr>
        <p:spPr/>
        <p:txBody>
          <a:bodyPr/>
          <a:lstStyle/>
          <a:p>
            <a:fld id="{49A6B4B3-ED5F-0444-BBC2-62792E712892}" type="slidenum">
              <a:rPr lang="es-ES" smtClean="0"/>
              <a:pPr/>
              <a:t>36</a:t>
            </a:fld>
            <a:endParaRPr lang="es-ES"/>
          </a:p>
        </p:txBody>
      </p:sp>
    </p:spTree>
    <p:extLst>
      <p:ext uri="{BB962C8B-B14F-4D97-AF65-F5344CB8AC3E}">
        <p14:creationId xmlns:p14="http://schemas.microsoft.com/office/powerpoint/2010/main" val="2065915655"/>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fld id="{49A6B4B3-ED5F-0444-BBC2-62792E712892}" type="slidenum">
              <a:rPr lang="es-ES" smtClean="0"/>
              <a:pPr/>
              <a:t>37</a:t>
            </a:fld>
            <a:endParaRPr lang="es-ES"/>
          </a:p>
        </p:txBody>
      </p:sp>
    </p:spTree>
    <p:extLst>
      <p:ext uri="{BB962C8B-B14F-4D97-AF65-F5344CB8AC3E}">
        <p14:creationId xmlns:p14="http://schemas.microsoft.com/office/powerpoint/2010/main" val="1155206633"/>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fld id="{49A6B4B3-ED5F-0444-BBC2-62792E712892}" type="slidenum">
              <a:rPr lang="es-ES" smtClean="0"/>
              <a:pPr/>
              <a:t>38</a:t>
            </a:fld>
            <a:endParaRPr lang="es-ES"/>
          </a:p>
        </p:txBody>
      </p:sp>
    </p:spTree>
    <p:extLst>
      <p:ext uri="{BB962C8B-B14F-4D97-AF65-F5344CB8AC3E}">
        <p14:creationId xmlns:p14="http://schemas.microsoft.com/office/powerpoint/2010/main" val="1155206633"/>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fld id="{49A6B4B3-ED5F-0444-BBC2-62792E712892}" type="slidenum">
              <a:rPr lang="es-ES" smtClean="0"/>
              <a:pPr/>
              <a:t>39</a:t>
            </a:fld>
            <a:endParaRPr lang="es-ES"/>
          </a:p>
        </p:txBody>
      </p:sp>
    </p:spTree>
    <p:extLst>
      <p:ext uri="{BB962C8B-B14F-4D97-AF65-F5344CB8AC3E}">
        <p14:creationId xmlns:p14="http://schemas.microsoft.com/office/powerpoint/2010/main" val="2098299151"/>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smtClean="0"/>
          </a:p>
        </p:txBody>
      </p:sp>
      <p:sp>
        <p:nvSpPr>
          <p:cNvPr id="4" name="Marcador de número de diapositiva 3"/>
          <p:cNvSpPr>
            <a:spLocks noGrp="1"/>
          </p:cNvSpPr>
          <p:nvPr>
            <p:ph type="sldNum" sz="quarter" idx="10"/>
          </p:nvPr>
        </p:nvSpPr>
        <p:spPr/>
        <p:txBody>
          <a:bodyPr/>
          <a:lstStyle/>
          <a:p>
            <a:fld id="{49A6B4B3-ED5F-0444-BBC2-62792E712892}" type="slidenum">
              <a:rPr lang="es-ES" smtClean="0"/>
              <a:pPr/>
              <a:t>40</a:t>
            </a:fld>
            <a:endParaRPr lang="es-ES"/>
          </a:p>
        </p:txBody>
      </p:sp>
    </p:spTree>
    <p:extLst>
      <p:ext uri="{BB962C8B-B14F-4D97-AF65-F5344CB8AC3E}">
        <p14:creationId xmlns:p14="http://schemas.microsoft.com/office/powerpoint/2010/main" val="3824039250"/>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fld id="{49A6B4B3-ED5F-0444-BBC2-62792E712892}" type="slidenum">
              <a:rPr lang="es-ES" smtClean="0"/>
              <a:pPr/>
              <a:t>41</a:t>
            </a:fld>
            <a:endParaRPr lang="es-ES"/>
          </a:p>
        </p:txBody>
      </p:sp>
    </p:spTree>
    <p:extLst>
      <p:ext uri="{BB962C8B-B14F-4D97-AF65-F5344CB8AC3E}">
        <p14:creationId xmlns:p14="http://schemas.microsoft.com/office/powerpoint/2010/main" val="2826342853"/>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fld id="{49A6B4B3-ED5F-0444-BBC2-62792E712892}" type="slidenum">
              <a:rPr lang="es-ES" smtClean="0"/>
              <a:pPr/>
              <a:t>42</a:t>
            </a:fld>
            <a:endParaRPr lang="es-ES"/>
          </a:p>
        </p:txBody>
      </p:sp>
    </p:spTree>
    <p:extLst>
      <p:ext uri="{BB962C8B-B14F-4D97-AF65-F5344CB8AC3E}">
        <p14:creationId xmlns:p14="http://schemas.microsoft.com/office/powerpoint/2010/main" val="2406775134"/>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fld id="{49A6B4B3-ED5F-0444-BBC2-62792E712892}" type="slidenum">
              <a:rPr lang="es-ES" smtClean="0"/>
              <a:pPr/>
              <a:t>43</a:t>
            </a:fld>
            <a:endParaRPr lang="es-ES"/>
          </a:p>
        </p:txBody>
      </p:sp>
    </p:spTree>
    <p:extLst>
      <p:ext uri="{BB962C8B-B14F-4D97-AF65-F5344CB8AC3E}">
        <p14:creationId xmlns:p14="http://schemas.microsoft.com/office/powerpoint/2010/main" val="127627144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_tradnl" dirty="0" smtClean="0"/>
          </a:p>
        </p:txBody>
      </p:sp>
      <p:sp>
        <p:nvSpPr>
          <p:cNvPr id="4" name="Marcador de número de diapositiva 3"/>
          <p:cNvSpPr>
            <a:spLocks noGrp="1"/>
          </p:cNvSpPr>
          <p:nvPr>
            <p:ph type="sldNum" sz="quarter" idx="10"/>
          </p:nvPr>
        </p:nvSpPr>
        <p:spPr/>
        <p:txBody>
          <a:bodyPr/>
          <a:lstStyle/>
          <a:p>
            <a:fld id="{49A6B4B3-ED5F-0444-BBC2-62792E712892}" type="slidenum">
              <a:rPr lang="es-ES" smtClean="0"/>
              <a:pPr/>
              <a:t>8</a:t>
            </a:fld>
            <a:endParaRPr lang="es-ES"/>
          </a:p>
        </p:txBody>
      </p:sp>
    </p:spTree>
    <p:extLst>
      <p:ext uri="{BB962C8B-B14F-4D97-AF65-F5344CB8AC3E}">
        <p14:creationId xmlns:p14="http://schemas.microsoft.com/office/powerpoint/2010/main" val="3701872112"/>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fld id="{49A6B4B3-ED5F-0444-BBC2-62792E712892}" type="slidenum">
              <a:rPr lang="es-ES" smtClean="0"/>
              <a:pPr/>
              <a:t>44</a:t>
            </a:fld>
            <a:endParaRPr lang="es-ES"/>
          </a:p>
        </p:txBody>
      </p:sp>
    </p:spTree>
    <p:extLst>
      <p:ext uri="{BB962C8B-B14F-4D97-AF65-F5344CB8AC3E}">
        <p14:creationId xmlns:p14="http://schemas.microsoft.com/office/powerpoint/2010/main" val="1322702597"/>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fld id="{49A6B4B3-ED5F-0444-BBC2-62792E712892}" type="slidenum">
              <a:rPr lang="es-ES" smtClean="0"/>
              <a:pPr/>
              <a:t>45</a:t>
            </a:fld>
            <a:endParaRPr lang="es-ES"/>
          </a:p>
        </p:txBody>
      </p:sp>
    </p:spTree>
    <p:extLst>
      <p:ext uri="{BB962C8B-B14F-4D97-AF65-F5344CB8AC3E}">
        <p14:creationId xmlns:p14="http://schemas.microsoft.com/office/powerpoint/2010/main" val="173790644"/>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fld id="{49A6B4B3-ED5F-0444-BBC2-62792E712892}" type="slidenum">
              <a:rPr lang="es-ES" smtClean="0"/>
              <a:pPr/>
              <a:t>46</a:t>
            </a:fld>
            <a:endParaRPr lang="es-ES"/>
          </a:p>
        </p:txBody>
      </p:sp>
    </p:spTree>
    <p:extLst>
      <p:ext uri="{BB962C8B-B14F-4D97-AF65-F5344CB8AC3E}">
        <p14:creationId xmlns:p14="http://schemas.microsoft.com/office/powerpoint/2010/main" val="173790644"/>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fld id="{49A6B4B3-ED5F-0444-BBC2-62792E712892}" type="slidenum">
              <a:rPr lang="es-ES" smtClean="0"/>
              <a:pPr/>
              <a:t>47</a:t>
            </a:fld>
            <a:endParaRPr lang="es-ES"/>
          </a:p>
        </p:txBody>
      </p:sp>
    </p:spTree>
    <p:extLst>
      <p:ext uri="{BB962C8B-B14F-4D97-AF65-F5344CB8AC3E}">
        <p14:creationId xmlns:p14="http://schemas.microsoft.com/office/powerpoint/2010/main" val="173790644"/>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fld id="{49A6B4B3-ED5F-0444-BBC2-62792E712892}" type="slidenum">
              <a:rPr lang="es-ES" smtClean="0"/>
              <a:pPr/>
              <a:t>48</a:t>
            </a:fld>
            <a:endParaRPr lang="es-ES"/>
          </a:p>
        </p:txBody>
      </p:sp>
    </p:spTree>
    <p:extLst>
      <p:ext uri="{BB962C8B-B14F-4D97-AF65-F5344CB8AC3E}">
        <p14:creationId xmlns:p14="http://schemas.microsoft.com/office/powerpoint/2010/main" val="110025501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fld id="{49A6B4B3-ED5F-0444-BBC2-62792E712892}" type="slidenum">
              <a:rPr lang="es-ES" smtClean="0"/>
              <a:pPr/>
              <a:t>9</a:t>
            </a:fld>
            <a:endParaRPr lang="es-ES"/>
          </a:p>
        </p:txBody>
      </p:sp>
    </p:spTree>
    <p:extLst>
      <p:ext uri="{BB962C8B-B14F-4D97-AF65-F5344CB8AC3E}">
        <p14:creationId xmlns:p14="http://schemas.microsoft.com/office/powerpoint/2010/main" val="280716491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_tradnl" dirty="0" smtClean="0"/>
          </a:p>
        </p:txBody>
      </p:sp>
      <p:sp>
        <p:nvSpPr>
          <p:cNvPr id="4" name="Marcador de número de diapositiva 3"/>
          <p:cNvSpPr>
            <a:spLocks noGrp="1"/>
          </p:cNvSpPr>
          <p:nvPr>
            <p:ph type="sldNum" sz="quarter" idx="10"/>
          </p:nvPr>
        </p:nvSpPr>
        <p:spPr/>
        <p:txBody>
          <a:bodyPr/>
          <a:lstStyle/>
          <a:p>
            <a:fld id="{49A6B4B3-ED5F-0444-BBC2-62792E712892}" type="slidenum">
              <a:rPr lang="es-ES" smtClean="0"/>
              <a:pPr/>
              <a:t>10</a:t>
            </a:fld>
            <a:endParaRPr lang="es-ES"/>
          </a:p>
        </p:txBody>
      </p:sp>
    </p:spTree>
    <p:extLst>
      <p:ext uri="{BB962C8B-B14F-4D97-AF65-F5344CB8AC3E}">
        <p14:creationId xmlns:p14="http://schemas.microsoft.com/office/powerpoint/2010/main" val="277596065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_tradnl" dirty="0" smtClean="0"/>
          </a:p>
        </p:txBody>
      </p:sp>
      <p:sp>
        <p:nvSpPr>
          <p:cNvPr id="4" name="Marcador de número de diapositiva 3"/>
          <p:cNvSpPr>
            <a:spLocks noGrp="1"/>
          </p:cNvSpPr>
          <p:nvPr>
            <p:ph type="sldNum" sz="quarter" idx="10"/>
          </p:nvPr>
        </p:nvSpPr>
        <p:spPr/>
        <p:txBody>
          <a:bodyPr/>
          <a:lstStyle/>
          <a:p>
            <a:fld id="{49A6B4B3-ED5F-0444-BBC2-62792E712892}" type="slidenum">
              <a:rPr lang="es-ES" smtClean="0"/>
              <a:pPr/>
              <a:t>11</a:t>
            </a:fld>
            <a:endParaRPr lang="es-ES"/>
          </a:p>
        </p:txBody>
      </p:sp>
    </p:spTree>
    <p:extLst>
      <p:ext uri="{BB962C8B-B14F-4D97-AF65-F5344CB8AC3E}">
        <p14:creationId xmlns:p14="http://schemas.microsoft.com/office/powerpoint/2010/main" val="370187211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fld id="{49A6B4B3-ED5F-0444-BBC2-62792E712892}" type="slidenum">
              <a:rPr lang="es-ES" smtClean="0"/>
              <a:pPr/>
              <a:t>12</a:t>
            </a:fld>
            <a:endParaRPr lang="es-ES"/>
          </a:p>
        </p:txBody>
      </p:sp>
    </p:spTree>
    <p:extLst>
      <p:ext uri="{BB962C8B-B14F-4D97-AF65-F5344CB8AC3E}">
        <p14:creationId xmlns:p14="http://schemas.microsoft.com/office/powerpoint/2010/main" val="108528967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fld id="{49A6B4B3-ED5F-0444-BBC2-62792E712892}" type="slidenum">
              <a:rPr lang="es-ES" smtClean="0"/>
              <a:pPr/>
              <a:t>13</a:t>
            </a:fld>
            <a:endParaRPr lang="es-ES"/>
          </a:p>
        </p:txBody>
      </p:sp>
    </p:spTree>
    <p:extLst>
      <p:ext uri="{BB962C8B-B14F-4D97-AF65-F5344CB8AC3E}">
        <p14:creationId xmlns:p14="http://schemas.microsoft.com/office/powerpoint/2010/main" val="108528967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16" name="Rounded Rectangle 15"/>
          <p:cNvSpPr/>
          <p:nvPr/>
        </p:nvSpPr>
        <p:spPr>
          <a:xfrm>
            <a:off x="228600" y="228600"/>
            <a:ext cx="8695944"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 name="Group 9"/>
          <p:cNvGrpSpPr>
            <a:grpSpLocks noChangeAspect="1"/>
          </p:cNvGrpSpPr>
          <p:nvPr/>
        </p:nvGrpSpPr>
        <p:grpSpPr bwMode="hidden">
          <a:xfrm>
            <a:off x="211665" y="5353963"/>
            <a:ext cx="8723376" cy="1331580"/>
            <a:chOff x="-3905250" y="4294188"/>
            <a:chExt cx="13011150" cy="1892300"/>
          </a:xfrm>
        </p:grpSpPr>
        <p:sp>
          <p:nvSpPr>
            <p:cNvPr id="11"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4"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5" name="Freeform 10"/>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1"/>
          <p:cNvSpPr>
            <a:spLocks noGrp="1"/>
          </p:cNvSpPr>
          <p:nvPr>
            <p:ph type="ctrTitle"/>
          </p:nvPr>
        </p:nvSpPr>
        <p:spPr>
          <a:xfrm>
            <a:off x="685800" y="1600200"/>
            <a:ext cx="7772400" cy="1780108"/>
          </a:xfrm>
        </p:spPr>
        <p:txBody>
          <a:bodyPr anchor="b">
            <a:normAutofit/>
          </a:bodyPr>
          <a:lstStyle>
            <a:lvl1pPr>
              <a:defRPr sz="4400">
                <a:solidFill>
                  <a:srgbClr val="FFFFFF"/>
                </a:solidFill>
              </a:defRPr>
            </a:lvl1pPr>
          </a:lstStyle>
          <a:p>
            <a:r>
              <a:rPr lang="es-ES_tradnl" smtClean="0"/>
              <a:t>Clic para editar título</a:t>
            </a:r>
            <a:endParaRPr lang="en-US" dirty="0"/>
          </a:p>
        </p:txBody>
      </p:sp>
      <p:sp>
        <p:nvSpPr>
          <p:cNvPr id="3" name="Subtitle 2"/>
          <p:cNvSpPr>
            <a:spLocks noGrp="1"/>
          </p:cNvSpPr>
          <p:nvPr>
            <p:ph type="subTitle" idx="1"/>
          </p:nvPr>
        </p:nvSpPr>
        <p:spPr>
          <a:xfrm>
            <a:off x="1371600" y="3556001"/>
            <a:ext cx="6400800" cy="1473200"/>
          </a:xfrm>
        </p:spPr>
        <p:txBody>
          <a:bodyPr>
            <a:normAutofit/>
          </a:bodyPr>
          <a:lstStyle>
            <a:lvl1pPr marL="0" indent="0" algn="ctr">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_tradnl" smtClean="0"/>
              <a:t>Haga clic para modificar el estilo de subtítulo del patrón</a:t>
            </a:r>
            <a:endParaRPr lang="en-US" dirty="0"/>
          </a:p>
        </p:txBody>
      </p:sp>
      <p:sp>
        <p:nvSpPr>
          <p:cNvPr id="4" name="Date Placeholder 3"/>
          <p:cNvSpPr>
            <a:spLocks noGrp="1"/>
          </p:cNvSpPr>
          <p:nvPr>
            <p:ph type="dt" sz="half" idx="10"/>
          </p:nvPr>
        </p:nvSpPr>
        <p:spPr/>
        <p:txBody>
          <a:bodyPr/>
          <a:lstStyle/>
          <a:p>
            <a:fld id="{7D290233-0DD1-4A80-BB1E-9ADC3556DBB6}" type="datetimeFigureOut">
              <a:rPr lang="en-US" smtClean="0"/>
              <a:t>25/09/15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FE4BAC9-6D41-4691-9299-18EF07EF0177}" type="slidenum">
              <a:rPr lang="en-US" smtClean="0"/>
              <a:t>‹Nr.›</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_tradnl" smtClean="0"/>
              <a:t>Clic para editar título</a:t>
            </a:r>
            <a:endParaRPr lang="en-US"/>
          </a:p>
        </p:txBody>
      </p:sp>
      <p:sp>
        <p:nvSpPr>
          <p:cNvPr id="3" name="Vertical Text Placeholder 2"/>
          <p:cNvSpPr>
            <a:spLocks noGrp="1"/>
          </p:cNvSpPr>
          <p:nvPr>
            <p:ph type="body" orient="vert" idx="1"/>
          </p:nvPr>
        </p:nvSpPr>
        <p:spPr/>
        <p:txBody>
          <a:bodyPr vert="eaVert" anchor="ctr"/>
          <a:lstStyle>
            <a:lvl1pPr algn="l">
              <a:defRPr/>
            </a:lvl1pPr>
            <a:lvl2pPr algn="l">
              <a:defRPr/>
            </a:lvl2pPr>
            <a:lvl3pPr algn="l">
              <a:defRPr/>
            </a:lvl3pPr>
            <a:lvl4pPr algn="l">
              <a:defRPr/>
            </a:lvl4pPr>
            <a:lvl5pPr algn="l">
              <a:defRPr/>
            </a:lvl5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n-US"/>
          </a:p>
        </p:txBody>
      </p:sp>
      <p:sp>
        <p:nvSpPr>
          <p:cNvPr id="4" name="Date Placeholder 3"/>
          <p:cNvSpPr>
            <a:spLocks noGrp="1"/>
          </p:cNvSpPr>
          <p:nvPr>
            <p:ph type="dt" sz="half" idx="10"/>
          </p:nvPr>
        </p:nvSpPr>
        <p:spPr/>
        <p:txBody>
          <a:bodyPr/>
          <a:lstStyle/>
          <a:p>
            <a:fld id="{012BFDCF-E7C2-4C8D-9DE8-53F5D655163C}" type="datetimeFigureOut">
              <a:rPr lang="es-MX" smtClean="0"/>
              <a:pPr/>
              <a:t>25/09/15</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C17CF9AD-C2BD-4F35-941B-DCC0A359C2DF}" type="slidenum">
              <a:rPr lang="es-MX" smtClean="0"/>
              <a:pPr/>
              <a:t>‹Nr.›</a:t>
            </a:fld>
            <a:endParaRPr lang="es-MX"/>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Título vertical y texto">
    <p:spTree>
      <p:nvGrpSpPr>
        <p:cNvPr id="1" name=""/>
        <p:cNvGrpSpPr/>
        <p:nvPr/>
      </p:nvGrpSpPr>
      <p:grpSpPr>
        <a:xfrm>
          <a:off x="0" y="0"/>
          <a:ext cx="0" cy="0"/>
          <a:chOff x="0" y="0"/>
          <a:chExt cx="0" cy="0"/>
        </a:xfrm>
      </p:grpSpPr>
      <p:sp>
        <p:nvSpPr>
          <p:cNvPr id="21" name="Rounded Rectangle 20"/>
          <p:cNvSpPr/>
          <p:nvPr/>
        </p:nvSpPr>
        <p:spPr bwMode="hidden">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fld id="{012BFDCF-E7C2-4C8D-9DE8-53F5D655163C}" type="datetimeFigureOut">
              <a:rPr lang="es-MX" smtClean="0"/>
              <a:pPr/>
              <a:t>25/09/15</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C17CF9AD-C2BD-4F35-941B-DCC0A359C2DF}" type="slidenum">
              <a:rPr lang="es-MX" smtClean="0"/>
              <a:pPr/>
              <a:t>‹Nr.›</a:t>
            </a:fld>
            <a:endParaRPr lang="es-MX"/>
          </a:p>
        </p:txBody>
      </p:sp>
      <p:grpSp>
        <p:nvGrpSpPr>
          <p:cNvPr id="15" name="Group 14"/>
          <p:cNvGrpSpPr>
            <a:grpSpLocks noChangeAspect="1"/>
          </p:cNvGrpSpPr>
          <p:nvPr/>
        </p:nvGrpSpPr>
        <p:grpSpPr bwMode="hidden">
          <a:xfrm>
            <a:off x="211665" y="714191"/>
            <a:ext cx="8723376" cy="1331580"/>
            <a:chOff x="-3905250" y="4294188"/>
            <a:chExt cx="13011150" cy="1892300"/>
          </a:xfrm>
        </p:grpSpPr>
        <p:sp>
          <p:nvSpPr>
            <p:cNvPr id="16"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0" name="Freeform 19"/>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Vertical Title 1"/>
          <p:cNvSpPr>
            <a:spLocks noGrp="1"/>
          </p:cNvSpPr>
          <p:nvPr>
            <p:ph type="title" orient="vert"/>
          </p:nvPr>
        </p:nvSpPr>
        <p:spPr>
          <a:xfrm>
            <a:off x="6629400" y="1447800"/>
            <a:ext cx="2057400" cy="4487333"/>
          </a:xfrm>
        </p:spPr>
        <p:txBody>
          <a:bodyPr vert="eaVert" anchor="ctr"/>
          <a:lstStyle>
            <a:lvl1pPr algn="l">
              <a:defRPr>
                <a:solidFill>
                  <a:schemeClr val="tx2"/>
                </a:solidFill>
              </a:defRPr>
            </a:lvl1pPr>
          </a:lstStyle>
          <a:p>
            <a:r>
              <a:rPr lang="es-ES_tradnl" smtClean="0"/>
              <a:t>Clic para editar título</a:t>
            </a:r>
            <a:endParaRPr lang="en-US" dirty="0"/>
          </a:p>
        </p:txBody>
      </p:sp>
      <p:sp>
        <p:nvSpPr>
          <p:cNvPr id="3" name="Vertical Text Placeholder 2"/>
          <p:cNvSpPr>
            <a:spLocks noGrp="1"/>
          </p:cNvSpPr>
          <p:nvPr>
            <p:ph type="body" orient="vert" idx="1"/>
          </p:nvPr>
        </p:nvSpPr>
        <p:spPr>
          <a:xfrm>
            <a:off x="457200" y="1447800"/>
            <a:ext cx="6019800" cy="4487334"/>
          </a:xfrm>
        </p:spPr>
        <p:txBody>
          <a:bodyPr vert="eaVert"/>
          <a:lstStyle>
            <a:lvl1pPr>
              <a:buClr>
                <a:schemeClr val="accent1"/>
              </a:buClr>
              <a:defRPr/>
            </a:lvl1pPr>
            <a:lvl2pPr>
              <a:buClr>
                <a:schemeClr val="accent1"/>
              </a:buClr>
              <a:defRPr/>
            </a:lvl2pPr>
            <a:lvl3pPr>
              <a:buClr>
                <a:schemeClr val="accent1"/>
              </a:buClr>
              <a:defRPr/>
            </a:lvl3pPr>
            <a:lvl4pPr>
              <a:buClr>
                <a:schemeClr val="accent1"/>
              </a:buClr>
              <a:defRPr/>
            </a:lvl4pPr>
            <a:lvl5pPr>
              <a:buClr>
                <a:schemeClr val="accent1"/>
              </a:buClr>
              <a:defRPr/>
            </a:lvl5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n-US"/>
          </a:p>
        </p:txBody>
      </p:sp>
      <p:sp>
        <p:nvSpPr>
          <p:cNvPr id="4" name="Date Placeholder 3"/>
          <p:cNvSpPr>
            <a:spLocks noGrp="1"/>
          </p:cNvSpPr>
          <p:nvPr>
            <p:ph type="dt" sz="half" idx="10"/>
          </p:nvPr>
        </p:nvSpPr>
        <p:spPr/>
        <p:txBody>
          <a:bodyPr/>
          <a:lstStyle/>
          <a:p>
            <a:fld id="{012BFDCF-E7C2-4C8D-9DE8-53F5D655163C}" type="datetimeFigureOut">
              <a:rPr lang="es-MX" smtClean="0"/>
              <a:pPr/>
              <a:t>25/09/15</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C17CF9AD-C2BD-4F35-941B-DCC0A359C2DF}" type="slidenum">
              <a:rPr lang="es-MX" smtClean="0"/>
              <a:pPr/>
              <a:t>‹Nr.›</a:t>
            </a:fld>
            <a:endParaRPr lang="es-MX"/>
          </a:p>
        </p:txBody>
      </p:sp>
      <p:sp>
        <p:nvSpPr>
          <p:cNvPr id="7" name="Title 6"/>
          <p:cNvSpPr>
            <a:spLocks noGrp="1"/>
          </p:cNvSpPr>
          <p:nvPr>
            <p:ph type="title"/>
          </p:nvPr>
        </p:nvSpPr>
        <p:spPr/>
        <p:txBody>
          <a:bodyPr/>
          <a:lstStyle/>
          <a:p>
            <a:r>
              <a:rPr lang="es-ES_tradnl" smtClean="0"/>
              <a:t>Clic para editar título</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spTree>
      <p:nvGrpSpPr>
        <p:cNvPr id="1" name=""/>
        <p:cNvGrpSpPr/>
        <p:nvPr/>
      </p:nvGrpSpPr>
      <p:grpSpPr>
        <a:xfrm>
          <a:off x="0" y="0"/>
          <a:ext cx="0" cy="0"/>
          <a:chOff x="0" y="0"/>
          <a:chExt cx="0" cy="0"/>
        </a:xfrm>
      </p:grpSpPr>
      <p:sp>
        <p:nvSpPr>
          <p:cNvPr id="14" name="Rounded Rectangle 13"/>
          <p:cNvSpPr/>
          <p:nvPr/>
        </p:nvSpPr>
        <p:spPr>
          <a:xfrm>
            <a:off x="228600" y="228600"/>
            <a:ext cx="8695944" cy="4736592"/>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14"/>
          <p:cNvSpPr>
            <a:spLocks/>
          </p:cNvSpPr>
          <p:nvPr/>
        </p:nvSpPr>
        <p:spPr bwMode="hidden">
          <a:xfrm>
            <a:off x="6047438" y="4203592"/>
            <a:ext cx="2876429" cy="714026"/>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18"/>
          <p:cNvSpPr>
            <a:spLocks/>
          </p:cNvSpPr>
          <p:nvPr/>
        </p:nvSpPr>
        <p:spPr bwMode="hidden">
          <a:xfrm>
            <a:off x="2619320" y="4075290"/>
            <a:ext cx="5544515" cy="850138"/>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Freeform 22"/>
          <p:cNvSpPr>
            <a:spLocks/>
          </p:cNvSpPr>
          <p:nvPr/>
        </p:nvSpPr>
        <p:spPr bwMode="hidden">
          <a:xfrm>
            <a:off x="2828728" y="4087562"/>
            <a:ext cx="5467980" cy="774272"/>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26"/>
          <p:cNvSpPr>
            <a:spLocks/>
          </p:cNvSpPr>
          <p:nvPr/>
        </p:nvSpPr>
        <p:spPr bwMode="hidden">
          <a:xfrm>
            <a:off x="5609489" y="4074174"/>
            <a:ext cx="3308000" cy="651549"/>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3" name="Freeform 10"/>
          <p:cNvSpPr>
            <a:spLocks/>
          </p:cNvSpPr>
          <p:nvPr/>
        </p:nvSpPr>
        <p:spPr bwMode="hidden">
          <a:xfrm>
            <a:off x="211665" y="4058555"/>
            <a:ext cx="8723376" cy="1329874"/>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 name="Title 1"/>
          <p:cNvSpPr>
            <a:spLocks noGrp="1"/>
          </p:cNvSpPr>
          <p:nvPr>
            <p:ph type="title"/>
          </p:nvPr>
        </p:nvSpPr>
        <p:spPr>
          <a:xfrm>
            <a:off x="690032" y="2463560"/>
            <a:ext cx="7772400" cy="1524000"/>
          </a:xfrm>
        </p:spPr>
        <p:txBody>
          <a:bodyPr anchor="t">
            <a:normAutofit/>
          </a:bodyPr>
          <a:lstStyle>
            <a:lvl1pPr algn="ctr">
              <a:defRPr sz="4400" b="0" cap="none"/>
            </a:lvl1pPr>
          </a:lstStyle>
          <a:p>
            <a:r>
              <a:rPr lang="es-ES_tradnl" smtClean="0"/>
              <a:t>Clic para editar título</a:t>
            </a:r>
            <a:endParaRPr lang="en-US" dirty="0"/>
          </a:p>
        </p:txBody>
      </p:sp>
      <p:sp>
        <p:nvSpPr>
          <p:cNvPr id="3" name="Text Placeholder 2"/>
          <p:cNvSpPr>
            <a:spLocks noGrp="1"/>
          </p:cNvSpPr>
          <p:nvPr>
            <p:ph type="body" idx="1"/>
          </p:nvPr>
        </p:nvSpPr>
        <p:spPr>
          <a:xfrm>
            <a:off x="1367365" y="1437448"/>
            <a:ext cx="6417734" cy="939801"/>
          </a:xfrm>
        </p:spPr>
        <p:txBody>
          <a:bodyPr anchor="b">
            <a:normAutofit/>
          </a:bodyPr>
          <a:lstStyle>
            <a:lvl1pPr marL="0" indent="0" algn="ctr">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_tradnl" smtClean="0"/>
              <a:t>Haga clic para modificar el estilo de texto del patrón</a:t>
            </a:r>
          </a:p>
        </p:txBody>
      </p:sp>
      <p:sp>
        <p:nvSpPr>
          <p:cNvPr id="4" name="Date Placeholder 3"/>
          <p:cNvSpPr>
            <a:spLocks noGrp="1"/>
          </p:cNvSpPr>
          <p:nvPr>
            <p:ph type="dt" sz="half" idx="10"/>
          </p:nvPr>
        </p:nvSpPr>
        <p:spPr/>
        <p:txBody>
          <a:bodyPr/>
          <a:lstStyle/>
          <a:p>
            <a:fld id="{7D290233-0DD1-4A80-BB1E-9ADC3556DBB6}" type="datetimeFigureOut">
              <a:rPr lang="en-US" smtClean="0"/>
              <a:t>25/09/15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FE4BAC9-6D41-4691-9299-18EF07EF0177}" type="slidenum">
              <a:rPr lang="en-US" smtClean="0"/>
              <a:t>‹Nr.›</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_tradnl" smtClean="0"/>
              <a:t>Clic para editar título</a:t>
            </a:r>
            <a:endParaRPr lang="en-US"/>
          </a:p>
        </p:txBody>
      </p:sp>
      <p:sp>
        <p:nvSpPr>
          <p:cNvPr id="5" name="Date Placeholder 4"/>
          <p:cNvSpPr>
            <a:spLocks noGrp="1"/>
          </p:cNvSpPr>
          <p:nvPr>
            <p:ph type="dt" sz="half" idx="10"/>
          </p:nvPr>
        </p:nvSpPr>
        <p:spPr/>
        <p:txBody>
          <a:bodyPr/>
          <a:lstStyle/>
          <a:p>
            <a:fld id="{012BFDCF-E7C2-4C8D-9DE8-53F5D655163C}" type="datetimeFigureOut">
              <a:rPr lang="es-MX" smtClean="0"/>
              <a:pPr/>
              <a:t>25/09/15</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C17CF9AD-C2BD-4F35-941B-DCC0A359C2DF}" type="slidenum">
              <a:rPr lang="es-MX" smtClean="0"/>
              <a:pPr/>
              <a:t>‹Nr.›</a:t>
            </a:fld>
            <a:endParaRPr lang="es-MX"/>
          </a:p>
        </p:txBody>
      </p:sp>
      <p:sp>
        <p:nvSpPr>
          <p:cNvPr id="9" name="Content Placeholder 8"/>
          <p:cNvSpPr>
            <a:spLocks noGrp="1"/>
          </p:cNvSpPr>
          <p:nvPr>
            <p:ph sz="quarter" idx="13"/>
          </p:nvPr>
        </p:nvSpPr>
        <p:spPr>
          <a:xfrm>
            <a:off x="676655" y="2679192"/>
            <a:ext cx="3822192" cy="3447288"/>
          </a:xfrm>
        </p:spPr>
        <p:txBody>
          <a:body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n-US"/>
          </a:p>
        </p:txBody>
      </p:sp>
      <p:sp>
        <p:nvSpPr>
          <p:cNvPr id="11" name="Content Placeholder 10"/>
          <p:cNvSpPr>
            <a:spLocks noGrp="1"/>
          </p:cNvSpPr>
          <p:nvPr>
            <p:ph sz="quarter" idx="14"/>
          </p:nvPr>
        </p:nvSpPr>
        <p:spPr>
          <a:xfrm>
            <a:off x="4645152" y="2679192"/>
            <a:ext cx="3822192" cy="3447288"/>
          </a:xfrm>
        </p:spPr>
        <p:txBody>
          <a:body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_tradnl" smtClean="0"/>
              <a:t>Clic para editar título</a:t>
            </a:r>
            <a:endParaRPr lang="en-US"/>
          </a:p>
        </p:txBody>
      </p:sp>
      <p:sp>
        <p:nvSpPr>
          <p:cNvPr id="3" name="Text Placeholder 2"/>
          <p:cNvSpPr>
            <a:spLocks noGrp="1"/>
          </p:cNvSpPr>
          <p:nvPr>
            <p:ph type="body" idx="1"/>
          </p:nvPr>
        </p:nvSpPr>
        <p:spPr>
          <a:xfrm>
            <a:off x="676656" y="2678114"/>
            <a:ext cx="3822192" cy="639762"/>
          </a:xfrm>
        </p:spPr>
        <p:txBody>
          <a:bodyPr anchor="ctr"/>
          <a:lstStyle>
            <a:lvl1pPr marL="0" indent="0" algn="ctr">
              <a:buNone/>
              <a:defRPr sz="2400" b="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smtClean="0"/>
              <a:t>Haga clic para modificar el estilo de texto del patrón</a:t>
            </a:r>
          </a:p>
        </p:txBody>
      </p:sp>
      <p:sp>
        <p:nvSpPr>
          <p:cNvPr id="4" name="Content Placeholder 3"/>
          <p:cNvSpPr>
            <a:spLocks noGrp="1"/>
          </p:cNvSpPr>
          <p:nvPr>
            <p:ph sz="half" idx="2"/>
          </p:nvPr>
        </p:nvSpPr>
        <p:spPr>
          <a:xfrm>
            <a:off x="677332" y="3429000"/>
            <a:ext cx="3820055"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n-US" dirty="0"/>
          </a:p>
        </p:txBody>
      </p:sp>
      <p:sp>
        <p:nvSpPr>
          <p:cNvPr id="5" name="Text Placeholder 4"/>
          <p:cNvSpPr>
            <a:spLocks noGrp="1"/>
          </p:cNvSpPr>
          <p:nvPr>
            <p:ph type="body" sz="quarter" idx="3"/>
          </p:nvPr>
        </p:nvSpPr>
        <p:spPr>
          <a:xfrm>
            <a:off x="4648200" y="2678113"/>
            <a:ext cx="3822192" cy="639762"/>
          </a:xfrm>
        </p:spPr>
        <p:txBody>
          <a:bodyPr anchor="ctr"/>
          <a:lstStyle>
            <a:lvl1pPr marL="0" indent="0" algn="ctr">
              <a:buNone/>
              <a:defRPr sz="2400" b="0" i="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smtClean="0"/>
              <a:t>Haga clic para modificar el estilo de texto del patrón</a:t>
            </a:r>
          </a:p>
        </p:txBody>
      </p:sp>
      <p:sp>
        <p:nvSpPr>
          <p:cNvPr id="6" name="Content Placeholder 5"/>
          <p:cNvSpPr>
            <a:spLocks noGrp="1"/>
          </p:cNvSpPr>
          <p:nvPr>
            <p:ph sz="quarter" idx="4"/>
          </p:nvPr>
        </p:nvSpPr>
        <p:spPr>
          <a:xfrm>
            <a:off x="4645025" y="3429000"/>
            <a:ext cx="3822192"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n-US" dirty="0"/>
          </a:p>
        </p:txBody>
      </p:sp>
      <p:sp>
        <p:nvSpPr>
          <p:cNvPr id="7" name="Date Placeholder 6"/>
          <p:cNvSpPr>
            <a:spLocks noGrp="1"/>
          </p:cNvSpPr>
          <p:nvPr>
            <p:ph type="dt" sz="half" idx="10"/>
          </p:nvPr>
        </p:nvSpPr>
        <p:spPr/>
        <p:txBody>
          <a:bodyPr/>
          <a:lstStyle/>
          <a:p>
            <a:fld id="{012BFDCF-E7C2-4C8D-9DE8-53F5D655163C}" type="datetimeFigureOut">
              <a:rPr lang="es-MX" smtClean="0"/>
              <a:pPr/>
              <a:t>25/09/15</a:t>
            </a:fld>
            <a:endParaRPr lang="es-MX"/>
          </a:p>
        </p:txBody>
      </p:sp>
      <p:sp>
        <p:nvSpPr>
          <p:cNvPr id="8" name="Footer Placeholder 7"/>
          <p:cNvSpPr>
            <a:spLocks noGrp="1"/>
          </p:cNvSpPr>
          <p:nvPr>
            <p:ph type="ftr" sz="quarter" idx="11"/>
          </p:nvPr>
        </p:nvSpPr>
        <p:spPr/>
        <p:txBody>
          <a:bodyPr/>
          <a:lstStyle/>
          <a:p>
            <a:endParaRPr lang="es-MX"/>
          </a:p>
        </p:txBody>
      </p:sp>
      <p:sp>
        <p:nvSpPr>
          <p:cNvPr id="9" name="Slide Number Placeholder 8"/>
          <p:cNvSpPr>
            <a:spLocks noGrp="1"/>
          </p:cNvSpPr>
          <p:nvPr>
            <p:ph type="sldNum" sz="quarter" idx="12"/>
          </p:nvPr>
        </p:nvSpPr>
        <p:spPr/>
        <p:txBody>
          <a:bodyPr/>
          <a:lstStyle/>
          <a:p>
            <a:fld id="{C17CF9AD-C2BD-4F35-941B-DCC0A359C2DF}" type="slidenum">
              <a:rPr lang="es-MX" smtClean="0"/>
              <a:pPr/>
              <a:t>‹Nr.›</a:t>
            </a:fld>
            <a:endParaRPr lang="es-MX"/>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_tradnl" smtClean="0"/>
              <a:t>Clic para editar título</a:t>
            </a:r>
            <a:endParaRPr lang="en-US"/>
          </a:p>
        </p:txBody>
      </p:sp>
      <p:sp>
        <p:nvSpPr>
          <p:cNvPr id="3" name="Date Placeholder 2"/>
          <p:cNvSpPr>
            <a:spLocks noGrp="1"/>
          </p:cNvSpPr>
          <p:nvPr>
            <p:ph type="dt" sz="half" idx="10"/>
          </p:nvPr>
        </p:nvSpPr>
        <p:spPr/>
        <p:txBody>
          <a:bodyPr/>
          <a:lstStyle/>
          <a:p>
            <a:fld id="{012BFDCF-E7C2-4C8D-9DE8-53F5D655163C}" type="datetimeFigureOut">
              <a:rPr lang="es-MX" smtClean="0"/>
              <a:pPr/>
              <a:t>25/09/15</a:t>
            </a:fld>
            <a:endParaRPr lang="es-MX"/>
          </a:p>
        </p:txBody>
      </p:sp>
      <p:sp>
        <p:nvSpPr>
          <p:cNvPr id="4" name="Footer Placeholder 3"/>
          <p:cNvSpPr>
            <a:spLocks noGrp="1"/>
          </p:cNvSpPr>
          <p:nvPr>
            <p:ph type="ftr" sz="quarter" idx="11"/>
          </p:nvPr>
        </p:nvSpPr>
        <p:spPr/>
        <p:txBody>
          <a:bodyPr/>
          <a:lstStyle/>
          <a:p>
            <a:endParaRPr lang="es-MX"/>
          </a:p>
        </p:txBody>
      </p:sp>
      <p:sp>
        <p:nvSpPr>
          <p:cNvPr id="5" name="Slide Number Placeholder 4"/>
          <p:cNvSpPr>
            <a:spLocks noGrp="1"/>
          </p:cNvSpPr>
          <p:nvPr>
            <p:ph type="sldNum" sz="quarter" idx="12"/>
          </p:nvPr>
        </p:nvSpPr>
        <p:spPr/>
        <p:txBody>
          <a:bodyPr/>
          <a:lstStyle/>
          <a:p>
            <a:fld id="{C17CF9AD-C2BD-4F35-941B-DCC0A359C2DF}" type="slidenum">
              <a:rPr lang="es-MX" smtClean="0"/>
              <a:pPr/>
              <a:t>‹Nr.›</a:t>
            </a:fld>
            <a:endParaRPr lang="es-MX"/>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En blanco">
    <p:spTree>
      <p:nvGrpSpPr>
        <p:cNvPr id="1" name=""/>
        <p:cNvGrpSpPr/>
        <p:nvPr/>
      </p:nvGrpSpPr>
      <p:grpSpPr>
        <a:xfrm>
          <a:off x="0" y="0"/>
          <a:ext cx="0" cy="0"/>
          <a:chOff x="0" y="0"/>
          <a:chExt cx="0" cy="0"/>
        </a:xfrm>
      </p:grpSpPr>
      <p:sp>
        <p:nvSpPr>
          <p:cNvPr id="12" name="Rounded Rectangle 11"/>
          <p:cNvSpPr/>
          <p:nvPr/>
        </p:nvSpPr>
        <p:spPr>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6" name="Group 5"/>
          <p:cNvGrpSpPr>
            <a:grpSpLocks noChangeAspect="1"/>
          </p:cNvGrpSpPr>
          <p:nvPr/>
        </p:nvGrpSpPr>
        <p:grpSpPr bwMode="hidden">
          <a:xfrm>
            <a:off x="211665" y="714191"/>
            <a:ext cx="8723376" cy="1329874"/>
            <a:chOff x="-3905251" y="4294188"/>
            <a:chExt cx="13027839" cy="1892300"/>
          </a:xfrm>
        </p:grpSpPr>
        <p:sp>
          <p:nvSpPr>
            <p:cNvPr id="7"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1" name="Freeform 10"/>
            <p:cNvSpPr>
              <a:spLocks/>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Date Placeholder 1"/>
          <p:cNvSpPr>
            <a:spLocks noGrp="1"/>
          </p:cNvSpPr>
          <p:nvPr>
            <p:ph type="dt" sz="half" idx="10"/>
          </p:nvPr>
        </p:nvSpPr>
        <p:spPr/>
        <p:txBody>
          <a:bodyPr/>
          <a:lstStyle/>
          <a:p>
            <a:fld id="{012BFDCF-E7C2-4C8D-9DE8-53F5D655163C}" type="datetimeFigureOut">
              <a:rPr lang="es-MX" smtClean="0"/>
              <a:pPr/>
              <a:t>25/09/15</a:t>
            </a:fld>
            <a:endParaRPr lang="es-MX"/>
          </a:p>
        </p:txBody>
      </p:sp>
      <p:sp>
        <p:nvSpPr>
          <p:cNvPr id="3" name="Footer Placeholder 2"/>
          <p:cNvSpPr>
            <a:spLocks noGrp="1"/>
          </p:cNvSpPr>
          <p:nvPr>
            <p:ph type="ftr" sz="quarter" idx="11"/>
          </p:nvPr>
        </p:nvSpPr>
        <p:spPr/>
        <p:txBody>
          <a:bodyPr/>
          <a:lstStyle/>
          <a:p>
            <a:endParaRPr lang="es-MX"/>
          </a:p>
        </p:txBody>
      </p:sp>
      <p:sp>
        <p:nvSpPr>
          <p:cNvPr id="4" name="Slide Number Placeholder 3"/>
          <p:cNvSpPr>
            <a:spLocks noGrp="1"/>
          </p:cNvSpPr>
          <p:nvPr>
            <p:ph type="sldNum" sz="quarter" idx="12"/>
          </p:nvPr>
        </p:nvSpPr>
        <p:spPr/>
        <p:txBody>
          <a:bodyPr/>
          <a:lstStyle/>
          <a:p>
            <a:fld id="{C17CF9AD-C2BD-4F35-941B-DCC0A359C2DF}" type="slidenum">
              <a:rPr lang="es-MX" smtClean="0"/>
              <a:pPr/>
              <a:t>‹Nr.›</a:t>
            </a:fld>
            <a:endParaRPr lang="es-MX"/>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spTree>
      <p:nvGrpSpPr>
        <p:cNvPr id="1" name=""/>
        <p:cNvGrpSpPr/>
        <p:nvPr/>
      </p:nvGrpSpPr>
      <p:grpSpPr>
        <a:xfrm>
          <a:off x="0" y="0"/>
          <a:ext cx="0" cy="0"/>
          <a:chOff x="0" y="0"/>
          <a:chExt cx="0" cy="0"/>
        </a:xfrm>
      </p:grpSpPr>
      <p:sp>
        <p:nvSpPr>
          <p:cNvPr id="15" name="Rounded Rectangle 14"/>
          <p:cNvSpPr/>
          <p:nvPr/>
        </p:nvSpPr>
        <p:spPr>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012BFDCF-E7C2-4C8D-9DE8-53F5D655163C}" type="datetimeFigureOut">
              <a:rPr lang="es-MX" smtClean="0"/>
              <a:pPr/>
              <a:t>25/09/15</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C17CF9AD-C2BD-4F35-941B-DCC0A359C2DF}" type="slidenum">
              <a:rPr lang="es-MX" smtClean="0"/>
              <a:pPr/>
              <a:t>‹Nr.›</a:t>
            </a:fld>
            <a:endParaRPr lang="es-MX"/>
          </a:p>
        </p:txBody>
      </p:sp>
      <p:sp>
        <p:nvSpPr>
          <p:cNvPr id="4" name="Text Placeholder 3"/>
          <p:cNvSpPr>
            <a:spLocks noGrp="1"/>
          </p:cNvSpPr>
          <p:nvPr>
            <p:ph type="body" sz="half" idx="2"/>
          </p:nvPr>
        </p:nvSpPr>
        <p:spPr>
          <a:xfrm>
            <a:off x="914400" y="3581400"/>
            <a:ext cx="3352800" cy="1905001"/>
          </a:xfrm>
        </p:spPr>
        <p:txBody>
          <a:bodyPr anchor="t">
            <a:normAutofit/>
          </a:bodyPr>
          <a:lstStyle>
            <a:lvl1pPr marL="0" indent="0">
              <a:spcBef>
                <a:spcPts val="0"/>
              </a:spcBef>
              <a:spcAft>
                <a:spcPts val="600"/>
              </a:spcAft>
              <a:buNone/>
              <a:defRPr sz="18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smtClean="0"/>
              <a:t>Haga clic para modificar el estilo de texto del patrón</a:t>
            </a:r>
          </a:p>
        </p:txBody>
      </p:sp>
      <p:grpSp>
        <p:nvGrpSpPr>
          <p:cNvPr id="2" name="Group 23"/>
          <p:cNvGrpSpPr>
            <a:grpSpLocks noChangeAspect="1"/>
          </p:cNvGrpSpPr>
          <p:nvPr/>
        </p:nvGrpSpPr>
        <p:grpSpPr bwMode="hidden">
          <a:xfrm>
            <a:off x="211665" y="714191"/>
            <a:ext cx="8723376" cy="1331580"/>
            <a:chOff x="-3905250" y="4294188"/>
            <a:chExt cx="13011150" cy="1892300"/>
          </a:xfrm>
        </p:grpSpPr>
        <p:sp>
          <p:nvSpPr>
            <p:cNvPr id="25"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6"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7"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9" name="Freeform 28"/>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2" name="Title 21"/>
          <p:cNvSpPr>
            <a:spLocks noGrp="1"/>
          </p:cNvSpPr>
          <p:nvPr>
            <p:ph type="title"/>
          </p:nvPr>
        </p:nvSpPr>
        <p:spPr>
          <a:xfrm>
            <a:off x="914400" y="2286000"/>
            <a:ext cx="3352800" cy="1252728"/>
          </a:xfrm>
        </p:spPr>
        <p:txBody>
          <a:bodyPr anchor="b">
            <a:noAutofit/>
          </a:bodyPr>
          <a:lstStyle>
            <a:lvl1pPr algn="l">
              <a:defRPr sz="3200">
                <a:solidFill>
                  <a:schemeClr val="tx2"/>
                </a:solidFill>
              </a:defRPr>
            </a:lvl1pPr>
          </a:lstStyle>
          <a:p>
            <a:r>
              <a:rPr lang="es-ES_tradnl" smtClean="0"/>
              <a:t>Clic para editar título</a:t>
            </a:r>
            <a:endParaRPr lang="en-US" dirty="0"/>
          </a:p>
        </p:txBody>
      </p:sp>
      <p:sp>
        <p:nvSpPr>
          <p:cNvPr id="3" name="Content Placeholder 2"/>
          <p:cNvSpPr>
            <a:spLocks noGrp="1"/>
          </p:cNvSpPr>
          <p:nvPr>
            <p:ph idx="1"/>
          </p:nvPr>
        </p:nvSpPr>
        <p:spPr>
          <a:xfrm>
            <a:off x="4651962" y="1828800"/>
            <a:ext cx="3904076" cy="3810000"/>
          </a:xfrm>
        </p:spPr>
        <p:txBody>
          <a:bodyPr anchor="ctr"/>
          <a:lstStyle>
            <a:lvl1pPr>
              <a:buClr>
                <a:schemeClr val="bg1"/>
              </a:buClr>
              <a:defRPr sz="2200">
                <a:solidFill>
                  <a:schemeClr val="tx2"/>
                </a:solidFill>
              </a:defRPr>
            </a:lvl1pPr>
            <a:lvl2pPr>
              <a:buClr>
                <a:schemeClr val="bg1"/>
              </a:buClr>
              <a:defRPr sz="2000">
                <a:solidFill>
                  <a:schemeClr val="tx2"/>
                </a:solidFill>
              </a:defRPr>
            </a:lvl2pPr>
            <a:lvl3pPr>
              <a:buClr>
                <a:schemeClr val="bg1"/>
              </a:buClr>
              <a:defRPr sz="1800">
                <a:solidFill>
                  <a:schemeClr val="tx2"/>
                </a:solidFill>
              </a:defRPr>
            </a:lvl3pPr>
            <a:lvl4pPr>
              <a:buClr>
                <a:schemeClr val="bg1"/>
              </a:buClr>
              <a:defRPr sz="1600">
                <a:solidFill>
                  <a:schemeClr val="tx2"/>
                </a:solidFill>
              </a:defRPr>
            </a:lvl4pPr>
            <a:lvl5pPr>
              <a:buClr>
                <a:schemeClr val="bg1"/>
              </a:buClr>
              <a:defRPr sz="1600">
                <a:solidFill>
                  <a:schemeClr val="tx2"/>
                </a:solidFill>
              </a:defRPr>
            </a:lvl5pPr>
            <a:lvl6pPr>
              <a:defRPr sz="2000"/>
            </a:lvl6pPr>
            <a:lvl7pPr>
              <a:defRPr sz="2000"/>
            </a:lvl7pPr>
            <a:lvl8pPr>
              <a:defRPr sz="2000"/>
            </a:lvl8pPr>
            <a:lvl9pPr>
              <a:defRPr sz="20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15" name="Rounded Rectangle 14"/>
          <p:cNvSpPr/>
          <p:nvPr/>
        </p:nvSpPr>
        <p:spPr>
          <a:xfrm>
            <a:off x="228600" y="228600"/>
            <a:ext cx="8695944"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9" name="Group 8"/>
          <p:cNvGrpSpPr>
            <a:grpSpLocks noChangeAspect="1"/>
          </p:cNvGrpSpPr>
          <p:nvPr/>
        </p:nvGrpSpPr>
        <p:grpSpPr bwMode="hidden">
          <a:xfrm>
            <a:off x="211665" y="5353963"/>
            <a:ext cx="8723376" cy="1331580"/>
            <a:chOff x="-3905250" y="4294188"/>
            <a:chExt cx="13011150" cy="1892300"/>
          </a:xfrm>
        </p:grpSpPr>
        <p:sp>
          <p:nvSpPr>
            <p:cNvPr id="10"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4" name="Freeform 10"/>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1"/>
          <p:cNvSpPr>
            <a:spLocks noGrp="1"/>
          </p:cNvSpPr>
          <p:nvPr>
            <p:ph type="title"/>
          </p:nvPr>
        </p:nvSpPr>
        <p:spPr>
          <a:xfrm>
            <a:off x="4874155" y="338667"/>
            <a:ext cx="3812645" cy="2429934"/>
          </a:xfrm>
        </p:spPr>
        <p:txBody>
          <a:bodyPr anchor="b">
            <a:normAutofit/>
          </a:bodyPr>
          <a:lstStyle>
            <a:lvl1pPr algn="l">
              <a:defRPr sz="2800" b="0">
                <a:solidFill>
                  <a:srgbClr val="FFFFFF"/>
                </a:solidFill>
              </a:defRPr>
            </a:lvl1pPr>
          </a:lstStyle>
          <a:p>
            <a:r>
              <a:rPr lang="es-ES_tradnl" smtClean="0"/>
              <a:t>Clic para editar título</a:t>
            </a:r>
            <a:endParaRPr lang="en-US" dirty="0"/>
          </a:p>
        </p:txBody>
      </p:sp>
      <p:sp>
        <p:nvSpPr>
          <p:cNvPr id="4" name="Text Placeholder 3"/>
          <p:cNvSpPr>
            <a:spLocks noGrp="1"/>
          </p:cNvSpPr>
          <p:nvPr>
            <p:ph type="body" sz="half" idx="2"/>
          </p:nvPr>
        </p:nvSpPr>
        <p:spPr>
          <a:xfrm>
            <a:off x="4868333" y="2785533"/>
            <a:ext cx="3818467" cy="2421467"/>
          </a:xfrm>
        </p:spPr>
        <p:txBody>
          <a:bodyPr>
            <a:normAutofit/>
          </a:bodyPr>
          <a:lstStyle>
            <a:lvl1pPr marL="0" indent="0">
              <a:buNone/>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smtClean="0"/>
              <a:t>Haga clic para modificar el estilo de texto del patrón</a:t>
            </a:r>
          </a:p>
        </p:txBody>
      </p:sp>
      <p:sp>
        <p:nvSpPr>
          <p:cNvPr id="5" name="Date Placeholder 4"/>
          <p:cNvSpPr>
            <a:spLocks noGrp="1"/>
          </p:cNvSpPr>
          <p:nvPr>
            <p:ph type="dt" sz="half" idx="10"/>
          </p:nvPr>
        </p:nvSpPr>
        <p:spPr/>
        <p:txBody>
          <a:bodyPr/>
          <a:lstStyle/>
          <a:p>
            <a:fld id="{012BFDCF-E7C2-4C8D-9DE8-53F5D655163C}" type="datetimeFigureOut">
              <a:rPr lang="es-MX" smtClean="0"/>
              <a:pPr/>
              <a:t>25/09/15</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C17CF9AD-C2BD-4F35-941B-DCC0A359C2DF}" type="slidenum">
              <a:rPr lang="es-MX" smtClean="0"/>
              <a:pPr/>
              <a:t>‹Nr.›</a:t>
            </a:fld>
            <a:endParaRPr lang="es-MX"/>
          </a:p>
        </p:txBody>
      </p:sp>
      <p:sp>
        <p:nvSpPr>
          <p:cNvPr id="3" name="Picture Placeholder 2"/>
          <p:cNvSpPr>
            <a:spLocks noGrp="1"/>
          </p:cNvSpPr>
          <p:nvPr>
            <p:ph type="pic" idx="1"/>
          </p:nvPr>
        </p:nvSpPr>
        <p:spPr>
          <a:xfrm>
            <a:off x="838200" y="1371600"/>
            <a:ext cx="3566160" cy="2926080"/>
          </a:xfrm>
          <a:prstGeom prst="roundRect">
            <a:avLst>
              <a:gd name="adj" fmla="val 3924"/>
            </a:avLst>
          </a:prstGeom>
          <a:solidFill>
            <a:schemeClr val="accent1"/>
          </a:solidFill>
          <a:ln>
            <a:noFill/>
          </a:ln>
          <a:effectLst>
            <a:reflection blurRad="12700" stA="30000" endPos="30000" dist="5000" dir="5400000" sy="-100000" algn="bl" rotWithShape="0"/>
          </a:effectLst>
          <a:scene3d>
            <a:camera prst="perspectiveContrastingLeftFacing" fov="600000">
              <a:rot lat="240000" lon="19799999" rev="0"/>
            </a:camera>
            <a:lightRig rig="threePt" dir="t">
              <a:rot lat="0" lon="0" rev="2700000"/>
            </a:lightRig>
          </a:scene3d>
          <a:sp3d>
            <a:bevelT w="44450" h="31750"/>
          </a:sp3d>
        </p:spPr>
        <p:txBody>
          <a:bodyPr/>
          <a:lstStyle>
            <a:lvl1pPr marL="0" indent="0" algn="ctr">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_tradnl" smtClean="0"/>
              <a:t>Arrastre la imagen al marcador de posición o haga clic en el icono para agregar</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4" name="Rounded Rectangle 13"/>
          <p:cNvSpPr/>
          <p:nvPr/>
        </p:nvSpPr>
        <p:spPr>
          <a:xfrm>
            <a:off x="228600" y="228600"/>
            <a:ext cx="8695944" cy="2468880"/>
          </a:xfrm>
          <a:prstGeom prst="roundRect">
            <a:avLst>
              <a:gd name="adj" fmla="val 3362"/>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 name="Group 15"/>
          <p:cNvGrpSpPr>
            <a:grpSpLocks noChangeAspect="1"/>
          </p:cNvGrpSpPr>
          <p:nvPr/>
        </p:nvGrpSpPr>
        <p:grpSpPr bwMode="hidden">
          <a:xfrm>
            <a:off x="211665" y="1679429"/>
            <a:ext cx="8723376" cy="1329874"/>
            <a:chOff x="-3905251" y="4294188"/>
            <a:chExt cx="13027839" cy="1892300"/>
          </a:xfrm>
        </p:grpSpPr>
        <p:sp>
          <p:nvSpPr>
            <p:cNvPr id="17"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0"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1" name="Freeform 10"/>
            <p:cNvSpPr>
              <a:spLocks/>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Placeholder 1"/>
          <p:cNvSpPr>
            <a:spLocks noGrp="1"/>
          </p:cNvSpPr>
          <p:nvPr>
            <p:ph type="title"/>
          </p:nvPr>
        </p:nvSpPr>
        <p:spPr>
          <a:xfrm>
            <a:off x="457200" y="338328"/>
            <a:ext cx="8229600" cy="1252728"/>
          </a:xfrm>
          <a:prstGeom prst="rect">
            <a:avLst/>
          </a:prstGeom>
        </p:spPr>
        <p:txBody>
          <a:bodyPr vert="horz" lIns="91440" tIns="45720" rIns="91440" bIns="45720" rtlCol="0" anchor="ctr">
            <a:normAutofit/>
          </a:bodyPr>
          <a:lstStyle/>
          <a:p>
            <a:r>
              <a:rPr lang="es-ES_tradnl" smtClean="0"/>
              <a:t>Clic para editar título</a:t>
            </a:r>
            <a:endParaRPr lang="en-US" dirty="0"/>
          </a:p>
        </p:txBody>
      </p:sp>
      <p:sp>
        <p:nvSpPr>
          <p:cNvPr id="4" name="Date Placeholder 3"/>
          <p:cNvSpPr>
            <a:spLocks noGrp="1"/>
          </p:cNvSpPr>
          <p:nvPr>
            <p:ph type="dt" sz="half" idx="2"/>
          </p:nvPr>
        </p:nvSpPr>
        <p:spPr>
          <a:xfrm>
            <a:off x="5163672" y="6250164"/>
            <a:ext cx="3786690" cy="365125"/>
          </a:xfrm>
          <a:prstGeom prst="rect">
            <a:avLst/>
          </a:prstGeom>
        </p:spPr>
        <p:txBody>
          <a:bodyPr vert="horz" lIns="91440" tIns="45720" rIns="91440" bIns="45720" rtlCol="0" anchor="ctr"/>
          <a:lstStyle>
            <a:lvl1pPr algn="r">
              <a:defRPr sz="1000">
                <a:solidFill>
                  <a:schemeClr val="tx2"/>
                </a:solidFill>
              </a:defRPr>
            </a:lvl1pPr>
          </a:lstStyle>
          <a:p>
            <a:fld id="{012BFDCF-E7C2-4C8D-9DE8-53F5D655163C}" type="datetimeFigureOut">
              <a:rPr lang="es-MX" smtClean="0"/>
              <a:pPr/>
              <a:t>25/09/15</a:t>
            </a:fld>
            <a:endParaRPr lang="es-MX"/>
          </a:p>
        </p:txBody>
      </p:sp>
      <p:sp>
        <p:nvSpPr>
          <p:cNvPr id="5" name="Footer Placeholder 4"/>
          <p:cNvSpPr>
            <a:spLocks noGrp="1"/>
          </p:cNvSpPr>
          <p:nvPr>
            <p:ph type="ftr" sz="quarter" idx="3"/>
          </p:nvPr>
        </p:nvSpPr>
        <p:spPr>
          <a:xfrm>
            <a:off x="193638" y="6250164"/>
            <a:ext cx="3786691" cy="365125"/>
          </a:xfrm>
          <a:prstGeom prst="rect">
            <a:avLst/>
          </a:prstGeom>
        </p:spPr>
        <p:txBody>
          <a:bodyPr vert="horz" lIns="91440" tIns="45720" rIns="91440" bIns="45720" rtlCol="0" anchor="ctr"/>
          <a:lstStyle>
            <a:lvl1pPr algn="l">
              <a:defRPr sz="1000">
                <a:solidFill>
                  <a:schemeClr val="tx2"/>
                </a:solidFill>
              </a:defRPr>
            </a:lvl1pPr>
          </a:lstStyle>
          <a:p>
            <a:endParaRPr lang="es-MX"/>
          </a:p>
        </p:txBody>
      </p:sp>
      <p:sp>
        <p:nvSpPr>
          <p:cNvPr id="6" name="Slide Number Placeholder 5"/>
          <p:cNvSpPr>
            <a:spLocks noGrp="1"/>
          </p:cNvSpPr>
          <p:nvPr>
            <p:ph type="sldNum" sz="quarter" idx="4"/>
          </p:nvPr>
        </p:nvSpPr>
        <p:spPr>
          <a:xfrm>
            <a:off x="3991088" y="6250163"/>
            <a:ext cx="1161826" cy="365125"/>
          </a:xfrm>
          <a:prstGeom prst="rect">
            <a:avLst/>
          </a:prstGeom>
        </p:spPr>
        <p:txBody>
          <a:bodyPr vert="horz" lIns="91440" tIns="45720" rIns="91440" bIns="45720" rtlCol="0" anchor="ctr"/>
          <a:lstStyle>
            <a:lvl1pPr algn="ctr">
              <a:defRPr sz="1000">
                <a:solidFill>
                  <a:schemeClr val="tx2"/>
                </a:solidFill>
              </a:defRPr>
            </a:lvl1pPr>
          </a:lstStyle>
          <a:p>
            <a:fld id="{C17CF9AD-C2BD-4F35-941B-DCC0A359C2DF}" type="slidenum">
              <a:rPr lang="es-MX" smtClean="0"/>
              <a:pPr/>
              <a:t>‹Nr.›</a:t>
            </a:fld>
            <a:endParaRPr lang="es-MX"/>
          </a:p>
        </p:txBody>
      </p:sp>
      <p:sp>
        <p:nvSpPr>
          <p:cNvPr id="3" name="Text Placeholder 2"/>
          <p:cNvSpPr>
            <a:spLocks noGrp="1"/>
          </p:cNvSpPr>
          <p:nvPr>
            <p:ph type="body" idx="1"/>
          </p:nvPr>
        </p:nvSpPr>
        <p:spPr>
          <a:xfrm>
            <a:off x="872067" y="2675467"/>
            <a:ext cx="7408333" cy="3450696"/>
          </a:xfrm>
          <a:prstGeom prst="rect">
            <a:avLst/>
          </a:prstGeom>
        </p:spPr>
        <p:txBody>
          <a:bodyPr vert="horz" lIns="91440" tIns="45720" rIns="91440" bIns="45720" rtlCol="0">
            <a:normAutofit/>
          </a:body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n-US" dirty="0"/>
          </a:p>
        </p:txBody>
      </p:sp>
    </p:spTree>
  </p:cSld>
  <p:clrMap bg1="lt1" tx1="dk1" bg2="lt2" tx2="dk2" accent1="accent1" accent2="accent2" accent3="accent3" accent4="accent4" accent5="accent5" accent6="accent6" hlink="hlink" folHlink="folHlink"/>
  <p:sldLayoutIdLst>
    <p:sldLayoutId id="2147483901" r:id="rId1"/>
    <p:sldLayoutId id="2147483902" r:id="rId2"/>
    <p:sldLayoutId id="2147483903" r:id="rId3"/>
    <p:sldLayoutId id="2147483904" r:id="rId4"/>
    <p:sldLayoutId id="2147483905" r:id="rId5"/>
    <p:sldLayoutId id="2147483906" r:id="rId6"/>
    <p:sldLayoutId id="2147483907" r:id="rId7"/>
    <p:sldLayoutId id="2147483908" r:id="rId8"/>
    <p:sldLayoutId id="2147483909" r:id="rId9"/>
    <p:sldLayoutId id="2147483910" r:id="rId10"/>
    <p:sldLayoutId id="2147483911" r:id="rId11"/>
  </p:sldLayoutIdLst>
  <p:txStyles>
    <p:titleStyle>
      <a:lvl1pPr algn="ctr" defTabSz="914400" rtl="0" eaLnBrk="1" latinLnBrk="0" hangingPunct="1">
        <a:spcBef>
          <a:spcPct val="0"/>
        </a:spcBef>
        <a:buNone/>
        <a:defRPr sz="4400" kern="1200">
          <a:solidFill>
            <a:srgbClr val="FFFFFF"/>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74320" algn="l" defTabSz="914400" rtl="0" eaLnBrk="1" latinLnBrk="0" hangingPunct="1">
        <a:spcBef>
          <a:spcPct val="20000"/>
        </a:spcBef>
        <a:buClr>
          <a:schemeClr val="accent1"/>
        </a:buClr>
        <a:buSzPct val="100000"/>
        <a:buFont typeface="Symbol" pitchFamily="18" charset="2"/>
        <a:buChar char=""/>
        <a:defRPr sz="2400" kern="1200">
          <a:solidFill>
            <a:schemeClr val="tx2"/>
          </a:solidFill>
          <a:latin typeface="+mn-lt"/>
          <a:ea typeface="+mn-ea"/>
          <a:cs typeface="+mn-cs"/>
        </a:defRPr>
      </a:lvl1pPr>
      <a:lvl2pPr marL="576263" indent="-274320" algn="l" defTabSz="914400" rtl="0" eaLnBrk="1" latinLnBrk="0" hangingPunct="1">
        <a:spcBef>
          <a:spcPct val="20000"/>
        </a:spcBef>
        <a:buClr>
          <a:schemeClr val="accent1"/>
        </a:buClr>
        <a:buSzPct val="100000"/>
        <a:buFont typeface="Symbol" pitchFamily="18" charset="2"/>
        <a:buChar char=""/>
        <a:defRPr sz="2200" kern="1200">
          <a:solidFill>
            <a:schemeClr val="tx2"/>
          </a:solidFill>
          <a:latin typeface="+mn-lt"/>
          <a:ea typeface="+mn-ea"/>
          <a:cs typeface="+mn-cs"/>
        </a:defRPr>
      </a:lvl2pPr>
      <a:lvl3pPr marL="855663" indent="-228600" algn="l" defTabSz="914400" rtl="0" eaLnBrk="1" latinLnBrk="0" hangingPunct="1">
        <a:spcBef>
          <a:spcPct val="20000"/>
        </a:spcBef>
        <a:buClr>
          <a:schemeClr val="accent1"/>
        </a:buClr>
        <a:buSzPct val="100000"/>
        <a:buFont typeface="Symbol" pitchFamily="18" charset="2"/>
        <a:buChar char=""/>
        <a:defRPr sz="2000" kern="1200">
          <a:solidFill>
            <a:schemeClr val="tx2"/>
          </a:solidFill>
          <a:latin typeface="+mn-lt"/>
          <a:ea typeface="+mn-ea"/>
          <a:cs typeface="+mn-cs"/>
        </a:defRPr>
      </a:lvl3pPr>
      <a:lvl4pPr marL="1143000" indent="-228600" algn="l" defTabSz="914400" rtl="0" eaLnBrk="1" latinLnBrk="0" hangingPunct="1">
        <a:spcBef>
          <a:spcPct val="20000"/>
        </a:spcBef>
        <a:buClr>
          <a:schemeClr val="accent1"/>
        </a:buClr>
        <a:buSzPct val="100000"/>
        <a:buFont typeface="Symbol" pitchFamily="18" charset="2"/>
        <a:buChar char=""/>
        <a:defRPr sz="1800" kern="1200">
          <a:solidFill>
            <a:schemeClr val="tx2"/>
          </a:solidFill>
          <a:latin typeface="+mn-lt"/>
          <a:ea typeface="+mn-ea"/>
          <a:cs typeface="+mn-cs"/>
        </a:defRPr>
      </a:lvl4pPr>
      <a:lvl5pPr marL="1463040" indent="-228600" algn="l" defTabSz="914400" rtl="0" eaLnBrk="1" latinLnBrk="0" hangingPunct="1">
        <a:spcBef>
          <a:spcPct val="20000"/>
        </a:spcBef>
        <a:buClr>
          <a:schemeClr val="accent1"/>
        </a:buClr>
        <a:buSzPct val="100000"/>
        <a:buFont typeface="Symbol" pitchFamily="18" charset="2"/>
        <a:buChar char=""/>
        <a:defRPr sz="1600" kern="1200">
          <a:solidFill>
            <a:schemeClr val="tx2"/>
          </a:solidFill>
          <a:latin typeface="+mn-lt"/>
          <a:ea typeface="+mn-ea"/>
          <a:cs typeface="+mn-cs"/>
        </a:defRPr>
      </a:lvl5pPr>
      <a:lvl6pPr marL="178308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6pPr>
      <a:lvl7pPr marL="210312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7pPr>
      <a:lvl8pPr marL="242316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8pPr>
      <a:lvl9pPr marL="274320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4" Type="http://schemas.openxmlformats.org/officeDocument/2006/relationships/image" Target="../media/image3.jpeg"/><Relationship Id="rId5" Type="http://schemas.openxmlformats.org/officeDocument/2006/relationships/image" Target="../media/image4.png"/><Relationship Id="rId1" Type="http://schemas.openxmlformats.org/officeDocument/2006/relationships/slideLayout" Target="../slideLayouts/slideLayout4.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image" Target="../media/image10.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 Id="rId3" Type="http://schemas.openxmlformats.org/officeDocument/2006/relationships/image" Target="../media/image11.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 Id="rId3" Type="http://schemas.openxmlformats.org/officeDocument/2006/relationships/image" Target="../media/image12.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 Id="rId3" Type="http://schemas.openxmlformats.org/officeDocument/2006/relationships/image" Target="../media/image13.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 Id="rId3" Type="http://schemas.openxmlformats.org/officeDocument/2006/relationships/image" Target="../media/image14.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 Id="rId3" Type="http://schemas.openxmlformats.org/officeDocument/2006/relationships/image" Target="../media/image15.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 Id="rId3" Type="http://schemas.openxmlformats.org/officeDocument/2006/relationships/image" Target="../media/image16.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 Id="rId3" Type="http://schemas.openxmlformats.org/officeDocument/2006/relationships/image" Target="../media/image17.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 Id="rId3" Type="http://schemas.openxmlformats.org/officeDocument/2006/relationships/image" Target="../media/image18.png"/></Relationships>
</file>

<file path=ppt/slides/_rels/slide2.xml.rels><?xml version="1.0" encoding="UTF-8" standalone="yes"?>
<Relationships xmlns="http://schemas.openxmlformats.org/package/2006/relationships"><Relationship Id="rId3" Type="http://schemas.openxmlformats.org/officeDocument/2006/relationships/package" Target="../embeddings/Documento_de_Microsoft_Word1.docx"/><Relationship Id="rId4" Type="http://schemas.openxmlformats.org/officeDocument/2006/relationships/image" Target="../media/image5.emf"/><Relationship Id="rId5" Type="http://schemas.openxmlformats.org/officeDocument/2006/relationships/image" Target="../media/image4.png"/><Relationship Id="rId1" Type="http://schemas.openxmlformats.org/officeDocument/2006/relationships/vmlDrawing" Target="../drawings/vmlDrawing1.vml"/><Relationship Id="rId2"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 Id="rId3" Type="http://schemas.openxmlformats.org/officeDocument/2006/relationships/image" Target="../media/image19.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 Id="rId3" Type="http://schemas.openxmlformats.org/officeDocument/2006/relationships/image" Target="../media/image20.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 Id="rId3" Type="http://schemas.openxmlformats.org/officeDocument/2006/relationships/image" Target="../media/image21.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xml"/><Relationship Id="rId3" Type="http://schemas.openxmlformats.org/officeDocument/2006/relationships/image" Target="../media/image22.png"/></Relationships>
</file>

<file path=ppt/slides/_rels/slide25.xml.rels><?xml version="1.0" encoding="UTF-8" standalone="yes"?>
<Relationships xmlns="http://schemas.openxmlformats.org/package/2006/relationships"><Relationship Id="rId3" Type="http://schemas.openxmlformats.org/officeDocument/2006/relationships/image" Target="../media/image23.png"/><Relationship Id="rId4" Type="http://schemas.openxmlformats.org/officeDocument/2006/relationships/image" Target="../media/image24.png"/><Relationship Id="rId1" Type="http://schemas.openxmlformats.org/officeDocument/2006/relationships/slideLayout" Target="../slideLayouts/slideLayout2.xml"/><Relationship Id="rId2" Type="http://schemas.openxmlformats.org/officeDocument/2006/relationships/notesSlide" Target="../notesSlides/notesSlide21.xml"/></Relationships>
</file>

<file path=ppt/slides/_rels/slide26.xml.rels><?xml version="1.0" encoding="UTF-8" standalone="yes"?>
<Relationships xmlns="http://schemas.openxmlformats.org/package/2006/relationships"><Relationship Id="rId3" Type="http://schemas.openxmlformats.org/officeDocument/2006/relationships/image" Target="../media/image25.png"/><Relationship Id="rId4" Type="http://schemas.openxmlformats.org/officeDocument/2006/relationships/image" Target="../media/image26.png"/><Relationship Id="rId1" Type="http://schemas.openxmlformats.org/officeDocument/2006/relationships/slideLayout" Target="../slideLayouts/slideLayout2.xml"/><Relationship Id="rId2" Type="http://schemas.openxmlformats.org/officeDocument/2006/relationships/notesSlide" Target="../notesSlides/notesSlide22.xml"/></Relationships>
</file>

<file path=ppt/slides/_rels/slide27.xml.rels><?xml version="1.0" encoding="UTF-8" standalone="yes"?>
<Relationships xmlns="http://schemas.openxmlformats.org/package/2006/relationships"><Relationship Id="rId3" Type="http://schemas.openxmlformats.org/officeDocument/2006/relationships/image" Target="../media/image27.png"/><Relationship Id="rId4" Type="http://schemas.openxmlformats.org/officeDocument/2006/relationships/image" Target="../media/image28.png"/><Relationship Id="rId1" Type="http://schemas.openxmlformats.org/officeDocument/2006/relationships/slideLayout" Target="../slideLayouts/slideLayout2.xml"/><Relationship Id="rId2" Type="http://schemas.openxmlformats.org/officeDocument/2006/relationships/notesSlide" Target="../notesSlides/notesSlide23.xml"/></Relationships>
</file>

<file path=ppt/slides/_rels/slide28.xml.rels><?xml version="1.0" encoding="UTF-8" standalone="yes"?>
<Relationships xmlns="http://schemas.openxmlformats.org/package/2006/relationships"><Relationship Id="rId3" Type="http://schemas.openxmlformats.org/officeDocument/2006/relationships/image" Target="../media/image29.png"/><Relationship Id="rId4" Type="http://schemas.openxmlformats.org/officeDocument/2006/relationships/image" Target="../media/image30.png"/><Relationship Id="rId5" Type="http://schemas.openxmlformats.org/officeDocument/2006/relationships/image" Target="../media/image31.png"/><Relationship Id="rId1" Type="http://schemas.openxmlformats.org/officeDocument/2006/relationships/slideLayout" Target="../slideLayouts/slideLayout2.xml"/><Relationship Id="rId2" Type="http://schemas.openxmlformats.org/officeDocument/2006/relationships/notesSlide" Target="../notesSlides/notesSlide24.xml"/></Relationships>
</file>

<file path=ppt/slides/_rels/slide29.xml.rels><?xml version="1.0" encoding="UTF-8" standalone="yes"?>
<Relationships xmlns="http://schemas.openxmlformats.org/package/2006/relationships"><Relationship Id="rId3" Type="http://schemas.openxmlformats.org/officeDocument/2006/relationships/image" Target="../media/image32.png"/><Relationship Id="rId4" Type="http://schemas.openxmlformats.org/officeDocument/2006/relationships/image" Target="../media/image33.png"/><Relationship Id="rId5" Type="http://schemas.openxmlformats.org/officeDocument/2006/relationships/image" Target="../media/image34.png"/><Relationship Id="rId1" Type="http://schemas.openxmlformats.org/officeDocument/2006/relationships/slideLayout" Target="../slideLayouts/slideLayout2.xml"/><Relationship Id="rId2" Type="http://schemas.openxmlformats.org/officeDocument/2006/relationships/notesSlide" Target="../notesSlides/notesSlide25.xml"/></Relationships>
</file>

<file path=ppt/slides/_rels/slide3.xml.rels><?xml version="1.0" encoding="UTF-8" standalone="yes"?>
<Relationships xmlns="http://schemas.openxmlformats.org/package/2006/relationships"><Relationship Id="rId3" Type="http://schemas.openxmlformats.org/officeDocument/2006/relationships/package" Target="../embeddings/Documento_de_Microsoft_Word2.docx"/><Relationship Id="rId4" Type="http://schemas.openxmlformats.org/officeDocument/2006/relationships/image" Target="../media/image6.emf"/><Relationship Id="rId5" Type="http://schemas.openxmlformats.org/officeDocument/2006/relationships/image" Target="../media/image4.png"/><Relationship Id="rId1" Type="http://schemas.openxmlformats.org/officeDocument/2006/relationships/vmlDrawing" Target="../drawings/vmlDrawing2.vml"/><Relationship Id="rId2"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3" Type="http://schemas.openxmlformats.org/officeDocument/2006/relationships/image" Target="../media/image35.png"/><Relationship Id="rId4" Type="http://schemas.openxmlformats.org/officeDocument/2006/relationships/image" Target="../media/image36.png"/><Relationship Id="rId1" Type="http://schemas.openxmlformats.org/officeDocument/2006/relationships/slideLayout" Target="../slideLayouts/slideLayout2.xml"/><Relationship Id="rId2" Type="http://schemas.openxmlformats.org/officeDocument/2006/relationships/notesSlide" Target="../notesSlides/notesSlide26.xml"/></Relationships>
</file>

<file path=ppt/slides/_rels/slide31.xml.rels><?xml version="1.0" encoding="UTF-8" standalone="yes"?>
<Relationships xmlns="http://schemas.openxmlformats.org/package/2006/relationships"><Relationship Id="rId3" Type="http://schemas.openxmlformats.org/officeDocument/2006/relationships/image" Target="../media/image37.png"/><Relationship Id="rId4" Type="http://schemas.openxmlformats.org/officeDocument/2006/relationships/image" Target="../media/image38.png"/><Relationship Id="rId1" Type="http://schemas.openxmlformats.org/officeDocument/2006/relationships/slideLayout" Target="../slideLayouts/slideLayout2.xml"/><Relationship Id="rId2" Type="http://schemas.openxmlformats.org/officeDocument/2006/relationships/notesSlide" Target="../notesSlides/notesSlide27.xml"/></Relationships>
</file>

<file path=ppt/slides/_rels/slide32.xml.rels><?xml version="1.0" encoding="UTF-8" standalone="yes"?>
<Relationships xmlns="http://schemas.openxmlformats.org/package/2006/relationships"><Relationship Id="rId3" Type="http://schemas.openxmlformats.org/officeDocument/2006/relationships/image" Target="../media/image39.png"/><Relationship Id="rId4" Type="http://schemas.openxmlformats.org/officeDocument/2006/relationships/image" Target="../media/image40.png"/><Relationship Id="rId1" Type="http://schemas.openxmlformats.org/officeDocument/2006/relationships/slideLayout" Target="../slideLayouts/slideLayout2.xml"/><Relationship Id="rId2" Type="http://schemas.openxmlformats.org/officeDocument/2006/relationships/notesSlide" Target="../notesSlides/notesSlide28.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9.xml"/><Relationship Id="rId3" Type="http://schemas.openxmlformats.org/officeDocument/2006/relationships/image" Target="../media/image41.pn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0.xml"/><Relationship Id="rId3" Type="http://schemas.openxmlformats.org/officeDocument/2006/relationships/image" Target="../media/image42.pn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1.xml"/><Relationship Id="rId3" Type="http://schemas.openxmlformats.org/officeDocument/2006/relationships/image" Target="../media/image43.png"/></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3.xml"/><Relationship Id="rId3" Type="http://schemas.openxmlformats.org/officeDocument/2006/relationships/image" Target="../media/image44.png"/></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4.xml"/><Relationship Id="rId3" Type="http://schemas.openxmlformats.org/officeDocument/2006/relationships/image" Target="../media/image45.png"/></Relationships>
</file>

<file path=ppt/slides/_rels/slide39.xml.rels><?xml version="1.0" encoding="UTF-8" standalone="yes"?>
<Relationships xmlns="http://schemas.openxmlformats.org/package/2006/relationships"><Relationship Id="rId3" Type="http://schemas.openxmlformats.org/officeDocument/2006/relationships/image" Target="../media/image46.png"/><Relationship Id="rId4" Type="http://schemas.openxmlformats.org/officeDocument/2006/relationships/image" Target="../media/image47.png"/><Relationship Id="rId1" Type="http://schemas.openxmlformats.org/officeDocument/2006/relationships/slideLayout" Target="../slideLayouts/slideLayout2.xml"/><Relationship Id="rId2" Type="http://schemas.openxmlformats.org/officeDocument/2006/relationships/notesSlide" Target="../notesSlides/notesSlide35.xml"/></Relationships>
</file>

<file path=ppt/slides/_rels/slide4.xml.rels><?xml version="1.0" encoding="UTF-8" standalone="yes"?>
<Relationships xmlns="http://schemas.openxmlformats.org/package/2006/relationships"><Relationship Id="rId3" Type="http://schemas.openxmlformats.org/officeDocument/2006/relationships/diagramData" Target="../diagrams/data1.xml"/><Relationship Id="rId4" Type="http://schemas.openxmlformats.org/officeDocument/2006/relationships/diagramLayout" Target="../diagrams/layout1.xml"/><Relationship Id="rId5" Type="http://schemas.openxmlformats.org/officeDocument/2006/relationships/diagramQuickStyle" Target="../diagrams/quickStyle1.xml"/><Relationship Id="rId6" Type="http://schemas.openxmlformats.org/officeDocument/2006/relationships/diagramColors" Target="../diagrams/colors1.xml"/><Relationship Id="rId7" Type="http://schemas.microsoft.com/office/2007/relationships/diagramDrawing" Target="../diagrams/drawing1.xml"/><Relationship Id="rId1" Type="http://schemas.openxmlformats.org/officeDocument/2006/relationships/slideLayout" Target="../slideLayouts/slideLayout7.xml"/><Relationship Id="rId2" Type="http://schemas.openxmlformats.org/officeDocument/2006/relationships/image" Target="../media/image4.png"/></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6.xml"/><Relationship Id="rId3" Type="http://schemas.openxmlformats.org/officeDocument/2006/relationships/image" Target="../media/image48.png"/></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7.xml"/><Relationship Id="rId3" Type="http://schemas.openxmlformats.org/officeDocument/2006/relationships/image" Target="../media/image49.gif"/></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8.xml"/><Relationship Id="rId3" Type="http://schemas.openxmlformats.org/officeDocument/2006/relationships/image" Target="../media/image50.png"/></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9.xml"/><Relationship Id="rId3" Type="http://schemas.openxmlformats.org/officeDocument/2006/relationships/image" Target="../media/image51.png"/></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0.xml"/><Relationship Id="rId3" Type="http://schemas.openxmlformats.org/officeDocument/2006/relationships/image" Target="../media/image52.png"/></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1.xml"/><Relationship Id="rId3" Type="http://schemas.openxmlformats.org/officeDocument/2006/relationships/image" Target="../media/image53.png"/></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2.xml"/><Relationship Id="rId3" Type="http://schemas.openxmlformats.org/officeDocument/2006/relationships/image" Target="../media/image54.png"/></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3.xml"/><Relationship Id="rId3" Type="http://schemas.openxmlformats.org/officeDocument/2006/relationships/image" Target="../media/image55.png"/></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2.xml"/><Relationship Id="rId3" Type="http://schemas.openxmlformats.org/officeDocument/2006/relationships/image" Target="../media/image4.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4.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3.xml"/><Relationship Id="rId3" Type="http://schemas.openxmlformats.org/officeDocument/2006/relationships/image" Target="../media/image7.wmf"/></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image" Target="../media/image8.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Marcador de número de diapositiva 6"/>
          <p:cNvSpPr>
            <a:spLocks noGrp="1"/>
          </p:cNvSpPr>
          <p:nvPr>
            <p:ph type="sldNum" sz="quarter" idx="12"/>
          </p:nvPr>
        </p:nvSpPr>
        <p:spPr bwMode="auto">
          <a:xfrm>
            <a:off x="8543925" y="6356350"/>
            <a:ext cx="561975" cy="36512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Times New Roman" charset="0"/>
                <a:ea typeface="ＭＳ Ｐゴシック" charset="0"/>
                <a:cs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fld id="{B7AA5CBF-A6E2-F240-BF88-F9C278793782}" type="slidenum">
              <a:rPr lang="es-ES" sz="1400"/>
              <a:pPr eaLnBrk="1" hangingPunct="1"/>
              <a:t>1</a:t>
            </a:fld>
            <a:endParaRPr lang="es-ES" sz="1400"/>
          </a:p>
        </p:txBody>
      </p:sp>
      <p:sp>
        <p:nvSpPr>
          <p:cNvPr id="7" name="Text Box 7"/>
          <p:cNvSpPr txBox="1">
            <a:spLocks noChangeArrowheads="1"/>
          </p:cNvSpPr>
          <p:nvPr/>
        </p:nvSpPr>
        <p:spPr bwMode="auto">
          <a:xfrm>
            <a:off x="372205" y="836712"/>
            <a:ext cx="4164271" cy="400110"/>
          </a:xfrm>
          <a:prstGeom prst="rect">
            <a:avLst/>
          </a:prstGeom>
          <a:noFill/>
          <a:ln>
            <a:noFill/>
            <a:headEnd/>
            <a:tailEnd/>
          </a:ln>
        </p:spPr>
        <p:style>
          <a:lnRef idx="1">
            <a:schemeClr val="accent6"/>
          </a:lnRef>
          <a:fillRef idx="2">
            <a:schemeClr val="accent6"/>
          </a:fillRef>
          <a:effectRef idx="1">
            <a:schemeClr val="accent6"/>
          </a:effectRef>
          <a:fontRef idx="minor">
            <a:schemeClr val="dk1"/>
          </a:fontRef>
        </p:style>
        <p:txBody>
          <a:bodyPr wrap="none">
            <a:spAutoFit/>
          </a:bodyPr>
          <a:lstStyle/>
          <a:p>
            <a:pPr algn="ctr">
              <a:spcBef>
                <a:spcPct val="20000"/>
              </a:spcBef>
              <a:defRPr/>
            </a:pPr>
            <a:r>
              <a:rPr lang="es-MX" sz="1400" b="1" dirty="0">
                <a:solidFill>
                  <a:srgbClr val="94D66C"/>
                </a:solidFill>
              </a:rPr>
              <a:t>UNIVERSIDAD AUTÓNOMA DEL ESTADO DE MÉXICO</a:t>
            </a:r>
          </a:p>
          <a:p>
            <a:pPr algn="ctr">
              <a:spcBef>
                <a:spcPct val="20000"/>
              </a:spcBef>
              <a:defRPr/>
            </a:pPr>
            <a:endParaRPr lang="es-ES" sz="500" b="1" dirty="0">
              <a:solidFill>
                <a:srgbClr val="94D66C"/>
              </a:solidFill>
            </a:endParaRPr>
          </a:p>
        </p:txBody>
      </p:sp>
      <p:sp>
        <p:nvSpPr>
          <p:cNvPr id="8" name="8 Rectángulo"/>
          <p:cNvSpPr>
            <a:spLocks noChangeArrowheads="1"/>
          </p:cNvSpPr>
          <p:nvPr/>
        </p:nvSpPr>
        <p:spPr bwMode="auto">
          <a:xfrm>
            <a:off x="395536" y="1124744"/>
            <a:ext cx="4506912" cy="338138"/>
          </a:xfrm>
          <a:prstGeom prst="rect">
            <a:avLst/>
          </a:prstGeom>
          <a:noFill/>
          <a:ln>
            <a:noFill/>
            <a:headEnd/>
            <a:tailEnd/>
          </a:ln>
        </p:spPr>
        <p:style>
          <a:lnRef idx="1">
            <a:schemeClr val="accent6"/>
          </a:lnRef>
          <a:fillRef idx="2">
            <a:schemeClr val="accent6"/>
          </a:fillRef>
          <a:effectRef idx="1">
            <a:schemeClr val="accent6"/>
          </a:effectRef>
          <a:fontRef idx="minor">
            <a:schemeClr val="dk1"/>
          </a:fontRef>
        </p:style>
        <p:txBody>
          <a:bodyPr>
            <a:spAutoFit/>
          </a:bodyPr>
          <a:lstStyle/>
          <a:p>
            <a:pPr>
              <a:spcBef>
                <a:spcPct val="20000"/>
              </a:spcBef>
              <a:defRPr/>
            </a:pPr>
            <a:r>
              <a:rPr lang="es-MX" sz="1600" b="1" dirty="0">
                <a:solidFill>
                  <a:srgbClr val="94D66C"/>
                </a:solidFill>
              </a:rPr>
              <a:t>FACULTAD DE CIENCIAS </a:t>
            </a:r>
          </a:p>
        </p:txBody>
      </p:sp>
      <p:pic>
        <p:nvPicPr>
          <p:cNvPr id="14341" name="Picture 8" descr="http://profile.ak.fbcdn.net/hprofile-ak-ash2/274893_100002835314438_612946_n.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99593" y="0"/>
            <a:ext cx="720080" cy="8277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342" name="Picture 6" descr="http://www.asisucede.com.mx/wp-content/uploads/2010/06/uaem1.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0" y="0"/>
            <a:ext cx="928688" cy="83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9 Rectángulo"/>
          <p:cNvSpPr>
            <a:spLocks noChangeArrowheads="1"/>
          </p:cNvSpPr>
          <p:nvPr/>
        </p:nvSpPr>
        <p:spPr bwMode="auto">
          <a:xfrm>
            <a:off x="323528" y="6165304"/>
            <a:ext cx="5796136" cy="464743"/>
          </a:xfrm>
          <a:prstGeom prst="rect">
            <a:avLst/>
          </a:prstGeom>
          <a:noFill/>
          <a:ln>
            <a:noFill/>
          </a:ln>
          <a:extLst/>
        </p:spPr>
        <p:style>
          <a:lnRef idx="2">
            <a:schemeClr val="accent1">
              <a:shade val="50000"/>
            </a:schemeClr>
          </a:lnRef>
          <a:fillRef idx="1">
            <a:schemeClr val="accent1"/>
          </a:fillRef>
          <a:effectRef idx="0">
            <a:schemeClr val="accent1"/>
          </a:effectRef>
          <a:fontRef idx="minor">
            <a:schemeClr val="lt1"/>
          </a:fontRef>
        </p:style>
        <p:txBody>
          <a:bodyPr>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spcBef>
                <a:spcPct val="20000"/>
              </a:spcBef>
              <a:defRPr/>
            </a:pPr>
            <a:r>
              <a:rPr lang="es-MX" sz="1100" b="1" i="1" cap="all" dirty="0">
                <a:ln w="0"/>
                <a:solidFill>
                  <a:srgbClr val="800000"/>
                </a:solidFill>
                <a:latin typeface="Times New Roman" charset="0"/>
                <a:ea typeface="ＭＳ Ｐゴシック" charset="0"/>
                <a:cs typeface="ＭＳ Ｐゴシック" charset="0"/>
              </a:rPr>
              <a:t>ELABORO: Dra. CARMEN ZEPEDA GOMEZ</a:t>
            </a:r>
          </a:p>
          <a:p>
            <a:pPr>
              <a:spcBef>
                <a:spcPct val="20000"/>
              </a:spcBef>
              <a:defRPr/>
            </a:pPr>
            <a:r>
              <a:rPr lang="es-MX" sz="1100" b="1" i="1" cap="all" dirty="0">
                <a:ln w="0"/>
                <a:solidFill>
                  <a:srgbClr val="800000"/>
                </a:solidFill>
                <a:latin typeface="Times New Roman" charset="0"/>
                <a:ea typeface="ＭＳ Ｐゴシック" charset="0"/>
                <a:cs typeface="ＭＳ Ｐゴシック" charset="0"/>
              </a:rPr>
              <a:t>UA </a:t>
            </a:r>
            <a:r>
              <a:rPr lang="es-MX" sz="1100" b="1" i="1" dirty="0">
                <a:ln w="0"/>
                <a:solidFill>
                  <a:srgbClr val="800000"/>
                </a:solidFill>
                <a:latin typeface="Times New Roman" charset="0"/>
                <a:ea typeface="ＭＳ Ｐゴシック" charset="0"/>
                <a:cs typeface="ＭＳ Ｐゴシック" charset="0"/>
              </a:rPr>
              <a:t> </a:t>
            </a:r>
            <a:r>
              <a:rPr lang="es-MX" sz="1100" b="1" i="1" dirty="0" smtClean="0">
                <a:ln w="0"/>
                <a:solidFill>
                  <a:srgbClr val="800000"/>
                </a:solidFill>
                <a:latin typeface="Times New Roman" charset="0"/>
                <a:ea typeface="ＭＳ Ｐゴシック" charset="0"/>
                <a:cs typeface="ＭＳ Ｐゴシック" charset="0"/>
              </a:rPr>
              <a:t>Seminario de </a:t>
            </a:r>
            <a:r>
              <a:rPr lang="es-MX" sz="1100" b="1" i="1" dirty="0" smtClean="0">
                <a:ln w="0"/>
                <a:solidFill>
                  <a:srgbClr val="800000"/>
                </a:solidFill>
                <a:latin typeface="Times New Roman" charset="0"/>
                <a:ea typeface="ＭＳ Ｐゴシック" charset="0"/>
                <a:cs typeface="ＭＳ Ｐゴシック" charset="0"/>
              </a:rPr>
              <a:t>Titulaci</a:t>
            </a:r>
            <a:r>
              <a:rPr lang="es-MX" sz="1100" b="1" i="1" dirty="0" smtClean="0">
                <a:ln w="0"/>
                <a:solidFill>
                  <a:srgbClr val="800000"/>
                </a:solidFill>
                <a:latin typeface="Times New Roman" charset="0"/>
                <a:ea typeface="ＭＳ Ｐゴシック" charset="0"/>
                <a:cs typeface="ＭＳ Ｐゴシック" charset="0"/>
              </a:rPr>
              <a:t>ón  </a:t>
            </a:r>
            <a:r>
              <a:rPr lang="es-MX" sz="1100" b="1" i="1" cap="all" dirty="0" smtClean="0">
                <a:ln w="0"/>
                <a:solidFill>
                  <a:srgbClr val="800000"/>
                </a:solidFill>
                <a:latin typeface="Times New Roman" charset="0"/>
                <a:ea typeface="ＭＳ Ｐゴシック" charset="0"/>
                <a:cs typeface="ＭＳ Ｐゴシック" charset="0"/>
              </a:rPr>
              <a:t>2015</a:t>
            </a:r>
            <a:endParaRPr lang="es-MX" sz="1100" b="1" i="1" cap="all" dirty="0">
              <a:ln w="0"/>
              <a:solidFill>
                <a:srgbClr val="800000"/>
              </a:solidFill>
              <a:latin typeface="Times New Roman" charset="0"/>
              <a:ea typeface="ＭＳ Ｐゴシック" charset="0"/>
              <a:cs typeface="ＭＳ Ｐゴシック" charset="0"/>
            </a:endParaRPr>
          </a:p>
        </p:txBody>
      </p:sp>
      <p:sp>
        <p:nvSpPr>
          <p:cNvPr id="13" name="Rectangle 2"/>
          <p:cNvSpPr txBox="1">
            <a:spLocks noChangeArrowheads="1"/>
          </p:cNvSpPr>
          <p:nvPr/>
        </p:nvSpPr>
        <p:spPr>
          <a:xfrm>
            <a:off x="539750" y="4724400"/>
            <a:ext cx="8348663" cy="1143000"/>
          </a:xfrm>
          <a:prstGeom prst="rect">
            <a:avLst/>
          </a:prstGeom>
        </p:spPr>
        <p:txBody>
          <a:bodyPr anchor="b"/>
          <a:lstStyle>
            <a:lvl1pPr algn="ctr" rtl="0" eaLnBrk="0" fontAlgn="base" hangingPunct="0">
              <a:lnSpc>
                <a:spcPts val="5800"/>
              </a:lnSpc>
              <a:spcBef>
                <a:spcPct val="0"/>
              </a:spcBef>
              <a:spcAft>
                <a:spcPct val="0"/>
              </a:spcAft>
              <a:defRPr sz="5400" kern="1200">
                <a:solidFill>
                  <a:schemeClr val="tx2"/>
                </a:solidFill>
                <a:effectLst>
                  <a:outerShdw blurRad="63500" dist="38100" dir="5400000" algn="t" rotWithShape="0">
                    <a:prstClr val="black">
                      <a:alpha val="25000"/>
                    </a:prstClr>
                  </a:outerShdw>
                </a:effectLst>
                <a:latin typeface="+mn-lt"/>
                <a:ea typeface="ＭＳ Ｐゴシック" charset="0"/>
                <a:cs typeface="ＭＳ Ｐゴシック" charset="0"/>
              </a:defRPr>
            </a:lvl1pPr>
            <a:lvl2pPr algn="ctr" rtl="0" eaLnBrk="0" fontAlgn="base" hangingPunct="0">
              <a:lnSpc>
                <a:spcPts val="5800"/>
              </a:lnSpc>
              <a:spcBef>
                <a:spcPct val="0"/>
              </a:spcBef>
              <a:spcAft>
                <a:spcPct val="0"/>
              </a:spcAft>
              <a:defRPr sz="5400">
                <a:solidFill>
                  <a:schemeClr val="tx2"/>
                </a:solidFill>
                <a:latin typeface="Palatino Linotype" charset="0"/>
                <a:ea typeface="ＭＳ Ｐゴシック" charset="0"/>
                <a:cs typeface="ＭＳ Ｐゴシック" charset="0"/>
              </a:defRPr>
            </a:lvl2pPr>
            <a:lvl3pPr algn="ctr" rtl="0" eaLnBrk="0" fontAlgn="base" hangingPunct="0">
              <a:lnSpc>
                <a:spcPts val="5800"/>
              </a:lnSpc>
              <a:spcBef>
                <a:spcPct val="0"/>
              </a:spcBef>
              <a:spcAft>
                <a:spcPct val="0"/>
              </a:spcAft>
              <a:defRPr sz="5400">
                <a:solidFill>
                  <a:schemeClr val="tx2"/>
                </a:solidFill>
                <a:latin typeface="Palatino Linotype" charset="0"/>
                <a:ea typeface="ＭＳ Ｐゴシック" charset="0"/>
                <a:cs typeface="ＭＳ Ｐゴシック" charset="0"/>
              </a:defRPr>
            </a:lvl3pPr>
            <a:lvl4pPr algn="ctr" rtl="0" eaLnBrk="0" fontAlgn="base" hangingPunct="0">
              <a:lnSpc>
                <a:spcPts val="5800"/>
              </a:lnSpc>
              <a:spcBef>
                <a:spcPct val="0"/>
              </a:spcBef>
              <a:spcAft>
                <a:spcPct val="0"/>
              </a:spcAft>
              <a:defRPr sz="5400">
                <a:solidFill>
                  <a:schemeClr val="tx2"/>
                </a:solidFill>
                <a:latin typeface="Palatino Linotype" charset="0"/>
                <a:ea typeface="ＭＳ Ｐゴシック" charset="0"/>
                <a:cs typeface="ＭＳ Ｐゴシック" charset="0"/>
              </a:defRPr>
            </a:lvl4pPr>
            <a:lvl5pPr algn="ctr" rtl="0" eaLnBrk="0" fontAlgn="base" hangingPunct="0">
              <a:lnSpc>
                <a:spcPts val="5800"/>
              </a:lnSpc>
              <a:spcBef>
                <a:spcPct val="0"/>
              </a:spcBef>
              <a:spcAft>
                <a:spcPct val="0"/>
              </a:spcAft>
              <a:defRPr sz="5400">
                <a:solidFill>
                  <a:schemeClr val="tx2"/>
                </a:solidFill>
                <a:latin typeface="Palatino Linotype" charset="0"/>
                <a:ea typeface="ＭＳ Ｐゴシック" charset="0"/>
                <a:cs typeface="ＭＳ Ｐゴシック" charset="0"/>
              </a:defRPr>
            </a:lvl5pPr>
            <a:lvl6pPr marL="457200" algn="ctr" rtl="0" fontAlgn="base">
              <a:lnSpc>
                <a:spcPts val="5800"/>
              </a:lnSpc>
              <a:spcBef>
                <a:spcPct val="0"/>
              </a:spcBef>
              <a:spcAft>
                <a:spcPct val="0"/>
              </a:spcAft>
              <a:defRPr sz="5400">
                <a:solidFill>
                  <a:schemeClr val="tx2"/>
                </a:solidFill>
                <a:latin typeface="Palatino Linotype" charset="0"/>
                <a:ea typeface="ＭＳ Ｐゴシック" charset="0"/>
                <a:cs typeface="ＭＳ Ｐゴシック" charset="0"/>
              </a:defRPr>
            </a:lvl6pPr>
            <a:lvl7pPr marL="914400" algn="ctr" rtl="0" fontAlgn="base">
              <a:lnSpc>
                <a:spcPts val="5800"/>
              </a:lnSpc>
              <a:spcBef>
                <a:spcPct val="0"/>
              </a:spcBef>
              <a:spcAft>
                <a:spcPct val="0"/>
              </a:spcAft>
              <a:defRPr sz="5400">
                <a:solidFill>
                  <a:schemeClr val="tx2"/>
                </a:solidFill>
                <a:latin typeface="Palatino Linotype" charset="0"/>
                <a:ea typeface="ＭＳ Ｐゴシック" charset="0"/>
                <a:cs typeface="ＭＳ Ｐゴシック" charset="0"/>
              </a:defRPr>
            </a:lvl7pPr>
            <a:lvl8pPr marL="1371600" algn="ctr" rtl="0" fontAlgn="base">
              <a:lnSpc>
                <a:spcPts val="5800"/>
              </a:lnSpc>
              <a:spcBef>
                <a:spcPct val="0"/>
              </a:spcBef>
              <a:spcAft>
                <a:spcPct val="0"/>
              </a:spcAft>
              <a:defRPr sz="5400">
                <a:solidFill>
                  <a:schemeClr val="tx2"/>
                </a:solidFill>
                <a:latin typeface="Palatino Linotype" charset="0"/>
                <a:ea typeface="ＭＳ Ｐゴシック" charset="0"/>
                <a:cs typeface="ＭＳ Ｐゴシック" charset="0"/>
              </a:defRPr>
            </a:lvl8pPr>
            <a:lvl9pPr marL="1828800" algn="ctr" rtl="0" fontAlgn="base">
              <a:lnSpc>
                <a:spcPts val="5800"/>
              </a:lnSpc>
              <a:spcBef>
                <a:spcPct val="0"/>
              </a:spcBef>
              <a:spcAft>
                <a:spcPct val="0"/>
              </a:spcAft>
              <a:defRPr sz="5400">
                <a:solidFill>
                  <a:schemeClr val="tx2"/>
                </a:solidFill>
                <a:latin typeface="Palatino Linotype" charset="0"/>
                <a:ea typeface="ＭＳ Ｐゴシック" charset="0"/>
                <a:cs typeface="ＭＳ Ｐゴシック" charset="0"/>
              </a:defRPr>
            </a:lvl9pPr>
          </a:lstStyle>
          <a:p>
            <a:pPr eaLnBrk="1" fontAlgn="auto" hangingPunct="1">
              <a:spcAft>
                <a:spcPts val="0"/>
              </a:spcAft>
              <a:defRPr/>
            </a:pPr>
            <a:r>
              <a:rPr lang="es-MX" dirty="0" smtClean="0">
                <a:latin typeface="Times New Roman" charset="0"/>
              </a:rPr>
              <a:t/>
            </a:r>
            <a:br>
              <a:rPr lang="es-MX" dirty="0" smtClean="0">
                <a:latin typeface="Times New Roman" charset="0"/>
              </a:rPr>
            </a:br>
            <a:endParaRPr lang="es-ES" sz="3200" dirty="0">
              <a:latin typeface="Times New Roman" charset="0"/>
            </a:endParaRPr>
          </a:p>
        </p:txBody>
      </p:sp>
      <p:sp>
        <p:nvSpPr>
          <p:cNvPr id="2" name="CuadroTexto 1"/>
          <p:cNvSpPr txBox="1"/>
          <p:nvPr/>
        </p:nvSpPr>
        <p:spPr>
          <a:xfrm>
            <a:off x="2267744" y="3068960"/>
            <a:ext cx="6222714" cy="923330"/>
          </a:xfrm>
          <a:prstGeom prst="rect">
            <a:avLst/>
          </a:prstGeom>
          <a:noFill/>
        </p:spPr>
        <p:txBody>
          <a:bodyPr wrap="none" rtlCol="0">
            <a:spAutoFit/>
          </a:bodyPr>
          <a:lstStyle/>
          <a:p>
            <a:r>
              <a:rPr lang="es-MX" sz="5400" b="1" dirty="0" smtClean="0">
                <a:ln w="19050">
                  <a:solidFill>
                    <a:schemeClr val="tx2">
                      <a:tint val="1000"/>
                    </a:schemeClr>
                  </a:solidFill>
                  <a:prstDash val="solid"/>
                </a:ln>
                <a:solidFill>
                  <a:schemeClr val="accent6"/>
                </a:solidFill>
                <a:effectLst>
                  <a:glow rad="101600">
                    <a:schemeClr val="accent3">
                      <a:satMod val="175000"/>
                      <a:alpha val="40000"/>
                    </a:schemeClr>
                  </a:glow>
                  <a:outerShdw blurRad="50000" dist="50800" dir="7500000" algn="tl">
                    <a:srgbClr val="000000">
                      <a:shade val="5000"/>
                      <a:alpha val="35000"/>
                    </a:srgbClr>
                  </a:outerShdw>
                </a:effectLst>
                <a:latin typeface="Century Gothic"/>
                <a:cs typeface="Century Gothic"/>
              </a:rPr>
              <a:t>Seminario de tesis</a:t>
            </a:r>
            <a:endParaRPr lang="es-MX" sz="5400" b="1" dirty="0">
              <a:ln w="19050">
                <a:solidFill>
                  <a:schemeClr val="tx2">
                    <a:tint val="1000"/>
                  </a:schemeClr>
                </a:solidFill>
                <a:prstDash val="solid"/>
              </a:ln>
              <a:solidFill>
                <a:schemeClr val="accent6"/>
              </a:solidFill>
              <a:effectLst>
                <a:glow rad="101600">
                  <a:schemeClr val="accent3">
                    <a:satMod val="175000"/>
                    <a:alpha val="40000"/>
                  </a:schemeClr>
                </a:glow>
                <a:outerShdw blurRad="50000" dist="50800" dir="7500000" algn="tl">
                  <a:srgbClr val="000000">
                    <a:shade val="5000"/>
                    <a:alpha val="35000"/>
                  </a:srgbClr>
                </a:outerShdw>
              </a:effectLst>
              <a:latin typeface="Century Gothic"/>
              <a:cs typeface="Century Gothic"/>
            </a:endParaRPr>
          </a:p>
        </p:txBody>
      </p:sp>
      <p:pic>
        <p:nvPicPr>
          <p:cNvPr id="3" name="Imagen 2"/>
          <p:cNvPicPr>
            <a:picLocks noChangeAspect="1"/>
          </p:cNvPicPr>
          <p:nvPr/>
        </p:nvPicPr>
        <p:blipFill>
          <a:blip r:embed="rId5"/>
          <a:stretch>
            <a:fillRect/>
          </a:stretch>
        </p:blipFill>
        <p:spPr>
          <a:xfrm>
            <a:off x="4355976" y="4077072"/>
            <a:ext cx="2413000" cy="2146300"/>
          </a:xfrm>
          <a:prstGeom prst="rect">
            <a:avLst/>
          </a:prstGeom>
        </p:spPr>
      </p:pic>
    </p:spTree>
    <p:extLst>
      <p:ext uri="{BB962C8B-B14F-4D97-AF65-F5344CB8AC3E}">
        <p14:creationId xmlns:p14="http://schemas.microsoft.com/office/powerpoint/2010/main" val="188390992"/>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4355976" y="2132856"/>
            <a:ext cx="4680520" cy="3274742"/>
          </a:xfrm>
          <a:noFill/>
          <a:ln>
            <a:noFill/>
          </a:ln>
        </p:spPr>
        <p:style>
          <a:lnRef idx="2">
            <a:schemeClr val="accent1"/>
          </a:lnRef>
          <a:fillRef idx="1">
            <a:schemeClr val="lt1"/>
          </a:fillRef>
          <a:effectRef idx="0">
            <a:schemeClr val="accent1"/>
          </a:effectRef>
          <a:fontRef idx="minor">
            <a:schemeClr val="dk1"/>
          </a:fontRef>
        </p:style>
        <p:txBody>
          <a:bodyPr vert="horz" wrap="square" lIns="91440" tIns="45720" rIns="91440" bIns="45720" rtlCol="0">
            <a:spAutoFit/>
          </a:bodyPr>
          <a:lstStyle/>
          <a:p>
            <a:pPr marL="0"/>
            <a:r>
              <a:rPr lang="es-MX" sz="2200" noProof="0" dirty="0" smtClean="0">
                <a:solidFill>
                  <a:srgbClr val="000000"/>
                </a:solidFill>
                <a:latin typeface="Century Gothic"/>
                <a:cs typeface="Century Gothic"/>
              </a:rPr>
              <a:t>Sesiones desarrolladas utilizando medios didácticos de apoyo al aprendizaje. </a:t>
            </a:r>
          </a:p>
          <a:p>
            <a:pPr marL="0"/>
            <a:r>
              <a:rPr lang="es-MX" sz="2200" noProof="0" dirty="0" smtClean="0">
                <a:solidFill>
                  <a:srgbClr val="000000"/>
                </a:solidFill>
                <a:latin typeface="Century Gothic"/>
                <a:cs typeface="Century Gothic"/>
              </a:rPr>
              <a:t>La estructura del seminario y todas las actividades y parámetros para desarrollarlas, son planificados en la primera sesión. </a:t>
            </a:r>
          </a:p>
          <a:p>
            <a:pPr marL="0" indent="0">
              <a:buNone/>
            </a:pPr>
            <a:endParaRPr lang="es-MX" sz="2200" noProof="0" dirty="0" smtClean="0">
              <a:solidFill>
                <a:srgbClr val="000000"/>
              </a:solidFill>
              <a:latin typeface="Century Gothic"/>
              <a:cs typeface="Century Gothic"/>
            </a:endParaRPr>
          </a:p>
        </p:txBody>
      </p:sp>
      <p:sp>
        <p:nvSpPr>
          <p:cNvPr id="5" name="Título 1"/>
          <p:cNvSpPr txBox="1">
            <a:spLocks/>
          </p:cNvSpPr>
          <p:nvPr/>
        </p:nvSpPr>
        <p:spPr>
          <a:xfrm>
            <a:off x="539552" y="188640"/>
            <a:ext cx="8042276" cy="1336956"/>
          </a:xfrm>
          <a:prstGeom prst="rect">
            <a:avLst/>
          </a:prstGeom>
        </p:spPr>
        <p:txBody>
          <a:bodyPr vert="horz" lIns="91440" tIns="45720" rIns="91440" bIns="45720" rtlCol="0" anchor="b" anchorCtr="0">
            <a:normAutofit fontScale="85000" lnSpcReduction="20000"/>
          </a:bodyPr>
          <a:lstStyle>
            <a:lvl1pPr algn="ctr" defTabSz="914400" rtl="0" eaLnBrk="1" latinLnBrk="0" hangingPunct="1">
              <a:spcBef>
                <a:spcPct val="0"/>
              </a:spcBef>
              <a:buNone/>
              <a:defRPr sz="4600" kern="1200">
                <a:solidFill>
                  <a:schemeClr val="accent1"/>
                </a:solidFill>
                <a:latin typeface="+mj-lt"/>
                <a:ea typeface="+mj-ea"/>
                <a:cs typeface="+mj-cs"/>
              </a:defRPr>
            </a:lvl1pPr>
          </a:lstStyle>
          <a:p>
            <a:r>
              <a:rPr lang="es-MX" sz="4000" b="1" dirty="0" smtClean="0">
                <a:ln w="19050">
                  <a:solidFill>
                    <a:schemeClr val="tx2">
                      <a:tint val="1000"/>
                    </a:schemeClr>
                  </a:solidFill>
                  <a:prstDash val="solid"/>
                </a:ln>
                <a:solidFill>
                  <a:srgbClr val="94D66C"/>
                </a:solidFill>
                <a:effectLst>
                  <a:outerShdw blurRad="50000" dist="50800" dir="7500000" algn="tl">
                    <a:srgbClr val="000000">
                      <a:shade val="5000"/>
                      <a:alpha val="35000"/>
                    </a:srgbClr>
                  </a:outerShdw>
                </a:effectLst>
                <a:latin typeface="Century Gothic"/>
                <a:cs typeface="Century Gothic"/>
              </a:rPr>
              <a:t/>
            </a:r>
            <a:br>
              <a:rPr lang="es-MX" sz="4000" b="1" dirty="0" smtClean="0">
                <a:ln w="19050">
                  <a:solidFill>
                    <a:schemeClr val="tx2">
                      <a:tint val="1000"/>
                    </a:schemeClr>
                  </a:solidFill>
                  <a:prstDash val="solid"/>
                </a:ln>
                <a:solidFill>
                  <a:srgbClr val="94D66C"/>
                </a:solidFill>
                <a:effectLst>
                  <a:outerShdw blurRad="50000" dist="50800" dir="7500000" algn="tl">
                    <a:srgbClr val="000000">
                      <a:shade val="5000"/>
                      <a:alpha val="35000"/>
                    </a:srgbClr>
                  </a:outerShdw>
                </a:effectLst>
                <a:latin typeface="Century Gothic"/>
                <a:cs typeface="Century Gothic"/>
              </a:rPr>
            </a:br>
            <a:r>
              <a:rPr lang="es-MX" sz="4000" b="1" dirty="0" smtClean="0">
                <a:ln w="19050">
                  <a:solidFill>
                    <a:schemeClr val="tx2">
                      <a:tint val="1000"/>
                    </a:schemeClr>
                  </a:solidFill>
                  <a:prstDash val="solid"/>
                </a:ln>
                <a:solidFill>
                  <a:srgbClr val="94D66C"/>
                </a:solidFill>
                <a:effectLst>
                  <a:outerShdw blurRad="50000" dist="50800" dir="7500000" algn="tl">
                    <a:srgbClr val="000000">
                      <a:shade val="5000"/>
                      <a:alpha val="35000"/>
                    </a:srgbClr>
                  </a:outerShdw>
                </a:effectLst>
                <a:latin typeface="Century Gothic"/>
                <a:ea typeface="ＭＳ Ｐゴシック" charset="0"/>
                <a:cs typeface="Century Gothic"/>
              </a:rPr>
              <a:t>¿Qué car</a:t>
            </a:r>
            <a:r>
              <a:rPr lang="es-ES" sz="4000" b="1" dirty="0" smtClean="0">
                <a:ln w="19050">
                  <a:solidFill>
                    <a:schemeClr val="tx2">
                      <a:tint val="1000"/>
                    </a:schemeClr>
                  </a:solidFill>
                  <a:prstDash val="solid"/>
                </a:ln>
                <a:solidFill>
                  <a:srgbClr val="94D66C"/>
                </a:solidFill>
                <a:effectLst>
                  <a:outerShdw blurRad="50000" dist="50800" dir="7500000" algn="tl">
                    <a:srgbClr val="000000">
                      <a:shade val="5000"/>
                      <a:alpha val="35000"/>
                    </a:srgbClr>
                  </a:outerShdw>
                </a:effectLst>
                <a:latin typeface="Century Gothic"/>
                <a:ea typeface="ＭＳ Ｐゴシック" charset="0"/>
                <a:cs typeface="Century Gothic"/>
              </a:rPr>
              <a:t>á</a:t>
            </a:r>
            <a:r>
              <a:rPr lang="es-MX" sz="4000" b="1" dirty="0" smtClean="0">
                <a:ln w="19050">
                  <a:solidFill>
                    <a:schemeClr val="tx2">
                      <a:tint val="1000"/>
                    </a:schemeClr>
                  </a:solidFill>
                  <a:prstDash val="solid"/>
                </a:ln>
                <a:solidFill>
                  <a:srgbClr val="94D66C"/>
                </a:solidFill>
                <a:effectLst>
                  <a:outerShdw blurRad="50000" dist="50800" dir="7500000" algn="tl">
                    <a:srgbClr val="000000">
                      <a:shade val="5000"/>
                      <a:alpha val="35000"/>
                    </a:srgbClr>
                  </a:outerShdw>
                </a:effectLst>
                <a:latin typeface="Century Gothic"/>
                <a:ea typeface="ＭＳ Ｐゴシック" charset="0"/>
                <a:cs typeface="Century Gothic"/>
              </a:rPr>
              <a:t>cterísticas debe tener el Seminario de Tesis?</a:t>
            </a:r>
            <a:r>
              <a:rPr lang="es-MX" sz="4000" b="1" dirty="0" smtClean="0">
                <a:ln w="19050">
                  <a:solidFill>
                    <a:schemeClr val="tx2">
                      <a:tint val="1000"/>
                    </a:schemeClr>
                  </a:solidFill>
                  <a:prstDash val="solid"/>
                </a:ln>
                <a:solidFill>
                  <a:srgbClr val="94D66C"/>
                </a:solidFill>
                <a:effectLst>
                  <a:outerShdw blurRad="50000" dist="50800" dir="7500000" algn="tl">
                    <a:srgbClr val="000000">
                      <a:shade val="5000"/>
                      <a:alpha val="35000"/>
                    </a:srgbClr>
                  </a:outerShdw>
                </a:effectLst>
                <a:latin typeface="Century Gothic"/>
                <a:cs typeface="Century Gothic"/>
              </a:rPr>
              <a:t> </a:t>
            </a:r>
            <a:endParaRPr lang="es-MX" sz="4000" b="1" dirty="0">
              <a:ln w="19050">
                <a:solidFill>
                  <a:schemeClr val="tx2">
                    <a:tint val="1000"/>
                  </a:schemeClr>
                </a:solidFill>
                <a:prstDash val="solid"/>
              </a:ln>
              <a:solidFill>
                <a:srgbClr val="94D66C"/>
              </a:solidFill>
              <a:effectLst>
                <a:outerShdw blurRad="50000" dist="50800" dir="7500000" algn="tl">
                  <a:srgbClr val="000000">
                    <a:shade val="5000"/>
                    <a:alpha val="35000"/>
                  </a:srgbClr>
                </a:outerShdw>
              </a:effectLst>
              <a:latin typeface="Century Gothic"/>
              <a:cs typeface="Century Gothic"/>
            </a:endParaRPr>
          </a:p>
        </p:txBody>
      </p:sp>
      <p:pic>
        <p:nvPicPr>
          <p:cNvPr id="6" name="Imagen 5"/>
          <p:cNvPicPr>
            <a:picLocks noChangeAspect="1"/>
          </p:cNvPicPr>
          <p:nvPr/>
        </p:nvPicPr>
        <p:blipFill rotWithShape="1">
          <a:blip r:embed="rId3"/>
          <a:srcRect l="4164" r="22104" b="7830"/>
          <a:stretch/>
        </p:blipFill>
        <p:spPr>
          <a:xfrm>
            <a:off x="323528" y="1988840"/>
            <a:ext cx="3672280" cy="3257741"/>
          </a:xfrm>
          <a:prstGeom prst="rect">
            <a:avLst/>
          </a:prstGeom>
        </p:spPr>
      </p:pic>
      <p:sp>
        <p:nvSpPr>
          <p:cNvPr id="7" name="Rectángulo 6"/>
          <p:cNvSpPr/>
          <p:nvPr/>
        </p:nvSpPr>
        <p:spPr>
          <a:xfrm>
            <a:off x="395536" y="5373216"/>
            <a:ext cx="8562752" cy="1107996"/>
          </a:xfrm>
          <a:prstGeom prst="rect">
            <a:avLst/>
          </a:prstGeom>
        </p:spPr>
        <p:txBody>
          <a:bodyPr wrap="square">
            <a:spAutoFit/>
          </a:bodyPr>
          <a:lstStyle/>
          <a:p>
            <a:pPr lvl="0" indent="-274320" algn="just">
              <a:spcBef>
                <a:spcPct val="20000"/>
              </a:spcBef>
              <a:buClr>
                <a:srgbClr val="31B6FD"/>
              </a:buClr>
              <a:buSzPct val="100000"/>
              <a:buFont typeface="Symbol" pitchFamily="18" charset="2"/>
              <a:buChar char=""/>
            </a:pPr>
            <a:r>
              <a:rPr lang="es-MX" sz="2200" dirty="0">
                <a:solidFill>
                  <a:srgbClr val="000000"/>
                </a:solidFill>
                <a:latin typeface="Century Gothic"/>
                <a:cs typeface="Century Gothic"/>
              </a:rPr>
              <a:t>El seminario de investigación exige a los participantes una alta responsabilidad para lograr la preparación adecuada, que les permita tener bases para llevarlo a cabo. </a:t>
            </a:r>
          </a:p>
        </p:txBody>
      </p:sp>
    </p:spTree>
    <p:extLst>
      <p:ext uri="{BB962C8B-B14F-4D97-AF65-F5344CB8AC3E}">
        <p14:creationId xmlns:p14="http://schemas.microsoft.com/office/powerpoint/2010/main" val="2290811833"/>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251520" y="1628800"/>
            <a:ext cx="8640960" cy="1938992"/>
          </a:xfrm>
        </p:spPr>
        <p:style>
          <a:lnRef idx="2">
            <a:schemeClr val="accent1"/>
          </a:lnRef>
          <a:fillRef idx="1">
            <a:schemeClr val="lt1"/>
          </a:fillRef>
          <a:effectRef idx="0">
            <a:schemeClr val="accent1"/>
          </a:effectRef>
          <a:fontRef idx="minor">
            <a:schemeClr val="dk1"/>
          </a:fontRef>
        </p:style>
        <p:txBody>
          <a:bodyPr vert="horz" wrap="square" lIns="91440" tIns="45720" rIns="91440" bIns="45720" rtlCol="0">
            <a:spAutoFit/>
          </a:bodyPr>
          <a:lstStyle/>
          <a:p>
            <a:pPr marL="0"/>
            <a:r>
              <a:rPr lang="es-MX" noProof="0" dirty="0" smtClean="0">
                <a:solidFill>
                  <a:srgbClr val="000000"/>
                </a:solidFill>
                <a:latin typeface="Century Gothic"/>
                <a:cs typeface="Century Gothic"/>
              </a:rPr>
              <a:t>En la interacción con los integrantes del grupo ya que de forma colegiada, se pueden elaborar nuevas interrogantes, métodos de análisis, elementos de discusión y justificación de los resultados, conclusiones etc.. </a:t>
            </a:r>
          </a:p>
        </p:txBody>
      </p:sp>
      <p:sp>
        <p:nvSpPr>
          <p:cNvPr id="2" name="Título 1"/>
          <p:cNvSpPr>
            <a:spLocks noGrp="1"/>
          </p:cNvSpPr>
          <p:nvPr>
            <p:ph type="title"/>
          </p:nvPr>
        </p:nvSpPr>
        <p:spPr>
          <a:xfrm>
            <a:off x="467544" y="23334"/>
            <a:ext cx="8229600" cy="1252728"/>
          </a:xfrm>
        </p:spPr>
        <p:txBody>
          <a:bodyPr>
            <a:noAutofit/>
          </a:bodyPr>
          <a:lstStyle/>
          <a:p>
            <a:r>
              <a:rPr lang="es-MX" sz="3600" b="1" noProof="0" dirty="0" smtClean="0">
                <a:ln w="19050">
                  <a:solidFill>
                    <a:schemeClr val="tx2">
                      <a:tint val="1000"/>
                    </a:schemeClr>
                  </a:solidFill>
                  <a:prstDash val="solid"/>
                </a:ln>
                <a:solidFill>
                  <a:srgbClr val="94D66C"/>
                </a:solidFill>
                <a:effectLst>
                  <a:outerShdw blurRad="50000" dist="50800" dir="7500000" algn="tl">
                    <a:srgbClr val="000000">
                      <a:shade val="5000"/>
                      <a:alpha val="35000"/>
                    </a:srgbClr>
                  </a:outerShdw>
                </a:effectLst>
                <a:latin typeface="Century Gothic"/>
                <a:cs typeface="Century Gothic"/>
              </a:rPr>
              <a:t/>
            </a:r>
            <a:br>
              <a:rPr lang="es-MX" sz="3600" b="1" noProof="0" dirty="0" smtClean="0">
                <a:ln w="19050">
                  <a:solidFill>
                    <a:schemeClr val="tx2">
                      <a:tint val="1000"/>
                    </a:schemeClr>
                  </a:solidFill>
                  <a:prstDash val="solid"/>
                </a:ln>
                <a:solidFill>
                  <a:srgbClr val="94D66C"/>
                </a:solidFill>
                <a:effectLst>
                  <a:outerShdw blurRad="50000" dist="50800" dir="7500000" algn="tl">
                    <a:srgbClr val="000000">
                      <a:shade val="5000"/>
                      <a:alpha val="35000"/>
                    </a:srgbClr>
                  </a:outerShdw>
                </a:effectLst>
                <a:latin typeface="Century Gothic"/>
                <a:cs typeface="Century Gothic"/>
              </a:rPr>
            </a:br>
            <a:r>
              <a:rPr lang="es-MX" sz="4000" b="1" noProof="0" dirty="0" smtClean="0">
                <a:ln w="19050">
                  <a:solidFill>
                    <a:schemeClr val="tx2">
                      <a:tint val="1000"/>
                    </a:schemeClr>
                  </a:solidFill>
                  <a:prstDash val="solid"/>
                </a:ln>
                <a:solidFill>
                  <a:srgbClr val="94D66C"/>
                </a:solidFill>
                <a:effectLst>
                  <a:outerShdw blurRad="50000" dist="50800" dir="7500000" algn="tl">
                    <a:srgbClr val="000000">
                      <a:shade val="5000"/>
                      <a:alpha val="35000"/>
                    </a:srgbClr>
                  </a:outerShdw>
                </a:effectLst>
                <a:latin typeface="Century Gothic"/>
                <a:ea typeface="ＭＳ Ｐゴシック" charset="0"/>
                <a:cs typeface="Century Gothic"/>
              </a:rPr>
              <a:t>¿Que aporta a los alumnos el Seminario de Tesis?</a:t>
            </a:r>
            <a:r>
              <a:rPr lang="es-MX" sz="3600" b="1" noProof="0" dirty="0" smtClean="0">
                <a:ln w="19050">
                  <a:solidFill>
                    <a:schemeClr val="tx2">
                      <a:tint val="1000"/>
                    </a:schemeClr>
                  </a:solidFill>
                  <a:prstDash val="solid"/>
                </a:ln>
                <a:solidFill>
                  <a:srgbClr val="94D66C"/>
                </a:solidFill>
                <a:effectLst>
                  <a:outerShdw blurRad="50000" dist="50800" dir="7500000" algn="tl">
                    <a:srgbClr val="000000">
                      <a:shade val="5000"/>
                      <a:alpha val="35000"/>
                    </a:srgbClr>
                  </a:outerShdw>
                </a:effectLst>
                <a:latin typeface="Century Gothic"/>
                <a:cs typeface="Century Gothic"/>
              </a:rPr>
              <a:t> </a:t>
            </a:r>
            <a:endParaRPr lang="es-MX" sz="3600" b="1" noProof="0" dirty="0">
              <a:ln w="19050">
                <a:solidFill>
                  <a:schemeClr val="tx2">
                    <a:tint val="1000"/>
                  </a:schemeClr>
                </a:solidFill>
                <a:prstDash val="solid"/>
              </a:ln>
              <a:solidFill>
                <a:srgbClr val="94D66C"/>
              </a:solidFill>
              <a:effectLst>
                <a:outerShdw blurRad="50000" dist="50800" dir="7500000" algn="tl">
                  <a:srgbClr val="000000">
                    <a:shade val="5000"/>
                    <a:alpha val="35000"/>
                  </a:srgbClr>
                </a:outerShdw>
              </a:effectLst>
              <a:latin typeface="Century Gothic"/>
              <a:cs typeface="Century Gothic"/>
            </a:endParaRPr>
          </a:p>
        </p:txBody>
      </p:sp>
      <p:sp>
        <p:nvSpPr>
          <p:cNvPr id="4" name="Rectángulo 3"/>
          <p:cNvSpPr/>
          <p:nvPr/>
        </p:nvSpPr>
        <p:spPr>
          <a:xfrm>
            <a:off x="251521" y="3717032"/>
            <a:ext cx="5256584" cy="2677656"/>
          </a:xfrm>
          <a:prstGeom prst="rect">
            <a:avLst/>
          </a:prstGeom>
        </p:spPr>
        <p:txBody>
          <a:bodyPr wrap="square">
            <a:spAutoFit/>
          </a:bodyPr>
          <a:lstStyle/>
          <a:p>
            <a:pPr lvl="0" indent="-274320">
              <a:spcBef>
                <a:spcPct val="20000"/>
              </a:spcBef>
              <a:buClr>
                <a:srgbClr val="31B6FD"/>
              </a:buClr>
              <a:buSzPct val="100000"/>
              <a:buFont typeface="Symbol" pitchFamily="18" charset="2"/>
              <a:buChar char=""/>
            </a:pPr>
            <a:r>
              <a:rPr lang="es-MX" sz="2400" dirty="0">
                <a:solidFill>
                  <a:srgbClr val="000000"/>
                </a:solidFill>
                <a:latin typeface="Century Gothic"/>
                <a:cs typeface="Century Gothic"/>
              </a:rPr>
              <a:t>Los conocimientos que cada uno de los integrantes del grupo tienen se pueden integrar para fortalecer desde diferentes puntos de vista un proyecto de investigación o la resolución de un problema particular.</a:t>
            </a:r>
          </a:p>
        </p:txBody>
      </p:sp>
      <p:pic>
        <p:nvPicPr>
          <p:cNvPr id="5" name="Imagen 4"/>
          <p:cNvPicPr>
            <a:picLocks noChangeAspect="1"/>
          </p:cNvPicPr>
          <p:nvPr/>
        </p:nvPicPr>
        <p:blipFill>
          <a:blip r:embed="rId3"/>
          <a:stretch>
            <a:fillRect/>
          </a:stretch>
        </p:blipFill>
        <p:spPr>
          <a:xfrm>
            <a:off x="5940152" y="3573016"/>
            <a:ext cx="2776860" cy="2821921"/>
          </a:xfrm>
          <a:prstGeom prst="rect">
            <a:avLst/>
          </a:prstGeom>
        </p:spPr>
      </p:pic>
    </p:spTree>
    <p:extLst>
      <p:ext uri="{BB962C8B-B14F-4D97-AF65-F5344CB8AC3E}">
        <p14:creationId xmlns:p14="http://schemas.microsoft.com/office/powerpoint/2010/main" val="1781102003"/>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79512" y="3284984"/>
            <a:ext cx="4032448" cy="3046988"/>
          </a:xfrm>
          <a:effectLst>
            <a:glow rad="101600">
              <a:schemeClr val="accent1">
                <a:satMod val="175000"/>
                <a:alpha val="40000"/>
              </a:schemeClr>
            </a:glow>
          </a:effectLst>
        </p:spPr>
        <p:style>
          <a:lnRef idx="2">
            <a:schemeClr val="accent1"/>
          </a:lnRef>
          <a:fillRef idx="1">
            <a:schemeClr val="lt1"/>
          </a:fillRef>
          <a:effectRef idx="0">
            <a:schemeClr val="accent1"/>
          </a:effectRef>
          <a:fontRef idx="minor">
            <a:schemeClr val="dk1"/>
          </a:fontRef>
        </p:style>
        <p:txBody>
          <a:bodyPr vert="horz" wrap="square" lIns="91440" tIns="45720" rIns="91440" bIns="45720" rtlCol="0">
            <a:spAutoFit/>
          </a:bodyPr>
          <a:lstStyle/>
          <a:p>
            <a:pPr marL="0" indent="0" algn="ctr">
              <a:buNone/>
            </a:pPr>
            <a:r>
              <a:rPr lang="es-MX" noProof="0" dirty="0" smtClean="0">
                <a:solidFill>
                  <a:srgbClr val="000000"/>
                </a:solidFill>
                <a:latin typeface="Century Gothic"/>
                <a:cs typeface="Century Gothic"/>
              </a:rPr>
              <a:t>Contribuir a la formación de los alumnos para la investigación científica mediante el desarrollo de habilidades específicas aplicadas al asumir los diferentes roles dentro del seminario.</a:t>
            </a:r>
            <a:endParaRPr lang="es-MX" noProof="0" dirty="0">
              <a:solidFill>
                <a:srgbClr val="000000"/>
              </a:solidFill>
              <a:latin typeface="Century Gothic"/>
              <a:cs typeface="Century Gothic"/>
            </a:endParaRPr>
          </a:p>
        </p:txBody>
      </p:sp>
      <p:sp>
        <p:nvSpPr>
          <p:cNvPr id="2" name="Título 1"/>
          <p:cNvSpPr>
            <a:spLocks noGrp="1"/>
          </p:cNvSpPr>
          <p:nvPr>
            <p:ph type="title"/>
          </p:nvPr>
        </p:nvSpPr>
        <p:spPr/>
        <p:txBody>
          <a:bodyPr vert="horz" lIns="91440" tIns="45720" rIns="91440" bIns="45720" rtlCol="0" anchor="b" anchorCtr="0">
            <a:noAutofit/>
          </a:bodyPr>
          <a:lstStyle/>
          <a:p>
            <a:r>
              <a:rPr lang="es-MX" sz="4300" b="1" noProof="0" dirty="0" smtClean="0">
                <a:ln w="19050">
                  <a:solidFill>
                    <a:schemeClr val="tx2">
                      <a:tint val="1000"/>
                    </a:schemeClr>
                  </a:solidFill>
                  <a:prstDash val="solid"/>
                </a:ln>
                <a:solidFill>
                  <a:srgbClr val="94D66C"/>
                </a:solidFill>
                <a:effectLst>
                  <a:outerShdw blurRad="50000" dist="50800" dir="7500000" algn="tl">
                    <a:srgbClr val="000000">
                      <a:shade val="5000"/>
                      <a:alpha val="35000"/>
                    </a:srgbClr>
                  </a:outerShdw>
                </a:effectLst>
                <a:latin typeface="Century Gothic"/>
                <a:ea typeface="ＭＳ Ｐゴシック" charset="0"/>
                <a:cs typeface="Century Gothic"/>
              </a:rPr>
              <a:t>¿Cual debe ser el objetivo del Seminario de Tesis?</a:t>
            </a:r>
            <a:endParaRPr lang="es-MX" sz="4300" b="1" noProof="0" dirty="0">
              <a:ln w="19050">
                <a:solidFill>
                  <a:schemeClr val="tx2">
                    <a:tint val="1000"/>
                  </a:schemeClr>
                </a:solidFill>
                <a:prstDash val="solid"/>
              </a:ln>
              <a:solidFill>
                <a:srgbClr val="94D66C"/>
              </a:solidFill>
              <a:effectLst>
                <a:outerShdw blurRad="50000" dist="50800" dir="7500000" algn="tl">
                  <a:srgbClr val="000000">
                    <a:shade val="5000"/>
                    <a:alpha val="35000"/>
                  </a:srgbClr>
                </a:outerShdw>
              </a:effectLst>
              <a:latin typeface="Century Gothic"/>
              <a:ea typeface="ＭＳ Ｐゴシック" charset="0"/>
              <a:cs typeface="Century Gothic"/>
            </a:endParaRPr>
          </a:p>
        </p:txBody>
      </p:sp>
      <p:pic>
        <p:nvPicPr>
          <p:cNvPr id="5" name="Imagen 4"/>
          <p:cNvPicPr>
            <a:picLocks noChangeAspect="1"/>
          </p:cNvPicPr>
          <p:nvPr/>
        </p:nvPicPr>
        <p:blipFill>
          <a:blip r:embed="rId3"/>
          <a:stretch>
            <a:fillRect/>
          </a:stretch>
        </p:blipFill>
        <p:spPr>
          <a:xfrm>
            <a:off x="4427984" y="2636912"/>
            <a:ext cx="4500860" cy="2984978"/>
          </a:xfrm>
          <a:prstGeom prst="rect">
            <a:avLst/>
          </a:prstGeom>
        </p:spPr>
      </p:pic>
    </p:spTree>
    <p:extLst>
      <p:ext uri="{BB962C8B-B14F-4D97-AF65-F5344CB8AC3E}">
        <p14:creationId xmlns:p14="http://schemas.microsoft.com/office/powerpoint/2010/main" val="849397969"/>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contenido 3"/>
          <p:cNvSpPr>
            <a:spLocks noGrp="1"/>
          </p:cNvSpPr>
          <p:nvPr>
            <p:ph idx="1"/>
          </p:nvPr>
        </p:nvSpPr>
        <p:spPr>
          <a:xfrm>
            <a:off x="899592" y="1700808"/>
            <a:ext cx="7408333" cy="3450696"/>
          </a:xfrm>
        </p:spPr>
        <p:txBody>
          <a:bodyPr>
            <a:normAutofit/>
          </a:bodyPr>
          <a:lstStyle/>
          <a:p>
            <a:r>
              <a:rPr lang="es-MX" dirty="0" smtClean="0">
                <a:solidFill>
                  <a:srgbClr val="800000"/>
                </a:solidFill>
                <a:latin typeface="Century Gothic"/>
                <a:cs typeface="Century Gothic"/>
              </a:rPr>
              <a:t>Fortalece </a:t>
            </a:r>
            <a:r>
              <a:rPr lang="es-MX" dirty="0">
                <a:solidFill>
                  <a:srgbClr val="800000"/>
                </a:solidFill>
                <a:latin typeface="Century Gothic"/>
                <a:cs typeface="Century Gothic"/>
              </a:rPr>
              <a:t>el hábito de </a:t>
            </a:r>
            <a:r>
              <a:rPr lang="es-MX" dirty="0" smtClean="0">
                <a:solidFill>
                  <a:srgbClr val="800000"/>
                </a:solidFill>
                <a:latin typeface="Century Gothic"/>
                <a:cs typeface="Century Gothic"/>
              </a:rPr>
              <a:t>documentación </a:t>
            </a:r>
            <a:r>
              <a:rPr lang="es-MX" dirty="0">
                <a:solidFill>
                  <a:srgbClr val="800000"/>
                </a:solidFill>
                <a:latin typeface="Century Gothic"/>
                <a:cs typeface="Century Gothic"/>
              </a:rPr>
              <a:t>acerca </a:t>
            </a:r>
            <a:r>
              <a:rPr lang="es-MX" dirty="0" smtClean="0">
                <a:solidFill>
                  <a:srgbClr val="800000"/>
                </a:solidFill>
                <a:latin typeface="Century Gothic"/>
                <a:cs typeface="Century Gothic"/>
              </a:rPr>
              <a:t>de un </a:t>
            </a:r>
            <a:r>
              <a:rPr lang="es-MX" dirty="0">
                <a:solidFill>
                  <a:srgbClr val="800000"/>
                </a:solidFill>
                <a:latin typeface="Century Gothic"/>
                <a:cs typeface="Century Gothic"/>
              </a:rPr>
              <a:t>tema bajo </a:t>
            </a:r>
            <a:r>
              <a:rPr lang="es-MX" dirty="0" smtClean="0">
                <a:solidFill>
                  <a:srgbClr val="800000"/>
                </a:solidFill>
                <a:latin typeface="Century Gothic"/>
                <a:cs typeface="Century Gothic"/>
              </a:rPr>
              <a:t>estudio.</a:t>
            </a:r>
            <a:endParaRPr lang="es-MX" dirty="0">
              <a:solidFill>
                <a:srgbClr val="800000"/>
              </a:solidFill>
            </a:endParaRPr>
          </a:p>
        </p:txBody>
      </p:sp>
      <p:sp>
        <p:nvSpPr>
          <p:cNvPr id="2" name="Título 1"/>
          <p:cNvSpPr>
            <a:spLocks noGrp="1"/>
          </p:cNvSpPr>
          <p:nvPr>
            <p:ph type="title"/>
          </p:nvPr>
        </p:nvSpPr>
        <p:spPr/>
        <p:txBody>
          <a:bodyPr vert="horz" lIns="91440" tIns="45720" rIns="91440" bIns="45720" rtlCol="0" anchor="b" anchorCtr="0">
            <a:noAutofit/>
          </a:bodyPr>
          <a:lstStyle/>
          <a:p>
            <a:r>
              <a:rPr lang="es-MX" sz="4300" b="1" noProof="0" dirty="0" smtClean="0">
                <a:ln w="19050">
                  <a:solidFill>
                    <a:schemeClr val="tx2">
                      <a:tint val="1000"/>
                    </a:schemeClr>
                  </a:solidFill>
                  <a:prstDash val="solid"/>
                </a:ln>
                <a:solidFill>
                  <a:srgbClr val="94D66C"/>
                </a:solidFill>
                <a:effectLst>
                  <a:outerShdw blurRad="50000" dist="50800" dir="7500000" algn="tl">
                    <a:srgbClr val="000000">
                      <a:shade val="5000"/>
                      <a:alpha val="35000"/>
                    </a:srgbClr>
                  </a:outerShdw>
                </a:effectLst>
                <a:latin typeface="Century Gothic"/>
                <a:ea typeface="ＭＳ Ｐゴシック" charset="0"/>
                <a:cs typeface="Century Gothic"/>
              </a:rPr>
              <a:t>¿</a:t>
            </a:r>
            <a:r>
              <a:rPr lang="sk-SK" sz="4300" b="1" dirty="0">
                <a:ln w="19050">
                  <a:solidFill>
                    <a:schemeClr val="tx2">
                      <a:tint val="1000"/>
                    </a:schemeClr>
                  </a:solidFill>
                  <a:prstDash val="solid"/>
                </a:ln>
                <a:solidFill>
                  <a:srgbClr val="94D66C"/>
                </a:solidFill>
                <a:effectLst>
                  <a:outerShdw blurRad="50000" dist="50800" dir="7500000" algn="tl">
                    <a:srgbClr val="000000">
                      <a:shade val="5000"/>
                      <a:alpha val="35000"/>
                    </a:srgbClr>
                  </a:outerShdw>
                </a:effectLst>
                <a:latin typeface="Century Gothic"/>
                <a:ea typeface="ＭＳ Ｐゴシック" charset="0"/>
                <a:cs typeface="Century Gothic"/>
              </a:rPr>
              <a:t>C</a:t>
            </a:r>
            <a:r>
              <a:rPr lang="sk-SK" sz="4300" b="1" noProof="0" dirty="0" smtClean="0">
                <a:ln w="19050">
                  <a:solidFill>
                    <a:schemeClr val="tx2">
                      <a:tint val="1000"/>
                    </a:schemeClr>
                  </a:solidFill>
                  <a:prstDash val="solid"/>
                </a:ln>
                <a:solidFill>
                  <a:srgbClr val="94D66C"/>
                </a:solidFill>
                <a:effectLst>
                  <a:outerShdw blurRad="50000" dist="50800" dir="7500000" algn="tl">
                    <a:srgbClr val="000000">
                      <a:shade val="5000"/>
                      <a:alpha val="35000"/>
                    </a:srgbClr>
                  </a:outerShdw>
                </a:effectLst>
                <a:latin typeface="Century Gothic"/>
                <a:ea typeface="ＭＳ Ｐゴシック" charset="0"/>
                <a:cs typeface="Century Gothic"/>
              </a:rPr>
              <a:t>uá</a:t>
            </a:r>
            <a:r>
              <a:rPr lang="es-MX" sz="4300" b="1" noProof="0" dirty="0" smtClean="0">
                <a:ln w="19050">
                  <a:solidFill>
                    <a:schemeClr val="tx2">
                      <a:tint val="1000"/>
                    </a:schemeClr>
                  </a:solidFill>
                  <a:prstDash val="solid"/>
                </a:ln>
                <a:solidFill>
                  <a:srgbClr val="94D66C"/>
                </a:solidFill>
                <a:effectLst>
                  <a:outerShdw blurRad="50000" dist="50800" dir="7500000" algn="tl">
                    <a:srgbClr val="000000">
                      <a:shade val="5000"/>
                      <a:alpha val="35000"/>
                    </a:srgbClr>
                  </a:outerShdw>
                </a:effectLst>
                <a:latin typeface="Century Gothic"/>
                <a:ea typeface="ＭＳ Ｐゴシック" charset="0"/>
                <a:cs typeface="Century Gothic"/>
              </a:rPr>
              <a:t>les son las ventajas del Seminario de Tesis?</a:t>
            </a:r>
            <a:endParaRPr lang="es-MX" sz="4300" b="1" noProof="0" dirty="0">
              <a:ln w="19050">
                <a:solidFill>
                  <a:schemeClr val="tx2">
                    <a:tint val="1000"/>
                  </a:schemeClr>
                </a:solidFill>
                <a:prstDash val="solid"/>
              </a:ln>
              <a:solidFill>
                <a:srgbClr val="94D66C"/>
              </a:solidFill>
              <a:effectLst>
                <a:outerShdw blurRad="50000" dist="50800" dir="7500000" algn="tl">
                  <a:srgbClr val="000000">
                    <a:shade val="5000"/>
                    <a:alpha val="35000"/>
                  </a:srgbClr>
                </a:outerShdw>
              </a:effectLst>
              <a:latin typeface="Century Gothic"/>
              <a:ea typeface="ＭＳ Ｐゴシック" charset="0"/>
              <a:cs typeface="Century Gothic"/>
            </a:endParaRPr>
          </a:p>
        </p:txBody>
      </p:sp>
      <p:sp>
        <p:nvSpPr>
          <p:cNvPr id="5" name="Rectángulo 4"/>
          <p:cNvSpPr/>
          <p:nvPr/>
        </p:nvSpPr>
        <p:spPr>
          <a:xfrm>
            <a:off x="5508104" y="2852936"/>
            <a:ext cx="2952328" cy="3046988"/>
          </a:xfrm>
          <a:prstGeom prst="rect">
            <a:avLst/>
          </a:prstGeom>
        </p:spPr>
        <p:style>
          <a:lnRef idx="2">
            <a:schemeClr val="accent1"/>
          </a:lnRef>
          <a:fillRef idx="1">
            <a:schemeClr val="lt1"/>
          </a:fillRef>
          <a:effectRef idx="0">
            <a:schemeClr val="accent1"/>
          </a:effectRef>
          <a:fontRef idx="minor">
            <a:schemeClr val="dk1"/>
          </a:fontRef>
        </p:style>
        <p:txBody>
          <a:bodyPr wrap="square">
            <a:spAutoFit/>
          </a:bodyPr>
          <a:lstStyle/>
          <a:p>
            <a:pPr lvl="0" algn="ctr">
              <a:spcBef>
                <a:spcPts val="2000"/>
              </a:spcBef>
              <a:buClr>
                <a:srgbClr val="2C7C9F">
                  <a:lumMod val="60000"/>
                  <a:lumOff val="40000"/>
                </a:srgbClr>
              </a:buClr>
              <a:buSzPct val="110000"/>
            </a:pPr>
            <a:r>
              <a:rPr lang="es-MX" sz="2400" dirty="0">
                <a:solidFill>
                  <a:srgbClr val="000000"/>
                </a:solidFill>
                <a:latin typeface="Century Gothic"/>
                <a:cs typeface="Century Gothic"/>
              </a:rPr>
              <a:t>Para esto los participantes recurren a fuentes bibliográficas, bases de datos, textos de referencia </a:t>
            </a:r>
            <a:r>
              <a:rPr lang="es-MX" sz="2400" dirty="0" smtClean="0">
                <a:solidFill>
                  <a:srgbClr val="000000"/>
                </a:solidFill>
                <a:latin typeface="Century Gothic"/>
                <a:cs typeface="Century Gothic"/>
              </a:rPr>
              <a:t>obligada</a:t>
            </a:r>
            <a:endParaRPr lang="es-MX" sz="2400" dirty="0">
              <a:solidFill>
                <a:srgbClr val="000000"/>
              </a:solidFill>
              <a:latin typeface="Century Gothic"/>
              <a:cs typeface="Century Gothic"/>
            </a:endParaRPr>
          </a:p>
        </p:txBody>
      </p:sp>
      <p:pic>
        <p:nvPicPr>
          <p:cNvPr id="6" name="Imagen 1"/>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27584" y="2780928"/>
            <a:ext cx="4073525" cy="3746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963630894"/>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contenido 3"/>
          <p:cNvSpPr>
            <a:spLocks noGrp="1"/>
          </p:cNvSpPr>
          <p:nvPr>
            <p:ph idx="1"/>
          </p:nvPr>
        </p:nvSpPr>
        <p:spPr>
          <a:xfrm>
            <a:off x="827584" y="1700808"/>
            <a:ext cx="7408333" cy="3450696"/>
          </a:xfrm>
        </p:spPr>
        <p:txBody>
          <a:bodyPr>
            <a:normAutofit/>
          </a:bodyPr>
          <a:lstStyle/>
          <a:p>
            <a:r>
              <a:rPr lang="es-MX" dirty="0" smtClean="0">
                <a:solidFill>
                  <a:srgbClr val="900000"/>
                </a:solidFill>
                <a:latin typeface="Century Gothic"/>
                <a:cs typeface="Century Gothic"/>
              </a:rPr>
              <a:t>Se refuerza </a:t>
            </a:r>
            <a:r>
              <a:rPr lang="es-MX" dirty="0">
                <a:solidFill>
                  <a:srgbClr val="900000"/>
                </a:solidFill>
                <a:latin typeface="Century Gothic"/>
                <a:cs typeface="Century Gothic"/>
              </a:rPr>
              <a:t>el desarrollo de las competencias interpretativas, argumentativas y </a:t>
            </a:r>
            <a:r>
              <a:rPr lang="es-MX" dirty="0" smtClean="0">
                <a:solidFill>
                  <a:srgbClr val="900000"/>
                </a:solidFill>
                <a:latin typeface="Century Gothic"/>
                <a:cs typeface="Century Gothic"/>
              </a:rPr>
              <a:t>propositivas </a:t>
            </a:r>
            <a:endParaRPr lang="es-MX" dirty="0">
              <a:solidFill>
                <a:srgbClr val="900000"/>
              </a:solidFill>
            </a:endParaRPr>
          </a:p>
        </p:txBody>
      </p:sp>
      <p:sp>
        <p:nvSpPr>
          <p:cNvPr id="2" name="Título 1"/>
          <p:cNvSpPr>
            <a:spLocks noGrp="1"/>
          </p:cNvSpPr>
          <p:nvPr>
            <p:ph type="title"/>
          </p:nvPr>
        </p:nvSpPr>
        <p:spPr/>
        <p:txBody>
          <a:bodyPr vert="horz" lIns="91440" tIns="45720" rIns="91440" bIns="45720" rtlCol="0" anchor="b" anchorCtr="0">
            <a:noAutofit/>
          </a:bodyPr>
          <a:lstStyle/>
          <a:p>
            <a:r>
              <a:rPr lang="es-MX" sz="4300" b="1" noProof="0" dirty="0" smtClean="0">
                <a:ln w="19050">
                  <a:solidFill>
                    <a:schemeClr val="tx2">
                      <a:tint val="1000"/>
                    </a:schemeClr>
                  </a:solidFill>
                  <a:prstDash val="solid"/>
                </a:ln>
                <a:solidFill>
                  <a:srgbClr val="94D66C"/>
                </a:solidFill>
                <a:effectLst>
                  <a:outerShdw blurRad="50000" dist="50800" dir="7500000" algn="tl">
                    <a:srgbClr val="000000">
                      <a:shade val="5000"/>
                      <a:alpha val="35000"/>
                    </a:srgbClr>
                  </a:outerShdw>
                </a:effectLst>
                <a:latin typeface="Century Gothic"/>
                <a:ea typeface="ＭＳ Ｐゴシック" charset="0"/>
                <a:cs typeface="Century Gothic"/>
              </a:rPr>
              <a:t>¿</a:t>
            </a:r>
            <a:r>
              <a:rPr lang="sk-SK" sz="4300" b="1" dirty="0">
                <a:ln w="19050">
                  <a:solidFill>
                    <a:schemeClr val="tx2">
                      <a:tint val="1000"/>
                    </a:schemeClr>
                  </a:solidFill>
                  <a:prstDash val="solid"/>
                </a:ln>
                <a:solidFill>
                  <a:srgbClr val="94D66C"/>
                </a:solidFill>
                <a:effectLst>
                  <a:outerShdw blurRad="50000" dist="50800" dir="7500000" algn="tl">
                    <a:srgbClr val="000000">
                      <a:shade val="5000"/>
                      <a:alpha val="35000"/>
                    </a:srgbClr>
                  </a:outerShdw>
                </a:effectLst>
                <a:latin typeface="Century Gothic"/>
                <a:ea typeface="ＭＳ Ｐゴシック" charset="0"/>
                <a:cs typeface="Century Gothic"/>
              </a:rPr>
              <a:t>C</a:t>
            </a:r>
            <a:r>
              <a:rPr lang="sk-SK" sz="4300" b="1" noProof="0" dirty="0" smtClean="0">
                <a:ln w="19050">
                  <a:solidFill>
                    <a:schemeClr val="tx2">
                      <a:tint val="1000"/>
                    </a:schemeClr>
                  </a:solidFill>
                  <a:prstDash val="solid"/>
                </a:ln>
                <a:solidFill>
                  <a:srgbClr val="94D66C"/>
                </a:solidFill>
                <a:effectLst>
                  <a:outerShdw blurRad="50000" dist="50800" dir="7500000" algn="tl">
                    <a:srgbClr val="000000">
                      <a:shade val="5000"/>
                      <a:alpha val="35000"/>
                    </a:srgbClr>
                  </a:outerShdw>
                </a:effectLst>
                <a:latin typeface="Century Gothic"/>
                <a:ea typeface="ＭＳ Ｐゴシック" charset="0"/>
                <a:cs typeface="Century Gothic"/>
              </a:rPr>
              <a:t>uá</a:t>
            </a:r>
            <a:r>
              <a:rPr lang="es-MX" sz="4300" b="1" noProof="0" dirty="0" smtClean="0">
                <a:ln w="19050">
                  <a:solidFill>
                    <a:schemeClr val="tx2">
                      <a:tint val="1000"/>
                    </a:schemeClr>
                  </a:solidFill>
                  <a:prstDash val="solid"/>
                </a:ln>
                <a:solidFill>
                  <a:srgbClr val="94D66C"/>
                </a:solidFill>
                <a:effectLst>
                  <a:outerShdw blurRad="50000" dist="50800" dir="7500000" algn="tl">
                    <a:srgbClr val="000000">
                      <a:shade val="5000"/>
                      <a:alpha val="35000"/>
                    </a:srgbClr>
                  </a:outerShdw>
                </a:effectLst>
                <a:latin typeface="Century Gothic"/>
                <a:ea typeface="ＭＳ Ｐゴシック" charset="0"/>
                <a:cs typeface="Century Gothic"/>
              </a:rPr>
              <a:t>les son las ventajas del Seminario de Tesis?</a:t>
            </a:r>
            <a:endParaRPr lang="es-MX" sz="4300" b="1" noProof="0" dirty="0">
              <a:ln w="19050">
                <a:solidFill>
                  <a:schemeClr val="tx2">
                    <a:tint val="1000"/>
                  </a:schemeClr>
                </a:solidFill>
                <a:prstDash val="solid"/>
              </a:ln>
              <a:solidFill>
                <a:srgbClr val="94D66C"/>
              </a:solidFill>
              <a:effectLst>
                <a:outerShdw blurRad="50000" dist="50800" dir="7500000" algn="tl">
                  <a:srgbClr val="000000">
                    <a:shade val="5000"/>
                    <a:alpha val="35000"/>
                  </a:srgbClr>
                </a:outerShdw>
              </a:effectLst>
              <a:latin typeface="Century Gothic"/>
              <a:ea typeface="ＭＳ Ｐゴシック" charset="0"/>
              <a:cs typeface="Century Gothic"/>
            </a:endParaRPr>
          </a:p>
        </p:txBody>
      </p:sp>
      <p:sp>
        <p:nvSpPr>
          <p:cNvPr id="3" name="Rectángulo 2"/>
          <p:cNvSpPr/>
          <p:nvPr/>
        </p:nvSpPr>
        <p:spPr>
          <a:xfrm>
            <a:off x="251520" y="2708920"/>
            <a:ext cx="3883669" cy="3416320"/>
          </a:xfrm>
          <a:prstGeom prst="rect">
            <a:avLst/>
          </a:prstGeom>
        </p:spPr>
        <p:style>
          <a:lnRef idx="2">
            <a:schemeClr val="accent1"/>
          </a:lnRef>
          <a:fillRef idx="1">
            <a:schemeClr val="lt1"/>
          </a:fillRef>
          <a:effectRef idx="0">
            <a:schemeClr val="accent1"/>
          </a:effectRef>
          <a:fontRef idx="minor">
            <a:schemeClr val="dk1"/>
          </a:fontRef>
        </p:style>
        <p:txBody>
          <a:bodyPr wrap="square">
            <a:spAutoFit/>
          </a:bodyPr>
          <a:lstStyle/>
          <a:p>
            <a:pPr lvl="0" algn="ctr">
              <a:spcBef>
                <a:spcPts val="2000"/>
              </a:spcBef>
              <a:buClr>
                <a:srgbClr val="2C7C9F">
                  <a:lumMod val="60000"/>
                  <a:lumOff val="40000"/>
                </a:srgbClr>
              </a:buClr>
              <a:buSzPct val="110000"/>
            </a:pPr>
            <a:r>
              <a:rPr lang="es-MX" sz="2400" dirty="0" smtClean="0">
                <a:solidFill>
                  <a:srgbClr val="000000"/>
                </a:solidFill>
                <a:latin typeface="Century Gothic"/>
                <a:cs typeface="Century Gothic"/>
              </a:rPr>
              <a:t>Les </a:t>
            </a:r>
            <a:r>
              <a:rPr lang="es-MX" sz="2400" dirty="0">
                <a:solidFill>
                  <a:srgbClr val="000000"/>
                </a:solidFill>
                <a:latin typeface="Century Gothic"/>
                <a:cs typeface="Century Gothic"/>
              </a:rPr>
              <a:t>permite apropiarse y aprender de los métodos que emplearon los autores de los artículos y textos, sí como también, reconocer su valor y aporte a la investigación. </a:t>
            </a:r>
          </a:p>
        </p:txBody>
      </p:sp>
      <p:pic>
        <p:nvPicPr>
          <p:cNvPr id="6" name="Imagen 5"/>
          <p:cNvPicPr>
            <a:picLocks noChangeAspect="1"/>
          </p:cNvPicPr>
          <p:nvPr/>
        </p:nvPicPr>
        <p:blipFill rotWithShape="1">
          <a:blip r:embed="rId3" cstate="print"/>
          <a:srcRect l="8942" t="10673" r="14242" b="7763"/>
          <a:stretch/>
        </p:blipFill>
        <p:spPr>
          <a:xfrm>
            <a:off x="4477865" y="2708920"/>
            <a:ext cx="4666135" cy="4149080"/>
          </a:xfrm>
          <a:prstGeom prst="rect">
            <a:avLst/>
          </a:prstGeom>
        </p:spPr>
      </p:pic>
    </p:spTree>
    <p:extLst>
      <p:ext uri="{BB962C8B-B14F-4D97-AF65-F5344CB8AC3E}">
        <p14:creationId xmlns:p14="http://schemas.microsoft.com/office/powerpoint/2010/main" val="998188261"/>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contenido 3"/>
          <p:cNvSpPr>
            <a:spLocks noGrp="1"/>
          </p:cNvSpPr>
          <p:nvPr>
            <p:ph idx="1"/>
          </p:nvPr>
        </p:nvSpPr>
        <p:spPr>
          <a:xfrm>
            <a:off x="899592" y="1772816"/>
            <a:ext cx="7408333" cy="3450696"/>
          </a:xfrm>
        </p:spPr>
        <p:txBody>
          <a:bodyPr>
            <a:normAutofit/>
          </a:bodyPr>
          <a:lstStyle/>
          <a:p>
            <a:r>
              <a:rPr lang="es-MX" dirty="0">
                <a:solidFill>
                  <a:srgbClr val="900000"/>
                </a:solidFill>
                <a:latin typeface="Century Gothic"/>
                <a:cs typeface="Century Gothic"/>
              </a:rPr>
              <a:t>Permite que los participantes desempeñen diferentes roles dentro del </a:t>
            </a:r>
            <a:r>
              <a:rPr lang="es-MX" dirty="0" smtClean="0">
                <a:solidFill>
                  <a:srgbClr val="900000"/>
                </a:solidFill>
                <a:latin typeface="Century Gothic"/>
                <a:cs typeface="Century Gothic"/>
              </a:rPr>
              <a:t>grupo</a:t>
            </a:r>
            <a:endParaRPr lang="es-MX" dirty="0">
              <a:solidFill>
                <a:srgbClr val="900000"/>
              </a:solidFill>
              <a:latin typeface="Century Gothic"/>
              <a:cs typeface="Century Gothic"/>
            </a:endParaRPr>
          </a:p>
        </p:txBody>
      </p:sp>
      <p:sp>
        <p:nvSpPr>
          <p:cNvPr id="2" name="Título 1"/>
          <p:cNvSpPr>
            <a:spLocks noGrp="1"/>
          </p:cNvSpPr>
          <p:nvPr>
            <p:ph type="title"/>
          </p:nvPr>
        </p:nvSpPr>
        <p:spPr/>
        <p:txBody>
          <a:bodyPr vert="horz" lIns="91440" tIns="45720" rIns="91440" bIns="45720" rtlCol="0" anchor="b" anchorCtr="0">
            <a:noAutofit/>
          </a:bodyPr>
          <a:lstStyle/>
          <a:p>
            <a:r>
              <a:rPr lang="es-MX" sz="4300" b="1" noProof="0" dirty="0" smtClean="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latin typeface="Century Gothic"/>
                <a:ea typeface="ＭＳ Ｐゴシック" charset="0"/>
                <a:cs typeface="Century Gothic"/>
              </a:rPr>
              <a:t>¿</a:t>
            </a:r>
            <a:r>
              <a:rPr lang="sk-SK" sz="4300" b="1" dirty="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latin typeface="Century Gothic"/>
                <a:ea typeface="ＭＳ Ｐゴシック" charset="0"/>
                <a:cs typeface="Century Gothic"/>
              </a:rPr>
              <a:t>C</a:t>
            </a:r>
            <a:r>
              <a:rPr lang="sk-SK" sz="4300" b="1" noProof="0" dirty="0" smtClean="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latin typeface="Century Gothic"/>
                <a:ea typeface="ＭＳ Ｐゴシック" charset="0"/>
                <a:cs typeface="Century Gothic"/>
              </a:rPr>
              <a:t>uá</a:t>
            </a:r>
            <a:r>
              <a:rPr lang="es-MX" sz="4300" b="1" noProof="0" dirty="0" smtClean="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latin typeface="Century Gothic"/>
                <a:ea typeface="ＭＳ Ｐゴシック" charset="0"/>
                <a:cs typeface="Century Gothic"/>
              </a:rPr>
              <a:t>les son las ventajas del Seminario de Tesis?</a:t>
            </a:r>
            <a:endParaRPr lang="es-MX" sz="4300" b="1" noProof="0" dirty="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latin typeface="Century Gothic"/>
              <a:ea typeface="ＭＳ Ｐゴシック" charset="0"/>
              <a:cs typeface="Century Gothic"/>
            </a:endParaRPr>
          </a:p>
        </p:txBody>
      </p:sp>
      <p:sp>
        <p:nvSpPr>
          <p:cNvPr id="5" name="Rectángulo 4"/>
          <p:cNvSpPr/>
          <p:nvPr/>
        </p:nvSpPr>
        <p:spPr>
          <a:xfrm>
            <a:off x="5004048" y="2924944"/>
            <a:ext cx="3744416" cy="3416320"/>
          </a:xfrm>
          <a:prstGeom prst="rect">
            <a:avLst/>
          </a:prstGeom>
          <a:scene3d>
            <a:camera prst="orthographicFront"/>
            <a:lightRig rig="threePt" dir="t"/>
          </a:scene3d>
          <a:sp3d>
            <a:bevelT w="152400" h="50800" prst="softRound"/>
          </a:sp3d>
        </p:spPr>
        <p:style>
          <a:lnRef idx="2">
            <a:schemeClr val="accent1"/>
          </a:lnRef>
          <a:fillRef idx="1">
            <a:schemeClr val="lt1"/>
          </a:fillRef>
          <a:effectRef idx="0">
            <a:schemeClr val="accent1"/>
          </a:effectRef>
          <a:fontRef idx="minor">
            <a:schemeClr val="dk1"/>
          </a:fontRef>
        </p:style>
        <p:txBody>
          <a:bodyPr wrap="square">
            <a:spAutoFit/>
          </a:bodyPr>
          <a:lstStyle/>
          <a:p>
            <a:pPr algn="ctr"/>
            <a:r>
              <a:rPr lang="es-MX" sz="2400" dirty="0" smtClean="0">
                <a:solidFill>
                  <a:srgbClr val="000000"/>
                </a:solidFill>
                <a:latin typeface="Century Gothic"/>
                <a:cs typeface="Century Gothic"/>
              </a:rPr>
              <a:t>Favorece el desarrollo de habilidades </a:t>
            </a:r>
            <a:r>
              <a:rPr lang="es-MX" sz="2400" dirty="0">
                <a:solidFill>
                  <a:srgbClr val="000000"/>
                </a:solidFill>
                <a:latin typeface="Century Gothic"/>
                <a:cs typeface="Century Gothic"/>
              </a:rPr>
              <a:t>comunicativas y de relaciones interpersonales, complementarias para la formación tanto personal como profesional</a:t>
            </a:r>
            <a:endParaRPr lang="es-MX" dirty="0"/>
          </a:p>
        </p:txBody>
      </p:sp>
      <p:pic>
        <p:nvPicPr>
          <p:cNvPr id="8" name="Imagen 7"/>
          <p:cNvPicPr>
            <a:picLocks noChangeAspect="1"/>
          </p:cNvPicPr>
          <p:nvPr/>
        </p:nvPicPr>
        <p:blipFill rotWithShape="1">
          <a:blip r:embed="rId3"/>
          <a:srcRect b="9210"/>
          <a:stretch/>
        </p:blipFill>
        <p:spPr>
          <a:xfrm>
            <a:off x="179512" y="2996952"/>
            <a:ext cx="4834637" cy="3099213"/>
          </a:xfrm>
          <a:prstGeom prst="rect">
            <a:avLst/>
          </a:prstGeom>
        </p:spPr>
      </p:pic>
    </p:spTree>
    <p:extLst>
      <p:ext uri="{BB962C8B-B14F-4D97-AF65-F5344CB8AC3E}">
        <p14:creationId xmlns:p14="http://schemas.microsoft.com/office/powerpoint/2010/main" val="869914633"/>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539552" y="2492896"/>
            <a:ext cx="8042276" cy="1920526"/>
          </a:xfrm>
        </p:spPr>
        <p:style>
          <a:lnRef idx="2">
            <a:schemeClr val="accent1"/>
          </a:lnRef>
          <a:fillRef idx="1">
            <a:schemeClr val="lt1"/>
          </a:fillRef>
          <a:effectRef idx="0">
            <a:schemeClr val="accent1"/>
          </a:effectRef>
          <a:fontRef idx="minor">
            <a:schemeClr val="dk1"/>
          </a:fontRef>
        </p:style>
        <p:txBody>
          <a:bodyPr vert="horz" wrap="square" lIns="91440" tIns="45720" rIns="91440" bIns="45720" rtlCol="0">
            <a:spAutoFit/>
          </a:bodyPr>
          <a:lstStyle/>
          <a:p>
            <a:pPr marL="0"/>
            <a:r>
              <a:rPr lang="es-MX" sz="2200" noProof="0" dirty="0" smtClean="0">
                <a:solidFill>
                  <a:srgbClr val="900000"/>
                </a:solidFill>
                <a:latin typeface="Century Gothic"/>
                <a:cs typeface="Century Gothic"/>
              </a:rPr>
              <a:t>Fomenta el aprendizaje como una experiencia grupal, </a:t>
            </a:r>
            <a:r>
              <a:rPr lang="es-MX" sz="2200" noProof="0" dirty="0" smtClean="0">
                <a:solidFill>
                  <a:srgbClr val="000000"/>
                </a:solidFill>
                <a:latin typeface="Century Gothic"/>
                <a:cs typeface="Century Gothic"/>
              </a:rPr>
              <a:t>permite experimentar la eficiencia del trabajo en equipo Y la interdisciplinariedad.</a:t>
            </a:r>
          </a:p>
          <a:p>
            <a:pPr marL="0"/>
            <a:endParaRPr lang="es-MX" sz="2200" noProof="0" dirty="0" smtClean="0">
              <a:solidFill>
                <a:srgbClr val="000000"/>
              </a:solidFill>
              <a:latin typeface="Century Gothic"/>
              <a:cs typeface="Century Gothic"/>
            </a:endParaRPr>
          </a:p>
          <a:p>
            <a:pPr marL="0"/>
            <a:r>
              <a:rPr lang="es-MX" sz="2200" noProof="0" dirty="0" smtClean="0">
                <a:solidFill>
                  <a:srgbClr val="900000"/>
                </a:solidFill>
                <a:latin typeface="Century Gothic"/>
                <a:cs typeface="Century Gothic"/>
              </a:rPr>
              <a:t>Permite el uso de distintas herramientas didácticas</a:t>
            </a:r>
            <a:endParaRPr lang="es-MX" sz="2200" noProof="0" dirty="0" smtClean="0">
              <a:solidFill>
                <a:srgbClr val="000000"/>
              </a:solidFill>
              <a:latin typeface="Century Gothic"/>
              <a:cs typeface="Century Gothic"/>
            </a:endParaRPr>
          </a:p>
        </p:txBody>
      </p:sp>
      <p:sp>
        <p:nvSpPr>
          <p:cNvPr id="2" name="Rectángulo 1"/>
          <p:cNvSpPr/>
          <p:nvPr/>
        </p:nvSpPr>
        <p:spPr>
          <a:xfrm>
            <a:off x="-6610" y="5085184"/>
            <a:ext cx="9252520" cy="1107996"/>
          </a:xfrm>
          <a:prstGeom prst="rect">
            <a:avLst/>
          </a:prstGeom>
        </p:spPr>
        <p:style>
          <a:lnRef idx="3">
            <a:schemeClr val="lt1"/>
          </a:lnRef>
          <a:fillRef idx="1">
            <a:schemeClr val="accent2"/>
          </a:fillRef>
          <a:effectRef idx="1">
            <a:schemeClr val="accent2"/>
          </a:effectRef>
          <a:fontRef idx="minor">
            <a:schemeClr val="lt1"/>
          </a:fontRef>
        </p:style>
        <p:txBody>
          <a:bodyPr wrap="square">
            <a:spAutoFit/>
          </a:bodyPr>
          <a:lstStyle/>
          <a:p>
            <a:pPr lvl="0" algn="ctr">
              <a:spcBef>
                <a:spcPts val="2000"/>
              </a:spcBef>
              <a:buClr>
                <a:srgbClr val="2C7C9F">
                  <a:lumMod val="60000"/>
                  <a:lumOff val="40000"/>
                </a:srgbClr>
              </a:buClr>
              <a:buSzPct val="110000"/>
            </a:pPr>
            <a:r>
              <a:rPr lang="es-MX" sz="2200" dirty="0">
                <a:solidFill>
                  <a:schemeClr val="bg1"/>
                </a:solidFill>
                <a:latin typeface="Century Gothic"/>
                <a:cs typeface="Century Gothic"/>
              </a:rPr>
              <a:t>Es una metodología integradora centrada en el estudiante, con amplio potencial para fortalecer la habilidad de aprender a aprender.</a:t>
            </a:r>
          </a:p>
        </p:txBody>
      </p:sp>
      <p:sp>
        <p:nvSpPr>
          <p:cNvPr id="6" name="Título 1"/>
          <p:cNvSpPr txBox="1">
            <a:spLocks/>
          </p:cNvSpPr>
          <p:nvPr/>
        </p:nvSpPr>
        <p:spPr>
          <a:xfrm>
            <a:off x="701675" y="259976"/>
            <a:ext cx="8042276" cy="1336956"/>
          </a:xfrm>
          <a:prstGeom prst="rect">
            <a:avLst/>
          </a:prstGeom>
        </p:spPr>
        <p:txBody>
          <a:bodyPr vert="horz" lIns="91440" tIns="45720" rIns="91440" bIns="45720" rtlCol="0" anchor="b" anchorCtr="0">
            <a:noAutofit/>
          </a:bodyPr>
          <a:lstStyle>
            <a:lvl1pPr algn="ctr" defTabSz="914400" rtl="0" eaLnBrk="1" latinLnBrk="0" hangingPunct="1">
              <a:spcBef>
                <a:spcPct val="0"/>
              </a:spcBef>
              <a:buNone/>
              <a:defRPr sz="4600" kern="1200">
                <a:solidFill>
                  <a:schemeClr val="accent1"/>
                </a:solidFill>
                <a:latin typeface="+mj-lt"/>
                <a:ea typeface="+mj-ea"/>
                <a:cs typeface="+mj-cs"/>
              </a:defRPr>
            </a:lvl1pPr>
          </a:lstStyle>
          <a:p>
            <a:r>
              <a:rPr lang="es-MX" sz="4300" b="1" dirty="0" smtClean="0">
                <a:ln w="19050">
                  <a:solidFill>
                    <a:schemeClr val="tx2">
                      <a:tint val="1000"/>
                    </a:schemeClr>
                  </a:solidFill>
                  <a:prstDash val="solid"/>
                </a:ln>
                <a:solidFill>
                  <a:srgbClr val="94D66C"/>
                </a:solidFill>
                <a:effectLst>
                  <a:outerShdw blurRad="50000" dist="50800" dir="7500000" algn="tl">
                    <a:srgbClr val="000000">
                      <a:shade val="5000"/>
                      <a:alpha val="35000"/>
                    </a:srgbClr>
                  </a:outerShdw>
                </a:effectLst>
                <a:latin typeface="Century Gothic"/>
                <a:ea typeface="ＭＳ Ｐゴシック" charset="0"/>
                <a:cs typeface="Century Gothic"/>
              </a:rPr>
              <a:t>¿</a:t>
            </a:r>
            <a:r>
              <a:rPr lang="sk-SK" sz="4300" b="1" dirty="0" smtClean="0">
                <a:ln w="19050">
                  <a:solidFill>
                    <a:schemeClr val="tx2">
                      <a:tint val="1000"/>
                    </a:schemeClr>
                  </a:solidFill>
                  <a:prstDash val="solid"/>
                </a:ln>
                <a:solidFill>
                  <a:srgbClr val="94D66C"/>
                </a:solidFill>
                <a:effectLst>
                  <a:outerShdw blurRad="50000" dist="50800" dir="7500000" algn="tl">
                    <a:srgbClr val="000000">
                      <a:shade val="5000"/>
                      <a:alpha val="35000"/>
                    </a:srgbClr>
                  </a:outerShdw>
                </a:effectLst>
                <a:latin typeface="Century Gothic"/>
                <a:ea typeface="ＭＳ Ｐゴシック" charset="0"/>
                <a:cs typeface="Century Gothic"/>
              </a:rPr>
              <a:t>Cuá</a:t>
            </a:r>
            <a:r>
              <a:rPr lang="es-MX" sz="4300" b="1" dirty="0" smtClean="0">
                <a:ln w="19050">
                  <a:solidFill>
                    <a:schemeClr val="tx2">
                      <a:tint val="1000"/>
                    </a:schemeClr>
                  </a:solidFill>
                  <a:prstDash val="solid"/>
                </a:ln>
                <a:solidFill>
                  <a:srgbClr val="94D66C"/>
                </a:solidFill>
                <a:effectLst>
                  <a:outerShdw blurRad="50000" dist="50800" dir="7500000" algn="tl">
                    <a:srgbClr val="000000">
                      <a:shade val="5000"/>
                      <a:alpha val="35000"/>
                    </a:srgbClr>
                  </a:outerShdw>
                </a:effectLst>
                <a:latin typeface="Century Gothic"/>
                <a:ea typeface="ＭＳ Ｐゴシック" charset="0"/>
                <a:cs typeface="Century Gothic"/>
              </a:rPr>
              <a:t>les son las ventajas del Seminario de Tesis?</a:t>
            </a:r>
            <a:endParaRPr lang="es-MX" sz="4300" b="1" dirty="0">
              <a:ln w="19050">
                <a:solidFill>
                  <a:schemeClr val="tx2">
                    <a:tint val="1000"/>
                  </a:schemeClr>
                </a:solidFill>
                <a:prstDash val="solid"/>
              </a:ln>
              <a:solidFill>
                <a:srgbClr val="94D66C"/>
              </a:solidFill>
              <a:effectLst>
                <a:outerShdw blurRad="50000" dist="50800" dir="7500000" algn="tl">
                  <a:srgbClr val="000000">
                    <a:shade val="5000"/>
                    <a:alpha val="35000"/>
                  </a:srgbClr>
                </a:outerShdw>
              </a:effectLst>
              <a:latin typeface="Century Gothic"/>
              <a:ea typeface="ＭＳ Ｐゴシック" charset="0"/>
              <a:cs typeface="Century Gothic"/>
            </a:endParaRPr>
          </a:p>
        </p:txBody>
      </p:sp>
    </p:spTree>
    <p:extLst>
      <p:ext uri="{BB962C8B-B14F-4D97-AF65-F5344CB8AC3E}">
        <p14:creationId xmlns:p14="http://schemas.microsoft.com/office/powerpoint/2010/main" val="4144735112"/>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ítulo 1"/>
          <p:cNvSpPr txBox="1">
            <a:spLocks/>
          </p:cNvSpPr>
          <p:nvPr/>
        </p:nvSpPr>
        <p:spPr>
          <a:xfrm>
            <a:off x="701675" y="259976"/>
            <a:ext cx="8042276" cy="1336956"/>
          </a:xfrm>
          <a:prstGeom prst="rect">
            <a:avLst/>
          </a:prstGeom>
        </p:spPr>
        <p:txBody>
          <a:bodyPr vert="horz" lIns="91440" tIns="45720" rIns="91440" bIns="45720" rtlCol="0" anchor="b" anchorCtr="0">
            <a:noAutofit/>
          </a:bodyPr>
          <a:lstStyle>
            <a:lvl1pPr algn="ctr" defTabSz="914400" rtl="0" eaLnBrk="1" latinLnBrk="0" hangingPunct="1">
              <a:spcBef>
                <a:spcPct val="0"/>
              </a:spcBef>
              <a:buNone/>
              <a:defRPr sz="4600" kern="1200">
                <a:solidFill>
                  <a:schemeClr val="accent1"/>
                </a:solidFill>
                <a:latin typeface="+mj-lt"/>
                <a:ea typeface="+mj-ea"/>
                <a:cs typeface="+mj-cs"/>
              </a:defRPr>
            </a:lvl1pPr>
          </a:lstStyle>
          <a:p>
            <a:r>
              <a:rPr lang="es-MX" sz="4300" b="1" dirty="0" smtClean="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latin typeface="Century Gothic"/>
                <a:ea typeface="ＭＳ Ｐゴシック" charset="0"/>
                <a:cs typeface="Century Gothic"/>
              </a:rPr>
              <a:t>El elemento principal del Seminario de Tesis</a:t>
            </a:r>
            <a:r>
              <a:rPr lang="es-ES" sz="4300" b="1" dirty="0" smtClean="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latin typeface="Century Gothic"/>
                <a:ea typeface="ＭＳ Ｐゴシック" charset="0"/>
                <a:cs typeface="Century Gothic"/>
              </a:rPr>
              <a:t>….</a:t>
            </a:r>
            <a:endParaRPr lang="es-MX" sz="4300" b="1" dirty="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latin typeface="Century Gothic"/>
              <a:ea typeface="ＭＳ Ｐゴシック" charset="0"/>
              <a:cs typeface="Century Gothic"/>
            </a:endParaRPr>
          </a:p>
        </p:txBody>
      </p:sp>
      <p:pic>
        <p:nvPicPr>
          <p:cNvPr id="7" name="Marcador de contenido 6"/>
          <p:cNvPicPr>
            <a:picLocks noGrp="1" noChangeAspect="1"/>
          </p:cNvPicPr>
          <p:nvPr>
            <p:ph idx="1"/>
          </p:nvPr>
        </p:nvPicPr>
        <p:blipFill>
          <a:blip r:embed="rId3" cstate="email">
            <a:extLst>
              <a:ext uri="{28A0092B-C50C-407E-A947-70E740481C1C}">
                <a14:useLocalDpi xmlns:a14="http://schemas.microsoft.com/office/drawing/2010/main"/>
              </a:ext>
            </a:extLst>
          </a:blip>
          <a:srcRect l="-7801" r="-7801"/>
          <a:stretch>
            <a:fillRect/>
          </a:stretch>
        </p:blipFill>
        <p:spPr>
          <a:xfrm>
            <a:off x="1187624" y="2924944"/>
            <a:ext cx="7084309" cy="3299770"/>
          </a:xfrm>
        </p:spPr>
      </p:pic>
      <p:sp>
        <p:nvSpPr>
          <p:cNvPr id="8" name="Rectángulo 7"/>
          <p:cNvSpPr/>
          <p:nvPr/>
        </p:nvSpPr>
        <p:spPr>
          <a:xfrm>
            <a:off x="1403648" y="1772816"/>
            <a:ext cx="6624736" cy="769441"/>
          </a:xfrm>
          <a:prstGeom prst="rect">
            <a:avLst/>
          </a:prstGeom>
        </p:spPr>
        <p:style>
          <a:lnRef idx="3">
            <a:schemeClr val="lt1"/>
          </a:lnRef>
          <a:fillRef idx="1">
            <a:schemeClr val="accent2"/>
          </a:fillRef>
          <a:effectRef idx="1">
            <a:schemeClr val="accent2"/>
          </a:effectRef>
          <a:fontRef idx="minor">
            <a:schemeClr val="lt1"/>
          </a:fontRef>
        </p:style>
        <p:txBody>
          <a:bodyPr wrap="square">
            <a:spAutoFit/>
          </a:bodyPr>
          <a:lstStyle/>
          <a:p>
            <a:pPr lvl="0" algn="ctr">
              <a:spcBef>
                <a:spcPts val="2000"/>
              </a:spcBef>
              <a:buClr>
                <a:srgbClr val="2C7C9F">
                  <a:lumMod val="60000"/>
                  <a:lumOff val="40000"/>
                </a:srgbClr>
              </a:buClr>
              <a:buSzPct val="110000"/>
            </a:pPr>
            <a:r>
              <a:rPr lang="es-MX" sz="4400" dirty="0" smtClean="0">
                <a:solidFill>
                  <a:schemeClr val="bg1"/>
                </a:solidFill>
                <a:latin typeface="Century Gothic"/>
                <a:cs typeface="Century Gothic"/>
              </a:rPr>
              <a:t>EL PROYECTO DE TESIS</a:t>
            </a:r>
            <a:endParaRPr lang="es-MX" sz="4400" dirty="0">
              <a:solidFill>
                <a:schemeClr val="bg1"/>
              </a:solidFill>
              <a:latin typeface="Century Gothic"/>
              <a:cs typeface="Century Gothic"/>
            </a:endParaRPr>
          </a:p>
        </p:txBody>
      </p:sp>
    </p:spTree>
    <p:extLst>
      <p:ext uri="{BB962C8B-B14F-4D97-AF65-F5344CB8AC3E}">
        <p14:creationId xmlns:p14="http://schemas.microsoft.com/office/powerpoint/2010/main" val="185329525"/>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ítulo 1"/>
          <p:cNvSpPr txBox="1">
            <a:spLocks/>
          </p:cNvSpPr>
          <p:nvPr/>
        </p:nvSpPr>
        <p:spPr>
          <a:xfrm>
            <a:off x="683568" y="404664"/>
            <a:ext cx="8042276" cy="1336956"/>
          </a:xfrm>
          <a:prstGeom prst="rect">
            <a:avLst/>
          </a:prstGeom>
        </p:spPr>
        <p:txBody>
          <a:bodyPr vert="horz" lIns="91440" tIns="45720" rIns="91440" bIns="45720" rtlCol="0" anchor="b" anchorCtr="0">
            <a:noAutofit/>
          </a:bodyPr>
          <a:lstStyle>
            <a:lvl1pPr algn="ctr" defTabSz="914400" rtl="0" eaLnBrk="1" latinLnBrk="0" hangingPunct="1">
              <a:spcBef>
                <a:spcPct val="0"/>
              </a:spcBef>
              <a:buNone/>
              <a:defRPr sz="4600" kern="1200">
                <a:solidFill>
                  <a:schemeClr val="accent1"/>
                </a:solidFill>
                <a:latin typeface="+mj-lt"/>
                <a:ea typeface="+mj-ea"/>
                <a:cs typeface="+mj-cs"/>
              </a:defRPr>
            </a:lvl1pPr>
          </a:lstStyle>
          <a:p>
            <a:r>
              <a:rPr lang="es-ES_tradnl" sz="4300" b="1" dirty="0" smtClean="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latin typeface="Century Gothic"/>
                <a:ea typeface="ＭＳ Ｐゴシック" charset="0"/>
                <a:cs typeface="Century Gothic"/>
              </a:rPr>
              <a:t>¿Porque hacer una tesis?</a:t>
            </a:r>
          </a:p>
          <a:p>
            <a:r>
              <a:rPr lang="es-ES" sz="4300" b="1" dirty="0" smtClean="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latin typeface="Century Gothic"/>
                <a:ea typeface="ＭＳ Ｐゴシック" charset="0"/>
                <a:cs typeface="Century Gothic"/>
              </a:rPr>
              <a:t>…. son varias las razones….</a:t>
            </a:r>
            <a:endParaRPr lang="es-MX" sz="4300" b="1" dirty="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latin typeface="Century Gothic"/>
              <a:ea typeface="ＭＳ Ｐゴシック" charset="0"/>
              <a:cs typeface="Century Gothic"/>
            </a:endParaRPr>
          </a:p>
        </p:txBody>
      </p:sp>
      <p:pic>
        <p:nvPicPr>
          <p:cNvPr id="5" name="Imagen 4"/>
          <p:cNvPicPr>
            <a:picLocks noChangeAspect="1"/>
          </p:cNvPicPr>
          <p:nvPr/>
        </p:nvPicPr>
        <p:blipFill>
          <a:blip r:embed="rId3" cstate="print"/>
          <a:stretch>
            <a:fillRect/>
          </a:stretch>
        </p:blipFill>
        <p:spPr>
          <a:xfrm>
            <a:off x="1331640" y="2420888"/>
            <a:ext cx="6408712" cy="3279685"/>
          </a:xfrm>
          <a:prstGeom prst="rect">
            <a:avLst/>
          </a:prstGeom>
        </p:spPr>
      </p:pic>
    </p:spTree>
    <p:extLst>
      <p:ext uri="{BB962C8B-B14F-4D97-AF65-F5344CB8AC3E}">
        <p14:creationId xmlns:p14="http://schemas.microsoft.com/office/powerpoint/2010/main" val="789165348"/>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ítulo 1"/>
          <p:cNvSpPr txBox="1">
            <a:spLocks/>
          </p:cNvSpPr>
          <p:nvPr/>
        </p:nvSpPr>
        <p:spPr>
          <a:xfrm>
            <a:off x="683568" y="332656"/>
            <a:ext cx="8042276" cy="1336956"/>
          </a:xfrm>
          <a:prstGeom prst="rect">
            <a:avLst/>
          </a:prstGeom>
        </p:spPr>
        <p:txBody>
          <a:bodyPr vert="horz" lIns="91440" tIns="45720" rIns="91440" bIns="45720" rtlCol="0" anchor="b" anchorCtr="0">
            <a:noAutofit/>
          </a:bodyPr>
          <a:lstStyle>
            <a:lvl1pPr algn="ctr" defTabSz="914400" rtl="0" eaLnBrk="1" latinLnBrk="0" hangingPunct="1">
              <a:spcBef>
                <a:spcPct val="0"/>
              </a:spcBef>
              <a:buNone/>
              <a:defRPr sz="4600" kern="1200">
                <a:solidFill>
                  <a:schemeClr val="accent1"/>
                </a:solidFill>
                <a:latin typeface="+mj-lt"/>
                <a:ea typeface="+mj-ea"/>
                <a:cs typeface="+mj-cs"/>
              </a:defRPr>
            </a:lvl1pPr>
          </a:lstStyle>
          <a:p>
            <a:r>
              <a:rPr lang="es-ES_tradnl" sz="4300" b="1" dirty="0" smtClean="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latin typeface="Century Gothic"/>
                <a:ea typeface="ＭＳ Ｐゴシック" charset="0"/>
                <a:cs typeface="Century Gothic"/>
              </a:rPr>
              <a:t>¿Porque hacer una tesis?</a:t>
            </a:r>
          </a:p>
          <a:p>
            <a:r>
              <a:rPr lang="es-ES" sz="4300" b="1" dirty="0" smtClean="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latin typeface="Century Gothic"/>
                <a:ea typeface="ＭＳ Ｐゴシック" charset="0"/>
                <a:cs typeface="Century Gothic"/>
              </a:rPr>
              <a:t>…. son varias las razones….</a:t>
            </a:r>
            <a:endParaRPr lang="es-MX" sz="4300" b="1" dirty="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latin typeface="Century Gothic"/>
              <a:ea typeface="ＭＳ Ｐゴシック" charset="0"/>
              <a:cs typeface="Century Gothic"/>
            </a:endParaRPr>
          </a:p>
        </p:txBody>
      </p:sp>
      <p:pic>
        <p:nvPicPr>
          <p:cNvPr id="2" name="Imagen 1"/>
          <p:cNvPicPr>
            <a:picLocks noChangeAspect="1"/>
          </p:cNvPicPr>
          <p:nvPr/>
        </p:nvPicPr>
        <p:blipFill>
          <a:blip r:embed="rId3" cstate="print"/>
          <a:stretch>
            <a:fillRect/>
          </a:stretch>
        </p:blipFill>
        <p:spPr>
          <a:xfrm>
            <a:off x="1043608" y="2276872"/>
            <a:ext cx="7140531" cy="3708276"/>
          </a:xfrm>
          <a:prstGeom prst="rect">
            <a:avLst/>
          </a:prstGeom>
        </p:spPr>
      </p:pic>
    </p:spTree>
    <p:extLst>
      <p:ext uri="{BB962C8B-B14F-4D97-AF65-F5344CB8AC3E}">
        <p14:creationId xmlns:p14="http://schemas.microsoft.com/office/powerpoint/2010/main" val="4059916396"/>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pie de página 3"/>
          <p:cNvSpPr>
            <a:spLocks noGrp="1"/>
          </p:cNvSpPr>
          <p:nvPr>
            <p:ph type="ftr" sz="quarter" idx="11"/>
          </p:nvPr>
        </p:nvSpPr>
        <p:spPr/>
        <p:txBody>
          <a:bodyPr/>
          <a:lstStyle/>
          <a:p>
            <a:pPr>
              <a:defRPr/>
            </a:pPr>
            <a:r>
              <a:rPr lang="es-ES"/>
              <a:t>CZG</a:t>
            </a:r>
          </a:p>
        </p:txBody>
      </p:sp>
      <p:sp>
        <p:nvSpPr>
          <p:cNvPr id="5" name="Marcador de número de diapositiva 4"/>
          <p:cNvSpPr>
            <a:spLocks noGrp="1"/>
          </p:cNvSpPr>
          <p:nvPr>
            <p:ph type="sldNum" sz="quarter" idx="12"/>
          </p:nvPr>
        </p:nvSpPr>
        <p:spPr/>
        <p:txBody>
          <a:bodyPr/>
          <a:lstStyle/>
          <a:p>
            <a:pPr>
              <a:defRPr/>
            </a:pPr>
            <a:fld id="{2C9D75F7-BAC1-EC48-B72F-E84326B4726D}" type="slidenum">
              <a:rPr lang="es-ES"/>
              <a:pPr>
                <a:defRPr/>
              </a:pPr>
              <a:t>2</a:t>
            </a:fld>
            <a:endParaRPr lang="es-ES"/>
          </a:p>
        </p:txBody>
      </p:sp>
      <p:sp>
        <p:nvSpPr>
          <p:cNvPr id="10" name="Rectangle 21"/>
          <p:cNvSpPr txBox="1">
            <a:spLocks noChangeArrowheads="1"/>
          </p:cNvSpPr>
          <p:nvPr/>
        </p:nvSpPr>
        <p:spPr>
          <a:xfrm>
            <a:off x="3131840" y="260648"/>
            <a:ext cx="5445224" cy="683568"/>
          </a:xfrm>
          <a:prstGeom prst="rect">
            <a:avLst/>
          </a:prstGeom>
        </p:spPr>
        <p:txBody>
          <a:bodyPr/>
          <a:lstStyle/>
          <a:p>
            <a:pPr algn="ctr" fontAlgn="auto">
              <a:spcAft>
                <a:spcPts val="0"/>
              </a:spcAft>
              <a:defRPr/>
            </a:pPr>
            <a:r>
              <a:rPr lang="es-MX" sz="3800" b="1" dirty="0">
                <a:ln w="19050">
                  <a:solidFill>
                    <a:schemeClr val="tx2">
                      <a:tint val="1000"/>
                    </a:schemeClr>
                  </a:solidFill>
                  <a:prstDash val="solid"/>
                </a:ln>
                <a:solidFill>
                  <a:srgbClr val="94D66C"/>
                </a:solidFill>
                <a:effectLst>
                  <a:outerShdw blurRad="50000" dist="50800" dir="7500000" algn="tl">
                    <a:srgbClr val="000000">
                      <a:shade val="5000"/>
                      <a:alpha val="35000"/>
                    </a:srgbClr>
                  </a:outerShdw>
                </a:effectLst>
                <a:latin typeface="+mj-lt"/>
                <a:ea typeface="ＭＳ Ｐゴシック" pitchFamily="-107" charset="-128"/>
                <a:cs typeface="+mj-cs"/>
              </a:rPr>
              <a:t>Guía didáctica</a:t>
            </a:r>
            <a:endParaRPr lang="es-ES" sz="2800" b="1" dirty="0">
              <a:ln w="19050">
                <a:solidFill>
                  <a:schemeClr val="tx2">
                    <a:tint val="1000"/>
                  </a:schemeClr>
                </a:solidFill>
                <a:prstDash val="solid"/>
              </a:ln>
              <a:solidFill>
                <a:srgbClr val="94D66C"/>
              </a:solidFill>
              <a:effectLst>
                <a:outerShdw blurRad="50000" dist="50800" dir="7500000" algn="tl">
                  <a:srgbClr val="000000">
                    <a:shade val="5000"/>
                    <a:alpha val="35000"/>
                  </a:srgbClr>
                </a:outerShdw>
              </a:effectLst>
              <a:latin typeface="+mj-lt"/>
              <a:ea typeface="ＭＳ Ｐゴシック" pitchFamily="-107" charset="-128"/>
              <a:cs typeface="+mj-cs"/>
            </a:endParaRPr>
          </a:p>
        </p:txBody>
      </p:sp>
      <p:graphicFrame>
        <p:nvGraphicFramePr>
          <p:cNvPr id="2" name="Objeto 1"/>
          <p:cNvGraphicFramePr>
            <a:graphicFrameLocks noChangeAspect="1"/>
          </p:cNvGraphicFramePr>
          <p:nvPr>
            <p:extLst>
              <p:ext uri="{D42A27DB-BD31-4B8C-83A1-F6EECF244321}">
                <p14:modId xmlns:p14="http://schemas.microsoft.com/office/powerpoint/2010/main" val="3127392933"/>
              </p:ext>
            </p:extLst>
          </p:nvPr>
        </p:nvGraphicFramePr>
        <p:xfrm>
          <a:off x="827584" y="836712"/>
          <a:ext cx="6191250" cy="5770562"/>
        </p:xfrm>
        <a:graphic>
          <a:graphicData uri="http://schemas.openxmlformats.org/presentationml/2006/ole">
            <mc:AlternateContent xmlns:mc="http://schemas.openxmlformats.org/markup-compatibility/2006">
              <mc:Choice xmlns:v="urn:schemas-microsoft-com:vml" Requires="v">
                <p:oleObj spid="_x0000_s2057" name="Documento" r:id="rId3" imgW="5943600" imgH="5537200" progId="Word.Document.12">
                  <p:embed/>
                </p:oleObj>
              </mc:Choice>
              <mc:Fallback>
                <p:oleObj name="Documento" r:id="rId3" imgW="5943600" imgH="5537200" progId="Word.Document.12">
                  <p:embed/>
                  <p:pic>
                    <p:nvPicPr>
                      <p:cNvPr id="0" name=""/>
                      <p:cNvPicPr/>
                      <p:nvPr/>
                    </p:nvPicPr>
                    <p:blipFill>
                      <a:blip r:embed="rId4"/>
                      <a:stretch>
                        <a:fillRect/>
                      </a:stretch>
                    </p:blipFill>
                    <p:spPr>
                      <a:xfrm>
                        <a:off x="827584" y="836712"/>
                        <a:ext cx="6191250" cy="5770562"/>
                      </a:xfrm>
                      <a:prstGeom prst="rect">
                        <a:avLst/>
                      </a:prstGeom>
                    </p:spPr>
                  </p:pic>
                </p:oleObj>
              </mc:Fallback>
            </mc:AlternateContent>
          </a:graphicData>
        </a:graphic>
      </p:graphicFrame>
      <p:pic>
        <p:nvPicPr>
          <p:cNvPr id="6" name="Imagen 5"/>
          <p:cNvPicPr>
            <a:picLocks noChangeAspect="1"/>
          </p:cNvPicPr>
          <p:nvPr/>
        </p:nvPicPr>
        <p:blipFill>
          <a:blip r:embed="rId5"/>
          <a:stretch>
            <a:fillRect/>
          </a:stretch>
        </p:blipFill>
        <p:spPr>
          <a:xfrm>
            <a:off x="6876256" y="764704"/>
            <a:ext cx="2413000" cy="2146300"/>
          </a:xfrm>
          <a:prstGeom prst="rect">
            <a:avLst/>
          </a:prstGeom>
        </p:spPr>
      </p:pic>
    </p:spTree>
    <p:extLst>
      <p:ext uri="{BB962C8B-B14F-4D97-AF65-F5344CB8AC3E}">
        <p14:creationId xmlns:p14="http://schemas.microsoft.com/office/powerpoint/2010/main" val="3556732172"/>
      </p:ext>
    </p:extLst>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ítulo 1"/>
          <p:cNvSpPr txBox="1">
            <a:spLocks/>
          </p:cNvSpPr>
          <p:nvPr/>
        </p:nvSpPr>
        <p:spPr>
          <a:xfrm>
            <a:off x="683568" y="332656"/>
            <a:ext cx="8042276" cy="1336956"/>
          </a:xfrm>
          <a:prstGeom prst="rect">
            <a:avLst/>
          </a:prstGeom>
        </p:spPr>
        <p:txBody>
          <a:bodyPr vert="horz" lIns="91440" tIns="45720" rIns="91440" bIns="45720" rtlCol="0" anchor="b" anchorCtr="0">
            <a:noAutofit/>
          </a:bodyPr>
          <a:lstStyle>
            <a:lvl1pPr algn="ctr" defTabSz="914400" rtl="0" eaLnBrk="1" latinLnBrk="0" hangingPunct="1">
              <a:spcBef>
                <a:spcPct val="0"/>
              </a:spcBef>
              <a:buNone/>
              <a:defRPr sz="4600" kern="1200">
                <a:solidFill>
                  <a:schemeClr val="accent1"/>
                </a:solidFill>
                <a:latin typeface="+mj-lt"/>
                <a:ea typeface="+mj-ea"/>
                <a:cs typeface="+mj-cs"/>
              </a:defRPr>
            </a:lvl1pPr>
          </a:lstStyle>
          <a:p>
            <a:r>
              <a:rPr lang="es-ES_tradnl" sz="4300" b="1" dirty="0" smtClean="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latin typeface="Century Gothic"/>
                <a:ea typeface="ＭＳ Ｐゴシック" charset="0"/>
                <a:cs typeface="Century Gothic"/>
              </a:rPr>
              <a:t>¿Porque hacer una tesis?</a:t>
            </a:r>
          </a:p>
          <a:p>
            <a:r>
              <a:rPr lang="es-ES" sz="4300" b="1" dirty="0" smtClean="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latin typeface="Century Gothic"/>
                <a:ea typeface="ＭＳ Ｐゴシック" charset="0"/>
                <a:cs typeface="Century Gothic"/>
              </a:rPr>
              <a:t>…. son varias las razones….</a:t>
            </a:r>
            <a:endParaRPr lang="es-MX" sz="4300" b="1" dirty="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latin typeface="Century Gothic"/>
              <a:ea typeface="ＭＳ Ｐゴシック" charset="0"/>
              <a:cs typeface="Century Gothic"/>
            </a:endParaRPr>
          </a:p>
        </p:txBody>
      </p:sp>
      <p:pic>
        <p:nvPicPr>
          <p:cNvPr id="3" name="Imagen 2"/>
          <p:cNvPicPr>
            <a:picLocks noChangeAspect="1"/>
          </p:cNvPicPr>
          <p:nvPr/>
        </p:nvPicPr>
        <p:blipFill>
          <a:blip r:embed="rId3" cstate="print"/>
          <a:stretch>
            <a:fillRect/>
          </a:stretch>
        </p:blipFill>
        <p:spPr>
          <a:xfrm>
            <a:off x="1331640" y="2276872"/>
            <a:ext cx="6912768" cy="3597461"/>
          </a:xfrm>
          <a:prstGeom prst="rect">
            <a:avLst/>
          </a:prstGeom>
        </p:spPr>
      </p:pic>
    </p:spTree>
    <p:extLst>
      <p:ext uri="{BB962C8B-B14F-4D97-AF65-F5344CB8AC3E}">
        <p14:creationId xmlns:p14="http://schemas.microsoft.com/office/powerpoint/2010/main" val="3532721380"/>
      </p:ext>
    </p:extLst>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ítulo 1"/>
          <p:cNvSpPr txBox="1">
            <a:spLocks/>
          </p:cNvSpPr>
          <p:nvPr/>
        </p:nvSpPr>
        <p:spPr>
          <a:xfrm>
            <a:off x="539552" y="332656"/>
            <a:ext cx="8042276" cy="1336956"/>
          </a:xfrm>
          <a:prstGeom prst="rect">
            <a:avLst/>
          </a:prstGeom>
        </p:spPr>
        <p:txBody>
          <a:bodyPr vert="horz" lIns="91440" tIns="45720" rIns="91440" bIns="45720" rtlCol="0" anchor="b" anchorCtr="0">
            <a:noAutofit/>
          </a:bodyPr>
          <a:lstStyle>
            <a:lvl1pPr algn="ctr" defTabSz="914400" rtl="0" eaLnBrk="1" latinLnBrk="0" hangingPunct="1">
              <a:spcBef>
                <a:spcPct val="0"/>
              </a:spcBef>
              <a:buNone/>
              <a:defRPr sz="4600" kern="1200">
                <a:solidFill>
                  <a:schemeClr val="accent1"/>
                </a:solidFill>
                <a:latin typeface="+mj-lt"/>
                <a:ea typeface="+mj-ea"/>
                <a:cs typeface="+mj-cs"/>
              </a:defRPr>
            </a:lvl1pPr>
          </a:lstStyle>
          <a:p>
            <a:r>
              <a:rPr lang="es-ES_tradnl" sz="4300" b="1" dirty="0" smtClean="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latin typeface="Century Gothic"/>
                <a:ea typeface="ＭＳ Ｐゴシック" charset="0"/>
                <a:cs typeface="Century Gothic"/>
              </a:rPr>
              <a:t>¿Porque hacer una tesis?</a:t>
            </a:r>
          </a:p>
          <a:p>
            <a:r>
              <a:rPr lang="es-ES" sz="4300" b="1" dirty="0" smtClean="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latin typeface="Century Gothic"/>
                <a:ea typeface="ＭＳ Ｐゴシック" charset="0"/>
                <a:cs typeface="Century Gothic"/>
              </a:rPr>
              <a:t>…. son varias las razones….</a:t>
            </a:r>
            <a:endParaRPr lang="es-MX" sz="4300" b="1" dirty="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latin typeface="Century Gothic"/>
              <a:ea typeface="ＭＳ Ｐゴシック" charset="0"/>
              <a:cs typeface="Century Gothic"/>
            </a:endParaRPr>
          </a:p>
        </p:txBody>
      </p:sp>
      <p:pic>
        <p:nvPicPr>
          <p:cNvPr id="2" name="Imagen 1"/>
          <p:cNvPicPr>
            <a:picLocks noChangeAspect="1"/>
          </p:cNvPicPr>
          <p:nvPr/>
        </p:nvPicPr>
        <p:blipFill>
          <a:blip r:embed="rId3" cstate="print"/>
          <a:stretch>
            <a:fillRect/>
          </a:stretch>
        </p:blipFill>
        <p:spPr>
          <a:xfrm>
            <a:off x="1187624" y="2060848"/>
            <a:ext cx="6840760" cy="3767041"/>
          </a:xfrm>
          <a:prstGeom prst="rect">
            <a:avLst/>
          </a:prstGeom>
        </p:spPr>
      </p:pic>
    </p:spTree>
    <p:extLst>
      <p:ext uri="{BB962C8B-B14F-4D97-AF65-F5344CB8AC3E}">
        <p14:creationId xmlns:p14="http://schemas.microsoft.com/office/powerpoint/2010/main" val="1716107129"/>
      </p:ext>
    </p:extLst>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ítulo 1"/>
          <p:cNvSpPr txBox="1">
            <a:spLocks/>
          </p:cNvSpPr>
          <p:nvPr/>
        </p:nvSpPr>
        <p:spPr>
          <a:xfrm>
            <a:off x="539552" y="260648"/>
            <a:ext cx="8042276" cy="1336956"/>
          </a:xfrm>
          <a:prstGeom prst="rect">
            <a:avLst/>
          </a:prstGeom>
        </p:spPr>
        <p:txBody>
          <a:bodyPr vert="horz" lIns="91440" tIns="45720" rIns="91440" bIns="45720" rtlCol="0" anchor="b" anchorCtr="0">
            <a:noAutofit/>
          </a:bodyPr>
          <a:lstStyle>
            <a:lvl1pPr algn="ctr" defTabSz="914400" rtl="0" eaLnBrk="1" latinLnBrk="0" hangingPunct="1">
              <a:spcBef>
                <a:spcPct val="0"/>
              </a:spcBef>
              <a:buNone/>
              <a:defRPr sz="4600" kern="1200">
                <a:solidFill>
                  <a:schemeClr val="accent1"/>
                </a:solidFill>
                <a:latin typeface="+mj-lt"/>
                <a:ea typeface="+mj-ea"/>
                <a:cs typeface="+mj-cs"/>
              </a:defRPr>
            </a:lvl1pPr>
          </a:lstStyle>
          <a:p>
            <a:r>
              <a:rPr lang="es-ES_tradnl" sz="4300" b="1" dirty="0" smtClean="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latin typeface="Century Gothic"/>
                <a:ea typeface="ＭＳ Ｐゴシック" charset="0"/>
                <a:cs typeface="Century Gothic"/>
              </a:rPr>
              <a:t>¿</a:t>
            </a:r>
            <a:r>
              <a:rPr lang="fr-FR" sz="4300" b="1" dirty="0" err="1">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latin typeface="Century Gothic"/>
                <a:ea typeface="ＭＳ Ｐゴシック" charset="0"/>
                <a:cs typeface="Century Gothic"/>
              </a:rPr>
              <a:t>Q</a:t>
            </a:r>
            <a:r>
              <a:rPr lang="fr-FR" sz="4300" b="1" dirty="0" err="1" smtClean="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latin typeface="Century Gothic"/>
                <a:ea typeface="ＭＳ Ｐゴシック" charset="0"/>
                <a:cs typeface="Century Gothic"/>
              </a:rPr>
              <a:t>ué</a:t>
            </a:r>
            <a:r>
              <a:rPr lang="es-ES_tradnl" sz="4300" b="1" dirty="0" smtClean="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latin typeface="Century Gothic"/>
                <a:ea typeface="ＭＳ Ｐゴシック" charset="0"/>
                <a:cs typeface="Century Gothic"/>
              </a:rPr>
              <a:t> hacemos p</a:t>
            </a:r>
            <a:r>
              <a:rPr lang="es-ES" sz="4300" b="1" dirty="0" smtClean="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latin typeface="Century Gothic"/>
                <a:ea typeface="ＭＳ Ｐゴシック" charset="0"/>
                <a:cs typeface="Century Gothic"/>
              </a:rPr>
              <a:t>a</a:t>
            </a:r>
            <a:r>
              <a:rPr lang="es-ES_tradnl" sz="4300" b="1" dirty="0" err="1" smtClean="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latin typeface="Century Gothic"/>
                <a:ea typeface="ＭＳ Ｐゴシック" charset="0"/>
                <a:cs typeface="Century Gothic"/>
              </a:rPr>
              <a:t>ra</a:t>
            </a:r>
            <a:r>
              <a:rPr lang="es-ES_tradnl" sz="4300" b="1" dirty="0" smtClean="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latin typeface="Century Gothic"/>
                <a:ea typeface="ＭＳ Ｐゴシック" charset="0"/>
                <a:cs typeface="Century Gothic"/>
              </a:rPr>
              <a:t> proponer un tema de tesis?</a:t>
            </a:r>
            <a:endParaRPr lang="es-MX" sz="4300" b="1" dirty="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latin typeface="Century Gothic"/>
              <a:ea typeface="ＭＳ Ｐゴシック" charset="0"/>
              <a:cs typeface="Century Gothic"/>
            </a:endParaRPr>
          </a:p>
        </p:txBody>
      </p:sp>
      <p:sp>
        <p:nvSpPr>
          <p:cNvPr id="5" name="Rectángulo 4"/>
          <p:cNvSpPr/>
          <p:nvPr/>
        </p:nvSpPr>
        <p:spPr>
          <a:xfrm>
            <a:off x="539552" y="2420888"/>
            <a:ext cx="8028384" cy="3631763"/>
          </a:xfrm>
          <a:prstGeom prst="rect">
            <a:avLst/>
          </a:prstGeom>
        </p:spPr>
        <p:style>
          <a:lnRef idx="3">
            <a:schemeClr val="lt1"/>
          </a:lnRef>
          <a:fillRef idx="1">
            <a:schemeClr val="accent2"/>
          </a:fillRef>
          <a:effectRef idx="1">
            <a:schemeClr val="accent2"/>
          </a:effectRef>
          <a:fontRef idx="minor">
            <a:schemeClr val="lt1"/>
          </a:fontRef>
        </p:style>
        <p:txBody>
          <a:bodyPr wrap="square">
            <a:spAutoFit/>
          </a:bodyPr>
          <a:lstStyle/>
          <a:p>
            <a:pPr lvl="0" algn="ctr">
              <a:spcBef>
                <a:spcPts val="2000"/>
              </a:spcBef>
              <a:buClr>
                <a:srgbClr val="2C7C9F">
                  <a:lumMod val="60000"/>
                  <a:lumOff val="40000"/>
                </a:srgbClr>
              </a:buClr>
              <a:buSzPct val="110000"/>
            </a:pPr>
            <a:r>
              <a:rPr lang="es-MX" sz="3600" dirty="0" smtClean="0">
                <a:solidFill>
                  <a:schemeClr val="bg1"/>
                </a:solidFill>
                <a:latin typeface="Century Gothic"/>
                <a:cs typeface="Century Gothic"/>
              </a:rPr>
              <a:t>Debemos preguntarnos</a:t>
            </a:r>
            <a:r>
              <a:rPr lang="es-ES" sz="3600" dirty="0" smtClean="0">
                <a:solidFill>
                  <a:schemeClr val="bg1"/>
                </a:solidFill>
                <a:latin typeface="Century Gothic"/>
                <a:cs typeface="Century Gothic"/>
              </a:rPr>
              <a:t>…</a:t>
            </a:r>
          </a:p>
          <a:p>
            <a:pPr lvl="0" algn="ctr">
              <a:spcBef>
                <a:spcPts val="2000"/>
              </a:spcBef>
              <a:buClr>
                <a:srgbClr val="2C7C9F">
                  <a:lumMod val="60000"/>
                  <a:lumOff val="40000"/>
                </a:srgbClr>
              </a:buClr>
              <a:buSzPct val="110000"/>
            </a:pPr>
            <a:r>
              <a:rPr lang="es-ES" sz="3600" dirty="0" smtClean="0">
                <a:solidFill>
                  <a:schemeClr val="bg1"/>
                </a:solidFill>
                <a:latin typeface="Century Gothic"/>
                <a:cs typeface="Century Gothic"/>
              </a:rPr>
              <a:t>Que me gustaría saber?</a:t>
            </a:r>
          </a:p>
          <a:p>
            <a:pPr lvl="0" algn="ctr">
              <a:spcBef>
                <a:spcPts val="2000"/>
              </a:spcBef>
              <a:buClr>
                <a:srgbClr val="2C7C9F">
                  <a:lumMod val="60000"/>
                  <a:lumOff val="40000"/>
                </a:srgbClr>
              </a:buClr>
              <a:buSzPct val="110000"/>
            </a:pPr>
            <a:r>
              <a:rPr lang="es-ES" sz="3600" dirty="0" smtClean="0">
                <a:solidFill>
                  <a:schemeClr val="bg1"/>
                </a:solidFill>
                <a:latin typeface="Century Gothic"/>
                <a:cs typeface="Century Gothic"/>
              </a:rPr>
              <a:t>Cuales son mis afinidades en el mundo de la biología?</a:t>
            </a:r>
          </a:p>
          <a:p>
            <a:pPr lvl="0" algn="ctr">
              <a:spcBef>
                <a:spcPts val="2000"/>
              </a:spcBef>
              <a:buClr>
                <a:srgbClr val="2C7C9F">
                  <a:lumMod val="60000"/>
                  <a:lumOff val="40000"/>
                </a:srgbClr>
              </a:buClr>
              <a:buSzPct val="110000"/>
            </a:pPr>
            <a:r>
              <a:rPr lang="es-ES" sz="3600" dirty="0" smtClean="0">
                <a:solidFill>
                  <a:schemeClr val="bg1"/>
                </a:solidFill>
                <a:latin typeface="Century Gothic"/>
                <a:cs typeface="Century Gothic"/>
              </a:rPr>
              <a:t>Que es poco conocido?</a:t>
            </a:r>
            <a:endParaRPr lang="es-MX" sz="3600" dirty="0">
              <a:solidFill>
                <a:schemeClr val="bg1"/>
              </a:solidFill>
              <a:latin typeface="Century Gothic"/>
              <a:cs typeface="Century Gothic"/>
            </a:endParaRPr>
          </a:p>
        </p:txBody>
      </p:sp>
    </p:spTree>
    <p:extLst>
      <p:ext uri="{BB962C8B-B14F-4D97-AF65-F5344CB8AC3E}">
        <p14:creationId xmlns:p14="http://schemas.microsoft.com/office/powerpoint/2010/main" val="2723894682"/>
      </p:ext>
    </p:extLst>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ítulo 1"/>
          <p:cNvSpPr txBox="1">
            <a:spLocks/>
          </p:cNvSpPr>
          <p:nvPr/>
        </p:nvSpPr>
        <p:spPr>
          <a:xfrm>
            <a:off x="539552" y="260648"/>
            <a:ext cx="8042276" cy="1336956"/>
          </a:xfrm>
          <a:prstGeom prst="rect">
            <a:avLst/>
          </a:prstGeom>
        </p:spPr>
        <p:txBody>
          <a:bodyPr vert="horz" lIns="91440" tIns="45720" rIns="91440" bIns="45720" rtlCol="0" anchor="b" anchorCtr="0">
            <a:noAutofit/>
          </a:bodyPr>
          <a:lstStyle>
            <a:lvl1pPr algn="ctr" defTabSz="914400" rtl="0" eaLnBrk="1" latinLnBrk="0" hangingPunct="1">
              <a:spcBef>
                <a:spcPct val="0"/>
              </a:spcBef>
              <a:buNone/>
              <a:defRPr sz="4600" kern="1200">
                <a:solidFill>
                  <a:schemeClr val="accent1"/>
                </a:solidFill>
                <a:latin typeface="+mj-lt"/>
                <a:ea typeface="+mj-ea"/>
                <a:cs typeface="+mj-cs"/>
              </a:defRPr>
            </a:lvl1pPr>
          </a:lstStyle>
          <a:p>
            <a:r>
              <a:rPr lang="es-ES_tradnl" sz="4300" b="1" dirty="0" smtClean="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latin typeface="Century Gothic"/>
                <a:ea typeface="ＭＳ Ｐゴシック" charset="0"/>
                <a:cs typeface="Century Gothic"/>
              </a:rPr>
              <a:t>¿</a:t>
            </a:r>
            <a:r>
              <a:rPr lang="fr-FR" sz="4300" b="1" dirty="0" err="1">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latin typeface="Century Gothic"/>
                <a:ea typeface="ＭＳ Ｐゴシック" charset="0"/>
                <a:cs typeface="Century Gothic"/>
              </a:rPr>
              <a:t>Q</a:t>
            </a:r>
            <a:r>
              <a:rPr lang="fr-FR" sz="4300" b="1" dirty="0" err="1" smtClean="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latin typeface="Century Gothic"/>
                <a:ea typeface="ＭＳ Ｐゴシック" charset="0"/>
                <a:cs typeface="Century Gothic"/>
              </a:rPr>
              <a:t>ué</a:t>
            </a:r>
            <a:r>
              <a:rPr lang="es-ES_tradnl" sz="4300" b="1" dirty="0" smtClean="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latin typeface="Century Gothic"/>
                <a:ea typeface="ＭＳ Ｐゴシック" charset="0"/>
                <a:cs typeface="Century Gothic"/>
              </a:rPr>
              <a:t> hacemos p</a:t>
            </a:r>
            <a:r>
              <a:rPr lang="es-ES" sz="4300" b="1" dirty="0" smtClean="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latin typeface="Century Gothic"/>
                <a:ea typeface="ＭＳ Ｐゴシック" charset="0"/>
                <a:cs typeface="Century Gothic"/>
              </a:rPr>
              <a:t>a</a:t>
            </a:r>
            <a:r>
              <a:rPr lang="es-ES_tradnl" sz="4300" b="1" dirty="0" err="1" smtClean="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latin typeface="Century Gothic"/>
                <a:ea typeface="ＭＳ Ｐゴシック" charset="0"/>
                <a:cs typeface="Century Gothic"/>
              </a:rPr>
              <a:t>ra</a:t>
            </a:r>
            <a:r>
              <a:rPr lang="es-ES_tradnl" sz="4300" b="1" dirty="0" smtClean="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latin typeface="Century Gothic"/>
                <a:ea typeface="ＭＳ Ｐゴシック" charset="0"/>
                <a:cs typeface="Century Gothic"/>
              </a:rPr>
              <a:t> proponer un tema de tesis?</a:t>
            </a:r>
            <a:endParaRPr lang="es-MX" sz="4300" b="1" dirty="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latin typeface="Century Gothic"/>
              <a:ea typeface="ＭＳ Ｐゴシック" charset="0"/>
              <a:cs typeface="Century Gothic"/>
            </a:endParaRPr>
          </a:p>
        </p:txBody>
      </p:sp>
      <p:pic>
        <p:nvPicPr>
          <p:cNvPr id="3" name="Imagen 2"/>
          <p:cNvPicPr>
            <a:picLocks noChangeAspect="1"/>
          </p:cNvPicPr>
          <p:nvPr/>
        </p:nvPicPr>
        <p:blipFill>
          <a:blip r:embed="rId3" cstate="print"/>
          <a:stretch>
            <a:fillRect/>
          </a:stretch>
        </p:blipFill>
        <p:spPr>
          <a:xfrm>
            <a:off x="1403648" y="2852936"/>
            <a:ext cx="6624736" cy="3503899"/>
          </a:xfrm>
          <a:prstGeom prst="rect">
            <a:avLst/>
          </a:prstGeom>
        </p:spPr>
      </p:pic>
      <p:sp>
        <p:nvSpPr>
          <p:cNvPr id="5" name="Rectángulo 4"/>
          <p:cNvSpPr/>
          <p:nvPr/>
        </p:nvSpPr>
        <p:spPr>
          <a:xfrm>
            <a:off x="683568" y="1988840"/>
            <a:ext cx="8028384" cy="646331"/>
          </a:xfrm>
          <a:prstGeom prst="rect">
            <a:avLst/>
          </a:prstGeom>
        </p:spPr>
        <p:style>
          <a:lnRef idx="3">
            <a:schemeClr val="lt1"/>
          </a:lnRef>
          <a:fillRef idx="1">
            <a:schemeClr val="accent2"/>
          </a:fillRef>
          <a:effectRef idx="1">
            <a:schemeClr val="accent2"/>
          </a:effectRef>
          <a:fontRef idx="minor">
            <a:schemeClr val="lt1"/>
          </a:fontRef>
        </p:style>
        <p:txBody>
          <a:bodyPr wrap="square">
            <a:spAutoFit/>
          </a:bodyPr>
          <a:lstStyle/>
          <a:p>
            <a:pPr lvl="0" algn="ctr">
              <a:spcBef>
                <a:spcPts val="2000"/>
              </a:spcBef>
              <a:buClr>
                <a:srgbClr val="2C7C9F">
                  <a:lumMod val="60000"/>
                  <a:lumOff val="40000"/>
                </a:srgbClr>
              </a:buClr>
              <a:buSzPct val="110000"/>
            </a:pPr>
            <a:r>
              <a:rPr lang="es-MX" sz="3600" dirty="0" smtClean="0">
                <a:solidFill>
                  <a:schemeClr val="bg1"/>
                </a:solidFill>
                <a:latin typeface="Century Gothic"/>
                <a:cs typeface="Century Gothic"/>
              </a:rPr>
              <a:t>Después debemos preguntarnos</a:t>
            </a:r>
            <a:r>
              <a:rPr lang="es-ES" sz="3600" dirty="0" smtClean="0">
                <a:solidFill>
                  <a:schemeClr val="bg1"/>
                </a:solidFill>
                <a:latin typeface="Century Gothic"/>
                <a:cs typeface="Century Gothic"/>
              </a:rPr>
              <a:t>…</a:t>
            </a:r>
            <a:endParaRPr lang="es-MX" sz="3600" dirty="0">
              <a:solidFill>
                <a:schemeClr val="bg1"/>
              </a:solidFill>
              <a:latin typeface="Century Gothic"/>
              <a:cs typeface="Century Gothic"/>
            </a:endParaRPr>
          </a:p>
        </p:txBody>
      </p:sp>
    </p:spTree>
    <p:extLst>
      <p:ext uri="{BB962C8B-B14F-4D97-AF65-F5344CB8AC3E}">
        <p14:creationId xmlns:p14="http://schemas.microsoft.com/office/powerpoint/2010/main" val="3440272080"/>
      </p:ext>
    </p:extLst>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ítulo 1"/>
          <p:cNvSpPr txBox="1">
            <a:spLocks/>
          </p:cNvSpPr>
          <p:nvPr/>
        </p:nvSpPr>
        <p:spPr>
          <a:xfrm>
            <a:off x="683568" y="332656"/>
            <a:ext cx="8042276" cy="1336956"/>
          </a:xfrm>
          <a:prstGeom prst="rect">
            <a:avLst/>
          </a:prstGeom>
        </p:spPr>
        <p:txBody>
          <a:bodyPr vert="horz" lIns="91440" tIns="45720" rIns="91440" bIns="45720" rtlCol="0" anchor="b" anchorCtr="0">
            <a:noAutofit/>
          </a:bodyPr>
          <a:lstStyle>
            <a:lvl1pPr algn="ctr" defTabSz="914400" rtl="0" eaLnBrk="1" latinLnBrk="0" hangingPunct="1">
              <a:spcBef>
                <a:spcPct val="0"/>
              </a:spcBef>
              <a:buNone/>
              <a:defRPr sz="4600" kern="1200">
                <a:solidFill>
                  <a:schemeClr val="accent1"/>
                </a:solidFill>
                <a:latin typeface="+mj-lt"/>
                <a:ea typeface="+mj-ea"/>
                <a:cs typeface="+mj-cs"/>
              </a:defRPr>
            </a:lvl1pPr>
          </a:lstStyle>
          <a:p>
            <a:endParaRPr lang="es-ES_tradnl" sz="4300" b="1" dirty="0" smtClean="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latin typeface="Century Gothic"/>
              <a:ea typeface="ＭＳ Ｐゴシック" charset="0"/>
              <a:cs typeface="Century Gothic"/>
            </a:endParaRPr>
          </a:p>
          <a:p>
            <a:r>
              <a:rPr lang="es-ES_tradnl" sz="4300" b="1" dirty="0" smtClean="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latin typeface="Century Gothic"/>
                <a:ea typeface="ＭＳ Ｐゴシック" charset="0"/>
                <a:cs typeface="Century Gothic"/>
              </a:rPr>
              <a:t>¿</a:t>
            </a:r>
            <a:r>
              <a:rPr lang="fr-FR" sz="4300" b="1" dirty="0" err="1">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latin typeface="Century Gothic"/>
                <a:ea typeface="ＭＳ Ｐゴシック" charset="0"/>
                <a:cs typeface="Century Gothic"/>
              </a:rPr>
              <a:t>Q</a:t>
            </a:r>
            <a:r>
              <a:rPr lang="fr-FR" sz="4300" b="1" dirty="0" err="1" smtClean="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latin typeface="Century Gothic"/>
                <a:ea typeface="ＭＳ Ｐゴシック" charset="0"/>
                <a:cs typeface="Century Gothic"/>
              </a:rPr>
              <a:t>ué</a:t>
            </a:r>
            <a:r>
              <a:rPr lang="es-ES_tradnl" sz="4300" b="1" dirty="0" smtClean="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latin typeface="Century Gothic"/>
                <a:ea typeface="ＭＳ Ｐゴシック" charset="0"/>
                <a:cs typeface="Century Gothic"/>
              </a:rPr>
              <a:t> hacemos p</a:t>
            </a:r>
            <a:r>
              <a:rPr lang="es-ES" sz="4300" b="1" dirty="0" smtClean="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latin typeface="Century Gothic"/>
                <a:ea typeface="ＭＳ Ｐゴシック" charset="0"/>
                <a:cs typeface="Century Gothic"/>
              </a:rPr>
              <a:t>a</a:t>
            </a:r>
            <a:r>
              <a:rPr lang="es-ES_tradnl" sz="4300" b="1" dirty="0" err="1" smtClean="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latin typeface="Century Gothic"/>
                <a:ea typeface="ＭＳ Ｐゴシック" charset="0"/>
                <a:cs typeface="Century Gothic"/>
              </a:rPr>
              <a:t>ra</a:t>
            </a:r>
            <a:r>
              <a:rPr lang="es-ES_tradnl" sz="4300" b="1" dirty="0" smtClean="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latin typeface="Century Gothic"/>
                <a:ea typeface="ＭＳ Ｐゴシック" charset="0"/>
                <a:cs typeface="Century Gothic"/>
              </a:rPr>
              <a:t> proponer un tema de tesis?</a:t>
            </a:r>
            <a:endParaRPr lang="es-MX" sz="4300" b="1" dirty="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latin typeface="Century Gothic"/>
              <a:ea typeface="ＭＳ Ｐゴシック" charset="0"/>
              <a:cs typeface="Century Gothic"/>
            </a:endParaRPr>
          </a:p>
        </p:txBody>
      </p:sp>
      <p:sp>
        <p:nvSpPr>
          <p:cNvPr id="4" name="CuadroTexto 3"/>
          <p:cNvSpPr txBox="1"/>
          <p:nvPr/>
        </p:nvSpPr>
        <p:spPr>
          <a:xfrm>
            <a:off x="755576" y="2132856"/>
            <a:ext cx="4452686" cy="523220"/>
          </a:xfrm>
          <a:prstGeom prst="rect">
            <a:avLst/>
          </a:prstGeom>
        </p:spPr>
        <p:style>
          <a:lnRef idx="3">
            <a:schemeClr val="lt1"/>
          </a:lnRef>
          <a:fillRef idx="1">
            <a:schemeClr val="accent2"/>
          </a:fillRef>
          <a:effectRef idx="1">
            <a:schemeClr val="accent2"/>
          </a:effectRef>
          <a:fontRef idx="minor">
            <a:schemeClr val="lt1"/>
          </a:fontRef>
        </p:style>
        <p:txBody>
          <a:bodyPr wrap="none" rtlCol="0">
            <a:spAutoFit/>
          </a:bodyPr>
          <a:lstStyle/>
          <a:p>
            <a:r>
              <a:rPr lang="es-MX" sz="2800" dirty="0" smtClean="0"/>
              <a:t>UN BOSQUEJO GENERAL</a:t>
            </a:r>
            <a:r>
              <a:rPr lang="es-ES" sz="2800" dirty="0" smtClean="0"/>
              <a:t>….</a:t>
            </a:r>
            <a:endParaRPr lang="es-MX" sz="2800" dirty="0"/>
          </a:p>
        </p:txBody>
      </p:sp>
      <p:sp>
        <p:nvSpPr>
          <p:cNvPr id="5" name="CuadroTexto 4"/>
          <p:cNvSpPr txBox="1"/>
          <p:nvPr/>
        </p:nvSpPr>
        <p:spPr>
          <a:xfrm>
            <a:off x="1691680" y="2636912"/>
            <a:ext cx="6583854" cy="3046988"/>
          </a:xfrm>
          <a:prstGeom prst="rect">
            <a:avLst/>
          </a:prstGeom>
          <a:noFill/>
        </p:spPr>
        <p:txBody>
          <a:bodyPr wrap="none" rtlCol="0">
            <a:spAutoFit/>
          </a:bodyPr>
          <a:lstStyle/>
          <a:p>
            <a:pPr marL="457200" indent="-457200">
              <a:buFont typeface="Arial"/>
              <a:buChar char="•"/>
            </a:pPr>
            <a:r>
              <a:rPr lang="es-MX" sz="3200" dirty="0" smtClean="0"/>
              <a:t>Nombre de la tesis</a:t>
            </a:r>
          </a:p>
          <a:p>
            <a:pPr marL="457200" indent="-457200">
              <a:buFont typeface="Arial"/>
              <a:buChar char="•"/>
            </a:pPr>
            <a:r>
              <a:rPr lang="es-MX" sz="3200" dirty="0" smtClean="0"/>
              <a:t>Introducción y/o antecedentes</a:t>
            </a:r>
          </a:p>
          <a:p>
            <a:pPr marL="457200" indent="-457200">
              <a:buFont typeface="Arial"/>
              <a:buChar char="•"/>
            </a:pPr>
            <a:r>
              <a:rPr lang="es-MX" sz="3200" dirty="0" smtClean="0"/>
              <a:t>Objetivo</a:t>
            </a:r>
          </a:p>
          <a:p>
            <a:pPr marL="457200" indent="-457200">
              <a:buFont typeface="Arial"/>
              <a:buChar char="•"/>
            </a:pPr>
            <a:r>
              <a:rPr lang="es-MX" sz="3200" dirty="0" smtClean="0"/>
              <a:t>Justificación</a:t>
            </a:r>
          </a:p>
          <a:p>
            <a:pPr marL="457200" indent="-457200">
              <a:buFont typeface="Arial"/>
              <a:buChar char="•"/>
            </a:pPr>
            <a:r>
              <a:rPr lang="es-MX" sz="3200" dirty="0" smtClean="0"/>
              <a:t>Metodología</a:t>
            </a:r>
          </a:p>
          <a:p>
            <a:pPr marL="457200" indent="-457200">
              <a:buFont typeface="Arial"/>
              <a:buChar char="•"/>
            </a:pPr>
            <a:r>
              <a:rPr lang="es-MX" sz="3200" dirty="0" smtClean="0"/>
              <a:t>Bibliografía</a:t>
            </a:r>
            <a:endParaRPr lang="es-MX" sz="3200" dirty="0"/>
          </a:p>
        </p:txBody>
      </p:sp>
      <p:pic>
        <p:nvPicPr>
          <p:cNvPr id="2" name="Imagen 1"/>
          <p:cNvPicPr>
            <a:picLocks noChangeAspect="1"/>
          </p:cNvPicPr>
          <p:nvPr/>
        </p:nvPicPr>
        <p:blipFill>
          <a:blip r:embed="rId3"/>
          <a:stretch>
            <a:fillRect/>
          </a:stretch>
        </p:blipFill>
        <p:spPr>
          <a:xfrm>
            <a:off x="6012160" y="3861048"/>
            <a:ext cx="2832100" cy="2870200"/>
          </a:xfrm>
          <a:prstGeom prst="rect">
            <a:avLst/>
          </a:prstGeom>
        </p:spPr>
      </p:pic>
    </p:spTree>
    <p:extLst>
      <p:ext uri="{BB962C8B-B14F-4D97-AF65-F5344CB8AC3E}">
        <p14:creationId xmlns:p14="http://schemas.microsoft.com/office/powerpoint/2010/main" val="1221753310"/>
      </p:ext>
    </p:extLst>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ítulo 1"/>
          <p:cNvSpPr txBox="1">
            <a:spLocks/>
          </p:cNvSpPr>
          <p:nvPr/>
        </p:nvSpPr>
        <p:spPr>
          <a:xfrm>
            <a:off x="683568" y="-13384"/>
            <a:ext cx="8042276" cy="1336956"/>
          </a:xfrm>
          <a:prstGeom prst="rect">
            <a:avLst/>
          </a:prstGeom>
        </p:spPr>
        <p:txBody>
          <a:bodyPr vert="horz" lIns="91440" tIns="45720" rIns="91440" bIns="45720" rtlCol="0" anchor="b" anchorCtr="0">
            <a:noAutofit/>
          </a:bodyPr>
          <a:lstStyle>
            <a:lvl1pPr algn="ctr" defTabSz="914400" rtl="0" eaLnBrk="1" latinLnBrk="0" hangingPunct="1">
              <a:spcBef>
                <a:spcPct val="0"/>
              </a:spcBef>
              <a:buNone/>
              <a:defRPr sz="4600" kern="1200">
                <a:solidFill>
                  <a:schemeClr val="accent1"/>
                </a:solidFill>
                <a:latin typeface="+mj-lt"/>
                <a:ea typeface="+mj-ea"/>
                <a:cs typeface="+mj-cs"/>
              </a:defRPr>
            </a:lvl1pPr>
          </a:lstStyle>
          <a:p>
            <a:r>
              <a:rPr lang="es-ES_tradnl" sz="4300" b="1" dirty="0" smtClean="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latin typeface="Century Gothic"/>
                <a:ea typeface="ＭＳ Ｐゴシック" charset="0"/>
                <a:cs typeface="Century Gothic"/>
              </a:rPr>
              <a:t>El Nombre</a:t>
            </a:r>
            <a:r>
              <a:rPr lang="es-ES" sz="4300" b="1" dirty="0" smtClean="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latin typeface="Century Gothic"/>
                <a:ea typeface="ＭＳ Ｐゴシック" charset="0"/>
                <a:cs typeface="Century Gothic"/>
              </a:rPr>
              <a:t>…</a:t>
            </a:r>
            <a:endParaRPr lang="es-MX" sz="4300" b="1" dirty="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latin typeface="Century Gothic"/>
              <a:ea typeface="ＭＳ Ｐゴシック" charset="0"/>
              <a:cs typeface="Century Gothic"/>
            </a:endParaRPr>
          </a:p>
        </p:txBody>
      </p:sp>
      <p:pic>
        <p:nvPicPr>
          <p:cNvPr id="2" name="Imagen 1"/>
          <p:cNvPicPr>
            <a:picLocks noChangeAspect="1"/>
          </p:cNvPicPr>
          <p:nvPr/>
        </p:nvPicPr>
        <p:blipFill>
          <a:blip r:embed="rId3" cstate="print"/>
          <a:stretch>
            <a:fillRect/>
          </a:stretch>
        </p:blipFill>
        <p:spPr>
          <a:xfrm>
            <a:off x="1187625" y="1484784"/>
            <a:ext cx="4968552" cy="3224273"/>
          </a:xfrm>
          <a:prstGeom prst="rect">
            <a:avLst/>
          </a:prstGeom>
        </p:spPr>
      </p:pic>
      <p:pic>
        <p:nvPicPr>
          <p:cNvPr id="4" name="Imagen 3"/>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3707904" y="3573016"/>
            <a:ext cx="5161260" cy="2699330"/>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spTree>
    <p:extLst>
      <p:ext uri="{BB962C8B-B14F-4D97-AF65-F5344CB8AC3E}">
        <p14:creationId xmlns:p14="http://schemas.microsoft.com/office/powerpoint/2010/main" val="2012904062"/>
      </p:ext>
    </p:extLst>
  </p:cSld>
  <p:clrMapOvr>
    <a:masterClrMapping/>
  </p:clrMapOvr>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ítulo 1"/>
          <p:cNvSpPr txBox="1">
            <a:spLocks/>
          </p:cNvSpPr>
          <p:nvPr/>
        </p:nvSpPr>
        <p:spPr>
          <a:xfrm>
            <a:off x="683568" y="-13384"/>
            <a:ext cx="8042276" cy="1336956"/>
          </a:xfrm>
          <a:prstGeom prst="rect">
            <a:avLst/>
          </a:prstGeom>
        </p:spPr>
        <p:txBody>
          <a:bodyPr vert="horz" lIns="91440" tIns="45720" rIns="91440" bIns="45720" rtlCol="0" anchor="b" anchorCtr="0">
            <a:noAutofit/>
          </a:bodyPr>
          <a:lstStyle>
            <a:lvl1pPr algn="ctr" defTabSz="914400" rtl="0" eaLnBrk="1" latinLnBrk="0" hangingPunct="1">
              <a:spcBef>
                <a:spcPct val="0"/>
              </a:spcBef>
              <a:buNone/>
              <a:defRPr sz="4600" kern="1200">
                <a:solidFill>
                  <a:schemeClr val="accent1"/>
                </a:solidFill>
                <a:latin typeface="+mj-lt"/>
                <a:ea typeface="+mj-ea"/>
                <a:cs typeface="+mj-cs"/>
              </a:defRPr>
            </a:lvl1pPr>
          </a:lstStyle>
          <a:p>
            <a:r>
              <a:rPr lang="es-ES_tradnl" sz="4300" b="1" dirty="0" smtClean="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latin typeface="Century Gothic"/>
                <a:ea typeface="ＭＳ Ｐゴシック" charset="0"/>
                <a:cs typeface="Century Gothic"/>
              </a:rPr>
              <a:t>El Nombre</a:t>
            </a:r>
            <a:r>
              <a:rPr lang="es-ES" sz="4300" b="1" dirty="0" smtClean="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latin typeface="Century Gothic"/>
                <a:ea typeface="ＭＳ Ｐゴシック" charset="0"/>
                <a:cs typeface="Century Gothic"/>
              </a:rPr>
              <a:t>….</a:t>
            </a:r>
            <a:endParaRPr lang="es-MX" sz="4300" b="1" dirty="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latin typeface="Century Gothic"/>
              <a:ea typeface="ＭＳ Ｐゴシック" charset="0"/>
              <a:cs typeface="Century Gothic"/>
            </a:endParaRPr>
          </a:p>
        </p:txBody>
      </p:sp>
      <p:pic>
        <p:nvPicPr>
          <p:cNvPr id="3" name="Imagen 2"/>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251520" y="1772816"/>
            <a:ext cx="5042644" cy="2294446"/>
          </a:xfrm>
          <a:prstGeom prst="rect">
            <a:avLst/>
          </a:prstGeom>
        </p:spPr>
      </p:pic>
      <p:pic>
        <p:nvPicPr>
          <p:cNvPr id="5" name="Imagen 4"/>
          <p:cNvPicPr>
            <a:picLocks noChangeAspect="1"/>
          </p:cNvPicPr>
          <p:nvPr/>
        </p:nvPicPr>
        <p:blipFill>
          <a:blip r:embed="rId4" cstate="email">
            <a:duotone>
              <a:prstClr val="black"/>
              <a:schemeClr val="accent5">
                <a:tint val="45000"/>
                <a:satMod val="400000"/>
              </a:schemeClr>
            </a:duotone>
            <a:extLst>
              <a:ext uri="{28A0092B-C50C-407E-A947-70E740481C1C}">
                <a14:useLocalDpi xmlns:a14="http://schemas.microsoft.com/office/drawing/2010/main"/>
              </a:ext>
            </a:extLst>
          </a:blip>
          <a:stretch>
            <a:fillRect/>
          </a:stretch>
        </p:blipFill>
        <p:spPr>
          <a:xfrm>
            <a:off x="4067944" y="3861048"/>
            <a:ext cx="4581045" cy="2475312"/>
          </a:xfrm>
          <a:prstGeom prst="rect">
            <a:avLst/>
          </a:prstGeom>
        </p:spPr>
      </p:pic>
    </p:spTree>
    <p:extLst>
      <p:ext uri="{BB962C8B-B14F-4D97-AF65-F5344CB8AC3E}">
        <p14:creationId xmlns:p14="http://schemas.microsoft.com/office/powerpoint/2010/main" val="334933469"/>
      </p:ext>
    </p:extLst>
  </p:cSld>
  <p:clrMapOvr>
    <a:masterClrMapping/>
  </p:clrMapOvr>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ítulo 1"/>
          <p:cNvSpPr txBox="1">
            <a:spLocks/>
          </p:cNvSpPr>
          <p:nvPr/>
        </p:nvSpPr>
        <p:spPr>
          <a:xfrm>
            <a:off x="683568" y="188640"/>
            <a:ext cx="8042276" cy="1336956"/>
          </a:xfrm>
          <a:prstGeom prst="rect">
            <a:avLst/>
          </a:prstGeom>
        </p:spPr>
        <p:txBody>
          <a:bodyPr vert="horz" lIns="91440" tIns="45720" rIns="91440" bIns="45720" rtlCol="0" anchor="b" anchorCtr="0">
            <a:noAutofit/>
          </a:bodyPr>
          <a:lstStyle>
            <a:lvl1pPr algn="ctr" defTabSz="914400" rtl="0" eaLnBrk="1" latinLnBrk="0" hangingPunct="1">
              <a:spcBef>
                <a:spcPct val="0"/>
              </a:spcBef>
              <a:buNone/>
              <a:defRPr sz="4600" kern="1200">
                <a:solidFill>
                  <a:schemeClr val="accent1"/>
                </a:solidFill>
                <a:latin typeface="+mj-lt"/>
                <a:ea typeface="+mj-ea"/>
                <a:cs typeface="+mj-cs"/>
              </a:defRPr>
            </a:lvl1pPr>
          </a:lstStyle>
          <a:p>
            <a:r>
              <a:rPr lang="es-ES_tradnl" sz="4300" b="1" dirty="0" smtClean="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latin typeface="Century Gothic"/>
                <a:ea typeface="ＭＳ Ｐゴシック" charset="0"/>
                <a:cs typeface="Century Gothic"/>
              </a:rPr>
              <a:t>La introducción y/o antecedentes</a:t>
            </a:r>
            <a:endParaRPr lang="es-MX" sz="4300" b="1" dirty="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latin typeface="Century Gothic"/>
              <a:ea typeface="ＭＳ Ｐゴシック" charset="0"/>
              <a:cs typeface="Century Gothic"/>
            </a:endParaRPr>
          </a:p>
        </p:txBody>
      </p:sp>
      <p:pic>
        <p:nvPicPr>
          <p:cNvPr id="7" name="Imagen 6"/>
          <p:cNvPicPr>
            <a:picLocks noChangeAspect="1"/>
          </p:cNvPicPr>
          <p:nvPr/>
        </p:nvPicPr>
        <p:blipFill>
          <a:blip r:embed="rId3" cstate="print"/>
          <a:stretch>
            <a:fillRect/>
          </a:stretch>
        </p:blipFill>
        <p:spPr>
          <a:xfrm>
            <a:off x="827584" y="1772816"/>
            <a:ext cx="7505700" cy="1752600"/>
          </a:xfrm>
          <a:prstGeom prst="rect">
            <a:avLst/>
          </a:prstGeom>
        </p:spPr>
      </p:pic>
      <p:pic>
        <p:nvPicPr>
          <p:cNvPr id="8" name="Imagen 7"/>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3275856" y="3501008"/>
            <a:ext cx="5000352" cy="2762432"/>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spTree>
    <p:extLst>
      <p:ext uri="{BB962C8B-B14F-4D97-AF65-F5344CB8AC3E}">
        <p14:creationId xmlns:p14="http://schemas.microsoft.com/office/powerpoint/2010/main" val="2053914803"/>
      </p:ext>
    </p:extLst>
  </p:cSld>
  <p:clrMapOvr>
    <a:masterClrMapping/>
  </p:clrMapOvr>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ítulo 1"/>
          <p:cNvSpPr txBox="1">
            <a:spLocks/>
          </p:cNvSpPr>
          <p:nvPr/>
        </p:nvSpPr>
        <p:spPr>
          <a:xfrm>
            <a:off x="683568" y="-13384"/>
            <a:ext cx="8042276" cy="1336956"/>
          </a:xfrm>
          <a:prstGeom prst="rect">
            <a:avLst/>
          </a:prstGeom>
        </p:spPr>
        <p:txBody>
          <a:bodyPr vert="horz" lIns="91440" tIns="45720" rIns="91440" bIns="45720" rtlCol="0" anchor="b" anchorCtr="0">
            <a:noAutofit/>
          </a:bodyPr>
          <a:lstStyle>
            <a:lvl1pPr algn="ctr" defTabSz="914400" rtl="0" eaLnBrk="1" latinLnBrk="0" hangingPunct="1">
              <a:spcBef>
                <a:spcPct val="0"/>
              </a:spcBef>
              <a:buNone/>
              <a:defRPr sz="4600" kern="1200">
                <a:solidFill>
                  <a:schemeClr val="accent1"/>
                </a:solidFill>
                <a:latin typeface="+mj-lt"/>
                <a:ea typeface="+mj-ea"/>
                <a:cs typeface="+mj-cs"/>
              </a:defRPr>
            </a:lvl1pPr>
          </a:lstStyle>
          <a:p>
            <a:r>
              <a:rPr lang="es-ES_tradnl" sz="4300" b="1" dirty="0" smtClean="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latin typeface="Century Gothic"/>
                <a:ea typeface="ＭＳ Ｐゴシック" charset="0"/>
                <a:cs typeface="Century Gothic"/>
              </a:rPr>
              <a:t>El objetivo</a:t>
            </a:r>
            <a:r>
              <a:rPr lang="es-ES" sz="4300" b="1" dirty="0" smtClean="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latin typeface="Century Gothic"/>
                <a:ea typeface="ＭＳ Ｐゴシック" charset="0"/>
                <a:cs typeface="Century Gothic"/>
              </a:rPr>
              <a:t>….</a:t>
            </a:r>
            <a:endParaRPr lang="es-MX" sz="4300" b="1" dirty="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latin typeface="Century Gothic"/>
              <a:ea typeface="ＭＳ Ｐゴシック" charset="0"/>
              <a:cs typeface="Century Gothic"/>
            </a:endParaRPr>
          </a:p>
        </p:txBody>
      </p:sp>
      <p:pic>
        <p:nvPicPr>
          <p:cNvPr id="2" name="Imagen 1"/>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1331640" y="1628800"/>
            <a:ext cx="6336704" cy="1266800"/>
          </a:xfrm>
          <a:prstGeom prst="rect">
            <a:avLst/>
          </a:prstGeom>
        </p:spPr>
      </p:pic>
      <p:pic>
        <p:nvPicPr>
          <p:cNvPr id="4" name="Imagen 3"/>
          <p:cNvPicPr>
            <a:picLocks noChangeAspect="1"/>
          </p:cNvPicPr>
          <p:nvPr/>
        </p:nvPicPr>
        <p:blipFill>
          <a:blip r:embed="rId4" cstate="print">
            <a:duotone>
              <a:prstClr val="black"/>
              <a:schemeClr val="accent4">
                <a:tint val="45000"/>
                <a:satMod val="400000"/>
              </a:schemeClr>
            </a:duotone>
          </a:blip>
          <a:stretch>
            <a:fillRect/>
          </a:stretch>
        </p:blipFill>
        <p:spPr>
          <a:xfrm>
            <a:off x="1619672" y="3284984"/>
            <a:ext cx="5765056" cy="1513846"/>
          </a:xfrm>
          <a:prstGeom prst="rect">
            <a:avLst/>
          </a:prstGeom>
        </p:spPr>
      </p:pic>
      <p:pic>
        <p:nvPicPr>
          <p:cNvPr id="7" name="Imagen 6"/>
          <p:cNvPicPr>
            <a:picLocks noChangeAspect="1"/>
          </p:cNvPicPr>
          <p:nvPr/>
        </p:nvPicPr>
        <p:blipFill>
          <a:blip r:embed="rId5" cstate="email">
            <a:duotone>
              <a:prstClr val="black"/>
              <a:schemeClr val="accent6">
                <a:tint val="45000"/>
                <a:satMod val="400000"/>
              </a:schemeClr>
            </a:duotone>
            <a:extLst>
              <a:ext uri="{28A0092B-C50C-407E-A947-70E740481C1C}">
                <a14:useLocalDpi xmlns:a14="http://schemas.microsoft.com/office/drawing/2010/main"/>
              </a:ext>
            </a:extLst>
          </a:blip>
          <a:stretch>
            <a:fillRect/>
          </a:stretch>
        </p:blipFill>
        <p:spPr>
          <a:xfrm>
            <a:off x="1907704" y="4869160"/>
            <a:ext cx="5212060" cy="1608443"/>
          </a:xfrm>
          <a:prstGeom prst="rect">
            <a:avLst/>
          </a:prstGeom>
        </p:spPr>
      </p:pic>
    </p:spTree>
    <p:extLst>
      <p:ext uri="{BB962C8B-B14F-4D97-AF65-F5344CB8AC3E}">
        <p14:creationId xmlns:p14="http://schemas.microsoft.com/office/powerpoint/2010/main" val="1043361711"/>
      </p:ext>
    </p:extLst>
  </p:cSld>
  <p:clrMapOvr>
    <a:masterClrMapping/>
  </p:clrMapOvr>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ítulo 1"/>
          <p:cNvSpPr txBox="1">
            <a:spLocks/>
          </p:cNvSpPr>
          <p:nvPr/>
        </p:nvSpPr>
        <p:spPr>
          <a:xfrm>
            <a:off x="683568" y="-13384"/>
            <a:ext cx="8042276" cy="1336956"/>
          </a:xfrm>
          <a:prstGeom prst="rect">
            <a:avLst/>
          </a:prstGeom>
        </p:spPr>
        <p:txBody>
          <a:bodyPr vert="horz" lIns="91440" tIns="45720" rIns="91440" bIns="45720" rtlCol="0" anchor="b" anchorCtr="0">
            <a:noAutofit/>
          </a:bodyPr>
          <a:lstStyle>
            <a:lvl1pPr algn="ctr" defTabSz="914400" rtl="0" eaLnBrk="1" latinLnBrk="0" hangingPunct="1">
              <a:spcBef>
                <a:spcPct val="0"/>
              </a:spcBef>
              <a:buNone/>
              <a:defRPr sz="4600" kern="1200">
                <a:solidFill>
                  <a:schemeClr val="accent1"/>
                </a:solidFill>
                <a:latin typeface="+mj-lt"/>
                <a:ea typeface="+mj-ea"/>
                <a:cs typeface="+mj-cs"/>
              </a:defRPr>
            </a:lvl1pPr>
          </a:lstStyle>
          <a:p>
            <a:r>
              <a:rPr lang="es-ES_tradnl" sz="4300" b="1" dirty="0" smtClean="0">
                <a:ln w="19050">
                  <a:solidFill>
                    <a:schemeClr val="tx2">
                      <a:tint val="1000"/>
                    </a:schemeClr>
                  </a:solidFill>
                  <a:prstDash val="solid"/>
                </a:ln>
                <a:solidFill>
                  <a:schemeClr val="accent5">
                    <a:lumMod val="60000"/>
                    <a:lumOff val="40000"/>
                  </a:schemeClr>
                </a:solidFill>
                <a:effectLst>
                  <a:outerShdw blurRad="50000" dist="50800" dir="7500000" algn="tl">
                    <a:srgbClr val="000000">
                      <a:shade val="5000"/>
                      <a:alpha val="35000"/>
                    </a:srgbClr>
                  </a:outerShdw>
                </a:effectLst>
                <a:latin typeface="Century Gothic"/>
                <a:ea typeface="ＭＳ Ｐゴシック" charset="0"/>
                <a:cs typeface="Century Gothic"/>
              </a:rPr>
              <a:t>La justificación</a:t>
            </a:r>
            <a:r>
              <a:rPr lang="es-ES" sz="4300" b="1" dirty="0" smtClean="0">
                <a:ln w="19050">
                  <a:solidFill>
                    <a:schemeClr val="tx2">
                      <a:tint val="1000"/>
                    </a:schemeClr>
                  </a:solidFill>
                  <a:prstDash val="solid"/>
                </a:ln>
                <a:solidFill>
                  <a:schemeClr val="accent5">
                    <a:lumMod val="60000"/>
                    <a:lumOff val="40000"/>
                  </a:schemeClr>
                </a:solidFill>
                <a:effectLst>
                  <a:outerShdw blurRad="50000" dist="50800" dir="7500000" algn="tl">
                    <a:srgbClr val="000000">
                      <a:shade val="5000"/>
                      <a:alpha val="35000"/>
                    </a:srgbClr>
                  </a:outerShdw>
                </a:effectLst>
                <a:latin typeface="Century Gothic"/>
                <a:ea typeface="ＭＳ Ｐゴシック" charset="0"/>
                <a:cs typeface="Century Gothic"/>
              </a:rPr>
              <a:t>…</a:t>
            </a:r>
            <a:endParaRPr lang="es-MX" sz="4300" b="1" dirty="0">
              <a:ln w="19050">
                <a:solidFill>
                  <a:schemeClr val="tx2">
                    <a:tint val="1000"/>
                  </a:schemeClr>
                </a:solidFill>
                <a:prstDash val="solid"/>
              </a:ln>
              <a:solidFill>
                <a:schemeClr val="accent5">
                  <a:lumMod val="60000"/>
                  <a:lumOff val="40000"/>
                </a:schemeClr>
              </a:solidFill>
              <a:effectLst>
                <a:outerShdw blurRad="50000" dist="50800" dir="7500000" algn="tl">
                  <a:srgbClr val="000000">
                    <a:shade val="5000"/>
                    <a:alpha val="35000"/>
                  </a:srgbClr>
                </a:outerShdw>
              </a:effectLst>
              <a:latin typeface="Century Gothic"/>
              <a:ea typeface="ＭＳ Ｐゴシック" charset="0"/>
              <a:cs typeface="Century Gothic"/>
            </a:endParaRPr>
          </a:p>
        </p:txBody>
      </p:sp>
      <p:pic>
        <p:nvPicPr>
          <p:cNvPr id="2" name="Imagen 1"/>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1547664" y="1484784"/>
            <a:ext cx="6336704" cy="2048767"/>
          </a:xfrm>
          <a:prstGeom prst="rect">
            <a:avLst/>
          </a:prstGeom>
        </p:spPr>
      </p:pic>
      <p:pic>
        <p:nvPicPr>
          <p:cNvPr id="3" name="Imagen 2"/>
          <p:cNvPicPr>
            <a:picLocks noChangeAspect="1"/>
          </p:cNvPicPr>
          <p:nvPr/>
        </p:nvPicPr>
        <p:blipFill>
          <a:blip r:embed="rId4" cstate="print">
            <a:duotone>
              <a:prstClr val="black"/>
              <a:schemeClr val="accent4">
                <a:tint val="45000"/>
                <a:satMod val="400000"/>
              </a:schemeClr>
            </a:duotone>
          </a:blip>
          <a:stretch>
            <a:fillRect/>
          </a:stretch>
        </p:blipFill>
        <p:spPr>
          <a:xfrm>
            <a:off x="3707904" y="4581128"/>
            <a:ext cx="5436096" cy="1028700"/>
          </a:xfrm>
          <a:prstGeom prst="rect">
            <a:avLst/>
          </a:prstGeom>
        </p:spPr>
      </p:pic>
      <p:pic>
        <p:nvPicPr>
          <p:cNvPr id="4" name="Imagen 3"/>
          <p:cNvPicPr>
            <a:picLocks noChangeAspect="1"/>
          </p:cNvPicPr>
          <p:nvPr/>
        </p:nvPicPr>
        <p:blipFill>
          <a:blip r:embed="rId5"/>
          <a:stretch>
            <a:fillRect/>
          </a:stretch>
        </p:blipFill>
        <p:spPr>
          <a:xfrm>
            <a:off x="611560" y="3861048"/>
            <a:ext cx="3025730" cy="2808312"/>
          </a:xfrm>
          <a:prstGeom prst="rect">
            <a:avLst/>
          </a:prstGeom>
        </p:spPr>
      </p:pic>
    </p:spTree>
    <p:extLst>
      <p:ext uri="{BB962C8B-B14F-4D97-AF65-F5344CB8AC3E}">
        <p14:creationId xmlns:p14="http://schemas.microsoft.com/office/powerpoint/2010/main" val="2778499651"/>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pie de página 3"/>
          <p:cNvSpPr>
            <a:spLocks noGrp="1"/>
          </p:cNvSpPr>
          <p:nvPr>
            <p:ph type="ftr" sz="quarter" idx="11"/>
          </p:nvPr>
        </p:nvSpPr>
        <p:spPr/>
        <p:txBody>
          <a:bodyPr/>
          <a:lstStyle/>
          <a:p>
            <a:pPr>
              <a:defRPr/>
            </a:pPr>
            <a:r>
              <a:rPr lang="es-ES"/>
              <a:t>CZG</a:t>
            </a:r>
          </a:p>
        </p:txBody>
      </p:sp>
      <p:sp>
        <p:nvSpPr>
          <p:cNvPr id="5" name="Marcador de número de diapositiva 4"/>
          <p:cNvSpPr>
            <a:spLocks noGrp="1"/>
          </p:cNvSpPr>
          <p:nvPr>
            <p:ph type="sldNum" sz="quarter" idx="12"/>
          </p:nvPr>
        </p:nvSpPr>
        <p:spPr/>
        <p:txBody>
          <a:bodyPr/>
          <a:lstStyle/>
          <a:p>
            <a:pPr>
              <a:defRPr/>
            </a:pPr>
            <a:fld id="{97DC5C96-4D83-C048-B06B-1DFFD0036952}" type="slidenum">
              <a:rPr lang="es-ES"/>
              <a:pPr>
                <a:defRPr/>
              </a:pPr>
              <a:t>3</a:t>
            </a:fld>
            <a:endParaRPr lang="es-ES"/>
          </a:p>
        </p:txBody>
      </p:sp>
      <p:sp>
        <p:nvSpPr>
          <p:cNvPr id="10" name="Rectangle 21"/>
          <p:cNvSpPr txBox="1">
            <a:spLocks noChangeArrowheads="1"/>
          </p:cNvSpPr>
          <p:nvPr/>
        </p:nvSpPr>
        <p:spPr>
          <a:xfrm>
            <a:off x="3131840" y="260648"/>
            <a:ext cx="5445224" cy="683568"/>
          </a:xfrm>
          <a:prstGeom prst="rect">
            <a:avLst/>
          </a:prstGeom>
        </p:spPr>
        <p:txBody>
          <a:bodyPr/>
          <a:lstStyle/>
          <a:p>
            <a:pPr algn="ctr" fontAlgn="auto">
              <a:spcAft>
                <a:spcPts val="0"/>
              </a:spcAft>
              <a:defRPr/>
            </a:pPr>
            <a:r>
              <a:rPr lang="es-MX" sz="3800" b="1" dirty="0">
                <a:ln w="19050">
                  <a:solidFill>
                    <a:schemeClr val="tx2">
                      <a:tint val="1000"/>
                    </a:schemeClr>
                  </a:solidFill>
                  <a:prstDash val="solid"/>
                </a:ln>
                <a:solidFill>
                  <a:srgbClr val="94D66C"/>
                </a:solidFill>
                <a:effectLst>
                  <a:outerShdw blurRad="50000" dist="50800" dir="7500000" algn="tl">
                    <a:srgbClr val="000000">
                      <a:shade val="5000"/>
                      <a:alpha val="35000"/>
                    </a:srgbClr>
                  </a:outerShdw>
                </a:effectLst>
                <a:latin typeface="+mj-lt"/>
                <a:ea typeface="ＭＳ Ｐゴシック" pitchFamily="-107" charset="-128"/>
                <a:cs typeface="+mj-cs"/>
              </a:rPr>
              <a:t>Guía didáctica</a:t>
            </a:r>
            <a:endParaRPr lang="es-ES" sz="2800" b="1" dirty="0">
              <a:ln w="19050">
                <a:solidFill>
                  <a:schemeClr val="tx2">
                    <a:tint val="1000"/>
                  </a:schemeClr>
                </a:solidFill>
                <a:prstDash val="solid"/>
              </a:ln>
              <a:solidFill>
                <a:srgbClr val="94D66C"/>
              </a:solidFill>
              <a:effectLst>
                <a:outerShdw blurRad="50000" dist="50800" dir="7500000" algn="tl">
                  <a:srgbClr val="000000">
                    <a:shade val="5000"/>
                    <a:alpha val="35000"/>
                  </a:srgbClr>
                </a:outerShdw>
              </a:effectLst>
              <a:latin typeface="+mj-lt"/>
              <a:ea typeface="ＭＳ Ｐゴシック" pitchFamily="-107" charset="-128"/>
              <a:cs typeface="+mj-cs"/>
            </a:endParaRPr>
          </a:p>
        </p:txBody>
      </p:sp>
      <p:graphicFrame>
        <p:nvGraphicFramePr>
          <p:cNvPr id="6" name="Objeto 5"/>
          <p:cNvGraphicFramePr>
            <a:graphicFrameLocks noChangeAspect="1"/>
          </p:cNvGraphicFramePr>
          <p:nvPr>
            <p:extLst>
              <p:ext uri="{D42A27DB-BD31-4B8C-83A1-F6EECF244321}">
                <p14:modId xmlns:p14="http://schemas.microsoft.com/office/powerpoint/2010/main" val="2559273693"/>
              </p:ext>
            </p:extLst>
          </p:nvPr>
        </p:nvGraphicFramePr>
        <p:xfrm>
          <a:off x="683568" y="1052736"/>
          <a:ext cx="6191250" cy="5214938"/>
        </p:xfrm>
        <a:graphic>
          <a:graphicData uri="http://schemas.openxmlformats.org/presentationml/2006/ole">
            <mc:AlternateContent xmlns:mc="http://schemas.openxmlformats.org/markup-compatibility/2006">
              <mc:Choice xmlns:v="urn:schemas-microsoft-com:vml" Requires="v">
                <p:oleObj spid="_x0000_s3080" name="Documento" r:id="rId3" imgW="5943600" imgH="5003800" progId="Word.Document.12">
                  <p:embed/>
                </p:oleObj>
              </mc:Choice>
              <mc:Fallback>
                <p:oleObj name="Documento" r:id="rId3" imgW="5943600" imgH="5003800" progId="Word.Document.12">
                  <p:embed/>
                  <p:pic>
                    <p:nvPicPr>
                      <p:cNvPr id="0" name=""/>
                      <p:cNvPicPr/>
                      <p:nvPr/>
                    </p:nvPicPr>
                    <p:blipFill>
                      <a:blip r:embed="rId4"/>
                      <a:stretch>
                        <a:fillRect/>
                      </a:stretch>
                    </p:blipFill>
                    <p:spPr>
                      <a:xfrm>
                        <a:off x="683568" y="1052736"/>
                        <a:ext cx="6191250" cy="5214938"/>
                      </a:xfrm>
                      <a:prstGeom prst="rect">
                        <a:avLst/>
                      </a:prstGeom>
                    </p:spPr>
                  </p:pic>
                </p:oleObj>
              </mc:Fallback>
            </mc:AlternateContent>
          </a:graphicData>
        </a:graphic>
      </p:graphicFrame>
      <p:pic>
        <p:nvPicPr>
          <p:cNvPr id="7" name="Imagen 6"/>
          <p:cNvPicPr>
            <a:picLocks noChangeAspect="1"/>
          </p:cNvPicPr>
          <p:nvPr/>
        </p:nvPicPr>
        <p:blipFill>
          <a:blip r:embed="rId5"/>
          <a:stretch>
            <a:fillRect/>
          </a:stretch>
        </p:blipFill>
        <p:spPr>
          <a:xfrm>
            <a:off x="6876256" y="764704"/>
            <a:ext cx="2413000" cy="2146300"/>
          </a:xfrm>
          <a:prstGeom prst="rect">
            <a:avLst/>
          </a:prstGeom>
        </p:spPr>
      </p:pic>
    </p:spTree>
    <p:extLst>
      <p:ext uri="{BB962C8B-B14F-4D97-AF65-F5344CB8AC3E}">
        <p14:creationId xmlns:p14="http://schemas.microsoft.com/office/powerpoint/2010/main" val="2085689325"/>
      </p:ext>
    </p:extLst>
  </p:cSld>
  <p:clrMapOvr>
    <a:masterClrMapping/>
  </p:clrMapOvr>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ítulo 1"/>
          <p:cNvSpPr txBox="1">
            <a:spLocks/>
          </p:cNvSpPr>
          <p:nvPr/>
        </p:nvSpPr>
        <p:spPr>
          <a:xfrm>
            <a:off x="683568" y="260648"/>
            <a:ext cx="8042276" cy="1336956"/>
          </a:xfrm>
          <a:prstGeom prst="rect">
            <a:avLst/>
          </a:prstGeom>
        </p:spPr>
        <p:txBody>
          <a:bodyPr vert="horz" lIns="91440" tIns="45720" rIns="91440" bIns="45720" rtlCol="0" anchor="b" anchorCtr="0">
            <a:noAutofit/>
          </a:bodyPr>
          <a:lstStyle>
            <a:lvl1pPr algn="ctr" defTabSz="914400" rtl="0" eaLnBrk="1" latinLnBrk="0" hangingPunct="1">
              <a:spcBef>
                <a:spcPct val="0"/>
              </a:spcBef>
              <a:buNone/>
              <a:defRPr sz="4600" kern="1200">
                <a:solidFill>
                  <a:schemeClr val="accent1"/>
                </a:solidFill>
                <a:latin typeface="+mj-lt"/>
                <a:ea typeface="+mj-ea"/>
                <a:cs typeface="+mj-cs"/>
              </a:defRPr>
            </a:lvl1pPr>
          </a:lstStyle>
          <a:p>
            <a:r>
              <a:rPr lang="es-MX" sz="4300" b="1" dirty="0" smtClean="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latin typeface="Century Gothic"/>
                <a:ea typeface="ＭＳ Ｐゴシック" charset="0"/>
                <a:cs typeface="Century Gothic"/>
              </a:rPr>
              <a:t>Una parte importante de la investigación….</a:t>
            </a:r>
            <a:endParaRPr lang="es-MX" sz="4300" b="1" dirty="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latin typeface="Century Gothic"/>
              <a:ea typeface="ＭＳ Ｐゴシック" charset="0"/>
              <a:cs typeface="Century Gothic"/>
            </a:endParaRPr>
          </a:p>
        </p:txBody>
      </p:sp>
      <p:sp>
        <p:nvSpPr>
          <p:cNvPr id="4" name="CuadroTexto 3"/>
          <p:cNvSpPr txBox="1"/>
          <p:nvPr/>
        </p:nvSpPr>
        <p:spPr>
          <a:xfrm>
            <a:off x="755576" y="1556792"/>
            <a:ext cx="2412289" cy="646331"/>
          </a:xfrm>
          <a:prstGeom prst="rect">
            <a:avLst/>
          </a:prstGeom>
        </p:spPr>
        <p:style>
          <a:lnRef idx="3">
            <a:schemeClr val="lt1"/>
          </a:lnRef>
          <a:fillRef idx="1">
            <a:schemeClr val="accent2"/>
          </a:fillRef>
          <a:effectRef idx="1">
            <a:schemeClr val="accent2"/>
          </a:effectRef>
          <a:fontRef idx="minor">
            <a:schemeClr val="lt1"/>
          </a:fontRef>
        </p:style>
        <p:txBody>
          <a:bodyPr wrap="none" rtlCol="0">
            <a:spAutoFit/>
          </a:bodyPr>
          <a:lstStyle/>
          <a:p>
            <a:r>
              <a:rPr lang="es-MX" sz="3600" smtClean="0"/>
              <a:t>El método</a:t>
            </a:r>
            <a:endParaRPr lang="es-MX" sz="3600"/>
          </a:p>
        </p:txBody>
      </p:sp>
      <p:pic>
        <p:nvPicPr>
          <p:cNvPr id="5" name="Imagen 4"/>
          <p:cNvPicPr>
            <a:picLocks noChangeAspect="1"/>
          </p:cNvPicPr>
          <p:nvPr/>
        </p:nvPicPr>
        <p:blipFill>
          <a:blip r:embed="rId3" cstate="print"/>
          <a:stretch>
            <a:fillRect/>
          </a:stretch>
        </p:blipFill>
        <p:spPr>
          <a:xfrm>
            <a:off x="5148064" y="4077072"/>
            <a:ext cx="3672408" cy="2395049"/>
          </a:xfrm>
          <a:prstGeom prst="rect">
            <a:avLst/>
          </a:prstGeom>
        </p:spPr>
      </p:pic>
      <p:sp>
        <p:nvSpPr>
          <p:cNvPr id="7" name="CuadroTexto 6"/>
          <p:cNvSpPr txBox="1"/>
          <p:nvPr/>
        </p:nvSpPr>
        <p:spPr>
          <a:xfrm>
            <a:off x="755576" y="2276872"/>
            <a:ext cx="7992888" cy="1815882"/>
          </a:xfrm>
          <a:prstGeom prst="rect">
            <a:avLst/>
          </a:prstGeom>
        </p:spPr>
        <p:style>
          <a:lnRef idx="3">
            <a:schemeClr val="lt1"/>
          </a:lnRef>
          <a:fillRef idx="1">
            <a:schemeClr val="accent5"/>
          </a:fillRef>
          <a:effectRef idx="1">
            <a:schemeClr val="accent5"/>
          </a:effectRef>
          <a:fontRef idx="minor">
            <a:schemeClr val="lt1"/>
          </a:fontRef>
        </p:style>
        <p:txBody>
          <a:bodyPr wrap="square" rtlCol="0">
            <a:spAutoFit/>
          </a:bodyPr>
          <a:lstStyle/>
          <a:p>
            <a:r>
              <a:rPr lang="es-MX" sz="2800" dirty="0" smtClean="0"/>
              <a:t>Los pasos y las técnicas utilizadas para resolver el problema, debe ser suficientemente claro y preciso para poder ser replicable por ello debe considerar: </a:t>
            </a:r>
            <a:endParaRPr lang="es-MX" sz="2800" dirty="0"/>
          </a:p>
        </p:txBody>
      </p:sp>
      <p:pic>
        <p:nvPicPr>
          <p:cNvPr id="8" name="Imagen 7"/>
          <p:cNvPicPr>
            <a:picLocks noChangeAspect="1"/>
          </p:cNvPicPr>
          <p:nvPr/>
        </p:nvPicPr>
        <p:blipFill>
          <a:blip r:embed="rId4" cstate="print"/>
          <a:stretch>
            <a:fillRect/>
          </a:stretch>
        </p:blipFill>
        <p:spPr>
          <a:xfrm>
            <a:off x="827584" y="4149080"/>
            <a:ext cx="3744416" cy="2306643"/>
          </a:xfrm>
          <a:prstGeom prst="rect">
            <a:avLst/>
          </a:prstGeom>
        </p:spPr>
      </p:pic>
    </p:spTree>
    <p:extLst>
      <p:ext uri="{BB962C8B-B14F-4D97-AF65-F5344CB8AC3E}">
        <p14:creationId xmlns:p14="http://schemas.microsoft.com/office/powerpoint/2010/main" val="3860679324"/>
      </p:ext>
    </p:extLst>
  </p:cSld>
  <p:clrMapOvr>
    <a:masterClrMapping/>
  </p:clrMapOvr>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ítulo 1"/>
          <p:cNvSpPr txBox="1">
            <a:spLocks/>
          </p:cNvSpPr>
          <p:nvPr/>
        </p:nvSpPr>
        <p:spPr>
          <a:xfrm>
            <a:off x="683568" y="332656"/>
            <a:ext cx="8042276" cy="1336956"/>
          </a:xfrm>
          <a:prstGeom prst="rect">
            <a:avLst/>
          </a:prstGeom>
        </p:spPr>
        <p:txBody>
          <a:bodyPr vert="horz" lIns="91440" tIns="45720" rIns="91440" bIns="45720" rtlCol="0" anchor="b" anchorCtr="0">
            <a:noAutofit/>
          </a:bodyPr>
          <a:lstStyle>
            <a:lvl1pPr algn="ctr" defTabSz="914400" rtl="0" eaLnBrk="1" latinLnBrk="0" hangingPunct="1">
              <a:spcBef>
                <a:spcPct val="0"/>
              </a:spcBef>
              <a:buNone/>
              <a:defRPr sz="4600" kern="1200">
                <a:solidFill>
                  <a:schemeClr val="accent1"/>
                </a:solidFill>
                <a:latin typeface="+mj-lt"/>
                <a:ea typeface="+mj-ea"/>
                <a:cs typeface="+mj-cs"/>
              </a:defRPr>
            </a:lvl1pPr>
          </a:lstStyle>
          <a:p>
            <a:r>
              <a:rPr lang="es-ES" sz="4300" b="1" dirty="0" smtClean="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latin typeface="Century Gothic"/>
                <a:ea typeface="ＭＳ Ｐゴシック" charset="0"/>
                <a:cs typeface="Century Gothic"/>
              </a:rPr>
              <a:t>H</a:t>
            </a:r>
            <a:r>
              <a:rPr lang="es-MX" sz="4300" b="1" dirty="0" smtClean="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latin typeface="Century Gothic"/>
                <a:ea typeface="ＭＳ Ｐゴシック" charset="0"/>
                <a:cs typeface="Century Gothic"/>
              </a:rPr>
              <a:t>asta el nivel de propuestade tesis….</a:t>
            </a:r>
            <a:endParaRPr lang="es-MX" sz="4300" b="1" dirty="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latin typeface="Century Gothic"/>
              <a:ea typeface="ＭＳ Ｐゴシック" charset="0"/>
              <a:cs typeface="Century Gothic"/>
            </a:endParaRPr>
          </a:p>
        </p:txBody>
      </p:sp>
      <p:pic>
        <p:nvPicPr>
          <p:cNvPr id="2" name="Imagen 1"/>
          <p:cNvPicPr>
            <a:picLocks noChangeAspect="1"/>
          </p:cNvPicPr>
          <p:nvPr/>
        </p:nvPicPr>
        <p:blipFill>
          <a:blip r:embed="rId3" cstate="print"/>
          <a:stretch>
            <a:fillRect/>
          </a:stretch>
        </p:blipFill>
        <p:spPr>
          <a:xfrm>
            <a:off x="755576" y="1844824"/>
            <a:ext cx="7556500" cy="1473200"/>
          </a:xfrm>
          <a:prstGeom prst="rect">
            <a:avLst/>
          </a:prstGeom>
        </p:spPr>
      </p:pic>
      <p:pic>
        <p:nvPicPr>
          <p:cNvPr id="3" name="Imagen 2"/>
          <p:cNvPicPr>
            <a:picLocks noChangeAspect="1"/>
          </p:cNvPicPr>
          <p:nvPr/>
        </p:nvPicPr>
        <p:blipFill>
          <a:blip r:embed="rId4" cstate="print"/>
          <a:stretch>
            <a:fillRect/>
          </a:stretch>
        </p:blipFill>
        <p:spPr>
          <a:xfrm>
            <a:off x="1691680" y="3573016"/>
            <a:ext cx="5760640" cy="2594708"/>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spTree>
    <p:extLst>
      <p:ext uri="{BB962C8B-B14F-4D97-AF65-F5344CB8AC3E}">
        <p14:creationId xmlns:p14="http://schemas.microsoft.com/office/powerpoint/2010/main" val="3315324340"/>
      </p:ext>
    </p:extLst>
  </p:cSld>
  <p:clrMapOvr>
    <a:masterClrMapping/>
  </p:clrMapOvr>
  <p:timing>
    <p:tnLst>
      <p:par>
        <p:cTn xmlns:p14="http://schemas.microsoft.com/office/powerpoint/2010/mai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ítulo 1"/>
          <p:cNvSpPr txBox="1">
            <a:spLocks/>
          </p:cNvSpPr>
          <p:nvPr/>
        </p:nvSpPr>
        <p:spPr>
          <a:xfrm>
            <a:off x="683568" y="-13384"/>
            <a:ext cx="8042276" cy="1336956"/>
          </a:xfrm>
          <a:prstGeom prst="rect">
            <a:avLst/>
          </a:prstGeom>
        </p:spPr>
        <p:txBody>
          <a:bodyPr vert="horz" lIns="91440" tIns="45720" rIns="91440" bIns="45720" rtlCol="0" anchor="b" anchorCtr="0">
            <a:noAutofit/>
          </a:bodyPr>
          <a:lstStyle>
            <a:lvl1pPr algn="ctr" defTabSz="914400" rtl="0" eaLnBrk="1" latinLnBrk="0" hangingPunct="1">
              <a:spcBef>
                <a:spcPct val="0"/>
              </a:spcBef>
              <a:buNone/>
              <a:defRPr sz="4600" kern="1200">
                <a:solidFill>
                  <a:schemeClr val="accent1"/>
                </a:solidFill>
                <a:latin typeface="+mj-lt"/>
                <a:ea typeface="+mj-ea"/>
                <a:cs typeface="+mj-cs"/>
              </a:defRPr>
            </a:lvl1pPr>
          </a:lstStyle>
          <a:p>
            <a:r>
              <a:rPr lang="es-ES_tradnl" sz="4300" b="1" dirty="0" smtClean="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latin typeface="Century Gothic"/>
                <a:ea typeface="ＭＳ Ｐゴシック" charset="0"/>
                <a:cs typeface="Century Gothic"/>
              </a:rPr>
              <a:t>En el seminario</a:t>
            </a:r>
            <a:r>
              <a:rPr lang="es-ES" sz="4300" b="1" dirty="0" smtClean="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latin typeface="Century Gothic"/>
                <a:ea typeface="ＭＳ Ｐゴシック" charset="0"/>
                <a:cs typeface="Century Gothic"/>
              </a:rPr>
              <a:t>….</a:t>
            </a:r>
            <a:endParaRPr lang="es-MX" sz="4300" b="1" dirty="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latin typeface="Century Gothic"/>
              <a:ea typeface="ＭＳ Ｐゴシック" charset="0"/>
              <a:cs typeface="Century Gothic"/>
            </a:endParaRPr>
          </a:p>
        </p:txBody>
      </p:sp>
      <p:pic>
        <p:nvPicPr>
          <p:cNvPr id="4" name="Imagen 3"/>
          <p:cNvPicPr>
            <a:picLocks noChangeAspect="1"/>
          </p:cNvPicPr>
          <p:nvPr/>
        </p:nvPicPr>
        <p:blipFill>
          <a:blip r:embed="rId3" cstate="print"/>
          <a:stretch>
            <a:fillRect/>
          </a:stretch>
        </p:blipFill>
        <p:spPr>
          <a:xfrm>
            <a:off x="3059832" y="2487653"/>
            <a:ext cx="6079785" cy="3133759"/>
          </a:xfrm>
          <a:prstGeom prst="rect">
            <a:avLst/>
          </a:prstGeom>
        </p:spPr>
      </p:pic>
      <p:pic>
        <p:nvPicPr>
          <p:cNvPr id="5" name="Imagen 4"/>
          <p:cNvPicPr>
            <a:picLocks noChangeAspect="1"/>
          </p:cNvPicPr>
          <p:nvPr/>
        </p:nvPicPr>
        <p:blipFill>
          <a:blip r:embed="rId4"/>
          <a:stretch>
            <a:fillRect/>
          </a:stretch>
        </p:blipFill>
        <p:spPr>
          <a:xfrm>
            <a:off x="0" y="1897892"/>
            <a:ext cx="3052374" cy="4960108"/>
          </a:xfrm>
          <a:prstGeom prst="rect">
            <a:avLst/>
          </a:prstGeom>
        </p:spPr>
      </p:pic>
    </p:spTree>
    <p:extLst>
      <p:ext uri="{BB962C8B-B14F-4D97-AF65-F5344CB8AC3E}">
        <p14:creationId xmlns:p14="http://schemas.microsoft.com/office/powerpoint/2010/main" val="862232806"/>
      </p:ext>
    </p:extLst>
  </p:cSld>
  <p:clrMapOvr>
    <a:masterClrMapping/>
  </p:clrMapOvr>
  <p:timing>
    <p:tnLst>
      <p:par>
        <p:cTn xmlns:p14="http://schemas.microsoft.com/office/powerpoint/2010/mai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251520" y="1844824"/>
            <a:ext cx="4176464" cy="3231654"/>
          </a:xfrm>
          <a:noFill/>
          <a:ln>
            <a:noFill/>
          </a:ln>
        </p:spPr>
        <p:style>
          <a:lnRef idx="2">
            <a:schemeClr val="accent1"/>
          </a:lnRef>
          <a:fillRef idx="1">
            <a:schemeClr val="lt1"/>
          </a:fillRef>
          <a:effectRef idx="0">
            <a:schemeClr val="accent1"/>
          </a:effectRef>
          <a:fontRef idx="minor">
            <a:schemeClr val="dk1"/>
          </a:fontRef>
        </p:style>
        <p:txBody>
          <a:bodyPr vert="horz" wrap="square" lIns="91440" tIns="45720" rIns="91440" bIns="45720" rtlCol="0">
            <a:spAutoFit/>
          </a:bodyPr>
          <a:lstStyle/>
          <a:p>
            <a:pPr marL="0"/>
            <a:r>
              <a:rPr lang="es-MX" sz="2000" noProof="0" dirty="0" smtClean="0">
                <a:solidFill>
                  <a:srgbClr val="000000"/>
                </a:solidFill>
                <a:latin typeface="Century Gothic"/>
                <a:cs typeface="Century Gothic"/>
              </a:rPr>
              <a:t>El Seminario se compone de las siguientes actividades: </a:t>
            </a:r>
            <a:r>
              <a:rPr lang="es-ES" sz="2000" dirty="0" smtClean="0">
                <a:solidFill>
                  <a:srgbClr val="000000"/>
                </a:solidFill>
                <a:latin typeface="Century Gothic"/>
                <a:cs typeface="Century Gothic"/>
              </a:rPr>
              <a:t>L</a:t>
            </a:r>
            <a:r>
              <a:rPr lang="es-MX" sz="2000" dirty="0" smtClean="0">
                <a:solidFill>
                  <a:srgbClr val="000000"/>
                </a:solidFill>
                <a:latin typeface="Century Gothic"/>
                <a:cs typeface="Century Gothic"/>
              </a:rPr>
              <a:t>a </a:t>
            </a:r>
            <a:r>
              <a:rPr lang="es-MX" sz="2000" noProof="0" dirty="0" smtClean="0">
                <a:solidFill>
                  <a:srgbClr val="000000"/>
                </a:solidFill>
                <a:latin typeface="Century Gothic"/>
                <a:cs typeface="Century Gothic"/>
              </a:rPr>
              <a:t>Relatoría, </a:t>
            </a:r>
            <a:r>
              <a:rPr lang="es-ES" sz="2000" dirty="0" smtClean="0">
                <a:solidFill>
                  <a:srgbClr val="000000"/>
                </a:solidFill>
                <a:latin typeface="Century Gothic"/>
                <a:cs typeface="Century Gothic"/>
              </a:rPr>
              <a:t>L</a:t>
            </a:r>
            <a:r>
              <a:rPr lang="es-MX" sz="2000" dirty="0" smtClean="0">
                <a:solidFill>
                  <a:srgbClr val="000000"/>
                </a:solidFill>
                <a:latin typeface="Century Gothic"/>
                <a:cs typeface="Century Gothic"/>
              </a:rPr>
              <a:t>a </a:t>
            </a:r>
            <a:r>
              <a:rPr lang="es-MX" sz="2000" noProof="0" dirty="0" smtClean="0">
                <a:solidFill>
                  <a:srgbClr val="000000"/>
                </a:solidFill>
                <a:latin typeface="Century Gothic"/>
                <a:cs typeface="Century Gothic"/>
              </a:rPr>
              <a:t>Correlatoría, </a:t>
            </a:r>
            <a:r>
              <a:rPr lang="es-MX" sz="2000" dirty="0" smtClean="0">
                <a:solidFill>
                  <a:srgbClr val="000000"/>
                </a:solidFill>
                <a:latin typeface="Century Gothic"/>
                <a:cs typeface="Century Gothic"/>
              </a:rPr>
              <a:t>La </a:t>
            </a:r>
            <a:r>
              <a:rPr lang="es-MX" sz="2000" noProof="0" dirty="0" smtClean="0">
                <a:solidFill>
                  <a:srgbClr val="000000"/>
                </a:solidFill>
                <a:latin typeface="Century Gothic"/>
                <a:cs typeface="Century Gothic"/>
              </a:rPr>
              <a:t>Discusión y  El Protocolo.</a:t>
            </a:r>
          </a:p>
          <a:p>
            <a:pPr marL="0"/>
            <a:r>
              <a:rPr lang="es-MX" sz="2000" noProof="0" dirty="0" smtClean="0">
                <a:solidFill>
                  <a:srgbClr val="000000"/>
                </a:solidFill>
                <a:latin typeface="Century Gothic"/>
                <a:cs typeface="Century Gothic"/>
              </a:rPr>
              <a:t>Dichas actividades son responsabilidad de los integrantes del grupo, por lo cual a cada uno de ellos es asignado un rol, de carácter rotativo.</a:t>
            </a:r>
          </a:p>
        </p:txBody>
      </p:sp>
      <p:sp>
        <p:nvSpPr>
          <p:cNvPr id="5" name="Título 1"/>
          <p:cNvSpPr txBox="1">
            <a:spLocks/>
          </p:cNvSpPr>
          <p:nvPr/>
        </p:nvSpPr>
        <p:spPr>
          <a:xfrm>
            <a:off x="539552" y="-171400"/>
            <a:ext cx="8042276" cy="1336956"/>
          </a:xfrm>
          <a:prstGeom prst="rect">
            <a:avLst/>
          </a:prstGeom>
        </p:spPr>
        <p:txBody>
          <a:bodyPr vert="horz" lIns="91440" tIns="45720" rIns="91440" bIns="45720" rtlCol="0" anchor="b" anchorCtr="0">
            <a:normAutofit fontScale="85000" lnSpcReduction="20000"/>
          </a:bodyPr>
          <a:lstStyle>
            <a:lvl1pPr algn="ctr" defTabSz="914400" rtl="0" eaLnBrk="1" latinLnBrk="0" hangingPunct="1">
              <a:spcBef>
                <a:spcPct val="0"/>
              </a:spcBef>
              <a:buNone/>
              <a:defRPr sz="4600" kern="1200">
                <a:solidFill>
                  <a:schemeClr val="accent1"/>
                </a:solidFill>
                <a:latin typeface="+mj-lt"/>
                <a:ea typeface="+mj-ea"/>
                <a:cs typeface="+mj-cs"/>
              </a:defRPr>
            </a:lvl1pPr>
          </a:lstStyle>
          <a:p>
            <a:r>
              <a:rPr lang="es-MX" sz="4000" b="1" dirty="0" smtClean="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latin typeface="Century Gothic"/>
                <a:cs typeface="Century Gothic"/>
              </a:rPr>
              <a:t/>
            </a:r>
            <a:br>
              <a:rPr lang="es-MX" sz="4000" b="1" dirty="0" smtClean="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latin typeface="Century Gothic"/>
                <a:cs typeface="Century Gothic"/>
              </a:rPr>
            </a:br>
            <a:r>
              <a:rPr lang="es-MX" sz="4000" b="1" dirty="0" smtClean="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latin typeface="Century Gothic"/>
                <a:ea typeface="ＭＳ Ｐゴシック" charset="0"/>
                <a:cs typeface="Century Gothic"/>
              </a:rPr>
              <a:t>¿</a:t>
            </a:r>
            <a:r>
              <a:rPr lang="es-ES_tradnl" sz="4000" b="1" dirty="0" smtClean="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latin typeface="Century Gothic"/>
                <a:ea typeface="ＭＳ Ｐゴシック" charset="0"/>
                <a:cs typeface="Century Gothic"/>
              </a:rPr>
              <a:t>Cuál puede ser la organización del Seminario de Tesis</a:t>
            </a:r>
            <a:r>
              <a:rPr lang="es-MX" sz="4000" b="1" dirty="0" smtClean="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latin typeface="Century Gothic"/>
                <a:ea typeface="ＭＳ Ｐゴシック" charset="0"/>
                <a:cs typeface="Century Gothic"/>
              </a:rPr>
              <a:t>?</a:t>
            </a:r>
            <a:r>
              <a:rPr lang="es-MX" sz="4000" b="1" dirty="0" smtClean="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latin typeface="Century Gothic"/>
                <a:cs typeface="Century Gothic"/>
              </a:rPr>
              <a:t> </a:t>
            </a:r>
            <a:endParaRPr lang="es-MX" sz="4000" b="1" dirty="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latin typeface="Century Gothic"/>
              <a:cs typeface="Century Gothic"/>
            </a:endParaRPr>
          </a:p>
        </p:txBody>
      </p:sp>
      <p:pic>
        <p:nvPicPr>
          <p:cNvPr id="2" name="Imagen 1"/>
          <p:cNvPicPr>
            <a:picLocks noChangeAspect="1"/>
          </p:cNvPicPr>
          <p:nvPr/>
        </p:nvPicPr>
        <p:blipFill>
          <a:blip r:embed="rId3"/>
          <a:stretch>
            <a:fillRect/>
          </a:stretch>
        </p:blipFill>
        <p:spPr>
          <a:xfrm>
            <a:off x="4499992" y="1844824"/>
            <a:ext cx="4464496" cy="3364317"/>
          </a:xfrm>
          <a:prstGeom prst="rect">
            <a:avLst/>
          </a:prstGeom>
        </p:spPr>
      </p:pic>
      <p:sp>
        <p:nvSpPr>
          <p:cNvPr id="4" name="Rectángulo 3"/>
          <p:cNvSpPr/>
          <p:nvPr/>
        </p:nvSpPr>
        <p:spPr>
          <a:xfrm>
            <a:off x="899592" y="5229200"/>
            <a:ext cx="7416824" cy="1323439"/>
          </a:xfrm>
          <a:prstGeom prst="rect">
            <a:avLst/>
          </a:prstGeom>
        </p:spPr>
        <p:txBody>
          <a:bodyPr wrap="square">
            <a:spAutoFit/>
          </a:bodyPr>
          <a:lstStyle/>
          <a:p>
            <a:pPr lvl="0" indent="-274320">
              <a:spcBef>
                <a:spcPct val="20000"/>
              </a:spcBef>
              <a:buClr>
                <a:srgbClr val="31B6FD"/>
              </a:buClr>
              <a:buSzPct val="100000"/>
              <a:buFont typeface="Symbol" pitchFamily="18" charset="2"/>
              <a:buChar char=""/>
            </a:pPr>
            <a:r>
              <a:rPr lang="es-MX" sz="2000" dirty="0">
                <a:solidFill>
                  <a:srgbClr val="000000"/>
                </a:solidFill>
                <a:latin typeface="Century Gothic"/>
                <a:cs typeface="Century Gothic"/>
              </a:rPr>
              <a:t>La organización del seminario implica establecer el lugar del seminario, el número de sesiones y las fechas para realizarlas, así como la duración de cada una de las actividades</a:t>
            </a:r>
          </a:p>
        </p:txBody>
      </p:sp>
    </p:spTree>
    <p:extLst>
      <p:ext uri="{BB962C8B-B14F-4D97-AF65-F5344CB8AC3E}">
        <p14:creationId xmlns:p14="http://schemas.microsoft.com/office/powerpoint/2010/main" val="2057966124"/>
      </p:ext>
    </p:extLst>
  </p:cSld>
  <p:clrMapOvr>
    <a:masterClrMapping/>
  </p:clrMapOvr>
  <p:timing>
    <p:tnLst>
      <p:par>
        <p:cTn xmlns:p14="http://schemas.microsoft.com/office/powerpoint/2010/mai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251520" y="4509120"/>
            <a:ext cx="8280920" cy="2012859"/>
          </a:xfrm>
          <a:noFill/>
          <a:ln>
            <a:noFill/>
          </a:ln>
        </p:spPr>
        <p:style>
          <a:lnRef idx="2">
            <a:schemeClr val="accent1"/>
          </a:lnRef>
          <a:fillRef idx="1">
            <a:schemeClr val="lt1"/>
          </a:fillRef>
          <a:effectRef idx="0">
            <a:schemeClr val="accent1"/>
          </a:effectRef>
          <a:fontRef idx="minor">
            <a:schemeClr val="dk1"/>
          </a:fontRef>
        </p:style>
        <p:txBody>
          <a:bodyPr vert="horz" wrap="square" lIns="91440" tIns="45720" rIns="91440" bIns="45720" rtlCol="0">
            <a:spAutoFit/>
          </a:bodyPr>
          <a:lstStyle/>
          <a:p>
            <a:pPr marL="0"/>
            <a:r>
              <a:rPr lang="es-MX" noProof="0" dirty="0" smtClean="0">
                <a:solidFill>
                  <a:srgbClr val="000000"/>
                </a:solidFill>
                <a:latin typeface="Century Gothic"/>
                <a:cs typeface="Century Gothic"/>
              </a:rPr>
              <a:t>El profesor que ejerce como director vela por mantener la cohesión del grupo y un adecuado ambiente de trabajo.</a:t>
            </a:r>
          </a:p>
          <a:p>
            <a:pPr marL="0"/>
            <a:r>
              <a:rPr lang="es-MX" noProof="0" dirty="0" smtClean="0">
                <a:solidFill>
                  <a:srgbClr val="000000"/>
                </a:solidFill>
                <a:latin typeface="Century Gothic"/>
                <a:cs typeface="Century Gothic"/>
              </a:rPr>
              <a:t>Las cualidades del profesor se enfocan hacia el liderazgo y no al autoritarismo.</a:t>
            </a:r>
            <a:endParaRPr lang="es-MX" noProof="0" dirty="0">
              <a:solidFill>
                <a:srgbClr val="000000"/>
              </a:solidFill>
              <a:latin typeface="Century Gothic"/>
              <a:cs typeface="Century Gothic"/>
            </a:endParaRPr>
          </a:p>
        </p:txBody>
      </p:sp>
      <p:sp>
        <p:nvSpPr>
          <p:cNvPr id="5" name="Título 1"/>
          <p:cNvSpPr txBox="1">
            <a:spLocks/>
          </p:cNvSpPr>
          <p:nvPr/>
        </p:nvSpPr>
        <p:spPr>
          <a:xfrm>
            <a:off x="539552" y="-315416"/>
            <a:ext cx="8042276" cy="1336956"/>
          </a:xfrm>
          <a:prstGeom prst="rect">
            <a:avLst/>
          </a:prstGeom>
        </p:spPr>
        <p:txBody>
          <a:bodyPr vert="horz" lIns="91440" tIns="45720" rIns="91440" bIns="45720" rtlCol="0" anchor="b" anchorCtr="0">
            <a:normAutofit fontScale="85000" lnSpcReduction="10000"/>
          </a:bodyPr>
          <a:lstStyle>
            <a:lvl1pPr algn="ctr" defTabSz="914400" rtl="0" eaLnBrk="1" latinLnBrk="0" hangingPunct="1">
              <a:spcBef>
                <a:spcPct val="0"/>
              </a:spcBef>
              <a:buNone/>
              <a:defRPr sz="4600" kern="1200">
                <a:solidFill>
                  <a:schemeClr val="accent1"/>
                </a:solidFill>
                <a:latin typeface="+mj-lt"/>
                <a:ea typeface="+mj-ea"/>
                <a:cs typeface="+mj-cs"/>
              </a:defRPr>
            </a:lvl1pPr>
          </a:lstStyle>
          <a:p>
            <a:r>
              <a:rPr lang="es-MX" sz="4000" b="1" dirty="0" smtClean="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latin typeface="Century Gothic"/>
                <a:cs typeface="Century Gothic"/>
              </a:rPr>
              <a:t/>
            </a:r>
            <a:br>
              <a:rPr lang="es-MX" sz="4000" b="1" dirty="0" smtClean="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latin typeface="Century Gothic"/>
                <a:cs typeface="Century Gothic"/>
              </a:rPr>
            </a:br>
            <a:r>
              <a:rPr lang="es-MX" sz="4000" b="1" dirty="0" smtClean="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latin typeface="Century Gothic"/>
                <a:ea typeface="ＭＳ Ｐゴシック" charset="0"/>
                <a:cs typeface="Century Gothic"/>
              </a:rPr>
              <a:t>¿</a:t>
            </a:r>
            <a:r>
              <a:rPr lang="fr-FR" sz="4000" b="1" dirty="0" err="1" smtClean="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latin typeface="Century Gothic"/>
                <a:ea typeface="ＭＳ Ｐゴシック" charset="0"/>
                <a:cs typeface="Century Gothic"/>
              </a:rPr>
              <a:t>Quién</a:t>
            </a:r>
            <a:r>
              <a:rPr lang="es-ES_tradnl" sz="4000" b="1" dirty="0" smtClean="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latin typeface="Century Gothic"/>
                <a:ea typeface="ＭＳ Ｐゴシック" charset="0"/>
                <a:cs typeface="Century Gothic"/>
              </a:rPr>
              <a:t> dirige el Seminario de Tesis</a:t>
            </a:r>
            <a:r>
              <a:rPr lang="es-MX" sz="4000" b="1" dirty="0" smtClean="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latin typeface="Century Gothic"/>
                <a:ea typeface="ＭＳ Ｐゴシック" charset="0"/>
                <a:cs typeface="Century Gothic"/>
              </a:rPr>
              <a:t>?</a:t>
            </a:r>
            <a:r>
              <a:rPr lang="es-MX" sz="4000" b="1" dirty="0" smtClean="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latin typeface="Century Gothic"/>
                <a:cs typeface="Century Gothic"/>
              </a:rPr>
              <a:t> </a:t>
            </a:r>
            <a:endParaRPr lang="es-MX" sz="4000" b="1" dirty="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latin typeface="Century Gothic"/>
              <a:cs typeface="Century Gothic"/>
            </a:endParaRPr>
          </a:p>
        </p:txBody>
      </p:sp>
      <p:pic>
        <p:nvPicPr>
          <p:cNvPr id="2" name="Imagen 1"/>
          <p:cNvPicPr>
            <a:picLocks noChangeAspect="1"/>
          </p:cNvPicPr>
          <p:nvPr/>
        </p:nvPicPr>
        <p:blipFill>
          <a:blip r:embed="rId3"/>
          <a:stretch>
            <a:fillRect/>
          </a:stretch>
        </p:blipFill>
        <p:spPr>
          <a:xfrm>
            <a:off x="323528" y="1340768"/>
            <a:ext cx="3744416" cy="2931343"/>
          </a:xfrm>
          <a:prstGeom prst="rect">
            <a:avLst/>
          </a:prstGeom>
        </p:spPr>
      </p:pic>
      <p:sp>
        <p:nvSpPr>
          <p:cNvPr id="4" name="Rectángulo 3"/>
          <p:cNvSpPr/>
          <p:nvPr/>
        </p:nvSpPr>
        <p:spPr>
          <a:xfrm>
            <a:off x="4211960" y="1340768"/>
            <a:ext cx="4680520" cy="2751522"/>
          </a:xfrm>
          <a:prstGeom prst="rect">
            <a:avLst/>
          </a:prstGeom>
        </p:spPr>
        <p:style>
          <a:lnRef idx="2">
            <a:schemeClr val="accent1"/>
          </a:lnRef>
          <a:fillRef idx="1">
            <a:schemeClr val="lt1"/>
          </a:fillRef>
          <a:effectRef idx="0">
            <a:schemeClr val="accent1"/>
          </a:effectRef>
          <a:fontRef idx="minor">
            <a:schemeClr val="dk1"/>
          </a:fontRef>
        </p:style>
        <p:txBody>
          <a:bodyPr wrap="square">
            <a:spAutoFit/>
          </a:bodyPr>
          <a:lstStyle/>
          <a:p>
            <a:pPr lvl="0" indent="-274320">
              <a:spcBef>
                <a:spcPct val="20000"/>
              </a:spcBef>
              <a:buClr>
                <a:srgbClr val="31B6FD"/>
              </a:buClr>
              <a:buSzPct val="100000"/>
              <a:buFont typeface="Symbol" pitchFamily="18" charset="2"/>
              <a:buChar char=""/>
            </a:pPr>
            <a:r>
              <a:rPr lang="es-MX" sz="2400" dirty="0">
                <a:solidFill>
                  <a:srgbClr val="000000"/>
                </a:solidFill>
                <a:latin typeface="Century Gothic"/>
                <a:cs typeface="Century Gothic"/>
              </a:rPr>
              <a:t>La dirección del seminario esta a cargo de un profesor el cual debe poseer experiencia y conocimiento del tema.</a:t>
            </a:r>
          </a:p>
          <a:p>
            <a:pPr lvl="0" indent="-274320">
              <a:spcBef>
                <a:spcPct val="20000"/>
              </a:spcBef>
              <a:buClr>
                <a:srgbClr val="31B6FD"/>
              </a:buClr>
              <a:buSzPct val="100000"/>
              <a:buFont typeface="Symbol" pitchFamily="18" charset="2"/>
              <a:buChar char=""/>
            </a:pPr>
            <a:r>
              <a:rPr lang="es-MX" sz="2400" dirty="0">
                <a:solidFill>
                  <a:srgbClr val="000000"/>
                </a:solidFill>
                <a:latin typeface="Century Gothic"/>
                <a:cs typeface="Century Gothic"/>
              </a:rPr>
              <a:t>Su principal función es orientar a los participantes en su investigación.</a:t>
            </a:r>
          </a:p>
        </p:txBody>
      </p:sp>
    </p:spTree>
    <p:extLst>
      <p:ext uri="{BB962C8B-B14F-4D97-AF65-F5344CB8AC3E}">
        <p14:creationId xmlns:p14="http://schemas.microsoft.com/office/powerpoint/2010/main" val="2475581021"/>
      </p:ext>
    </p:extLst>
  </p:cSld>
  <p:clrMapOvr>
    <a:masterClrMapping/>
  </p:clrMapOvr>
  <p:timing>
    <p:tnLst>
      <p:par>
        <p:cTn xmlns:p14="http://schemas.microsoft.com/office/powerpoint/2010/mai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395536" y="2297778"/>
            <a:ext cx="8136904" cy="4560222"/>
          </a:xfrm>
        </p:spPr>
        <p:style>
          <a:lnRef idx="2">
            <a:schemeClr val="accent1"/>
          </a:lnRef>
          <a:fillRef idx="1">
            <a:schemeClr val="lt1"/>
          </a:fillRef>
          <a:effectRef idx="0">
            <a:schemeClr val="accent1"/>
          </a:effectRef>
          <a:fontRef idx="minor">
            <a:schemeClr val="dk1"/>
          </a:fontRef>
        </p:style>
        <p:txBody>
          <a:bodyPr vert="horz" wrap="square" lIns="91440" tIns="45720" rIns="91440" bIns="45720" rtlCol="0">
            <a:spAutoFit/>
          </a:bodyPr>
          <a:lstStyle/>
          <a:p>
            <a:pPr marL="0" algn="just"/>
            <a:r>
              <a:rPr lang="es-MX" sz="2200" noProof="0" dirty="0">
                <a:solidFill>
                  <a:srgbClr val="000000"/>
                </a:solidFill>
                <a:latin typeface="Century Gothic"/>
                <a:cs typeface="Century Gothic"/>
              </a:rPr>
              <a:t>Expositor y asistentes: </a:t>
            </a:r>
            <a:r>
              <a:rPr lang="es-MX" sz="2200" b="1" noProof="0" dirty="0">
                <a:solidFill>
                  <a:srgbClr val="000000"/>
                </a:solidFill>
                <a:latin typeface="Century Gothic"/>
                <a:cs typeface="Century Gothic"/>
              </a:rPr>
              <a:t>ser </a:t>
            </a:r>
            <a:r>
              <a:rPr lang="es-MX" sz="2200" b="1" noProof="0" dirty="0" smtClean="0">
                <a:solidFill>
                  <a:srgbClr val="000000"/>
                </a:solidFill>
                <a:latin typeface="Century Gothic"/>
                <a:cs typeface="Century Gothic"/>
              </a:rPr>
              <a:t>puntuales</a:t>
            </a:r>
            <a:endParaRPr lang="es-MX" sz="2200" b="1" noProof="0" dirty="0">
              <a:solidFill>
                <a:srgbClr val="000000"/>
              </a:solidFill>
              <a:latin typeface="Century Gothic"/>
              <a:cs typeface="Century Gothic"/>
            </a:endParaRPr>
          </a:p>
          <a:p>
            <a:pPr marL="0" algn="just"/>
            <a:r>
              <a:rPr lang="es-MX" sz="2200" noProof="0" dirty="0">
                <a:solidFill>
                  <a:srgbClr val="000000"/>
                </a:solidFill>
                <a:latin typeface="Century Gothic"/>
                <a:cs typeface="Century Gothic"/>
              </a:rPr>
              <a:t>Asistentes: </a:t>
            </a:r>
            <a:r>
              <a:rPr lang="es-MX" sz="2200" b="1" noProof="0" dirty="0">
                <a:solidFill>
                  <a:srgbClr val="000000"/>
                </a:solidFill>
                <a:latin typeface="Century Gothic"/>
                <a:cs typeface="Century Gothic"/>
              </a:rPr>
              <a:t>poner </a:t>
            </a:r>
            <a:r>
              <a:rPr lang="es-MX" sz="2200" b="1" noProof="0" dirty="0" smtClean="0">
                <a:solidFill>
                  <a:srgbClr val="000000"/>
                </a:solidFill>
                <a:latin typeface="Century Gothic"/>
                <a:cs typeface="Century Gothic"/>
              </a:rPr>
              <a:t>atención</a:t>
            </a:r>
            <a:endParaRPr lang="es-MX" sz="2200" b="1" noProof="0" dirty="0">
              <a:solidFill>
                <a:srgbClr val="000000"/>
              </a:solidFill>
              <a:latin typeface="Century Gothic"/>
              <a:cs typeface="Century Gothic"/>
            </a:endParaRPr>
          </a:p>
          <a:p>
            <a:pPr marL="0" algn="just"/>
            <a:r>
              <a:rPr lang="es-ES" sz="2200" noProof="0" dirty="0" smtClean="0">
                <a:solidFill>
                  <a:srgbClr val="000000"/>
                </a:solidFill>
                <a:latin typeface="Century Gothic"/>
                <a:cs typeface="Century Gothic"/>
              </a:rPr>
              <a:t>D</a:t>
            </a:r>
            <a:r>
              <a:rPr lang="es-MX" sz="2200" noProof="0" dirty="0" smtClean="0">
                <a:solidFill>
                  <a:srgbClr val="000000"/>
                </a:solidFill>
                <a:latin typeface="Century Gothic"/>
                <a:cs typeface="Century Gothic"/>
              </a:rPr>
              <a:t>e las preguntas </a:t>
            </a:r>
            <a:r>
              <a:rPr lang="es-MX" sz="2200" noProof="0" dirty="0">
                <a:solidFill>
                  <a:srgbClr val="000000"/>
                </a:solidFill>
                <a:latin typeface="Century Gothic"/>
                <a:cs typeface="Century Gothic"/>
              </a:rPr>
              <a:t>al </a:t>
            </a:r>
            <a:r>
              <a:rPr lang="es-MX" sz="2200" noProof="0" dirty="0" smtClean="0">
                <a:solidFill>
                  <a:srgbClr val="000000"/>
                </a:solidFill>
                <a:latin typeface="Century Gothic"/>
                <a:cs typeface="Century Gothic"/>
              </a:rPr>
              <a:t>expositor:</a:t>
            </a:r>
          </a:p>
          <a:p>
            <a:pPr marL="0" algn="just"/>
            <a:endParaRPr lang="es-MX" sz="2200" noProof="0" dirty="0">
              <a:solidFill>
                <a:srgbClr val="000000"/>
              </a:solidFill>
              <a:latin typeface="Century Gothic"/>
              <a:cs typeface="Century Gothic"/>
            </a:endParaRPr>
          </a:p>
          <a:p>
            <a:pPr lvl="1"/>
            <a:r>
              <a:rPr lang="es-MX" noProof="0" dirty="0">
                <a:latin typeface="Century Gothic"/>
                <a:cs typeface="Century Gothic"/>
              </a:rPr>
              <a:t>Durante la </a:t>
            </a:r>
            <a:r>
              <a:rPr lang="es-MX" noProof="0" dirty="0" smtClean="0">
                <a:latin typeface="Century Gothic"/>
                <a:cs typeface="Century Gothic"/>
              </a:rPr>
              <a:t>plática </a:t>
            </a:r>
            <a:r>
              <a:rPr lang="es-MX" noProof="0" dirty="0">
                <a:latin typeface="Century Gothic"/>
                <a:cs typeface="Century Gothic"/>
              </a:rPr>
              <a:t>solamente si algo no quedo comprensible.</a:t>
            </a:r>
          </a:p>
          <a:p>
            <a:pPr lvl="1"/>
            <a:r>
              <a:rPr lang="es-MX" noProof="0" dirty="0">
                <a:latin typeface="Century Gothic"/>
                <a:cs typeface="Century Gothic"/>
              </a:rPr>
              <a:t>Asistentes deberán anotar preguntas, comentarios durante la platica para tenerlas listas a la hora de las preguntas.</a:t>
            </a:r>
          </a:p>
          <a:p>
            <a:pPr lvl="1"/>
            <a:r>
              <a:rPr lang="es-MX" noProof="0" dirty="0">
                <a:latin typeface="Century Gothic"/>
                <a:cs typeface="Century Gothic"/>
              </a:rPr>
              <a:t>Siempre formular la pregunta con la mejor intención, aunque estés completamente en contra del expositor</a:t>
            </a:r>
            <a:r>
              <a:rPr lang="es-MX" noProof="0" dirty="0" smtClean="0">
                <a:latin typeface="Century Gothic"/>
                <a:cs typeface="Century Gothic"/>
              </a:rPr>
              <a:t>.</a:t>
            </a:r>
            <a:endParaRPr lang="es-MX" noProof="0" dirty="0">
              <a:latin typeface="Century Gothic"/>
              <a:cs typeface="Century Gothic"/>
            </a:endParaRPr>
          </a:p>
        </p:txBody>
      </p:sp>
      <p:sp>
        <p:nvSpPr>
          <p:cNvPr id="6" name="Título 1"/>
          <p:cNvSpPr txBox="1">
            <a:spLocks/>
          </p:cNvSpPr>
          <p:nvPr/>
        </p:nvSpPr>
        <p:spPr>
          <a:xfrm>
            <a:off x="539552" y="29012"/>
            <a:ext cx="8042276" cy="1336956"/>
          </a:xfrm>
          <a:prstGeom prst="rect">
            <a:avLst/>
          </a:prstGeom>
        </p:spPr>
        <p:txBody>
          <a:bodyPr vert="horz" lIns="91440" tIns="45720" rIns="91440" bIns="45720" rtlCol="0" anchor="b" anchorCtr="0">
            <a:normAutofit fontScale="85000" lnSpcReduction="20000"/>
          </a:bodyPr>
          <a:lstStyle>
            <a:lvl1pPr algn="ctr" defTabSz="914400" rtl="0" eaLnBrk="1" latinLnBrk="0" hangingPunct="1">
              <a:spcBef>
                <a:spcPct val="0"/>
              </a:spcBef>
              <a:buNone/>
              <a:defRPr sz="4600" kern="1200">
                <a:solidFill>
                  <a:schemeClr val="accent1"/>
                </a:solidFill>
                <a:latin typeface="+mj-lt"/>
                <a:ea typeface="+mj-ea"/>
                <a:cs typeface="+mj-cs"/>
              </a:defRPr>
            </a:lvl1pPr>
          </a:lstStyle>
          <a:p>
            <a:r>
              <a:rPr lang="es-MX" sz="4000" b="1" dirty="0" smtClean="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latin typeface="Century Gothic"/>
                <a:cs typeface="Century Gothic"/>
              </a:rPr>
              <a:t/>
            </a:r>
            <a:br>
              <a:rPr lang="es-MX" sz="4000" b="1" dirty="0" smtClean="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latin typeface="Century Gothic"/>
                <a:cs typeface="Century Gothic"/>
              </a:rPr>
            </a:br>
            <a:r>
              <a:rPr lang="es-MX" sz="4000" b="1" dirty="0" smtClean="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latin typeface="Century Gothic"/>
                <a:ea typeface="ＭＳ Ｐゴシック" charset="0"/>
                <a:cs typeface="Century Gothic"/>
              </a:rPr>
              <a:t>¿</a:t>
            </a:r>
            <a:r>
              <a:rPr lang="fr-FR" sz="4000" b="1" dirty="0" smtClean="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latin typeface="Century Gothic"/>
                <a:ea typeface="ＭＳ Ｐゴシック" charset="0"/>
                <a:cs typeface="Century Gothic"/>
              </a:rPr>
              <a:t>Que</a:t>
            </a:r>
            <a:r>
              <a:rPr lang="es-MX" sz="4000" b="1" dirty="0" smtClean="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latin typeface="Century Gothic"/>
                <a:ea typeface="ＭＳ Ｐゴシック" charset="0"/>
                <a:cs typeface="Century Gothic"/>
              </a:rPr>
              <a:t> factores son importantes cosniderar en el </a:t>
            </a:r>
            <a:r>
              <a:rPr lang="es-ES_tradnl" sz="4000" b="1" dirty="0" smtClean="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latin typeface="Century Gothic"/>
                <a:ea typeface="ＭＳ Ｐゴシック" charset="0"/>
                <a:cs typeface="Century Gothic"/>
              </a:rPr>
              <a:t>Seminario de Tesis</a:t>
            </a:r>
            <a:r>
              <a:rPr lang="es-MX" sz="4000" b="1" dirty="0" smtClean="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latin typeface="Century Gothic"/>
                <a:ea typeface="ＭＳ Ｐゴシック" charset="0"/>
                <a:cs typeface="Century Gothic"/>
              </a:rPr>
              <a:t>?</a:t>
            </a:r>
            <a:r>
              <a:rPr lang="es-MX" sz="4000" b="1" dirty="0" smtClean="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latin typeface="Century Gothic"/>
                <a:cs typeface="Century Gothic"/>
              </a:rPr>
              <a:t> </a:t>
            </a:r>
            <a:endParaRPr lang="es-MX" sz="4000" b="1" dirty="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latin typeface="Century Gothic"/>
              <a:cs typeface="Century Gothic"/>
            </a:endParaRPr>
          </a:p>
        </p:txBody>
      </p:sp>
      <p:pic>
        <p:nvPicPr>
          <p:cNvPr id="2" name="Imagen 1"/>
          <p:cNvPicPr>
            <a:picLocks noChangeAspect="1"/>
          </p:cNvPicPr>
          <p:nvPr/>
        </p:nvPicPr>
        <p:blipFill>
          <a:blip r:embed="rId3"/>
          <a:stretch>
            <a:fillRect/>
          </a:stretch>
        </p:blipFill>
        <p:spPr>
          <a:xfrm>
            <a:off x="6516216" y="1340768"/>
            <a:ext cx="2476500" cy="2387600"/>
          </a:xfrm>
          <a:prstGeom prst="rect">
            <a:avLst/>
          </a:prstGeom>
        </p:spPr>
      </p:pic>
    </p:spTree>
    <p:extLst>
      <p:ext uri="{BB962C8B-B14F-4D97-AF65-F5344CB8AC3E}">
        <p14:creationId xmlns:p14="http://schemas.microsoft.com/office/powerpoint/2010/main" val="2503539520"/>
      </p:ext>
    </p:extLst>
  </p:cSld>
  <p:clrMapOvr>
    <a:masterClrMapping/>
  </p:clrMapOvr>
  <p:timing>
    <p:tnLst>
      <p:par>
        <p:cTn xmlns:p14="http://schemas.microsoft.com/office/powerpoint/2010/mai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611560" y="1700808"/>
            <a:ext cx="8136904" cy="2769989"/>
          </a:xfrm>
        </p:spPr>
        <p:style>
          <a:lnRef idx="2">
            <a:schemeClr val="accent1"/>
          </a:lnRef>
          <a:fillRef idx="1">
            <a:schemeClr val="lt1"/>
          </a:fillRef>
          <a:effectRef idx="0">
            <a:schemeClr val="accent1"/>
          </a:effectRef>
          <a:fontRef idx="minor">
            <a:schemeClr val="dk1"/>
          </a:fontRef>
        </p:style>
        <p:txBody>
          <a:bodyPr vert="horz" wrap="square" lIns="91440" tIns="45720" rIns="91440" bIns="45720" rtlCol="0">
            <a:spAutoFit/>
          </a:bodyPr>
          <a:lstStyle/>
          <a:p>
            <a:pPr marL="0" algn="just"/>
            <a:r>
              <a:rPr lang="es-ES" sz="2200" noProof="0" dirty="0" smtClean="0">
                <a:solidFill>
                  <a:srgbClr val="000000"/>
                </a:solidFill>
                <a:latin typeface="Century Gothic"/>
                <a:cs typeface="Century Gothic"/>
              </a:rPr>
              <a:t>D</a:t>
            </a:r>
            <a:r>
              <a:rPr lang="es-MX" sz="2200" noProof="0" dirty="0" smtClean="0">
                <a:solidFill>
                  <a:srgbClr val="000000"/>
                </a:solidFill>
                <a:latin typeface="Century Gothic"/>
                <a:cs typeface="Century Gothic"/>
              </a:rPr>
              <a:t>e la respuesta del expositor</a:t>
            </a:r>
            <a:r>
              <a:rPr lang="es-MX" sz="2200" noProof="0" dirty="0">
                <a:solidFill>
                  <a:srgbClr val="000000"/>
                </a:solidFill>
                <a:latin typeface="Century Gothic"/>
                <a:cs typeface="Century Gothic"/>
              </a:rPr>
              <a:t>:</a:t>
            </a:r>
          </a:p>
          <a:p>
            <a:pPr lvl="1"/>
            <a:r>
              <a:rPr lang="es-ES" noProof="0" dirty="0" smtClean="0">
                <a:latin typeface="Century Gothic"/>
                <a:cs typeface="Century Gothic"/>
              </a:rPr>
              <a:t>Seguir un orden claro</a:t>
            </a:r>
            <a:endParaRPr lang="es-MX" noProof="0" dirty="0" smtClean="0">
              <a:latin typeface="Century Gothic"/>
              <a:cs typeface="Century Gothic"/>
            </a:endParaRPr>
          </a:p>
          <a:p>
            <a:pPr lvl="1"/>
            <a:r>
              <a:rPr lang="es-ES" noProof="0" dirty="0" smtClean="0">
                <a:latin typeface="Century Gothic"/>
                <a:cs typeface="Century Gothic"/>
              </a:rPr>
              <a:t>L</a:t>
            </a:r>
            <a:r>
              <a:rPr lang="es-MX" noProof="0" dirty="0" smtClean="0">
                <a:latin typeface="Century Gothic"/>
                <a:cs typeface="Century Gothic"/>
              </a:rPr>
              <a:t>as respuestas deben ser claras </a:t>
            </a:r>
            <a:r>
              <a:rPr lang="es-MX" noProof="0" dirty="0">
                <a:latin typeface="Century Gothic"/>
                <a:cs typeface="Century Gothic"/>
              </a:rPr>
              <a:t>y </a:t>
            </a:r>
            <a:r>
              <a:rPr lang="es-MX" noProof="0" dirty="0" smtClean="0">
                <a:latin typeface="Century Gothic"/>
                <a:cs typeface="Century Gothic"/>
              </a:rPr>
              <a:t>cortas</a:t>
            </a:r>
            <a:endParaRPr lang="es-MX" noProof="0" dirty="0">
              <a:latin typeface="Century Gothic"/>
              <a:cs typeface="Century Gothic"/>
            </a:endParaRPr>
          </a:p>
          <a:p>
            <a:pPr lvl="1"/>
            <a:r>
              <a:rPr lang="es-MX" noProof="0" dirty="0">
                <a:latin typeface="Century Gothic"/>
                <a:cs typeface="Century Gothic"/>
              </a:rPr>
              <a:t>Si la pregunta no es entendible, pedir nuevamente la </a:t>
            </a:r>
            <a:r>
              <a:rPr lang="es-MX" noProof="0" dirty="0" smtClean="0">
                <a:latin typeface="Century Gothic"/>
                <a:cs typeface="Century Gothic"/>
              </a:rPr>
              <a:t>pregunta</a:t>
            </a:r>
          </a:p>
          <a:p>
            <a:pPr lvl="1"/>
            <a:r>
              <a:rPr lang="es-MX" noProof="0" dirty="0" smtClean="0">
                <a:latin typeface="Century Gothic"/>
                <a:cs typeface="Century Gothic"/>
              </a:rPr>
              <a:t>Responder de acuerdo a su conocimiento y si no se cuenta con la respuesta admitirlo</a:t>
            </a:r>
          </a:p>
        </p:txBody>
      </p:sp>
      <p:sp>
        <p:nvSpPr>
          <p:cNvPr id="6" name="Título 1"/>
          <p:cNvSpPr txBox="1">
            <a:spLocks/>
          </p:cNvSpPr>
          <p:nvPr/>
        </p:nvSpPr>
        <p:spPr>
          <a:xfrm>
            <a:off x="539552" y="0"/>
            <a:ext cx="8042276" cy="1336956"/>
          </a:xfrm>
          <a:prstGeom prst="rect">
            <a:avLst/>
          </a:prstGeom>
        </p:spPr>
        <p:txBody>
          <a:bodyPr vert="horz" lIns="91440" tIns="45720" rIns="91440" bIns="45720" rtlCol="0" anchor="b" anchorCtr="0">
            <a:normAutofit fontScale="85000" lnSpcReduction="20000"/>
          </a:bodyPr>
          <a:lstStyle>
            <a:lvl1pPr algn="ctr" defTabSz="914400" rtl="0" eaLnBrk="1" latinLnBrk="0" hangingPunct="1">
              <a:spcBef>
                <a:spcPct val="0"/>
              </a:spcBef>
              <a:buNone/>
              <a:defRPr sz="4600" kern="1200">
                <a:solidFill>
                  <a:schemeClr val="accent1"/>
                </a:solidFill>
                <a:latin typeface="+mj-lt"/>
                <a:ea typeface="+mj-ea"/>
                <a:cs typeface="+mj-cs"/>
              </a:defRPr>
            </a:lvl1pPr>
          </a:lstStyle>
          <a:p>
            <a:r>
              <a:rPr lang="es-MX" sz="4000" b="1" dirty="0" smtClean="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latin typeface="Century Gothic"/>
                <a:cs typeface="Century Gothic"/>
              </a:rPr>
              <a:t/>
            </a:r>
            <a:br>
              <a:rPr lang="es-MX" sz="4000" b="1" dirty="0" smtClean="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latin typeface="Century Gothic"/>
                <a:cs typeface="Century Gothic"/>
              </a:rPr>
            </a:br>
            <a:r>
              <a:rPr lang="es-MX" sz="4000" b="1" dirty="0" smtClean="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latin typeface="Century Gothic"/>
                <a:ea typeface="ＭＳ Ｐゴシック" charset="0"/>
                <a:cs typeface="Century Gothic"/>
              </a:rPr>
              <a:t>¿</a:t>
            </a:r>
            <a:r>
              <a:rPr lang="fr-FR" sz="4000" b="1" dirty="0" err="1" smtClean="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latin typeface="Century Gothic"/>
                <a:ea typeface="ＭＳ Ｐゴシック" charset="0"/>
                <a:cs typeface="Century Gothic"/>
              </a:rPr>
              <a:t>Qué</a:t>
            </a:r>
            <a:r>
              <a:rPr lang="es-MX" sz="4000" b="1" dirty="0" smtClean="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latin typeface="Century Gothic"/>
                <a:ea typeface="ＭＳ Ｐゴシック" charset="0"/>
                <a:cs typeface="Century Gothic"/>
              </a:rPr>
              <a:t> factores son importantes cosnidearar en el </a:t>
            </a:r>
            <a:r>
              <a:rPr lang="es-ES_tradnl" sz="4000" b="1" dirty="0" smtClean="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latin typeface="Century Gothic"/>
                <a:ea typeface="ＭＳ Ｐゴシック" charset="0"/>
                <a:cs typeface="Century Gothic"/>
              </a:rPr>
              <a:t>Seminario de Tesis</a:t>
            </a:r>
            <a:r>
              <a:rPr lang="es-MX" sz="4000" b="1" dirty="0" smtClean="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latin typeface="Century Gothic"/>
                <a:ea typeface="ＭＳ Ｐゴシック" charset="0"/>
                <a:cs typeface="Century Gothic"/>
              </a:rPr>
              <a:t>?</a:t>
            </a:r>
            <a:r>
              <a:rPr lang="es-MX" sz="4000" b="1" dirty="0" smtClean="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latin typeface="Century Gothic"/>
                <a:cs typeface="Century Gothic"/>
              </a:rPr>
              <a:t> </a:t>
            </a:r>
            <a:endParaRPr lang="es-MX" sz="4000" b="1" dirty="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latin typeface="Century Gothic"/>
              <a:cs typeface="Century Gothic"/>
            </a:endParaRPr>
          </a:p>
        </p:txBody>
      </p:sp>
      <p:sp>
        <p:nvSpPr>
          <p:cNvPr id="4" name="2 Marcador de contenido"/>
          <p:cNvSpPr txBox="1">
            <a:spLocks/>
          </p:cNvSpPr>
          <p:nvPr/>
        </p:nvSpPr>
        <p:spPr>
          <a:xfrm>
            <a:off x="611560" y="4725144"/>
            <a:ext cx="8136904" cy="1938992"/>
          </a:xfrm>
          <a:prstGeom prst="rect">
            <a:avLst/>
          </a:prstGeom>
        </p:spPr>
        <p:style>
          <a:lnRef idx="2">
            <a:schemeClr val="accent1"/>
          </a:lnRef>
          <a:fillRef idx="1">
            <a:schemeClr val="lt1"/>
          </a:fillRef>
          <a:effectRef idx="0">
            <a:schemeClr val="accent1"/>
          </a:effectRef>
          <a:fontRef idx="minor">
            <a:schemeClr val="dk1"/>
          </a:fontRef>
        </p:style>
        <p:txBody>
          <a:bodyPr vert="horz" wrap="square" lIns="91440" tIns="45720" rIns="91440" bIns="45720" rtlCol="0">
            <a:spAutoFit/>
          </a:bodyPr>
          <a:lstStyle>
            <a:lvl1pPr marL="349250" indent="-349250" algn="l" defTabSz="914400" rtl="0" eaLnBrk="1" latinLnBrk="0" hangingPunct="1">
              <a:spcBef>
                <a:spcPts val="2000"/>
              </a:spcBef>
              <a:buClr>
                <a:schemeClr val="accent1">
                  <a:lumMod val="60000"/>
                  <a:lumOff val="40000"/>
                </a:schemeClr>
              </a:buClr>
              <a:buSzPct val="110000"/>
              <a:buFont typeface="Wingdings 2" pitchFamily="18" charset="2"/>
              <a:buChar char=""/>
              <a:defRPr sz="2400" kern="1200">
                <a:solidFill>
                  <a:schemeClr val="tx1">
                    <a:lumMod val="65000"/>
                    <a:lumOff val="35000"/>
                  </a:schemeClr>
                </a:solidFill>
                <a:latin typeface="+mn-lt"/>
                <a:ea typeface="+mn-ea"/>
                <a:cs typeface="+mn-cs"/>
              </a:defRPr>
            </a:lvl1pPr>
            <a:lvl2pPr marL="685800" indent="-336550" algn="l" defTabSz="914400" rtl="0" eaLnBrk="1" latinLnBrk="0" hangingPunct="1">
              <a:spcBef>
                <a:spcPts val="600"/>
              </a:spcBef>
              <a:buClr>
                <a:schemeClr val="accent1">
                  <a:lumMod val="75000"/>
                </a:schemeClr>
              </a:buClr>
              <a:buSzPct val="110000"/>
              <a:buFont typeface="Wingdings 2" pitchFamily="18" charset="2"/>
              <a:buChar char=""/>
              <a:defRPr sz="2200" kern="1200">
                <a:solidFill>
                  <a:schemeClr val="tx1">
                    <a:lumMod val="65000"/>
                    <a:lumOff val="35000"/>
                  </a:schemeClr>
                </a:solidFill>
                <a:latin typeface="+mn-lt"/>
                <a:ea typeface="+mn-ea"/>
                <a:cs typeface="+mn-cs"/>
              </a:defRPr>
            </a:lvl2pPr>
            <a:lvl3pPr marL="968375" indent="-282575" algn="l" defTabSz="914400" rtl="0" eaLnBrk="1" latinLnBrk="0" hangingPunct="1">
              <a:spcBef>
                <a:spcPts val="600"/>
              </a:spcBef>
              <a:buClr>
                <a:schemeClr val="accent1">
                  <a:lumMod val="60000"/>
                  <a:lumOff val="40000"/>
                </a:schemeClr>
              </a:buClr>
              <a:buSzPct val="110000"/>
              <a:buFont typeface="Wingdings 2" pitchFamily="18" charset="2"/>
              <a:buChar char=""/>
              <a:defRPr sz="2000" kern="1200">
                <a:solidFill>
                  <a:schemeClr val="tx1">
                    <a:lumMod val="65000"/>
                    <a:lumOff val="35000"/>
                  </a:schemeClr>
                </a:solidFill>
                <a:latin typeface="+mn-lt"/>
                <a:ea typeface="+mn-ea"/>
                <a:cs typeface="+mn-cs"/>
              </a:defRPr>
            </a:lvl3pPr>
            <a:lvl4pPr marL="1263650" indent="-295275" algn="l" defTabSz="914400" rtl="0" eaLnBrk="1" latinLnBrk="0" hangingPunct="1">
              <a:spcBef>
                <a:spcPts val="600"/>
              </a:spcBef>
              <a:buClr>
                <a:schemeClr val="accent1">
                  <a:lumMod val="75000"/>
                </a:schemeClr>
              </a:buClr>
              <a:buSzPct val="110000"/>
              <a:buFont typeface="Wingdings 2" pitchFamily="18" charset="2"/>
              <a:buChar char=""/>
              <a:defRPr sz="1800" kern="1200">
                <a:solidFill>
                  <a:schemeClr val="tx1">
                    <a:lumMod val="65000"/>
                    <a:lumOff val="35000"/>
                  </a:schemeClr>
                </a:solidFill>
                <a:latin typeface="+mn-lt"/>
                <a:ea typeface="+mn-ea"/>
                <a:cs typeface="+mn-cs"/>
              </a:defRPr>
            </a:lvl4pPr>
            <a:lvl5pPr marL="1546225" indent="-282575" algn="l" defTabSz="914400" rtl="0" eaLnBrk="1" latinLnBrk="0" hangingPunct="1">
              <a:spcBef>
                <a:spcPts val="600"/>
              </a:spcBef>
              <a:buClr>
                <a:schemeClr val="accent1">
                  <a:lumMod val="60000"/>
                  <a:lumOff val="40000"/>
                </a:schemeClr>
              </a:buClr>
              <a:buSzPct val="110000"/>
              <a:buFont typeface="Wingdings 2" pitchFamily="18" charset="2"/>
              <a:buChar char=""/>
              <a:defRPr sz="1800" kern="1200">
                <a:solidFill>
                  <a:schemeClr val="tx1">
                    <a:lumMod val="65000"/>
                    <a:lumOff val="35000"/>
                  </a:schemeClr>
                </a:solidFill>
                <a:latin typeface="+mn-lt"/>
                <a:ea typeface="+mn-ea"/>
                <a:cs typeface="+mn-cs"/>
              </a:defRPr>
            </a:lvl5pPr>
            <a:lvl6pPr marL="1828800" indent="-282575" algn="l" defTabSz="914400" rtl="0" eaLnBrk="1" latinLnBrk="0" hangingPunct="1">
              <a:spcBef>
                <a:spcPct val="20000"/>
              </a:spcBef>
              <a:buClr>
                <a:schemeClr val="accent2"/>
              </a:buClr>
              <a:buSzPct val="110000"/>
              <a:buFont typeface="Wingdings 2" pitchFamily="18" charset="2"/>
              <a:buChar char=""/>
              <a:defRPr lang="en-US" sz="1800" kern="1200" dirty="0" smtClean="0">
                <a:solidFill>
                  <a:schemeClr val="tx1">
                    <a:lumMod val="65000"/>
                    <a:lumOff val="35000"/>
                  </a:schemeClr>
                </a:solidFill>
                <a:latin typeface="+mn-lt"/>
                <a:ea typeface="+mn-ea"/>
                <a:cs typeface="+mn-cs"/>
              </a:defRPr>
            </a:lvl6pPr>
            <a:lvl7pPr marL="2117725" indent="-282575" algn="l" defTabSz="914400" rtl="0" eaLnBrk="1" latinLnBrk="0" hangingPunct="1">
              <a:spcBef>
                <a:spcPct val="20000"/>
              </a:spcBef>
              <a:buClr>
                <a:schemeClr val="accent1">
                  <a:lumMod val="60000"/>
                  <a:lumOff val="40000"/>
                </a:schemeClr>
              </a:buClr>
              <a:buSzPct val="110000"/>
              <a:buFont typeface="Wingdings 2" pitchFamily="18" charset="2"/>
              <a:buChar char=""/>
              <a:defRPr lang="en-US" sz="1800" kern="1200" dirty="0" smtClean="0">
                <a:solidFill>
                  <a:schemeClr val="tx1">
                    <a:lumMod val="65000"/>
                    <a:lumOff val="35000"/>
                  </a:schemeClr>
                </a:solidFill>
                <a:latin typeface="+mn-lt"/>
                <a:ea typeface="+mn-ea"/>
                <a:cs typeface="+mn-cs"/>
              </a:defRPr>
            </a:lvl7pPr>
            <a:lvl8pPr marL="2398713" indent="-282575" algn="l" defTabSz="914400" rtl="0" eaLnBrk="1" latinLnBrk="0" hangingPunct="1">
              <a:spcBef>
                <a:spcPct val="20000"/>
              </a:spcBef>
              <a:buClr>
                <a:schemeClr val="accent2"/>
              </a:buClr>
              <a:buSzPct val="110000"/>
              <a:buFont typeface="Wingdings 2" pitchFamily="18" charset="2"/>
              <a:buChar char=""/>
              <a:defRPr lang="en-US" sz="1800" kern="1200" dirty="0" smtClean="0">
                <a:solidFill>
                  <a:schemeClr val="tx1">
                    <a:lumMod val="65000"/>
                    <a:lumOff val="35000"/>
                  </a:schemeClr>
                </a:solidFill>
                <a:latin typeface="+mn-lt"/>
                <a:ea typeface="+mn-ea"/>
                <a:cs typeface="+mn-cs"/>
              </a:defRPr>
            </a:lvl8pPr>
            <a:lvl9pPr marL="2689225" indent="-282575" algn="l" defTabSz="914400" rtl="0" eaLnBrk="1" latinLnBrk="0" hangingPunct="1">
              <a:spcBef>
                <a:spcPct val="20000"/>
              </a:spcBef>
              <a:buClr>
                <a:schemeClr val="accent1">
                  <a:lumMod val="60000"/>
                  <a:lumOff val="40000"/>
                </a:schemeClr>
              </a:buClr>
              <a:buSzPct val="110000"/>
              <a:buFont typeface="Wingdings 2" pitchFamily="18" charset="2"/>
              <a:buChar char=""/>
              <a:defRPr lang="en-US" sz="1800" kern="1200" dirty="0">
                <a:solidFill>
                  <a:schemeClr val="tx1">
                    <a:lumMod val="65000"/>
                    <a:lumOff val="35000"/>
                  </a:schemeClr>
                </a:solidFill>
                <a:latin typeface="+mn-lt"/>
                <a:ea typeface="+mn-ea"/>
                <a:cs typeface="+mn-cs"/>
              </a:defRPr>
            </a:lvl9pPr>
          </a:lstStyle>
          <a:p>
            <a:pPr marL="0" algn="just"/>
            <a:r>
              <a:rPr lang="es-ES" sz="2200" dirty="0" smtClean="0">
                <a:solidFill>
                  <a:srgbClr val="000000"/>
                </a:solidFill>
                <a:latin typeface="Century Gothic"/>
                <a:cs typeface="Century Gothic"/>
              </a:rPr>
              <a:t>D</a:t>
            </a:r>
            <a:r>
              <a:rPr lang="es-MX" sz="2200" dirty="0" smtClean="0">
                <a:solidFill>
                  <a:srgbClr val="000000"/>
                </a:solidFill>
                <a:latin typeface="Century Gothic"/>
                <a:cs typeface="Century Gothic"/>
              </a:rPr>
              <a:t>e la dirección del seminario:</a:t>
            </a:r>
          </a:p>
          <a:p>
            <a:pPr lvl="1"/>
            <a:r>
              <a:rPr lang="es-ES" dirty="0" smtClean="0">
                <a:latin typeface="Century Gothic"/>
                <a:cs typeface="Century Gothic"/>
              </a:rPr>
              <a:t>F</a:t>
            </a:r>
            <a:r>
              <a:rPr lang="es-ES_tradnl" dirty="0" err="1" smtClean="0">
                <a:latin typeface="Century Gothic"/>
                <a:cs typeface="Century Gothic"/>
              </a:rPr>
              <a:t>avorecer</a:t>
            </a:r>
            <a:r>
              <a:rPr lang="es-ES_tradnl" dirty="0" smtClean="0">
                <a:latin typeface="Century Gothic"/>
                <a:cs typeface="Century Gothic"/>
              </a:rPr>
              <a:t> la participación ordenada de los asistentes y el expositor</a:t>
            </a:r>
          </a:p>
          <a:p>
            <a:pPr lvl="1"/>
            <a:r>
              <a:rPr lang="es-ES_tradnl" dirty="0" smtClean="0">
                <a:latin typeface="Century Gothic"/>
                <a:cs typeface="Century Gothic"/>
              </a:rPr>
              <a:t>Retomar respuestas y comentarios para hacer conclusiones</a:t>
            </a:r>
          </a:p>
        </p:txBody>
      </p:sp>
    </p:spTree>
    <p:extLst>
      <p:ext uri="{BB962C8B-B14F-4D97-AF65-F5344CB8AC3E}">
        <p14:creationId xmlns:p14="http://schemas.microsoft.com/office/powerpoint/2010/main" val="1264362730"/>
      </p:ext>
    </p:extLst>
  </p:cSld>
  <p:clrMapOvr>
    <a:masterClrMapping/>
  </p:clrMapOvr>
  <p:timing>
    <p:tnLst>
      <p:par>
        <p:cTn xmlns:p14="http://schemas.microsoft.com/office/powerpoint/2010/mai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79512" y="2348880"/>
            <a:ext cx="6048672" cy="4019562"/>
          </a:xfrm>
        </p:spPr>
        <p:style>
          <a:lnRef idx="2">
            <a:schemeClr val="accent1"/>
          </a:lnRef>
          <a:fillRef idx="1">
            <a:schemeClr val="lt1"/>
          </a:fillRef>
          <a:effectRef idx="0">
            <a:schemeClr val="accent1"/>
          </a:effectRef>
          <a:fontRef idx="minor">
            <a:schemeClr val="dk1"/>
          </a:fontRef>
        </p:style>
        <p:txBody>
          <a:bodyPr vert="horz" wrap="square" lIns="91440" tIns="45720" rIns="91440" bIns="45720" rtlCol="0">
            <a:spAutoFit/>
          </a:bodyPr>
          <a:lstStyle/>
          <a:p>
            <a:pPr marL="0" indent="0" algn="just">
              <a:buNone/>
            </a:pPr>
            <a:endParaRPr lang="es-MX" sz="2200" noProof="0" dirty="0">
              <a:solidFill>
                <a:srgbClr val="000000"/>
              </a:solidFill>
              <a:latin typeface="Century Gothic"/>
              <a:cs typeface="Century Gothic"/>
            </a:endParaRPr>
          </a:p>
          <a:p>
            <a:pPr lvl="1"/>
            <a:r>
              <a:rPr lang="es-MX" noProof="0" dirty="0" smtClean="0">
                <a:solidFill>
                  <a:srgbClr val="000000"/>
                </a:solidFill>
                <a:latin typeface="Century Gothic"/>
                <a:cs typeface="Century Gothic"/>
              </a:rPr>
              <a:t>Trabajar de forma permanente sobre la propuesta</a:t>
            </a:r>
          </a:p>
          <a:p>
            <a:pPr lvl="1"/>
            <a:r>
              <a:rPr lang="es-ES_tradnl" dirty="0" smtClean="0">
                <a:solidFill>
                  <a:srgbClr val="000000"/>
                </a:solidFill>
                <a:latin typeface="Century Gothic"/>
                <a:cs typeface="Century Gothic"/>
              </a:rPr>
              <a:t>Someterla a escrutinio </a:t>
            </a:r>
            <a:r>
              <a:rPr lang="es-MX" dirty="0" smtClean="0">
                <a:solidFill>
                  <a:srgbClr val="000000"/>
                </a:solidFill>
                <a:latin typeface="Century Gothic"/>
                <a:cs typeface="Century Gothic"/>
              </a:rPr>
              <a:t>por un experto</a:t>
            </a:r>
          </a:p>
          <a:p>
            <a:pPr lvl="1"/>
            <a:r>
              <a:rPr lang="es-MX" noProof="0" dirty="0" smtClean="0">
                <a:solidFill>
                  <a:srgbClr val="000000"/>
                </a:solidFill>
                <a:latin typeface="Century Gothic"/>
                <a:cs typeface="Century Gothic"/>
              </a:rPr>
              <a:t>Cuando se realice la presentación </a:t>
            </a:r>
          </a:p>
          <a:p>
            <a:pPr lvl="2"/>
            <a:r>
              <a:rPr lang="es-MX" noProof="0" dirty="0" smtClean="0">
                <a:solidFill>
                  <a:srgbClr val="000000"/>
                </a:solidFill>
                <a:latin typeface="Century Gothic"/>
                <a:cs typeface="Century Gothic"/>
              </a:rPr>
              <a:t>Escoger </a:t>
            </a:r>
            <a:r>
              <a:rPr lang="es-MX" noProof="0" dirty="0">
                <a:solidFill>
                  <a:srgbClr val="000000"/>
                </a:solidFill>
                <a:latin typeface="Century Gothic"/>
                <a:cs typeface="Century Gothic"/>
              </a:rPr>
              <a:t>material de la presentación muy selectivamente</a:t>
            </a:r>
          </a:p>
          <a:p>
            <a:pPr lvl="2"/>
            <a:r>
              <a:rPr lang="es-MX" noProof="0" dirty="0">
                <a:solidFill>
                  <a:srgbClr val="000000"/>
                </a:solidFill>
                <a:latin typeface="Century Gothic"/>
                <a:cs typeface="Century Gothic"/>
              </a:rPr>
              <a:t>Asignar suficiente tiempo para la preparación y practica</a:t>
            </a:r>
          </a:p>
          <a:p>
            <a:pPr lvl="2"/>
            <a:r>
              <a:rPr lang="es-MX" noProof="0" dirty="0">
                <a:solidFill>
                  <a:srgbClr val="000000"/>
                </a:solidFill>
                <a:latin typeface="Century Gothic"/>
                <a:cs typeface="Century Gothic"/>
              </a:rPr>
              <a:t>Asignar el tiempo disponible muy </a:t>
            </a:r>
            <a:r>
              <a:rPr lang="es-MX" noProof="0" dirty="0" smtClean="0">
                <a:solidFill>
                  <a:srgbClr val="000000"/>
                </a:solidFill>
                <a:latin typeface="Century Gothic"/>
                <a:cs typeface="Century Gothic"/>
              </a:rPr>
              <a:t>efectivo</a:t>
            </a:r>
            <a:endParaRPr lang="es-MX" noProof="0" dirty="0">
              <a:solidFill>
                <a:srgbClr val="000000"/>
              </a:solidFill>
              <a:latin typeface="Century Gothic"/>
              <a:cs typeface="Century Gothic"/>
            </a:endParaRPr>
          </a:p>
        </p:txBody>
      </p:sp>
      <p:sp>
        <p:nvSpPr>
          <p:cNvPr id="2" name="1 Título"/>
          <p:cNvSpPr>
            <a:spLocks noGrp="1"/>
          </p:cNvSpPr>
          <p:nvPr>
            <p:ph type="title"/>
          </p:nvPr>
        </p:nvSpPr>
        <p:spPr>
          <a:xfrm>
            <a:off x="107504" y="188640"/>
            <a:ext cx="9036496" cy="1143000"/>
          </a:xfrm>
        </p:spPr>
        <p:txBody>
          <a:bodyPr>
            <a:noAutofit/>
          </a:bodyPr>
          <a:lstStyle/>
          <a:p>
            <a:pPr algn="ctr"/>
            <a:r>
              <a:rPr lang="es-MX" sz="4000" b="1" noProof="0" dirty="0" smtClean="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latin typeface="Century Gothic"/>
                <a:ea typeface="ＭＳ Ｐゴシック" charset="0"/>
                <a:cs typeface="Century Gothic"/>
              </a:rPr>
              <a:t>¡Cualquier seminario es una oportunidad única!</a:t>
            </a:r>
            <a:endParaRPr lang="es-MX" sz="4000" b="1" noProof="0" dirty="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latin typeface="Century Gothic"/>
              <a:ea typeface="ＭＳ Ｐゴシック" charset="0"/>
              <a:cs typeface="Century Gothic"/>
            </a:endParaRPr>
          </a:p>
        </p:txBody>
      </p:sp>
      <p:sp>
        <p:nvSpPr>
          <p:cNvPr id="4" name="CuadroTexto 3"/>
          <p:cNvSpPr txBox="1"/>
          <p:nvPr/>
        </p:nvSpPr>
        <p:spPr>
          <a:xfrm>
            <a:off x="2627784" y="1556792"/>
            <a:ext cx="4537570" cy="646331"/>
          </a:xfrm>
          <a:prstGeom prst="rect">
            <a:avLst/>
          </a:prstGeom>
        </p:spPr>
        <p:style>
          <a:lnRef idx="3">
            <a:schemeClr val="lt1"/>
          </a:lnRef>
          <a:fillRef idx="1">
            <a:schemeClr val="accent2"/>
          </a:fillRef>
          <a:effectRef idx="1">
            <a:schemeClr val="accent2"/>
          </a:effectRef>
          <a:fontRef idx="minor">
            <a:schemeClr val="lt1"/>
          </a:fontRef>
        </p:style>
        <p:txBody>
          <a:bodyPr wrap="none" rtlCol="0">
            <a:spAutoFit/>
          </a:bodyPr>
          <a:lstStyle/>
          <a:p>
            <a:r>
              <a:rPr lang="es-MX" sz="3600" dirty="0" smtClean="0"/>
              <a:t>Algunos consejos!!!!</a:t>
            </a:r>
            <a:endParaRPr lang="es-MX" sz="3600" dirty="0"/>
          </a:p>
        </p:txBody>
      </p:sp>
      <p:pic>
        <p:nvPicPr>
          <p:cNvPr id="5" name="Imagen 4"/>
          <p:cNvPicPr>
            <a:picLocks noChangeAspect="1"/>
          </p:cNvPicPr>
          <p:nvPr/>
        </p:nvPicPr>
        <p:blipFill>
          <a:blip r:embed="rId3"/>
          <a:stretch>
            <a:fillRect/>
          </a:stretch>
        </p:blipFill>
        <p:spPr>
          <a:xfrm>
            <a:off x="6037955" y="3933056"/>
            <a:ext cx="3106045" cy="2664296"/>
          </a:xfrm>
          <a:prstGeom prst="rect">
            <a:avLst/>
          </a:prstGeom>
        </p:spPr>
      </p:pic>
    </p:spTree>
    <p:extLst>
      <p:ext uri="{BB962C8B-B14F-4D97-AF65-F5344CB8AC3E}">
        <p14:creationId xmlns:p14="http://schemas.microsoft.com/office/powerpoint/2010/main" val="1339736028"/>
      </p:ext>
    </p:extLst>
  </p:cSld>
  <p:clrMapOvr>
    <a:masterClrMapping/>
  </p:clrMapOvr>
  <p:timing>
    <p:tnLst>
      <p:par>
        <p:cTn xmlns:p14="http://schemas.microsoft.com/office/powerpoint/2010/mai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611560" y="3429000"/>
            <a:ext cx="8038728" cy="2431435"/>
          </a:xfrm>
        </p:spPr>
        <p:style>
          <a:lnRef idx="2">
            <a:schemeClr val="accent1"/>
          </a:lnRef>
          <a:fillRef idx="1">
            <a:schemeClr val="lt1"/>
          </a:fillRef>
          <a:effectRef idx="0">
            <a:schemeClr val="accent1"/>
          </a:effectRef>
          <a:fontRef idx="minor">
            <a:schemeClr val="dk1"/>
          </a:fontRef>
        </p:style>
        <p:txBody>
          <a:bodyPr vert="horz" wrap="square" lIns="91440" tIns="45720" rIns="91440" bIns="45720" rtlCol="0">
            <a:spAutoFit/>
          </a:bodyPr>
          <a:lstStyle/>
          <a:p>
            <a:pPr marL="0" algn="just"/>
            <a:r>
              <a:rPr lang="es-MX" sz="2200" noProof="0" dirty="0" smtClean="0">
                <a:solidFill>
                  <a:srgbClr val="000000"/>
                </a:solidFill>
                <a:latin typeface="Century Gothic"/>
                <a:cs typeface="Century Gothic"/>
              </a:rPr>
              <a:t>Antes </a:t>
            </a:r>
            <a:r>
              <a:rPr lang="es-MX" sz="2200" noProof="0" dirty="0">
                <a:solidFill>
                  <a:srgbClr val="000000"/>
                </a:solidFill>
                <a:latin typeface="Century Gothic"/>
                <a:cs typeface="Century Gothic"/>
              </a:rPr>
              <a:t>de dar un seminario se deberá informar sobre:</a:t>
            </a:r>
          </a:p>
          <a:p>
            <a:pPr lvl="1"/>
            <a:r>
              <a:rPr lang="es-MX" noProof="0" dirty="0">
                <a:solidFill>
                  <a:srgbClr val="000000"/>
                </a:solidFill>
                <a:latin typeface="Century Gothic"/>
                <a:cs typeface="Century Gothic"/>
              </a:rPr>
              <a:t>El tiempo disponible</a:t>
            </a:r>
          </a:p>
          <a:p>
            <a:pPr lvl="1"/>
            <a:r>
              <a:rPr lang="es-MX" noProof="0" dirty="0">
                <a:solidFill>
                  <a:srgbClr val="000000"/>
                </a:solidFill>
                <a:latin typeface="Century Gothic"/>
                <a:cs typeface="Century Gothic"/>
              </a:rPr>
              <a:t>La dimensión y características particulares del auditorio</a:t>
            </a:r>
          </a:p>
          <a:p>
            <a:pPr lvl="1"/>
            <a:r>
              <a:rPr lang="es-MX" noProof="0" dirty="0">
                <a:solidFill>
                  <a:srgbClr val="000000"/>
                </a:solidFill>
                <a:latin typeface="Century Gothic"/>
                <a:cs typeface="Century Gothic"/>
              </a:rPr>
              <a:t>Más o menos el número de participantes</a:t>
            </a:r>
          </a:p>
          <a:p>
            <a:pPr lvl="1"/>
            <a:r>
              <a:rPr lang="es-MX" noProof="0" dirty="0">
                <a:solidFill>
                  <a:srgbClr val="000000"/>
                </a:solidFill>
                <a:latin typeface="Century Gothic"/>
                <a:cs typeface="Century Gothic"/>
              </a:rPr>
              <a:t>Los medios audiovisuales </a:t>
            </a:r>
            <a:r>
              <a:rPr lang="es-MX" noProof="0" dirty="0" smtClean="0">
                <a:solidFill>
                  <a:srgbClr val="000000"/>
                </a:solidFill>
                <a:latin typeface="Century Gothic"/>
                <a:cs typeface="Century Gothic"/>
              </a:rPr>
              <a:t>disponibles</a:t>
            </a:r>
            <a:endParaRPr lang="es-MX" noProof="0" dirty="0">
              <a:solidFill>
                <a:srgbClr val="000000"/>
              </a:solidFill>
              <a:latin typeface="Century Gothic"/>
              <a:cs typeface="Century Gothic"/>
            </a:endParaRPr>
          </a:p>
        </p:txBody>
      </p:sp>
      <p:sp>
        <p:nvSpPr>
          <p:cNvPr id="2" name="1 Título"/>
          <p:cNvSpPr>
            <a:spLocks noGrp="1"/>
          </p:cNvSpPr>
          <p:nvPr>
            <p:ph type="title"/>
          </p:nvPr>
        </p:nvSpPr>
        <p:spPr>
          <a:xfrm>
            <a:off x="107504" y="404664"/>
            <a:ext cx="9036496" cy="1143000"/>
          </a:xfrm>
        </p:spPr>
        <p:txBody>
          <a:bodyPr>
            <a:noAutofit/>
          </a:bodyPr>
          <a:lstStyle/>
          <a:p>
            <a:pPr algn="ctr"/>
            <a:r>
              <a:rPr lang="es-MX" sz="4000" b="1" noProof="0" dirty="0" smtClean="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latin typeface="Century Gothic"/>
                <a:ea typeface="ＭＳ Ｐゴシック" charset="0"/>
                <a:cs typeface="Century Gothic"/>
              </a:rPr>
              <a:t>¡Cualquier seminario es una oportunidad única!</a:t>
            </a:r>
            <a:endParaRPr lang="es-MX" sz="4000" b="1" noProof="0" dirty="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latin typeface="Century Gothic"/>
              <a:ea typeface="ＭＳ Ｐゴシック" charset="0"/>
              <a:cs typeface="Century Gothic"/>
            </a:endParaRPr>
          </a:p>
        </p:txBody>
      </p:sp>
      <p:sp>
        <p:nvSpPr>
          <p:cNvPr id="6" name="CuadroTexto 5"/>
          <p:cNvSpPr txBox="1"/>
          <p:nvPr/>
        </p:nvSpPr>
        <p:spPr>
          <a:xfrm>
            <a:off x="2555776" y="2492896"/>
            <a:ext cx="4537570" cy="646331"/>
          </a:xfrm>
          <a:prstGeom prst="rect">
            <a:avLst/>
          </a:prstGeom>
        </p:spPr>
        <p:style>
          <a:lnRef idx="3">
            <a:schemeClr val="lt1"/>
          </a:lnRef>
          <a:fillRef idx="1">
            <a:schemeClr val="accent2"/>
          </a:fillRef>
          <a:effectRef idx="1">
            <a:schemeClr val="accent2"/>
          </a:effectRef>
          <a:fontRef idx="minor">
            <a:schemeClr val="lt1"/>
          </a:fontRef>
        </p:style>
        <p:txBody>
          <a:bodyPr wrap="none" rtlCol="0">
            <a:spAutoFit/>
          </a:bodyPr>
          <a:lstStyle/>
          <a:p>
            <a:r>
              <a:rPr lang="es-MX" sz="3600" dirty="0" smtClean="0"/>
              <a:t>Algunos consejos!!!!</a:t>
            </a:r>
            <a:endParaRPr lang="es-MX" sz="3600" dirty="0"/>
          </a:p>
        </p:txBody>
      </p:sp>
      <p:pic>
        <p:nvPicPr>
          <p:cNvPr id="4" name="Imagen 3"/>
          <p:cNvPicPr>
            <a:picLocks noChangeAspect="1"/>
          </p:cNvPicPr>
          <p:nvPr/>
        </p:nvPicPr>
        <p:blipFill>
          <a:blip r:embed="rId3"/>
          <a:stretch>
            <a:fillRect/>
          </a:stretch>
        </p:blipFill>
        <p:spPr>
          <a:xfrm>
            <a:off x="7668344" y="2204864"/>
            <a:ext cx="1701800" cy="3009900"/>
          </a:xfrm>
          <a:prstGeom prst="rect">
            <a:avLst/>
          </a:prstGeom>
        </p:spPr>
      </p:pic>
    </p:spTree>
    <p:extLst>
      <p:ext uri="{BB962C8B-B14F-4D97-AF65-F5344CB8AC3E}">
        <p14:creationId xmlns:p14="http://schemas.microsoft.com/office/powerpoint/2010/main" val="2987209063"/>
      </p:ext>
    </p:extLst>
  </p:cSld>
  <p:clrMapOvr>
    <a:masterClrMapping/>
  </p:clrMapOvr>
  <p:timing>
    <p:tnLst>
      <p:par>
        <p:cTn xmlns:p14="http://schemas.microsoft.com/office/powerpoint/2010/mai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549275" y="1600201"/>
            <a:ext cx="7623125" cy="3518912"/>
          </a:xfrm>
        </p:spPr>
        <p:style>
          <a:lnRef idx="2">
            <a:schemeClr val="accent1"/>
          </a:lnRef>
          <a:fillRef idx="1">
            <a:schemeClr val="lt1"/>
          </a:fillRef>
          <a:effectRef idx="0">
            <a:schemeClr val="accent1"/>
          </a:effectRef>
          <a:fontRef idx="minor">
            <a:schemeClr val="dk1"/>
          </a:fontRef>
        </p:style>
        <p:txBody>
          <a:bodyPr vert="horz" wrap="square" lIns="91440" tIns="45720" rIns="91440" bIns="45720" rtlCol="0">
            <a:spAutoFit/>
          </a:bodyPr>
          <a:lstStyle/>
          <a:p>
            <a:pPr marL="0" algn="just"/>
            <a:r>
              <a:rPr lang="es-MX" sz="2200" noProof="0" dirty="0">
                <a:solidFill>
                  <a:srgbClr val="000000"/>
                </a:solidFill>
                <a:latin typeface="Century Gothic"/>
                <a:cs typeface="Century Gothic"/>
              </a:rPr>
              <a:t>Juntar y seleccionar el material</a:t>
            </a:r>
          </a:p>
          <a:p>
            <a:pPr marL="0" algn="just"/>
            <a:endParaRPr lang="es-MX" sz="2200" noProof="0" dirty="0">
              <a:solidFill>
                <a:srgbClr val="000000"/>
              </a:solidFill>
              <a:latin typeface="Century Gothic"/>
              <a:cs typeface="Century Gothic"/>
            </a:endParaRPr>
          </a:p>
          <a:p>
            <a:pPr lvl="1"/>
            <a:r>
              <a:rPr lang="es-MX" noProof="0" dirty="0">
                <a:solidFill>
                  <a:srgbClr val="000000"/>
                </a:solidFill>
                <a:latin typeface="Century Gothic"/>
                <a:cs typeface="Century Gothic"/>
              </a:rPr>
              <a:t>Literatura clave</a:t>
            </a:r>
          </a:p>
          <a:p>
            <a:pPr lvl="1"/>
            <a:r>
              <a:rPr lang="es-MX" noProof="0" dirty="0">
                <a:solidFill>
                  <a:srgbClr val="000000"/>
                </a:solidFill>
                <a:latin typeface="Century Gothic"/>
                <a:cs typeface="Century Gothic"/>
              </a:rPr>
              <a:t>Imágenes</a:t>
            </a:r>
          </a:p>
          <a:p>
            <a:pPr lvl="1"/>
            <a:r>
              <a:rPr lang="es-MX" noProof="0" dirty="0">
                <a:solidFill>
                  <a:srgbClr val="000000"/>
                </a:solidFill>
                <a:latin typeface="Century Gothic"/>
                <a:cs typeface="Century Gothic"/>
              </a:rPr>
              <a:t>Mapas</a:t>
            </a:r>
          </a:p>
          <a:p>
            <a:pPr lvl="1"/>
            <a:r>
              <a:rPr lang="es-MX" noProof="0" dirty="0">
                <a:solidFill>
                  <a:srgbClr val="000000"/>
                </a:solidFill>
                <a:latin typeface="Century Gothic"/>
                <a:cs typeface="Century Gothic"/>
              </a:rPr>
              <a:t>Figuras</a:t>
            </a:r>
          </a:p>
          <a:p>
            <a:pPr lvl="1"/>
            <a:r>
              <a:rPr lang="es-MX" noProof="0" dirty="0">
                <a:solidFill>
                  <a:srgbClr val="000000"/>
                </a:solidFill>
                <a:latin typeface="Century Gothic"/>
                <a:cs typeface="Century Gothic"/>
              </a:rPr>
              <a:t>Tablas</a:t>
            </a:r>
          </a:p>
          <a:p>
            <a:pPr lvl="1"/>
            <a:endParaRPr lang="es-MX" noProof="0" dirty="0">
              <a:solidFill>
                <a:srgbClr val="000000"/>
              </a:solidFill>
              <a:latin typeface="Century Gothic"/>
              <a:cs typeface="Century Gothic"/>
            </a:endParaRPr>
          </a:p>
        </p:txBody>
      </p:sp>
      <p:sp>
        <p:nvSpPr>
          <p:cNvPr id="2" name="1 Título"/>
          <p:cNvSpPr>
            <a:spLocks noGrp="1"/>
          </p:cNvSpPr>
          <p:nvPr>
            <p:ph type="title"/>
          </p:nvPr>
        </p:nvSpPr>
        <p:spPr>
          <a:xfrm>
            <a:off x="539552" y="0"/>
            <a:ext cx="8042276" cy="1336956"/>
          </a:xfrm>
        </p:spPr>
        <p:txBody>
          <a:bodyPr/>
          <a:lstStyle/>
          <a:p>
            <a:pPr algn="ctr"/>
            <a:r>
              <a:rPr lang="es-MX" sz="4300" b="1" noProof="0" dirty="0" smtClean="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latin typeface="Century Gothic"/>
                <a:ea typeface="ＭＳ Ｐゴシック" charset="0"/>
                <a:cs typeface="Century Gothic"/>
              </a:rPr>
              <a:t>Preparación “paso-a-paso”</a:t>
            </a:r>
            <a:endParaRPr lang="es-MX" sz="4300" b="1" noProof="0" dirty="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latin typeface="Century Gothic"/>
              <a:ea typeface="ＭＳ Ｐゴシック" charset="0"/>
              <a:cs typeface="Century Gothic"/>
            </a:endParaRPr>
          </a:p>
        </p:txBody>
      </p:sp>
      <p:pic>
        <p:nvPicPr>
          <p:cNvPr id="4" name="Imagen 3"/>
          <p:cNvPicPr>
            <a:picLocks noChangeAspect="1"/>
          </p:cNvPicPr>
          <p:nvPr/>
        </p:nvPicPr>
        <p:blipFill>
          <a:blip r:embed="rId3" cstate="print"/>
          <a:stretch>
            <a:fillRect/>
          </a:stretch>
        </p:blipFill>
        <p:spPr>
          <a:xfrm>
            <a:off x="5745708" y="1196752"/>
            <a:ext cx="3390900" cy="2400300"/>
          </a:xfrm>
          <a:prstGeom prst="rect">
            <a:avLst/>
          </a:prstGeom>
          <a:ln>
            <a:noFill/>
          </a:ln>
          <a:effectLst>
            <a:softEdge rad="112500"/>
          </a:effectLst>
        </p:spPr>
      </p:pic>
      <p:pic>
        <p:nvPicPr>
          <p:cNvPr id="5" name="Imagen 4"/>
          <p:cNvPicPr>
            <a:picLocks noChangeAspect="1"/>
          </p:cNvPicPr>
          <p:nvPr/>
        </p:nvPicPr>
        <p:blipFill>
          <a:blip r:embed="rId4" cstate="print"/>
          <a:stretch>
            <a:fillRect/>
          </a:stretch>
        </p:blipFill>
        <p:spPr>
          <a:xfrm>
            <a:off x="3347864" y="3501008"/>
            <a:ext cx="3175000" cy="2565400"/>
          </a:xfrm>
          <a:prstGeom prst="rect">
            <a:avLst/>
          </a:prstGeom>
          <a:ln>
            <a:noFill/>
          </a:ln>
          <a:effectLst>
            <a:softEdge rad="112500"/>
          </a:effectLst>
        </p:spPr>
      </p:pic>
    </p:spTree>
    <p:extLst>
      <p:ext uri="{BB962C8B-B14F-4D97-AF65-F5344CB8AC3E}">
        <p14:creationId xmlns:p14="http://schemas.microsoft.com/office/powerpoint/2010/main" val="1023260128"/>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pie de página 3"/>
          <p:cNvSpPr>
            <a:spLocks noGrp="1"/>
          </p:cNvSpPr>
          <p:nvPr>
            <p:ph type="ftr" sz="quarter" idx="11"/>
          </p:nvPr>
        </p:nvSpPr>
        <p:spPr/>
        <p:txBody>
          <a:bodyPr/>
          <a:lstStyle/>
          <a:p>
            <a:pPr>
              <a:defRPr/>
            </a:pPr>
            <a:r>
              <a:rPr lang="es-ES"/>
              <a:t>CZG</a:t>
            </a:r>
          </a:p>
        </p:txBody>
      </p:sp>
      <p:sp>
        <p:nvSpPr>
          <p:cNvPr id="5" name="Marcador de número de diapositiva 4"/>
          <p:cNvSpPr>
            <a:spLocks noGrp="1"/>
          </p:cNvSpPr>
          <p:nvPr>
            <p:ph type="sldNum" sz="quarter" idx="12"/>
          </p:nvPr>
        </p:nvSpPr>
        <p:spPr/>
        <p:txBody>
          <a:bodyPr/>
          <a:lstStyle/>
          <a:p>
            <a:pPr>
              <a:defRPr/>
            </a:pPr>
            <a:fld id="{8A20265C-8949-2F45-ADA3-9F983A91C56F}" type="slidenum">
              <a:rPr lang="es-ES"/>
              <a:pPr>
                <a:defRPr/>
              </a:pPr>
              <a:t>4</a:t>
            </a:fld>
            <a:endParaRPr lang="es-ES"/>
          </a:p>
        </p:txBody>
      </p:sp>
      <p:sp>
        <p:nvSpPr>
          <p:cNvPr id="9" name="Rectangle 21"/>
          <p:cNvSpPr txBox="1">
            <a:spLocks noChangeArrowheads="1"/>
          </p:cNvSpPr>
          <p:nvPr/>
        </p:nvSpPr>
        <p:spPr>
          <a:xfrm>
            <a:off x="3347864" y="260648"/>
            <a:ext cx="5445224" cy="683568"/>
          </a:xfrm>
          <a:prstGeom prst="rect">
            <a:avLst/>
          </a:prstGeom>
        </p:spPr>
        <p:txBody>
          <a:bodyPr/>
          <a:lstStyle/>
          <a:p>
            <a:pPr algn="ctr" fontAlgn="auto">
              <a:spcAft>
                <a:spcPts val="0"/>
              </a:spcAft>
              <a:defRPr/>
            </a:pPr>
            <a:r>
              <a:rPr lang="es-MX" sz="3800" b="1" dirty="0">
                <a:ln w="19050">
                  <a:solidFill>
                    <a:schemeClr val="tx2">
                      <a:tint val="1000"/>
                    </a:schemeClr>
                  </a:solidFill>
                  <a:prstDash val="solid"/>
                </a:ln>
                <a:solidFill>
                  <a:srgbClr val="94D66C"/>
                </a:solidFill>
                <a:effectLst>
                  <a:outerShdw blurRad="50000" dist="50800" dir="7500000" algn="tl">
                    <a:srgbClr val="000000">
                      <a:shade val="5000"/>
                      <a:alpha val="35000"/>
                    </a:srgbClr>
                  </a:outerShdw>
                </a:effectLst>
                <a:latin typeface="+mj-lt"/>
                <a:ea typeface="ＭＳ Ｐゴシック" pitchFamily="-107" charset="-128"/>
                <a:cs typeface="+mj-cs"/>
              </a:rPr>
              <a:t>Secuencia</a:t>
            </a:r>
            <a:r>
              <a:rPr lang="es-MX" sz="3800" b="1" dirty="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latin typeface="+mj-lt"/>
                <a:ea typeface="ＭＳ Ｐゴシック" pitchFamily="-107" charset="-128"/>
                <a:cs typeface="+mj-cs"/>
              </a:rPr>
              <a:t> </a:t>
            </a:r>
            <a:r>
              <a:rPr lang="es-MX" sz="3800" b="1" dirty="0">
                <a:ln w="19050">
                  <a:solidFill>
                    <a:schemeClr val="tx2">
                      <a:tint val="1000"/>
                    </a:schemeClr>
                  </a:solidFill>
                  <a:prstDash val="solid"/>
                </a:ln>
                <a:solidFill>
                  <a:srgbClr val="94D66C"/>
                </a:solidFill>
                <a:effectLst>
                  <a:outerShdw blurRad="50000" dist="50800" dir="7500000" algn="tl">
                    <a:srgbClr val="000000">
                      <a:shade val="5000"/>
                      <a:alpha val="35000"/>
                    </a:srgbClr>
                  </a:outerShdw>
                </a:effectLst>
                <a:latin typeface="+mj-lt"/>
                <a:ea typeface="ＭＳ Ｐゴシック" pitchFamily="-107" charset="-128"/>
                <a:cs typeface="+mj-cs"/>
              </a:rPr>
              <a:t>didáctica</a:t>
            </a:r>
            <a:endParaRPr lang="es-ES" sz="2800" b="1" dirty="0">
              <a:ln w="19050">
                <a:solidFill>
                  <a:schemeClr val="tx2">
                    <a:tint val="1000"/>
                  </a:schemeClr>
                </a:solidFill>
                <a:prstDash val="solid"/>
              </a:ln>
              <a:solidFill>
                <a:srgbClr val="94D66C"/>
              </a:solidFill>
              <a:effectLst>
                <a:outerShdw blurRad="50000" dist="50800" dir="7500000" algn="tl">
                  <a:srgbClr val="000000">
                    <a:shade val="5000"/>
                    <a:alpha val="35000"/>
                  </a:srgbClr>
                </a:outerShdw>
              </a:effectLst>
              <a:latin typeface="+mj-lt"/>
              <a:ea typeface="ＭＳ Ｐゴシック" pitchFamily="-107" charset="-128"/>
              <a:cs typeface="+mj-cs"/>
            </a:endParaRPr>
          </a:p>
        </p:txBody>
      </p:sp>
      <p:pic>
        <p:nvPicPr>
          <p:cNvPr id="6" name="Imagen 5"/>
          <p:cNvPicPr>
            <a:picLocks noChangeAspect="1"/>
          </p:cNvPicPr>
          <p:nvPr/>
        </p:nvPicPr>
        <p:blipFill>
          <a:blip r:embed="rId2"/>
          <a:stretch>
            <a:fillRect/>
          </a:stretch>
        </p:blipFill>
        <p:spPr>
          <a:xfrm>
            <a:off x="6876256" y="764704"/>
            <a:ext cx="2413000" cy="2146300"/>
          </a:xfrm>
          <a:prstGeom prst="rect">
            <a:avLst/>
          </a:prstGeom>
        </p:spPr>
      </p:pic>
      <p:graphicFrame>
        <p:nvGraphicFramePr>
          <p:cNvPr id="2" name="Diagrama 1"/>
          <p:cNvGraphicFramePr/>
          <p:nvPr>
            <p:extLst>
              <p:ext uri="{D42A27DB-BD31-4B8C-83A1-F6EECF244321}">
                <p14:modId xmlns:p14="http://schemas.microsoft.com/office/powerpoint/2010/main" val="37800443"/>
              </p:ext>
            </p:extLst>
          </p:nvPr>
        </p:nvGraphicFramePr>
        <p:xfrm>
          <a:off x="0" y="1700808"/>
          <a:ext cx="8820472" cy="481292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859520554"/>
      </p:ext>
    </p:extLst>
  </p:cSld>
  <p:clrMapOvr>
    <a:masterClrMapping/>
  </p:clrMapOvr>
  <p:timing>
    <p:tnLst>
      <p:par>
        <p:cTn xmlns:p14="http://schemas.microsoft.com/office/powerpoint/2010/mai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0" y="33976"/>
            <a:ext cx="8892480" cy="1143000"/>
          </a:xfrm>
        </p:spPr>
        <p:txBody>
          <a:bodyPr/>
          <a:lstStyle/>
          <a:p>
            <a:pPr algn="ctr"/>
            <a:r>
              <a:rPr lang="es-MX" sz="4000" b="1" noProof="0" dirty="0" smtClean="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latin typeface="Century Gothic"/>
                <a:ea typeface="ＭＳ Ｐゴシック" charset="0"/>
                <a:cs typeface="Century Gothic"/>
              </a:rPr>
              <a:t>Usar solamente tablas simples…</a:t>
            </a:r>
            <a:endParaRPr lang="es-MX" sz="4000" b="1" noProof="0" dirty="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latin typeface="Century Gothic"/>
              <a:ea typeface="ＭＳ Ｐゴシック" charset="0"/>
              <a:cs typeface="Century Gothic"/>
            </a:endParaRPr>
          </a:p>
        </p:txBody>
      </p:sp>
      <p:pic>
        <p:nvPicPr>
          <p:cNvPr id="1026" name="Picture 2"/>
          <p:cNvPicPr>
            <a:picLocks noChangeAspect="1" noChangeArrowheads="1"/>
          </p:cNvPicPr>
          <p:nvPr/>
        </p:nvPicPr>
        <p:blipFill rotWithShape="1">
          <a:blip r:embed="rId3" cstate="email">
            <a:alphaModFix/>
            <a:extLst>
              <a:ext uri="{28A0092B-C50C-407E-A947-70E740481C1C}">
                <a14:useLocalDpi xmlns:a14="http://schemas.microsoft.com/office/drawing/2010/main"/>
              </a:ext>
            </a:extLst>
          </a:blip>
          <a:srcRect/>
          <a:stretch/>
        </p:blipFill>
        <p:spPr bwMode="auto">
          <a:xfrm>
            <a:off x="323528" y="1412776"/>
            <a:ext cx="8496944" cy="4327071"/>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
        <p:nvSpPr>
          <p:cNvPr id="4" name="3 Rectángulo"/>
          <p:cNvSpPr/>
          <p:nvPr/>
        </p:nvSpPr>
        <p:spPr>
          <a:xfrm>
            <a:off x="3707904" y="5949280"/>
            <a:ext cx="5120112" cy="584776"/>
          </a:xfrm>
          <a:prstGeom prst="rect">
            <a:avLst/>
          </a:prstGeom>
        </p:spPr>
        <p:style>
          <a:lnRef idx="3">
            <a:schemeClr val="lt1"/>
          </a:lnRef>
          <a:fillRef idx="1">
            <a:schemeClr val="accent2"/>
          </a:fillRef>
          <a:effectRef idx="1">
            <a:schemeClr val="accent2"/>
          </a:effectRef>
          <a:fontRef idx="minor">
            <a:schemeClr val="lt1"/>
          </a:fontRef>
        </p:style>
        <p:txBody>
          <a:bodyPr wrap="none">
            <a:spAutoFit/>
          </a:bodyPr>
          <a:lstStyle/>
          <a:p>
            <a:r>
              <a:rPr lang="es-MX" sz="3200" b="1" dirty="0"/>
              <a:t>Evita tablas </a:t>
            </a:r>
            <a:r>
              <a:rPr lang="es-MX" sz="3200" b="1" dirty="0" smtClean="0"/>
              <a:t>complejas!!!</a:t>
            </a:r>
            <a:endParaRPr lang="es-MX" sz="3200" dirty="0"/>
          </a:p>
        </p:txBody>
      </p:sp>
    </p:spTree>
    <p:extLst>
      <p:ext uri="{BB962C8B-B14F-4D97-AF65-F5344CB8AC3E}">
        <p14:creationId xmlns:p14="http://schemas.microsoft.com/office/powerpoint/2010/main" val="1272825354"/>
      </p:ext>
    </p:extLst>
  </p:cSld>
  <p:clrMapOvr>
    <a:masterClrMapping/>
  </p:clrMapOvr>
  <p:timing>
    <p:tnLst>
      <p:par>
        <p:cTn xmlns:p14="http://schemas.microsoft.com/office/powerpoint/2010/mai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51520" y="6426"/>
            <a:ext cx="8682168" cy="1143000"/>
          </a:xfrm>
        </p:spPr>
        <p:txBody>
          <a:bodyPr/>
          <a:lstStyle/>
          <a:p>
            <a:pPr algn="ctr"/>
            <a:r>
              <a:rPr lang="es-MX" sz="4300" b="1" noProof="0" dirty="0" smtClean="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latin typeface="Century Gothic"/>
                <a:ea typeface="ＭＳ Ｐゴシック" charset="0"/>
                <a:cs typeface="Century Gothic"/>
              </a:rPr>
              <a:t>Evita tablas complejas!!!</a:t>
            </a:r>
            <a:endParaRPr lang="es-MX" sz="4300" b="1" noProof="0" dirty="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latin typeface="Century Gothic"/>
              <a:ea typeface="ＭＳ Ｐゴシック" charset="0"/>
              <a:cs typeface="Century Gothic"/>
            </a:endParaRPr>
          </a:p>
        </p:txBody>
      </p:sp>
      <p:pic>
        <p:nvPicPr>
          <p:cNvPr id="2052" name="Picture 4" descr="http://espanol.apocalypse2008-2015.com/Tables/Tabla_de_7_Anos_de_la_Gran_Tribulacion.gif"/>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2102734" y="1124744"/>
            <a:ext cx="5976664" cy="558128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16246855"/>
      </p:ext>
    </p:extLst>
  </p:cSld>
  <p:clrMapOvr>
    <a:masterClrMapping/>
  </p:clrMapOvr>
  <p:timing>
    <p:tnLst>
      <p:par>
        <p:cTn xmlns:p14="http://schemas.microsoft.com/office/powerpoint/2010/mai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611560" y="1628800"/>
            <a:ext cx="7632848" cy="3898503"/>
          </a:xfrm>
        </p:spPr>
        <p:style>
          <a:lnRef idx="3">
            <a:schemeClr val="lt1"/>
          </a:lnRef>
          <a:fillRef idx="1">
            <a:schemeClr val="accent2"/>
          </a:fillRef>
          <a:effectRef idx="1">
            <a:schemeClr val="accent2"/>
          </a:effectRef>
          <a:fontRef idx="minor">
            <a:schemeClr val="lt1"/>
          </a:fontRef>
        </p:style>
        <p:txBody>
          <a:bodyPr vert="horz" wrap="square" lIns="91440" tIns="45720" rIns="91440" bIns="45720" rtlCol="0">
            <a:spAutoFit/>
          </a:bodyPr>
          <a:lstStyle/>
          <a:p>
            <a:pPr marL="0" algn="just">
              <a:lnSpc>
                <a:spcPct val="80000"/>
              </a:lnSpc>
            </a:pPr>
            <a:r>
              <a:rPr lang="es-MX" sz="2800" noProof="0" dirty="0">
                <a:solidFill>
                  <a:srgbClr val="FFFFFF"/>
                </a:solidFill>
                <a:latin typeface="Century Gothic"/>
                <a:cs typeface="Century Gothic"/>
              </a:rPr>
              <a:t>Titulo</a:t>
            </a:r>
          </a:p>
          <a:p>
            <a:pPr marL="0" algn="just">
              <a:lnSpc>
                <a:spcPct val="80000"/>
              </a:lnSpc>
            </a:pPr>
            <a:r>
              <a:rPr lang="es-MX" sz="2800" noProof="0" dirty="0">
                <a:solidFill>
                  <a:srgbClr val="FFFFFF"/>
                </a:solidFill>
                <a:latin typeface="Century Gothic"/>
                <a:cs typeface="Century Gothic"/>
              </a:rPr>
              <a:t>Introducción y antecedentes</a:t>
            </a:r>
          </a:p>
          <a:p>
            <a:pPr marL="0" algn="just">
              <a:lnSpc>
                <a:spcPct val="80000"/>
              </a:lnSpc>
            </a:pPr>
            <a:r>
              <a:rPr lang="es-MX" sz="2800" noProof="0" dirty="0">
                <a:solidFill>
                  <a:srgbClr val="FFFFFF"/>
                </a:solidFill>
                <a:latin typeface="Century Gothic"/>
                <a:cs typeface="Century Gothic"/>
              </a:rPr>
              <a:t>Objetivos</a:t>
            </a:r>
          </a:p>
          <a:p>
            <a:pPr marL="0" algn="just">
              <a:lnSpc>
                <a:spcPct val="80000"/>
              </a:lnSpc>
            </a:pPr>
            <a:r>
              <a:rPr lang="es-MX" sz="2800" noProof="0" dirty="0">
                <a:solidFill>
                  <a:srgbClr val="FFD266"/>
                </a:solidFill>
                <a:latin typeface="Century Gothic"/>
                <a:cs typeface="Century Gothic"/>
              </a:rPr>
              <a:t>Hipótesis</a:t>
            </a:r>
          </a:p>
          <a:p>
            <a:pPr marL="0" algn="just">
              <a:lnSpc>
                <a:spcPct val="80000"/>
              </a:lnSpc>
            </a:pPr>
            <a:r>
              <a:rPr lang="es-MX" sz="2800" noProof="0" dirty="0">
                <a:solidFill>
                  <a:srgbClr val="FFFFFF"/>
                </a:solidFill>
                <a:latin typeface="Century Gothic"/>
                <a:cs typeface="Century Gothic"/>
              </a:rPr>
              <a:t>Preguntas</a:t>
            </a:r>
          </a:p>
          <a:p>
            <a:pPr marL="0" algn="just">
              <a:lnSpc>
                <a:spcPct val="80000"/>
              </a:lnSpc>
            </a:pPr>
            <a:r>
              <a:rPr lang="es-MX" sz="2800" noProof="0" dirty="0">
                <a:solidFill>
                  <a:srgbClr val="FFFFFF"/>
                </a:solidFill>
                <a:latin typeface="Century Gothic"/>
                <a:cs typeface="Century Gothic"/>
              </a:rPr>
              <a:t>Métodos</a:t>
            </a:r>
          </a:p>
          <a:p>
            <a:pPr marL="0" algn="just">
              <a:lnSpc>
                <a:spcPct val="80000"/>
              </a:lnSpc>
            </a:pPr>
            <a:r>
              <a:rPr lang="es-MX" sz="2800" noProof="0" dirty="0">
                <a:solidFill>
                  <a:schemeClr val="accent4">
                    <a:lumMod val="60000"/>
                    <a:lumOff val="40000"/>
                  </a:schemeClr>
                </a:solidFill>
                <a:latin typeface="Century Gothic"/>
                <a:cs typeface="Century Gothic"/>
              </a:rPr>
              <a:t>Resultados</a:t>
            </a:r>
          </a:p>
          <a:p>
            <a:pPr marL="0" algn="just">
              <a:lnSpc>
                <a:spcPct val="80000"/>
              </a:lnSpc>
            </a:pPr>
            <a:r>
              <a:rPr lang="es-MX" sz="2800" noProof="0" dirty="0" smtClean="0">
                <a:solidFill>
                  <a:srgbClr val="FFD266"/>
                </a:solidFill>
                <a:latin typeface="Century Gothic"/>
                <a:cs typeface="Century Gothic"/>
              </a:rPr>
              <a:t>Discusión </a:t>
            </a:r>
            <a:r>
              <a:rPr lang="es-MX" sz="2800" noProof="0" dirty="0">
                <a:solidFill>
                  <a:srgbClr val="FFD266"/>
                </a:solidFill>
                <a:latin typeface="Century Gothic"/>
                <a:cs typeface="Century Gothic"/>
              </a:rPr>
              <a:t>y </a:t>
            </a:r>
            <a:r>
              <a:rPr lang="es-MX" sz="2800" noProof="0" dirty="0" smtClean="0">
                <a:solidFill>
                  <a:srgbClr val="FFD266"/>
                </a:solidFill>
                <a:latin typeface="Century Gothic"/>
                <a:cs typeface="Century Gothic"/>
              </a:rPr>
              <a:t>conclusiones</a:t>
            </a:r>
          </a:p>
          <a:p>
            <a:pPr marL="0" algn="just">
              <a:lnSpc>
                <a:spcPct val="80000"/>
              </a:lnSpc>
            </a:pPr>
            <a:r>
              <a:rPr lang="es-MX" sz="2800" dirty="0" smtClean="0">
                <a:solidFill>
                  <a:schemeClr val="bg1"/>
                </a:solidFill>
                <a:latin typeface="Century Gothic"/>
                <a:cs typeface="Century Gothic"/>
              </a:rPr>
              <a:t>Cronograma</a:t>
            </a:r>
            <a:endParaRPr lang="es-MX" sz="2800" noProof="0" dirty="0">
              <a:solidFill>
                <a:schemeClr val="bg1"/>
              </a:solidFill>
              <a:latin typeface="Century Gothic"/>
              <a:cs typeface="Century Gothic"/>
            </a:endParaRPr>
          </a:p>
        </p:txBody>
      </p:sp>
      <p:sp>
        <p:nvSpPr>
          <p:cNvPr id="2" name="1 Título"/>
          <p:cNvSpPr>
            <a:spLocks noGrp="1"/>
          </p:cNvSpPr>
          <p:nvPr>
            <p:ph type="title"/>
          </p:nvPr>
        </p:nvSpPr>
        <p:spPr>
          <a:xfrm>
            <a:off x="971600" y="260648"/>
            <a:ext cx="7498080" cy="1143000"/>
          </a:xfrm>
        </p:spPr>
        <p:txBody>
          <a:bodyPr>
            <a:normAutofit fontScale="90000"/>
          </a:bodyPr>
          <a:lstStyle/>
          <a:p>
            <a:pPr algn="ctr"/>
            <a:r>
              <a:rPr lang="es-MX" sz="4300" b="1" noProof="0" dirty="0" smtClean="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latin typeface="Century Gothic"/>
                <a:ea typeface="ＭＳ Ｐゴシック" charset="0"/>
                <a:cs typeface="Century Gothic"/>
              </a:rPr>
              <a:t>ESTRUCTURA GENERAL </a:t>
            </a:r>
            <a:br>
              <a:rPr lang="es-MX" sz="4300" b="1" noProof="0" dirty="0" smtClean="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latin typeface="Century Gothic"/>
                <a:ea typeface="ＭＳ Ｐゴシック" charset="0"/>
                <a:cs typeface="Century Gothic"/>
              </a:rPr>
            </a:br>
            <a:r>
              <a:rPr lang="es-MX" sz="4300" b="1" noProof="0" dirty="0" smtClean="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latin typeface="Century Gothic"/>
                <a:ea typeface="ＭＳ Ｐゴシック" charset="0"/>
                <a:cs typeface="Century Gothic"/>
              </a:rPr>
              <a:t>de la presentaci</a:t>
            </a:r>
            <a:r>
              <a:rPr lang="es-MX" sz="4300" b="1" dirty="0" smtClean="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latin typeface="Century Gothic"/>
                <a:ea typeface="ＭＳ Ｐゴシック" charset="0"/>
                <a:cs typeface="Century Gothic"/>
              </a:rPr>
              <a:t>ón</a:t>
            </a:r>
            <a:endParaRPr lang="es-MX" sz="4300" b="1" noProof="0" dirty="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latin typeface="Century Gothic"/>
              <a:ea typeface="ＭＳ Ｐゴシック" charset="0"/>
              <a:cs typeface="Century Gothic"/>
            </a:endParaRPr>
          </a:p>
        </p:txBody>
      </p:sp>
      <p:pic>
        <p:nvPicPr>
          <p:cNvPr id="4" name="Imagen 3"/>
          <p:cNvPicPr>
            <a:picLocks noChangeAspect="1"/>
          </p:cNvPicPr>
          <p:nvPr/>
        </p:nvPicPr>
        <p:blipFill rotWithShape="1">
          <a:blip r:embed="rId3" cstate="print"/>
          <a:srcRect l="12376" t="8182" r="36778" b="5895"/>
          <a:stretch/>
        </p:blipFill>
        <p:spPr>
          <a:xfrm>
            <a:off x="6777714" y="1628800"/>
            <a:ext cx="2184767" cy="5220596"/>
          </a:xfrm>
          <a:prstGeom prst="rect">
            <a:avLst/>
          </a:prstGeom>
        </p:spPr>
      </p:pic>
    </p:spTree>
    <p:extLst>
      <p:ext uri="{BB962C8B-B14F-4D97-AF65-F5344CB8AC3E}">
        <p14:creationId xmlns:p14="http://schemas.microsoft.com/office/powerpoint/2010/main" val="2499819510"/>
      </p:ext>
    </p:extLst>
  </p:cSld>
  <p:clrMapOvr>
    <a:masterClrMapping/>
  </p:clrMapOvr>
  <p:timing>
    <p:tnLst>
      <p:par>
        <p:cTn xmlns:p14="http://schemas.microsoft.com/office/powerpoint/2010/mai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251520" y="1268760"/>
            <a:ext cx="8229600" cy="4674101"/>
          </a:xfrm>
          <a:noFill/>
          <a:ln>
            <a:noFill/>
          </a:ln>
        </p:spPr>
        <p:style>
          <a:lnRef idx="2">
            <a:schemeClr val="accent1"/>
          </a:lnRef>
          <a:fillRef idx="1">
            <a:schemeClr val="lt1"/>
          </a:fillRef>
          <a:effectRef idx="0">
            <a:schemeClr val="accent1"/>
          </a:effectRef>
          <a:fontRef idx="minor">
            <a:schemeClr val="dk1"/>
          </a:fontRef>
        </p:style>
        <p:txBody>
          <a:bodyPr vert="horz" wrap="square" lIns="91440" tIns="45720" rIns="91440" bIns="45720" rtlCol="0">
            <a:spAutoFit/>
          </a:bodyPr>
          <a:lstStyle/>
          <a:p>
            <a:pPr marL="0" algn="just">
              <a:lnSpc>
                <a:spcPct val="60000"/>
              </a:lnSpc>
            </a:pPr>
            <a:r>
              <a:rPr lang="es-MX" sz="2800" noProof="0" dirty="0">
                <a:solidFill>
                  <a:srgbClr val="000000"/>
                </a:solidFill>
                <a:latin typeface="Century Gothic"/>
                <a:cs typeface="Century Gothic"/>
              </a:rPr>
              <a:t>Titulo </a:t>
            </a:r>
          </a:p>
          <a:p>
            <a:pPr marL="0" algn="just">
              <a:lnSpc>
                <a:spcPct val="80000"/>
              </a:lnSpc>
            </a:pPr>
            <a:r>
              <a:rPr lang="es-MX" sz="2800" noProof="0" dirty="0">
                <a:solidFill>
                  <a:srgbClr val="000000"/>
                </a:solidFill>
                <a:latin typeface="Century Gothic"/>
                <a:cs typeface="Century Gothic"/>
              </a:rPr>
              <a:t>Introducción </a:t>
            </a:r>
            <a:endParaRPr lang="es-MX" sz="2800" noProof="0" dirty="0" smtClean="0">
              <a:solidFill>
                <a:srgbClr val="000000"/>
              </a:solidFill>
              <a:latin typeface="Century Gothic"/>
              <a:cs typeface="Century Gothic"/>
            </a:endParaRPr>
          </a:p>
          <a:p>
            <a:pPr marL="0" algn="just">
              <a:lnSpc>
                <a:spcPct val="80000"/>
              </a:lnSpc>
            </a:pPr>
            <a:endParaRPr lang="es-MX" sz="2800" noProof="0" dirty="0">
              <a:solidFill>
                <a:srgbClr val="000000"/>
              </a:solidFill>
              <a:latin typeface="Century Gothic"/>
              <a:cs typeface="Century Gothic"/>
            </a:endParaRPr>
          </a:p>
          <a:p>
            <a:pPr marL="0" algn="just">
              <a:lnSpc>
                <a:spcPct val="80000"/>
              </a:lnSpc>
            </a:pPr>
            <a:r>
              <a:rPr lang="es-MX" sz="2800" noProof="0" dirty="0">
                <a:solidFill>
                  <a:srgbClr val="000000"/>
                </a:solidFill>
                <a:latin typeface="Century Gothic"/>
                <a:cs typeface="Century Gothic"/>
              </a:rPr>
              <a:t>Antecedentes</a:t>
            </a:r>
          </a:p>
          <a:p>
            <a:pPr marL="0" algn="just">
              <a:lnSpc>
                <a:spcPct val="80000"/>
              </a:lnSpc>
            </a:pPr>
            <a:r>
              <a:rPr lang="es-MX" sz="2800" noProof="0" dirty="0" smtClean="0">
                <a:solidFill>
                  <a:srgbClr val="000000"/>
                </a:solidFill>
                <a:latin typeface="Century Gothic"/>
                <a:cs typeface="Century Gothic"/>
              </a:rPr>
              <a:t>Objetivos</a:t>
            </a:r>
          </a:p>
          <a:p>
            <a:pPr marL="0" algn="just">
              <a:lnSpc>
                <a:spcPct val="80000"/>
              </a:lnSpc>
            </a:pPr>
            <a:endParaRPr lang="es-MX" sz="2800" noProof="0" dirty="0">
              <a:solidFill>
                <a:srgbClr val="000000"/>
              </a:solidFill>
              <a:latin typeface="Century Gothic"/>
              <a:cs typeface="Century Gothic"/>
            </a:endParaRPr>
          </a:p>
          <a:p>
            <a:pPr marL="0" algn="just">
              <a:lnSpc>
                <a:spcPct val="80000"/>
              </a:lnSpc>
            </a:pPr>
            <a:r>
              <a:rPr lang="es-MX" sz="2800" noProof="0" dirty="0">
                <a:solidFill>
                  <a:srgbClr val="000000"/>
                </a:solidFill>
                <a:latin typeface="Century Gothic"/>
                <a:cs typeface="Century Gothic"/>
              </a:rPr>
              <a:t>Pregunta</a:t>
            </a:r>
          </a:p>
          <a:p>
            <a:pPr marL="0" algn="just">
              <a:lnSpc>
                <a:spcPct val="80000"/>
              </a:lnSpc>
            </a:pPr>
            <a:r>
              <a:rPr lang="es-MX" sz="2800" noProof="0" dirty="0">
                <a:solidFill>
                  <a:srgbClr val="000000"/>
                </a:solidFill>
                <a:latin typeface="Century Gothic"/>
                <a:cs typeface="Century Gothic"/>
              </a:rPr>
              <a:t>Hipótesis</a:t>
            </a:r>
          </a:p>
          <a:p>
            <a:pPr marL="0" algn="just">
              <a:lnSpc>
                <a:spcPct val="80000"/>
              </a:lnSpc>
            </a:pPr>
            <a:r>
              <a:rPr lang="es-MX" sz="2800" noProof="0" dirty="0" smtClean="0">
                <a:solidFill>
                  <a:srgbClr val="000000"/>
                </a:solidFill>
                <a:latin typeface="Century Gothic"/>
                <a:cs typeface="Century Gothic"/>
              </a:rPr>
              <a:t>Método</a:t>
            </a:r>
          </a:p>
          <a:p>
            <a:pPr marL="0" algn="just">
              <a:lnSpc>
                <a:spcPct val="80000"/>
              </a:lnSpc>
            </a:pPr>
            <a:endParaRPr lang="es-MX" sz="2800" noProof="0" dirty="0">
              <a:solidFill>
                <a:srgbClr val="000000"/>
              </a:solidFill>
              <a:latin typeface="Century Gothic"/>
              <a:cs typeface="Century Gothic"/>
            </a:endParaRPr>
          </a:p>
          <a:p>
            <a:pPr marL="0" algn="just">
              <a:lnSpc>
                <a:spcPct val="80000"/>
              </a:lnSpc>
            </a:pPr>
            <a:r>
              <a:rPr lang="es-MX" sz="2800" noProof="0" dirty="0">
                <a:solidFill>
                  <a:srgbClr val="000000"/>
                </a:solidFill>
                <a:latin typeface="Century Gothic"/>
                <a:cs typeface="Century Gothic"/>
              </a:rPr>
              <a:t>Resultados </a:t>
            </a:r>
            <a:r>
              <a:rPr lang="es-MX" sz="2800" noProof="0" dirty="0" smtClean="0">
                <a:solidFill>
                  <a:srgbClr val="000000"/>
                </a:solidFill>
                <a:latin typeface="Century Gothic"/>
                <a:cs typeface="Century Gothic"/>
              </a:rPr>
              <a:t>esperados</a:t>
            </a:r>
            <a:endParaRPr lang="es-MX" sz="2800" noProof="0" dirty="0">
              <a:solidFill>
                <a:srgbClr val="000000"/>
              </a:solidFill>
              <a:latin typeface="Century Gothic"/>
              <a:cs typeface="Century Gothic"/>
            </a:endParaRPr>
          </a:p>
        </p:txBody>
      </p:sp>
      <p:sp>
        <p:nvSpPr>
          <p:cNvPr id="2" name="1 Título"/>
          <p:cNvSpPr>
            <a:spLocks noGrp="1"/>
          </p:cNvSpPr>
          <p:nvPr>
            <p:ph type="title"/>
          </p:nvPr>
        </p:nvSpPr>
        <p:spPr>
          <a:xfrm>
            <a:off x="-83368" y="188640"/>
            <a:ext cx="9227368" cy="1143000"/>
          </a:xfrm>
        </p:spPr>
        <p:txBody>
          <a:bodyPr>
            <a:noAutofit/>
          </a:bodyPr>
          <a:lstStyle/>
          <a:p>
            <a:pPr algn="ctr"/>
            <a:r>
              <a:rPr lang="es-MX" sz="3200" b="1" noProof="0" dirty="0" smtClean="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latin typeface="Century Gothic"/>
                <a:ea typeface="ＭＳ Ｐゴシック" charset="0"/>
                <a:cs typeface="Century Gothic"/>
              </a:rPr>
              <a:t>¿Como distribuir los tiempos cuando se presenta una propuesta?</a:t>
            </a:r>
            <a:endParaRPr lang="es-MX" sz="3200" b="1" noProof="0" dirty="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latin typeface="Century Gothic"/>
              <a:ea typeface="ＭＳ Ｐゴシック" charset="0"/>
              <a:cs typeface="Century Gothic"/>
            </a:endParaRPr>
          </a:p>
        </p:txBody>
      </p:sp>
      <p:sp>
        <p:nvSpPr>
          <p:cNvPr id="4" name="3 Abrir llave"/>
          <p:cNvSpPr/>
          <p:nvPr/>
        </p:nvSpPr>
        <p:spPr>
          <a:xfrm flipH="1">
            <a:off x="3059832" y="2564904"/>
            <a:ext cx="936104" cy="1008112"/>
          </a:xfrm>
          <a:prstGeom prst="leftBrace">
            <a:avLst>
              <a:gd name="adj1" fmla="val 8333"/>
              <a:gd name="adj2" fmla="val 48237"/>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s-MX"/>
          </a:p>
        </p:txBody>
      </p:sp>
      <p:sp>
        <p:nvSpPr>
          <p:cNvPr id="5" name="4 Abrir llave"/>
          <p:cNvSpPr/>
          <p:nvPr/>
        </p:nvSpPr>
        <p:spPr>
          <a:xfrm flipH="1">
            <a:off x="3059832" y="1196752"/>
            <a:ext cx="732264" cy="723692"/>
          </a:xfrm>
          <a:prstGeom prst="leftBrace">
            <a:avLst>
              <a:gd name="adj1" fmla="val 8333"/>
              <a:gd name="adj2" fmla="val 48237"/>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s-MX"/>
          </a:p>
        </p:txBody>
      </p:sp>
      <p:sp>
        <p:nvSpPr>
          <p:cNvPr id="7" name="6 Abrir llave"/>
          <p:cNvSpPr/>
          <p:nvPr/>
        </p:nvSpPr>
        <p:spPr>
          <a:xfrm flipH="1">
            <a:off x="3059832" y="3789040"/>
            <a:ext cx="804272" cy="1296144"/>
          </a:xfrm>
          <a:prstGeom prst="leftBrace">
            <a:avLst>
              <a:gd name="adj1" fmla="val 8333"/>
              <a:gd name="adj2" fmla="val 48237"/>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s-MX"/>
          </a:p>
        </p:txBody>
      </p:sp>
      <p:sp>
        <p:nvSpPr>
          <p:cNvPr id="8" name="7 Abrir llave"/>
          <p:cNvSpPr/>
          <p:nvPr/>
        </p:nvSpPr>
        <p:spPr>
          <a:xfrm flipH="1">
            <a:off x="4427984" y="5373216"/>
            <a:ext cx="360040" cy="616714"/>
          </a:xfrm>
          <a:prstGeom prst="leftBrace">
            <a:avLst>
              <a:gd name="adj1" fmla="val 8333"/>
              <a:gd name="adj2" fmla="val 48237"/>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s-MX"/>
          </a:p>
        </p:txBody>
      </p:sp>
      <p:sp>
        <p:nvSpPr>
          <p:cNvPr id="9" name="8 CuadroTexto"/>
          <p:cNvSpPr txBox="1"/>
          <p:nvPr/>
        </p:nvSpPr>
        <p:spPr>
          <a:xfrm>
            <a:off x="3923928" y="2852936"/>
            <a:ext cx="1080120" cy="400110"/>
          </a:xfrm>
          <a:prstGeom prst="rect">
            <a:avLst/>
          </a:prstGeom>
          <a:noFill/>
        </p:spPr>
        <p:txBody>
          <a:bodyPr wrap="square" rtlCol="0">
            <a:spAutoFit/>
          </a:bodyPr>
          <a:lstStyle/>
          <a:p>
            <a:r>
              <a:rPr lang="en-US" sz="2000" dirty="0" smtClean="0"/>
              <a:t>15%</a:t>
            </a:r>
            <a:endParaRPr lang="es-MX" sz="2000" dirty="0"/>
          </a:p>
        </p:txBody>
      </p:sp>
      <p:sp>
        <p:nvSpPr>
          <p:cNvPr id="10" name="9 CuadroTexto"/>
          <p:cNvSpPr txBox="1"/>
          <p:nvPr/>
        </p:nvSpPr>
        <p:spPr>
          <a:xfrm>
            <a:off x="3923928" y="1340768"/>
            <a:ext cx="1080120" cy="400110"/>
          </a:xfrm>
          <a:prstGeom prst="rect">
            <a:avLst/>
          </a:prstGeom>
          <a:noFill/>
        </p:spPr>
        <p:txBody>
          <a:bodyPr wrap="square" rtlCol="0">
            <a:spAutoFit/>
          </a:bodyPr>
          <a:lstStyle/>
          <a:p>
            <a:r>
              <a:rPr lang="en-US" sz="2000" dirty="0" smtClean="0"/>
              <a:t>15%</a:t>
            </a:r>
            <a:endParaRPr lang="es-MX" sz="2000" dirty="0"/>
          </a:p>
        </p:txBody>
      </p:sp>
      <p:sp>
        <p:nvSpPr>
          <p:cNvPr id="12" name="11 CuadroTexto"/>
          <p:cNvSpPr txBox="1"/>
          <p:nvPr/>
        </p:nvSpPr>
        <p:spPr>
          <a:xfrm>
            <a:off x="3923928" y="3789040"/>
            <a:ext cx="864096" cy="1200328"/>
          </a:xfrm>
          <a:prstGeom prst="rect">
            <a:avLst/>
          </a:prstGeom>
          <a:noFill/>
        </p:spPr>
        <p:txBody>
          <a:bodyPr wrap="square" rtlCol="0">
            <a:spAutoFit/>
          </a:bodyPr>
          <a:lstStyle/>
          <a:p>
            <a:r>
              <a:rPr lang="en-US" sz="2400" dirty="0" smtClean="0"/>
              <a:t>15</a:t>
            </a:r>
          </a:p>
          <a:p>
            <a:r>
              <a:rPr lang="en-US" sz="2400" dirty="0" smtClean="0"/>
              <a:t>  5</a:t>
            </a:r>
          </a:p>
          <a:p>
            <a:r>
              <a:rPr lang="en-US" sz="2400" dirty="0" smtClean="0"/>
              <a:t>20</a:t>
            </a:r>
            <a:endParaRPr lang="es-MX" sz="2400" dirty="0"/>
          </a:p>
        </p:txBody>
      </p:sp>
      <p:sp>
        <p:nvSpPr>
          <p:cNvPr id="13" name="12 CuadroTexto"/>
          <p:cNvSpPr txBox="1"/>
          <p:nvPr/>
        </p:nvSpPr>
        <p:spPr>
          <a:xfrm>
            <a:off x="4788024" y="5445224"/>
            <a:ext cx="792088" cy="400110"/>
          </a:xfrm>
          <a:prstGeom prst="rect">
            <a:avLst/>
          </a:prstGeom>
          <a:noFill/>
        </p:spPr>
        <p:txBody>
          <a:bodyPr wrap="square" rtlCol="0">
            <a:spAutoFit/>
          </a:bodyPr>
          <a:lstStyle/>
          <a:p>
            <a:pPr algn="r"/>
            <a:r>
              <a:rPr lang="en-US" sz="2000" dirty="0" smtClean="0"/>
              <a:t>5%</a:t>
            </a:r>
            <a:endParaRPr lang="es-MX" sz="2000" dirty="0"/>
          </a:p>
        </p:txBody>
      </p:sp>
      <p:sp>
        <p:nvSpPr>
          <p:cNvPr id="14" name="13 CuadroTexto"/>
          <p:cNvSpPr txBox="1"/>
          <p:nvPr/>
        </p:nvSpPr>
        <p:spPr>
          <a:xfrm>
            <a:off x="4572000" y="4221088"/>
            <a:ext cx="1149112" cy="400110"/>
          </a:xfrm>
          <a:prstGeom prst="rect">
            <a:avLst/>
          </a:prstGeom>
          <a:noFill/>
        </p:spPr>
        <p:txBody>
          <a:bodyPr wrap="square" rtlCol="0">
            <a:spAutoFit/>
          </a:bodyPr>
          <a:lstStyle/>
          <a:p>
            <a:r>
              <a:rPr lang="en-US" sz="2000" dirty="0" smtClean="0"/>
              <a:t>40%</a:t>
            </a:r>
            <a:endParaRPr lang="es-MX" sz="2000" dirty="0"/>
          </a:p>
        </p:txBody>
      </p:sp>
      <p:sp>
        <p:nvSpPr>
          <p:cNvPr id="15" name="14 CuadroTexto"/>
          <p:cNvSpPr txBox="1"/>
          <p:nvPr/>
        </p:nvSpPr>
        <p:spPr>
          <a:xfrm rot="5400000">
            <a:off x="3743037" y="3654515"/>
            <a:ext cx="5760640" cy="646331"/>
          </a:xfrm>
          <a:prstGeom prst="rect">
            <a:avLst/>
          </a:prstGeom>
          <a:noFill/>
        </p:spPr>
        <p:txBody>
          <a:bodyPr wrap="square" rtlCol="0">
            <a:spAutoFit/>
          </a:bodyPr>
          <a:lstStyle/>
          <a:p>
            <a:pPr algn="ctr"/>
            <a:r>
              <a:rPr lang="es-MX" sz="3600" dirty="0" smtClean="0"/>
              <a:t>Del tiempo disponible</a:t>
            </a:r>
            <a:endParaRPr lang="es-MX" sz="3600" dirty="0"/>
          </a:p>
        </p:txBody>
      </p:sp>
      <p:pic>
        <p:nvPicPr>
          <p:cNvPr id="16" name="Imagen 15"/>
          <p:cNvPicPr>
            <a:picLocks noChangeAspect="1"/>
          </p:cNvPicPr>
          <p:nvPr/>
        </p:nvPicPr>
        <p:blipFill>
          <a:blip r:embed="rId3"/>
          <a:stretch>
            <a:fillRect/>
          </a:stretch>
        </p:blipFill>
        <p:spPr>
          <a:xfrm>
            <a:off x="6805598" y="3344818"/>
            <a:ext cx="2324100" cy="3505200"/>
          </a:xfrm>
          <a:prstGeom prst="rect">
            <a:avLst/>
          </a:prstGeom>
        </p:spPr>
      </p:pic>
    </p:spTree>
    <p:extLst>
      <p:ext uri="{BB962C8B-B14F-4D97-AF65-F5344CB8AC3E}">
        <p14:creationId xmlns:p14="http://schemas.microsoft.com/office/powerpoint/2010/main" val="970427990"/>
      </p:ext>
    </p:extLst>
  </p:cSld>
  <p:clrMapOvr>
    <a:masterClrMapping/>
  </p:clrMapOvr>
  <p:timing>
    <p:tnLst>
      <p:par>
        <p:cTn xmlns:p14="http://schemas.microsoft.com/office/powerpoint/2010/mai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2 Marcador de contenido"/>
          <p:cNvSpPr txBox="1">
            <a:spLocks/>
          </p:cNvSpPr>
          <p:nvPr/>
        </p:nvSpPr>
        <p:spPr>
          <a:xfrm>
            <a:off x="395536" y="1196752"/>
            <a:ext cx="8229600" cy="5150127"/>
          </a:xfrm>
          <a:prstGeom prst="rect">
            <a:avLst/>
          </a:prstGeom>
          <a:noFill/>
          <a:ln>
            <a:solidFill>
              <a:srgbClr val="FFFFFF"/>
            </a:solidFill>
          </a:ln>
        </p:spPr>
        <p:txBody>
          <a:bodyPr vert="horz" wrap="square" lIns="91440" tIns="45720" rIns="91440" bIns="45720" rtlCol="0">
            <a:spAutoFit/>
          </a:bodyPr>
          <a:lstStyle>
            <a:lvl1pPr indent="-349250" algn="just">
              <a:lnSpc>
                <a:spcPct val="80000"/>
              </a:lnSpc>
              <a:spcBef>
                <a:spcPts val="2000"/>
              </a:spcBef>
              <a:buClr>
                <a:schemeClr val="accent1">
                  <a:lumMod val="60000"/>
                  <a:lumOff val="40000"/>
                </a:schemeClr>
              </a:buClr>
              <a:buSzPct val="110000"/>
              <a:buFont typeface="Wingdings 2" pitchFamily="18" charset="2"/>
              <a:buChar char=""/>
              <a:defRPr sz="2200">
                <a:solidFill>
                  <a:srgbClr val="000000"/>
                </a:solidFill>
                <a:latin typeface="Cambria"/>
                <a:cs typeface="Cambria"/>
              </a:defRPr>
            </a:lvl1pPr>
            <a:lvl2pPr marL="685800" indent="-336550">
              <a:spcBef>
                <a:spcPts val="600"/>
              </a:spcBef>
              <a:buClr>
                <a:schemeClr val="accent1">
                  <a:lumMod val="75000"/>
                </a:schemeClr>
              </a:buClr>
              <a:buSzPct val="110000"/>
              <a:buFont typeface="Wingdings 2" pitchFamily="18" charset="2"/>
              <a:buChar char=""/>
              <a:defRPr sz="2200">
                <a:solidFill>
                  <a:schemeClr val="tx1">
                    <a:lumMod val="65000"/>
                    <a:lumOff val="35000"/>
                  </a:schemeClr>
                </a:solidFill>
              </a:defRPr>
            </a:lvl2pPr>
            <a:lvl3pPr marL="968375" indent="-282575">
              <a:spcBef>
                <a:spcPts val="600"/>
              </a:spcBef>
              <a:buClr>
                <a:schemeClr val="accent1">
                  <a:lumMod val="60000"/>
                  <a:lumOff val="40000"/>
                </a:schemeClr>
              </a:buClr>
              <a:buSzPct val="110000"/>
              <a:buFont typeface="Wingdings 2" pitchFamily="18" charset="2"/>
              <a:buChar char=""/>
              <a:defRPr sz="2000">
                <a:solidFill>
                  <a:schemeClr val="tx1">
                    <a:lumMod val="65000"/>
                    <a:lumOff val="35000"/>
                  </a:schemeClr>
                </a:solidFill>
              </a:defRPr>
            </a:lvl3pPr>
            <a:lvl4pPr marL="1263650" indent="-295275">
              <a:spcBef>
                <a:spcPts val="600"/>
              </a:spcBef>
              <a:buClr>
                <a:schemeClr val="accent1">
                  <a:lumMod val="75000"/>
                </a:schemeClr>
              </a:buClr>
              <a:buSzPct val="110000"/>
              <a:buFont typeface="Wingdings 2" pitchFamily="18" charset="2"/>
              <a:buChar char=""/>
              <a:defRPr>
                <a:solidFill>
                  <a:schemeClr val="tx1">
                    <a:lumMod val="65000"/>
                    <a:lumOff val="35000"/>
                  </a:schemeClr>
                </a:solidFill>
              </a:defRPr>
            </a:lvl4pPr>
            <a:lvl5pPr marL="1546225" indent="-282575">
              <a:spcBef>
                <a:spcPts val="600"/>
              </a:spcBef>
              <a:buClr>
                <a:schemeClr val="accent1">
                  <a:lumMod val="60000"/>
                  <a:lumOff val="40000"/>
                </a:schemeClr>
              </a:buClr>
              <a:buSzPct val="110000"/>
              <a:buFont typeface="Wingdings 2" pitchFamily="18" charset="2"/>
              <a:buChar char=""/>
              <a:defRPr>
                <a:solidFill>
                  <a:schemeClr val="tx1">
                    <a:lumMod val="65000"/>
                    <a:lumOff val="35000"/>
                  </a:schemeClr>
                </a:solidFill>
              </a:defRPr>
            </a:lvl5pPr>
            <a:lvl6pPr marL="1828800" indent="-282575">
              <a:spcBef>
                <a:spcPct val="20000"/>
              </a:spcBef>
              <a:buClr>
                <a:schemeClr val="accent2"/>
              </a:buClr>
              <a:buSzPct val="110000"/>
              <a:buFont typeface="Wingdings 2" pitchFamily="18" charset="2"/>
              <a:buChar char=""/>
              <a:defRPr lang="en-US" dirty="0" smtClean="0">
                <a:solidFill>
                  <a:schemeClr val="tx1">
                    <a:lumMod val="65000"/>
                    <a:lumOff val="35000"/>
                  </a:schemeClr>
                </a:solidFill>
              </a:defRPr>
            </a:lvl6pPr>
            <a:lvl7pPr marL="2117725" indent="-282575">
              <a:spcBef>
                <a:spcPct val="20000"/>
              </a:spcBef>
              <a:buClr>
                <a:schemeClr val="accent1">
                  <a:lumMod val="60000"/>
                  <a:lumOff val="40000"/>
                </a:schemeClr>
              </a:buClr>
              <a:buSzPct val="110000"/>
              <a:buFont typeface="Wingdings 2" pitchFamily="18" charset="2"/>
              <a:buChar char=""/>
              <a:defRPr lang="en-US" dirty="0" smtClean="0">
                <a:solidFill>
                  <a:schemeClr val="tx1">
                    <a:lumMod val="65000"/>
                    <a:lumOff val="35000"/>
                  </a:schemeClr>
                </a:solidFill>
              </a:defRPr>
            </a:lvl7pPr>
            <a:lvl8pPr marL="2398713" indent="-282575">
              <a:spcBef>
                <a:spcPct val="20000"/>
              </a:spcBef>
              <a:buClr>
                <a:schemeClr val="accent2"/>
              </a:buClr>
              <a:buSzPct val="110000"/>
              <a:buFont typeface="Wingdings 2" pitchFamily="18" charset="2"/>
              <a:buChar char=""/>
              <a:defRPr lang="en-US" dirty="0" smtClean="0">
                <a:solidFill>
                  <a:schemeClr val="tx1">
                    <a:lumMod val="65000"/>
                    <a:lumOff val="35000"/>
                  </a:schemeClr>
                </a:solidFill>
              </a:defRPr>
            </a:lvl8pPr>
            <a:lvl9pPr marL="2689225" indent="-282575">
              <a:spcBef>
                <a:spcPct val="20000"/>
              </a:spcBef>
              <a:buClr>
                <a:schemeClr val="accent1">
                  <a:lumMod val="60000"/>
                  <a:lumOff val="40000"/>
                </a:schemeClr>
              </a:buClr>
              <a:buSzPct val="110000"/>
              <a:buFont typeface="Wingdings 2" pitchFamily="18" charset="2"/>
              <a:buChar char=""/>
              <a:defRPr lang="en-US" dirty="0">
                <a:solidFill>
                  <a:schemeClr val="tx1">
                    <a:lumMod val="65000"/>
                    <a:lumOff val="35000"/>
                  </a:schemeClr>
                </a:solidFill>
              </a:defRPr>
            </a:lvl9pPr>
          </a:lstStyle>
          <a:p>
            <a:pPr>
              <a:lnSpc>
                <a:spcPct val="60000"/>
              </a:lnSpc>
            </a:pPr>
            <a:r>
              <a:rPr lang="es-MX" sz="2000" dirty="0"/>
              <a:t>Titulo </a:t>
            </a:r>
          </a:p>
          <a:p>
            <a:pPr>
              <a:lnSpc>
                <a:spcPct val="60000"/>
              </a:lnSpc>
            </a:pPr>
            <a:r>
              <a:rPr lang="es-MX" sz="2000" dirty="0"/>
              <a:t>Introducción </a:t>
            </a:r>
          </a:p>
          <a:p>
            <a:pPr>
              <a:lnSpc>
                <a:spcPct val="60000"/>
              </a:lnSpc>
            </a:pPr>
            <a:r>
              <a:rPr lang="es-MX" sz="2000" dirty="0"/>
              <a:t>Antecedentes</a:t>
            </a:r>
          </a:p>
          <a:p>
            <a:pPr>
              <a:lnSpc>
                <a:spcPct val="60000"/>
              </a:lnSpc>
            </a:pPr>
            <a:r>
              <a:rPr lang="es-MX" sz="2000" dirty="0"/>
              <a:t>Objetivos</a:t>
            </a:r>
          </a:p>
          <a:p>
            <a:pPr>
              <a:lnSpc>
                <a:spcPct val="60000"/>
              </a:lnSpc>
            </a:pPr>
            <a:r>
              <a:rPr lang="es-MX" sz="2000" dirty="0"/>
              <a:t>Pregunta</a:t>
            </a:r>
          </a:p>
          <a:p>
            <a:pPr>
              <a:lnSpc>
                <a:spcPct val="60000"/>
              </a:lnSpc>
            </a:pPr>
            <a:r>
              <a:rPr lang="es-MX" sz="2000" dirty="0"/>
              <a:t>Hipótesis</a:t>
            </a:r>
          </a:p>
          <a:p>
            <a:pPr>
              <a:lnSpc>
                <a:spcPct val="60000"/>
              </a:lnSpc>
            </a:pPr>
            <a:r>
              <a:rPr lang="es-MX" sz="2000" dirty="0"/>
              <a:t>Método</a:t>
            </a:r>
          </a:p>
          <a:p>
            <a:pPr>
              <a:lnSpc>
                <a:spcPct val="60000"/>
              </a:lnSpc>
            </a:pPr>
            <a:r>
              <a:rPr lang="es-MX" sz="2000" dirty="0"/>
              <a:t>Resultados</a:t>
            </a:r>
          </a:p>
          <a:p>
            <a:pPr>
              <a:lnSpc>
                <a:spcPct val="60000"/>
              </a:lnSpc>
            </a:pPr>
            <a:r>
              <a:rPr lang="es-MX" sz="2000" dirty="0"/>
              <a:t>Síntesis de resultados</a:t>
            </a:r>
          </a:p>
          <a:p>
            <a:pPr>
              <a:lnSpc>
                <a:spcPct val="60000"/>
              </a:lnSpc>
            </a:pPr>
            <a:r>
              <a:rPr lang="es-MX" sz="2000" dirty="0"/>
              <a:t>Discusión</a:t>
            </a:r>
          </a:p>
          <a:p>
            <a:pPr>
              <a:lnSpc>
                <a:spcPct val="60000"/>
              </a:lnSpc>
            </a:pPr>
            <a:r>
              <a:rPr lang="es-MX" sz="2000" dirty="0"/>
              <a:t>Conclusión</a:t>
            </a:r>
          </a:p>
          <a:p>
            <a:pPr>
              <a:lnSpc>
                <a:spcPct val="60000"/>
              </a:lnSpc>
            </a:pPr>
            <a:r>
              <a:rPr lang="es-MX" sz="2000" dirty="0"/>
              <a:t>Perspectivas </a:t>
            </a:r>
            <a:r>
              <a:rPr lang="es-MX" sz="2000" dirty="0" smtClean="0"/>
              <a:t>futuras</a:t>
            </a:r>
            <a:endParaRPr lang="es-MX" sz="2000" dirty="0"/>
          </a:p>
        </p:txBody>
      </p:sp>
      <p:sp>
        <p:nvSpPr>
          <p:cNvPr id="5" name="4 Abrir llave"/>
          <p:cNvSpPr/>
          <p:nvPr/>
        </p:nvSpPr>
        <p:spPr>
          <a:xfrm flipH="1">
            <a:off x="2627784" y="1988840"/>
            <a:ext cx="300216" cy="647492"/>
          </a:xfrm>
          <a:prstGeom prst="leftBrace">
            <a:avLst>
              <a:gd name="adj1" fmla="val 8333"/>
              <a:gd name="adj2" fmla="val 48237"/>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s-MX"/>
          </a:p>
        </p:txBody>
      </p:sp>
      <p:sp>
        <p:nvSpPr>
          <p:cNvPr id="6" name="5 Abrir llave"/>
          <p:cNvSpPr/>
          <p:nvPr/>
        </p:nvSpPr>
        <p:spPr>
          <a:xfrm flipH="1">
            <a:off x="2627784" y="1196752"/>
            <a:ext cx="295604" cy="583288"/>
          </a:xfrm>
          <a:prstGeom prst="leftBrace">
            <a:avLst>
              <a:gd name="adj1" fmla="val 8333"/>
              <a:gd name="adj2" fmla="val 48237"/>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s-MX"/>
          </a:p>
        </p:txBody>
      </p:sp>
      <p:sp>
        <p:nvSpPr>
          <p:cNvPr id="7" name="6 Abrir llave"/>
          <p:cNvSpPr/>
          <p:nvPr/>
        </p:nvSpPr>
        <p:spPr>
          <a:xfrm flipH="1">
            <a:off x="2627784" y="2780928"/>
            <a:ext cx="300216" cy="1083895"/>
          </a:xfrm>
          <a:prstGeom prst="leftBrace">
            <a:avLst>
              <a:gd name="adj1" fmla="val 8333"/>
              <a:gd name="adj2" fmla="val 48237"/>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s-MX"/>
          </a:p>
        </p:txBody>
      </p:sp>
      <p:sp>
        <p:nvSpPr>
          <p:cNvPr id="8" name="7 Abrir llave"/>
          <p:cNvSpPr/>
          <p:nvPr/>
        </p:nvSpPr>
        <p:spPr>
          <a:xfrm flipH="1">
            <a:off x="3563888" y="5589240"/>
            <a:ext cx="360040" cy="807477"/>
          </a:xfrm>
          <a:prstGeom prst="leftBrace">
            <a:avLst>
              <a:gd name="adj1" fmla="val 8333"/>
              <a:gd name="adj2" fmla="val 48237"/>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s-MX"/>
          </a:p>
        </p:txBody>
      </p:sp>
      <p:sp>
        <p:nvSpPr>
          <p:cNvPr id="9" name="8 CuadroTexto"/>
          <p:cNvSpPr txBox="1"/>
          <p:nvPr/>
        </p:nvSpPr>
        <p:spPr>
          <a:xfrm>
            <a:off x="3131840" y="2060848"/>
            <a:ext cx="1080120" cy="400110"/>
          </a:xfrm>
          <a:prstGeom prst="rect">
            <a:avLst/>
          </a:prstGeom>
          <a:noFill/>
        </p:spPr>
        <p:txBody>
          <a:bodyPr wrap="square" rtlCol="0">
            <a:spAutoFit/>
          </a:bodyPr>
          <a:lstStyle/>
          <a:p>
            <a:r>
              <a:rPr lang="en-US" sz="2000" dirty="0" smtClean="0"/>
              <a:t>30%</a:t>
            </a:r>
            <a:endParaRPr lang="es-MX" sz="2000" dirty="0"/>
          </a:p>
        </p:txBody>
      </p:sp>
      <p:sp>
        <p:nvSpPr>
          <p:cNvPr id="10" name="9 CuadroTexto"/>
          <p:cNvSpPr txBox="1"/>
          <p:nvPr/>
        </p:nvSpPr>
        <p:spPr>
          <a:xfrm>
            <a:off x="3131840" y="1340768"/>
            <a:ext cx="1213792" cy="400110"/>
          </a:xfrm>
          <a:prstGeom prst="rect">
            <a:avLst/>
          </a:prstGeom>
          <a:noFill/>
        </p:spPr>
        <p:txBody>
          <a:bodyPr wrap="square" rtlCol="0">
            <a:spAutoFit/>
          </a:bodyPr>
          <a:lstStyle/>
          <a:p>
            <a:r>
              <a:rPr lang="en-US" sz="2000" dirty="0" smtClean="0"/>
              <a:t>10%</a:t>
            </a:r>
            <a:endParaRPr lang="es-MX" sz="2000" dirty="0"/>
          </a:p>
        </p:txBody>
      </p:sp>
      <p:sp>
        <p:nvSpPr>
          <p:cNvPr id="12" name="11 CuadroTexto"/>
          <p:cNvSpPr txBox="1"/>
          <p:nvPr/>
        </p:nvSpPr>
        <p:spPr>
          <a:xfrm>
            <a:off x="4139952" y="5733256"/>
            <a:ext cx="1080120" cy="400110"/>
          </a:xfrm>
          <a:prstGeom prst="rect">
            <a:avLst/>
          </a:prstGeom>
          <a:noFill/>
        </p:spPr>
        <p:txBody>
          <a:bodyPr wrap="square" rtlCol="0">
            <a:spAutoFit/>
          </a:bodyPr>
          <a:lstStyle/>
          <a:p>
            <a:r>
              <a:rPr lang="en-US" sz="2000" dirty="0" smtClean="0"/>
              <a:t>10%</a:t>
            </a:r>
            <a:endParaRPr lang="es-MX" sz="2000" dirty="0"/>
          </a:p>
        </p:txBody>
      </p:sp>
      <p:sp>
        <p:nvSpPr>
          <p:cNvPr id="13" name="12 CuadroTexto"/>
          <p:cNvSpPr txBox="1"/>
          <p:nvPr/>
        </p:nvSpPr>
        <p:spPr>
          <a:xfrm>
            <a:off x="3131840" y="3068960"/>
            <a:ext cx="1210776" cy="400110"/>
          </a:xfrm>
          <a:prstGeom prst="rect">
            <a:avLst/>
          </a:prstGeom>
          <a:noFill/>
        </p:spPr>
        <p:txBody>
          <a:bodyPr wrap="square" rtlCol="0">
            <a:spAutoFit/>
          </a:bodyPr>
          <a:lstStyle/>
          <a:p>
            <a:r>
              <a:rPr lang="en-US" sz="2000" dirty="0" smtClean="0"/>
              <a:t>15%</a:t>
            </a:r>
            <a:endParaRPr lang="es-MX" sz="2000" dirty="0"/>
          </a:p>
        </p:txBody>
      </p:sp>
      <p:sp>
        <p:nvSpPr>
          <p:cNvPr id="16" name="15 Abrir llave"/>
          <p:cNvSpPr/>
          <p:nvPr/>
        </p:nvSpPr>
        <p:spPr>
          <a:xfrm flipH="1">
            <a:off x="3563888" y="4221088"/>
            <a:ext cx="313576" cy="1152291"/>
          </a:xfrm>
          <a:prstGeom prst="leftBrace">
            <a:avLst>
              <a:gd name="adj1" fmla="val 8333"/>
              <a:gd name="adj2" fmla="val 48237"/>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s-MX"/>
          </a:p>
        </p:txBody>
      </p:sp>
      <p:sp>
        <p:nvSpPr>
          <p:cNvPr id="17" name="16 CuadroTexto"/>
          <p:cNvSpPr txBox="1"/>
          <p:nvPr/>
        </p:nvSpPr>
        <p:spPr>
          <a:xfrm>
            <a:off x="4716016" y="4509120"/>
            <a:ext cx="1296144" cy="400110"/>
          </a:xfrm>
          <a:prstGeom prst="rect">
            <a:avLst/>
          </a:prstGeom>
          <a:noFill/>
        </p:spPr>
        <p:txBody>
          <a:bodyPr wrap="square" rtlCol="0">
            <a:spAutoFit/>
          </a:bodyPr>
          <a:lstStyle/>
          <a:p>
            <a:r>
              <a:rPr lang="en-US" sz="2000" dirty="0"/>
              <a:t>3</a:t>
            </a:r>
            <a:r>
              <a:rPr lang="en-US" sz="2000" dirty="0" smtClean="0"/>
              <a:t>5%</a:t>
            </a:r>
            <a:endParaRPr lang="es-MX" sz="2000" dirty="0"/>
          </a:p>
        </p:txBody>
      </p:sp>
      <p:sp>
        <p:nvSpPr>
          <p:cNvPr id="18" name="17 CuadroTexto"/>
          <p:cNvSpPr txBox="1"/>
          <p:nvPr/>
        </p:nvSpPr>
        <p:spPr>
          <a:xfrm>
            <a:off x="4067944" y="4149080"/>
            <a:ext cx="589424" cy="1200329"/>
          </a:xfrm>
          <a:prstGeom prst="rect">
            <a:avLst/>
          </a:prstGeom>
          <a:noFill/>
        </p:spPr>
        <p:txBody>
          <a:bodyPr wrap="square" rtlCol="0">
            <a:spAutoFit/>
          </a:bodyPr>
          <a:lstStyle/>
          <a:p>
            <a:r>
              <a:rPr lang="en-US" sz="2400" dirty="0" smtClean="0"/>
              <a:t>15</a:t>
            </a:r>
          </a:p>
          <a:p>
            <a:r>
              <a:rPr lang="en-US" sz="2400" dirty="0" smtClean="0"/>
              <a:t>10</a:t>
            </a:r>
          </a:p>
          <a:p>
            <a:r>
              <a:rPr lang="en-US" sz="2400" dirty="0" smtClean="0"/>
              <a:t>10</a:t>
            </a:r>
            <a:endParaRPr lang="es-MX" sz="2400" dirty="0"/>
          </a:p>
        </p:txBody>
      </p:sp>
      <p:sp>
        <p:nvSpPr>
          <p:cNvPr id="19" name="1 Título"/>
          <p:cNvSpPr>
            <a:spLocks noGrp="1"/>
          </p:cNvSpPr>
          <p:nvPr>
            <p:ph type="title"/>
          </p:nvPr>
        </p:nvSpPr>
        <p:spPr>
          <a:xfrm>
            <a:off x="-57560" y="116632"/>
            <a:ext cx="9227368" cy="1143000"/>
          </a:xfrm>
        </p:spPr>
        <p:txBody>
          <a:bodyPr>
            <a:noAutofit/>
          </a:bodyPr>
          <a:lstStyle/>
          <a:p>
            <a:pPr algn="ctr"/>
            <a:r>
              <a:rPr lang="es-MX" sz="3200" b="1" noProof="0" dirty="0" smtClean="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latin typeface="Century Gothic"/>
                <a:ea typeface="ＭＳ Ｐゴシック" charset="0"/>
                <a:cs typeface="Century Gothic"/>
              </a:rPr>
              <a:t>¿Como distribuir los tiempos cuando se presentan resultados?</a:t>
            </a:r>
            <a:endParaRPr lang="es-MX" sz="3200" b="1" noProof="0" dirty="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latin typeface="Century Gothic"/>
              <a:ea typeface="ＭＳ Ｐゴシック" charset="0"/>
              <a:cs typeface="Century Gothic"/>
            </a:endParaRPr>
          </a:p>
        </p:txBody>
      </p:sp>
      <p:sp>
        <p:nvSpPr>
          <p:cNvPr id="20" name="14 CuadroTexto"/>
          <p:cNvSpPr txBox="1"/>
          <p:nvPr/>
        </p:nvSpPr>
        <p:spPr>
          <a:xfrm rot="5400000">
            <a:off x="3310989" y="3666450"/>
            <a:ext cx="5760640" cy="646331"/>
          </a:xfrm>
          <a:prstGeom prst="rect">
            <a:avLst/>
          </a:prstGeom>
          <a:noFill/>
        </p:spPr>
        <p:txBody>
          <a:bodyPr wrap="square" rtlCol="0">
            <a:spAutoFit/>
          </a:bodyPr>
          <a:lstStyle/>
          <a:p>
            <a:pPr algn="ctr"/>
            <a:r>
              <a:rPr lang="es-MX" sz="3600" dirty="0" smtClean="0"/>
              <a:t>Del tiempo disponible</a:t>
            </a:r>
            <a:endParaRPr lang="es-MX" sz="3600" dirty="0"/>
          </a:p>
        </p:txBody>
      </p:sp>
      <p:pic>
        <p:nvPicPr>
          <p:cNvPr id="3" name="Imagen 2"/>
          <p:cNvPicPr>
            <a:picLocks noChangeAspect="1"/>
          </p:cNvPicPr>
          <p:nvPr/>
        </p:nvPicPr>
        <p:blipFill>
          <a:blip r:embed="rId3"/>
          <a:stretch>
            <a:fillRect/>
          </a:stretch>
        </p:blipFill>
        <p:spPr>
          <a:xfrm>
            <a:off x="6327865" y="4221088"/>
            <a:ext cx="2816135" cy="2420888"/>
          </a:xfrm>
          <a:prstGeom prst="rect">
            <a:avLst/>
          </a:prstGeom>
        </p:spPr>
      </p:pic>
    </p:spTree>
    <p:extLst>
      <p:ext uri="{BB962C8B-B14F-4D97-AF65-F5344CB8AC3E}">
        <p14:creationId xmlns:p14="http://schemas.microsoft.com/office/powerpoint/2010/main" val="424809941"/>
      </p:ext>
    </p:extLst>
  </p:cSld>
  <p:clrMapOvr>
    <a:masterClrMapping/>
  </p:clrMapOvr>
  <p:timing>
    <p:tnLst>
      <p:par>
        <p:cTn xmlns:p14="http://schemas.microsoft.com/office/powerpoint/2010/mai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a:blip r:embed="rId3"/>
          <a:stretch>
            <a:fillRect/>
          </a:stretch>
        </p:blipFill>
        <p:spPr>
          <a:xfrm>
            <a:off x="5148380" y="2794000"/>
            <a:ext cx="3975100" cy="4064000"/>
          </a:xfrm>
          <a:prstGeom prst="rect">
            <a:avLst/>
          </a:prstGeom>
        </p:spPr>
      </p:pic>
      <p:sp>
        <p:nvSpPr>
          <p:cNvPr id="3" name="2 Marcador de contenido"/>
          <p:cNvSpPr>
            <a:spLocks noGrp="1"/>
          </p:cNvSpPr>
          <p:nvPr>
            <p:ph idx="1"/>
          </p:nvPr>
        </p:nvSpPr>
        <p:spPr>
          <a:xfrm>
            <a:off x="251520" y="1412776"/>
            <a:ext cx="8280920" cy="4081117"/>
          </a:xfrm>
          <a:noFill/>
          <a:ln>
            <a:noFill/>
          </a:ln>
        </p:spPr>
        <p:style>
          <a:lnRef idx="2">
            <a:schemeClr val="accent1"/>
          </a:lnRef>
          <a:fillRef idx="1">
            <a:schemeClr val="lt1"/>
          </a:fillRef>
          <a:effectRef idx="0">
            <a:schemeClr val="accent1"/>
          </a:effectRef>
          <a:fontRef idx="minor">
            <a:schemeClr val="dk1"/>
          </a:fontRef>
        </p:style>
        <p:txBody>
          <a:bodyPr vert="horz" wrap="square" lIns="91440" tIns="45720" rIns="91440" bIns="45720" rtlCol="0">
            <a:spAutoFit/>
          </a:bodyPr>
          <a:lstStyle/>
          <a:p>
            <a:pPr marL="0" algn="just">
              <a:lnSpc>
                <a:spcPct val="80000"/>
              </a:lnSpc>
            </a:pPr>
            <a:r>
              <a:rPr lang="es-MX" noProof="0" dirty="0" smtClean="0">
                <a:solidFill>
                  <a:srgbClr val="000000"/>
                </a:solidFill>
                <a:latin typeface="Century Gothic"/>
                <a:cs typeface="Century Gothic"/>
              </a:rPr>
              <a:t>Establecer “contacto visual” con gente particular de los asistentes</a:t>
            </a:r>
          </a:p>
          <a:p>
            <a:pPr marL="0" algn="just">
              <a:lnSpc>
                <a:spcPct val="80000"/>
              </a:lnSpc>
            </a:pPr>
            <a:r>
              <a:rPr lang="es-MX" noProof="0" dirty="0" smtClean="0">
                <a:solidFill>
                  <a:srgbClr val="000000"/>
                </a:solidFill>
                <a:latin typeface="Century Gothic"/>
                <a:cs typeface="Century Gothic"/>
              </a:rPr>
              <a:t>Nunca dar la cara a la pared</a:t>
            </a:r>
          </a:p>
          <a:p>
            <a:pPr marL="0" algn="just">
              <a:lnSpc>
                <a:spcPct val="80000"/>
              </a:lnSpc>
            </a:pPr>
            <a:r>
              <a:rPr lang="es-MX" noProof="0" dirty="0" smtClean="0">
                <a:solidFill>
                  <a:srgbClr val="000000"/>
                </a:solidFill>
                <a:latin typeface="Century Gothic"/>
                <a:cs typeface="Century Gothic"/>
              </a:rPr>
              <a:t>Eliminar todo tipo de distracciones</a:t>
            </a:r>
          </a:p>
          <a:p>
            <a:pPr lvl="1"/>
            <a:r>
              <a:rPr lang="es-MX" sz="2400" noProof="0" dirty="0" smtClean="0">
                <a:solidFill>
                  <a:srgbClr val="000000"/>
                </a:solidFill>
                <a:latin typeface="Century Gothic"/>
                <a:cs typeface="Century Gothic"/>
              </a:rPr>
              <a:t>Plumas</a:t>
            </a:r>
          </a:p>
          <a:p>
            <a:pPr lvl="1"/>
            <a:r>
              <a:rPr lang="es-MX" sz="2400" noProof="0" dirty="0" smtClean="0">
                <a:solidFill>
                  <a:srgbClr val="000000"/>
                </a:solidFill>
                <a:latin typeface="Century Gothic"/>
                <a:cs typeface="Century Gothic"/>
              </a:rPr>
              <a:t>Llaves</a:t>
            </a:r>
          </a:p>
          <a:p>
            <a:pPr lvl="1"/>
            <a:r>
              <a:rPr lang="es-MX" sz="2400" noProof="0" dirty="0" smtClean="0">
                <a:solidFill>
                  <a:srgbClr val="000000"/>
                </a:solidFill>
                <a:latin typeface="Century Gothic"/>
                <a:cs typeface="Century Gothic"/>
              </a:rPr>
              <a:t>Monedas</a:t>
            </a:r>
          </a:p>
          <a:p>
            <a:pPr lvl="1"/>
            <a:r>
              <a:rPr lang="es-MX" sz="2400" noProof="0" dirty="0" smtClean="0">
                <a:solidFill>
                  <a:srgbClr val="000000"/>
                </a:solidFill>
                <a:latin typeface="Century Gothic"/>
                <a:cs typeface="Century Gothic"/>
              </a:rPr>
              <a:t>Cualquier cosa en las manos</a:t>
            </a:r>
          </a:p>
          <a:p>
            <a:pPr lvl="1"/>
            <a:r>
              <a:rPr lang="es-MX" sz="2400" noProof="0" dirty="0" smtClean="0">
                <a:solidFill>
                  <a:srgbClr val="000000"/>
                </a:solidFill>
                <a:latin typeface="Century Gothic"/>
                <a:cs typeface="Century Gothic"/>
              </a:rPr>
              <a:t>Celulares</a:t>
            </a:r>
          </a:p>
          <a:p>
            <a:pPr lvl="1"/>
            <a:r>
              <a:rPr lang="es-MX" sz="2400" noProof="0" dirty="0" smtClean="0">
                <a:solidFill>
                  <a:srgbClr val="000000"/>
                </a:solidFill>
                <a:latin typeface="Century Gothic"/>
                <a:cs typeface="Century Gothic"/>
              </a:rPr>
              <a:t>No dejar conectados skype</a:t>
            </a:r>
            <a:r>
              <a:rPr lang="es-MX" sz="2400" dirty="0" smtClean="0">
                <a:solidFill>
                  <a:srgbClr val="000000"/>
                </a:solidFill>
                <a:latin typeface="Century Gothic"/>
                <a:cs typeface="Century Gothic"/>
              </a:rPr>
              <a:t>, etc</a:t>
            </a:r>
            <a:endParaRPr lang="es-MX" sz="2400" noProof="0" dirty="0">
              <a:solidFill>
                <a:srgbClr val="000000"/>
              </a:solidFill>
              <a:latin typeface="Century Gothic"/>
              <a:cs typeface="Century Gothic"/>
            </a:endParaRPr>
          </a:p>
        </p:txBody>
      </p:sp>
      <p:sp>
        <p:nvSpPr>
          <p:cNvPr id="6" name="1 Título"/>
          <p:cNvSpPr>
            <a:spLocks noGrp="1"/>
          </p:cNvSpPr>
          <p:nvPr>
            <p:ph type="title"/>
          </p:nvPr>
        </p:nvSpPr>
        <p:spPr>
          <a:xfrm>
            <a:off x="-36512" y="-27384"/>
            <a:ext cx="9227368" cy="1143000"/>
          </a:xfrm>
        </p:spPr>
        <p:txBody>
          <a:bodyPr>
            <a:noAutofit/>
          </a:bodyPr>
          <a:lstStyle/>
          <a:p>
            <a:pPr algn="ctr"/>
            <a:r>
              <a:rPr lang="es-MX" sz="3600" b="1" noProof="0" dirty="0" smtClean="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latin typeface="Century Gothic"/>
                <a:ea typeface="ＭＳ Ｐゴシック" charset="0"/>
                <a:cs typeface="Century Gothic"/>
              </a:rPr>
              <a:t>¿Como presentar?</a:t>
            </a:r>
            <a:endParaRPr lang="es-MX" sz="3600" b="1" noProof="0" dirty="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latin typeface="Century Gothic"/>
              <a:ea typeface="ＭＳ Ｐゴシック" charset="0"/>
              <a:cs typeface="Century Gothic"/>
            </a:endParaRPr>
          </a:p>
        </p:txBody>
      </p:sp>
    </p:spTree>
    <p:extLst>
      <p:ext uri="{BB962C8B-B14F-4D97-AF65-F5344CB8AC3E}">
        <p14:creationId xmlns:p14="http://schemas.microsoft.com/office/powerpoint/2010/main" val="1156292604"/>
      </p:ext>
    </p:extLst>
  </p:cSld>
  <p:clrMapOvr>
    <a:masterClrMapping/>
  </p:clrMapOvr>
  <p:timing>
    <p:tnLst>
      <p:par>
        <p:cTn xmlns:p14="http://schemas.microsoft.com/office/powerpoint/2010/mai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p:cNvPicPr>
            <a:picLocks noChangeAspect="1"/>
          </p:cNvPicPr>
          <p:nvPr/>
        </p:nvPicPr>
        <p:blipFill rotWithShape="1">
          <a:blip r:embed="rId3"/>
          <a:srcRect r="15077"/>
          <a:stretch/>
        </p:blipFill>
        <p:spPr>
          <a:xfrm>
            <a:off x="5508104" y="2420888"/>
            <a:ext cx="3635896" cy="4280148"/>
          </a:xfrm>
          <a:prstGeom prst="rect">
            <a:avLst/>
          </a:prstGeom>
        </p:spPr>
      </p:pic>
      <p:sp>
        <p:nvSpPr>
          <p:cNvPr id="7" name="2 Marcador de contenido"/>
          <p:cNvSpPr>
            <a:spLocks noGrp="1"/>
          </p:cNvSpPr>
          <p:nvPr>
            <p:ph idx="1"/>
          </p:nvPr>
        </p:nvSpPr>
        <p:spPr>
          <a:xfrm>
            <a:off x="251520" y="1484784"/>
            <a:ext cx="6120680" cy="5035224"/>
          </a:xfrm>
          <a:noFill/>
          <a:ln>
            <a:noFill/>
          </a:ln>
        </p:spPr>
        <p:style>
          <a:lnRef idx="2">
            <a:schemeClr val="accent1"/>
          </a:lnRef>
          <a:fillRef idx="1">
            <a:schemeClr val="lt1"/>
          </a:fillRef>
          <a:effectRef idx="0">
            <a:schemeClr val="accent1"/>
          </a:effectRef>
          <a:fontRef idx="minor">
            <a:schemeClr val="dk1"/>
          </a:fontRef>
        </p:style>
        <p:txBody>
          <a:bodyPr vert="horz" wrap="square" lIns="91440" tIns="45720" rIns="91440" bIns="45720" rtlCol="0">
            <a:spAutoFit/>
          </a:bodyPr>
          <a:lstStyle/>
          <a:p>
            <a:pPr marL="0" indent="0">
              <a:buNone/>
            </a:pPr>
            <a:endParaRPr lang="es-MX" sz="2200" noProof="0" dirty="0" smtClean="0">
              <a:solidFill>
                <a:srgbClr val="000000"/>
              </a:solidFill>
              <a:latin typeface="Century Gothic"/>
              <a:cs typeface="Century Gothic"/>
            </a:endParaRPr>
          </a:p>
          <a:p>
            <a:pPr marL="0" indent="0">
              <a:buNone/>
            </a:pPr>
            <a:r>
              <a:rPr lang="es-MX" sz="2200" noProof="0" dirty="0" smtClean="0">
                <a:solidFill>
                  <a:srgbClr val="000000"/>
                </a:solidFill>
                <a:latin typeface="Century Gothic"/>
                <a:cs typeface="Century Gothic"/>
              </a:rPr>
              <a:t>EN LAS DIAPOSITIVAS</a:t>
            </a:r>
            <a:r>
              <a:rPr lang="es-ES" sz="2200" noProof="0" dirty="0" smtClean="0">
                <a:solidFill>
                  <a:srgbClr val="000000"/>
                </a:solidFill>
                <a:latin typeface="Century Gothic"/>
                <a:cs typeface="Century Gothic"/>
              </a:rPr>
              <a:t>……</a:t>
            </a:r>
            <a:endParaRPr lang="es-MX" sz="2200" noProof="0" dirty="0" smtClean="0">
              <a:solidFill>
                <a:srgbClr val="000000"/>
              </a:solidFill>
              <a:latin typeface="Century Gothic"/>
              <a:cs typeface="Century Gothic"/>
            </a:endParaRPr>
          </a:p>
          <a:p>
            <a:pPr marL="0"/>
            <a:r>
              <a:rPr lang="es-MX" sz="2200" noProof="0" dirty="0" smtClean="0">
                <a:solidFill>
                  <a:srgbClr val="000000"/>
                </a:solidFill>
                <a:latin typeface="Century Gothic"/>
                <a:cs typeface="Century Gothic"/>
              </a:rPr>
              <a:t>Poco </a:t>
            </a:r>
            <a:r>
              <a:rPr lang="es-MX" sz="2200" noProof="0" dirty="0">
                <a:solidFill>
                  <a:srgbClr val="000000"/>
                </a:solidFill>
                <a:latin typeface="Century Gothic"/>
                <a:cs typeface="Century Gothic"/>
              </a:rPr>
              <a:t>texto y ninguna palabra extra</a:t>
            </a:r>
          </a:p>
          <a:p>
            <a:pPr marL="0"/>
            <a:r>
              <a:rPr lang="es-MX" sz="2200" noProof="0" dirty="0" smtClean="0">
                <a:solidFill>
                  <a:srgbClr val="000000"/>
                </a:solidFill>
                <a:latin typeface="Century Gothic"/>
                <a:cs typeface="Century Gothic"/>
              </a:rPr>
              <a:t>Utilizar </a:t>
            </a:r>
            <a:r>
              <a:rPr lang="es-MX" sz="2200" noProof="0" dirty="0">
                <a:solidFill>
                  <a:srgbClr val="000000"/>
                </a:solidFill>
                <a:latin typeface="Century Gothic"/>
                <a:cs typeface="Century Gothic"/>
              </a:rPr>
              <a:t>“bullets” y </a:t>
            </a:r>
            <a:r>
              <a:rPr lang="es-MX" sz="2200" noProof="0" dirty="0" smtClean="0">
                <a:solidFill>
                  <a:srgbClr val="000000"/>
                </a:solidFill>
                <a:latin typeface="Century Gothic"/>
                <a:cs typeface="Century Gothic"/>
              </a:rPr>
              <a:t>evitar </a:t>
            </a:r>
            <a:r>
              <a:rPr lang="es-MX" sz="2200" noProof="0" dirty="0">
                <a:solidFill>
                  <a:srgbClr val="000000"/>
                </a:solidFill>
                <a:latin typeface="Century Gothic"/>
                <a:cs typeface="Century Gothic"/>
              </a:rPr>
              <a:t>oraciones completas</a:t>
            </a:r>
          </a:p>
          <a:p>
            <a:pPr marL="0"/>
            <a:r>
              <a:rPr lang="es-MX" sz="2200" noProof="0" dirty="0">
                <a:solidFill>
                  <a:srgbClr val="000000"/>
                </a:solidFill>
                <a:latin typeface="Century Gothic"/>
                <a:cs typeface="Century Gothic"/>
              </a:rPr>
              <a:t>Figuras simples</a:t>
            </a:r>
          </a:p>
          <a:p>
            <a:pPr marL="0"/>
            <a:r>
              <a:rPr lang="es-MX" sz="2200" noProof="0" dirty="0" smtClean="0">
                <a:solidFill>
                  <a:srgbClr val="000000"/>
                </a:solidFill>
                <a:latin typeface="Century Gothic"/>
                <a:cs typeface="Century Gothic"/>
              </a:rPr>
              <a:t>Evitar </a:t>
            </a:r>
            <a:r>
              <a:rPr lang="es-MX" sz="2200" noProof="0" dirty="0">
                <a:solidFill>
                  <a:srgbClr val="000000"/>
                </a:solidFill>
                <a:latin typeface="Century Gothic"/>
                <a:cs typeface="Century Gothic"/>
              </a:rPr>
              <a:t>tablas</a:t>
            </a:r>
          </a:p>
          <a:p>
            <a:pPr marL="0"/>
            <a:r>
              <a:rPr lang="es-MX" sz="2200" noProof="0" dirty="0">
                <a:solidFill>
                  <a:srgbClr val="000000"/>
                </a:solidFill>
                <a:latin typeface="Century Gothic"/>
                <a:cs typeface="Century Gothic"/>
              </a:rPr>
              <a:t>Power point: utiliza colores, animaciones, tamaño de </a:t>
            </a:r>
            <a:r>
              <a:rPr lang="es-MX" sz="2200" noProof="0" dirty="0" smtClean="0">
                <a:solidFill>
                  <a:srgbClr val="000000"/>
                </a:solidFill>
                <a:latin typeface="Century Gothic"/>
                <a:cs typeface="Century Gothic"/>
              </a:rPr>
              <a:t>fuente, </a:t>
            </a:r>
            <a:r>
              <a:rPr lang="es-MX" sz="2200" noProof="0" dirty="0">
                <a:solidFill>
                  <a:srgbClr val="000000"/>
                </a:solidFill>
                <a:latin typeface="Century Gothic"/>
                <a:cs typeface="Century Gothic"/>
              </a:rPr>
              <a:t>solamente para enfatizar</a:t>
            </a:r>
            <a:r>
              <a:rPr lang="es-MX" sz="2200" noProof="0" dirty="0" smtClean="0">
                <a:solidFill>
                  <a:srgbClr val="000000"/>
                </a:solidFill>
                <a:latin typeface="Century Gothic"/>
                <a:cs typeface="Century Gothic"/>
              </a:rPr>
              <a:t>.</a:t>
            </a:r>
          </a:p>
          <a:p>
            <a:pPr marL="0"/>
            <a:r>
              <a:rPr lang="es-MX" sz="2200" dirty="0" smtClean="0">
                <a:solidFill>
                  <a:srgbClr val="000000"/>
                </a:solidFill>
                <a:latin typeface="Century Gothic"/>
                <a:cs typeface="Century Gothic"/>
              </a:rPr>
              <a:t>No usar fondos de pantalla con figuras y solo colores claros</a:t>
            </a:r>
          </a:p>
          <a:p>
            <a:pPr marL="0"/>
            <a:r>
              <a:rPr lang="es-MX" sz="2200" dirty="0" smtClean="0">
                <a:solidFill>
                  <a:srgbClr val="000000"/>
                </a:solidFill>
                <a:latin typeface="Century Gothic"/>
                <a:cs typeface="Century Gothic"/>
              </a:rPr>
              <a:t>NO SATURAR LA DIAPOSITIVA</a:t>
            </a:r>
            <a:endParaRPr lang="es-MX" sz="2200" noProof="0" dirty="0">
              <a:solidFill>
                <a:srgbClr val="000000"/>
              </a:solidFill>
              <a:latin typeface="Century Gothic"/>
              <a:cs typeface="Century Gothic"/>
            </a:endParaRPr>
          </a:p>
        </p:txBody>
      </p:sp>
      <p:sp>
        <p:nvSpPr>
          <p:cNvPr id="6" name="1 Título"/>
          <p:cNvSpPr>
            <a:spLocks noGrp="1"/>
          </p:cNvSpPr>
          <p:nvPr>
            <p:ph type="title"/>
          </p:nvPr>
        </p:nvSpPr>
        <p:spPr>
          <a:xfrm>
            <a:off x="-83368" y="33976"/>
            <a:ext cx="9227368" cy="1143000"/>
          </a:xfrm>
        </p:spPr>
        <p:txBody>
          <a:bodyPr>
            <a:noAutofit/>
          </a:bodyPr>
          <a:lstStyle/>
          <a:p>
            <a:pPr algn="ctr"/>
            <a:r>
              <a:rPr lang="es-MX" sz="3600" b="1" noProof="0" dirty="0" smtClean="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latin typeface="Century Gothic"/>
                <a:ea typeface="ＭＳ Ｐゴシック" charset="0"/>
                <a:cs typeface="Century Gothic"/>
              </a:rPr>
              <a:t>¿Como presentar?</a:t>
            </a:r>
            <a:endParaRPr lang="es-MX" sz="3600" b="1" noProof="0" dirty="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latin typeface="Century Gothic"/>
              <a:ea typeface="ＭＳ Ｐゴシック" charset="0"/>
              <a:cs typeface="Century Gothic"/>
            </a:endParaRPr>
          </a:p>
        </p:txBody>
      </p:sp>
    </p:spTree>
    <p:extLst>
      <p:ext uri="{BB962C8B-B14F-4D97-AF65-F5344CB8AC3E}">
        <p14:creationId xmlns:p14="http://schemas.microsoft.com/office/powerpoint/2010/main" val="1852150517"/>
      </p:ext>
    </p:extLst>
  </p:cSld>
  <p:clrMapOvr>
    <a:masterClrMapping/>
  </p:clrMapOvr>
  <p:timing>
    <p:tnLst>
      <p:par>
        <p:cTn xmlns:p14="http://schemas.microsoft.com/office/powerpoint/2010/mai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2 Marcador de contenido"/>
          <p:cNvSpPr>
            <a:spLocks noGrp="1"/>
          </p:cNvSpPr>
          <p:nvPr>
            <p:ph idx="1"/>
          </p:nvPr>
        </p:nvSpPr>
        <p:spPr>
          <a:xfrm>
            <a:off x="899592" y="1556792"/>
            <a:ext cx="5256584" cy="2733056"/>
          </a:xfrm>
        </p:spPr>
        <p:style>
          <a:lnRef idx="2">
            <a:schemeClr val="accent1"/>
          </a:lnRef>
          <a:fillRef idx="1">
            <a:schemeClr val="lt1"/>
          </a:fillRef>
          <a:effectRef idx="0">
            <a:schemeClr val="accent1"/>
          </a:effectRef>
          <a:fontRef idx="minor">
            <a:schemeClr val="dk1"/>
          </a:fontRef>
        </p:style>
        <p:txBody>
          <a:bodyPr vert="horz" wrap="square" lIns="91440" tIns="45720" rIns="91440" bIns="45720" rtlCol="0">
            <a:spAutoFit/>
          </a:bodyPr>
          <a:lstStyle/>
          <a:p>
            <a:pPr marL="0" algn="just"/>
            <a:r>
              <a:rPr lang="es-MX" sz="2200" noProof="0" dirty="0">
                <a:solidFill>
                  <a:srgbClr val="000000"/>
                </a:solidFill>
                <a:latin typeface="Century Gothic"/>
                <a:cs typeface="Century Gothic"/>
              </a:rPr>
              <a:t>Practicar, practicar, practicar,</a:t>
            </a:r>
          </a:p>
          <a:p>
            <a:pPr lvl="1"/>
            <a:r>
              <a:rPr lang="es-MX" noProof="0" dirty="0">
                <a:solidFill>
                  <a:srgbClr val="000000"/>
                </a:solidFill>
                <a:latin typeface="Century Gothic"/>
                <a:cs typeface="Century Gothic"/>
              </a:rPr>
              <a:t>Con alumnos de la misma área, de otras áreas, etc</a:t>
            </a:r>
            <a:r>
              <a:rPr lang="es-MX" noProof="0" dirty="0" smtClean="0">
                <a:solidFill>
                  <a:srgbClr val="000000"/>
                </a:solidFill>
                <a:latin typeface="Century Gothic"/>
                <a:cs typeface="Century Gothic"/>
              </a:rPr>
              <a:t>.</a:t>
            </a:r>
            <a:endParaRPr lang="es-MX" sz="2200" noProof="0" dirty="0">
              <a:solidFill>
                <a:srgbClr val="000000"/>
              </a:solidFill>
              <a:latin typeface="Century Gothic"/>
              <a:cs typeface="Century Gothic"/>
            </a:endParaRPr>
          </a:p>
          <a:p>
            <a:pPr marL="0" algn="just"/>
            <a:r>
              <a:rPr lang="es-MX" sz="2200" noProof="0" dirty="0">
                <a:solidFill>
                  <a:srgbClr val="000000"/>
                </a:solidFill>
                <a:latin typeface="Century Gothic"/>
                <a:cs typeface="Century Gothic"/>
              </a:rPr>
              <a:t>Cuida</a:t>
            </a:r>
          </a:p>
          <a:p>
            <a:pPr lvl="1"/>
            <a:r>
              <a:rPr lang="es-MX" noProof="0" dirty="0">
                <a:solidFill>
                  <a:srgbClr val="000000"/>
                </a:solidFill>
                <a:latin typeface="Century Gothic"/>
                <a:cs typeface="Century Gothic"/>
              </a:rPr>
              <a:t>Fluidez</a:t>
            </a:r>
          </a:p>
          <a:p>
            <a:pPr lvl="1"/>
            <a:r>
              <a:rPr lang="es-MX" noProof="0" dirty="0">
                <a:solidFill>
                  <a:srgbClr val="000000"/>
                </a:solidFill>
                <a:latin typeface="Century Gothic"/>
                <a:cs typeface="Century Gothic"/>
              </a:rPr>
              <a:t>Transiciones entre ideas y </a:t>
            </a:r>
            <a:r>
              <a:rPr lang="es-MX" noProof="0" dirty="0" smtClean="0">
                <a:solidFill>
                  <a:srgbClr val="000000"/>
                </a:solidFill>
                <a:latin typeface="Century Gothic"/>
                <a:cs typeface="Century Gothic"/>
              </a:rPr>
              <a:t>diapositivas</a:t>
            </a:r>
            <a:endParaRPr lang="es-MX" noProof="0" dirty="0">
              <a:solidFill>
                <a:srgbClr val="000000"/>
              </a:solidFill>
              <a:latin typeface="Century Gothic"/>
              <a:cs typeface="Century Gothic"/>
            </a:endParaRPr>
          </a:p>
        </p:txBody>
      </p:sp>
      <p:sp>
        <p:nvSpPr>
          <p:cNvPr id="6" name="1 Título"/>
          <p:cNvSpPr>
            <a:spLocks noGrp="1"/>
          </p:cNvSpPr>
          <p:nvPr>
            <p:ph type="title"/>
          </p:nvPr>
        </p:nvSpPr>
        <p:spPr>
          <a:xfrm>
            <a:off x="-1332656" y="31894"/>
            <a:ext cx="9227368" cy="1143000"/>
          </a:xfrm>
        </p:spPr>
        <p:txBody>
          <a:bodyPr>
            <a:noAutofit/>
          </a:bodyPr>
          <a:lstStyle/>
          <a:p>
            <a:pPr algn="ctr"/>
            <a:r>
              <a:rPr lang="es-MX" sz="3600" b="1" noProof="0" dirty="0" smtClean="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latin typeface="Century Gothic"/>
                <a:ea typeface="ＭＳ Ｐゴシック" charset="0"/>
                <a:cs typeface="Century Gothic"/>
              </a:rPr>
              <a:t>¿Como presentar?</a:t>
            </a:r>
            <a:endParaRPr lang="es-MX" sz="3600" b="1" noProof="0" dirty="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latin typeface="Century Gothic"/>
              <a:ea typeface="ＭＳ Ｐゴシック" charset="0"/>
              <a:cs typeface="Century Gothic"/>
            </a:endParaRPr>
          </a:p>
        </p:txBody>
      </p:sp>
      <p:pic>
        <p:nvPicPr>
          <p:cNvPr id="7" name="Imagen 6"/>
          <p:cNvPicPr>
            <a:picLocks noChangeAspect="1"/>
          </p:cNvPicPr>
          <p:nvPr/>
        </p:nvPicPr>
        <p:blipFill>
          <a:blip r:embed="rId3" cstate="print"/>
          <a:stretch>
            <a:fillRect/>
          </a:stretch>
        </p:blipFill>
        <p:spPr>
          <a:xfrm>
            <a:off x="5076056" y="2708920"/>
            <a:ext cx="4149080" cy="4149080"/>
          </a:xfrm>
          <a:prstGeom prst="rect">
            <a:avLst/>
          </a:prstGeom>
          <a:ln>
            <a:noFill/>
          </a:ln>
          <a:effectLst>
            <a:softEdge rad="112500"/>
          </a:effectLst>
        </p:spPr>
      </p:pic>
    </p:spTree>
    <p:extLst>
      <p:ext uri="{BB962C8B-B14F-4D97-AF65-F5344CB8AC3E}">
        <p14:creationId xmlns:p14="http://schemas.microsoft.com/office/powerpoint/2010/main" val="1621367669"/>
      </p:ext>
    </p:extLst>
  </p:cSld>
  <p:clrMapOvr>
    <a:masterClrMapping/>
  </p:clrMapOvr>
  <p:timing>
    <p:tnLst>
      <p:par>
        <p:cTn xmlns:p14="http://schemas.microsoft.com/office/powerpoint/2010/mai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539552" y="2204864"/>
            <a:ext cx="8042276" cy="3354765"/>
          </a:xfrm>
        </p:spPr>
        <p:style>
          <a:lnRef idx="2">
            <a:schemeClr val="accent1"/>
          </a:lnRef>
          <a:fillRef idx="1">
            <a:schemeClr val="lt1"/>
          </a:fillRef>
          <a:effectRef idx="0">
            <a:schemeClr val="accent1"/>
          </a:effectRef>
          <a:fontRef idx="minor">
            <a:schemeClr val="dk1"/>
          </a:fontRef>
        </p:style>
        <p:txBody>
          <a:bodyPr vert="horz" wrap="square" lIns="91440" tIns="45720" rIns="91440" bIns="45720" rtlCol="0">
            <a:spAutoFit/>
          </a:bodyPr>
          <a:lstStyle/>
          <a:p>
            <a:pPr marL="0" indent="0">
              <a:buNone/>
            </a:pPr>
            <a:r>
              <a:rPr lang="es-MX" sz="2000" noProof="0" dirty="0" smtClean="0">
                <a:solidFill>
                  <a:srgbClr val="000000"/>
                </a:solidFill>
                <a:latin typeface="Century Gothic"/>
                <a:cs typeface="Century Gothic"/>
              </a:rPr>
              <a:t>Universidad Industrial de Santander. 2007. Lineamientos para el seminario de investigación como modalidad para el desarrollo del trabajo de grado. http://www.Uis.Edu.Co/webuis/es/trabajosdegrado/documentos/jul2_trabajos_grado_doc3.Pdf</a:t>
            </a:r>
          </a:p>
          <a:p>
            <a:pPr marL="0" indent="0">
              <a:buNone/>
            </a:pPr>
            <a:endParaRPr lang="es-MX" sz="2000" noProof="0" dirty="0" smtClean="0">
              <a:solidFill>
                <a:srgbClr val="000000"/>
              </a:solidFill>
              <a:latin typeface="Century Gothic"/>
              <a:cs typeface="Century Gothic"/>
            </a:endParaRPr>
          </a:p>
          <a:p>
            <a:pPr marL="0" indent="0">
              <a:buNone/>
            </a:pPr>
            <a:r>
              <a:rPr lang="es-MX" sz="2000" noProof="0" dirty="0" smtClean="0">
                <a:solidFill>
                  <a:srgbClr val="000000"/>
                </a:solidFill>
                <a:latin typeface="Century Gothic"/>
                <a:cs typeface="Century Gothic"/>
              </a:rPr>
              <a:t>Universidad Autónoma de Yucatán. 2012. Guia para la evalución de los seminarios de invstigación. http://www.ccba.uady.mx/DoctoradoInstitucional/docs/EVALUACION%20SEMINARIOS%20DE%20INVESTIGACION.pdf</a:t>
            </a:r>
          </a:p>
          <a:p>
            <a:pPr marL="0" indent="0">
              <a:buNone/>
            </a:pPr>
            <a:endParaRPr lang="es-MX" sz="2000" noProof="0" dirty="0">
              <a:solidFill>
                <a:srgbClr val="000000"/>
              </a:solidFill>
              <a:latin typeface="Century Gothic"/>
              <a:cs typeface="Century Gothic"/>
            </a:endParaRPr>
          </a:p>
        </p:txBody>
      </p:sp>
      <p:sp>
        <p:nvSpPr>
          <p:cNvPr id="6" name="1 Título"/>
          <p:cNvSpPr>
            <a:spLocks noGrp="1"/>
          </p:cNvSpPr>
          <p:nvPr>
            <p:ph type="title"/>
          </p:nvPr>
        </p:nvSpPr>
        <p:spPr/>
        <p:txBody>
          <a:bodyPr>
            <a:noAutofit/>
          </a:bodyPr>
          <a:lstStyle/>
          <a:p>
            <a:pPr algn="ctr"/>
            <a:r>
              <a:rPr lang="es-MX" sz="3600" b="1" dirty="0" smtClean="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latin typeface="Century Gothic"/>
                <a:ea typeface="ＭＳ Ｐゴシック" charset="0"/>
                <a:cs typeface="Century Gothic"/>
              </a:rPr>
              <a:t>Fuentes de información</a:t>
            </a:r>
            <a:endParaRPr lang="es-MX" sz="3600" b="1" noProof="0" dirty="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latin typeface="Century Gothic"/>
              <a:ea typeface="ＭＳ Ｐゴシック" charset="0"/>
              <a:cs typeface="Century Gothic"/>
            </a:endParaRPr>
          </a:p>
        </p:txBody>
      </p:sp>
    </p:spTree>
    <p:extLst>
      <p:ext uri="{BB962C8B-B14F-4D97-AF65-F5344CB8AC3E}">
        <p14:creationId xmlns:p14="http://schemas.microsoft.com/office/powerpoint/2010/main" val="366726163"/>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2 Título"/>
          <p:cNvSpPr>
            <a:spLocks noGrp="1"/>
          </p:cNvSpPr>
          <p:nvPr>
            <p:ph type="title"/>
          </p:nvPr>
        </p:nvSpPr>
        <p:spPr/>
        <p:txBody>
          <a:bodyPr/>
          <a:lstStyle/>
          <a:p>
            <a:pPr eaLnBrk="1" hangingPunct="1"/>
            <a:r>
              <a:rPr lang="es-MX" sz="4800" b="1" noProof="0" dirty="0" smtClean="0">
                <a:ln w="19050">
                  <a:solidFill>
                    <a:schemeClr val="tx2">
                      <a:tint val="1000"/>
                    </a:schemeClr>
                  </a:solidFill>
                  <a:prstDash val="solid"/>
                </a:ln>
                <a:solidFill>
                  <a:srgbClr val="94D66C"/>
                </a:solidFill>
                <a:effectLst>
                  <a:outerShdw blurRad="50000" dist="50800" dir="7500000" algn="tl">
                    <a:srgbClr val="000000">
                      <a:shade val="5000"/>
                      <a:alpha val="35000"/>
                    </a:srgbClr>
                  </a:outerShdw>
                </a:effectLst>
                <a:latin typeface="Century Gothic"/>
                <a:cs typeface="Century Gothic"/>
              </a:rPr>
              <a:t>Introducción</a:t>
            </a:r>
            <a:endParaRPr lang="es-MX" sz="2800" b="1" noProof="0" dirty="0">
              <a:ln w="19050">
                <a:solidFill>
                  <a:schemeClr val="tx2">
                    <a:tint val="1000"/>
                  </a:schemeClr>
                </a:solidFill>
                <a:prstDash val="solid"/>
              </a:ln>
              <a:solidFill>
                <a:srgbClr val="94D66C"/>
              </a:solidFill>
              <a:effectLst>
                <a:outerShdw blurRad="50000" dist="50800" dir="7500000" algn="tl">
                  <a:srgbClr val="000000">
                    <a:shade val="5000"/>
                    <a:alpha val="35000"/>
                  </a:srgbClr>
                </a:outerShdw>
              </a:effectLst>
              <a:latin typeface="Century Gothic"/>
              <a:cs typeface="Century Gothic"/>
            </a:endParaRPr>
          </a:p>
        </p:txBody>
      </p:sp>
      <p:sp>
        <p:nvSpPr>
          <p:cNvPr id="4" name="CuadroTexto 3"/>
          <p:cNvSpPr txBox="1"/>
          <p:nvPr/>
        </p:nvSpPr>
        <p:spPr>
          <a:xfrm>
            <a:off x="755576" y="2492896"/>
            <a:ext cx="7128792" cy="4031873"/>
          </a:xfrm>
          <a:prstGeom prst="rect">
            <a:avLst/>
          </a:prstGeom>
          <a:ln>
            <a:noFill/>
          </a:ln>
        </p:spPr>
        <p:style>
          <a:lnRef idx="2">
            <a:schemeClr val="accent1"/>
          </a:lnRef>
          <a:fillRef idx="1">
            <a:schemeClr val="lt1"/>
          </a:fillRef>
          <a:effectRef idx="0">
            <a:schemeClr val="accent1"/>
          </a:effectRef>
          <a:fontRef idx="minor">
            <a:schemeClr val="dk1"/>
          </a:fontRef>
        </p:style>
        <p:txBody>
          <a:bodyPr wrap="square" rtlCol="0">
            <a:spAutoFit/>
          </a:bodyPr>
          <a:lstStyle/>
          <a:p>
            <a:pPr algn="r"/>
            <a:r>
              <a:rPr lang="es-ES_tradnl" sz="2000" dirty="0">
                <a:solidFill>
                  <a:srgbClr val="000000"/>
                </a:solidFill>
                <a:latin typeface="Century Gothic"/>
                <a:cs typeface="Century Gothic"/>
              </a:rPr>
              <a:t>Los </a:t>
            </a:r>
            <a:r>
              <a:rPr lang="es-ES_tradnl" sz="2000" dirty="0" smtClean="0">
                <a:solidFill>
                  <a:srgbClr val="000000"/>
                </a:solidFill>
                <a:latin typeface="Century Gothic"/>
                <a:cs typeface="Century Gothic"/>
              </a:rPr>
              <a:t>seminarios </a:t>
            </a:r>
            <a:r>
              <a:rPr lang="es-ES_tradnl" sz="2000" dirty="0">
                <a:solidFill>
                  <a:srgbClr val="000000"/>
                </a:solidFill>
                <a:latin typeface="Century Gothic"/>
                <a:cs typeface="Century Gothic"/>
              </a:rPr>
              <a:t>de </a:t>
            </a:r>
            <a:r>
              <a:rPr lang="es-ES_tradnl" sz="2000" dirty="0" smtClean="0">
                <a:solidFill>
                  <a:srgbClr val="000000"/>
                </a:solidFill>
                <a:latin typeface="Century Gothic"/>
                <a:cs typeface="Century Gothic"/>
              </a:rPr>
              <a:t>tesis </a:t>
            </a:r>
            <a:r>
              <a:rPr lang="es-ES_tradnl" sz="2000" dirty="0">
                <a:solidFill>
                  <a:srgbClr val="000000"/>
                </a:solidFill>
                <a:latin typeface="Century Gothic"/>
                <a:cs typeface="Century Gothic"/>
              </a:rPr>
              <a:t>son asignaturas obligatorias de naturaleza predominantemente </a:t>
            </a:r>
            <a:r>
              <a:rPr lang="es-ES_tradnl" sz="2000" dirty="0" smtClean="0">
                <a:solidFill>
                  <a:srgbClr val="000000"/>
                </a:solidFill>
                <a:latin typeface="Century Gothic"/>
                <a:cs typeface="Century Gothic"/>
              </a:rPr>
              <a:t>práctica </a:t>
            </a:r>
            <a:r>
              <a:rPr lang="es-ES_tradnl" sz="2000" dirty="0">
                <a:solidFill>
                  <a:srgbClr val="000000"/>
                </a:solidFill>
                <a:latin typeface="Century Gothic"/>
                <a:cs typeface="Century Gothic"/>
              </a:rPr>
              <a:t>donde el alumno </a:t>
            </a:r>
            <a:r>
              <a:rPr lang="es-ES_tradnl" sz="2000" dirty="0" smtClean="0">
                <a:solidFill>
                  <a:srgbClr val="000000"/>
                </a:solidFill>
                <a:latin typeface="Century Gothic"/>
                <a:cs typeface="Century Gothic"/>
              </a:rPr>
              <a:t>diseña, </a:t>
            </a:r>
            <a:r>
              <a:rPr lang="es-ES_tradnl" sz="2000" dirty="0">
                <a:solidFill>
                  <a:srgbClr val="000000"/>
                </a:solidFill>
                <a:latin typeface="Century Gothic"/>
                <a:cs typeface="Century Gothic"/>
              </a:rPr>
              <a:t>planea y desarrolla </a:t>
            </a:r>
            <a:r>
              <a:rPr lang="es-ES_tradnl" sz="2000" dirty="0" smtClean="0">
                <a:solidFill>
                  <a:srgbClr val="000000"/>
                </a:solidFill>
                <a:latin typeface="Century Gothic"/>
                <a:cs typeface="Century Gothic"/>
              </a:rPr>
              <a:t>un </a:t>
            </a:r>
            <a:r>
              <a:rPr lang="es-ES_tradnl" sz="2000" dirty="0">
                <a:solidFill>
                  <a:srgbClr val="000000"/>
                </a:solidFill>
                <a:latin typeface="Century Gothic"/>
                <a:cs typeface="Century Gothic"/>
              </a:rPr>
              <a:t>proyecto de </a:t>
            </a:r>
            <a:r>
              <a:rPr lang="es-ES_tradnl" sz="2000" dirty="0" smtClean="0">
                <a:solidFill>
                  <a:srgbClr val="000000"/>
                </a:solidFill>
                <a:latin typeface="Century Gothic"/>
                <a:cs typeface="Century Gothic"/>
              </a:rPr>
              <a:t>investigación el cual podrá dar </a:t>
            </a:r>
            <a:r>
              <a:rPr lang="es-ES_tradnl" sz="2000" dirty="0">
                <a:solidFill>
                  <a:srgbClr val="000000"/>
                </a:solidFill>
                <a:latin typeface="Century Gothic"/>
                <a:cs typeface="Century Gothic"/>
              </a:rPr>
              <a:t>origen </a:t>
            </a:r>
            <a:r>
              <a:rPr lang="es-ES_tradnl" sz="2000" dirty="0" smtClean="0">
                <a:solidFill>
                  <a:srgbClr val="000000"/>
                </a:solidFill>
                <a:latin typeface="Century Gothic"/>
                <a:cs typeface="Century Gothic"/>
              </a:rPr>
              <a:t>a su </a:t>
            </a:r>
            <a:r>
              <a:rPr lang="es-ES_tradnl" sz="2000" dirty="0">
                <a:solidFill>
                  <a:srgbClr val="000000"/>
                </a:solidFill>
                <a:latin typeface="Century Gothic"/>
                <a:cs typeface="Century Gothic"/>
              </a:rPr>
              <a:t>tesis. </a:t>
            </a:r>
            <a:endParaRPr lang="es-ES_tradnl" sz="2000" dirty="0" smtClean="0">
              <a:solidFill>
                <a:srgbClr val="000000"/>
              </a:solidFill>
              <a:latin typeface="Century Gothic"/>
              <a:cs typeface="Century Gothic"/>
            </a:endParaRPr>
          </a:p>
          <a:p>
            <a:pPr algn="r"/>
            <a:r>
              <a:rPr lang="es-ES_tradnl" sz="2000" dirty="0" smtClean="0">
                <a:solidFill>
                  <a:srgbClr val="000000"/>
                </a:solidFill>
                <a:latin typeface="Century Gothic"/>
                <a:cs typeface="Century Gothic"/>
              </a:rPr>
              <a:t>De </a:t>
            </a:r>
            <a:r>
              <a:rPr lang="es-ES_tradnl" sz="2000" dirty="0">
                <a:solidFill>
                  <a:srgbClr val="000000"/>
                </a:solidFill>
                <a:latin typeface="Century Gothic"/>
                <a:cs typeface="Century Gothic"/>
              </a:rPr>
              <a:t>manera general, se espera que durante el primer seminario de </a:t>
            </a:r>
            <a:r>
              <a:rPr lang="es-ES_tradnl" sz="2000" dirty="0" smtClean="0">
                <a:solidFill>
                  <a:srgbClr val="000000"/>
                </a:solidFill>
                <a:latin typeface="Century Gothic"/>
                <a:cs typeface="Century Gothic"/>
              </a:rPr>
              <a:t>tesis el </a:t>
            </a:r>
            <a:r>
              <a:rPr lang="es-ES_tradnl" sz="2000" dirty="0">
                <a:solidFill>
                  <a:srgbClr val="000000"/>
                </a:solidFill>
                <a:latin typeface="Century Gothic"/>
                <a:cs typeface="Century Gothic"/>
              </a:rPr>
              <a:t>alumno desarrolle un borrador del protocolo de </a:t>
            </a:r>
            <a:r>
              <a:rPr lang="es-ES_tradnl" sz="2000" dirty="0" smtClean="0">
                <a:solidFill>
                  <a:srgbClr val="000000"/>
                </a:solidFill>
                <a:latin typeface="Century Gothic"/>
                <a:cs typeface="Century Gothic"/>
              </a:rPr>
              <a:t>investigación, que lo domine y se capaz de defenderlo ante una foro. Durante </a:t>
            </a:r>
            <a:r>
              <a:rPr lang="es-ES_tradnl" sz="2000" dirty="0">
                <a:solidFill>
                  <a:srgbClr val="000000"/>
                </a:solidFill>
                <a:latin typeface="Century Gothic"/>
                <a:cs typeface="Century Gothic"/>
              </a:rPr>
              <a:t>los seminarios siguientes debe efectuar el trabajo de </a:t>
            </a:r>
            <a:r>
              <a:rPr lang="es-ES_tradnl" sz="2000" dirty="0" smtClean="0">
                <a:solidFill>
                  <a:srgbClr val="000000"/>
                </a:solidFill>
                <a:latin typeface="Century Gothic"/>
                <a:cs typeface="Century Gothic"/>
              </a:rPr>
              <a:t>investigación y retomarlo de forma integral para constituir el documento formal con el que podrá obtener su titulo de licenciado</a:t>
            </a:r>
            <a:endParaRPr lang="es-ES_tradnl" sz="2000" dirty="0">
              <a:solidFill>
                <a:srgbClr val="000000"/>
              </a:solidFill>
              <a:latin typeface="Century Gothic"/>
              <a:cs typeface="Century Gothic"/>
            </a:endParaRPr>
          </a:p>
          <a:p>
            <a:pPr algn="r"/>
            <a:endParaRPr lang="es-ES_tradnl" dirty="0">
              <a:latin typeface="Century Gothic"/>
              <a:cs typeface="Century Gothic"/>
            </a:endParaRPr>
          </a:p>
        </p:txBody>
      </p:sp>
      <p:pic>
        <p:nvPicPr>
          <p:cNvPr id="5" name="Imagen 4"/>
          <p:cNvPicPr>
            <a:picLocks noChangeAspect="1"/>
          </p:cNvPicPr>
          <p:nvPr/>
        </p:nvPicPr>
        <p:blipFill>
          <a:blip r:embed="rId3"/>
          <a:stretch>
            <a:fillRect/>
          </a:stretch>
        </p:blipFill>
        <p:spPr>
          <a:xfrm>
            <a:off x="6876256" y="764704"/>
            <a:ext cx="2413000" cy="2146300"/>
          </a:xfrm>
          <a:prstGeom prst="rect">
            <a:avLst/>
          </a:prstGeom>
        </p:spPr>
      </p:pic>
    </p:spTree>
    <p:extLst>
      <p:ext uri="{BB962C8B-B14F-4D97-AF65-F5344CB8AC3E}">
        <p14:creationId xmlns:p14="http://schemas.microsoft.com/office/powerpoint/2010/main" val="1072732226"/>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a:xfrm>
            <a:off x="467544" y="3861048"/>
            <a:ext cx="7772400" cy="1143000"/>
          </a:xfrm>
        </p:spPr>
        <p:txBody>
          <a:bodyPr>
            <a:noAutofit/>
          </a:bodyPr>
          <a:lstStyle/>
          <a:p>
            <a:pPr algn="r" eaLnBrk="1" fontAlgn="auto" hangingPunct="1">
              <a:lnSpc>
                <a:spcPct val="100000"/>
              </a:lnSpc>
              <a:spcAft>
                <a:spcPts val="0"/>
              </a:spcAft>
              <a:defRPr/>
            </a:pPr>
            <a:r>
              <a:rPr lang="es-MX" sz="2000" dirty="0" smtClean="0">
                <a:solidFill>
                  <a:schemeClr val="tx1"/>
                </a:solidFill>
                <a:latin typeface="Century Gothic" pitchFamily="34" charset="0"/>
              </a:rPr>
              <a:t/>
            </a:r>
            <a:br>
              <a:rPr lang="es-MX" sz="2000" dirty="0" smtClean="0">
                <a:solidFill>
                  <a:schemeClr val="tx1"/>
                </a:solidFill>
                <a:latin typeface="Century Gothic" pitchFamily="34" charset="0"/>
              </a:rPr>
            </a:br>
            <a:r>
              <a:rPr lang="es-ES_tradnl" sz="2000" dirty="0">
                <a:solidFill>
                  <a:schemeClr val="tx1"/>
                </a:solidFill>
                <a:latin typeface="Century Gothic" pitchFamily="34" charset="0"/>
              </a:rPr>
              <a:t>Se han seleccionado a continuación una serie de </a:t>
            </a:r>
            <a:r>
              <a:rPr lang="es-ES_tradnl" sz="2000" dirty="0" smtClean="0">
                <a:solidFill>
                  <a:schemeClr val="tx1"/>
                </a:solidFill>
                <a:latin typeface="Century Gothic" pitchFamily="34" charset="0"/>
              </a:rPr>
              <a:t>48 </a:t>
            </a:r>
            <a:r>
              <a:rPr lang="es-ES_tradnl" sz="2000" dirty="0">
                <a:solidFill>
                  <a:schemeClr val="tx1"/>
                </a:solidFill>
                <a:latin typeface="Century Gothic" pitchFamily="34" charset="0"/>
              </a:rPr>
              <a:t>diapositivas </a:t>
            </a:r>
            <a:r>
              <a:rPr lang="es-ES_tradnl" sz="2000" dirty="0" smtClean="0">
                <a:solidFill>
                  <a:schemeClr val="tx1"/>
                </a:solidFill>
                <a:latin typeface="Century Gothic" pitchFamily="34" charset="0"/>
              </a:rPr>
              <a:t>explican y resumen el valor de asignaturas prácticas y que intenta desarrollar habilidades de investigación en los estudiantes de Biología. Se </a:t>
            </a:r>
            <a:r>
              <a:rPr lang="es-ES_tradnl" sz="2000" dirty="0">
                <a:solidFill>
                  <a:schemeClr val="tx1"/>
                </a:solidFill>
                <a:latin typeface="Century Gothic" pitchFamily="34" charset="0"/>
              </a:rPr>
              <a:t>presenta como material </a:t>
            </a:r>
            <a:r>
              <a:rPr lang="es-ES_tradnl" sz="2000" dirty="0" smtClean="0">
                <a:solidFill>
                  <a:schemeClr val="tx1"/>
                </a:solidFill>
                <a:latin typeface="Century Gothic" pitchFamily="34" charset="0"/>
              </a:rPr>
              <a:t>didáctico </a:t>
            </a:r>
            <a:r>
              <a:rPr lang="es-ES_tradnl" sz="2000" dirty="0">
                <a:solidFill>
                  <a:schemeClr val="tx1"/>
                </a:solidFill>
                <a:latin typeface="Century Gothic" pitchFamily="34" charset="0"/>
              </a:rPr>
              <a:t>de poyo para unidades de aprendizaje </a:t>
            </a:r>
            <a:r>
              <a:rPr lang="es-ES_tradnl" sz="2000" dirty="0" smtClean="0">
                <a:solidFill>
                  <a:schemeClr val="tx1"/>
                </a:solidFill>
                <a:latin typeface="Century Gothic" pitchFamily="34" charset="0"/>
              </a:rPr>
              <a:t>como Comunicación</a:t>
            </a:r>
            <a:r>
              <a:rPr lang="es-ES" sz="2000" dirty="0" smtClean="0">
                <a:solidFill>
                  <a:schemeClr val="tx1"/>
                </a:solidFill>
                <a:latin typeface="Century Gothic" pitchFamily="34" charset="0"/>
              </a:rPr>
              <a:t>ó</a:t>
            </a:r>
            <a:r>
              <a:rPr lang="es-ES_tradnl" sz="2000" dirty="0" smtClean="0">
                <a:solidFill>
                  <a:schemeClr val="tx1"/>
                </a:solidFill>
                <a:latin typeface="Century Gothic" pitchFamily="34" charset="0"/>
              </a:rPr>
              <a:t>n Científica, Análisis Documental, Proyecto de Investigación, Introducción </a:t>
            </a:r>
            <a:r>
              <a:rPr lang="es-ES_tradnl" sz="2000" dirty="0">
                <a:solidFill>
                  <a:schemeClr val="tx1"/>
                </a:solidFill>
                <a:latin typeface="Century Gothic" pitchFamily="34" charset="0"/>
              </a:rPr>
              <a:t>a la Investigación Biológica, </a:t>
            </a:r>
            <a:r>
              <a:rPr lang="es-ES_tradnl" sz="2000" dirty="0" smtClean="0">
                <a:solidFill>
                  <a:schemeClr val="tx1"/>
                </a:solidFill>
                <a:latin typeface="Century Gothic" pitchFamily="34" charset="0"/>
              </a:rPr>
              <a:t>o para asesorías en actividades de tutoría académica, las cuales  </a:t>
            </a:r>
            <a:r>
              <a:rPr lang="es-ES_tradnl" sz="2000" dirty="0">
                <a:solidFill>
                  <a:schemeClr val="tx1"/>
                </a:solidFill>
                <a:latin typeface="Century Gothic" pitchFamily="34" charset="0"/>
              </a:rPr>
              <a:t>tendrán con este material un apoyo visual para el desarrollo de las mismas. </a:t>
            </a:r>
            <a:br>
              <a:rPr lang="es-ES_tradnl" sz="2000" dirty="0">
                <a:solidFill>
                  <a:schemeClr val="tx1"/>
                </a:solidFill>
                <a:latin typeface="Century Gothic" pitchFamily="34" charset="0"/>
              </a:rPr>
            </a:br>
            <a:endParaRPr lang="es-ES" sz="2000" dirty="0" smtClean="0">
              <a:solidFill>
                <a:schemeClr val="tx1"/>
              </a:solidFill>
              <a:latin typeface="Century Gothic" pitchFamily="34" charset="0"/>
            </a:endParaRPr>
          </a:p>
        </p:txBody>
      </p:sp>
      <p:sp>
        <p:nvSpPr>
          <p:cNvPr id="5" name="2 Título"/>
          <p:cNvSpPr txBox="1">
            <a:spLocks/>
          </p:cNvSpPr>
          <p:nvPr/>
        </p:nvSpPr>
        <p:spPr>
          <a:xfrm>
            <a:off x="549275" y="107576"/>
            <a:ext cx="8042276" cy="1336956"/>
          </a:xfrm>
          <a:prstGeom prst="rect">
            <a:avLst/>
          </a:prstGeom>
        </p:spPr>
        <p:txBody>
          <a:bodyPr vert="horz" lIns="91440" tIns="45720" rIns="91440" bIns="45720" rtlCol="0" anchor="b" anchorCtr="0">
            <a:noAutofit/>
          </a:bodyPr>
          <a:lstStyle>
            <a:lvl1pPr algn="ctr" defTabSz="914400" rtl="0" eaLnBrk="1" latinLnBrk="0" hangingPunct="1">
              <a:spcBef>
                <a:spcPct val="0"/>
              </a:spcBef>
              <a:buNone/>
              <a:defRPr sz="4600" kern="1200">
                <a:solidFill>
                  <a:schemeClr val="accent1"/>
                </a:solidFill>
                <a:latin typeface="+mj-lt"/>
                <a:ea typeface="+mj-ea"/>
                <a:cs typeface="+mj-cs"/>
              </a:defRPr>
            </a:lvl1pPr>
          </a:lstStyle>
          <a:p>
            <a:r>
              <a:rPr lang="es-MX" sz="4800" b="1" dirty="0" smtClean="0">
                <a:ln w="19050">
                  <a:solidFill>
                    <a:schemeClr val="tx2">
                      <a:tint val="1000"/>
                    </a:schemeClr>
                  </a:solidFill>
                  <a:prstDash val="solid"/>
                </a:ln>
                <a:solidFill>
                  <a:srgbClr val="94D66C"/>
                </a:solidFill>
                <a:effectLst>
                  <a:outerShdw blurRad="50000" dist="50800" dir="7500000" algn="tl">
                    <a:srgbClr val="000000">
                      <a:shade val="5000"/>
                      <a:alpha val="35000"/>
                    </a:srgbClr>
                  </a:outerShdw>
                </a:effectLst>
                <a:latin typeface="Century Gothic"/>
                <a:cs typeface="Century Gothic"/>
              </a:rPr>
              <a:t>Justificación</a:t>
            </a:r>
            <a:endParaRPr lang="es-MX" sz="2800" b="1" dirty="0">
              <a:ln w="19050">
                <a:solidFill>
                  <a:schemeClr val="tx2">
                    <a:tint val="1000"/>
                  </a:schemeClr>
                </a:solidFill>
                <a:prstDash val="solid"/>
              </a:ln>
              <a:solidFill>
                <a:srgbClr val="94D66C"/>
              </a:solidFill>
              <a:effectLst>
                <a:outerShdw blurRad="50000" dist="50800" dir="7500000" algn="tl">
                  <a:srgbClr val="000000">
                    <a:shade val="5000"/>
                    <a:alpha val="35000"/>
                  </a:srgbClr>
                </a:outerShdw>
              </a:effectLst>
              <a:latin typeface="Century Gothic"/>
              <a:cs typeface="Century Gothic"/>
            </a:endParaRPr>
          </a:p>
        </p:txBody>
      </p:sp>
      <p:pic>
        <p:nvPicPr>
          <p:cNvPr id="4" name="Imagen 3"/>
          <p:cNvPicPr>
            <a:picLocks noChangeAspect="1"/>
          </p:cNvPicPr>
          <p:nvPr/>
        </p:nvPicPr>
        <p:blipFill>
          <a:blip r:embed="rId2"/>
          <a:stretch>
            <a:fillRect/>
          </a:stretch>
        </p:blipFill>
        <p:spPr>
          <a:xfrm>
            <a:off x="6876256" y="764704"/>
            <a:ext cx="2413000" cy="2146300"/>
          </a:xfrm>
          <a:prstGeom prst="rect">
            <a:avLst/>
          </a:prstGeom>
        </p:spPr>
      </p:pic>
    </p:spTree>
    <p:extLst>
      <p:ext uri="{BB962C8B-B14F-4D97-AF65-F5344CB8AC3E}">
        <p14:creationId xmlns:p14="http://schemas.microsoft.com/office/powerpoint/2010/main" val="532749272"/>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2 Título"/>
          <p:cNvSpPr>
            <a:spLocks noGrp="1"/>
          </p:cNvSpPr>
          <p:nvPr>
            <p:ph type="title"/>
          </p:nvPr>
        </p:nvSpPr>
        <p:spPr/>
        <p:txBody>
          <a:bodyPr/>
          <a:lstStyle/>
          <a:p>
            <a:pPr eaLnBrk="1" hangingPunct="1"/>
            <a:r>
              <a:rPr lang="es-MX" sz="4800" b="1" noProof="0" dirty="0" smtClean="0">
                <a:ln w="19050">
                  <a:solidFill>
                    <a:schemeClr val="tx2">
                      <a:tint val="1000"/>
                    </a:schemeClr>
                  </a:solidFill>
                  <a:prstDash val="solid"/>
                </a:ln>
                <a:solidFill>
                  <a:srgbClr val="94D66C"/>
                </a:solidFill>
                <a:effectLst>
                  <a:outerShdw blurRad="50000" dist="50800" dir="7500000" algn="tl">
                    <a:srgbClr val="000000">
                      <a:shade val="5000"/>
                      <a:alpha val="35000"/>
                    </a:srgbClr>
                  </a:outerShdw>
                </a:effectLst>
                <a:latin typeface="Century Gothic"/>
                <a:cs typeface="Century Gothic"/>
              </a:rPr>
              <a:t>Objetivo</a:t>
            </a:r>
            <a:endParaRPr lang="es-MX" sz="2800" b="1" noProof="0" dirty="0">
              <a:ln w="19050">
                <a:solidFill>
                  <a:schemeClr val="tx2">
                    <a:tint val="1000"/>
                  </a:schemeClr>
                </a:solidFill>
                <a:prstDash val="solid"/>
              </a:ln>
              <a:solidFill>
                <a:srgbClr val="94D66C"/>
              </a:solidFill>
              <a:effectLst>
                <a:outerShdw blurRad="50000" dist="50800" dir="7500000" algn="tl">
                  <a:srgbClr val="000000">
                    <a:shade val="5000"/>
                    <a:alpha val="35000"/>
                  </a:srgbClr>
                </a:outerShdw>
              </a:effectLst>
              <a:latin typeface="Century Gothic"/>
              <a:cs typeface="Century Gothic"/>
            </a:endParaRPr>
          </a:p>
        </p:txBody>
      </p:sp>
      <p:sp>
        <p:nvSpPr>
          <p:cNvPr id="4" name="CuadroTexto 3"/>
          <p:cNvSpPr txBox="1"/>
          <p:nvPr/>
        </p:nvSpPr>
        <p:spPr>
          <a:xfrm>
            <a:off x="3635896" y="2492896"/>
            <a:ext cx="4536504" cy="2800766"/>
          </a:xfrm>
          <a:prstGeom prst="rect">
            <a:avLst/>
          </a:prstGeom>
          <a:effectLst>
            <a:glow rad="228600">
              <a:schemeClr val="accent3">
                <a:satMod val="175000"/>
                <a:alpha val="40000"/>
              </a:schemeClr>
            </a:glow>
          </a:effectLst>
        </p:spPr>
        <p:style>
          <a:lnRef idx="2">
            <a:schemeClr val="accent1"/>
          </a:lnRef>
          <a:fillRef idx="1">
            <a:schemeClr val="lt1"/>
          </a:fillRef>
          <a:effectRef idx="0">
            <a:schemeClr val="accent1"/>
          </a:effectRef>
          <a:fontRef idx="minor">
            <a:schemeClr val="dk1"/>
          </a:fontRef>
        </p:style>
        <p:txBody>
          <a:bodyPr wrap="square" rtlCol="0">
            <a:spAutoFit/>
          </a:bodyPr>
          <a:lstStyle/>
          <a:p>
            <a:pPr algn="ctr"/>
            <a:r>
              <a:rPr lang="es-ES" sz="2200" dirty="0">
                <a:solidFill>
                  <a:srgbClr val="000000"/>
                </a:solidFill>
                <a:latin typeface="Century Gothic"/>
                <a:ea typeface="Arial"/>
                <a:cs typeface="Century Gothic"/>
              </a:rPr>
              <a:t>Fortalecer la </a:t>
            </a:r>
            <a:r>
              <a:rPr lang="es-ES" sz="2200" dirty="0" smtClean="0">
                <a:solidFill>
                  <a:srgbClr val="000000"/>
                </a:solidFill>
                <a:latin typeface="Century Gothic"/>
                <a:ea typeface="Arial"/>
                <a:cs typeface="Century Gothic"/>
              </a:rPr>
              <a:t>formación </a:t>
            </a:r>
            <a:r>
              <a:rPr lang="es-ES" sz="2200" dirty="0">
                <a:solidFill>
                  <a:srgbClr val="000000"/>
                </a:solidFill>
                <a:latin typeface="Century Gothic"/>
                <a:ea typeface="Arial"/>
                <a:cs typeface="Century Gothic"/>
              </a:rPr>
              <a:t>como investigadores a </a:t>
            </a:r>
            <a:r>
              <a:rPr lang="es-ES" sz="2200" dirty="0" smtClean="0">
                <a:solidFill>
                  <a:srgbClr val="000000"/>
                </a:solidFill>
                <a:latin typeface="Century Gothic"/>
                <a:ea typeface="Arial"/>
                <a:cs typeface="Century Gothic"/>
              </a:rPr>
              <a:t>través </a:t>
            </a:r>
            <a:r>
              <a:rPr lang="es-ES" sz="2200" dirty="0">
                <a:solidFill>
                  <a:srgbClr val="000000"/>
                </a:solidFill>
                <a:latin typeface="Century Gothic"/>
                <a:ea typeface="Arial"/>
                <a:cs typeface="Century Gothic"/>
              </a:rPr>
              <a:t>del planteamiento, desarrollo, </a:t>
            </a:r>
            <a:r>
              <a:rPr lang="es-ES" sz="2200" dirty="0" smtClean="0">
                <a:solidFill>
                  <a:srgbClr val="000000"/>
                </a:solidFill>
                <a:latin typeface="Century Gothic"/>
                <a:ea typeface="Arial"/>
                <a:cs typeface="Century Gothic"/>
              </a:rPr>
              <a:t>análisis, interpretación </a:t>
            </a:r>
            <a:r>
              <a:rPr lang="es-ES" sz="2200" dirty="0">
                <a:solidFill>
                  <a:srgbClr val="000000"/>
                </a:solidFill>
                <a:latin typeface="Century Gothic"/>
                <a:ea typeface="Arial"/>
                <a:cs typeface="Century Gothic"/>
              </a:rPr>
              <a:t>y </a:t>
            </a:r>
            <a:r>
              <a:rPr lang="es-ES" sz="2200" dirty="0" smtClean="0">
                <a:solidFill>
                  <a:srgbClr val="000000"/>
                </a:solidFill>
                <a:latin typeface="Century Gothic"/>
                <a:ea typeface="Arial"/>
                <a:cs typeface="Century Gothic"/>
              </a:rPr>
              <a:t>comunicación </a:t>
            </a:r>
            <a:r>
              <a:rPr lang="es-ES" sz="2200" dirty="0">
                <a:solidFill>
                  <a:srgbClr val="000000"/>
                </a:solidFill>
                <a:latin typeface="Century Gothic"/>
                <a:ea typeface="Arial"/>
                <a:cs typeface="Century Gothic"/>
              </a:rPr>
              <a:t>de resultados de un objeto de </a:t>
            </a:r>
            <a:r>
              <a:rPr lang="es-ES" sz="2200" dirty="0" smtClean="0">
                <a:solidFill>
                  <a:srgbClr val="000000"/>
                </a:solidFill>
                <a:latin typeface="Century Gothic"/>
                <a:ea typeface="Arial"/>
                <a:cs typeface="Century Gothic"/>
              </a:rPr>
              <a:t>estudio </a:t>
            </a:r>
            <a:r>
              <a:rPr lang="es-ES" sz="2200" dirty="0">
                <a:solidFill>
                  <a:srgbClr val="000000"/>
                </a:solidFill>
                <a:latin typeface="Century Gothic"/>
                <a:ea typeface="Arial"/>
                <a:cs typeface="Century Gothic"/>
              </a:rPr>
              <a:t>en particular, definido en el protocolo </a:t>
            </a:r>
            <a:r>
              <a:rPr lang="es-ES" sz="2200" dirty="0" smtClean="0">
                <a:solidFill>
                  <a:srgbClr val="000000"/>
                </a:solidFill>
                <a:latin typeface="Century Gothic"/>
                <a:ea typeface="Arial"/>
                <a:cs typeface="Century Gothic"/>
              </a:rPr>
              <a:t>o manuscrito formal</a:t>
            </a:r>
            <a:endParaRPr lang="es-ES" sz="2200" dirty="0">
              <a:solidFill>
                <a:srgbClr val="000000"/>
              </a:solidFill>
              <a:latin typeface="Century Gothic"/>
              <a:ea typeface="Arial"/>
              <a:cs typeface="Century Gothic"/>
            </a:endParaRPr>
          </a:p>
        </p:txBody>
      </p:sp>
      <p:pic>
        <p:nvPicPr>
          <p:cNvPr id="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4625" y="2205038"/>
            <a:ext cx="3014663" cy="41671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spTree>
    <p:extLst>
      <p:ext uri="{BB962C8B-B14F-4D97-AF65-F5344CB8AC3E}">
        <p14:creationId xmlns:p14="http://schemas.microsoft.com/office/powerpoint/2010/main" val="1735859470"/>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323528" y="3109024"/>
            <a:ext cx="4104456" cy="3416320"/>
          </a:xfrm>
          <a:ln>
            <a:noFill/>
          </a:ln>
        </p:spPr>
        <p:style>
          <a:lnRef idx="2">
            <a:schemeClr val="accent1"/>
          </a:lnRef>
          <a:fillRef idx="1">
            <a:schemeClr val="lt1"/>
          </a:fillRef>
          <a:effectRef idx="0">
            <a:schemeClr val="accent1"/>
          </a:effectRef>
          <a:fontRef idx="minor">
            <a:schemeClr val="dk1"/>
          </a:fontRef>
        </p:style>
        <p:txBody>
          <a:bodyPr vert="horz" wrap="square" lIns="91440" tIns="45720" rIns="91440" bIns="45720" rtlCol="0">
            <a:spAutoFit/>
          </a:bodyPr>
          <a:lstStyle/>
          <a:p>
            <a:r>
              <a:rPr lang="es-MX" noProof="0" dirty="0" smtClean="0">
                <a:solidFill>
                  <a:srgbClr val="000000"/>
                </a:solidFill>
                <a:latin typeface="Century Gothic"/>
                <a:cs typeface="Century Gothic"/>
              </a:rPr>
              <a:t>La intercomunicación de los participantes debe ser activa y bidireccional, exponiendo un tema, complementándolo, evaluándolo y discutiéndolo  de forma objetiva.</a:t>
            </a:r>
          </a:p>
        </p:txBody>
      </p:sp>
      <p:sp>
        <p:nvSpPr>
          <p:cNvPr id="2" name="Título 1"/>
          <p:cNvSpPr>
            <a:spLocks noGrp="1"/>
          </p:cNvSpPr>
          <p:nvPr>
            <p:ph type="title"/>
          </p:nvPr>
        </p:nvSpPr>
        <p:spPr>
          <a:xfrm>
            <a:off x="539552" y="-171400"/>
            <a:ext cx="8042276" cy="1336956"/>
          </a:xfrm>
        </p:spPr>
        <p:txBody>
          <a:bodyPr>
            <a:normAutofit/>
          </a:bodyPr>
          <a:lstStyle/>
          <a:p>
            <a:r>
              <a:rPr lang="es-MX" sz="4000" b="1" noProof="0" dirty="0" smtClean="0">
                <a:ln w="19050">
                  <a:solidFill>
                    <a:schemeClr val="tx2">
                      <a:tint val="1000"/>
                    </a:schemeClr>
                  </a:solidFill>
                  <a:prstDash val="solid"/>
                </a:ln>
                <a:solidFill>
                  <a:srgbClr val="94D66C"/>
                </a:solidFill>
                <a:effectLst>
                  <a:outerShdw blurRad="50000" dist="50800" dir="7500000" algn="tl">
                    <a:srgbClr val="000000">
                      <a:shade val="5000"/>
                      <a:alpha val="35000"/>
                    </a:srgbClr>
                  </a:outerShdw>
                </a:effectLst>
                <a:latin typeface="Century Gothic"/>
                <a:cs typeface="Century Gothic"/>
              </a:rPr>
              <a:t/>
            </a:r>
            <a:br>
              <a:rPr lang="es-MX" sz="4000" b="1" noProof="0" dirty="0" smtClean="0">
                <a:ln w="19050">
                  <a:solidFill>
                    <a:schemeClr val="tx2">
                      <a:tint val="1000"/>
                    </a:schemeClr>
                  </a:solidFill>
                  <a:prstDash val="solid"/>
                </a:ln>
                <a:solidFill>
                  <a:srgbClr val="94D66C"/>
                </a:solidFill>
                <a:effectLst>
                  <a:outerShdw blurRad="50000" dist="50800" dir="7500000" algn="tl">
                    <a:srgbClr val="000000">
                      <a:shade val="5000"/>
                      <a:alpha val="35000"/>
                    </a:srgbClr>
                  </a:outerShdw>
                </a:effectLst>
                <a:latin typeface="Century Gothic"/>
                <a:cs typeface="Century Gothic"/>
              </a:rPr>
            </a:br>
            <a:r>
              <a:rPr lang="es-MX" sz="4000" b="1" noProof="0" dirty="0" smtClean="0">
                <a:ln w="19050">
                  <a:solidFill>
                    <a:schemeClr val="tx2">
                      <a:tint val="1000"/>
                    </a:schemeClr>
                  </a:solidFill>
                  <a:prstDash val="solid"/>
                </a:ln>
                <a:solidFill>
                  <a:srgbClr val="94D66C"/>
                </a:solidFill>
                <a:effectLst>
                  <a:outerShdw blurRad="50000" dist="50800" dir="7500000" algn="tl">
                    <a:srgbClr val="000000">
                      <a:shade val="5000"/>
                      <a:alpha val="35000"/>
                    </a:srgbClr>
                  </a:outerShdw>
                </a:effectLst>
                <a:latin typeface="Century Gothic"/>
                <a:ea typeface="ＭＳ Ｐゴシック" charset="0"/>
                <a:cs typeface="Century Gothic"/>
              </a:rPr>
              <a:t>¿Qué es el Seminario de Tesis?</a:t>
            </a:r>
            <a:r>
              <a:rPr lang="es-MX" sz="4000" b="1" noProof="0" dirty="0" smtClean="0">
                <a:ln w="19050">
                  <a:solidFill>
                    <a:schemeClr val="tx2">
                      <a:tint val="1000"/>
                    </a:schemeClr>
                  </a:solidFill>
                  <a:prstDash val="solid"/>
                </a:ln>
                <a:solidFill>
                  <a:srgbClr val="94D66C"/>
                </a:solidFill>
                <a:effectLst>
                  <a:outerShdw blurRad="50000" dist="50800" dir="7500000" algn="tl">
                    <a:srgbClr val="000000">
                      <a:shade val="5000"/>
                      <a:alpha val="35000"/>
                    </a:srgbClr>
                  </a:outerShdw>
                </a:effectLst>
                <a:latin typeface="Century Gothic"/>
                <a:cs typeface="Century Gothic"/>
              </a:rPr>
              <a:t> </a:t>
            </a:r>
            <a:endParaRPr lang="es-MX" sz="4000" b="1" noProof="0" dirty="0">
              <a:ln w="19050">
                <a:solidFill>
                  <a:schemeClr val="tx2">
                    <a:tint val="1000"/>
                  </a:schemeClr>
                </a:solidFill>
                <a:prstDash val="solid"/>
              </a:ln>
              <a:solidFill>
                <a:srgbClr val="94D66C"/>
              </a:solidFill>
              <a:effectLst>
                <a:outerShdw blurRad="50000" dist="50800" dir="7500000" algn="tl">
                  <a:srgbClr val="000000">
                    <a:shade val="5000"/>
                    <a:alpha val="35000"/>
                  </a:srgbClr>
                </a:outerShdw>
              </a:effectLst>
              <a:latin typeface="Century Gothic"/>
              <a:cs typeface="Century Gothic"/>
            </a:endParaRPr>
          </a:p>
        </p:txBody>
      </p:sp>
      <p:pic>
        <p:nvPicPr>
          <p:cNvPr id="5" name="Imagen 4"/>
          <p:cNvPicPr>
            <a:picLocks noChangeAspect="1"/>
          </p:cNvPicPr>
          <p:nvPr/>
        </p:nvPicPr>
        <p:blipFill>
          <a:blip r:embed="rId3"/>
          <a:stretch>
            <a:fillRect/>
          </a:stretch>
        </p:blipFill>
        <p:spPr>
          <a:xfrm>
            <a:off x="4572000" y="3573016"/>
            <a:ext cx="4571189" cy="2592288"/>
          </a:xfrm>
          <a:prstGeom prst="rect">
            <a:avLst/>
          </a:prstGeom>
        </p:spPr>
      </p:pic>
      <p:sp>
        <p:nvSpPr>
          <p:cNvPr id="6" name="Rectángulo 5"/>
          <p:cNvSpPr/>
          <p:nvPr/>
        </p:nvSpPr>
        <p:spPr>
          <a:xfrm>
            <a:off x="323528" y="1484784"/>
            <a:ext cx="8568952" cy="1569660"/>
          </a:xfrm>
          <a:prstGeom prst="rect">
            <a:avLst/>
          </a:prstGeom>
        </p:spPr>
        <p:txBody>
          <a:bodyPr wrap="square">
            <a:spAutoFit/>
          </a:bodyPr>
          <a:lstStyle/>
          <a:p>
            <a:pPr marL="274320" lvl="0" indent="-274320">
              <a:spcBef>
                <a:spcPct val="20000"/>
              </a:spcBef>
              <a:buClr>
                <a:srgbClr val="31B6FD"/>
              </a:buClr>
              <a:buSzPct val="100000"/>
              <a:buFont typeface="Symbol" pitchFamily="18" charset="2"/>
              <a:buChar char=""/>
            </a:pPr>
            <a:r>
              <a:rPr lang="es-MX" sz="2400" dirty="0">
                <a:solidFill>
                  <a:srgbClr val="000000"/>
                </a:solidFill>
                <a:latin typeface="Century Gothic"/>
                <a:cs typeface="Century Gothic"/>
              </a:rPr>
              <a:t>Consiste en estudiar, discutir e intercambiar experiencias acerca de un tema en particular, pero de forma colegiada, es decir con la participación de los integrantes del grupo.</a:t>
            </a:r>
          </a:p>
        </p:txBody>
      </p:sp>
    </p:spTree>
    <p:extLst>
      <p:ext uri="{BB962C8B-B14F-4D97-AF65-F5344CB8AC3E}">
        <p14:creationId xmlns:p14="http://schemas.microsoft.com/office/powerpoint/2010/main" val="2939328202"/>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539552" y="1700808"/>
            <a:ext cx="8042276" cy="1852815"/>
          </a:xfrm>
        </p:spPr>
        <p:style>
          <a:lnRef idx="2">
            <a:schemeClr val="accent1"/>
          </a:lnRef>
          <a:fillRef idx="1">
            <a:schemeClr val="lt1"/>
          </a:fillRef>
          <a:effectRef idx="0">
            <a:schemeClr val="accent1"/>
          </a:effectRef>
          <a:fontRef idx="minor">
            <a:schemeClr val="dk1"/>
          </a:fontRef>
        </p:style>
        <p:txBody>
          <a:bodyPr vert="horz" wrap="square" lIns="91440" tIns="45720" rIns="91440" bIns="45720" rtlCol="0">
            <a:spAutoFit/>
          </a:bodyPr>
          <a:lstStyle/>
          <a:p>
            <a:pPr marL="0"/>
            <a:r>
              <a:rPr lang="es-ES" sz="2200" dirty="0" smtClean="0">
                <a:solidFill>
                  <a:srgbClr val="000000"/>
                </a:solidFill>
                <a:latin typeface="Century Gothic"/>
                <a:cs typeface="Century Gothic"/>
              </a:rPr>
              <a:t>D</a:t>
            </a:r>
            <a:r>
              <a:rPr lang="es-MX" sz="2200" dirty="0" smtClean="0">
                <a:solidFill>
                  <a:srgbClr val="000000"/>
                </a:solidFill>
                <a:latin typeface="Century Gothic"/>
                <a:cs typeface="Century Gothic"/>
              </a:rPr>
              <a:t>ene estar conformado por </a:t>
            </a:r>
            <a:r>
              <a:rPr lang="es-MX" sz="2200" dirty="0">
                <a:solidFill>
                  <a:srgbClr val="000000"/>
                </a:solidFill>
                <a:latin typeface="Century Gothic"/>
                <a:cs typeface="Century Gothic"/>
              </a:rPr>
              <a:t>un grupo, de aprendizaje activo y cooperativo, inducido a investigar, reflexionar, descubrir y concluir. </a:t>
            </a:r>
          </a:p>
          <a:p>
            <a:pPr marL="0"/>
            <a:r>
              <a:rPr lang="es-MX" sz="2200" noProof="0" dirty="0" smtClean="0">
                <a:solidFill>
                  <a:srgbClr val="000000"/>
                </a:solidFill>
                <a:latin typeface="Century Gothic"/>
                <a:cs typeface="Century Gothic"/>
              </a:rPr>
              <a:t>Participación activa de todos los miembros del seminario</a:t>
            </a:r>
          </a:p>
        </p:txBody>
      </p:sp>
      <p:sp>
        <p:nvSpPr>
          <p:cNvPr id="5" name="Título 1"/>
          <p:cNvSpPr txBox="1">
            <a:spLocks/>
          </p:cNvSpPr>
          <p:nvPr/>
        </p:nvSpPr>
        <p:spPr>
          <a:xfrm>
            <a:off x="539552" y="26461"/>
            <a:ext cx="8042276" cy="1336956"/>
          </a:xfrm>
          <a:prstGeom prst="rect">
            <a:avLst/>
          </a:prstGeom>
        </p:spPr>
        <p:txBody>
          <a:bodyPr vert="horz" lIns="91440" tIns="45720" rIns="91440" bIns="45720" rtlCol="0" anchor="b" anchorCtr="0">
            <a:normAutofit fontScale="85000" lnSpcReduction="20000"/>
          </a:bodyPr>
          <a:lstStyle>
            <a:lvl1pPr algn="ctr" defTabSz="914400" rtl="0" eaLnBrk="1" latinLnBrk="0" hangingPunct="1">
              <a:spcBef>
                <a:spcPct val="0"/>
              </a:spcBef>
              <a:buNone/>
              <a:defRPr sz="4600" kern="1200">
                <a:solidFill>
                  <a:schemeClr val="accent1"/>
                </a:solidFill>
                <a:latin typeface="+mj-lt"/>
                <a:ea typeface="+mj-ea"/>
                <a:cs typeface="+mj-cs"/>
              </a:defRPr>
            </a:lvl1pPr>
          </a:lstStyle>
          <a:p>
            <a:r>
              <a:rPr lang="es-MX" sz="4000" b="1" dirty="0" smtClean="0">
                <a:ln w="19050">
                  <a:solidFill>
                    <a:schemeClr val="tx2">
                      <a:tint val="1000"/>
                    </a:schemeClr>
                  </a:solidFill>
                  <a:prstDash val="solid"/>
                </a:ln>
                <a:solidFill>
                  <a:srgbClr val="94D66C"/>
                </a:solidFill>
                <a:effectLst>
                  <a:outerShdw blurRad="50000" dist="50800" dir="7500000" algn="tl">
                    <a:srgbClr val="000000">
                      <a:shade val="5000"/>
                      <a:alpha val="35000"/>
                    </a:srgbClr>
                  </a:outerShdw>
                </a:effectLst>
                <a:latin typeface="Century Gothic"/>
                <a:cs typeface="Century Gothic"/>
              </a:rPr>
              <a:t/>
            </a:r>
            <a:br>
              <a:rPr lang="es-MX" sz="4000" b="1" dirty="0" smtClean="0">
                <a:ln w="19050">
                  <a:solidFill>
                    <a:schemeClr val="tx2">
                      <a:tint val="1000"/>
                    </a:schemeClr>
                  </a:solidFill>
                  <a:prstDash val="solid"/>
                </a:ln>
                <a:solidFill>
                  <a:srgbClr val="94D66C"/>
                </a:solidFill>
                <a:effectLst>
                  <a:outerShdw blurRad="50000" dist="50800" dir="7500000" algn="tl">
                    <a:srgbClr val="000000">
                      <a:shade val="5000"/>
                      <a:alpha val="35000"/>
                    </a:srgbClr>
                  </a:outerShdw>
                </a:effectLst>
                <a:latin typeface="Century Gothic"/>
                <a:cs typeface="Century Gothic"/>
              </a:rPr>
            </a:br>
            <a:r>
              <a:rPr lang="es-MX" sz="4000" b="1" dirty="0" smtClean="0">
                <a:ln w="19050">
                  <a:solidFill>
                    <a:schemeClr val="tx2">
                      <a:tint val="1000"/>
                    </a:schemeClr>
                  </a:solidFill>
                  <a:prstDash val="solid"/>
                </a:ln>
                <a:solidFill>
                  <a:srgbClr val="94D66C"/>
                </a:solidFill>
                <a:effectLst>
                  <a:outerShdw blurRad="50000" dist="50800" dir="7500000" algn="tl">
                    <a:srgbClr val="000000">
                      <a:shade val="5000"/>
                      <a:alpha val="35000"/>
                    </a:srgbClr>
                  </a:outerShdw>
                </a:effectLst>
                <a:latin typeface="Century Gothic"/>
                <a:ea typeface="ＭＳ Ｐゴシック" charset="0"/>
                <a:cs typeface="Century Gothic"/>
              </a:rPr>
              <a:t>¿Qué car</a:t>
            </a:r>
            <a:r>
              <a:rPr lang="es-ES" sz="4000" b="1" dirty="0" smtClean="0">
                <a:ln w="19050">
                  <a:solidFill>
                    <a:schemeClr val="tx2">
                      <a:tint val="1000"/>
                    </a:schemeClr>
                  </a:solidFill>
                  <a:prstDash val="solid"/>
                </a:ln>
                <a:solidFill>
                  <a:srgbClr val="94D66C"/>
                </a:solidFill>
                <a:effectLst>
                  <a:outerShdw blurRad="50000" dist="50800" dir="7500000" algn="tl">
                    <a:srgbClr val="000000">
                      <a:shade val="5000"/>
                      <a:alpha val="35000"/>
                    </a:srgbClr>
                  </a:outerShdw>
                </a:effectLst>
                <a:latin typeface="Century Gothic"/>
                <a:ea typeface="ＭＳ Ｐゴシック" charset="0"/>
                <a:cs typeface="Century Gothic"/>
              </a:rPr>
              <a:t>á</a:t>
            </a:r>
            <a:r>
              <a:rPr lang="es-MX" sz="4000" b="1" dirty="0" smtClean="0">
                <a:ln w="19050">
                  <a:solidFill>
                    <a:schemeClr val="tx2">
                      <a:tint val="1000"/>
                    </a:schemeClr>
                  </a:solidFill>
                  <a:prstDash val="solid"/>
                </a:ln>
                <a:solidFill>
                  <a:srgbClr val="94D66C"/>
                </a:solidFill>
                <a:effectLst>
                  <a:outerShdw blurRad="50000" dist="50800" dir="7500000" algn="tl">
                    <a:srgbClr val="000000">
                      <a:shade val="5000"/>
                      <a:alpha val="35000"/>
                    </a:srgbClr>
                  </a:outerShdw>
                </a:effectLst>
                <a:latin typeface="Century Gothic"/>
                <a:ea typeface="ＭＳ Ｐゴシック" charset="0"/>
                <a:cs typeface="Century Gothic"/>
              </a:rPr>
              <a:t>cterísticas debe tener el Seminario de Tesis?</a:t>
            </a:r>
            <a:r>
              <a:rPr lang="es-MX" sz="4000" b="1" dirty="0" smtClean="0">
                <a:ln w="19050">
                  <a:solidFill>
                    <a:schemeClr val="tx2">
                      <a:tint val="1000"/>
                    </a:schemeClr>
                  </a:solidFill>
                  <a:prstDash val="solid"/>
                </a:ln>
                <a:solidFill>
                  <a:srgbClr val="94D66C"/>
                </a:solidFill>
                <a:effectLst>
                  <a:outerShdw blurRad="50000" dist="50800" dir="7500000" algn="tl">
                    <a:srgbClr val="000000">
                      <a:shade val="5000"/>
                      <a:alpha val="35000"/>
                    </a:srgbClr>
                  </a:outerShdw>
                </a:effectLst>
                <a:latin typeface="Century Gothic"/>
                <a:cs typeface="Century Gothic"/>
              </a:rPr>
              <a:t> </a:t>
            </a:r>
            <a:endParaRPr lang="es-MX" sz="4000" b="1" dirty="0">
              <a:ln w="19050">
                <a:solidFill>
                  <a:schemeClr val="tx2">
                    <a:tint val="1000"/>
                  </a:schemeClr>
                </a:solidFill>
                <a:prstDash val="solid"/>
              </a:ln>
              <a:solidFill>
                <a:srgbClr val="94D66C"/>
              </a:solidFill>
              <a:effectLst>
                <a:outerShdw blurRad="50000" dist="50800" dir="7500000" algn="tl">
                  <a:srgbClr val="000000">
                    <a:shade val="5000"/>
                    <a:alpha val="35000"/>
                  </a:srgbClr>
                </a:outerShdw>
              </a:effectLst>
              <a:latin typeface="Century Gothic"/>
              <a:cs typeface="Century Gothic"/>
            </a:endParaRPr>
          </a:p>
        </p:txBody>
      </p:sp>
      <p:sp>
        <p:nvSpPr>
          <p:cNvPr id="4" name="Rectángulo 3"/>
          <p:cNvSpPr/>
          <p:nvPr/>
        </p:nvSpPr>
        <p:spPr>
          <a:xfrm>
            <a:off x="4644008" y="3861048"/>
            <a:ext cx="4346352" cy="2529923"/>
          </a:xfrm>
          <a:prstGeom prst="rect">
            <a:avLst/>
          </a:prstGeom>
        </p:spPr>
        <p:txBody>
          <a:bodyPr wrap="square">
            <a:spAutoFit/>
          </a:bodyPr>
          <a:lstStyle/>
          <a:p>
            <a:pPr lvl="0" indent="-274320">
              <a:spcBef>
                <a:spcPct val="20000"/>
              </a:spcBef>
              <a:buClr>
                <a:srgbClr val="31B6FD"/>
              </a:buClr>
              <a:buSzPct val="100000"/>
              <a:buFont typeface="Symbol" pitchFamily="18" charset="2"/>
              <a:buChar char=""/>
            </a:pPr>
            <a:r>
              <a:rPr lang="es-MX" sz="2200" dirty="0">
                <a:solidFill>
                  <a:srgbClr val="000000"/>
                </a:solidFill>
                <a:latin typeface="Century Gothic"/>
                <a:cs typeface="Century Gothic"/>
              </a:rPr>
              <a:t>Empleo del diálogo permanente para compartir los conocimientos adquiridos </a:t>
            </a:r>
          </a:p>
          <a:p>
            <a:pPr lvl="0" indent="-274320">
              <a:spcBef>
                <a:spcPct val="20000"/>
              </a:spcBef>
              <a:buClr>
                <a:srgbClr val="31B6FD"/>
              </a:buClr>
              <a:buSzPct val="100000"/>
              <a:buFont typeface="Symbol" pitchFamily="18" charset="2"/>
              <a:buChar char=""/>
            </a:pPr>
            <a:r>
              <a:rPr lang="es-MX" sz="2200" dirty="0">
                <a:solidFill>
                  <a:srgbClr val="000000"/>
                </a:solidFill>
                <a:latin typeface="Century Gothic"/>
                <a:cs typeface="Century Gothic"/>
              </a:rPr>
              <a:t>Ambiente amable y cooperativo fomentando la mayor participación de los integrantes del grupo. </a:t>
            </a:r>
          </a:p>
        </p:txBody>
      </p:sp>
      <p:pic>
        <p:nvPicPr>
          <p:cNvPr id="7" name="Imagen 6"/>
          <p:cNvPicPr>
            <a:picLocks noChangeAspect="1"/>
          </p:cNvPicPr>
          <p:nvPr/>
        </p:nvPicPr>
        <p:blipFill>
          <a:blip r:embed="rId3"/>
          <a:stretch>
            <a:fillRect/>
          </a:stretch>
        </p:blipFill>
        <p:spPr>
          <a:xfrm>
            <a:off x="-13637" y="3717032"/>
            <a:ext cx="4562354" cy="2988342"/>
          </a:xfrm>
          <a:prstGeom prst="rect">
            <a:avLst/>
          </a:prstGeom>
        </p:spPr>
      </p:pic>
    </p:spTree>
    <p:extLst>
      <p:ext uri="{BB962C8B-B14F-4D97-AF65-F5344CB8AC3E}">
        <p14:creationId xmlns:p14="http://schemas.microsoft.com/office/powerpoint/2010/main" val="2217593945"/>
      </p:ext>
    </p:extLst>
  </p:cSld>
  <p:clrMapOvr>
    <a:masterClrMapping/>
  </p:clrMapOvr>
  <p:timing>
    <p:tnLst>
      <p:par>
        <p:cTn xmlns:p14="http://schemas.microsoft.com/office/powerpoint/2010/mai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orma de onda">
  <a:themeElements>
    <a:clrScheme name="Artículo">
      <a:dk1>
        <a:sysClr val="windowText" lastClr="000000"/>
      </a:dk1>
      <a:lt1>
        <a:sysClr val="window" lastClr="FFFFFF"/>
      </a:lt1>
      <a:dk2>
        <a:srgbClr val="212121"/>
      </a:dk2>
      <a:lt2>
        <a:srgbClr val="CDD4D7"/>
      </a:lt2>
      <a:accent1>
        <a:srgbClr val="1D86CD"/>
      </a:accent1>
      <a:accent2>
        <a:srgbClr val="732E9A"/>
      </a:accent2>
      <a:accent3>
        <a:srgbClr val="B50B1B"/>
      </a:accent3>
      <a:accent4>
        <a:srgbClr val="E8950E"/>
      </a:accent4>
      <a:accent5>
        <a:srgbClr val="55992B"/>
      </a:accent5>
      <a:accent6>
        <a:srgbClr val="2C9C89"/>
      </a:accent6>
      <a:hlink>
        <a:srgbClr val="EC4D4D"/>
      </a:hlink>
      <a:folHlink>
        <a:srgbClr val="F8CE8A"/>
      </a:folHlink>
    </a:clrScheme>
    <a:fontScheme name="Forma de onda">
      <a:majorFont>
        <a:latin typeface="Candara"/>
        <a:ea typeface=""/>
        <a:cs typeface=""/>
        <a:font script="Jpan" typeface="HGP明朝E"/>
        <a:font script="Hang" typeface="HY그래픽M"/>
        <a:font script="Hans" typeface="华文新魏"/>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ndara"/>
        <a:ea typeface=""/>
        <a:cs typeface=""/>
        <a:font script="Jpan" typeface="HGP明朝E"/>
        <a:font script="Hang" typeface="HY그래픽M"/>
        <a:font script="Hans" typeface="华文楷体"/>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Forma de onda">
      <a:fillStyleLst>
        <a:solidFill>
          <a:schemeClr val="phClr"/>
        </a:solidFill>
        <a:gradFill rotWithShape="1">
          <a:gsLst>
            <a:gs pos="0">
              <a:schemeClr val="phClr">
                <a:tint val="0"/>
              </a:schemeClr>
            </a:gs>
            <a:gs pos="44000">
              <a:schemeClr val="phClr">
                <a:tint val="60000"/>
                <a:satMod val="120000"/>
              </a:schemeClr>
            </a:gs>
            <a:gs pos="100000">
              <a:schemeClr val="phClr">
                <a:tint val="90000"/>
                <a:alpha val="100000"/>
                <a:lumMod val="90000"/>
              </a:schemeClr>
            </a:gs>
          </a:gsLst>
          <a:lin ang="5400000" scaled="0"/>
        </a:gradFill>
        <a:gradFill rotWithShape="1">
          <a:gsLst>
            <a:gs pos="0">
              <a:schemeClr val="phClr">
                <a:tint val="96000"/>
                <a:satMod val="120000"/>
                <a:lumMod val="120000"/>
              </a:schemeClr>
            </a:gs>
            <a:gs pos="100000">
              <a:schemeClr val="phClr">
                <a:shade val="89000"/>
                <a:lumMod val="90000"/>
              </a:schemeClr>
            </a:gs>
          </a:gsLst>
          <a:lin ang="5400000" scaled="0"/>
        </a:gradFill>
      </a:fillStyleLst>
      <a:lnStyleLst>
        <a:ln w="9525" cap="flat" cmpd="sng" algn="ctr">
          <a:solidFill>
            <a:schemeClr val="phClr"/>
          </a:solidFill>
          <a:prstDash val="solid"/>
        </a:ln>
        <a:ln w="15875" cap="flat" cmpd="sng" algn="ctr">
          <a:solidFill>
            <a:schemeClr val="phClr">
              <a:shade val="75000"/>
              <a:lumMod val="80000"/>
            </a:schemeClr>
          </a:solidFill>
          <a:prstDash val="solid"/>
        </a:ln>
        <a:ln w="25400" cap="flat" cmpd="sng" algn="ctr">
          <a:solidFill>
            <a:schemeClr val="phClr"/>
          </a:solidFill>
          <a:prstDash val="solid"/>
        </a:ln>
      </a:lnStyleLst>
      <a:effectStyleLst>
        <a:effectStyle>
          <a:effectLst/>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prstMaterial="flat">
            <a:bevelT w="12700" h="12700"/>
          </a:sp3d>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contourW="19050" prstMaterial="flat">
            <a:bevelT w="63500" h="63500"/>
            <a:contourClr>
              <a:schemeClr val="phClr">
                <a:shade val="25000"/>
                <a:satMod val="180000"/>
              </a:schemeClr>
            </a:contourClr>
          </a:sp3d>
        </a:effectStyle>
      </a:effectStyleLst>
      <a:bgFillStyleLst>
        <a:solidFill>
          <a:schemeClr val="phClr"/>
        </a:solidFill>
        <a:gradFill rotWithShape="1">
          <a:gsLst>
            <a:gs pos="40000">
              <a:schemeClr val="phClr">
                <a:tint val="94000"/>
                <a:shade val="94000"/>
                <a:alpha val="100000"/>
                <a:satMod val="114000"/>
                <a:lumMod val="114000"/>
              </a:schemeClr>
            </a:gs>
            <a:gs pos="74000">
              <a:schemeClr val="phClr">
                <a:tint val="94000"/>
                <a:shade val="94000"/>
                <a:satMod val="128000"/>
                <a:lumMod val="100000"/>
              </a:schemeClr>
            </a:gs>
            <a:gs pos="100000">
              <a:schemeClr val="phClr">
                <a:tint val="98000"/>
                <a:shade val="100000"/>
                <a:hueMod val="98000"/>
                <a:satMod val="100000"/>
                <a:lumMod val="74000"/>
              </a:schemeClr>
            </a:gs>
          </a:gsLst>
          <a:path path="circle">
            <a:fillToRect l="20000" t="-40000" r="20000" b="140000"/>
          </a:path>
        </a:gradFill>
        <a:blipFill rotWithShape="1">
          <a:blip xmlns:r="http://schemas.openxmlformats.org/officeDocument/2006/relationships" r:embed="rId1">
            <a:duotone>
              <a:schemeClr val="phClr">
                <a:tint val="96000"/>
                <a:satMod val="130000"/>
                <a:lumMod val="50000"/>
              </a:schemeClr>
              <a:schemeClr val="phClr">
                <a:tint val="96000"/>
                <a:satMod val="114000"/>
                <a:lumMod val="114000"/>
              </a:schemeClr>
            </a:duotone>
          </a:blip>
          <a:stretch/>
        </a:blip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Forma de onda.thmx</Template>
  <TotalTime>760</TotalTime>
  <Words>1602</Words>
  <Application>Microsoft Macintosh PowerPoint</Application>
  <PresentationFormat>Presentación en pantalla (4:3)</PresentationFormat>
  <Paragraphs>275</Paragraphs>
  <Slides>48</Slides>
  <Notes>44</Notes>
  <HiddenSlides>0</HiddenSlides>
  <MMClips>0</MMClips>
  <ScaleCrop>false</ScaleCrop>
  <HeadingPairs>
    <vt:vector size="6" baseType="variant">
      <vt:variant>
        <vt:lpstr>Tema</vt:lpstr>
      </vt:variant>
      <vt:variant>
        <vt:i4>1</vt:i4>
      </vt:variant>
      <vt:variant>
        <vt:lpstr>Servidores OLE incrustados</vt:lpstr>
      </vt:variant>
      <vt:variant>
        <vt:i4>1</vt:i4>
      </vt:variant>
      <vt:variant>
        <vt:lpstr>Títulos de diapositiva</vt:lpstr>
      </vt:variant>
      <vt:variant>
        <vt:i4>48</vt:i4>
      </vt:variant>
    </vt:vector>
  </HeadingPairs>
  <TitlesOfParts>
    <vt:vector size="50" baseType="lpstr">
      <vt:lpstr>Forma de onda</vt:lpstr>
      <vt:lpstr>Documento</vt:lpstr>
      <vt:lpstr>Presentación de PowerPoint</vt:lpstr>
      <vt:lpstr>Presentación de PowerPoint</vt:lpstr>
      <vt:lpstr>Presentación de PowerPoint</vt:lpstr>
      <vt:lpstr>Presentación de PowerPoint</vt:lpstr>
      <vt:lpstr>Introducción</vt:lpstr>
      <vt:lpstr> Se han seleccionado a continuación una serie de 48 diapositivas explican y resumen el valor de asignaturas prácticas y que intenta desarrollar habilidades de investigación en los estudiantes de Biología. Se presenta como material didáctico de poyo para unidades de aprendizaje como Comunicaciónón Científica, Análisis Documental, Proyecto de Investigación, Introducción a la Investigación Biológica, o para asesorías en actividades de tutoría académica, las cuales  tendrán con este material un apoyo visual para el desarrollo de las mismas.  </vt:lpstr>
      <vt:lpstr>Objetivo</vt:lpstr>
      <vt:lpstr> ¿Qué es el Seminario de Tesis? </vt:lpstr>
      <vt:lpstr>Presentación de PowerPoint</vt:lpstr>
      <vt:lpstr>Presentación de PowerPoint</vt:lpstr>
      <vt:lpstr> ¿Que aporta a los alumnos el Seminario de Tesis? </vt:lpstr>
      <vt:lpstr>¿Cual debe ser el objetivo del Seminario de Tesis?</vt:lpstr>
      <vt:lpstr>¿Cuáles son las ventajas del Seminario de Tesis?</vt:lpstr>
      <vt:lpstr>¿Cuáles son las ventajas del Seminario de Tesis?</vt:lpstr>
      <vt:lpstr>¿Cuáles son las ventajas del Seminario de Tesis?</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¡Cualquier seminario es una oportunidad única!</vt:lpstr>
      <vt:lpstr>¡Cualquier seminario es una oportunidad única!</vt:lpstr>
      <vt:lpstr>Preparación “paso-a-paso”</vt:lpstr>
      <vt:lpstr>Usar solamente tablas simples…</vt:lpstr>
      <vt:lpstr>Evita tablas complejas!!!</vt:lpstr>
      <vt:lpstr>ESTRUCTURA GENERAL  de la presentación</vt:lpstr>
      <vt:lpstr>¿Como distribuir los tiempos cuando se presenta una propuesta?</vt:lpstr>
      <vt:lpstr>¿Como distribuir los tiempos cuando se presentan resultados?</vt:lpstr>
      <vt:lpstr>¿Como presentar?</vt:lpstr>
      <vt:lpstr>¿Como presentar?</vt:lpstr>
      <vt:lpstr>¿Como presentar?</vt:lpstr>
      <vt:lpstr>Fuentes de información</vt:lpstr>
    </vt:vector>
  </TitlesOfParts>
  <Company>Toshiba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Seminario de Maestría</dc:title>
  <dc:creator>Anonimous</dc:creator>
  <cp:lastModifiedBy>a b</cp:lastModifiedBy>
  <cp:revision>107</cp:revision>
  <dcterms:created xsi:type="dcterms:W3CDTF">2013-02-17T01:01:48Z</dcterms:created>
  <dcterms:modified xsi:type="dcterms:W3CDTF">2015-09-25T23:19:31Z</dcterms:modified>
</cp:coreProperties>
</file>