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9" r:id="rId4"/>
    <p:sldId id="268" r:id="rId5"/>
    <p:sldId id="267" r:id="rId6"/>
    <p:sldId id="256" r:id="rId7"/>
    <p:sldId id="257" r:id="rId8"/>
    <p:sldId id="258" r:id="rId9"/>
    <p:sldId id="259" r:id="rId10"/>
    <p:sldId id="260" r:id="rId11"/>
    <p:sldId id="262" r:id="rId12"/>
    <p:sldId id="263" r:id="rId13"/>
    <p:sldId id="264" r:id="rId14"/>
    <p:sldId id="261" r:id="rId1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67E95-8239-4FB8-A704-2CB6AE503C6B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2E438DD-B2E5-437B-9BBD-F19AFC29B0C7}">
      <dgm:prSet phldrT="[Texto]"/>
      <dgm:spPr/>
      <dgm:t>
        <a:bodyPr/>
        <a:lstStyle/>
        <a:p>
          <a:r>
            <a:rPr lang="es-MX" b="0" i="0" dirty="0" smtClean="0"/>
            <a:t>Nuevos retos de coordinación entre los tres órdenes de gobierno que posibiliten la planeación integral del territorio</a:t>
          </a:r>
          <a:endParaRPr lang="es-MX" dirty="0"/>
        </a:p>
      </dgm:t>
    </dgm:pt>
    <dgm:pt modelId="{9156B854-75DB-4C99-BD9C-114B87F8FAAB}" type="parTrans" cxnId="{81D89E34-310F-4B94-B4AB-51E4B8202FBE}">
      <dgm:prSet/>
      <dgm:spPr/>
      <dgm:t>
        <a:bodyPr/>
        <a:lstStyle/>
        <a:p>
          <a:endParaRPr lang="es-MX"/>
        </a:p>
      </dgm:t>
    </dgm:pt>
    <dgm:pt modelId="{F8BEF353-1072-4D54-A2F5-F8452F52556F}" type="sibTrans" cxnId="{81D89E34-310F-4B94-B4AB-51E4B8202FBE}">
      <dgm:prSet/>
      <dgm:spPr/>
      <dgm:t>
        <a:bodyPr/>
        <a:lstStyle/>
        <a:p>
          <a:endParaRPr lang="es-MX"/>
        </a:p>
      </dgm:t>
    </dgm:pt>
    <dgm:pt modelId="{384947AF-84D4-4EAC-9D47-6274EE815559}">
      <dgm:prSet phldrT="[Texto]"/>
      <dgm:spPr/>
      <dgm:t>
        <a:bodyPr/>
        <a:lstStyle/>
        <a:p>
          <a:r>
            <a:rPr lang="es-MX" b="0" i="0" dirty="0" smtClean="0"/>
            <a:t>La gestión eficiente de los servicios públicos y el ejercicio pleno de los derechos de los ciudadanos</a:t>
          </a:r>
          <a:endParaRPr lang="es-MX" dirty="0"/>
        </a:p>
      </dgm:t>
    </dgm:pt>
    <dgm:pt modelId="{8AE8BBFA-A12F-4175-9C4E-57FC8990CA22}" type="parTrans" cxnId="{18A9897B-C027-4502-B285-9D4C5BF61011}">
      <dgm:prSet/>
      <dgm:spPr/>
      <dgm:t>
        <a:bodyPr/>
        <a:lstStyle/>
        <a:p>
          <a:endParaRPr lang="es-MX"/>
        </a:p>
      </dgm:t>
    </dgm:pt>
    <dgm:pt modelId="{DA4112CD-DD23-40BD-9F8E-F48685BC6AC5}" type="sibTrans" cxnId="{18A9897B-C027-4502-B285-9D4C5BF61011}">
      <dgm:prSet/>
      <dgm:spPr/>
      <dgm:t>
        <a:bodyPr/>
        <a:lstStyle/>
        <a:p>
          <a:endParaRPr lang="es-MX"/>
        </a:p>
      </dgm:t>
    </dgm:pt>
    <dgm:pt modelId="{61522ED3-71DE-4DE0-9525-FF2704B699D7}">
      <dgm:prSet phldrT="[Texto]"/>
      <dgm:spPr/>
      <dgm:t>
        <a:bodyPr/>
        <a:lstStyle/>
        <a:p>
          <a:r>
            <a:rPr lang="es-MX" b="0" i="0" dirty="0" smtClean="0"/>
            <a:t>Elementos indispensables para la gobernabilidad y el desarrollo sustentable de las áreas metropolitanas</a:t>
          </a:r>
          <a:endParaRPr lang="es-MX" dirty="0"/>
        </a:p>
      </dgm:t>
    </dgm:pt>
    <dgm:pt modelId="{9C02250F-69CF-4485-9027-10CF8B02EF20}" type="parTrans" cxnId="{E4D5F98A-16A7-4B19-86D9-C96DD8DFDD31}">
      <dgm:prSet/>
      <dgm:spPr/>
      <dgm:t>
        <a:bodyPr/>
        <a:lstStyle/>
        <a:p>
          <a:endParaRPr lang="es-MX"/>
        </a:p>
      </dgm:t>
    </dgm:pt>
    <dgm:pt modelId="{791C4436-76C0-4A1B-8BD4-3743117D42E4}" type="sibTrans" cxnId="{E4D5F98A-16A7-4B19-86D9-C96DD8DFDD31}">
      <dgm:prSet/>
      <dgm:spPr/>
      <dgm:t>
        <a:bodyPr/>
        <a:lstStyle/>
        <a:p>
          <a:endParaRPr lang="es-MX"/>
        </a:p>
      </dgm:t>
    </dgm:pt>
    <dgm:pt modelId="{3F020565-DD26-4DE0-9F9A-F1EC8B095F5E}" type="pres">
      <dgm:prSet presAssocID="{DBB67E95-8239-4FB8-A704-2CB6AE503C6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811E6E8-2F20-4261-9CA1-1C9D9336D9CE}" type="pres">
      <dgm:prSet presAssocID="{52E438DD-B2E5-437B-9BBD-F19AFC29B0C7}" presName="composite" presStyleCnt="0"/>
      <dgm:spPr/>
    </dgm:pt>
    <dgm:pt modelId="{AC20D7F3-C1EB-4198-8F03-A9B61DE10D0C}" type="pres">
      <dgm:prSet presAssocID="{52E438DD-B2E5-437B-9BBD-F19AFC29B0C7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1E818A-8E2B-49BA-807E-30641CF4CB0A}" type="pres">
      <dgm:prSet presAssocID="{52E438DD-B2E5-437B-9BBD-F19AFC29B0C7}" presName="rect2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1000" r="-81000"/>
          </a:stretch>
        </a:blipFill>
      </dgm:spPr>
    </dgm:pt>
    <dgm:pt modelId="{85C28114-81E3-4FC6-8568-F941CBAF3895}" type="pres">
      <dgm:prSet presAssocID="{F8BEF353-1072-4D54-A2F5-F8452F52556F}" presName="sibTrans" presStyleCnt="0"/>
      <dgm:spPr/>
    </dgm:pt>
    <dgm:pt modelId="{8A0D5908-A9CA-4276-8445-0251B7F45053}" type="pres">
      <dgm:prSet presAssocID="{384947AF-84D4-4EAC-9D47-6274EE815559}" presName="composite" presStyleCnt="0"/>
      <dgm:spPr/>
    </dgm:pt>
    <dgm:pt modelId="{9868FF46-4E4D-4A59-BD8A-D9710453BD06}" type="pres">
      <dgm:prSet presAssocID="{384947AF-84D4-4EAC-9D47-6274EE815559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906F28-92AE-45AA-9DC4-1EB9914C3B10}" type="pres">
      <dgm:prSet presAssocID="{384947AF-84D4-4EAC-9D47-6274EE815559}" presName="rect2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1000" r="-81000"/>
          </a:stretch>
        </a:blipFill>
      </dgm:spPr>
    </dgm:pt>
    <dgm:pt modelId="{D13F642B-90DC-492B-A7F3-7FD94B36A679}" type="pres">
      <dgm:prSet presAssocID="{DA4112CD-DD23-40BD-9F8E-F48685BC6AC5}" presName="sibTrans" presStyleCnt="0"/>
      <dgm:spPr/>
    </dgm:pt>
    <dgm:pt modelId="{4E4DE1BF-BA05-48B9-B06D-B85FE2C96175}" type="pres">
      <dgm:prSet presAssocID="{61522ED3-71DE-4DE0-9525-FF2704B699D7}" presName="composite" presStyleCnt="0"/>
      <dgm:spPr/>
    </dgm:pt>
    <dgm:pt modelId="{D57CF9C6-A48F-4520-847A-50ED02D110BC}" type="pres">
      <dgm:prSet presAssocID="{61522ED3-71DE-4DE0-9525-FF2704B699D7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E662EA-C053-45CC-AB1D-9FA55D9AA89F}" type="pres">
      <dgm:prSet presAssocID="{61522ED3-71DE-4DE0-9525-FF2704B699D7}" presName="rect2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1000" r="-81000"/>
          </a:stretch>
        </a:blipFill>
      </dgm:spPr>
    </dgm:pt>
  </dgm:ptLst>
  <dgm:cxnLst>
    <dgm:cxn modelId="{E4D5F98A-16A7-4B19-86D9-C96DD8DFDD31}" srcId="{DBB67E95-8239-4FB8-A704-2CB6AE503C6B}" destId="{61522ED3-71DE-4DE0-9525-FF2704B699D7}" srcOrd="2" destOrd="0" parTransId="{9C02250F-69CF-4485-9027-10CF8B02EF20}" sibTransId="{791C4436-76C0-4A1B-8BD4-3743117D42E4}"/>
    <dgm:cxn modelId="{64F75AB0-D08B-46DA-A3F1-7E1E38060290}" type="presOf" srcId="{52E438DD-B2E5-437B-9BBD-F19AFC29B0C7}" destId="{AC20D7F3-C1EB-4198-8F03-A9B61DE10D0C}" srcOrd="0" destOrd="0" presId="urn:microsoft.com/office/officeart/2008/layout/PictureStrips"/>
    <dgm:cxn modelId="{4BEE7884-0D62-45F7-B736-6CCFDCBFDF3F}" type="presOf" srcId="{384947AF-84D4-4EAC-9D47-6274EE815559}" destId="{9868FF46-4E4D-4A59-BD8A-D9710453BD06}" srcOrd="0" destOrd="0" presId="urn:microsoft.com/office/officeart/2008/layout/PictureStrips"/>
    <dgm:cxn modelId="{6F70F4E4-8333-4F01-AF1A-0A6222912A99}" type="presOf" srcId="{DBB67E95-8239-4FB8-A704-2CB6AE503C6B}" destId="{3F020565-DD26-4DE0-9F9A-F1EC8B095F5E}" srcOrd="0" destOrd="0" presId="urn:microsoft.com/office/officeart/2008/layout/PictureStrips"/>
    <dgm:cxn modelId="{18A9897B-C027-4502-B285-9D4C5BF61011}" srcId="{DBB67E95-8239-4FB8-A704-2CB6AE503C6B}" destId="{384947AF-84D4-4EAC-9D47-6274EE815559}" srcOrd="1" destOrd="0" parTransId="{8AE8BBFA-A12F-4175-9C4E-57FC8990CA22}" sibTransId="{DA4112CD-DD23-40BD-9F8E-F48685BC6AC5}"/>
    <dgm:cxn modelId="{92D96296-3C61-49EA-AA93-240892549830}" type="presOf" srcId="{61522ED3-71DE-4DE0-9525-FF2704B699D7}" destId="{D57CF9C6-A48F-4520-847A-50ED02D110BC}" srcOrd="0" destOrd="0" presId="urn:microsoft.com/office/officeart/2008/layout/PictureStrips"/>
    <dgm:cxn modelId="{81D89E34-310F-4B94-B4AB-51E4B8202FBE}" srcId="{DBB67E95-8239-4FB8-A704-2CB6AE503C6B}" destId="{52E438DD-B2E5-437B-9BBD-F19AFC29B0C7}" srcOrd="0" destOrd="0" parTransId="{9156B854-75DB-4C99-BD9C-114B87F8FAAB}" sibTransId="{F8BEF353-1072-4D54-A2F5-F8452F52556F}"/>
    <dgm:cxn modelId="{26810A2B-6042-44BD-A522-0359D8027268}" type="presParOf" srcId="{3F020565-DD26-4DE0-9F9A-F1EC8B095F5E}" destId="{C811E6E8-2F20-4261-9CA1-1C9D9336D9CE}" srcOrd="0" destOrd="0" presId="urn:microsoft.com/office/officeart/2008/layout/PictureStrips"/>
    <dgm:cxn modelId="{DFFEB9E1-9697-44FB-9950-BD4EE6788FF3}" type="presParOf" srcId="{C811E6E8-2F20-4261-9CA1-1C9D9336D9CE}" destId="{AC20D7F3-C1EB-4198-8F03-A9B61DE10D0C}" srcOrd="0" destOrd="0" presId="urn:microsoft.com/office/officeart/2008/layout/PictureStrips"/>
    <dgm:cxn modelId="{81FACF37-8B9F-4461-AFE3-CCE8B81CC25D}" type="presParOf" srcId="{C811E6E8-2F20-4261-9CA1-1C9D9336D9CE}" destId="{AC1E818A-8E2B-49BA-807E-30641CF4CB0A}" srcOrd="1" destOrd="0" presId="urn:microsoft.com/office/officeart/2008/layout/PictureStrips"/>
    <dgm:cxn modelId="{97429672-0A81-4D28-BD5C-9F10B758F3F0}" type="presParOf" srcId="{3F020565-DD26-4DE0-9F9A-F1EC8B095F5E}" destId="{85C28114-81E3-4FC6-8568-F941CBAF3895}" srcOrd="1" destOrd="0" presId="urn:microsoft.com/office/officeart/2008/layout/PictureStrips"/>
    <dgm:cxn modelId="{658407C8-94D9-43F1-8648-47AFE361171A}" type="presParOf" srcId="{3F020565-DD26-4DE0-9F9A-F1EC8B095F5E}" destId="{8A0D5908-A9CA-4276-8445-0251B7F45053}" srcOrd="2" destOrd="0" presId="urn:microsoft.com/office/officeart/2008/layout/PictureStrips"/>
    <dgm:cxn modelId="{CEB4B34D-729D-4ECC-A601-5A5266D6AE7A}" type="presParOf" srcId="{8A0D5908-A9CA-4276-8445-0251B7F45053}" destId="{9868FF46-4E4D-4A59-BD8A-D9710453BD06}" srcOrd="0" destOrd="0" presId="urn:microsoft.com/office/officeart/2008/layout/PictureStrips"/>
    <dgm:cxn modelId="{41874EAE-3860-4AA7-B664-C0A25C7D7402}" type="presParOf" srcId="{8A0D5908-A9CA-4276-8445-0251B7F45053}" destId="{C6906F28-92AE-45AA-9DC4-1EB9914C3B10}" srcOrd="1" destOrd="0" presId="urn:microsoft.com/office/officeart/2008/layout/PictureStrips"/>
    <dgm:cxn modelId="{706E659C-C304-4EA1-A371-95FFDFFDEE34}" type="presParOf" srcId="{3F020565-DD26-4DE0-9F9A-F1EC8B095F5E}" destId="{D13F642B-90DC-492B-A7F3-7FD94B36A679}" srcOrd="3" destOrd="0" presId="urn:microsoft.com/office/officeart/2008/layout/PictureStrips"/>
    <dgm:cxn modelId="{759E1CCD-B0B4-480D-857F-064B68DF43B7}" type="presParOf" srcId="{3F020565-DD26-4DE0-9F9A-F1EC8B095F5E}" destId="{4E4DE1BF-BA05-48B9-B06D-B85FE2C96175}" srcOrd="4" destOrd="0" presId="urn:microsoft.com/office/officeart/2008/layout/PictureStrips"/>
    <dgm:cxn modelId="{38865CBF-D56C-45D3-8B50-A4A6A8790E1F}" type="presParOf" srcId="{4E4DE1BF-BA05-48B9-B06D-B85FE2C96175}" destId="{D57CF9C6-A48F-4520-847A-50ED02D110BC}" srcOrd="0" destOrd="0" presId="urn:microsoft.com/office/officeart/2008/layout/PictureStrips"/>
    <dgm:cxn modelId="{632DB413-7CC1-4181-B2FD-E479C39B5AD9}" type="presParOf" srcId="{4E4DE1BF-BA05-48B9-B06D-B85FE2C96175}" destId="{0FE662EA-C053-45CC-AB1D-9FA55D9AA89F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6D510F-ABB4-4FA7-857E-24EA47C67A67}" type="doc">
      <dgm:prSet loTypeId="urn:microsoft.com/office/officeart/2009/3/layout/OpposingIdeas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9CC251E3-9952-4C59-8280-B87004ACFC52}">
      <dgm:prSet phldrT="[Texto]"/>
      <dgm:spPr/>
      <dgm:t>
        <a:bodyPr/>
        <a:lstStyle/>
        <a:p>
          <a:r>
            <a:rPr lang="es-MX" b="0" i="0" dirty="0" smtClean="0"/>
            <a:t> Coordinación Metropolitana</a:t>
          </a:r>
          <a:endParaRPr lang="es-MX" dirty="0"/>
        </a:p>
      </dgm:t>
    </dgm:pt>
    <dgm:pt modelId="{7FF1439F-82DF-46F8-A58E-906CA9851BC3}" type="parTrans" cxnId="{FE292253-ECE2-486F-AD44-BE356B0244B6}">
      <dgm:prSet/>
      <dgm:spPr/>
      <dgm:t>
        <a:bodyPr/>
        <a:lstStyle/>
        <a:p>
          <a:endParaRPr lang="es-MX"/>
        </a:p>
      </dgm:t>
    </dgm:pt>
    <dgm:pt modelId="{90F79062-4294-41F6-9988-ABFD10EF3ADC}" type="sibTrans" cxnId="{FE292253-ECE2-486F-AD44-BE356B0244B6}">
      <dgm:prSet/>
      <dgm:spPr/>
      <dgm:t>
        <a:bodyPr/>
        <a:lstStyle/>
        <a:p>
          <a:endParaRPr lang="es-MX"/>
        </a:p>
      </dgm:t>
    </dgm:pt>
    <dgm:pt modelId="{3E2AE36A-DA95-40B6-9690-5509E40D9371}">
      <dgm:prSet phldrT="[Texto]"/>
      <dgm:spPr/>
      <dgm:t>
        <a:bodyPr/>
        <a:lstStyle/>
        <a:p>
          <a:pPr algn="just"/>
          <a:r>
            <a:rPr lang="es-MX" b="0" i="0" dirty="0" smtClean="0"/>
            <a:t>Tiene como función esencial realizar las acciones necesarias para la eficacia de la coordinación metropolitana, velar por el cumplimiento de la Agenda Metropolitana y autorizar los instrumentos de planeación, programación y proyectos específicos.</a:t>
          </a:r>
          <a:endParaRPr lang="es-MX" dirty="0"/>
        </a:p>
      </dgm:t>
    </dgm:pt>
    <dgm:pt modelId="{6779D64F-B4CF-4C42-9BE6-31577C272A2E}" type="parTrans" cxnId="{844FCABA-CF84-4F42-9F7A-B2A5880D842B}">
      <dgm:prSet/>
      <dgm:spPr/>
      <dgm:t>
        <a:bodyPr/>
        <a:lstStyle/>
        <a:p>
          <a:endParaRPr lang="es-MX"/>
        </a:p>
      </dgm:t>
    </dgm:pt>
    <dgm:pt modelId="{B1585632-868D-4487-B7FA-05074BD38AE1}" type="sibTrans" cxnId="{844FCABA-CF84-4F42-9F7A-B2A5880D842B}">
      <dgm:prSet/>
      <dgm:spPr/>
      <dgm:t>
        <a:bodyPr/>
        <a:lstStyle/>
        <a:p>
          <a:endParaRPr lang="es-MX"/>
        </a:p>
      </dgm:t>
    </dgm:pt>
    <dgm:pt modelId="{9E7353F6-88FA-45F4-9578-8F0CE8071827}">
      <dgm:prSet phldrT="[Texto]" phldr="1"/>
      <dgm:spPr/>
      <dgm:t>
        <a:bodyPr/>
        <a:lstStyle/>
        <a:p>
          <a:endParaRPr lang="es-MX" dirty="0"/>
        </a:p>
      </dgm:t>
    </dgm:pt>
    <dgm:pt modelId="{953948FB-1C71-4EF7-8F26-4F8C30E12E62}" type="parTrans" cxnId="{B098759B-CFBB-4DF3-86D2-148A0407B141}">
      <dgm:prSet/>
      <dgm:spPr/>
      <dgm:t>
        <a:bodyPr/>
        <a:lstStyle/>
        <a:p>
          <a:endParaRPr lang="es-MX"/>
        </a:p>
      </dgm:t>
    </dgm:pt>
    <dgm:pt modelId="{0F1BB860-530A-4FE4-BD57-F1B0EF844C22}" type="sibTrans" cxnId="{B098759B-CFBB-4DF3-86D2-148A0407B141}">
      <dgm:prSet/>
      <dgm:spPr/>
      <dgm:t>
        <a:bodyPr/>
        <a:lstStyle/>
        <a:p>
          <a:endParaRPr lang="es-MX"/>
        </a:p>
      </dgm:t>
    </dgm:pt>
    <dgm:pt modelId="{1B4F12ED-82EF-49A5-A741-1211C9F7C7E9}">
      <dgm:prSet phldrT="[Texto]"/>
      <dgm:spPr/>
      <dgm:t>
        <a:bodyPr/>
        <a:lstStyle/>
        <a:p>
          <a:pPr algn="just"/>
          <a:r>
            <a:rPr lang="es-MX" dirty="0" smtClean="0"/>
            <a:t>Actualización de Cartografía de ZMG con Fondos Metropolitano 2015</a:t>
          </a:r>
        </a:p>
        <a:p>
          <a:pPr algn="just"/>
          <a:r>
            <a:rPr lang="es-MX" dirty="0" smtClean="0"/>
            <a:t>Iniciativas de creación de un Programa de Desarrollo Metropolitano 2015-2030</a:t>
          </a:r>
        </a:p>
        <a:p>
          <a:pPr algn="just"/>
          <a:r>
            <a:rPr lang="es-MX" dirty="0" smtClean="0"/>
            <a:t>Plan de Ordenamiento Territorial Metropolitano</a:t>
          </a:r>
        </a:p>
        <a:p>
          <a:pPr algn="just"/>
          <a:r>
            <a:rPr lang="es-MX" dirty="0" smtClean="0"/>
            <a:t>Mapa de Riesgos Metropolitanos </a:t>
          </a:r>
        </a:p>
        <a:p>
          <a:pPr algn="l"/>
          <a:endParaRPr lang="es-MX" dirty="0"/>
        </a:p>
      </dgm:t>
    </dgm:pt>
    <dgm:pt modelId="{61834228-6258-46DD-9E2B-3D296177E771}" type="parTrans" cxnId="{7C8644A0-0D8C-4EC5-9B17-4B236FE229BE}">
      <dgm:prSet/>
      <dgm:spPr/>
      <dgm:t>
        <a:bodyPr/>
        <a:lstStyle/>
        <a:p>
          <a:endParaRPr lang="es-MX"/>
        </a:p>
      </dgm:t>
    </dgm:pt>
    <dgm:pt modelId="{988A4AD7-F2DA-4FCC-9E06-00EFBD058D9B}" type="sibTrans" cxnId="{7C8644A0-0D8C-4EC5-9B17-4B236FE229BE}">
      <dgm:prSet/>
      <dgm:spPr/>
      <dgm:t>
        <a:bodyPr/>
        <a:lstStyle/>
        <a:p>
          <a:endParaRPr lang="es-MX"/>
        </a:p>
      </dgm:t>
    </dgm:pt>
    <dgm:pt modelId="{F1D16DF6-E0C8-4DEC-9AEC-F9E6085673B7}" type="pres">
      <dgm:prSet presAssocID="{266D510F-ABB4-4FA7-857E-24EA47C67A67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01D3148-70EC-4E3C-8060-263901C04F85}" type="pres">
      <dgm:prSet presAssocID="{266D510F-ABB4-4FA7-857E-24EA47C67A67}" presName="Background" presStyleLbl="node1" presStyleIdx="0" presStyleCnt="1"/>
      <dgm:spPr/>
    </dgm:pt>
    <dgm:pt modelId="{FDC77532-0CF8-42FE-9028-02F42FC7C814}" type="pres">
      <dgm:prSet presAssocID="{266D510F-ABB4-4FA7-857E-24EA47C67A67}" presName="Divider" presStyleLbl="callout" presStyleIdx="0" presStyleCnt="1"/>
      <dgm:spPr/>
    </dgm:pt>
    <dgm:pt modelId="{242FAD3F-D004-4634-B7CA-01AA5BE81579}" type="pres">
      <dgm:prSet presAssocID="{266D510F-ABB4-4FA7-857E-24EA47C67A67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93DFF0-6E12-4777-9897-023BA994C4D1}" type="pres">
      <dgm:prSet presAssocID="{266D510F-ABB4-4FA7-857E-24EA47C67A67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2793FC-6098-4B4B-9410-9C436B9BEC1A}" type="pres">
      <dgm:prSet presAssocID="{266D510F-ABB4-4FA7-857E-24EA47C67A67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E2D9FF71-65D2-4B2A-BFE8-3A48F19B9806}" type="pres">
      <dgm:prSet presAssocID="{266D510F-ABB4-4FA7-857E-24EA47C67A67}" presName="ParentShape1" presStyleLbl="alignImgPlace1" presStyleIdx="0" presStyleCnt="2">
        <dgm:presLayoutVars/>
      </dgm:prSet>
      <dgm:spPr/>
      <dgm:t>
        <a:bodyPr/>
        <a:lstStyle/>
        <a:p>
          <a:endParaRPr lang="es-MX"/>
        </a:p>
      </dgm:t>
    </dgm:pt>
    <dgm:pt modelId="{06688A99-FCA6-48D9-8C2A-8C545A9DFD86}" type="pres">
      <dgm:prSet presAssocID="{266D510F-ABB4-4FA7-857E-24EA47C67A67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56A06516-DF51-4258-B834-5EEE529101C5}" type="pres">
      <dgm:prSet presAssocID="{266D510F-ABB4-4FA7-857E-24EA47C67A67}" presName="ParentShape2" presStyleLbl="alignImgPlace1" presStyleIdx="1" presStyleCnt="2">
        <dgm:presLayoutVars/>
      </dgm:prSet>
      <dgm:spPr/>
      <dgm:t>
        <a:bodyPr/>
        <a:lstStyle/>
        <a:p>
          <a:endParaRPr lang="es-MX"/>
        </a:p>
      </dgm:t>
    </dgm:pt>
  </dgm:ptLst>
  <dgm:cxnLst>
    <dgm:cxn modelId="{A836D100-D1F4-466B-ABDE-BE33D4E021F0}" type="presOf" srcId="{1B4F12ED-82EF-49A5-A741-1211C9F7C7E9}" destId="{7F93DFF0-6E12-4777-9897-023BA994C4D1}" srcOrd="0" destOrd="0" presId="urn:microsoft.com/office/officeart/2009/3/layout/OpposingIdeas"/>
    <dgm:cxn modelId="{C83FFB04-0257-4D90-A734-70D61B3FB151}" type="presOf" srcId="{9E7353F6-88FA-45F4-9578-8F0CE8071827}" destId="{56A06516-DF51-4258-B834-5EEE529101C5}" srcOrd="1" destOrd="0" presId="urn:microsoft.com/office/officeart/2009/3/layout/OpposingIdeas"/>
    <dgm:cxn modelId="{1625BAE8-9B74-4F57-AE2F-7DCF85E015B9}" type="presOf" srcId="{9CC251E3-9952-4C59-8280-B87004ACFC52}" destId="{5F2793FC-6098-4B4B-9410-9C436B9BEC1A}" srcOrd="0" destOrd="0" presId="urn:microsoft.com/office/officeart/2009/3/layout/OpposingIdeas"/>
    <dgm:cxn modelId="{3D45B4C0-2C1E-41B5-9EA8-9BA4197C65BA}" type="presOf" srcId="{3E2AE36A-DA95-40B6-9690-5509E40D9371}" destId="{242FAD3F-D004-4634-B7CA-01AA5BE81579}" srcOrd="0" destOrd="0" presId="urn:microsoft.com/office/officeart/2009/3/layout/OpposingIdeas"/>
    <dgm:cxn modelId="{0EFDAC96-8270-47BE-A462-B136222C207F}" type="presOf" srcId="{266D510F-ABB4-4FA7-857E-24EA47C67A67}" destId="{F1D16DF6-E0C8-4DEC-9AEC-F9E6085673B7}" srcOrd="0" destOrd="0" presId="urn:microsoft.com/office/officeart/2009/3/layout/OpposingIdeas"/>
    <dgm:cxn modelId="{B098759B-CFBB-4DF3-86D2-148A0407B141}" srcId="{266D510F-ABB4-4FA7-857E-24EA47C67A67}" destId="{9E7353F6-88FA-45F4-9578-8F0CE8071827}" srcOrd="1" destOrd="0" parTransId="{953948FB-1C71-4EF7-8F26-4F8C30E12E62}" sibTransId="{0F1BB860-530A-4FE4-BD57-F1B0EF844C22}"/>
    <dgm:cxn modelId="{40A10A2A-E9A7-4273-96FF-267F04B56EED}" type="presOf" srcId="{9CC251E3-9952-4C59-8280-B87004ACFC52}" destId="{E2D9FF71-65D2-4B2A-BFE8-3A48F19B9806}" srcOrd="1" destOrd="0" presId="urn:microsoft.com/office/officeart/2009/3/layout/OpposingIdeas"/>
    <dgm:cxn modelId="{844FCABA-CF84-4F42-9F7A-B2A5880D842B}" srcId="{9CC251E3-9952-4C59-8280-B87004ACFC52}" destId="{3E2AE36A-DA95-40B6-9690-5509E40D9371}" srcOrd="0" destOrd="0" parTransId="{6779D64F-B4CF-4C42-9BE6-31577C272A2E}" sibTransId="{B1585632-868D-4487-B7FA-05074BD38AE1}"/>
    <dgm:cxn modelId="{50455289-3A7C-4D80-A395-CA95A248B7D7}" type="presOf" srcId="{9E7353F6-88FA-45F4-9578-8F0CE8071827}" destId="{06688A99-FCA6-48D9-8C2A-8C545A9DFD86}" srcOrd="0" destOrd="0" presId="urn:microsoft.com/office/officeart/2009/3/layout/OpposingIdeas"/>
    <dgm:cxn modelId="{FE292253-ECE2-486F-AD44-BE356B0244B6}" srcId="{266D510F-ABB4-4FA7-857E-24EA47C67A67}" destId="{9CC251E3-9952-4C59-8280-B87004ACFC52}" srcOrd="0" destOrd="0" parTransId="{7FF1439F-82DF-46F8-A58E-906CA9851BC3}" sibTransId="{90F79062-4294-41F6-9988-ABFD10EF3ADC}"/>
    <dgm:cxn modelId="{7C8644A0-0D8C-4EC5-9B17-4B236FE229BE}" srcId="{9E7353F6-88FA-45F4-9578-8F0CE8071827}" destId="{1B4F12ED-82EF-49A5-A741-1211C9F7C7E9}" srcOrd="0" destOrd="0" parTransId="{61834228-6258-46DD-9E2B-3D296177E771}" sibTransId="{988A4AD7-F2DA-4FCC-9E06-00EFBD058D9B}"/>
    <dgm:cxn modelId="{A2E00AC6-B0A9-4757-8A94-4971E5E32CC8}" type="presParOf" srcId="{F1D16DF6-E0C8-4DEC-9AEC-F9E6085673B7}" destId="{E01D3148-70EC-4E3C-8060-263901C04F85}" srcOrd="0" destOrd="0" presId="urn:microsoft.com/office/officeart/2009/3/layout/OpposingIdeas"/>
    <dgm:cxn modelId="{E60FCEC5-208A-46B5-B173-8D97817D0DEC}" type="presParOf" srcId="{F1D16DF6-E0C8-4DEC-9AEC-F9E6085673B7}" destId="{FDC77532-0CF8-42FE-9028-02F42FC7C814}" srcOrd="1" destOrd="0" presId="urn:microsoft.com/office/officeart/2009/3/layout/OpposingIdeas"/>
    <dgm:cxn modelId="{C9A4FF12-B2C5-4BED-A41C-FEFF765A9D60}" type="presParOf" srcId="{F1D16DF6-E0C8-4DEC-9AEC-F9E6085673B7}" destId="{242FAD3F-D004-4634-B7CA-01AA5BE81579}" srcOrd="2" destOrd="0" presId="urn:microsoft.com/office/officeart/2009/3/layout/OpposingIdeas"/>
    <dgm:cxn modelId="{D0617232-F0C0-4FA1-8F0A-28A02956E3F6}" type="presParOf" srcId="{F1D16DF6-E0C8-4DEC-9AEC-F9E6085673B7}" destId="{7F93DFF0-6E12-4777-9897-023BA994C4D1}" srcOrd="3" destOrd="0" presId="urn:microsoft.com/office/officeart/2009/3/layout/OpposingIdeas"/>
    <dgm:cxn modelId="{F5EB994B-81B7-462F-81FE-0799634D043D}" type="presParOf" srcId="{F1D16DF6-E0C8-4DEC-9AEC-F9E6085673B7}" destId="{5F2793FC-6098-4B4B-9410-9C436B9BEC1A}" srcOrd="4" destOrd="0" presId="urn:microsoft.com/office/officeart/2009/3/layout/OpposingIdeas"/>
    <dgm:cxn modelId="{ED744CA3-FC34-4814-AE0B-118785646A32}" type="presParOf" srcId="{F1D16DF6-E0C8-4DEC-9AEC-F9E6085673B7}" destId="{E2D9FF71-65D2-4B2A-BFE8-3A48F19B9806}" srcOrd="5" destOrd="0" presId="urn:microsoft.com/office/officeart/2009/3/layout/OpposingIdeas"/>
    <dgm:cxn modelId="{F2D2E2C7-2E73-4B4D-AE8C-1CB86CD55FD9}" type="presParOf" srcId="{F1D16DF6-E0C8-4DEC-9AEC-F9E6085673B7}" destId="{06688A99-FCA6-48D9-8C2A-8C545A9DFD86}" srcOrd="6" destOrd="0" presId="urn:microsoft.com/office/officeart/2009/3/layout/OpposingIdeas"/>
    <dgm:cxn modelId="{9C402E83-B56F-4629-BDD5-FD5F476D491D}" type="presParOf" srcId="{F1D16DF6-E0C8-4DEC-9AEC-F9E6085673B7}" destId="{56A06516-DF51-4258-B834-5EEE529101C5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EC9BDE-AC0E-46BD-A71E-F3DCB4A962A1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428B7A3-FEB2-422E-A245-5B56E3BD4911}">
      <dgm:prSet phldrT="[Texto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MX" b="0" i="0" dirty="0" smtClean="0"/>
            <a:t>Instituto Metropolitano de Planeación</a:t>
          </a:r>
          <a:endParaRPr lang="es-MX" dirty="0"/>
        </a:p>
      </dgm:t>
    </dgm:pt>
    <dgm:pt modelId="{7CF9A034-B510-4C3F-8D7C-E40C956A0448}" type="parTrans" cxnId="{F7547B60-A605-415E-A3E3-27D922602E75}">
      <dgm:prSet/>
      <dgm:spPr/>
      <dgm:t>
        <a:bodyPr/>
        <a:lstStyle/>
        <a:p>
          <a:endParaRPr lang="es-MX"/>
        </a:p>
      </dgm:t>
    </dgm:pt>
    <dgm:pt modelId="{DFCE7319-8F5D-478E-A6FE-B61323EFCFD7}" type="sibTrans" cxnId="{F7547B60-A605-415E-A3E3-27D922602E75}">
      <dgm:prSet/>
      <dgm:spPr/>
      <dgm:t>
        <a:bodyPr/>
        <a:lstStyle/>
        <a:p>
          <a:endParaRPr lang="es-MX"/>
        </a:p>
      </dgm:t>
    </dgm:pt>
    <dgm:pt modelId="{62338AFB-2AD6-4053-9A69-A7EE0B19CB6D}">
      <dgm:prSet phldrT="[Texto]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s-MX" b="0" i="0" dirty="0" smtClean="0"/>
            <a:t>Tiene por objeto elaborar y proponer instrumentos de planeación metropolitana, estudios y propuestas de proyectos, así como mecanismos que mejoren el acoplamiento de las Instancias de Coordinación Metropolitana pudiendo intervenir en todas las fases de las políticas de coordinación metropolitana</a:t>
          </a:r>
          <a:endParaRPr lang="es-MX" dirty="0"/>
        </a:p>
      </dgm:t>
    </dgm:pt>
    <dgm:pt modelId="{43691F4D-B08D-4899-825D-3E6024F1EE98}" type="parTrans" cxnId="{1DA513C6-C21A-45D9-A774-069ADE66A2EB}">
      <dgm:prSet/>
      <dgm:spPr/>
      <dgm:t>
        <a:bodyPr/>
        <a:lstStyle/>
        <a:p>
          <a:endParaRPr lang="es-MX"/>
        </a:p>
      </dgm:t>
    </dgm:pt>
    <dgm:pt modelId="{AEE9D390-A641-431F-9E0D-C06C3D95604D}" type="sibTrans" cxnId="{1DA513C6-C21A-45D9-A774-069ADE66A2EB}">
      <dgm:prSet/>
      <dgm:spPr/>
      <dgm:t>
        <a:bodyPr/>
        <a:lstStyle/>
        <a:p>
          <a:endParaRPr lang="es-MX"/>
        </a:p>
      </dgm:t>
    </dgm:pt>
    <dgm:pt modelId="{3AF914F4-7914-4B55-8A5C-4C4ACB2B95EF}">
      <dgm:prSet phldrT="[Texto]"/>
      <dgm:spPr/>
      <dgm:t>
        <a:bodyPr/>
        <a:lstStyle/>
        <a:p>
          <a:r>
            <a:rPr lang="es-MX" b="0" i="0" dirty="0" smtClean="0"/>
            <a:t>Consejo Ciudadano Metropolitano</a:t>
          </a:r>
          <a:endParaRPr lang="es-MX" dirty="0"/>
        </a:p>
      </dgm:t>
    </dgm:pt>
    <dgm:pt modelId="{1F79648C-0DD8-47A2-9ED8-F6EBA23978CD}" type="parTrans" cxnId="{D2424A6B-C0B8-46DA-819D-6C7315892822}">
      <dgm:prSet/>
      <dgm:spPr/>
      <dgm:t>
        <a:bodyPr/>
        <a:lstStyle/>
        <a:p>
          <a:endParaRPr lang="es-MX"/>
        </a:p>
      </dgm:t>
    </dgm:pt>
    <dgm:pt modelId="{C142D401-56A3-4191-A716-B4CF60FCBF4D}" type="sibTrans" cxnId="{D2424A6B-C0B8-46DA-819D-6C7315892822}">
      <dgm:prSet/>
      <dgm:spPr/>
      <dgm:t>
        <a:bodyPr/>
        <a:lstStyle/>
        <a:p>
          <a:endParaRPr lang="es-MX"/>
        </a:p>
      </dgm:t>
    </dgm:pt>
    <dgm:pt modelId="{FD99309B-CB23-4215-83AC-87C9A9C8DAD1}">
      <dgm:prSet phldrT="[Texto]"/>
      <dgm:spPr/>
      <dgm:t>
        <a:bodyPr/>
        <a:lstStyle/>
        <a:p>
          <a:r>
            <a:rPr lang="es-MX" b="0" i="0" dirty="0" smtClean="0"/>
            <a:t>Es el órgano consultivo intermunicipal de participación ciudadana y carácter honorífico, integrado por ciudadanos representantes de las asociaciones vecinales, organizaciones civiles, profesionales y académicas asentadas en el Área Metropolitana de Guadalajara (cuando menos dos representantes por municipio).</a:t>
          </a:r>
          <a:endParaRPr lang="es-MX" dirty="0"/>
        </a:p>
      </dgm:t>
    </dgm:pt>
    <dgm:pt modelId="{09DB465A-5B67-4A31-BF8A-F6E57669C997}" type="parTrans" cxnId="{7BA25267-928E-4949-A6BF-5CF19213750F}">
      <dgm:prSet/>
      <dgm:spPr/>
      <dgm:t>
        <a:bodyPr/>
        <a:lstStyle/>
        <a:p>
          <a:endParaRPr lang="es-MX"/>
        </a:p>
      </dgm:t>
    </dgm:pt>
    <dgm:pt modelId="{FE2645AE-857D-4DB3-B5E1-27BE891B10D5}" type="sibTrans" cxnId="{7BA25267-928E-4949-A6BF-5CF19213750F}">
      <dgm:prSet/>
      <dgm:spPr/>
      <dgm:t>
        <a:bodyPr/>
        <a:lstStyle/>
        <a:p>
          <a:endParaRPr lang="es-MX"/>
        </a:p>
      </dgm:t>
    </dgm:pt>
    <dgm:pt modelId="{25BFE827-7F2D-4D67-8960-F36004CD9D30}" type="pres">
      <dgm:prSet presAssocID="{72EC9BDE-AC0E-46BD-A71E-F3DCB4A962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E389F89-A30E-4EED-A2E7-596578C13844}" type="pres">
      <dgm:prSet presAssocID="{2428B7A3-FEB2-422E-A245-5B56E3BD4911}" presName="composite" presStyleCnt="0"/>
      <dgm:spPr/>
    </dgm:pt>
    <dgm:pt modelId="{9FED4A96-F605-4CBC-831C-203AF05A0E89}" type="pres">
      <dgm:prSet presAssocID="{2428B7A3-FEB2-422E-A245-5B56E3BD491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1E82F0-CE22-482F-868F-23C986BFADF5}" type="pres">
      <dgm:prSet presAssocID="{2428B7A3-FEB2-422E-A245-5B56E3BD491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2AB043-1D16-46C9-86EF-C9D6E708D994}" type="pres">
      <dgm:prSet presAssocID="{DFCE7319-8F5D-478E-A6FE-B61323EFCFD7}" presName="space" presStyleCnt="0"/>
      <dgm:spPr/>
    </dgm:pt>
    <dgm:pt modelId="{8745DC0D-5C5B-4C76-B1D6-143F6C899208}" type="pres">
      <dgm:prSet presAssocID="{3AF914F4-7914-4B55-8A5C-4C4ACB2B95EF}" presName="composite" presStyleCnt="0"/>
      <dgm:spPr/>
    </dgm:pt>
    <dgm:pt modelId="{1E3A6DCB-FE39-48FE-BC90-0A0D747784D4}" type="pres">
      <dgm:prSet presAssocID="{3AF914F4-7914-4B55-8A5C-4C4ACB2B95EF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CA8782-C3D3-41E9-8FC4-025D78F1CF13}" type="pres">
      <dgm:prSet presAssocID="{3AF914F4-7914-4B55-8A5C-4C4ACB2B95EF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C67E7A1-2258-4899-A9BC-5032915701C1}" type="presOf" srcId="{2428B7A3-FEB2-422E-A245-5B56E3BD4911}" destId="{9FED4A96-F605-4CBC-831C-203AF05A0E89}" srcOrd="0" destOrd="0" presId="urn:microsoft.com/office/officeart/2005/8/layout/hList1"/>
    <dgm:cxn modelId="{EA7F06DA-6B9B-4AFF-8F43-EEF50EE5E72F}" type="presOf" srcId="{3AF914F4-7914-4B55-8A5C-4C4ACB2B95EF}" destId="{1E3A6DCB-FE39-48FE-BC90-0A0D747784D4}" srcOrd="0" destOrd="0" presId="urn:microsoft.com/office/officeart/2005/8/layout/hList1"/>
    <dgm:cxn modelId="{7808E318-9EF8-47FA-B1DB-05D32EAC4447}" type="presOf" srcId="{62338AFB-2AD6-4053-9A69-A7EE0B19CB6D}" destId="{A21E82F0-CE22-482F-868F-23C986BFADF5}" srcOrd="0" destOrd="0" presId="urn:microsoft.com/office/officeart/2005/8/layout/hList1"/>
    <dgm:cxn modelId="{DFC18526-B1DC-4596-AAD7-B613D5915894}" type="presOf" srcId="{72EC9BDE-AC0E-46BD-A71E-F3DCB4A962A1}" destId="{25BFE827-7F2D-4D67-8960-F36004CD9D30}" srcOrd="0" destOrd="0" presId="urn:microsoft.com/office/officeart/2005/8/layout/hList1"/>
    <dgm:cxn modelId="{D2424A6B-C0B8-46DA-819D-6C7315892822}" srcId="{72EC9BDE-AC0E-46BD-A71E-F3DCB4A962A1}" destId="{3AF914F4-7914-4B55-8A5C-4C4ACB2B95EF}" srcOrd="1" destOrd="0" parTransId="{1F79648C-0DD8-47A2-9ED8-F6EBA23978CD}" sibTransId="{C142D401-56A3-4191-A716-B4CF60FCBF4D}"/>
    <dgm:cxn modelId="{B2DD8900-34A0-472B-8435-59E172A75D92}" type="presOf" srcId="{FD99309B-CB23-4215-83AC-87C9A9C8DAD1}" destId="{48CA8782-C3D3-41E9-8FC4-025D78F1CF13}" srcOrd="0" destOrd="0" presId="urn:microsoft.com/office/officeart/2005/8/layout/hList1"/>
    <dgm:cxn modelId="{1DA513C6-C21A-45D9-A774-069ADE66A2EB}" srcId="{2428B7A3-FEB2-422E-A245-5B56E3BD4911}" destId="{62338AFB-2AD6-4053-9A69-A7EE0B19CB6D}" srcOrd="0" destOrd="0" parTransId="{43691F4D-B08D-4899-825D-3E6024F1EE98}" sibTransId="{AEE9D390-A641-431F-9E0D-C06C3D95604D}"/>
    <dgm:cxn modelId="{F7547B60-A605-415E-A3E3-27D922602E75}" srcId="{72EC9BDE-AC0E-46BD-A71E-F3DCB4A962A1}" destId="{2428B7A3-FEB2-422E-A245-5B56E3BD4911}" srcOrd="0" destOrd="0" parTransId="{7CF9A034-B510-4C3F-8D7C-E40C956A0448}" sibTransId="{DFCE7319-8F5D-478E-A6FE-B61323EFCFD7}"/>
    <dgm:cxn modelId="{7BA25267-928E-4949-A6BF-5CF19213750F}" srcId="{3AF914F4-7914-4B55-8A5C-4C4ACB2B95EF}" destId="{FD99309B-CB23-4215-83AC-87C9A9C8DAD1}" srcOrd="0" destOrd="0" parTransId="{09DB465A-5B67-4A31-BF8A-F6E57669C997}" sibTransId="{FE2645AE-857D-4DB3-B5E1-27BE891B10D5}"/>
    <dgm:cxn modelId="{68DACDEF-1DF2-4316-95BF-71648F4C7CE6}" type="presParOf" srcId="{25BFE827-7F2D-4D67-8960-F36004CD9D30}" destId="{7E389F89-A30E-4EED-A2E7-596578C13844}" srcOrd="0" destOrd="0" presId="urn:microsoft.com/office/officeart/2005/8/layout/hList1"/>
    <dgm:cxn modelId="{5087A423-42A6-4CCD-9824-2C246268C802}" type="presParOf" srcId="{7E389F89-A30E-4EED-A2E7-596578C13844}" destId="{9FED4A96-F605-4CBC-831C-203AF05A0E89}" srcOrd="0" destOrd="0" presId="urn:microsoft.com/office/officeart/2005/8/layout/hList1"/>
    <dgm:cxn modelId="{B5EC435C-6E30-4C05-A42E-676B4FC6AECA}" type="presParOf" srcId="{7E389F89-A30E-4EED-A2E7-596578C13844}" destId="{A21E82F0-CE22-482F-868F-23C986BFADF5}" srcOrd="1" destOrd="0" presId="urn:microsoft.com/office/officeart/2005/8/layout/hList1"/>
    <dgm:cxn modelId="{96305D7F-1508-44A2-9D10-C929C33E74FA}" type="presParOf" srcId="{25BFE827-7F2D-4D67-8960-F36004CD9D30}" destId="{482AB043-1D16-46C9-86EF-C9D6E708D994}" srcOrd="1" destOrd="0" presId="urn:microsoft.com/office/officeart/2005/8/layout/hList1"/>
    <dgm:cxn modelId="{192180AA-B6A6-4EA9-8C99-55EE7A7FB8FB}" type="presParOf" srcId="{25BFE827-7F2D-4D67-8960-F36004CD9D30}" destId="{8745DC0D-5C5B-4C76-B1D6-143F6C899208}" srcOrd="2" destOrd="0" presId="urn:microsoft.com/office/officeart/2005/8/layout/hList1"/>
    <dgm:cxn modelId="{DEF86097-1243-43DB-AB61-D7C3AD305F8D}" type="presParOf" srcId="{8745DC0D-5C5B-4C76-B1D6-143F6C899208}" destId="{1E3A6DCB-FE39-48FE-BC90-0A0D747784D4}" srcOrd="0" destOrd="0" presId="urn:microsoft.com/office/officeart/2005/8/layout/hList1"/>
    <dgm:cxn modelId="{03CA3379-3146-470A-8481-4131F6BC223C}" type="presParOf" srcId="{8745DC0D-5C5B-4C76-B1D6-143F6C899208}" destId="{48CA8782-C3D3-41E9-8FC4-025D78F1CF1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729E30-A751-449F-8A97-E816CD60AC6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83C3D9C-A2D2-4666-B812-647D3D6D5B1C}">
      <dgm:prSet phldrT="[Texto]"/>
      <dgm:spPr/>
      <dgm:t>
        <a:bodyPr/>
        <a:lstStyle/>
        <a:p>
          <a:r>
            <a:rPr lang="es-MX" b="0" i="0" dirty="0" smtClean="0"/>
            <a:t>integrado por representantes de los Gobiernos Municipales del Área Metropolitana de Guadalajara (AMG), del Gobierno del Estado, del Instituto Metropolitano de Planeación u otras dependencias y entidades del Gobierno Federal, Nacionales o Internacionales, incluyendo entes Intermunicipales.</a:t>
          </a:r>
          <a:endParaRPr lang="es-MX" dirty="0"/>
        </a:p>
      </dgm:t>
    </dgm:pt>
    <dgm:pt modelId="{1DAAF5C3-A85E-4D0D-967C-7E13FF85AF37}" type="parTrans" cxnId="{BF22619C-F448-46E1-AD6D-E87911311E99}">
      <dgm:prSet/>
      <dgm:spPr/>
      <dgm:t>
        <a:bodyPr/>
        <a:lstStyle/>
        <a:p>
          <a:endParaRPr lang="es-MX"/>
        </a:p>
      </dgm:t>
    </dgm:pt>
    <dgm:pt modelId="{9606DB16-6A17-4493-9CA9-471217FEF536}" type="sibTrans" cxnId="{BF22619C-F448-46E1-AD6D-E87911311E99}">
      <dgm:prSet/>
      <dgm:spPr/>
      <dgm:t>
        <a:bodyPr/>
        <a:lstStyle/>
        <a:p>
          <a:endParaRPr lang="es-MX"/>
        </a:p>
      </dgm:t>
    </dgm:pt>
    <dgm:pt modelId="{5337BA3D-28BC-4887-85FA-362BFA75C4FB}" type="pres">
      <dgm:prSet presAssocID="{46729E30-A751-449F-8A97-E816CD60AC6A}" presName="CompostProcess" presStyleCnt="0">
        <dgm:presLayoutVars>
          <dgm:dir/>
          <dgm:resizeHandles val="exact"/>
        </dgm:presLayoutVars>
      </dgm:prSet>
      <dgm:spPr/>
    </dgm:pt>
    <dgm:pt modelId="{0E3E59C7-153C-474E-84CC-E006F3C9C354}" type="pres">
      <dgm:prSet presAssocID="{46729E30-A751-449F-8A97-E816CD60AC6A}" presName="arrow" presStyleLbl="bgShp" presStyleIdx="0" presStyleCnt="1"/>
      <dgm:spPr/>
    </dgm:pt>
    <dgm:pt modelId="{08F1D8AA-EBC8-48C1-9B71-D057F2021DC2}" type="pres">
      <dgm:prSet presAssocID="{46729E30-A751-449F-8A97-E816CD60AC6A}" presName="linearProcess" presStyleCnt="0"/>
      <dgm:spPr/>
    </dgm:pt>
    <dgm:pt modelId="{3B3A21B2-83A8-414B-B663-7F11033FC683}" type="pres">
      <dgm:prSet presAssocID="{D83C3D9C-A2D2-4666-B812-647D3D6D5B1C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993F41E-CEE1-4185-8760-CF9DFD6189C7}" type="presOf" srcId="{D83C3D9C-A2D2-4666-B812-647D3D6D5B1C}" destId="{3B3A21B2-83A8-414B-B663-7F11033FC683}" srcOrd="0" destOrd="0" presId="urn:microsoft.com/office/officeart/2005/8/layout/hProcess9"/>
    <dgm:cxn modelId="{BF22619C-F448-46E1-AD6D-E87911311E99}" srcId="{46729E30-A751-449F-8A97-E816CD60AC6A}" destId="{D83C3D9C-A2D2-4666-B812-647D3D6D5B1C}" srcOrd="0" destOrd="0" parTransId="{1DAAF5C3-A85E-4D0D-967C-7E13FF85AF37}" sibTransId="{9606DB16-6A17-4493-9CA9-471217FEF536}"/>
    <dgm:cxn modelId="{28016524-730F-4177-8528-1FD0FC656CCC}" type="presOf" srcId="{46729E30-A751-449F-8A97-E816CD60AC6A}" destId="{5337BA3D-28BC-4887-85FA-362BFA75C4FB}" srcOrd="0" destOrd="0" presId="urn:microsoft.com/office/officeart/2005/8/layout/hProcess9"/>
    <dgm:cxn modelId="{4F5DB2CB-3260-44D9-8884-854FB70CFB6B}" type="presParOf" srcId="{5337BA3D-28BC-4887-85FA-362BFA75C4FB}" destId="{0E3E59C7-153C-474E-84CC-E006F3C9C354}" srcOrd="0" destOrd="0" presId="urn:microsoft.com/office/officeart/2005/8/layout/hProcess9"/>
    <dgm:cxn modelId="{2279D305-B2C1-4A94-BF66-F0CAAA646E6C}" type="presParOf" srcId="{5337BA3D-28BC-4887-85FA-362BFA75C4FB}" destId="{08F1D8AA-EBC8-48C1-9B71-D057F2021DC2}" srcOrd="1" destOrd="0" presId="urn:microsoft.com/office/officeart/2005/8/layout/hProcess9"/>
    <dgm:cxn modelId="{61404A02-3FFA-49DD-B9A8-AA56FF5E390E}" type="presParOf" srcId="{08F1D8AA-EBC8-48C1-9B71-D057F2021DC2}" destId="{3B3A21B2-83A8-414B-B663-7F11033FC683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4012B4-7D16-457D-9F49-EFC7CEFE9ECC}" type="doc">
      <dgm:prSet loTypeId="urn:microsoft.com/office/officeart/2005/8/layout/hProcess4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9442B722-79EE-4111-8F20-CC7ED0388E26}">
      <dgm:prSet phldrT="[Texto]"/>
      <dgm:spPr/>
      <dgm:t>
        <a:bodyPr/>
        <a:lstStyle/>
        <a:p>
          <a:r>
            <a:rPr lang="es-MX" dirty="0" smtClean="0">
              <a:latin typeface="Baskerville Old Face" panose="02020602080505020303" pitchFamily="18" charset="0"/>
            </a:rPr>
            <a:t>Consejo Metropolitano de Guadalajara</a:t>
          </a:r>
          <a:endParaRPr lang="es-MX" dirty="0">
            <a:latin typeface="Baskerville Old Face" panose="02020602080505020303" pitchFamily="18" charset="0"/>
          </a:endParaRPr>
        </a:p>
      </dgm:t>
    </dgm:pt>
    <dgm:pt modelId="{D3EA9F3F-80F7-478C-A431-F63640370463}" type="parTrans" cxnId="{FACDBD26-220F-41B8-96C9-20700720BF8C}">
      <dgm:prSet/>
      <dgm:spPr/>
      <dgm:t>
        <a:bodyPr/>
        <a:lstStyle/>
        <a:p>
          <a:endParaRPr lang="es-MX">
            <a:latin typeface="Baskerville Old Face" panose="02020602080505020303" pitchFamily="18" charset="0"/>
          </a:endParaRPr>
        </a:p>
      </dgm:t>
    </dgm:pt>
    <dgm:pt modelId="{3BBC481D-FC46-4716-8223-CE82EAE511FD}" type="sibTrans" cxnId="{FACDBD26-220F-41B8-96C9-20700720BF8C}">
      <dgm:prSet/>
      <dgm:spPr/>
      <dgm:t>
        <a:bodyPr/>
        <a:lstStyle/>
        <a:p>
          <a:endParaRPr lang="es-MX">
            <a:latin typeface="Baskerville Old Face" panose="02020602080505020303" pitchFamily="18" charset="0"/>
          </a:endParaRPr>
        </a:p>
      </dgm:t>
    </dgm:pt>
    <dgm:pt modelId="{03523998-9EC6-43BC-8D0D-9C5FD79BC06D}">
      <dgm:prSet phldrT="[Texto]" custT="1"/>
      <dgm:spPr/>
      <dgm:t>
        <a:bodyPr/>
        <a:lstStyle/>
        <a:p>
          <a:pPr algn="just"/>
          <a:r>
            <a:rPr lang="es-MX" sz="1400" dirty="0" smtClean="0">
              <a:latin typeface="Baskerville Old Face" panose="02020602080505020303" pitchFamily="18" charset="0"/>
            </a:rPr>
            <a:t>Asigna los recursos del Fondo Metropolitano </a:t>
          </a:r>
          <a:r>
            <a:rPr lang="es-MX" sz="1400" b="0" i="0" dirty="0" smtClean="0">
              <a:latin typeface="Baskerville Old Face" panose="02020602080505020303" pitchFamily="18" charset="0"/>
            </a:rPr>
            <a:t>a los programas, proyectos, obras de infraestructura y acciones en la ZM.</a:t>
          </a:r>
          <a:endParaRPr lang="es-MX" sz="1400" dirty="0">
            <a:latin typeface="Baskerville Old Face" panose="02020602080505020303" pitchFamily="18" charset="0"/>
          </a:endParaRPr>
        </a:p>
      </dgm:t>
    </dgm:pt>
    <dgm:pt modelId="{E167DEE0-3A95-4EEF-929F-010554917243}" type="parTrans" cxnId="{503D753B-79BE-4C27-9E7F-498640E963AE}">
      <dgm:prSet/>
      <dgm:spPr/>
      <dgm:t>
        <a:bodyPr/>
        <a:lstStyle/>
        <a:p>
          <a:endParaRPr lang="es-MX">
            <a:latin typeface="Baskerville Old Face" panose="02020602080505020303" pitchFamily="18" charset="0"/>
          </a:endParaRPr>
        </a:p>
      </dgm:t>
    </dgm:pt>
    <dgm:pt modelId="{20D9AEA7-24ED-4BB7-A019-FED18DD92665}" type="sibTrans" cxnId="{503D753B-79BE-4C27-9E7F-498640E963AE}">
      <dgm:prSet/>
      <dgm:spPr/>
      <dgm:t>
        <a:bodyPr/>
        <a:lstStyle/>
        <a:p>
          <a:endParaRPr lang="es-MX">
            <a:latin typeface="Baskerville Old Face" panose="02020602080505020303" pitchFamily="18" charset="0"/>
          </a:endParaRPr>
        </a:p>
      </dgm:t>
    </dgm:pt>
    <dgm:pt modelId="{8612171F-9ACB-40B0-9A24-0F64218E0B76}">
      <dgm:prSet phldrT="[Texto]"/>
      <dgm:spPr/>
      <dgm:t>
        <a:bodyPr/>
        <a:lstStyle/>
        <a:p>
          <a:r>
            <a:rPr lang="es-MX" dirty="0" smtClean="0">
              <a:latin typeface="Baskerville Old Face" panose="02020602080505020303" pitchFamily="18" charset="0"/>
            </a:rPr>
            <a:t>Objetivos</a:t>
          </a:r>
          <a:endParaRPr lang="es-MX" dirty="0">
            <a:latin typeface="Baskerville Old Face" panose="02020602080505020303" pitchFamily="18" charset="0"/>
          </a:endParaRPr>
        </a:p>
      </dgm:t>
    </dgm:pt>
    <dgm:pt modelId="{6A7991E6-9628-4A53-8D7B-6082BFB69080}" type="parTrans" cxnId="{374F2251-8F9A-4D60-BF25-A8A185D1325C}">
      <dgm:prSet/>
      <dgm:spPr/>
      <dgm:t>
        <a:bodyPr/>
        <a:lstStyle/>
        <a:p>
          <a:endParaRPr lang="es-MX">
            <a:latin typeface="Baskerville Old Face" panose="02020602080505020303" pitchFamily="18" charset="0"/>
          </a:endParaRPr>
        </a:p>
      </dgm:t>
    </dgm:pt>
    <dgm:pt modelId="{FC87107F-FC98-4B79-8B93-6E3E18322DA1}" type="sibTrans" cxnId="{374F2251-8F9A-4D60-BF25-A8A185D1325C}">
      <dgm:prSet/>
      <dgm:spPr/>
      <dgm:t>
        <a:bodyPr/>
        <a:lstStyle/>
        <a:p>
          <a:endParaRPr lang="es-MX">
            <a:latin typeface="Baskerville Old Face" panose="02020602080505020303" pitchFamily="18" charset="0"/>
          </a:endParaRPr>
        </a:p>
      </dgm:t>
    </dgm:pt>
    <dgm:pt modelId="{987B24F7-EDED-4AA0-8EB7-E26CED9EA0B8}">
      <dgm:prSet phldrT="[Texto]" custT="1"/>
      <dgm:spPr/>
      <dgm:t>
        <a:bodyPr/>
        <a:lstStyle/>
        <a:p>
          <a:pPr algn="just"/>
          <a:r>
            <a:rPr lang="es-MX" sz="1200" dirty="0" smtClean="0">
              <a:solidFill>
                <a:schemeClr val="tx1"/>
              </a:solidFill>
              <a:latin typeface="Baskerville Old Face" panose="02020602080505020303" pitchFamily="18" charset="0"/>
            </a:rPr>
            <a:t>Ordenar y Regular el crecimiento urbano.</a:t>
          </a:r>
          <a:endParaRPr lang="es-MX" sz="1200" dirty="0">
            <a:solidFill>
              <a:schemeClr val="tx1"/>
            </a:solidFill>
            <a:latin typeface="Baskerville Old Face" panose="02020602080505020303" pitchFamily="18" charset="0"/>
          </a:endParaRPr>
        </a:p>
      </dgm:t>
    </dgm:pt>
    <dgm:pt modelId="{8F47C982-5E85-4E01-99A7-5B28A8898CEF}" type="parTrans" cxnId="{9F7D123C-404F-49B0-B389-C0C947814130}">
      <dgm:prSet/>
      <dgm:spPr/>
      <dgm:t>
        <a:bodyPr/>
        <a:lstStyle/>
        <a:p>
          <a:endParaRPr lang="es-MX">
            <a:latin typeface="Baskerville Old Face" panose="02020602080505020303" pitchFamily="18" charset="0"/>
          </a:endParaRPr>
        </a:p>
      </dgm:t>
    </dgm:pt>
    <dgm:pt modelId="{DD659440-F2E3-4514-BABC-80FBCB177A36}" type="sibTrans" cxnId="{9F7D123C-404F-49B0-B389-C0C947814130}">
      <dgm:prSet/>
      <dgm:spPr/>
      <dgm:t>
        <a:bodyPr/>
        <a:lstStyle/>
        <a:p>
          <a:endParaRPr lang="es-MX">
            <a:latin typeface="Baskerville Old Face" panose="02020602080505020303" pitchFamily="18" charset="0"/>
          </a:endParaRPr>
        </a:p>
      </dgm:t>
    </dgm:pt>
    <dgm:pt modelId="{DA03192F-9DD7-4D5F-ADC2-70D4C224183D}">
      <dgm:prSet phldrT="[Texto]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>
              <a:latin typeface="Baskerville Old Face" panose="02020602080505020303" pitchFamily="18" charset="0"/>
            </a:rPr>
            <a:t>Resolver en el Área Metropolitana la disposición de residuos sólidos.</a:t>
          </a:r>
          <a:endParaRPr lang="es-MX" dirty="0">
            <a:latin typeface="Baskerville Old Face" panose="02020602080505020303" pitchFamily="18" charset="0"/>
          </a:endParaRPr>
        </a:p>
      </dgm:t>
    </dgm:pt>
    <dgm:pt modelId="{B9A41B5B-1DB0-447C-BFEA-1CC9CDB9817C}" type="parTrans" cxnId="{085FC118-9064-4770-A955-9FCD8463CA25}">
      <dgm:prSet/>
      <dgm:spPr/>
      <dgm:t>
        <a:bodyPr/>
        <a:lstStyle/>
        <a:p>
          <a:endParaRPr lang="es-MX">
            <a:latin typeface="Baskerville Old Face" panose="02020602080505020303" pitchFamily="18" charset="0"/>
          </a:endParaRPr>
        </a:p>
      </dgm:t>
    </dgm:pt>
    <dgm:pt modelId="{5EB7F39F-B30F-4F31-A821-E746DEFC4940}" type="sibTrans" cxnId="{085FC118-9064-4770-A955-9FCD8463CA25}">
      <dgm:prSet/>
      <dgm:spPr/>
      <dgm:t>
        <a:bodyPr/>
        <a:lstStyle/>
        <a:p>
          <a:endParaRPr lang="es-MX">
            <a:latin typeface="Baskerville Old Face" panose="02020602080505020303" pitchFamily="18" charset="0"/>
          </a:endParaRPr>
        </a:p>
      </dgm:t>
    </dgm:pt>
    <dgm:pt modelId="{DF8F0B99-85DE-471E-A4AB-017FAAB3ACA6}">
      <dgm:prSet phldrT="[Texto]"/>
      <dgm:spPr>
        <a:noFill/>
        <a:ln>
          <a:noFill/>
        </a:ln>
      </dgm:spPr>
      <dgm:t>
        <a:bodyPr/>
        <a:lstStyle/>
        <a:p>
          <a:endParaRPr lang="es-MX" dirty="0">
            <a:latin typeface="Baskerville Old Face" panose="02020602080505020303" pitchFamily="18" charset="0"/>
          </a:endParaRPr>
        </a:p>
      </dgm:t>
    </dgm:pt>
    <dgm:pt modelId="{49BB4808-2469-4AC7-9E11-2BBF13438C72}" type="sibTrans" cxnId="{5744C283-B77E-439B-8AA4-0C197E2B7DD4}">
      <dgm:prSet/>
      <dgm:spPr/>
      <dgm:t>
        <a:bodyPr/>
        <a:lstStyle/>
        <a:p>
          <a:endParaRPr lang="es-MX">
            <a:latin typeface="Baskerville Old Face" panose="02020602080505020303" pitchFamily="18" charset="0"/>
          </a:endParaRPr>
        </a:p>
      </dgm:t>
    </dgm:pt>
    <dgm:pt modelId="{33887139-2849-4490-92BE-CEE3E40067E7}" type="parTrans" cxnId="{5744C283-B77E-439B-8AA4-0C197E2B7DD4}">
      <dgm:prSet/>
      <dgm:spPr/>
      <dgm:t>
        <a:bodyPr/>
        <a:lstStyle/>
        <a:p>
          <a:endParaRPr lang="es-MX">
            <a:latin typeface="Baskerville Old Face" panose="02020602080505020303" pitchFamily="18" charset="0"/>
          </a:endParaRPr>
        </a:p>
      </dgm:t>
    </dgm:pt>
    <dgm:pt modelId="{B924CCA1-EF97-42F3-AA1E-7A94FEC7F60D}">
      <dgm:prSet phldrT="[Texto]" custT="1"/>
      <dgm:spPr/>
      <dgm:t>
        <a:bodyPr/>
        <a:lstStyle/>
        <a:p>
          <a:pPr algn="just"/>
          <a:r>
            <a:rPr lang="es-MX" sz="1200" dirty="0" smtClean="0">
              <a:solidFill>
                <a:schemeClr val="tx1"/>
              </a:solidFill>
              <a:latin typeface="Baskerville Old Face" panose="02020602080505020303" pitchFamily="18" charset="0"/>
            </a:rPr>
            <a:t>Buscar las fórmulas para operar y administrar con eficiencia los servicios públicos.</a:t>
          </a:r>
          <a:endParaRPr lang="es-MX" sz="1200" dirty="0">
            <a:solidFill>
              <a:schemeClr val="tx1"/>
            </a:solidFill>
            <a:latin typeface="Baskerville Old Face" panose="02020602080505020303" pitchFamily="18" charset="0"/>
          </a:endParaRPr>
        </a:p>
      </dgm:t>
    </dgm:pt>
    <dgm:pt modelId="{42A575AA-D411-4B89-A285-F65ED49FF1AD}" type="parTrans" cxnId="{D8E9E299-7EF1-42E8-92BC-E4F3EAC88C0E}">
      <dgm:prSet/>
      <dgm:spPr/>
      <dgm:t>
        <a:bodyPr/>
        <a:lstStyle/>
        <a:p>
          <a:endParaRPr lang="es-MX"/>
        </a:p>
      </dgm:t>
    </dgm:pt>
    <dgm:pt modelId="{440B2DA7-1DF6-454B-9859-8C3DF6D2E5E1}" type="sibTrans" cxnId="{D8E9E299-7EF1-42E8-92BC-E4F3EAC88C0E}">
      <dgm:prSet/>
      <dgm:spPr/>
      <dgm:t>
        <a:bodyPr/>
        <a:lstStyle/>
        <a:p>
          <a:endParaRPr lang="es-MX"/>
        </a:p>
      </dgm:t>
    </dgm:pt>
    <dgm:pt modelId="{86580FE5-C3A0-443B-9C56-47043F82EC95}">
      <dgm:prSet phldrT="[Texto]" custT="1"/>
      <dgm:spPr/>
      <dgm:t>
        <a:bodyPr/>
        <a:lstStyle/>
        <a:p>
          <a:pPr algn="just"/>
          <a:r>
            <a:rPr lang="es-MX" sz="1200" dirty="0" smtClean="0">
              <a:solidFill>
                <a:schemeClr val="tx1"/>
              </a:solidFill>
              <a:latin typeface="Baskerville Old Face" panose="02020602080505020303" pitchFamily="18" charset="0"/>
            </a:rPr>
            <a:t>Acordar las formas más eficaces para ejecutar las obras de infraestructura y equipamiento de gran magnitud.</a:t>
          </a:r>
          <a:endParaRPr lang="es-MX" sz="1200" dirty="0">
            <a:solidFill>
              <a:schemeClr val="tx1"/>
            </a:solidFill>
            <a:latin typeface="Baskerville Old Face" panose="02020602080505020303" pitchFamily="18" charset="0"/>
          </a:endParaRPr>
        </a:p>
      </dgm:t>
    </dgm:pt>
    <dgm:pt modelId="{56096EAD-4F4B-477C-A542-4D978F043F40}" type="parTrans" cxnId="{C33DB566-DBC2-4866-A6AF-3BD6BA89EFD4}">
      <dgm:prSet/>
      <dgm:spPr/>
      <dgm:t>
        <a:bodyPr/>
        <a:lstStyle/>
        <a:p>
          <a:endParaRPr lang="es-MX"/>
        </a:p>
      </dgm:t>
    </dgm:pt>
    <dgm:pt modelId="{6EEC0CFF-EC5E-4D05-A39E-1DC415D25651}" type="sibTrans" cxnId="{C33DB566-DBC2-4866-A6AF-3BD6BA89EFD4}">
      <dgm:prSet/>
      <dgm:spPr/>
      <dgm:t>
        <a:bodyPr/>
        <a:lstStyle/>
        <a:p>
          <a:endParaRPr lang="es-MX"/>
        </a:p>
      </dgm:t>
    </dgm:pt>
    <dgm:pt modelId="{37A27E66-F747-4CAF-8126-7292FBE61D0A}">
      <dgm:prSet phldrT="[Texto]" custT="1"/>
      <dgm:spPr/>
      <dgm:t>
        <a:bodyPr/>
        <a:lstStyle/>
        <a:p>
          <a:pPr algn="just"/>
          <a:r>
            <a:rPr lang="es-MX" sz="1200" dirty="0" smtClean="0">
              <a:solidFill>
                <a:schemeClr val="tx1"/>
              </a:solidFill>
              <a:latin typeface="Baskerville Old Face" panose="02020602080505020303" pitchFamily="18" charset="0"/>
            </a:rPr>
            <a:t>Coordinar vialidades y servicios de transporte.</a:t>
          </a:r>
          <a:endParaRPr lang="es-MX" sz="1200" dirty="0">
            <a:solidFill>
              <a:schemeClr val="tx1"/>
            </a:solidFill>
            <a:latin typeface="Baskerville Old Face" panose="02020602080505020303" pitchFamily="18" charset="0"/>
          </a:endParaRPr>
        </a:p>
      </dgm:t>
    </dgm:pt>
    <dgm:pt modelId="{354B7D18-22F9-47E3-B9C5-91BA7E582AE0}" type="parTrans" cxnId="{4C02B777-CAD3-429B-82A5-98F98A2A9DBB}">
      <dgm:prSet/>
      <dgm:spPr/>
      <dgm:t>
        <a:bodyPr/>
        <a:lstStyle/>
        <a:p>
          <a:endParaRPr lang="es-MX"/>
        </a:p>
      </dgm:t>
    </dgm:pt>
    <dgm:pt modelId="{22270DD2-603B-4F46-912C-415EBFF64DE8}" type="sibTrans" cxnId="{4C02B777-CAD3-429B-82A5-98F98A2A9DBB}">
      <dgm:prSet/>
      <dgm:spPr/>
      <dgm:t>
        <a:bodyPr/>
        <a:lstStyle/>
        <a:p>
          <a:endParaRPr lang="es-MX"/>
        </a:p>
      </dgm:t>
    </dgm:pt>
    <dgm:pt modelId="{808675C8-4F44-4DD5-92C7-45B4AFFB666E}">
      <dgm:prSet phldrT="[Texto]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>
              <a:latin typeface="Baskerville Old Face" panose="02020602080505020303" pitchFamily="18" charset="0"/>
            </a:rPr>
            <a:t>Atacar el proceso de contaminación atmosférica.</a:t>
          </a:r>
          <a:endParaRPr lang="es-MX" dirty="0">
            <a:latin typeface="Baskerville Old Face" panose="02020602080505020303" pitchFamily="18" charset="0"/>
          </a:endParaRPr>
        </a:p>
      </dgm:t>
    </dgm:pt>
    <dgm:pt modelId="{9A627051-A011-4DA1-9F72-4CB96500921B}" type="parTrans" cxnId="{71B88FB1-15BB-48C0-BBBA-B4603A76A8EF}">
      <dgm:prSet/>
      <dgm:spPr/>
      <dgm:t>
        <a:bodyPr/>
        <a:lstStyle/>
        <a:p>
          <a:endParaRPr lang="es-MX"/>
        </a:p>
      </dgm:t>
    </dgm:pt>
    <dgm:pt modelId="{8B93603A-EFE3-484A-B231-FD7947EEC4E2}" type="sibTrans" cxnId="{71B88FB1-15BB-48C0-BBBA-B4603A76A8EF}">
      <dgm:prSet/>
      <dgm:spPr/>
      <dgm:t>
        <a:bodyPr/>
        <a:lstStyle/>
        <a:p>
          <a:endParaRPr lang="es-MX"/>
        </a:p>
      </dgm:t>
    </dgm:pt>
    <dgm:pt modelId="{B4DF5634-9A97-4595-9891-A229B303947F}">
      <dgm:prSet phldrT="[Texto]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dirty="0" smtClean="0">
              <a:latin typeface="Baskerville Old Face" panose="02020602080505020303" pitchFamily="18" charset="0"/>
            </a:rPr>
            <a:t>Garantizar a la población la seguridad pública.</a:t>
          </a:r>
          <a:endParaRPr lang="es-MX" dirty="0">
            <a:latin typeface="Baskerville Old Face" panose="02020602080505020303" pitchFamily="18" charset="0"/>
          </a:endParaRPr>
        </a:p>
      </dgm:t>
    </dgm:pt>
    <dgm:pt modelId="{B4EB0CA7-C37D-47AE-AE27-E771B865955E}" type="parTrans" cxnId="{F6DA37F9-2582-445C-AFCF-14C59D651180}">
      <dgm:prSet/>
      <dgm:spPr/>
      <dgm:t>
        <a:bodyPr/>
        <a:lstStyle/>
        <a:p>
          <a:endParaRPr lang="es-MX"/>
        </a:p>
      </dgm:t>
    </dgm:pt>
    <dgm:pt modelId="{9FBBCDC4-EE4C-415B-B591-FED5F37941D8}" type="sibTrans" cxnId="{F6DA37F9-2582-445C-AFCF-14C59D651180}">
      <dgm:prSet/>
      <dgm:spPr/>
      <dgm:t>
        <a:bodyPr/>
        <a:lstStyle/>
        <a:p>
          <a:endParaRPr lang="es-MX"/>
        </a:p>
      </dgm:t>
    </dgm:pt>
    <dgm:pt modelId="{7354A5D0-0669-4270-9AA0-F9211404B341}" type="pres">
      <dgm:prSet presAssocID="{A54012B4-7D16-457D-9F49-EFC7CEFE9E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95A80B2-DC32-4509-AF93-FD0EB6FCAB23}" type="pres">
      <dgm:prSet presAssocID="{A54012B4-7D16-457D-9F49-EFC7CEFE9ECC}" presName="tSp" presStyleCnt="0"/>
      <dgm:spPr/>
      <dgm:t>
        <a:bodyPr/>
        <a:lstStyle/>
        <a:p>
          <a:endParaRPr lang="es-MX"/>
        </a:p>
      </dgm:t>
    </dgm:pt>
    <dgm:pt modelId="{11FDC05A-9F3F-4C36-9993-29A20DD4C85F}" type="pres">
      <dgm:prSet presAssocID="{A54012B4-7D16-457D-9F49-EFC7CEFE9ECC}" presName="bSp" presStyleCnt="0"/>
      <dgm:spPr/>
      <dgm:t>
        <a:bodyPr/>
        <a:lstStyle/>
        <a:p>
          <a:endParaRPr lang="es-MX"/>
        </a:p>
      </dgm:t>
    </dgm:pt>
    <dgm:pt modelId="{E30CE11B-412C-4245-8367-F4B96A10D561}" type="pres">
      <dgm:prSet presAssocID="{A54012B4-7D16-457D-9F49-EFC7CEFE9ECC}" presName="process" presStyleCnt="0"/>
      <dgm:spPr/>
      <dgm:t>
        <a:bodyPr/>
        <a:lstStyle/>
        <a:p>
          <a:endParaRPr lang="es-MX"/>
        </a:p>
      </dgm:t>
    </dgm:pt>
    <dgm:pt modelId="{5B2468BA-4925-456F-9216-8036D36600AA}" type="pres">
      <dgm:prSet presAssocID="{9442B722-79EE-4111-8F20-CC7ED0388E26}" presName="composite1" presStyleCnt="0"/>
      <dgm:spPr/>
      <dgm:t>
        <a:bodyPr/>
        <a:lstStyle/>
        <a:p>
          <a:endParaRPr lang="es-MX"/>
        </a:p>
      </dgm:t>
    </dgm:pt>
    <dgm:pt modelId="{DD496C06-3E91-472B-8FD6-390D3EC7BE1D}" type="pres">
      <dgm:prSet presAssocID="{9442B722-79EE-4111-8F20-CC7ED0388E26}" presName="dummyNode1" presStyleLbl="node1" presStyleIdx="0" presStyleCnt="3"/>
      <dgm:spPr/>
      <dgm:t>
        <a:bodyPr/>
        <a:lstStyle/>
        <a:p>
          <a:endParaRPr lang="es-MX"/>
        </a:p>
      </dgm:t>
    </dgm:pt>
    <dgm:pt modelId="{5EA72C9D-1D8E-4446-9787-7865A1A5B81B}" type="pres">
      <dgm:prSet presAssocID="{9442B722-79EE-4111-8F20-CC7ED0388E26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A4F0B0-F26D-40FB-BFFF-3E6FF586308B}" type="pres">
      <dgm:prSet presAssocID="{9442B722-79EE-4111-8F20-CC7ED0388E26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9919E5-50C6-4D59-A79E-DB533C11C55D}" type="pres">
      <dgm:prSet presAssocID="{9442B722-79EE-4111-8F20-CC7ED0388E26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F6F598-38B9-4918-B24E-AC3001115C0C}" type="pres">
      <dgm:prSet presAssocID="{9442B722-79EE-4111-8F20-CC7ED0388E26}" presName="connSite1" presStyleCnt="0"/>
      <dgm:spPr/>
      <dgm:t>
        <a:bodyPr/>
        <a:lstStyle/>
        <a:p>
          <a:endParaRPr lang="es-MX"/>
        </a:p>
      </dgm:t>
    </dgm:pt>
    <dgm:pt modelId="{3CCB9EFF-68FF-4C34-B31A-574FE86B2356}" type="pres">
      <dgm:prSet presAssocID="{3BBC481D-FC46-4716-8223-CE82EAE511FD}" presName="Name9" presStyleLbl="sibTrans2D1" presStyleIdx="0" presStyleCnt="2"/>
      <dgm:spPr/>
      <dgm:t>
        <a:bodyPr/>
        <a:lstStyle/>
        <a:p>
          <a:endParaRPr lang="es-MX"/>
        </a:p>
      </dgm:t>
    </dgm:pt>
    <dgm:pt modelId="{CFE959CB-BEF5-488D-B3E0-5186D53FCCD0}" type="pres">
      <dgm:prSet presAssocID="{8612171F-9ACB-40B0-9A24-0F64218E0B76}" presName="composite2" presStyleCnt="0"/>
      <dgm:spPr/>
      <dgm:t>
        <a:bodyPr/>
        <a:lstStyle/>
        <a:p>
          <a:endParaRPr lang="es-MX"/>
        </a:p>
      </dgm:t>
    </dgm:pt>
    <dgm:pt modelId="{BBB782A0-3B23-4D45-8098-BB0F87862A2E}" type="pres">
      <dgm:prSet presAssocID="{8612171F-9ACB-40B0-9A24-0F64218E0B76}" presName="dummyNode2" presStyleLbl="node1" presStyleIdx="0" presStyleCnt="3"/>
      <dgm:spPr/>
      <dgm:t>
        <a:bodyPr/>
        <a:lstStyle/>
        <a:p>
          <a:endParaRPr lang="es-MX"/>
        </a:p>
      </dgm:t>
    </dgm:pt>
    <dgm:pt modelId="{6F1D9FB2-6E3D-4DDD-BCCD-7F278B61CE8C}" type="pres">
      <dgm:prSet presAssocID="{8612171F-9ACB-40B0-9A24-0F64218E0B76}" presName="childNode2" presStyleLbl="bgAcc1" presStyleIdx="1" presStyleCnt="3" custScaleY="123668" custLinFactNeighborY="148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66EC38-C265-4049-83F6-13A932A6415F}" type="pres">
      <dgm:prSet presAssocID="{8612171F-9ACB-40B0-9A24-0F64218E0B76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10EC31-B6DD-4712-AE26-FBFBC78BA971}" type="pres">
      <dgm:prSet presAssocID="{8612171F-9ACB-40B0-9A24-0F64218E0B76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2576AF-EAAB-4996-89EC-9A7EC8E2685E}" type="pres">
      <dgm:prSet presAssocID="{8612171F-9ACB-40B0-9A24-0F64218E0B76}" presName="connSite2" presStyleCnt="0"/>
      <dgm:spPr/>
      <dgm:t>
        <a:bodyPr/>
        <a:lstStyle/>
        <a:p>
          <a:endParaRPr lang="es-MX"/>
        </a:p>
      </dgm:t>
    </dgm:pt>
    <dgm:pt modelId="{91344911-8CAD-4A9A-B2D7-346F49868094}" type="pres">
      <dgm:prSet presAssocID="{FC87107F-FC98-4B79-8B93-6E3E18322DA1}" presName="Name18" presStyleLbl="sibTrans2D1" presStyleIdx="1" presStyleCnt="2"/>
      <dgm:spPr/>
      <dgm:t>
        <a:bodyPr/>
        <a:lstStyle/>
        <a:p>
          <a:endParaRPr lang="es-MX"/>
        </a:p>
      </dgm:t>
    </dgm:pt>
    <dgm:pt modelId="{4AE61763-86B4-4E0D-BC9F-575CC6F99A36}" type="pres">
      <dgm:prSet presAssocID="{DF8F0B99-85DE-471E-A4AB-017FAAB3ACA6}" presName="composite1" presStyleCnt="0"/>
      <dgm:spPr/>
      <dgm:t>
        <a:bodyPr/>
        <a:lstStyle/>
        <a:p>
          <a:endParaRPr lang="es-MX"/>
        </a:p>
      </dgm:t>
    </dgm:pt>
    <dgm:pt modelId="{EE9A8AEF-7AB9-4E50-BBBD-1B4EF771D382}" type="pres">
      <dgm:prSet presAssocID="{DF8F0B99-85DE-471E-A4AB-017FAAB3ACA6}" presName="dummyNode1" presStyleLbl="node1" presStyleIdx="1" presStyleCnt="3"/>
      <dgm:spPr/>
      <dgm:t>
        <a:bodyPr/>
        <a:lstStyle/>
        <a:p>
          <a:endParaRPr lang="es-MX"/>
        </a:p>
      </dgm:t>
    </dgm:pt>
    <dgm:pt modelId="{B7D070ED-E77C-490B-B024-3416A5295742}" type="pres">
      <dgm:prSet presAssocID="{DF8F0B99-85DE-471E-A4AB-017FAAB3ACA6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1A32B7-5AA5-42C6-B73B-BC6E233EF9DC}" type="pres">
      <dgm:prSet presAssocID="{DF8F0B99-85DE-471E-A4AB-017FAAB3ACA6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0622C6-874F-4CA0-9F63-D7F5EB7B1EF7}" type="pres">
      <dgm:prSet presAssocID="{DF8F0B99-85DE-471E-A4AB-017FAAB3ACA6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1D2592-98A8-4D95-9016-B277AB66CC08}" type="pres">
      <dgm:prSet presAssocID="{DF8F0B99-85DE-471E-A4AB-017FAAB3ACA6}" presName="connSite1" presStyleCnt="0"/>
      <dgm:spPr/>
      <dgm:t>
        <a:bodyPr/>
        <a:lstStyle/>
        <a:p>
          <a:endParaRPr lang="es-MX"/>
        </a:p>
      </dgm:t>
    </dgm:pt>
  </dgm:ptLst>
  <dgm:cxnLst>
    <dgm:cxn modelId="{374F2251-8F9A-4D60-BF25-A8A185D1325C}" srcId="{A54012B4-7D16-457D-9F49-EFC7CEFE9ECC}" destId="{8612171F-9ACB-40B0-9A24-0F64218E0B76}" srcOrd="1" destOrd="0" parTransId="{6A7991E6-9628-4A53-8D7B-6082BFB69080}" sibTransId="{FC87107F-FC98-4B79-8B93-6E3E18322DA1}"/>
    <dgm:cxn modelId="{EAB26BFC-4F2C-4825-8167-72D2DCFC2DD2}" type="presOf" srcId="{03523998-9EC6-43BC-8D0D-9C5FD79BC06D}" destId="{82A4F0B0-F26D-40FB-BFFF-3E6FF586308B}" srcOrd="1" destOrd="0" presId="urn:microsoft.com/office/officeart/2005/8/layout/hProcess4"/>
    <dgm:cxn modelId="{F5099C4C-215F-4AC3-B05E-EB580CC7D9AB}" type="presOf" srcId="{DA03192F-9DD7-4D5F-ADC2-70D4C224183D}" destId="{DD1A32B7-5AA5-42C6-B73B-BC6E233EF9DC}" srcOrd="1" destOrd="0" presId="urn:microsoft.com/office/officeart/2005/8/layout/hProcess4"/>
    <dgm:cxn modelId="{EC5CF4BD-DDB4-42A0-828C-CBC981D9DAC9}" type="presOf" srcId="{A54012B4-7D16-457D-9F49-EFC7CEFE9ECC}" destId="{7354A5D0-0669-4270-9AA0-F9211404B341}" srcOrd="0" destOrd="0" presId="urn:microsoft.com/office/officeart/2005/8/layout/hProcess4"/>
    <dgm:cxn modelId="{EC55201B-F404-45DA-90D3-D44C91BA3C19}" type="presOf" srcId="{86580FE5-C3A0-443B-9C56-47043F82EC95}" destId="{6F1D9FB2-6E3D-4DDD-BCCD-7F278B61CE8C}" srcOrd="0" destOrd="2" presId="urn:microsoft.com/office/officeart/2005/8/layout/hProcess4"/>
    <dgm:cxn modelId="{71B88FB1-15BB-48C0-BBBA-B4603A76A8EF}" srcId="{DF8F0B99-85DE-471E-A4AB-017FAAB3ACA6}" destId="{808675C8-4F44-4DD5-92C7-45B4AFFB666E}" srcOrd="1" destOrd="0" parTransId="{9A627051-A011-4DA1-9F72-4CB96500921B}" sibTransId="{8B93603A-EFE3-484A-B231-FD7947EEC4E2}"/>
    <dgm:cxn modelId="{5744C283-B77E-439B-8AA4-0C197E2B7DD4}" srcId="{A54012B4-7D16-457D-9F49-EFC7CEFE9ECC}" destId="{DF8F0B99-85DE-471E-A4AB-017FAAB3ACA6}" srcOrd="2" destOrd="0" parTransId="{33887139-2849-4490-92BE-CEE3E40067E7}" sibTransId="{49BB4808-2469-4AC7-9E11-2BBF13438C72}"/>
    <dgm:cxn modelId="{D8E9E299-7EF1-42E8-92BC-E4F3EAC88C0E}" srcId="{8612171F-9ACB-40B0-9A24-0F64218E0B76}" destId="{B924CCA1-EF97-42F3-AA1E-7A94FEC7F60D}" srcOrd="1" destOrd="0" parTransId="{42A575AA-D411-4B89-A285-F65ED49FF1AD}" sibTransId="{440B2DA7-1DF6-454B-9859-8C3DF6D2E5E1}"/>
    <dgm:cxn modelId="{7288386E-30F0-4339-BEC9-354AD6C3CD49}" type="presOf" srcId="{987B24F7-EDED-4AA0-8EB7-E26CED9EA0B8}" destId="{6F1D9FB2-6E3D-4DDD-BCCD-7F278B61CE8C}" srcOrd="0" destOrd="0" presId="urn:microsoft.com/office/officeart/2005/8/layout/hProcess4"/>
    <dgm:cxn modelId="{2C680126-A215-48FF-ACA1-3943E5A1E4D2}" type="presOf" srcId="{B4DF5634-9A97-4595-9891-A229B303947F}" destId="{DD1A32B7-5AA5-42C6-B73B-BC6E233EF9DC}" srcOrd="1" destOrd="2" presId="urn:microsoft.com/office/officeart/2005/8/layout/hProcess4"/>
    <dgm:cxn modelId="{335BB1C7-0A09-4114-BA7C-320E1BB38133}" type="presOf" srcId="{37A27E66-F747-4CAF-8126-7292FBE61D0A}" destId="{6F1D9FB2-6E3D-4DDD-BCCD-7F278B61CE8C}" srcOrd="0" destOrd="3" presId="urn:microsoft.com/office/officeart/2005/8/layout/hProcess4"/>
    <dgm:cxn modelId="{A3BEAE8A-EBCB-42FC-811A-9620C8D17EB5}" type="presOf" srcId="{8612171F-9ACB-40B0-9A24-0F64218E0B76}" destId="{0810EC31-B6DD-4712-AE26-FBFBC78BA971}" srcOrd="0" destOrd="0" presId="urn:microsoft.com/office/officeart/2005/8/layout/hProcess4"/>
    <dgm:cxn modelId="{AE99F070-DD7C-4752-A3FD-61B12A31B8F3}" type="presOf" srcId="{FC87107F-FC98-4B79-8B93-6E3E18322DA1}" destId="{91344911-8CAD-4A9A-B2D7-346F49868094}" srcOrd="0" destOrd="0" presId="urn:microsoft.com/office/officeart/2005/8/layout/hProcess4"/>
    <dgm:cxn modelId="{3E865D87-895E-4BC7-AE5D-C6D115D8CA1C}" type="presOf" srcId="{37A27E66-F747-4CAF-8126-7292FBE61D0A}" destId="{E666EC38-C265-4049-83F6-13A932A6415F}" srcOrd="1" destOrd="3" presId="urn:microsoft.com/office/officeart/2005/8/layout/hProcess4"/>
    <dgm:cxn modelId="{9EA8985D-3AD2-4421-AA56-822710DE86A8}" type="presOf" srcId="{B4DF5634-9A97-4595-9891-A229B303947F}" destId="{B7D070ED-E77C-490B-B024-3416A5295742}" srcOrd="0" destOrd="2" presId="urn:microsoft.com/office/officeart/2005/8/layout/hProcess4"/>
    <dgm:cxn modelId="{980F708B-1014-4789-B5D1-B1D11348035A}" type="presOf" srcId="{3BBC481D-FC46-4716-8223-CE82EAE511FD}" destId="{3CCB9EFF-68FF-4C34-B31A-574FE86B2356}" srcOrd="0" destOrd="0" presId="urn:microsoft.com/office/officeart/2005/8/layout/hProcess4"/>
    <dgm:cxn modelId="{87843105-DAED-480E-86AC-099CD0ED79A4}" type="presOf" srcId="{808675C8-4F44-4DD5-92C7-45B4AFFB666E}" destId="{DD1A32B7-5AA5-42C6-B73B-BC6E233EF9DC}" srcOrd="1" destOrd="1" presId="urn:microsoft.com/office/officeart/2005/8/layout/hProcess4"/>
    <dgm:cxn modelId="{503D753B-79BE-4C27-9E7F-498640E963AE}" srcId="{9442B722-79EE-4111-8F20-CC7ED0388E26}" destId="{03523998-9EC6-43BC-8D0D-9C5FD79BC06D}" srcOrd="0" destOrd="0" parTransId="{E167DEE0-3A95-4EEF-929F-010554917243}" sibTransId="{20D9AEA7-24ED-4BB7-A019-FED18DD92665}"/>
    <dgm:cxn modelId="{4C02B777-CAD3-429B-82A5-98F98A2A9DBB}" srcId="{8612171F-9ACB-40B0-9A24-0F64218E0B76}" destId="{37A27E66-F747-4CAF-8126-7292FBE61D0A}" srcOrd="3" destOrd="0" parTransId="{354B7D18-22F9-47E3-B9C5-91BA7E582AE0}" sibTransId="{22270DD2-603B-4F46-912C-415EBFF64DE8}"/>
    <dgm:cxn modelId="{6494F01B-B4E8-49E4-B832-0AE55C3FBBD6}" type="presOf" srcId="{86580FE5-C3A0-443B-9C56-47043F82EC95}" destId="{E666EC38-C265-4049-83F6-13A932A6415F}" srcOrd="1" destOrd="2" presId="urn:microsoft.com/office/officeart/2005/8/layout/hProcess4"/>
    <dgm:cxn modelId="{A883C0BC-54D9-457E-B55A-4ED5B41072F5}" type="presOf" srcId="{03523998-9EC6-43BC-8D0D-9C5FD79BC06D}" destId="{5EA72C9D-1D8E-4446-9787-7865A1A5B81B}" srcOrd="0" destOrd="0" presId="urn:microsoft.com/office/officeart/2005/8/layout/hProcess4"/>
    <dgm:cxn modelId="{FAAE1ED3-428B-4392-8676-4837AFAC8B12}" type="presOf" srcId="{DA03192F-9DD7-4D5F-ADC2-70D4C224183D}" destId="{B7D070ED-E77C-490B-B024-3416A5295742}" srcOrd="0" destOrd="0" presId="urn:microsoft.com/office/officeart/2005/8/layout/hProcess4"/>
    <dgm:cxn modelId="{893017CA-D903-4557-9A2B-882286C47A99}" type="presOf" srcId="{808675C8-4F44-4DD5-92C7-45B4AFFB666E}" destId="{B7D070ED-E77C-490B-B024-3416A5295742}" srcOrd="0" destOrd="1" presId="urn:microsoft.com/office/officeart/2005/8/layout/hProcess4"/>
    <dgm:cxn modelId="{866C6F22-F131-41DC-B90C-7130E018CB6D}" type="presOf" srcId="{B924CCA1-EF97-42F3-AA1E-7A94FEC7F60D}" destId="{6F1D9FB2-6E3D-4DDD-BCCD-7F278B61CE8C}" srcOrd="0" destOrd="1" presId="urn:microsoft.com/office/officeart/2005/8/layout/hProcess4"/>
    <dgm:cxn modelId="{1F70DBD9-C91B-463B-A12B-AAD4F3018140}" type="presOf" srcId="{987B24F7-EDED-4AA0-8EB7-E26CED9EA0B8}" destId="{E666EC38-C265-4049-83F6-13A932A6415F}" srcOrd="1" destOrd="0" presId="urn:microsoft.com/office/officeart/2005/8/layout/hProcess4"/>
    <dgm:cxn modelId="{085FC118-9064-4770-A955-9FCD8463CA25}" srcId="{DF8F0B99-85DE-471E-A4AB-017FAAB3ACA6}" destId="{DA03192F-9DD7-4D5F-ADC2-70D4C224183D}" srcOrd="0" destOrd="0" parTransId="{B9A41B5B-1DB0-447C-BFEA-1CC9CDB9817C}" sibTransId="{5EB7F39F-B30F-4F31-A821-E746DEFC4940}"/>
    <dgm:cxn modelId="{FACDBD26-220F-41B8-96C9-20700720BF8C}" srcId="{A54012B4-7D16-457D-9F49-EFC7CEFE9ECC}" destId="{9442B722-79EE-4111-8F20-CC7ED0388E26}" srcOrd="0" destOrd="0" parTransId="{D3EA9F3F-80F7-478C-A431-F63640370463}" sibTransId="{3BBC481D-FC46-4716-8223-CE82EAE511FD}"/>
    <dgm:cxn modelId="{9F7D123C-404F-49B0-B389-C0C947814130}" srcId="{8612171F-9ACB-40B0-9A24-0F64218E0B76}" destId="{987B24F7-EDED-4AA0-8EB7-E26CED9EA0B8}" srcOrd="0" destOrd="0" parTransId="{8F47C982-5E85-4E01-99A7-5B28A8898CEF}" sibTransId="{DD659440-F2E3-4514-BABC-80FBCB177A36}"/>
    <dgm:cxn modelId="{C33DB566-DBC2-4866-A6AF-3BD6BA89EFD4}" srcId="{8612171F-9ACB-40B0-9A24-0F64218E0B76}" destId="{86580FE5-C3A0-443B-9C56-47043F82EC95}" srcOrd="2" destOrd="0" parTransId="{56096EAD-4F4B-477C-A542-4D978F043F40}" sibTransId="{6EEC0CFF-EC5E-4D05-A39E-1DC415D25651}"/>
    <dgm:cxn modelId="{67822D94-64AC-4B65-8B2C-9D95DDA48059}" type="presOf" srcId="{9442B722-79EE-4111-8F20-CC7ED0388E26}" destId="{DE9919E5-50C6-4D59-A79E-DB533C11C55D}" srcOrd="0" destOrd="0" presId="urn:microsoft.com/office/officeart/2005/8/layout/hProcess4"/>
    <dgm:cxn modelId="{F0D47CCC-E610-4FBC-8617-ABCB2CD980C1}" type="presOf" srcId="{DF8F0B99-85DE-471E-A4AB-017FAAB3ACA6}" destId="{730622C6-874F-4CA0-9F63-D7F5EB7B1EF7}" srcOrd="0" destOrd="0" presId="urn:microsoft.com/office/officeart/2005/8/layout/hProcess4"/>
    <dgm:cxn modelId="{F6DA37F9-2582-445C-AFCF-14C59D651180}" srcId="{DF8F0B99-85DE-471E-A4AB-017FAAB3ACA6}" destId="{B4DF5634-9A97-4595-9891-A229B303947F}" srcOrd="2" destOrd="0" parTransId="{B4EB0CA7-C37D-47AE-AE27-E771B865955E}" sibTransId="{9FBBCDC4-EE4C-415B-B591-FED5F37941D8}"/>
    <dgm:cxn modelId="{AA3AC5A7-8063-46D6-BA95-8F5770F5BB96}" type="presOf" srcId="{B924CCA1-EF97-42F3-AA1E-7A94FEC7F60D}" destId="{E666EC38-C265-4049-83F6-13A932A6415F}" srcOrd="1" destOrd="1" presId="urn:microsoft.com/office/officeart/2005/8/layout/hProcess4"/>
    <dgm:cxn modelId="{5B3FD342-B6F6-4F54-B9F5-DEAEB04747DE}" type="presParOf" srcId="{7354A5D0-0669-4270-9AA0-F9211404B341}" destId="{F95A80B2-DC32-4509-AF93-FD0EB6FCAB23}" srcOrd="0" destOrd="0" presId="urn:microsoft.com/office/officeart/2005/8/layout/hProcess4"/>
    <dgm:cxn modelId="{6318DAA5-89EE-4F50-B298-5BB09F5003CB}" type="presParOf" srcId="{7354A5D0-0669-4270-9AA0-F9211404B341}" destId="{11FDC05A-9F3F-4C36-9993-29A20DD4C85F}" srcOrd="1" destOrd="0" presId="urn:microsoft.com/office/officeart/2005/8/layout/hProcess4"/>
    <dgm:cxn modelId="{D27245AA-E45D-49BD-B888-ED2F85BAACDF}" type="presParOf" srcId="{7354A5D0-0669-4270-9AA0-F9211404B341}" destId="{E30CE11B-412C-4245-8367-F4B96A10D561}" srcOrd="2" destOrd="0" presId="urn:microsoft.com/office/officeart/2005/8/layout/hProcess4"/>
    <dgm:cxn modelId="{2D8F49E1-681F-468C-B2E5-F0E8AB6488A8}" type="presParOf" srcId="{E30CE11B-412C-4245-8367-F4B96A10D561}" destId="{5B2468BA-4925-456F-9216-8036D36600AA}" srcOrd="0" destOrd="0" presId="urn:microsoft.com/office/officeart/2005/8/layout/hProcess4"/>
    <dgm:cxn modelId="{D563FCC8-DAA5-40F1-8511-DB4AC9CFBA26}" type="presParOf" srcId="{5B2468BA-4925-456F-9216-8036D36600AA}" destId="{DD496C06-3E91-472B-8FD6-390D3EC7BE1D}" srcOrd="0" destOrd="0" presId="urn:microsoft.com/office/officeart/2005/8/layout/hProcess4"/>
    <dgm:cxn modelId="{590570E4-FC01-4028-B37C-7F57B1D320D5}" type="presParOf" srcId="{5B2468BA-4925-456F-9216-8036D36600AA}" destId="{5EA72C9D-1D8E-4446-9787-7865A1A5B81B}" srcOrd="1" destOrd="0" presId="urn:microsoft.com/office/officeart/2005/8/layout/hProcess4"/>
    <dgm:cxn modelId="{09B53272-BB5C-401D-9B2F-599B6251EC9A}" type="presParOf" srcId="{5B2468BA-4925-456F-9216-8036D36600AA}" destId="{82A4F0B0-F26D-40FB-BFFF-3E6FF586308B}" srcOrd="2" destOrd="0" presId="urn:microsoft.com/office/officeart/2005/8/layout/hProcess4"/>
    <dgm:cxn modelId="{EFB4E38B-4E03-485D-A5C6-452DC29531B0}" type="presParOf" srcId="{5B2468BA-4925-456F-9216-8036D36600AA}" destId="{DE9919E5-50C6-4D59-A79E-DB533C11C55D}" srcOrd="3" destOrd="0" presId="urn:microsoft.com/office/officeart/2005/8/layout/hProcess4"/>
    <dgm:cxn modelId="{7717EAF7-E529-47E8-A618-F09A6DAF4FAF}" type="presParOf" srcId="{5B2468BA-4925-456F-9216-8036D36600AA}" destId="{2AF6F598-38B9-4918-B24E-AC3001115C0C}" srcOrd="4" destOrd="0" presId="urn:microsoft.com/office/officeart/2005/8/layout/hProcess4"/>
    <dgm:cxn modelId="{211757B8-0E34-4F97-A22D-A8739C1E9B61}" type="presParOf" srcId="{E30CE11B-412C-4245-8367-F4B96A10D561}" destId="{3CCB9EFF-68FF-4C34-B31A-574FE86B2356}" srcOrd="1" destOrd="0" presId="urn:microsoft.com/office/officeart/2005/8/layout/hProcess4"/>
    <dgm:cxn modelId="{36FB19D8-8031-400E-94B1-57408498F630}" type="presParOf" srcId="{E30CE11B-412C-4245-8367-F4B96A10D561}" destId="{CFE959CB-BEF5-488D-B3E0-5186D53FCCD0}" srcOrd="2" destOrd="0" presId="urn:microsoft.com/office/officeart/2005/8/layout/hProcess4"/>
    <dgm:cxn modelId="{912AB1BB-3DE2-47BF-95B1-1CB97D2B7BF4}" type="presParOf" srcId="{CFE959CB-BEF5-488D-B3E0-5186D53FCCD0}" destId="{BBB782A0-3B23-4D45-8098-BB0F87862A2E}" srcOrd="0" destOrd="0" presId="urn:microsoft.com/office/officeart/2005/8/layout/hProcess4"/>
    <dgm:cxn modelId="{CFAC0EA6-09FE-495F-A6BD-A1D8F835E398}" type="presParOf" srcId="{CFE959CB-BEF5-488D-B3E0-5186D53FCCD0}" destId="{6F1D9FB2-6E3D-4DDD-BCCD-7F278B61CE8C}" srcOrd="1" destOrd="0" presId="urn:microsoft.com/office/officeart/2005/8/layout/hProcess4"/>
    <dgm:cxn modelId="{8963637E-4905-43CC-AF0C-394F246A79E8}" type="presParOf" srcId="{CFE959CB-BEF5-488D-B3E0-5186D53FCCD0}" destId="{E666EC38-C265-4049-83F6-13A932A6415F}" srcOrd="2" destOrd="0" presId="urn:microsoft.com/office/officeart/2005/8/layout/hProcess4"/>
    <dgm:cxn modelId="{B657BED8-E06B-4DA2-8EDD-0ECD67B68F4A}" type="presParOf" srcId="{CFE959CB-BEF5-488D-B3E0-5186D53FCCD0}" destId="{0810EC31-B6DD-4712-AE26-FBFBC78BA971}" srcOrd="3" destOrd="0" presId="urn:microsoft.com/office/officeart/2005/8/layout/hProcess4"/>
    <dgm:cxn modelId="{86B68490-6312-48D7-9862-5E595CE70CFE}" type="presParOf" srcId="{CFE959CB-BEF5-488D-B3E0-5186D53FCCD0}" destId="{1A2576AF-EAAB-4996-89EC-9A7EC8E2685E}" srcOrd="4" destOrd="0" presId="urn:microsoft.com/office/officeart/2005/8/layout/hProcess4"/>
    <dgm:cxn modelId="{6235CE1A-ABE1-4486-9182-D0892A511540}" type="presParOf" srcId="{E30CE11B-412C-4245-8367-F4B96A10D561}" destId="{91344911-8CAD-4A9A-B2D7-346F49868094}" srcOrd="3" destOrd="0" presId="urn:microsoft.com/office/officeart/2005/8/layout/hProcess4"/>
    <dgm:cxn modelId="{B7B3BA47-75C5-4268-9879-0F802DD904EF}" type="presParOf" srcId="{E30CE11B-412C-4245-8367-F4B96A10D561}" destId="{4AE61763-86B4-4E0D-BC9F-575CC6F99A36}" srcOrd="4" destOrd="0" presId="urn:microsoft.com/office/officeart/2005/8/layout/hProcess4"/>
    <dgm:cxn modelId="{3D314597-9D20-45A2-A777-38526494F0E6}" type="presParOf" srcId="{4AE61763-86B4-4E0D-BC9F-575CC6F99A36}" destId="{EE9A8AEF-7AB9-4E50-BBBD-1B4EF771D382}" srcOrd="0" destOrd="0" presId="urn:microsoft.com/office/officeart/2005/8/layout/hProcess4"/>
    <dgm:cxn modelId="{C5A0DE4B-B357-4C34-96FE-0CB21F2C9D61}" type="presParOf" srcId="{4AE61763-86B4-4E0D-BC9F-575CC6F99A36}" destId="{B7D070ED-E77C-490B-B024-3416A5295742}" srcOrd="1" destOrd="0" presId="urn:microsoft.com/office/officeart/2005/8/layout/hProcess4"/>
    <dgm:cxn modelId="{D02B06AC-410E-4498-81B5-3809C0C5DA98}" type="presParOf" srcId="{4AE61763-86B4-4E0D-BC9F-575CC6F99A36}" destId="{DD1A32B7-5AA5-42C6-B73B-BC6E233EF9DC}" srcOrd="2" destOrd="0" presId="urn:microsoft.com/office/officeart/2005/8/layout/hProcess4"/>
    <dgm:cxn modelId="{CAA66CDA-ECA9-4D60-B3C1-3355C620222B}" type="presParOf" srcId="{4AE61763-86B4-4E0D-BC9F-575CC6F99A36}" destId="{730622C6-874F-4CA0-9F63-D7F5EB7B1EF7}" srcOrd="3" destOrd="0" presId="urn:microsoft.com/office/officeart/2005/8/layout/hProcess4"/>
    <dgm:cxn modelId="{F97C38EA-AEA0-449E-9F9A-CC75CA3823A2}" type="presParOf" srcId="{4AE61763-86B4-4E0D-BC9F-575CC6F99A36}" destId="{4F1D2592-98A8-4D95-9016-B277AB66CC0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6BC05AF-3AB0-40FA-BAA9-F131971450AC}" type="doc">
      <dgm:prSet loTypeId="urn:microsoft.com/office/officeart/2008/layout/SquareAccentList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32669F0-6D9A-4BF1-AFA0-B37784488DC8}">
      <dgm:prSet phldrT="[Texto]" custT="1"/>
      <dgm:spPr/>
      <dgm:t>
        <a:bodyPr/>
        <a:lstStyle/>
        <a:p>
          <a:r>
            <a:rPr lang="es-MX" sz="3600" dirty="0" smtClean="0">
              <a:latin typeface="Baskerville Old Face" panose="02020602080505020303" pitchFamily="18" charset="0"/>
            </a:rPr>
            <a:t>Consejo de la ZMG</a:t>
          </a:r>
          <a:endParaRPr lang="es-MX" sz="3600" dirty="0">
            <a:latin typeface="Baskerville Old Face" panose="02020602080505020303" pitchFamily="18" charset="0"/>
          </a:endParaRPr>
        </a:p>
      </dgm:t>
    </dgm:pt>
    <dgm:pt modelId="{7CAEEDA3-7E7E-420A-9FF0-F8C0F065A8F3}" type="parTrans" cxnId="{49D35726-FB8D-4A89-8F35-3BF0B58097CC}">
      <dgm:prSet/>
      <dgm:spPr/>
      <dgm:t>
        <a:bodyPr/>
        <a:lstStyle/>
        <a:p>
          <a:endParaRPr lang="es-MX"/>
        </a:p>
      </dgm:t>
    </dgm:pt>
    <dgm:pt modelId="{E2922958-35FC-42C3-B89C-28FEDAFE1578}" type="sibTrans" cxnId="{49D35726-FB8D-4A89-8F35-3BF0B58097CC}">
      <dgm:prSet/>
      <dgm:spPr/>
      <dgm:t>
        <a:bodyPr/>
        <a:lstStyle/>
        <a:p>
          <a:endParaRPr lang="es-MX"/>
        </a:p>
      </dgm:t>
    </dgm:pt>
    <dgm:pt modelId="{677C5743-DCE1-4E4D-AEFF-E87D1F4DAC5C}">
      <dgm:prSet phldrT="[Texto]"/>
      <dgm:spPr/>
      <dgm:t>
        <a:bodyPr/>
        <a:lstStyle/>
        <a:p>
          <a:r>
            <a:rPr lang="es-MX" dirty="0" smtClean="0">
              <a:latin typeface="Baskerville Old Face" panose="02020602080505020303" pitchFamily="18" charset="0"/>
            </a:rPr>
            <a:t>Desarrollo Urbano		</a:t>
          </a:r>
          <a:endParaRPr lang="es-MX" dirty="0">
            <a:latin typeface="Baskerville Old Face" panose="02020602080505020303" pitchFamily="18" charset="0"/>
          </a:endParaRPr>
        </a:p>
      </dgm:t>
    </dgm:pt>
    <dgm:pt modelId="{D2E320CB-BA45-483C-9148-9BC8C1FCE278}" type="parTrans" cxnId="{78B9BEC5-8980-4F46-A6A4-8FC621BF6665}">
      <dgm:prSet/>
      <dgm:spPr/>
      <dgm:t>
        <a:bodyPr/>
        <a:lstStyle/>
        <a:p>
          <a:endParaRPr lang="es-MX"/>
        </a:p>
      </dgm:t>
    </dgm:pt>
    <dgm:pt modelId="{EE9EEE3F-F6B3-4ECB-8489-BF5FFCA1E7E2}" type="sibTrans" cxnId="{78B9BEC5-8980-4F46-A6A4-8FC621BF6665}">
      <dgm:prSet/>
      <dgm:spPr/>
      <dgm:t>
        <a:bodyPr/>
        <a:lstStyle/>
        <a:p>
          <a:endParaRPr lang="es-MX"/>
        </a:p>
      </dgm:t>
    </dgm:pt>
    <dgm:pt modelId="{8880F1D1-6E5B-4587-B634-285B1CAF2778}">
      <dgm:prSet phldrT="[Texto]"/>
      <dgm:spPr/>
      <dgm:t>
        <a:bodyPr/>
        <a:lstStyle/>
        <a:p>
          <a:r>
            <a:rPr lang="es-MX" dirty="0" smtClean="0">
              <a:latin typeface="Baskerville Old Face" panose="02020602080505020303" pitchFamily="18" charset="0"/>
            </a:rPr>
            <a:t>Vialidad y Transporte</a:t>
          </a:r>
          <a:endParaRPr lang="es-MX" dirty="0">
            <a:latin typeface="Baskerville Old Face" panose="02020602080505020303" pitchFamily="18" charset="0"/>
          </a:endParaRPr>
        </a:p>
      </dgm:t>
    </dgm:pt>
    <dgm:pt modelId="{EFA20BB4-7387-4627-BBDF-09C0C84AA35A}" type="parTrans" cxnId="{A13FA0AD-F835-4DCD-BE6B-2508580BFD91}">
      <dgm:prSet/>
      <dgm:spPr/>
      <dgm:t>
        <a:bodyPr/>
        <a:lstStyle/>
        <a:p>
          <a:endParaRPr lang="es-MX"/>
        </a:p>
      </dgm:t>
    </dgm:pt>
    <dgm:pt modelId="{0014554C-2546-404B-88A1-92145F280E64}" type="sibTrans" cxnId="{A13FA0AD-F835-4DCD-BE6B-2508580BFD91}">
      <dgm:prSet/>
      <dgm:spPr/>
      <dgm:t>
        <a:bodyPr/>
        <a:lstStyle/>
        <a:p>
          <a:endParaRPr lang="es-MX"/>
        </a:p>
      </dgm:t>
    </dgm:pt>
    <dgm:pt modelId="{6D701843-C671-4B5E-8C8D-05B9EC464E78}">
      <dgm:prSet phldrT="[Texto]"/>
      <dgm:spPr/>
      <dgm:t>
        <a:bodyPr/>
        <a:lstStyle/>
        <a:p>
          <a:r>
            <a:rPr lang="es-MX" dirty="0" smtClean="0">
              <a:latin typeface="Baskerville Old Face" panose="02020602080505020303" pitchFamily="18" charset="0"/>
            </a:rPr>
            <a:t>Agua y Alcantarillado</a:t>
          </a:r>
          <a:endParaRPr lang="es-MX" dirty="0">
            <a:latin typeface="Baskerville Old Face" panose="02020602080505020303" pitchFamily="18" charset="0"/>
          </a:endParaRPr>
        </a:p>
      </dgm:t>
    </dgm:pt>
    <dgm:pt modelId="{B7896FE4-83EE-4C6D-9864-0127B1CF862F}" type="parTrans" cxnId="{75F84664-FDA1-426C-BE14-93AF53D354DC}">
      <dgm:prSet/>
      <dgm:spPr/>
      <dgm:t>
        <a:bodyPr/>
        <a:lstStyle/>
        <a:p>
          <a:endParaRPr lang="es-MX"/>
        </a:p>
      </dgm:t>
    </dgm:pt>
    <dgm:pt modelId="{D0725AAC-5FBF-4BEA-AFBF-EA7B9AC72A6F}" type="sibTrans" cxnId="{75F84664-FDA1-426C-BE14-93AF53D354DC}">
      <dgm:prSet/>
      <dgm:spPr/>
      <dgm:t>
        <a:bodyPr/>
        <a:lstStyle/>
        <a:p>
          <a:endParaRPr lang="es-MX"/>
        </a:p>
      </dgm:t>
    </dgm:pt>
    <dgm:pt modelId="{EE12E1DF-B5BF-4FCC-A344-AEFFD6EE599F}">
      <dgm:prSet phldrT="[Texto]" phldr="1"/>
      <dgm:spPr/>
      <dgm:t>
        <a:bodyPr/>
        <a:lstStyle/>
        <a:p>
          <a:endParaRPr lang="es-MX" dirty="0"/>
        </a:p>
      </dgm:t>
    </dgm:pt>
    <dgm:pt modelId="{91D741EE-9974-4C1C-B4BB-26C2FA2A616D}" type="parTrans" cxnId="{F33D5D7D-45A4-41D3-85B8-A3D67A466F89}">
      <dgm:prSet/>
      <dgm:spPr/>
      <dgm:t>
        <a:bodyPr/>
        <a:lstStyle/>
        <a:p>
          <a:endParaRPr lang="es-MX"/>
        </a:p>
      </dgm:t>
    </dgm:pt>
    <dgm:pt modelId="{50D2030F-ABE8-4E26-925C-C06D127D53BE}" type="sibTrans" cxnId="{F33D5D7D-45A4-41D3-85B8-A3D67A466F89}">
      <dgm:prSet/>
      <dgm:spPr/>
      <dgm:t>
        <a:bodyPr/>
        <a:lstStyle/>
        <a:p>
          <a:endParaRPr lang="es-MX"/>
        </a:p>
      </dgm:t>
    </dgm:pt>
    <dgm:pt modelId="{6D73E63D-3169-4FDB-838C-8BA472C0AC4A}">
      <dgm:prSet phldrT="[Texto]" custT="1"/>
      <dgm:spPr/>
      <dgm:t>
        <a:bodyPr/>
        <a:lstStyle/>
        <a:p>
          <a:pPr algn="just"/>
          <a:r>
            <a:rPr lang="es-MX" sz="1400" dirty="0" smtClean="0">
              <a:latin typeface="Baskerville Old Face" panose="02020602080505020303" pitchFamily="18" charset="0"/>
            </a:rPr>
            <a:t>Destaca la existencia de una comisión de financiamiento, coordinada por la Secretaría de Finanzas del estado.</a:t>
          </a:r>
          <a:endParaRPr lang="es-MX" sz="1400" dirty="0">
            <a:latin typeface="Baskerville Old Face" panose="02020602080505020303" pitchFamily="18" charset="0"/>
          </a:endParaRPr>
        </a:p>
      </dgm:t>
    </dgm:pt>
    <dgm:pt modelId="{BA53B47C-B772-48CA-8562-D03BDA58BF60}" type="parTrans" cxnId="{B2E1C83C-2F3B-46B6-830F-04A602431727}">
      <dgm:prSet/>
      <dgm:spPr/>
      <dgm:t>
        <a:bodyPr/>
        <a:lstStyle/>
        <a:p>
          <a:endParaRPr lang="es-MX"/>
        </a:p>
      </dgm:t>
    </dgm:pt>
    <dgm:pt modelId="{390B4F09-D528-4E03-AD12-19306FCE6909}" type="sibTrans" cxnId="{B2E1C83C-2F3B-46B6-830F-04A602431727}">
      <dgm:prSet/>
      <dgm:spPr/>
      <dgm:t>
        <a:bodyPr/>
        <a:lstStyle/>
        <a:p>
          <a:endParaRPr lang="es-MX"/>
        </a:p>
      </dgm:t>
    </dgm:pt>
    <dgm:pt modelId="{80E55EB7-C5F0-48B3-A8F1-B2310F13FC5B}">
      <dgm:prSet phldrT="[Texto]" custT="1"/>
      <dgm:spPr/>
      <dgm:t>
        <a:bodyPr/>
        <a:lstStyle/>
        <a:p>
          <a:pPr algn="just"/>
          <a:r>
            <a:rPr lang="es-MX" sz="1400" dirty="0" smtClean="0">
              <a:latin typeface="Baskerville Old Face" panose="02020602080505020303" pitchFamily="18" charset="0"/>
            </a:rPr>
            <a:t>Participando los tesoreros de mus municipios que integran la ZM y el Comité de Planeación de Desarrollo Estatal.</a:t>
          </a:r>
          <a:endParaRPr lang="es-MX" sz="1400" dirty="0">
            <a:latin typeface="Baskerville Old Face" panose="02020602080505020303" pitchFamily="18" charset="0"/>
          </a:endParaRPr>
        </a:p>
      </dgm:t>
    </dgm:pt>
    <dgm:pt modelId="{E10A83C6-AC97-4697-BC3F-62354660BF79}" type="parTrans" cxnId="{371E7B9A-5290-4BA3-8C46-09736EFFC4CA}">
      <dgm:prSet/>
      <dgm:spPr/>
      <dgm:t>
        <a:bodyPr/>
        <a:lstStyle/>
        <a:p>
          <a:endParaRPr lang="es-MX"/>
        </a:p>
      </dgm:t>
    </dgm:pt>
    <dgm:pt modelId="{BFBA202D-15A0-448D-9B2C-BF60BF3C0969}" type="sibTrans" cxnId="{371E7B9A-5290-4BA3-8C46-09736EFFC4CA}">
      <dgm:prSet/>
      <dgm:spPr/>
      <dgm:t>
        <a:bodyPr/>
        <a:lstStyle/>
        <a:p>
          <a:endParaRPr lang="es-MX"/>
        </a:p>
      </dgm:t>
    </dgm:pt>
    <dgm:pt modelId="{1145DD4D-F0FC-4524-A4D1-EA0F425563A4}">
      <dgm:prSet phldrT="[Texto]" custT="1"/>
      <dgm:spPr/>
      <dgm:t>
        <a:bodyPr/>
        <a:lstStyle/>
        <a:p>
          <a:pPr algn="just"/>
          <a:r>
            <a:rPr lang="es-MX" sz="1400" dirty="0" smtClean="0">
              <a:latin typeface="Baskerville Old Face" panose="02020602080505020303" pitchFamily="18" charset="0"/>
            </a:rPr>
            <a:t>Este es el ámbito dónde se gestionan los recursos que se aplican en materia metropolitana a través de un F</a:t>
          </a:r>
          <a:r>
            <a:rPr lang="es-MX" sz="1400" b="1" dirty="0" smtClean="0">
              <a:latin typeface="Baskerville Old Face" panose="02020602080505020303" pitchFamily="18" charset="0"/>
            </a:rPr>
            <a:t>ondo Metropolitano (Pérez, 2013).</a:t>
          </a:r>
          <a:endParaRPr lang="es-MX" sz="1400" dirty="0">
            <a:latin typeface="Baskerville Old Face" panose="02020602080505020303" pitchFamily="18" charset="0"/>
          </a:endParaRPr>
        </a:p>
      </dgm:t>
    </dgm:pt>
    <dgm:pt modelId="{C2678D8B-CC64-4E50-BCF3-382507E1FD06}" type="parTrans" cxnId="{80C463BC-E582-4224-A161-5D551CDC7BBA}">
      <dgm:prSet/>
      <dgm:spPr/>
      <dgm:t>
        <a:bodyPr/>
        <a:lstStyle/>
        <a:p>
          <a:endParaRPr lang="es-MX"/>
        </a:p>
      </dgm:t>
    </dgm:pt>
    <dgm:pt modelId="{DDED71D8-CCD3-4E9B-A29B-21279A94D240}" type="sibTrans" cxnId="{80C463BC-E582-4224-A161-5D551CDC7BBA}">
      <dgm:prSet/>
      <dgm:spPr/>
      <dgm:t>
        <a:bodyPr/>
        <a:lstStyle/>
        <a:p>
          <a:endParaRPr lang="es-MX"/>
        </a:p>
      </dgm:t>
    </dgm:pt>
    <dgm:pt modelId="{7509EA0B-0841-4096-B470-749C29843D08}">
      <dgm:prSet phldrT="[Texto]"/>
      <dgm:spPr/>
      <dgm:t>
        <a:bodyPr/>
        <a:lstStyle/>
        <a:p>
          <a:r>
            <a:rPr lang="es-MX" dirty="0" smtClean="0">
              <a:latin typeface="Baskerville Old Face" panose="02020602080505020303" pitchFamily="18" charset="0"/>
            </a:rPr>
            <a:t>Medio Ambiente</a:t>
          </a:r>
          <a:endParaRPr lang="es-MX" dirty="0">
            <a:latin typeface="Baskerville Old Face" panose="02020602080505020303" pitchFamily="18" charset="0"/>
          </a:endParaRPr>
        </a:p>
      </dgm:t>
    </dgm:pt>
    <dgm:pt modelId="{5D2B92FD-0DA7-4A81-8A0B-A0E9EF09275F}" type="parTrans" cxnId="{88E82F26-DD28-42BB-BB1E-97241BA78BBD}">
      <dgm:prSet/>
      <dgm:spPr/>
      <dgm:t>
        <a:bodyPr/>
        <a:lstStyle/>
        <a:p>
          <a:endParaRPr lang="es-MX"/>
        </a:p>
      </dgm:t>
    </dgm:pt>
    <dgm:pt modelId="{014E843B-239A-4B73-80C7-431D22DB2507}" type="sibTrans" cxnId="{88E82F26-DD28-42BB-BB1E-97241BA78BBD}">
      <dgm:prSet/>
      <dgm:spPr/>
      <dgm:t>
        <a:bodyPr/>
        <a:lstStyle/>
        <a:p>
          <a:endParaRPr lang="es-MX"/>
        </a:p>
      </dgm:t>
    </dgm:pt>
    <dgm:pt modelId="{014AA206-0EE8-47E5-956F-9E1129C21A97}">
      <dgm:prSet phldrT="[Texto]"/>
      <dgm:spPr/>
      <dgm:t>
        <a:bodyPr/>
        <a:lstStyle/>
        <a:p>
          <a:r>
            <a:rPr lang="es-MX" dirty="0" smtClean="0">
              <a:latin typeface="Baskerville Old Face" panose="02020602080505020303" pitchFamily="18" charset="0"/>
            </a:rPr>
            <a:t>Financiamientos</a:t>
          </a:r>
          <a:endParaRPr lang="es-MX" dirty="0">
            <a:latin typeface="Baskerville Old Face" panose="02020602080505020303" pitchFamily="18" charset="0"/>
          </a:endParaRPr>
        </a:p>
      </dgm:t>
    </dgm:pt>
    <dgm:pt modelId="{5E28862A-32D1-4E90-ACCC-0CAE5831F2AD}" type="parTrans" cxnId="{A1CEC46C-999E-4AD6-8392-8C8C1E8F31B2}">
      <dgm:prSet/>
      <dgm:spPr/>
      <dgm:t>
        <a:bodyPr/>
        <a:lstStyle/>
        <a:p>
          <a:endParaRPr lang="es-MX"/>
        </a:p>
      </dgm:t>
    </dgm:pt>
    <dgm:pt modelId="{C9E8A4A7-4A38-4D48-BB47-56EB797F4639}" type="sibTrans" cxnId="{A1CEC46C-999E-4AD6-8392-8C8C1E8F31B2}">
      <dgm:prSet/>
      <dgm:spPr/>
      <dgm:t>
        <a:bodyPr/>
        <a:lstStyle/>
        <a:p>
          <a:endParaRPr lang="es-MX"/>
        </a:p>
      </dgm:t>
    </dgm:pt>
    <dgm:pt modelId="{DD3A6C5C-F0EC-4DAD-A207-E479D80482B9}" type="pres">
      <dgm:prSet presAssocID="{E6BC05AF-3AB0-40FA-BAA9-F131971450AC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1E8F8790-0011-49DC-8A3C-CE64CC21D476}" type="pres">
      <dgm:prSet presAssocID="{732669F0-6D9A-4BF1-AFA0-B37784488DC8}" presName="root" presStyleCnt="0">
        <dgm:presLayoutVars>
          <dgm:chMax/>
          <dgm:chPref/>
        </dgm:presLayoutVars>
      </dgm:prSet>
      <dgm:spPr/>
    </dgm:pt>
    <dgm:pt modelId="{CE203429-D1A6-4DE8-BE0F-C4884630CBC6}" type="pres">
      <dgm:prSet presAssocID="{732669F0-6D9A-4BF1-AFA0-B37784488DC8}" presName="rootComposite" presStyleCnt="0">
        <dgm:presLayoutVars/>
      </dgm:prSet>
      <dgm:spPr/>
    </dgm:pt>
    <dgm:pt modelId="{115F3CBF-22BE-4CE8-9D45-0551D09C72D7}" type="pres">
      <dgm:prSet presAssocID="{732669F0-6D9A-4BF1-AFA0-B37784488DC8}" presName="ParentAccent" presStyleLbl="alignNode1" presStyleIdx="0" presStyleCnt="2"/>
      <dgm:spPr/>
    </dgm:pt>
    <dgm:pt modelId="{A59044CF-7254-46A3-84CA-12CFB328BAF0}" type="pres">
      <dgm:prSet presAssocID="{732669F0-6D9A-4BF1-AFA0-B37784488DC8}" presName="ParentSmallAccent" presStyleLbl="fgAcc1" presStyleIdx="0" presStyleCnt="2" custLinFactNeighborX="4830" custLinFactNeighborY="-29823"/>
      <dgm:spPr/>
    </dgm:pt>
    <dgm:pt modelId="{55C6C9CC-A106-45DD-BFB4-BC18EBED49F7}" type="pres">
      <dgm:prSet presAssocID="{732669F0-6D9A-4BF1-AFA0-B37784488DC8}" presName="Parent" presStyleLbl="revTx" presStyleIdx="0" presStyleCnt="1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F9F944-68D8-4B68-AC6B-E3A13C265A8F}" type="pres">
      <dgm:prSet presAssocID="{732669F0-6D9A-4BF1-AFA0-B37784488DC8}" presName="childShape" presStyleCnt="0">
        <dgm:presLayoutVars>
          <dgm:chMax val="0"/>
          <dgm:chPref val="0"/>
        </dgm:presLayoutVars>
      </dgm:prSet>
      <dgm:spPr/>
    </dgm:pt>
    <dgm:pt modelId="{48002468-A0FD-468C-B422-D535A25F95B9}" type="pres">
      <dgm:prSet presAssocID="{677C5743-DCE1-4E4D-AEFF-E87D1F4DAC5C}" presName="childComposite" presStyleCnt="0">
        <dgm:presLayoutVars>
          <dgm:chMax val="0"/>
          <dgm:chPref val="0"/>
        </dgm:presLayoutVars>
      </dgm:prSet>
      <dgm:spPr/>
    </dgm:pt>
    <dgm:pt modelId="{F3275BAE-A364-48EF-9A28-7E5D74F94150}" type="pres">
      <dgm:prSet presAssocID="{677C5743-DCE1-4E4D-AEFF-E87D1F4DAC5C}" presName="ChildAccent" presStyleLbl="solidFgAcc1" presStyleIdx="0" presStyleCnt="8"/>
      <dgm:spPr/>
      <dgm:t>
        <a:bodyPr/>
        <a:lstStyle/>
        <a:p>
          <a:endParaRPr lang="es-MX"/>
        </a:p>
      </dgm:t>
    </dgm:pt>
    <dgm:pt modelId="{643B68D7-C945-4E9A-BF84-4B4A54AE89A3}" type="pres">
      <dgm:prSet presAssocID="{677C5743-DCE1-4E4D-AEFF-E87D1F4DAC5C}" presName="Child" presStyleLbl="revTx" presStyleIdx="1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2491B1-D35B-4398-A591-9BA302665FF9}" type="pres">
      <dgm:prSet presAssocID="{8880F1D1-6E5B-4587-B634-285B1CAF2778}" presName="childComposite" presStyleCnt="0">
        <dgm:presLayoutVars>
          <dgm:chMax val="0"/>
          <dgm:chPref val="0"/>
        </dgm:presLayoutVars>
      </dgm:prSet>
      <dgm:spPr/>
    </dgm:pt>
    <dgm:pt modelId="{4F31262F-1565-441E-BA37-0DD478FDDE2E}" type="pres">
      <dgm:prSet presAssocID="{8880F1D1-6E5B-4587-B634-285B1CAF2778}" presName="ChildAccent" presStyleLbl="solidFgAcc1" presStyleIdx="1" presStyleCnt="8"/>
      <dgm:spPr/>
    </dgm:pt>
    <dgm:pt modelId="{922D77AB-D375-4A12-B35F-89EA961619A8}" type="pres">
      <dgm:prSet presAssocID="{8880F1D1-6E5B-4587-B634-285B1CAF2778}" presName="Child" presStyleLbl="revTx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B9AEBF-E504-437A-AD50-D8F65C05B5B1}" type="pres">
      <dgm:prSet presAssocID="{6D701843-C671-4B5E-8C8D-05B9EC464E78}" presName="childComposite" presStyleCnt="0">
        <dgm:presLayoutVars>
          <dgm:chMax val="0"/>
          <dgm:chPref val="0"/>
        </dgm:presLayoutVars>
      </dgm:prSet>
      <dgm:spPr/>
    </dgm:pt>
    <dgm:pt modelId="{37AC4ABA-FC03-4787-9E13-C27226952615}" type="pres">
      <dgm:prSet presAssocID="{6D701843-C671-4B5E-8C8D-05B9EC464E78}" presName="ChildAccent" presStyleLbl="solidFgAcc1" presStyleIdx="2" presStyleCnt="8"/>
      <dgm:spPr/>
    </dgm:pt>
    <dgm:pt modelId="{462AFC39-F119-47F4-8C0D-5C158C30AB43}" type="pres">
      <dgm:prSet presAssocID="{6D701843-C671-4B5E-8C8D-05B9EC464E78}" presName="Child" presStyleLbl="revTx" presStyleIdx="3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61D1C8-6812-495D-B99E-EF40122D96BA}" type="pres">
      <dgm:prSet presAssocID="{7509EA0B-0841-4096-B470-749C29843D08}" presName="childComposite" presStyleCnt="0">
        <dgm:presLayoutVars>
          <dgm:chMax val="0"/>
          <dgm:chPref val="0"/>
        </dgm:presLayoutVars>
      </dgm:prSet>
      <dgm:spPr/>
    </dgm:pt>
    <dgm:pt modelId="{5B622496-0722-4540-AB5A-DD8F5521E583}" type="pres">
      <dgm:prSet presAssocID="{7509EA0B-0841-4096-B470-749C29843D08}" presName="ChildAccent" presStyleLbl="solidFgAcc1" presStyleIdx="3" presStyleCnt="8"/>
      <dgm:spPr/>
    </dgm:pt>
    <dgm:pt modelId="{DE0F08EE-4EDD-4B7B-9145-DC37C27B71A5}" type="pres">
      <dgm:prSet presAssocID="{7509EA0B-0841-4096-B470-749C29843D08}" presName="Child" presStyleLbl="revTx" presStyleIdx="4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35E953-B448-47E8-8A9A-339123EE2ADD}" type="pres">
      <dgm:prSet presAssocID="{014AA206-0EE8-47E5-956F-9E1129C21A97}" presName="childComposite" presStyleCnt="0">
        <dgm:presLayoutVars>
          <dgm:chMax val="0"/>
          <dgm:chPref val="0"/>
        </dgm:presLayoutVars>
      </dgm:prSet>
      <dgm:spPr/>
    </dgm:pt>
    <dgm:pt modelId="{76F4DEC0-A699-4E93-8B8A-971207F922C6}" type="pres">
      <dgm:prSet presAssocID="{014AA206-0EE8-47E5-956F-9E1129C21A97}" presName="ChildAccent" presStyleLbl="solidFgAcc1" presStyleIdx="4" presStyleCnt="8"/>
      <dgm:spPr/>
    </dgm:pt>
    <dgm:pt modelId="{DF8DA900-0FD7-43E8-8F72-D18AD243A955}" type="pres">
      <dgm:prSet presAssocID="{014AA206-0EE8-47E5-956F-9E1129C21A97}" presName="Child" presStyleLbl="revTx" presStyleIdx="5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1DFD46-BD70-4439-AF72-32B69067FC7F}" type="pres">
      <dgm:prSet presAssocID="{EE12E1DF-B5BF-4FCC-A344-AEFFD6EE599F}" presName="root" presStyleCnt="0">
        <dgm:presLayoutVars>
          <dgm:chMax/>
          <dgm:chPref/>
        </dgm:presLayoutVars>
      </dgm:prSet>
      <dgm:spPr/>
    </dgm:pt>
    <dgm:pt modelId="{A074C8C9-2146-4AC8-8822-C4F088CCD2E3}" type="pres">
      <dgm:prSet presAssocID="{EE12E1DF-B5BF-4FCC-A344-AEFFD6EE599F}" presName="rootComposite" presStyleCnt="0">
        <dgm:presLayoutVars/>
      </dgm:prSet>
      <dgm:spPr/>
    </dgm:pt>
    <dgm:pt modelId="{68ACB94E-07FC-4686-93D6-69E4C462CA9D}" type="pres">
      <dgm:prSet presAssocID="{EE12E1DF-B5BF-4FCC-A344-AEFFD6EE599F}" presName="ParentAccent" presStyleLbl="alignNode1" presStyleIdx="1" presStyleCnt="2"/>
      <dgm:spPr/>
      <dgm:t>
        <a:bodyPr/>
        <a:lstStyle/>
        <a:p>
          <a:endParaRPr lang="es-MX"/>
        </a:p>
      </dgm:t>
    </dgm:pt>
    <dgm:pt modelId="{8B45EB95-97DB-4777-9D4E-5090CFA4FE12}" type="pres">
      <dgm:prSet presAssocID="{EE12E1DF-B5BF-4FCC-A344-AEFFD6EE599F}" presName="ParentSmallAccent" presStyleLbl="fgAcc1" presStyleIdx="1" presStyleCnt="2" custLinFactNeighborY="-24150"/>
      <dgm:spPr/>
      <dgm:t>
        <a:bodyPr/>
        <a:lstStyle/>
        <a:p>
          <a:endParaRPr lang="es-MX"/>
        </a:p>
      </dgm:t>
    </dgm:pt>
    <dgm:pt modelId="{A57A0DF7-E80E-4CEC-8D20-5062CE1D4035}" type="pres">
      <dgm:prSet presAssocID="{EE12E1DF-B5BF-4FCC-A344-AEFFD6EE599F}" presName="Parent" presStyleLbl="revTx" presStyleIdx="6" presStyleCnt="1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0A891A-0F6A-4D58-A5E8-71CB32D22C02}" type="pres">
      <dgm:prSet presAssocID="{EE12E1DF-B5BF-4FCC-A344-AEFFD6EE599F}" presName="childShape" presStyleCnt="0">
        <dgm:presLayoutVars>
          <dgm:chMax val="0"/>
          <dgm:chPref val="0"/>
        </dgm:presLayoutVars>
      </dgm:prSet>
      <dgm:spPr/>
    </dgm:pt>
    <dgm:pt modelId="{EF3FDD2D-B47B-4699-98F8-D8C7D971B021}" type="pres">
      <dgm:prSet presAssocID="{6D73E63D-3169-4FDB-838C-8BA472C0AC4A}" presName="childComposite" presStyleCnt="0">
        <dgm:presLayoutVars>
          <dgm:chMax val="0"/>
          <dgm:chPref val="0"/>
        </dgm:presLayoutVars>
      </dgm:prSet>
      <dgm:spPr/>
    </dgm:pt>
    <dgm:pt modelId="{8486B450-8918-484A-840D-00441AFD8B8A}" type="pres">
      <dgm:prSet presAssocID="{6D73E63D-3169-4FDB-838C-8BA472C0AC4A}" presName="ChildAccent" presStyleLbl="solidFgAcc1" presStyleIdx="5" presStyleCnt="8"/>
      <dgm:spPr/>
      <dgm:t>
        <a:bodyPr/>
        <a:lstStyle/>
        <a:p>
          <a:endParaRPr lang="es-MX"/>
        </a:p>
      </dgm:t>
    </dgm:pt>
    <dgm:pt modelId="{D2975669-2A61-45F3-8795-78A023B594BE}" type="pres">
      <dgm:prSet presAssocID="{6D73E63D-3169-4FDB-838C-8BA472C0AC4A}" presName="Child" presStyleLbl="revTx" presStyleIdx="7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495B83-10E4-46AD-9AB4-39766EA305FC}" type="pres">
      <dgm:prSet presAssocID="{80E55EB7-C5F0-48B3-A8F1-B2310F13FC5B}" presName="childComposite" presStyleCnt="0">
        <dgm:presLayoutVars>
          <dgm:chMax val="0"/>
          <dgm:chPref val="0"/>
        </dgm:presLayoutVars>
      </dgm:prSet>
      <dgm:spPr/>
    </dgm:pt>
    <dgm:pt modelId="{1EC16E8F-CDB3-43EE-B42F-E89561DC6BFE}" type="pres">
      <dgm:prSet presAssocID="{80E55EB7-C5F0-48B3-A8F1-B2310F13FC5B}" presName="ChildAccent" presStyleLbl="solidFgAcc1" presStyleIdx="6" presStyleCnt="8"/>
      <dgm:spPr/>
    </dgm:pt>
    <dgm:pt modelId="{D718C969-C37C-4428-BF2E-4460BE52149C}" type="pres">
      <dgm:prSet presAssocID="{80E55EB7-C5F0-48B3-A8F1-B2310F13FC5B}" presName="Child" presStyleLbl="revTx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5ABBA9-EC82-411A-A941-DA9BDCEDC294}" type="pres">
      <dgm:prSet presAssocID="{1145DD4D-F0FC-4524-A4D1-EA0F425563A4}" presName="childComposite" presStyleCnt="0">
        <dgm:presLayoutVars>
          <dgm:chMax val="0"/>
          <dgm:chPref val="0"/>
        </dgm:presLayoutVars>
      </dgm:prSet>
      <dgm:spPr/>
    </dgm:pt>
    <dgm:pt modelId="{C544A8A7-10C7-4756-988A-80AAD0E06293}" type="pres">
      <dgm:prSet presAssocID="{1145DD4D-F0FC-4524-A4D1-EA0F425563A4}" presName="ChildAccent" presStyleLbl="solidFgAcc1" presStyleIdx="7" presStyleCnt="8"/>
      <dgm:spPr/>
    </dgm:pt>
    <dgm:pt modelId="{9314ED66-23DE-4168-AC52-FF6E7360ADB4}" type="pres">
      <dgm:prSet presAssocID="{1145DD4D-F0FC-4524-A4D1-EA0F425563A4}" presName="Child" presStyleLbl="revTx" presStyleIdx="9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4EAA216-E646-46E7-AC8F-C2D6B608CF14}" type="presOf" srcId="{677C5743-DCE1-4E4D-AEFF-E87D1F4DAC5C}" destId="{643B68D7-C945-4E9A-BF84-4B4A54AE89A3}" srcOrd="0" destOrd="0" presId="urn:microsoft.com/office/officeart/2008/layout/SquareAccentList"/>
    <dgm:cxn modelId="{F1FD4CFB-DD58-4A1F-A89C-F93866C23816}" type="presOf" srcId="{014AA206-0EE8-47E5-956F-9E1129C21A97}" destId="{DF8DA900-0FD7-43E8-8F72-D18AD243A955}" srcOrd="0" destOrd="0" presId="urn:microsoft.com/office/officeart/2008/layout/SquareAccentList"/>
    <dgm:cxn modelId="{F33D5D7D-45A4-41D3-85B8-A3D67A466F89}" srcId="{E6BC05AF-3AB0-40FA-BAA9-F131971450AC}" destId="{EE12E1DF-B5BF-4FCC-A344-AEFFD6EE599F}" srcOrd="1" destOrd="0" parTransId="{91D741EE-9974-4C1C-B4BB-26C2FA2A616D}" sibTransId="{50D2030F-ABE8-4E26-925C-C06D127D53BE}"/>
    <dgm:cxn modelId="{0B2CAA28-BAF2-4152-9B80-09C1630E921D}" type="presOf" srcId="{1145DD4D-F0FC-4524-A4D1-EA0F425563A4}" destId="{9314ED66-23DE-4168-AC52-FF6E7360ADB4}" srcOrd="0" destOrd="0" presId="urn:microsoft.com/office/officeart/2008/layout/SquareAccentList"/>
    <dgm:cxn modelId="{A8142D49-6508-4AAB-A16E-AE8AEF89E2C7}" type="presOf" srcId="{EE12E1DF-B5BF-4FCC-A344-AEFFD6EE599F}" destId="{A57A0DF7-E80E-4CEC-8D20-5062CE1D4035}" srcOrd="0" destOrd="0" presId="urn:microsoft.com/office/officeart/2008/layout/SquareAccentList"/>
    <dgm:cxn modelId="{A1CEC46C-999E-4AD6-8392-8C8C1E8F31B2}" srcId="{732669F0-6D9A-4BF1-AFA0-B37784488DC8}" destId="{014AA206-0EE8-47E5-956F-9E1129C21A97}" srcOrd="4" destOrd="0" parTransId="{5E28862A-32D1-4E90-ACCC-0CAE5831F2AD}" sibTransId="{C9E8A4A7-4A38-4D48-BB47-56EB797F4639}"/>
    <dgm:cxn modelId="{80C463BC-E582-4224-A161-5D551CDC7BBA}" srcId="{EE12E1DF-B5BF-4FCC-A344-AEFFD6EE599F}" destId="{1145DD4D-F0FC-4524-A4D1-EA0F425563A4}" srcOrd="2" destOrd="0" parTransId="{C2678D8B-CC64-4E50-BCF3-382507E1FD06}" sibTransId="{DDED71D8-CCD3-4E9B-A29B-21279A94D240}"/>
    <dgm:cxn modelId="{D767AA6B-1BCB-4A07-A44E-2376BDD566F7}" type="presOf" srcId="{6D73E63D-3169-4FDB-838C-8BA472C0AC4A}" destId="{D2975669-2A61-45F3-8795-78A023B594BE}" srcOrd="0" destOrd="0" presId="urn:microsoft.com/office/officeart/2008/layout/SquareAccentList"/>
    <dgm:cxn modelId="{A6A3A7C9-830B-4C4B-AB92-65D33010F9E2}" type="presOf" srcId="{732669F0-6D9A-4BF1-AFA0-B37784488DC8}" destId="{55C6C9CC-A106-45DD-BFB4-BC18EBED49F7}" srcOrd="0" destOrd="0" presId="urn:microsoft.com/office/officeart/2008/layout/SquareAccentList"/>
    <dgm:cxn modelId="{A13FA0AD-F835-4DCD-BE6B-2508580BFD91}" srcId="{732669F0-6D9A-4BF1-AFA0-B37784488DC8}" destId="{8880F1D1-6E5B-4587-B634-285B1CAF2778}" srcOrd="1" destOrd="0" parTransId="{EFA20BB4-7387-4627-BBDF-09C0C84AA35A}" sibTransId="{0014554C-2546-404B-88A1-92145F280E64}"/>
    <dgm:cxn modelId="{78B9BEC5-8980-4F46-A6A4-8FC621BF6665}" srcId="{732669F0-6D9A-4BF1-AFA0-B37784488DC8}" destId="{677C5743-DCE1-4E4D-AEFF-E87D1F4DAC5C}" srcOrd="0" destOrd="0" parTransId="{D2E320CB-BA45-483C-9148-9BC8C1FCE278}" sibTransId="{EE9EEE3F-F6B3-4ECB-8489-BF5FFCA1E7E2}"/>
    <dgm:cxn modelId="{BD50DA89-1789-4E36-A915-BFBE6FAC7378}" type="presOf" srcId="{6D701843-C671-4B5E-8C8D-05B9EC464E78}" destId="{462AFC39-F119-47F4-8C0D-5C158C30AB43}" srcOrd="0" destOrd="0" presId="urn:microsoft.com/office/officeart/2008/layout/SquareAccentList"/>
    <dgm:cxn modelId="{49D35726-FB8D-4A89-8F35-3BF0B58097CC}" srcId="{E6BC05AF-3AB0-40FA-BAA9-F131971450AC}" destId="{732669F0-6D9A-4BF1-AFA0-B37784488DC8}" srcOrd="0" destOrd="0" parTransId="{7CAEEDA3-7E7E-420A-9FF0-F8C0F065A8F3}" sibTransId="{E2922958-35FC-42C3-B89C-28FEDAFE1578}"/>
    <dgm:cxn modelId="{39E8BAC7-E684-49F0-B166-0F6306D03B7A}" type="presOf" srcId="{E6BC05AF-3AB0-40FA-BAA9-F131971450AC}" destId="{DD3A6C5C-F0EC-4DAD-A207-E479D80482B9}" srcOrd="0" destOrd="0" presId="urn:microsoft.com/office/officeart/2008/layout/SquareAccentList"/>
    <dgm:cxn modelId="{A44F3A1B-FF3F-46C0-A84A-6864B9FAD2A1}" type="presOf" srcId="{7509EA0B-0841-4096-B470-749C29843D08}" destId="{DE0F08EE-4EDD-4B7B-9145-DC37C27B71A5}" srcOrd="0" destOrd="0" presId="urn:microsoft.com/office/officeart/2008/layout/SquareAccentList"/>
    <dgm:cxn modelId="{75F84664-FDA1-426C-BE14-93AF53D354DC}" srcId="{732669F0-6D9A-4BF1-AFA0-B37784488DC8}" destId="{6D701843-C671-4B5E-8C8D-05B9EC464E78}" srcOrd="2" destOrd="0" parTransId="{B7896FE4-83EE-4C6D-9864-0127B1CF862F}" sibTransId="{D0725AAC-5FBF-4BEA-AFBF-EA7B9AC72A6F}"/>
    <dgm:cxn modelId="{371E7B9A-5290-4BA3-8C46-09736EFFC4CA}" srcId="{EE12E1DF-B5BF-4FCC-A344-AEFFD6EE599F}" destId="{80E55EB7-C5F0-48B3-A8F1-B2310F13FC5B}" srcOrd="1" destOrd="0" parTransId="{E10A83C6-AC97-4697-BC3F-62354660BF79}" sibTransId="{BFBA202D-15A0-448D-9B2C-BF60BF3C0969}"/>
    <dgm:cxn modelId="{B2E1C83C-2F3B-46B6-830F-04A602431727}" srcId="{EE12E1DF-B5BF-4FCC-A344-AEFFD6EE599F}" destId="{6D73E63D-3169-4FDB-838C-8BA472C0AC4A}" srcOrd="0" destOrd="0" parTransId="{BA53B47C-B772-48CA-8562-D03BDA58BF60}" sibTransId="{390B4F09-D528-4E03-AD12-19306FCE6909}"/>
    <dgm:cxn modelId="{88E82F26-DD28-42BB-BB1E-97241BA78BBD}" srcId="{732669F0-6D9A-4BF1-AFA0-B37784488DC8}" destId="{7509EA0B-0841-4096-B470-749C29843D08}" srcOrd="3" destOrd="0" parTransId="{5D2B92FD-0DA7-4A81-8A0B-A0E9EF09275F}" sibTransId="{014E843B-239A-4B73-80C7-431D22DB2507}"/>
    <dgm:cxn modelId="{9D365DDA-E582-4D32-8770-A429ECB51513}" type="presOf" srcId="{8880F1D1-6E5B-4587-B634-285B1CAF2778}" destId="{922D77AB-D375-4A12-B35F-89EA961619A8}" srcOrd="0" destOrd="0" presId="urn:microsoft.com/office/officeart/2008/layout/SquareAccentList"/>
    <dgm:cxn modelId="{8B05D43A-87F1-49F4-888E-89CDE85F49F4}" type="presOf" srcId="{80E55EB7-C5F0-48B3-A8F1-B2310F13FC5B}" destId="{D718C969-C37C-4428-BF2E-4460BE52149C}" srcOrd="0" destOrd="0" presId="urn:microsoft.com/office/officeart/2008/layout/SquareAccentList"/>
    <dgm:cxn modelId="{CF08DCC7-D40E-44C9-B44F-20D89B7EAF2F}" type="presParOf" srcId="{DD3A6C5C-F0EC-4DAD-A207-E479D80482B9}" destId="{1E8F8790-0011-49DC-8A3C-CE64CC21D476}" srcOrd="0" destOrd="0" presId="urn:microsoft.com/office/officeart/2008/layout/SquareAccentList"/>
    <dgm:cxn modelId="{C4A35B10-AA77-4CE6-92E8-8A167CFF1AF6}" type="presParOf" srcId="{1E8F8790-0011-49DC-8A3C-CE64CC21D476}" destId="{CE203429-D1A6-4DE8-BE0F-C4884630CBC6}" srcOrd="0" destOrd="0" presId="urn:microsoft.com/office/officeart/2008/layout/SquareAccentList"/>
    <dgm:cxn modelId="{B241F52F-E9B0-4445-978C-6287BD7367F9}" type="presParOf" srcId="{CE203429-D1A6-4DE8-BE0F-C4884630CBC6}" destId="{115F3CBF-22BE-4CE8-9D45-0551D09C72D7}" srcOrd="0" destOrd="0" presId="urn:microsoft.com/office/officeart/2008/layout/SquareAccentList"/>
    <dgm:cxn modelId="{ACB3A908-7FE9-4885-B851-9B9E989ABAAE}" type="presParOf" srcId="{CE203429-D1A6-4DE8-BE0F-C4884630CBC6}" destId="{A59044CF-7254-46A3-84CA-12CFB328BAF0}" srcOrd="1" destOrd="0" presId="urn:microsoft.com/office/officeart/2008/layout/SquareAccentList"/>
    <dgm:cxn modelId="{49757A3C-C3F4-49C2-9857-73DD231BEAEF}" type="presParOf" srcId="{CE203429-D1A6-4DE8-BE0F-C4884630CBC6}" destId="{55C6C9CC-A106-45DD-BFB4-BC18EBED49F7}" srcOrd="2" destOrd="0" presId="urn:microsoft.com/office/officeart/2008/layout/SquareAccentList"/>
    <dgm:cxn modelId="{794257A9-1114-4417-BE1A-77C5CA0F5980}" type="presParOf" srcId="{1E8F8790-0011-49DC-8A3C-CE64CC21D476}" destId="{3EF9F944-68D8-4B68-AC6B-E3A13C265A8F}" srcOrd="1" destOrd="0" presId="urn:microsoft.com/office/officeart/2008/layout/SquareAccentList"/>
    <dgm:cxn modelId="{F59ADA50-D110-4CB3-A083-55282FAA3722}" type="presParOf" srcId="{3EF9F944-68D8-4B68-AC6B-E3A13C265A8F}" destId="{48002468-A0FD-468C-B422-D535A25F95B9}" srcOrd="0" destOrd="0" presId="urn:microsoft.com/office/officeart/2008/layout/SquareAccentList"/>
    <dgm:cxn modelId="{BD24C910-2B9E-4688-BB3F-85DFFC98C292}" type="presParOf" srcId="{48002468-A0FD-468C-B422-D535A25F95B9}" destId="{F3275BAE-A364-48EF-9A28-7E5D74F94150}" srcOrd="0" destOrd="0" presId="urn:microsoft.com/office/officeart/2008/layout/SquareAccentList"/>
    <dgm:cxn modelId="{40C8BE29-BAE6-4116-AE06-A4C430236D71}" type="presParOf" srcId="{48002468-A0FD-468C-B422-D535A25F95B9}" destId="{643B68D7-C945-4E9A-BF84-4B4A54AE89A3}" srcOrd="1" destOrd="0" presId="urn:microsoft.com/office/officeart/2008/layout/SquareAccentList"/>
    <dgm:cxn modelId="{17FCF5BB-0EF8-4C46-A49B-B3BB0A7AC7FA}" type="presParOf" srcId="{3EF9F944-68D8-4B68-AC6B-E3A13C265A8F}" destId="{332491B1-D35B-4398-A591-9BA302665FF9}" srcOrd="1" destOrd="0" presId="urn:microsoft.com/office/officeart/2008/layout/SquareAccentList"/>
    <dgm:cxn modelId="{3EAA38E7-A849-42D2-B77B-72D17A85787E}" type="presParOf" srcId="{332491B1-D35B-4398-A591-9BA302665FF9}" destId="{4F31262F-1565-441E-BA37-0DD478FDDE2E}" srcOrd="0" destOrd="0" presId="urn:microsoft.com/office/officeart/2008/layout/SquareAccentList"/>
    <dgm:cxn modelId="{6D2DC5D5-FFEA-4BE7-895A-BD2A6E066B0C}" type="presParOf" srcId="{332491B1-D35B-4398-A591-9BA302665FF9}" destId="{922D77AB-D375-4A12-B35F-89EA961619A8}" srcOrd="1" destOrd="0" presId="urn:microsoft.com/office/officeart/2008/layout/SquareAccentList"/>
    <dgm:cxn modelId="{D27ECE0D-D68C-4451-9D34-7C04D6189FA4}" type="presParOf" srcId="{3EF9F944-68D8-4B68-AC6B-E3A13C265A8F}" destId="{46B9AEBF-E504-437A-AD50-D8F65C05B5B1}" srcOrd="2" destOrd="0" presId="urn:microsoft.com/office/officeart/2008/layout/SquareAccentList"/>
    <dgm:cxn modelId="{FB924515-3E93-4FE8-BD13-84FD1495BEEF}" type="presParOf" srcId="{46B9AEBF-E504-437A-AD50-D8F65C05B5B1}" destId="{37AC4ABA-FC03-4787-9E13-C27226952615}" srcOrd="0" destOrd="0" presId="urn:microsoft.com/office/officeart/2008/layout/SquareAccentList"/>
    <dgm:cxn modelId="{D8758F35-B456-41C3-A5EA-AEED07C335A6}" type="presParOf" srcId="{46B9AEBF-E504-437A-AD50-D8F65C05B5B1}" destId="{462AFC39-F119-47F4-8C0D-5C158C30AB43}" srcOrd="1" destOrd="0" presId="urn:microsoft.com/office/officeart/2008/layout/SquareAccentList"/>
    <dgm:cxn modelId="{486B32CF-9494-4FA8-915B-341827D58876}" type="presParOf" srcId="{3EF9F944-68D8-4B68-AC6B-E3A13C265A8F}" destId="{6B61D1C8-6812-495D-B99E-EF40122D96BA}" srcOrd="3" destOrd="0" presId="urn:microsoft.com/office/officeart/2008/layout/SquareAccentList"/>
    <dgm:cxn modelId="{95DAB3BB-B192-4BA8-9D4D-49D2C33FE134}" type="presParOf" srcId="{6B61D1C8-6812-495D-B99E-EF40122D96BA}" destId="{5B622496-0722-4540-AB5A-DD8F5521E583}" srcOrd="0" destOrd="0" presId="urn:microsoft.com/office/officeart/2008/layout/SquareAccentList"/>
    <dgm:cxn modelId="{A7779828-65C1-468B-8053-3D38DE6E0924}" type="presParOf" srcId="{6B61D1C8-6812-495D-B99E-EF40122D96BA}" destId="{DE0F08EE-4EDD-4B7B-9145-DC37C27B71A5}" srcOrd="1" destOrd="0" presId="urn:microsoft.com/office/officeart/2008/layout/SquareAccentList"/>
    <dgm:cxn modelId="{8CDC9AA5-59AD-4CD6-B580-CAD4AA28C256}" type="presParOf" srcId="{3EF9F944-68D8-4B68-AC6B-E3A13C265A8F}" destId="{A135E953-B448-47E8-8A9A-339123EE2ADD}" srcOrd="4" destOrd="0" presId="urn:microsoft.com/office/officeart/2008/layout/SquareAccentList"/>
    <dgm:cxn modelId="{15FC656B-822B-48CB-8E1C-7ADEBBDA77B8}" type="presParOf" srcId="{A135E953-B448-47E8-8A9A-339123EE2ADD}" destId="{76F4DEC0-A699-4E93-8B8A-971207F922C6}" srcOrd="0" destOrd="0" presId="urn:microsoft.com/office/officeart/2008/layout/SquareAccentList"/>
    <dgm:cxn modelId="{A173A466-C7E2-46E4-A451-0D0BBA0B872D}" type="presParOf" srcId="{A135E953-B448-47E8-8A9A-339123EE2ADD}" destId="{DF8DA900-0FD7-43E8-8F72-D18AD243A955}" srcOrd="1" destOrd="0" presId="urn:microsoft.com/office/officeart/2008/layout/SquareAccentList"/>
    <dgm:cxn modelId="{0AF93D0A-1E18-4E90-BDB9-19E0964DC1EA}" type="presParOf" srcId="{DD3A6C5C-F0EC-4DAD-A207-E479D80482B9}" destId="{F41DFD46-BD70-4439-AF72-32B69067FC7F}" srcOrd="1" destOrd="0" presId="urn:microsoft.com/office/officeart/2008/layout/SquareAccentList"/>
    <dgm:cxn modelId="{DF9E5EFE-B0A9-49E8-B9FE-80EA73F8FAB5}" type="presParOf" srcId="{F41DFD46-BD70-4439-AF72-32B69067FC7F}" destId="{A074C8C9-2146-4AC8-8822-C4F088CCD2E3}" srcOrd="0" destOrd="0" presId="urn:microsoft.com/office/officeart/2008/layout/SquareAccentList"/>
    <dgm:cxn modelId="{CF31AECA-038D-49EC-9841-9A2F961C214A}" type="presParOf" srcId="{A074C8C9-2146-4AC8-8822-C4F088CCD2E3}" destId="{68ACB94E-07FC-4686-93D6-69E4C462CA9D}" srcOrd="0" destOrd="0" presId="urn:microsoft.com/office/officeart/2008/layout/SquareAccentList"/>
    <dgm:cxn modelId="{759B167A-FA93-4F45-9D11-55AD7E13B120}" type="presParOf" srcId="{A074C8C9-2146-4AC8-8822-C4F088CCD2E3}" destId="{8B45EB95-97DB-4777-9D4E-5090CFA4FE12}" srcOrd="1" destOrd="0" presId="urn:microsoft.com/office/officeart/2008/layout/SquareAccentList"/>
    <dgm:cxn modelId="{1B08D965-6DE3-47B8-BDCF-6C0B4C0BD11F}" type="presParOf" srcId="{A074C8C9-2146-4AC8-8822-C4F088CCD2E3}" destId="{A57A0DF7-E80E-4CEC-8D20-5062CE1D4035}" srcOrd="2" destOrd="0" presId="urn:microsoft.com/office/officeart/2008/layout/SquareAccentList"/>
    <dgm:cxn modelId="{D3D3A377-0095-4FD2-8A07-2B14A668CFD0}" type="presParOf" srcId="{F41DFD46-BD70-4439-AF72-32B69067FC7F}" destId="{740A891A-0F6A-4D58-A5E8-71CB32D22C02}" srcOrd="1" destOrd="0" presId="urn:microsoft.com/office/officeart/2008/layout/SquareAccentList"/>
    <dgm:cxn modelId="{29926131-051F-43FD-B415-F4211EE7E834}" type="presParOf" srcId="{740A891A-0F6A-4D58-A5E8-71CB32D22C02}" destId="{EF3FDD2D-B47B-4699-98F8-D8C7D971B021}" srcOrd="0" destOrd="0" presId="urn:microsoft.com/office/officeart/2008/layout/SquareAccentList"/>
    <dgm:cxn modelId="{6B6F0D32-C686-4675-AA28-B758E0770FE3}" type="presParOf" srcId="{EF3FDD2D-B47B-4699-98F8-D8C7D971B021}" destId="{8486B450-8918-484A-840D-00441AFD8B8A}" srcOrd="0" destOrd="0" presId="urn:microsoft.com/office/officeart/2008/layout/SquareAccentList"/>
    <dgm:cxn modelId="{A344F848-7B3D-42F8-B227-0FB0623B76BF}" type="presParOf" srcId="{EF3FDD2D-B47B-4699-98F8-D8C7D971B021}" destId="{D2975669-2A61-45F3-8795-78A023B594BE}" srcOrd="1" destOrd="0" presId="urn:microsoft.com/office/officeart/2008/layout/SquareAccentList"/>
    <dgm:cxn modelId="{AB3ACDB1-C7D6-4203-80D8-1819C0B7135A}" type="presParOf" srcId="{740A891A-0F6A-4D58-A5E8-71CB32D22C02}" destId="{41495B83-10E4-46AD-9AB4-39766EA305FC}" srcOrd="1" destOrd="0" presId="urn:microsoft.com/office/officeart/2008/layout/SquareAccentList"/>
    <dgm:cxn modelId="{A7CE40FC-CF93-4697-A53E-A362B6605B86}" type="presParOf" srcId="{41495B83-10E4-46AD-9AB4-39766EA305FC}" destId="{1EC16E8F-CDB3-43EE-B42F-E89561DC6BFE}" srcOrd="0" destOrd="0" presId="urn:microsoft.com/office/officeart/2008/layout/SquareAccentList"/>
    <dgm:cxn modelId="{86DB0FD7-BFC9-4B92-A6B0-81EA49E24967}" type="presParOf" srcId="{41495B83-10E4-46AD-9AB4-39766EA305FC}" destId="{D718C969-C37C-4428-BF2E-4460BE52149C}" srcOrd="1" destOrd="0" presId="urn:microsoft.com/office/officeart/2008/layout/SquareAccentList"/>
    <dgm:cxn modelId="{0539C668-926E-41D6-9D58-2AF54DFE8DA5}" type="presParOf" srcId="{740A891A-0F6A-4D58-A5E8-71CB32D22C02}" destId="{5D5ABBA9-EC82-411A-A941-DA9BDCEDC294}" srcOrd="2" destOrd="0" presId="urn:microsoft.com/office/officeart/2008/layout/SquareAccentList"/>
    <dgm:cxn modelId="{8ACA9DEE-B762-4002-99A8-751F85419E58}" type="presParOf" srcId="{5D5ABBA9-EC82-411A-A941-DA9BDCEDC294}" destId="{C544A8A7-10C7-4756-988A-80AAD0E06293}" srcOrd="0" destOrd="0" presId="urn:microsoft.com/office/officeart/2008/layout/SquareAccentList"/>
    <dgm:cxn modelId="{50B5731A-D4A6-4EE6-A3C5-8BF1F159B43F}" type="presParOf" srcId="{5D5ABBA9-EC82-411A-A941-DA9BDCEDC294}" destId="{9314ED66-23DE-4168-AC52-FF6E7360ADB4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3803BA-484F-4AD0-B016-340DD58078DA}" type="doc">
      <dgm:prSet loTypeId="urn:microsoft.com/office/officeart/2008/layout/IncreasingCircle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A7AD5D5-5700-45D0-B45B-41F24E2B3469}">
      <dgm:prSet phldrT="[Texto]" custT="1"/>
      <dgm:spPr/>
      <dgm:t>
        <a:bodyPr/>
        <a:lstStyle/>
        <a:p>
          <a:pPr algn="ctr"/>
          <a:r>
            <a:rPr lang="es-MX" sz="2400" dirty="0" smtClean="0">
              <a:latin typeface="Baskerville Old Face" panose="02020602080505020303" pitchFamily="18" charset="0"/>
            </a:rPr>
            <a:t>Inversión Total</a:t>
          </a:r>
          <a:endParaRPr lang="es-MX" sz="2400" dirty="0">
            <a:latin typeface="Baskerville Old Face" panose="02020602080505020303" pitchFamily="18" charset="0"/>
          </a:endParaRPr>
        </a:p>
      </dgm:t>
    </dgm:pt>
    <dgm:pt modelId="{0C4D1CE4-0E82-49B1-B270-145B064804C8}" type="parTrans" cxnId="{94EA2A1C-D953-4C5E-9C5D-EB01ED845443}">
      <dgm:prSet/>
      <dgm:spPr/>
      <dgm:t>
        <a:bodyPr/>
        <a:lstStyle/>
        <a:p>
          <a:endParaRPr lang="es-MX"/>
        </a:p>
      </dgm:t>
    </dgm:pt>
    <dgm:pt modelId="{BCFA8100-6A15-4B88-A13C-D0D09600450F}" type="sibTrans" cxnId="{94EA2A1C-D953-4C5E-9C5D-EB01ED845443}">
      <dgm:prSet/>
      <dgm:spPr/>
      <dgm:t>
        <a:bodyPr/>
        <a:lstStyle/>
        <a:p>
          <a:endParaRPr lang="es-MX"/>
        </a:p>
      </dgm:t>
    </dgm:pt>
    <dgm:pt modelId="{767A1F19-CE4D-43EF-9E0B-C3836C28354A}">
      <dgm:prSet phldrT="[Texto]" custT="1"/>
      <dgm:spPr/>
      <dgm:t>
        <a:bodyPr/>
        <a:lstStyle/>
        <a:p>
          <a:pPr algn="just"/>
          <a:endParaRPr lang="es-MX" sz="2000" b="0" i="0" dirty="0" smtClean="0">
            <a:latin typeface="Baskerville Old Face" panose="02020602080505020303" pitchFamily="18" charset="0"/>
          </a:endParaRPr>
        </a:p>
        <a:p>
          <a:pPr algn="just"/>
          <a:r>
            <a:rPr lang="es-MX" sz="2000" b="0" i="0" dirty="0" smtClean="0">
              <a:latin typeface="Baskerville Old Face" panose="02020602080505020303" pitchFamily="18" charset="0"/>
            </a:rPr>
            <a:t>Mil 52 millones 624 mil 815 pesos.</a:t>
          </a:r>
          <a:endParaRPr lang="es-MX" sz="2000" dirty="0">
            <a:latin typeface="Baskerville Old Face" panose="02020602080505020303" pitchFamily="18" charset="0"/>
          </a:endParaRPr>
        </a:p>
      </dgm:t>
    </dgm:pt>
    <dgm:pt modelId="{9F28417A-7003-420B-A790-7DAE565E9A4E}" type="parTrans" cxnId="{A19F0074-A9D3-4723-8012-E614D510D84C}">
      <dgm:prSet/>
      <dgm:spPr/>
      <dgm:t>
        <a:bodyPr/>
        <a:lstStyle/>
        <a:p>
          <a:endParaRPr lang="es-MX"/>
        </a:p>
      </dgm:t>
    </dgm:pt>
    <dgm:pt modelId="{A4A34C22-1408-4CBE-B004-092D671DDCE5}" type="sibTrans" cxnId="{A19F0074-A9D3-4723-8012-E614D510D84C}">
      <dgm:prSet/>
      <dgm:spPr/>
      <dgm:t>
        <a:bodyPr/>
        <a:lstStyle/>
        <a:p>
          <a:endParaRPr lang="es-MX"/>
        </a:p>
      </dgm:t>
    </dgm:pt>
    <dgm:pt modelId="{D21DE544-E3EB-452E-967A-535FF615E925}">
      <dgm:prSet phldrT="[Texto]" custT="1"/>
      <dgm:spPr/>
      <dgm:t>
        <a:bodyPr/>
        <a:lstStyle/>
        <a:p>
          <a:pPr algn="ctr"/>
          <a:r>
            <a:rPr lang="es-MX" sz="2000" dirty="0" smtClean="0">
              <a:latin typeface="Baskerville Old Face" panose="02020602080505020303" pitchFamily="18" charset="0"/>
            </a:rPr>
            <a:t>Infraestructura Vial</a:t>
          </a:r>
          <a:endParaRPr lang="es-MX" sz="2000" dirty="0">
            <a:latin typeface="Baskerville Old Face" panose="02020602080505020303" pitchFamily="18" charset="0"/>
          </a:endParaRPr>
        </a:p>
      </dgm:t>
    </dgm:pt>
    <dgm:pt modelId="{22DEA24C-A85C-4F9E-84B6-14D3A9748911}" type="parTrans" cxnId="{257C746C-F14C-48FC-AED6-A1AD9F608795}">
      <dgm:prSet/>
      <dgm:spPr/>
      <dgm:t>
        <a:bodyPr/>
        <a:lstStyle/>
        <a:p>
          <a:endParaRPr lang="es-MX"/>
        </a:p>
      </dgm:t>
    </dgm:pt>
    <dgm:pt modelId="{4B382EE9-1865-42A5-A991-468FBE29EA3D}" type="sibTrans" cxnId="{257C746C-F14C-48FC-AED6-A1AD9F608795}">
      <dgm:prSet/>
      <dgm:spPr/>
      <dgm:t>
        <a:bodyPr/>
        <a:lstStyle/>
        <a:p>
          <a:endParaRPr lang="es-MX"/>
        </a:p>
      </dgm:t>
    </dgm:pt>
    <dgm:pt modelId="{FF385C90-71CF-4B96-9785-5047B0332D48}">
      <dgm:prSet phldrT="[Texto]" custT="1"/>
      <dgm:spPr/>
      <dgm:t>
        <a:bodyPr/>
        <a:lstStyle/>
        <a:p>
          <a:pPr algn="just"/>
          <a:endParaRPr lang="es-MX" sz="2000" b="0" i="0" dirty="0" smtClean="0">
            <a:latin typeface="Baskerville Old Face" panose="02020602080505020303" pitchFamily="18" charset="0"/>
          </a:endParaRPr>
        </a:p>
        <a:p>
          <a:pPr algn="just"/>
          <a:r>
            <a:rPr lang="es-MX" sz="2000" b="0" i="0" dirty="0" smtClean="0">
              <a:latin typeface="Baskerville Old Face" panose="02020602080505020303" pitchFamily="18" charset="0"/>
            </a:rPr>
            <a:t>$628, 546, 291</a:t>
          </a:r>
        </a:p>
        <a:p>
          <a:pPr algn="just"/>
          <a:r>
            <a:rPr lang="es-MX" sz="2000" b="0" i="0" dirty="0" smtClean="0">
              <a:latin typeface="Baskerville Old Face" panose="02020602080505020303" pitchFamily="18" charset="0"/>
            </a:rPr>
            <a:t>Representan el 60% del FMG.</a:t>
          </a:r>
          <a:endParaRPr lang="es-MX" sz="2000" dirty="0">
            <a:latin typeface="Baskerville Old Face" panose="02020602080505020303" pitchFamily="18" charset="0"/>
          </a:endParaRPr>
        </a:p>
      </dgm:t>
    </dgm:pt>
    <dgm:pt modelId="{882305D4-B954-4F43-915F-619503F7D9CA}" type="parTrans" cxnId="{6D06E6C2-CA68-40E7-8CDA-7F517F2A194C}">
      <dgm:prSet/>
      <dgm:spPr/>
      <dgm:t>
        <a:bodyPr/>
        <a:lstStyle/>
        <a:p>
          <a:endParaRPr lang="es-MX"/>
        </a:p>
      </dgm:t>
    </dgm:pt>
    <dgm:pt modelId="{6D167300-89BA-4E41-8090-F9EA633E88E9}" type="sibTrans" cxnId="{6D06E6C2-CA68-40E7-8CDA-7F517F2A194C}">
      <dgm:prSet/>
      <dgm:spPr/>
      <dgm:t>
        <a:bodyPr/>
        <a:lstStyle/>
        <a:p>
          <a:endParaRPr lang="es-MX"/>
        </a:p>
      </dgm:t>
    </dgm:pt>
    <dgm:pt modelId="{7FCE68A6-A071-4BFA-8E0B-192EF94AD64F}">
      <dgm:prSet phldrT="[Texto]" custT="1"/>
      <dgm:spPr/>
      <dgm:t>
        <a:bodyPr/>
        <a:lstStyle/>
        <a:p>
          <a:pPr algn="just"/>
          <a:r>
            <a:rPr lang="es-MX" sz="2000" b="0" i="0" dirty="0" smtClean="0">
              <a:latin typeface="Baskerville Old Face" panose="02020602080505020303" pitchFamily="18" charset="0"/>
            </a:rPr>
            <a:t>Movilidad no motorizada y espacios urbanos</a:t>
          </a:r>
          <a:endParaRPr lang="es-MX" sz="2000" dirty="0">
            <a:latin typeface="Baskerville Old Face" panose="02020602080505020303" pitchFamily="18" charset="0"/>
          </a:endParaRPr>
        </a:p>
      </dgm:t>
    </dgm:pt>
    <dgm:pt modelId="{8CAEAA74-F1DD-435A-A650-13A71D697F91}" type="parTrans" cxnId="{89C74C7B-C5BB-4F95-8448-03B7BF0534DE}">
      <dgm:prSet/>
      <dgm:spPr/>
      <dgm:t>
        <a:bodyPr/>
        <a:lstStyle/>
        <a:p>
          <a:endParaRPr lang="es-MX"/>
        </a:p>
      </dgm:t>
    </dgm:pt>
    <dgm:pt modelId="{1A14FF7D-B096-40E7-A0BD-9DDDBEC80186}" type="sibTrans" cxnId="{89C74C7B-C5BB-4F95-8448-03B7BF0534DE}">
      <dgm:prSet/>
      <dgm:spPr/>
      <dgm:t>
        <a:bodyPr/>
        <a:lstStyle/>
        <a:p>
          <a:endParaRPr lang="es-MX"/>
        </a:p>
      </dgm:t>
    </dgm:pt>
    <dgm:pt modelId="{18A7A13F-E528-402E-8258-FE48884BA54E}">
      <dgm:prSet phldrT="[Texto]" custT="1"/>
      <dgm:spPr/>
      <dgm:t>
        <a:bodyPr/>
        <a:lstStyle/>
        <a:p>
          <a:pPr algn="just"/>
          <a:endParaRPr lang="es-MX" sz="2000" b="0" i="0" dirty="0" smtClean="0">
            <a:latin typeface="Baskerville Old Face" panose="02020602080505020303" pitchFamily="18" charset="0"/>
          </a:endParaRPr>
        </a:p>
        <a:p>
          <a:pPr algn="just"/>
          <a:r>
            <a:rPr lang="es-MX" sz="2000" b="0" i="0" dirty="0" smtClean="0">
              <a:latin typeface="Baskerville Old Face" panose="02020602080505020303" pitchFamily="18" charset="0"/>
            </a:rPr>
            <a:t>$424, 078, 524</a:t>
          </a:r>
          <a:endParaRPr lang="es-MX" sz="2000" dirty="0">
            <a:latin typeface="Baskerville Old Face" panose="02020602080505020303" pitchFamily="18" charset="0"/>
          </a:endParaRPr>
        </a:p>
      </dgm:t>
    </dgm:pt>
    <dgm:pt modelId="{3F8F24E3-0AB3-4245-8549-A112147B87B8}" type="parTrans" cxnId="{E74A84F1-5A40-4615-9BC6-8D04E27ECB40}">
      <dgm:prSet/>
      <dgm:spPr/>
      <dgm:t>
        <a:bodyPr/>
        <a:lstStyle/>
        <a:p>
          <a:endParaRPr lang="es-MX"/>
        </a:p>
      </dgm:t>
    </dgm:pt>
    <dgm:pt modelId="{434190A7-6448-4BE1-AAE6-4C5CB4ECA3F3}" type="sibTrans" cxnId="{E74A84F1-5A40-4615-9BC6-8D04E27ECB40}">
      <dgm:prSet/>
      <dgm:spPr/>
      <dgm:t>
        <a:bodyPr/>
        <a:lstStyle/>
        <a:p>
          <a:endParaRPr lang="es-MX"/>
        </a:p>
      </dgm:t>
    </dgm:pt>
    <dgm:pt modelId="{010E03CB-FCE9-4EF3-BED8-94BAD12214B5}" type="pres">
      <dgm:prSet presAssocID="{613803BA-484F-4AD0-B016-340DD58078DA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03A5C04-3531-42EA-B161-D17C2CCC2FCF}" type="pres">
      <dgm:prSet presAssocID="{8A7AD5D5-5700-45D0-B45B-41F24E2B3469}" presName="composite" presStyleCnt="0"/>
      <dgm:spPr/>
    </dgm:pt>
    <dgm:pt modelId="{B9727F30-1677-49D9-8792-DB8530216B97}" type="pres">
      <dgm:prSet presAssocID="{8A7AD5D5-5700-45D0-B45B-41F24E2B3469}" presName="BackAccent" presStyleLbl="bgShp" presStyleIdx="0" presStyleCnt="3"/>
      <dgm:spPr/>
    </dgm:pt>
    <dgm:pt modelId="{DA6585C6-1621-436B-B2D0-829A3F49CACE}" type="pres">
      <dgm:prSet presAssocID="{8A7AD5D5-5700-45D0-B45B-41F24E2B3469}" presName="Accent" presStyleLbl="alignNode1" presStyleIdx="0" presStyleCnt="3"/>
      <dgm:spPr/>
    </dgm:pt>
    <dgm:pt modelId="{A8E1D3B8-B02A-40CC-BAEF-B7DE2FAFB425}" type="pres">
      <dgm:prSet presAssocID="{8A7AD5D5-5700-45D0-B45B-41F24E2B3469}" presName="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67D5A5-8D12-4614-A31A-221DBB8A2DB9}" type="pres">
      <dgm:prSet presAssocID="{8A7AD5D5-5700-45D0-B45B-41F24E2B3469}" presName="Parent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E13105-4110-408F-8E34-5AE09F1C0065}" type="pres">
      <dgm:prSet presAssocID="{BCFA8100-6A15-4B88-A13C-D0D09600450F}" presName="sibTrans" presStyleCnt="0"/>
      <dgm:spPr/>
    </dgm:pt>
    <dgm:pt modelId="{2CF44566-A081-43F3-84EE-0706FCA26419}" type="pres">
      <dgm:prSet presAssocID="{D21DE544-E3EB-452E-967A-535FF615E925}" presName="composite" presStyleCnt="0"/>
      <dgm:spPr/>
    </dgm:pt>
    <dgm:pt modelId="{7348D5B6-A718-49CB-9D57-BD4C91AA5094}" type="pres">
      <dgm:prSet presAssocID="{D21DE544-E3EB-452E-967A-535FF615E925}" presName="BackAccent" presStyleLbl="bgShp" presStyleIdx="1" presStyleCnt="3"/>
      <dgm:spPr/>
    </dgm:pt>
    <dgm:pt modelId="{119CE6CC-392D-4BB5-B748-701C711F4E50}" type="pres">
      <dgm:prSet presAssocID="{D21DE544-E3EB-452E-967A-535FF615E925}" presName="Accent" presStyleLbl="alignNode1" presStyleIdx="1" presStyleCnt="3"/>
      <dgm:spPr/>
    </dgm:pt>
    <dgm:pt modelId="{F8DB20A8-CB63-42FC-AC41-99C05EEE1761}" type="pres">
      <dgm:prSet presAssocID="{D21DE544-E3EB-452E-967A-535FF615E925}" presName="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BC92B8-54CF-494E-9925-5AAD510A7A0A}" type="pres">
      <dgm:prSet presAssocID="{D21DE544-E3EB-452E-967A-535FF615E925}" presName="Parent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FAF0CF-91F7-4EAC-9D2B-94E045E0AE9D}" type="pres">
      <dgm:prSet presAssocID="{4B382EE9-1865-42A5-A991-468FBE29EA3D}" presName="sibTrans" presStyleCnt="0"/>
      <dgm:spPr/>
    </dgm:pt>
    <dgm:pt modelId="{6EC5218C-7C1C-45AB-B220-ECC89EAF2150}" type="pres">
      <dgm:prSet presAssocID="{7FCE68A6-A071-4BFA-8E0B-192EF94AD64F}" presName="composite" presStyleCnt="0"/>
      <dgm:spPr/>
    </dgm:pt>
    <dgm:pt modelId="{1D236114-5A90-415B-B74A-E71661F26DA6}" type="pres">
      <dgm:prSet presAssocID="{7FCE68A6-A071-4BFA-8E0B-192EF94AD64F}" presName="BackAccent" presStyleLbl="bgShp" presStyleIdx="2" presStyleCnt="3"/>
      <dgm:spPr/>
    </dgm:pt>
    <dgm:pt modelId="{9393B508-5116-446F-AB92-C5141BCD974D}" type="pres">
      <dgm:prSet presAssocID="{7FCE68A6-A071-4BFA-8E0B-192EF94AD64F}" presName="Accent" presStyleLbl="alignNode1" presStyleIdx="2" presStyleCnt="3"/>
      <dgm:spPr/>
    </dgm:pt>
    <dgm:pt modelId="{D1AF6B46-3AA5-43F9-A8A9-3E610424C7E0}" type="pres">
      <dgm:prSet presAssocID="{7FCE68A6-A071-4BFA-8E0B-192EF94AD64F}" presName="Child" presStyleLbl="revTx" presStyleIdx="4" presStyleCnt="6" custLinFactNeighborY="63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BEE433-2F38-4FB5-866C-C3AF48307123}" type="pres">
      <dgm:prSet presAssocID="{7FCE68A6-A071-4BFA-8E0B-192EF94AD64F}" presName="Parent" presStyleLbl="revTx" presStyleIdx="5" presStyleCnt="6" custLinFactNeighborY="3802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492F4BC-6750-49E4-8EB2-388E7AEEFEC5}" type="presOf" srcId="{8A7AD5D5-5700-45D0-B45B-41F24E2B3469}" destId="{5867D5A5-8D12-4614-A31A-221DBB8A2DB9}" srcOrd="0" destOrd="0" presId="urn:microsoft.com/office/officeart/2008/layout/IncreasingCircleProcess"/>
    <dgm:cxn modelId="{6D06E6C2-CA68-40E7-8CDA-7F517F2A194C}" srcId="{D21DE544-E3EB-452E-967A-535FF615E925}" destId="{FF385C90-71CF-4B96-9785-5047B0332D48}" srcOrd="0" destOrd="0" parTransId="{882305D4-B954-4F43-915F-619503F7D9CA}" sibTransId="{6D167300-89BA-4E41-8090-F9EA633E88E9}"/>
    <dgm:cxn modelId="{89C74C7B-C5BB-4F95-8448-03B7BF0534DE}" srcId="{613803BA-484F-4AD0-B016-340DD58078DA}" destId="{7FCE68A6-A071-4BFA-8E0B-192EF94AD64F}" srcOrd="2" destOrd="0" parTransId="{8CAEAA74-F1DD-435A-A650-13A71D697F91}" sibTransId="{1A14FF7D-B096-40E7-A0BD-9DDDBEC80186}"/>
    <dgm:cxn modelId="{E74A84F1-5A40-4615-9BC6-8D04E27ECB40}" srcId="{7FCE68A6-A071-4BFA-8E0B-192EF94AD64F}" destId="{18A7A13F-E528-402E-8258-FE48884BA54E}" srcOrd="0" destOrd="0" parTransId="{3F8F24E3-0AB3-4245-8549-A112147B87B8}" sibTransId="{434190A7-6448-4BE1-AAE6-4C5CB4ECA3F3}"/>
    <dgm:cxn modelId="{E1EEC461-1A93-4320-BA7B-8A98D34A41F5}" type="presOf" srcId="{767A1F19-CE4D-43EF-9E0B-C3836C28354A}" destId="{A8E1D3B8-B02A-40CC-BAEF-B7DE2FAFB425}" srcOrd="0" destOrd="0" presId="urn:microsoft.com/office/officeart/2008/layout/IncreasingCircleProcess"/>
    <dgm:cxn modelId="{A19F0074-A9D3-4723-8012-E614D510D84C}" srcId="{8A7AD5D5-5700-45D0-B45B-41F24E2B3469}" destId="{767A1F19-CE4D-43EF-9E0B-C3836C28354A}" srcOrd="0" destOrd="0" parTransId="{9F28417A-7003-420B-A790-7DAE565E9A4E}" sibTransId="{A4A34C22-1408-4CBE-B004-092D671DDCE5}"/>
    <dgm:cxn modelId="{5A33C39B-971B-420F-AF76-C0A566779359}" type="presOf" srcId="{FF385C90-71CF-4B96-9785-5047B0332D48}" destId="{F8DB20A8-CB63-42FC-AC41-99C05EEE1761}" srcOrd="0" destOrd="0" presId="urn:microsoft.com/office/officeart/2008/layout/IncreasingCircleProcess"/>
    <dgm:cxn modelId="{0ADC9B88-F3A5-4B4A-A6B0-074D5520BAD5}" type="presOf" srcId="{18A7A13F-E528-402E-8258-FE48884BA54E}" destId="{D1AF6B46-3AA5-43F9-A8A9-3E610424C7E0}" srcOrd="0" destOrd="0" presId="urn:microsoft.com/office/officeart/2008/layout/IncreasingCircleProcess"/>
    <dgm:cxn modelId="{257C746C-F14C-48FC-AED6-A1AD9F608795}" srcId="{613803BA-484F-4AD0-B016-340DD58078DA}" destId="{D21DE544-E3EB-452E-967A-535FF615E925}" srcOrd="1" destOrd="0" parTransId="{22DEA24C-A85C-4F9E-84B6-14D3A9748911}" sibTransId="{4B382EE9-1865-42A5-A991-468FBE29EA3D}"/>
    <dgm:cxn modelId="{535A8E94-6592-495A-849A-31B53468C398}" type="presOf" srcId="{613803BA-484F-4AD0-B016-340DD58078DA}" destId="{010E03CB-FCE9-4EF3-BED8-94BAD12214B5}" srcOrd="0" destOrd="0" presId="urn:microsoft.com/office/officeart/2008/layout/IncreasingCircleProcess"/>
    <dgm:cxn modelId="{1AC03D72-3D39-4337-A1AA-DDAD4299E32D}" type="presOf" srcId="{D21DE544-E3EB-452E-967A-535FF615E925}" destId="{CFBC92B8-54CF-494E-9925-5AAD510A7A0A}" srcOrd="0" destOrd="0" presId="urn:microsoft.com/office/officeart/2008/layout/IncreasingCircleProcess"/>
    <dgm:cxn modelId="{CDCE3C72-B71B-40FF-9827-666E915EE6C1}" type="presOf" srcId="{7FCE68A6-A071-4BFA-8E0B-192EF94AD64F}" destId="{38BEE433-2F38-4FB5-866C-C3AF48307123}" srcOrd="0" destOrd="0" presId="urn:microsoft.com/office/officeart/2008/layout/IncreasingCircleProcess"/>
    <dgm:cxn modelId="{94EA2A1C-D953-4C5E-9C5D-EB01ED845443}" srcId="{613803BA-484F-4AD0-B016-340DD58078DA}" destId="{8A7AD5D5-5700-45D0-B45B-41F24E2B3469}" srcOrd="0" destOrd="0" parTransId="{0C4D1CE4-0E82-49B1-B270-145B064804C8}" sibTransId="{BCFA8100-6A15-4B88-A13C-D0D09600450F}"/>
    <dgm:cxn modelId="{9AECFC05-9FB2-4461-8D0B-C3EAECBB8264}" type="presParOf" srcId="{010E03CB-FCE9-4EF3-BED8-94BAD12214B5}" destId="{303A5C04-3531-42EA-B161-D17C2CCC2FCF}" srcOrd="0" destOrd="0" presId="urn:microsoft.com/office/officeart/2008/layout/IncreasingCircleProcess"/>
    <dgm:cxn modelId="{56FF7F9F-5D92-433A-9542-3544B18C3145}" type="presParOf" srcId="{303A5C04-3531-42EA-B161-D17C2CCC2FCF}" destId="{B9727F30-1677-49D9-8792-DB8530216B97}" srcOrd="0" destOrd="0" presId="urn:microsoft.com/office/officeart/2008/layout/IncreasingCircleProcess"/>
    <dgm:cxn modelId="{3C4BE8D2-6F21-4A85-9D7D-88CA429CA4AA}" type="presParOf" srcId="{303A5C04-3531-42EA-B161-D17C2CCC2FCF}" destId="{DA6585C6-1621-436B-B2D0-829A3F49CACE}" srcOrd="1" destOrd="0" presId="urn:microsoft.com/office/officeart/2008/layout/IncreasingCircleProcess"/>
    <dgm:cxn modelId="{8AB98A1E-A452-4C9D-89DD-A3E6B11F92F6}" type="presParOf" srcId="{303A5C04-3531-42EA-B161-D17C2CCC2FCF}" destId="{A8E1D3B8-B02A-40CC-BAEF-B7DE2FAFB425}" srcOrd="2" destOrd="0" presId="urn:microsoft.com/office/officeart/2008/layout/IncreasingCircleProcess"/>
    <dgm:cxn modelId="{B8003E17-BF41-4B4A-986F-457CEBA00AEE}" type="presParOf" srcId="{303A5C04-3531-42EA-B161-D17C2CCC2FCF}" destId="{5867D5A5-8D12-4614-A31A-221DBB8A2DB9}" srcOrd="3" destOrd="0" presId="urn:microsoft.com/office/officeart/2008/layout/IncreasingCircleProcess"/>
    <dgm:cxn modelId="{83D98D8C-CC15-4127-BDC0-A18D844A9708}" type="presParOf" srcId="{010E03CB-FCE9-4EF3-BED8-94BAD12214B5}" destId="{5AE13105-4110-408F-8E34-5AE09F1C0065}" srcOrd="1" destOrd="0" presId="urn:microsoft.com/office/officeart/2008/layout/IncreasingCircleProcess"/>
    <dgm:cxn modelId="{8D6BA830-D72E-4D26-8333-9ADF4C62C35F}" type="presParOf" srcId="{010E03CB-FCE9-4EF3-BED8-94BAD12214B5}" destId="{2CF44566-A081-43F3-84EE-0706FCA26419}" srcOrd="2" destOrd="0" presId="urn:microsoft.com/office/officeart/2008/layout/IncreasingCircleProcess"/>
    <dgm:cxn modelId="{51206BDE-692F-4CDE-81D0-3B5F114EBBFD}" type="presParOf" srcId="{2CF44566-A081-43F3-84EE-0706FCA26419}" destId="{7348D5B6-A718-49CB-9D57-BD4C91AA5094}" srcOrd="0" destOrd="0" presId="urn:microsoft.com/office/officeart/2008/layout/IncreasingCircleProcess"/>
    <dgm:cxn modelId="{5827D1BF-9554-432B-AE07-FBEFC891513F}" type="presParOf" srcId="{2CF44566-A081-43F3-84EE-0706FCA26419}" destId="{119CE6CC-392D-4BB5-B748-701C711F4E50}" srcOrd="1" destOrd="0" presId="urn:microsoft.com/office/officeart/2008/layout/IncreasingCircleProcess"/>
    <dgm:cxn modelId="{0AF6A24A-BD57-4BD1-BE14-63B7BC1D44A5}" type="presParOf" srcId="{2CF44566-A081-43F3-84EE-0706FCA26419}" destId="{F8DB20A8-CB63-42FC-AC41-99C05EEE1761}" srcOrd="2" destOrd="0" presId="urn:microsoft.com/office/officeart/2008/layout/IncreasingCircleProcess"/>
    <dgm:cxn modelId="{FAC25FF0-707C-4A05-A26F-D1C8AA7F38A3}" type="presParOf" srcId="{2CF44566-A081-43F3-84EE-0706FCA26419}" destId="{CFBC92B8-54CF-494E-9925-5AAD510A7A0A}" srcOrd="3" destOrd="0" presId="urn:microsoft.com/office/officeart/2008/layout/IncreasingCircleProcess"/>
    <dgm:cxn modelId="{ACD157A9-28C9-4440-8157-826140899351}" type="presParOf" srcId="{010E03CB-FCE9-4EF3-BED8-94BAD12214B5}" destId="{B4FAF0CF-91F7-4EAC-9D2B-94E045E0AE9D}" srcOrd="3" destOrd="0" presId="urn:microsoft.com/office/officeart/2008/layout/IncreasingCircleProcess"/>
    <dgm:cxn modelId="{2A818C04-20E9-4BF4-A7A1-8FC0EB1AAB1E}" type="presParOf" srcId="{010E03CB-FCE9-4EF3-BED8-94BAD12214B5}" destId="{6EC5218C-7C1C-45AB-B220-ECC89EAF2150}" srcOrd="4" destOrd="0" presId="urn:microsoft.com/office/officeart/2008/layout/IncreasingCircleProcess"/>
    <dgm:cxn modelId="{40872E27-94B3-4E76-8711-E1ED5487FD55}" type="presParOf" srcId="{6EC5218C-7C1C-45AB-B220-ECC89EAF2150}" destId="{1D236114-5A90-415B-B74A-E71661F26DA6}" srcOrd="0" destOrd="0" presId="urn:microsoft.com/office/officeart/2008/layout/IncreasingCircleProcess"/>
    <dgm:cxn modelId="{99D8B063-FA8E-4127-AE07-886E674B10C2}" type="presParOf" srcId="{6EC5218C-7C1C-45AB-B220-ECC89EAF2150}" destId="{9393B508-5116-446F-AB92-C5141BCD974D}" srcOrd="1" destOrd="0" presId="urn:microsoft.com/office/officeart/2008/layout/IncreasingCircleProcess"/>
    <dgm:cxn modelId="{B2C0B751-DBB7-4796-B413-20237FAE817B}" type="presParOf" srcId="{6EC5218C-7C1C-45AB-B220-ECC89EAF2150}" destId="{D1AF6B46-3AA5-43F9-A8A9-3E610424C7E0}" srcOrd="2" destOrd="0" presId="urn:microsoft.com/office/officeart/2008/layout/IncreasingCircleProcess"/>
    <dgm:cxn modelId="{E1BF3065-7FF9-4C15-AAE5-FD3F3F26612F}" type="presParOf" srcId="{6EC5218C-7C1C-45AB-B220-ECC89EAF2150}" destId="{38BEE433-2F38-4FB5-866C-C3AF48307123}" srcOrd="3" destOrd="0" presId="urn:microsoft.com/office/officeart/2008/layout/IncreasingCircleProces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A5DDFAA-9F7B-473C-B763-9E7C95AFD483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963E125-C92A-4573-8D11-B0ADC1439037}">
      <dgm:prSet phldrT="[Texto]" custT="1"/>
      <dgm:spPr/>
      <dgm:t>
        <a:bodyPr/>
        <a:lstStyle/>
        <a:p>
          <a:r>
            <a:rPr lang="es-MX" sz="2000" b="0" i="0" dirty="0" smtClean="0">
              <a:latin typeface="Baskerville Old Face" panose="02020602080505020303" pitchFamily="18" charset="0"/>
            </a:rPr>
            <a:t>Sistema de Transporte de la Zona Metropolitana SISTECOZOME</a:t>
          </a:r>
          <a:endParaRPr lang="es-MX" sz="2000" dirty="0">
            <a:latin typeface="Baskerville Old Face" panose="02020602080505020303" pitchFamily="18" charset="0"/>
          </a:endParaRPr>
        </a:p>
      </dgm:t>
    </dgm:pt>
    <dgm:pt modelId="{C9378F6B-1B06-49E6-A229-954DD58E159A}" type="parTrans" cxnId="{3D3512EA-DDAD-46BB-B32C-5ADC6A1C29AB}">
      <dgm:prSet/>
      <dgm:spPr/>
      <dgm:t>
        <a:bodyPr/>
        <a:lstStyle/>
        <a:p>
          <a:endParaRPr lang="es-MX" sz="1600">
            <a:latin typeface="Baskerville Old Face" panose="02020602080505020303" pitchFamily="18" charset="0"/>
          </a:endParaRPr>
        </a:p>
      </dgm:t>
    </dgm:pt>
    <dgm:pt modelId="{70C95A91-0D28-4A39-85DD-26C007105FB0}" type="sibTrans" cxnId="{3D3512EA-DDAD-46BB-B32C-5ADC6A1C29AB}">
      <dgm:prSet/>
      <dgm:spPr/>
      <dgm:t>
        <a:bodyPr/>
        <a:lstStyle/>
        <a:p>
          <a:endParaRPr lang="es-MX" sz="1600">
            <a:latin typeface="Baskerville Old Face" panose="02020602080505020303" pitchFamily="18" charset="0"/>
          </a:endParaRPr>
        </a:p>
      </dgm:t>
    </dgm:pt>
    <dgm:pt modelId="{E2CA4C23-CC9A-485F-9551-1315098FE33D}">
      <dgm:prSet phldrT="[Texto]" custT="1"/>
      <dgm:spPr/>
      <dgm:t>
        <a:bodyPr/>
        <a:lstStyle/>
        <a:p>
          <a:r>
            <a:rPr lang="es-MX" sz="2000" b="0" i="0" dirty="0" smtClean="0">
              <a:latin typeface="Baskerville Old Face" panose="02020602080505020303" pitchFamily="18" charset="0"/>
            </a:rPr>
            <a:t>Organismo Descentralizado del Gobierno del Estado con rutas propias en la ZM, además de ser encargado de administrar la operación del servicio.</a:t>
          </a:r>
          <a:endParaRPr lang="es-MX" sz="2000" dirty="0">
            <a:latin typeface="Baskerville Old Face" panose="02020602080505020303" pitchFamily="18" charset="0"/>
          </a:endParaRPr>
        </a:p>
      </dgm:t>
    </dgm:pt>
    <dgm:pt modelId="{C70B29D2-63FB-40D7-BE45-650AB737114A}" type="parTrans" cxnId="{48158837-BAC5-41E5-A003-53379669FD01}">
      <dgm:prSet/>
      <dgm:spPr/>
      <dgm:t>
        <a:bodyPr/>
        <a:lstStyle/>
        <a:p>
          <a:endParaRPr lang="es-MX" sz="1600">
            <a:latin typeface="Baskerville Old Face" panose="02020602080505020303" pitchFamily="18" charset="0"/>
          </a:endParaRPr>
        </a:p>
      </dgm:t>
    </dgm:pt>
    <dgm:pt modelId="{32FF4B86-0314-4032-B77D-3343281BD216}" type="sibTrans" cxnId="{48158837-BAC5-41E5-A003-53379669FD01}">
      <dgm:prSet/>
      <dgm:spPr/>
      <dgm:t>
        <a:bodyPr/>
        <a:lstStyle/>
        <a:p>
          <a:endParaRPr lang="es-MX" sz="1600">
            <a:latin typeface="Baskerville Old Face" panose="02020602080505020303" pitchFamily="18" charset="0"/>
          </a:endParaRPr>
        </a:p>
      </dgm:t>
    </dgm:pt>
    <dgm:pt modelId="{98F93F2A-8F2F-4853-8DDF-418508610A16}">
      <dgm:prSet phldrT="[Texto]" custT="1"/>
      <dgm:spPr/>
      <dgm:t>
        <a:bodyPr/>
        <a:lstStyle/>
        <a:p>
          <a:r>
            <a:rPr lang="es-MX" sz="2000" b="0" i="0" dirty="0" smtClean="0">
              <a:latin typeface="Baskerville Old Face" panose="02020602080505020303" pitchFamily="18" charset="0"/>
            </a:rPr>
            <a:t>Fideicomiso</a:t>
          </a:r>
        </a:p>
        <a:p>
          <a:r>
            <a:rPr lang="es-MX" sz="2000" b="0" i="0" dirty="0" smtClean="0">
              <a:latin typeface="Baskerville Old Face" panose="02020602080505020303" pitchFamily="18" charset="0"/>
            </a:rPr>
            <a:t>Turismo de la Zona Metropolitana de Guadalajara - TZGM</a:t>
          </a:r>
          <a:endParaRPr lang="es-MX" sz="2000" dirty="0">
            <a:latin typeface="Baskerville Old Face" panose="02020602080505020303" pitchFamily="18" charset="0"/>
          </a:endParaRPr>
        </a:p>
      </dgm:t>
    </dgm:pt>
    <dgm:pt modelId="{E55431AD-ADEE-4280-A367-000340D8920A}" type="parTrans" cxnId="{900AA732-0570-48E2-ACD8-16191D4613DE}">
      <dgm:prSet/>
      <dgm:spPr/>
      <dgm:t>
        <a:bodyPr/>
        <a:lstStyle/>
        <a:p>
          <a:endParaRPr lang="es-MX" sz="1600">
            <a:latin typeface="Baskerville Old Face" panose="02020602080505020303" pitchFamily="18" charset="0"/>
          </a:endParaRPr>
        </a:p>
      </dgm:t>
    </dgm:pt>
    <dgm:pt modelId="{D24A9B5F-ACD6-4FAF-BEF1-3A13BEA3C747}" type="sibTrans" cxnId="{900AA732-0570-48E2-ACD8-16191D4613DE}">
      <dgm:prSet/>
      <dgm:spPr/>
      <dgm:t>
        <a:bodyPr/>
        <a:lstStyle/>
        <a:p>
          <a:endParaRPr lang="es-MX" sz="1600">
            <a:latin typeface="Baskerville Old Face" panose="02020602080505020303" pitchFamily="18" charset="0"/>
          </a:endParaRPr>
        </a:p>
      </dgm:t>
    </dgm:pt>
    <dgm:pt modelId="{7F32BE29-6F39-440B-A0C4-61CC70E5DCFB}">
      <dgm:prSet phldrT="[Texto]" custT="1"/>
      <dgm:spPr/>
      <dgm:t>
        <a:bodyPr/>
        <a:lstStyle/>
        <a:p>
          <a:r>
            <a:rPr lang="es-MX" sz="1600" b="0" i="0" dirty="0" smtClean="0">
              <a:latin typeface="Baskerville Old Face" panose="02020602080505020303" pitchFamily="18" charset="0"/>
            </a:rPr>
            <a:t>El Gobierno del Estado se compromete a destinar el 75% de los recursos generados del impuesto sobre hospedaje a la promoción turística de la zona metropolitana de Guadalajara. El 25% restante de los recursos captados se destinará a los Ayuntamientos que conformen la ZM, a efecto de que estos los empleen y destinen a obras de equipamiento urbano con fines turísticos en cada uno de los ayuntamientos.</a:t>
          </a:r>
          <a:endParaRPr lang="es-MX" sz="1600" dirty="0">
            <a:latin typeface="Baskerville Old Face" panose="02020602080505020303" pitchFamily="18" charset="0"/>
          </a:endParaRPr>
        </a:p>
      </dgm:t>
    </dgm:pt>
    <dgm:pt modelId="{6B4B60B5-72C4-40A7-9BA0-A203E83F1B97}" type="parTrans" cxnId="{F9DEC34E-5680-4263-BFAE-67927B0D61CD}">
      <dgm:prSet/>
      <dgm:spPr/>
      <dgm:t>
        <a:bodyPr/>
        <a:lstStyle/>
        <a:p>
          <a:endParaRPr lang="es-MX" sz="1600">
            <a:latin typeface="Baskerville Old Face" panose="02020602080505020303" pitchFamily="18" charset="0"/>
          </a:endParaRPr>
        </a:p>
      </dgm:t>
    </dgm:pt>
    <dgm:pt modelId="{6DFDBF75-891D-4313-BB7E-B209EEE5AF0E}" type="sibTrans" cxnId="{F9DEC34E-5680-4263-BFAE-67927B0D61CD}">
      <dgm:prSet/>
      <dgm:spPr/>
      <dgm:t>
        <a:bodyPr/>
        <a:lstStyle/>
        <a:p>
          <a:endParaRPr lang="es-MX" sz="1600">
            <a:latin typeface="Baskerville Old Face" panose="02020602080505020303" pitchFamily="18" charset="0"/>
          </a:endParaRPr>
        </a:p>
      </dgm:t>
    </dgm:pt>
    <dgm:pt modelId="{9DFB637F-349E-451D-8316-032041B41E60}" type="pres">
      <dgm:prSet presAssocID="{8A5DDFAA-9F7B-473C-B763-9E7C95AFD4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4EB4BC6-A665-46A1-AFE4-47BC31FC2507}" type="pres">
      <dgm:prSet presAssocID="{8963E125-C92A-4573-8D11-B0ADC1439037}" presName="linNode" presStyleCnt="0"/>
      <dgm:spPr/>
    </dgm:pt>
    <dgm:pt modelId="{3713BFB5-0E6F-4A63-AD20-10E6EBFE78A5}" type="pres">
      <dgm:prSet presAssocID="{8963E125-C92A-4573-8D11-B0ADC1439037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485F4E-6E74-4316-BDD6-C32EB85D349C}" type="pres">
      <dgm:prSet presAssocID="{8963E125-C92A-4573-8D11-B0ADC1439037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FDFAD0-15ED-4C52-92F8-07D70B8DF93D}" type="pres">
      <dgm:prSet presAssocID="{70C95A91-0D28-4A39-85DD-26C007105FB0}" presName="sp" presStyleCnt="0"/>
      <dgm:spPr/>
    </dgm:pt>
    <dgm:pt modelId="{984365D4-FE6D-4A71-BDBF-E860E288ADD2}" type="pres">
      <dgm:prSet presAssocID="{98F93F2A-8F2F-4853-8DDF-418508610A16}" presName="linNode" presStyleCnt="0"/>
      <dgm:spPr/>
    </dgm:pt>
    <dgm:pt modelId="{4E09FA1C-E85B-48C2-AA28-DFEAA5630638}" type="pres">
      <dgm:prSet presAssocID="{98F93F2A-8F2F-4853-8DDF-418508610A16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68B55E-FEFD-4598-8935-73761058B064}" type="pres">
      <dgm:prSet presAssocID="{98F93F2A-8F2F-4853-8DDF-418508610A16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9DEC34E-5680-4263-BFAE-67927B0D61CD}" srcId="{98F93F2A-8F2F-4853-8DDF-418508610A16}" destId="{7F32BE29-6F39-440B-A0C4-61CC70E5DCFB}" srcOrd="0" destOrd="0" parTransId="{6B4B60B5-72C4-40A7-9BA0-A203E83F1B97}" sibTransId="{6DFDBF75-891D-4313-BB7E-B209EEE5AF0E}"/>
    <dgm:cxn modelId="{3D3512EA-DDAD-46BB-B32C-5ADC6A1C29AB}" srcId="{8A5DDFAA-9F7B-473C-B763-9E7C95AFD483}" destId="{8963E125-C92A-4573-8D11-B0ADC1439037}" srcOrd="0" destOrd="0" parTransId="{C9378F6B-1B06-49E6-A229-954DD58E159A}" sibTransId="{70C95A91-0D28-4A39-85DD-26C007105FB0}"/>
    <dgm:cxn modelId="{FC7D0520-A834-4384-9506-649DEA8CABB5}" type="presOf" srcId="{8963E125-C92A-4573-8D11-B0ADC1439037}" destId="{3713BFB5-0E6F-4A63-AD20-10E6EBFE78A5}" srcOrd="0" destOrd="0" presId="urn:microsoft.com/office/officeart/2005/8/layout/vList5"/>
    <dgm:cxn modelId="{EA34848D-8AC1-4BBB-A303-90AFE05219F1}" type="presOf" srcId="{E2CA4C23-CC9A-485F-9551-1315098FE33D}" destId="{9E485F4E-6E74-4316-BDD6-C32EB85D349C}" srcOrd="0" destOrd="0" presId="urn:microsoft.com/office/officeart/2005/8/layout/vList5"/>
    <dgm:cxn modelId="{54BF148B-4DCD-4C31-95CD-C4E359BAFA08}" type="presOf" srcId="{7F32BE29-6F39-440B-A0C4-61CC70E5DCFB}" destId="{6B68B55E-FEFD-4598-8935-73761058B064}" srcOrd="0" destOrd="0" presId="urn:microsoft.com/office/officeart/2005/8/layout/vList5"/>
    <dgm:cxn modelId="{CFD29D76-CF15-47A1-8639-782B8106791F}" type="presOf" srcId="{98F93F2A-8F2F-4853-8DDF-418508610A16}" destId="{4E09FA1C-E85B-48C2-AA28-DFEAA5630638}" srcOrd="0" destOrd="0" presId="urn:microsoft.com/office/officeart/2005/8/layout/vList5"/>
    <dgm:cxn modelId="{48158837-BAC5-41E5-A003-53379669FD01}" srcId="{8963E125-C92A-4573-8D11-B0ADC1439037}" destId="{E2CA4C23-CC9A-485F-9551-1315098FE33D}" srcOrd="0" destOrd="0" parTransId="{C70B29D2-63FB-40D7-BE45-650AB737114A}" sibTransId="{32FF4B86-0314-4032-B77D-3343281BD216}"/>
    <dgm:cxn modelId="{900AA732-0570-48E2-ACD8-16191D4613DE}" srcId="{8A5DDFAA-9F7B-473C-B763-9E7C95AFD483}" destId="{98F93F2A-8F2F-4853-8DDF-418508610A16}" srcOrd="1" destOrd="0" parTransId="{E55431AD-ADEE-4280-A367-000340D8920A}" sibTransId="{D24A9B5F-ACD6-4FAF-BEF1-3A13BEA3C747}"/>
    <dgm:cxn modelId="{B82DDCFB-C564-4EFA-807B-C11C6ED9E3F8}" type="presOf" srcId="{8A5DDFAA-9F7B-473C-B763-9E7C95AFD483}" destId="{9DFB637F-349E-451D-8316-032041B41E60}" srcOrd="0" destOrd="0" presId="urn:microsoft.com/office/officeart/2005/8/layout/vList5"/>
    <dgm:cxn modelId="{DE5AC708-32EF-4B49-BC97-B0C3BEBE212F}" type="presParOf" srcId="{9DFB637F-349E-451D-8316-032041B41E60}" destId="{14EB4BC6-A665-46A1-AFE4-47BC31FC2507}" srcOrd="0" destOrd="0" presId="urn:microsoft.com/office/officeart/2005/8/layout/vList5"/>
    <dgm:cxn modelId="{73279C15-3BDD-441A-9466-5FE3DDBF9A2C}" type="presParOf" srcId="{14EB4BC6-A665-46A1-AFE4-47BC31FC2507}" destId="{3713BFB5-0E6F-4A63-AD20-10E6EBFE78A5}" srcOrd="0" destOrd="0" presId="urn:microsoft.com/office/officeart/2005/8/layout/vList5"/>
    <dgm:cxn modelId="{3EC93B47-492E-41DC-B7B5-9E4742EBF0E1}" type="presParOf" srcId="{14EB4BC6-A665-46A1-AFE4-47BC31FC2507}" destId="{9E485F4E-6E74-4316-BDD6-C32EB85D349C}" srcOrd="1" destOrd="0" presId="urn:microsoft.com/office/officeart/2005/8/layout/vList5"/>
    <dgm:cxn modelId="{C3EF3386-A2EE-47CC-9BF5-9DA635F20B05}" type="presParOf" srcId="{9DFB637F-349E-451D-8316-032041B41E60}" destId="{A0FDFAD0-15ED-4C52-92F8-07D70B8DF93D}" srcOrd="1" destOrd="0" presId="urn:microsoft.com/office/officeart/2005/8/layout/vList5"/>
    <dgm:cxn modelId="{E87EC2AE-B44C-47F9-A654-1FA8BCAE1D36}" type="presParOf" srcId="{9DFB637F-349E-451D-8316-032041B41E60}" destId="{984365D4-FE6D-4A71-BDBF-E860E288ADD2}" srcOrd="2" destOrd="0" presId="urn:microsoft.com/office/officeart/2005/8/layout/vList5"/>
    <dgm:cxn modelId="{24CC8D5F-8F8A-46C1-9232-9D8EB4227DB6}" type="presParOf" srcId="{984365D4-FE6D-4A71-BDBF-E860E288ADD2}" destId="{4E09FA1C-E85B-48C2-AA28-DFEAA5630638}" srcOrd="0" destOrd="0" presId="urn:microsoft.com/office/officeart/2005/8/layout/vList5"/>
    <dgm:cxn modelId="{E9E3CCB1-858F-4C17-ABEE-E08AB62E2AA1}" type="presParOf" srcId="{984365D4-FE6D-4A71-BDBF-E860E288ADD2}" destId="{6B68B55E-FEFD-4598-8935-73761058B06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F69C-7F21-46CA-AEB0-2A4B16A8D85A}" type="datetimeFigureOut">
              <a:rPr lang="es-MX" smtClean="0"/>
              <a:pPr/>
              <a:t>14/09/2015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733E-B657-46C2-AC6E-F14717E3C33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F69C-7F21-46CA-AEB0-2A4B16A8D85A}" type="datetimeFigureOut">
              <a:rPr lang="es-MX" smtClean="0"/>
              <a:pPr/>
              <a:t>14/09/2015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733E-B657-46C2-AC6E-F14717E3C33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F69C-7F21-46CA-AEB0-2A4B16A8D85A}" type="datetimeFigureOut">
              <a:rPr lang="es-MX" smtClean="0"/>
              <a:pPr/>
              <a:t>14/09/2015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733E-B657-46C2-AC6E-F14717E3C33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F69C-7F21-46CA-AEB0-2A4B16A8D85A}" type="datetimeFigureOut">
              <a:rPr lang="es-MX" smtClean="0"/>
              <a:pPr/>
              <a:t>14/09/2015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733E-B657-46C2-AC6E-F14717E3C33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F69C-7F21-46CA-AEB0-2A4B16A8D85A}" type="datetimeFigureOut">
              <a:rPr lang="es-MX" smtClean="0"/>
              <a:pPr/>
              <a:t>14/09/2015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733E-B657-46C2-AC6E-F14717E3C33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F69C-7F21-46CA-AEB0-2A4B16A8D85A}" type="datetimeFigureOut">
              <a:rPr lang="es-MX" smtClean="0"/>
              <a:pPr/>
              <a:t>14/09/2015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733E-B657-46C2-AC6E-F14717E3C33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F69C-7F21-46CA-AEB0-2A4B16A8D85A}" type="datetimeFigureOut">
              <a:rPr lang="es-MX" smtClean="0"/>
              <a:pPr/>
              <a:t>14/09/2015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733E-B657-46C2-AC6E-F14717E3C33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F69C-7F21-46CA-AEB0-2A4B16A8D85A}" type="datetimeFigureOut">
              <a:rPr lang="es-MX" smtClean="0"/>
              <a:pPr/>
              <a:t>14/09/2015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733E-B657-46C2-AC6E-F14717E3C33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F69C-7F21-46CA-AEB0-2A4B16A8D85A}" type="datetimeFigureOut">
              <a:rPr lang="es-MX" smtClean="0"/>
              <a:pPr/>
              <a:t>14/09/2015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733E-B657-46C2-AC6E-F14717E3C33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F69C-7F21-46CA-AEB0-2A4B16A8D85A}" type="datetimeFigureOut">
              <a:rPr lang="es-MX" smtClean="0"/>
              <a:pPr/>
              <a:t>14/09/2015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733E-B657-46C2-AC6E-F14717E3C33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F69C-7F21-46CA-AEB0-2A4B16A8D85A}" type="datetimeFigureOut">
              <a:rPr lang="es-MX" smtClean="0"/>
              <a:pPr/>
              <a:t>14/09/2015</a:t>
            </a:fld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52733E-B657-46C2-AC6E-F14717E3C33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C52733E-B657-46C2-AC6E-F14717E3C33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69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1EFF69C-7F21-46CA-AEB0-2A4B16A8D85A}" type="datetimeFigureOut">
              <a:rPr lang="es-MX" smtClean="0"/>
              <a:pPr/>
              <a:t>14/09/2015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9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22.jpe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23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10" Type="http://schemas.openxmlformats.org/officeDocument/2006/relationships/image" Target="../media/image26.jpeg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8.jpeg"/><Relationship Id="rId7" Type="http://schemas.openxmlformats.org/officeDocument/2006/relationships/diagramColors" Target="../diagrams/colors8.xml"/><Relationship Id="rId12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8.xml"/><Relationship Id="rId11" Type="http://schemas.openxmlformats.org/officeDocument/2006/relationships/image" Target="../media/image31.jpeg"/><Relationship Id="rId5" Type="http://schemas.openxmlformats.org/officeDocument/2006/relationships/diagramLayout" Target="../diagrams/layout8.xml"/><Relationship Id="rId10" Type="http://schemas.openxmlformats.org/officeDocument/2006/relationships/image" Target="../media/image30.jpeg"/><Relationship Id="rId4" Type="http://schemas.openxmlformats.org/officeDocument/2006/relationships/diagramData" Target="../diagrams/data8.xml"/><Relationship Id="rId9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ianzatex.com/verimagen.php?imagen=I0045628&amp;nota=N0033845" TargetMode="External"/><Relationship Id="rId7" Type="http://schemas.openxmlformats.org/officeDocument/2006/relationships/hyperlink" Target="http://www.milenio.com/region/Van-millones-Fondo-Metropolitano-movilidad-presupuestos-GDL-Peribus-ciclovias-SIOP_0_455954441.html" TargetMode="External"/><Relationship Id="rId2" Type="http://schemas.openxmlformats.org/officeDocument/2006/relationships/hyperlink" Target="http://www.jalisco.gob.mx/es/gobierno/organismos/tzg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ajornadajalisco.com.mx/2015/01/consejo-metropolitano-aprueba-el-paquete-de-obras-del-fondo-2015/" TargetMode="External"/><Relationship Id="rId5" Type="http://schemas.openxmlformats.org/officeDocument/2006/relationships/hyperlink" Target="http://siop.jalisco.gob.mx/servicios-y-programas/programas/busqueda" TargetMode="External"/><Relationship Id="rId4" Type="http://schemas.openxmlformats.org/officeDocument/2006/relationships/hyperlink" Target="http://www1.lajornadaguerrero.com.mx/2008/02/27/index.php?section=sociedad&amp;article=010n1soc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s.wikipedia.org/wiki/Kil%C3%B3metro_cuadrado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1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Zona Metropolitana de Guadalajara</a:t>
            </a:r>
            <a:endParaRPr lang="es-MX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endParaRPr lang="es-MX" dirty="0" smtClean="0"/>
          </a:p>
          <a:p>
            <a:pPr algn="ctr"/>
            <a:r>
              <a:rPr lang="es-MX" sz="2400" b="1" dirty="0" smtClean="0"/>
              <a:t>Elaboró: Graciela M. Suárez Díaz</a:t>
            </a:r>
          </a:p>
          <a:p>
            <a:pPr algn="ctr"/>
            <a:r>
              <a:rPr lang="es-MX" sz="2400" b="1" dirty="0" smtClean="0"/>
              <a:t>Agosto de 2015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49640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82581" y="81844"/>
            <a:ext cx="11294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latin typeface="Baskerville Old Face" panose="02020602080505020303" pitchFamily="18" charset="0"/>
              </a:rPr>
              <a:t>Secretaría de Infraestructura y Obra Pública</a:t>
            </a:r>
            <a:endParaRPr lang="es-MX" sz="36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599716583"/>
              </p:ext>
            </p:extLst>
          </p:nvPr>
        </p:nvGraphicFramePr>
        <p:xfrm>
          <a:off x="0" y="2575774"/>
          <a:ext cx="12191999" cy="3897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redondeado 2"/>
          <p:cNvSpPr/>
          <p:nvPr/>
        </p:nvSpPr>
        <p:spPr>
          <a:xfrm>
            <a:off x="1365158" y="813758"/>
            <a:ext cx="3206840" cy="141667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latin typeface="Baskerville Old Face" panose="02020602080505020303" pitchFamily="18" charset="0"/>
              </a:rPr>
              <a:t>Reglamento que norma el funcionamiento del Consejo Metropolitano de </a:t>
            </a:r>
            <a:r>
              <a:rPr lang="es-MX" sz="1400" dirty="0">
                <a:latin typeface="Baskerville Old Face" panose="02020602080505020303" pitchFamily="18" charset="0"/>
              </a:rPr>
              <a:t>G</a:t>
            </a:r>
            <a:r>
              <a:rPr lang="es-MX" sz="1400" dirty="0" smtClean="0">
                <a:latin typeface="Baskerville Old Face" panose="02020602080505020303" pitchFamily="18" charset="0"/>
              </a:rPr>
              <a:t>uadalajara </a:t>
            </a:r>
            <a:endParaRPr lang="es-MX" sz="1400" dirty="0">
              <a:latin typeface="Baskerville Old Face" panose="02020602080505020303" pitchFamily="18" charset="0"/>
            </a:endParaRPr>
          </a:p>
        </p:txBody>
      </p:sp>
      <p:sp>
        <p:nvSpPr>
          <p:cNvPr id="4" name="Abrir llave 3"/>
          <p:cNvSpPr/>
          <p:nvPr/>
        </p:nvSpPr>
        <p:spPr>
          <a:xfrm>
            <a:off x="4700787" y="981183"/>
            <a:ext cx="334851" cy="1081826"/>
          </a:xfrm>
          <a:prstGeom prst="lef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5035638" y="985791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1400" smtClean="0">
                <a:latin typeface="Baskerville Old Face" panose="02020602080505020303" pitchFamily="18" charset="0"/>
              </a:rPr>
              <a:t>El Consejo será el Organismo básico de coordinación y concertación para las acciones de alcance intermunicipal en la Zona Metropolitana de Guadalajara. En el participarán las diferentes instancias de los Gobiernos Federal, Estatal y los Ayuntamientos</a:t>
            </a:r>
            <a:endParaRPr lang="es-MX" sz="1400" dirty="0">
              <a:latin typeface="Baskerville Old Face" panose="02020602080505020303" pitchFamily="18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394881" y="2349305"/>
            <a:ext cx="3700594" cy="1899138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4816704" y="1791313"/>
            <a:ext cx="7018989" cy="35394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es-MX" sz="1600" dirty="0"/>
              <a:t>I.- El Consejo será presidido por el Titular del Poder Ejecutivo </a:t>
            </a:r>
            <a:endParaRPr lang="es-MX" sz="1600" dirty="0" smtClean="0"/>
          </a:p>
          <a:p>
            <a:r>
              <a:rPr lang="es-MX" sz="1600" dirty="0" smtClean="0"/>
              <a:t>II</a:t>
            </a:r>
            <a:r>
              <a:rPr lang="es-MX" sz="1600" dirty="0"/>
              <a:t>.- Por Consejeros titulares que serán los C.C. Presidentes Municipales.</a:t>
            </a:r>
            <a:br>
              <a:rPr lang="es-MX" sz="1600" dirty="0"/>
            </a:br>
            <a:r>
              <a:rPr lang="es-MX" sz="1600" dirty="0"/>
              <a:t>A) Secretaria de Desarrollo Urbano y Rural</a:t>
            </a:r>
            <a:br>
              <a:rPr lang="es-MX" sz="1600" dirty="0"/>
            </a:br>
            <a:r>
              <a:rPr lang="es-MX" sz="1600" dirty="0"/>
              <a:t>B) Vialidad y Transporte</a:t>
            </a:r>
            <a:br>
              <a:rPr lang="es-MX" sz="1600" dirty="0"/>
            </a:br>
            <a:r>
              <a:rPr lang="es-MX" sz="1600" dirty="0"/>
              <a:t>C) Promoción y Desarrollo Económico</a:t>
            </a:r>
            <a:br>
              <a:rPr lang="es-MX" sz="1600" dirty="0"/>
            </a:br>
            <a:r>
              <a:rPr lang="es-MX" sz="1600" dirty="0"/>
              <a:t>D) Fomento Turístico Artesanal y Pesca</a:t>
            </a:r>
            <a:br>
              <a:rPr lang="es-MX" sz="1600" dirty="0"/>
            </a:br>
            <a:r>
              <a:rPr lang="es-MX" sz="1600" dirty="0"/>
              <a:t>E) Salud y Bienestar Social</a:t>
            </a:r>
            <a:br>
              <a:rPr lang="es-MX" sz="1600" dirty="0"/>
            </a:br>
            <a:r>
              <a:rPr lang="es-MX" sz="1600" dirty="0"/>
              <a:t>F) Educación y cultura</a:t>
            </a:r>
            <a:br>
              <a:rPr lang="es-MX" sz="1600" dirty="0"/>
            </a:br>
            <a:r>
              <a:rPr lang="es-MX" sz="1600" dirty="0"/>
              <a:t>G) Procurador General del Estado</a:t>
            </a:r>
            <a:br>
              <a:rPr lang="es-MX" sz="1600" dirty="0"/>
            </a:br>
            <a:r>
              <a:rPr lang="es-MX" sz="1600" dirty="0"/>
              <a:t>H) Sistema Intermunicipal de Servicios de Agua Potable y Alcantarillado</a:t>
            </a:r>
            <a:br>
              <a:rPr lang="es-MX" sz="1600" dirty="0"/>
            </a:br>
            <a:r>
              <a:rPr lang="es-MX" sz="1600" dirty="0"/>
              <a:t>I) Delegación Estatal de SEDUE</a:t>
            </a:r>
            <a:br>
              <a:rPr lang="es-MX" sz="1600" dirty="0"/>
            </a:br>
            <a:r>
              <a:rPr lang="es-MX" sz="1600" dirty="0"/>
              <a:t>J) Delegación Estatal de la Secretaría de la Reforma Agraria.</a:t>
            </a:r>
          </a:p>
          <a:p>
            <a:r>
              <a:rPr lang="es-MX" sz="1600" dirty="0"/>
              <a:t>III.- Un secretario Técnico que lo será el correspondiente al poder ejecutivo</a:t>
            </a:r>
          </a:p>
          <a:p>
            <a:endParaRPr lang="es-MX" sz="1600" dirty="0">
              <a:latin typeface="Baskerville Old Face" panose="02020602080505020303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845442" y="2837209"/>
            <a:ext cx="2799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Baskerville Old Face" panose="02020602080505020303" pitchFamily="18" charset="0"/>
              </a:rPr>
              <a:t>El Consejo Metropolitano de Guadalajara se encuentra integrado por: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sp>
        <p:nvSpPr>
          <p:cNvPr id="7" name="Flecha derecha 6"/>
          <p:cNvSpPr/>
          <p:nvPr/>
        </p:nvSpPr>
        <p:spPr>
          <a:xfrm>
            <a:off x="4211392" y="3129566"/>
            <a:ext cx="489395" cy="431462"/>
          </a:xfrm>
          <a:prstGeom prst="rightArrow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20832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3" grpId="0" animBg="1"/>
      <p:bldP spid="4" grpId="0" animBg="1"/>
      <p:bldP spid="6" grpId="0"/>
      <p:bldP spid="8" grpId="0" animBg="1"/>
      <p:bldP spid="9" grpId="0" animBg="1"/>
      <p:bldP spid="10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2669867"/>
              </p:ext>
            </p:extLst>
          </p:nvPr>
        </p:nvGraphicFramePr>
        <p:xfrm>
          <a:off x="296984" y="19916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14334" y="1086787"/>
            <a:ext cx="346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Baskerville Old Face" panose="02020602080505020303" pitchFamily="18" charset="0"/>
              </a:rPr>
              <a:t>Comisiones de trabajo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1026" name="Picture 2" descr="http://www.sedatu.gob.mx/sraweb/datastore/noticias/boletin085-2014/thumbs/thumbs_240514_com085_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331" y="4971548"/>
            <a:ext cx="2594317" cy="17317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ilenio.com/jalisco/Trabajaran-Ayuntamiento-Comite-desarrollo-Guadalajara_MILIMA20131018_0053_8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34" y="4968508"/>
            <a:ext cx="2594317" cy="17347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.informador.com.mx/biblioteca/imagen/370x277/778/77748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328" y="4968508"/>
            <a:ext cx="2594317" cy="17724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tatic.tvazteca.com/imagenes/2012/35/169438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7325" y="4968507"/>
            <a:ext cx="2594317" cy="17724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6009648" y="1086787"/>
            <a:ext cx="1882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Baskerville Old Face" panose="02020602080505020303" pitchFamily="18" charset="0"/>
              </a:rPr>
              <a:t>ZMG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262688" y="3784209"/>
            <a:ext cx="3376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400" dirty="0" smtClean="0">
                <a:latin typeface="Baskerville Old Face" panose="02020602080505020303" pitchFamily="18" charset="0"/>
              </a:rPr>
              <a:t>Define los montos que se asignarán para cada municipio y sector.</a:t>
            </a:r>
            <a:endParaRPr lang="es-MX" sz="1400" dirty="0">
              <a:latin typeface="Baskerville Old Face" panose="02020602080505020303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8638934" y="1038227"/>
            <a:ext cx="3403011" cy="46645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4">
              <a:hueOff val="10395692"/>
              <a:satOff val="-47968"/>
              <a:lumOff val="1765"/>
              <a:alphaOff val="0"/>
            </a:schemeClr>
          </a:lnRef>
          <a:fillRef idx="3">
            <a:schemeClr val="accent4">
              <a:hueOff val="10395692"/>
              <a:satOff val="-47968"/>
              <a:lumOff val="1765"/>
              <a:alphaOff val="0"/>
            </a:schemeClr>
          </a:fillRef>
          <a:effectRef idx="3">
            <a:schemeClr val="accent4">
              <a:hueOff val="10395692"/>
              <a:satOff val="-47968"/>
              <a:lumOff val="1765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8817325" y="129602"/>
            <a:ext cx="2594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Baskerville Old Face" panose="02020602080505020303" pitchFamily="18" charset="0"/>
              </a:rPr>
              <a:t>Observatorio Metropolitano de Guadalajara  (Omega)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8950792" y="1823365"/>
            <a:ext cx="27680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1400" dirty="0">
                <a:latin typeface="Baskerville Old Face" panose="02020602080505020303" pitchFamily="18" charset="0"/>
              </a:rPr>
              <a:t>Estancia para el conocimiento y </a:t>
            </a:r>
            <a:endParaRPr lang="es-MX" sz="1400" dirty="0" smtClean="0">
              <a:latin typeface="Baskerville Old Face" panose="02020602080505020303" pitchFamily="18" charset="0"/>
            </a:endParaRPr>
          </a:p>
          <a:p>
            <a:pPr algn="just"/>
            <a:r>
              <a:rPr lang="es-MX" sz="1400" dirty="0">
                <a:latin typeface="Baskerville Old Face" panose="02020602080505020303" pitchFamily="18" charset="0"/>
              </a:rPr>
              <a:t>e</a:t>
            </a:r>
            <a:r>
              <a:rPr lang="es-MX" sz="1400" dirty="0" smtClean="0">
                <a:latin typeface="Baskerville Old Face" panose="02020602080505020303" pitchFamily="18" charset="0"/>
              </a:rPr>
              <a:t>valuación de las condiciones del </a:t>
            </a:r>
          </a:p>
          <a:p>
            <a:pPr algn="just"/>
            <a:r>
              <a:rPr lang="es-MX" sz="1400" dirty="0" smtClean="0">
                <a:latin typeface="Baskerville Old Face" panose="02020602080505020303" pitchFamily="18" charset="0"/>
              </a:rPr>
              <a:t>desarrollo general de la metrópolis </a:t>
            </a:r>
            <a:endParaRPr lang="es-MX" sz="1400" dirty="0">
              <a:latin typeface="Baskerville Old Face" panose="02020602080505020303" pitchFamily="18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8638934" y="1133169"/>
            <a:ext cx="291271" cy="291271"/>
          </a:xfrm>
          <a:prstGeom prst="rect">
            <a:avLst/>
          </a:prstGeom>
        </p:spPr>
        <p:style>
          <a:lnRef idx="1">
            <a:schemeClr val="accent4">
              <a:hueOff val="10395692"/>
              <a:satOff val="-47968"/>
              <a:lumOff val="1765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Rectángulo 15"/>
          <p:cNvSpPr/>
          <p:nvPr/>
        </p:nvSpPr>
        <p:spPr>
          <a:xfrm>
            <a:off x="8637188" y="1862399"/>
            <a:ext cx="291264" cy="291264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4">
              <a:hueOff val="7425494"/>
              <a:satOff val="-34263"/>
              <a:lumOff val="1261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Rectángulo 16"/>
          <p:cNvSpPr/>
          <p:nvPr/>
        </p:nvSpPr>
        <p:spPr>
          <a:xfrm>
            <a:off x="8635132" y="2639214"/>
            <a:ext cx="291264" cy="291264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>
              <a:hueOff val="7425494"/>
              <a:satOff val="-34263"/>
              <a:lumOff val="1261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CuadroTexto 9"/>
          <p:cNvSpPr txBox="1"/>
          <p:nvPr/>
        </p:nvSpPr>
        <p:spPr>
          <a:xfrm>
            <a:off x="9091469" y="2639214"/>
            <a:ext cx="2768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dirty="0" smtClean="0">
                <a:latin typeface="Baskerville Old Face" panose="02020602080505020303" pitchFamily="18" charset="0"/>
              </a:rPr>
              <a:t>Creado a partir del convenio de colaboración entre el ITESM campus Guadalajara, ITESO  y la U. de G.</a:t>
            </a:r>
            <a:endParaRPr lang="es-MX" sz="14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9931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87168" y="213424"/>
            <a:ext cx="6479392" cy="616570"/>
          </a:xfrm>
          <a:prstGeom prst="rect">
            <a:avLst/>
          </a:prstGeom>
        </p:spPr>
        <p:style>
          <a:lnRef idx="1">
            <a:schemeClr val="accent4">
              <a:hueOff val="10395692"/>
              <a:satOff val="-47968"/>
              <a:lumOff val="1765"/>
              <a:alphaOff val="0"/>
            </a:schemeClr>
          </a:lnRef>
          <a:fillRef idx="3">
            <a:schemeClr val="accent4">
              <a:hueOff val="10395692"/>
              <a:satOff val="-47968"/>
              <a:lumOff val="1765"/>
              <a:alphaOff val="0"/>
            </a:schemeClr>
          </a:fillRef>
          <a:effectRef idx="3">
            <a:schemeClr val="accent4">
              <a:hueOff val="10395692"/>
              <a:satOff val="-47968"/>
              <a:lumOff val="1765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es-MX" sz="2800" dirty="0" smtClean="0">
                <a:latin typeface="Baskerville Old Face" panose="02020602080505020303" pitchFamily="18" charset="0"/>
              </a:rPr>
              <a:t>Fondo Metropolitano de Guadalajara 2015</a:t>
            </a:r>
            <a:endParaRPr lang="es-MX" sz="28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088242987"/>
              </p:ext>
            </p:extLst>
          </p:nvPr>
        </p:nvGraphicFramePr>
        <p:xfrm>
          <a:off x="2046069" y="1087645"/>
          <a:ext cx="8128000" cy="3428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-126614" y="4895557"/>
            <a:ext cx="2405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Baskerville Old Face" panose="02020602080505020303" pitchFamily="18" charset="0"/>
              </a:rPr>
              <a:t>Proyectos</a:t>
            </a:r>
            <a:endParaRPr lang="es-MX" sz="2800" dirty="0">
              <a:latin typeface="Baskerville Old Face" panose="02020602080505020303" pitchFamily="18" charset="0"/>
            </a:endParaRPr>
          </a:p>
        </p:txBody>
      </p:sp>
      <p:sp>
        <p:nvSpPr>
          <p:cNvPr id="7" name="Abrir llave 6"/>
          <p:cNvSpPr/>
          <p:nvPr/>
        </p:nvSpPr>
        <p:spPr>
          <a:xfrm>
            <a:off x="1913204" y="3601330"/>
            <a:ext cx="675250" cy="3123028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/>
          <p:cNvSpPr txBox="1"/>
          <p:nvPr/>
        </p:nvSpPr>
        <p:spPr>
          <a:xfrm>
            <a:off x="2489983" y="3348110"/>
            <a:ext cx="2799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Baskerville Old Face" panose="02020602080505020303" pitchFamily="18" charset="0"/>
              </a:rPr>
              <a:t>Total de Obras: 21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pic>
        <p:nvPicPr>
          <p:cNvPr id="2050" name="Picture 2" descr="http://i299.photobucket.com/albums/mm293/Andreco_2008/EXPO/CAM00194_zps21f26f6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867" y="3844051"/>
            <a:ext cx="2537704" cy="190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/>
          <p:cNvSpPr/>
          <p:nvPr/>
        </p:nvSpPr>
        <p:spPr>
          <a:xfrm>
            <a:off x="2194565" y="5775467"/>
            <a:ext cx="30948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200" dirty="0">
                <a:latin typeface="Baskerville Old Face" panose="02020602080505020303" pitchFamily="18" charset="0"/>
              </a:rPr>
              <a:t>Sistema de Transporte de Altas </a:t>
            </a:r>
            <a:r>
              <a:rPr lang="es-MX" sz="1200" dirty="0" smtClean="0">
                <a:latin typeface="Baskerville Old Face" panose="02020602080505020303" pitchFamily="18" charset="0"/>
              </a:rPr>
              <a:t>Especificaciones</a:t>
            </a:r>
          </a:p>
          <a:p>
            <a:pPr algn="ctr"/>
            <a:r>
              <a:rPr lang="es-MX" sz="1200" dirty="0" smtClean="0">
                <a:latin typeface="Baskerville Old Face" panose="02020602080505020303" pitchFamily="18" charset="0"/>
              </a:rPr>
              <a:t> </a:t>
            </a:r>
            <a:r>
              <a:rPr lang="es-MX" sz="1200" dirty="0">
                <a:latin typeface="Baskerville Old Face" panose="02020602080505020303" pitchFamily="18" charset="0"/>
              </a:rPr>
              <a:t>para el Periférico (</a:t>
            </a:r>
            <a:r>
              <a:rPr lang="es-MX" sz="1200" dirty="0" smtClean="0">
                <a:latin typeface="Baskerville Old Face" panose="02020602080505020303" pitchFamily="18" charset="0"/>
              </a:rPr>
              <a:t>PERIBUS) </a:t>
            </a:r>
          </a:p>
          <a:p>
            <a:pPr algn="ctr"/>
            <a:r>
              <a:rPr lang="es-MX" sz="1200" dirty="0" smtClean="0">
                <a:latin typeface="Baskerville Old Face" panose="02020602080505020303" pitchFamily="18" charset="0"/>
              </a:rPr>
              <a:t>Red de transporte masivo al conectar con el </a:t>
            </a:r>
            <a:r>
              <a:rPr lang="es-MX" sz="1200" dirty="0" err="1" smtClean="0">
                <a:latin typeface="Baskerville Old Face" panose="02020602080505020303" pitchFamily="18" charset="0"/>
              </a:rPr>
              <a:t>Macrobus</a:t>
            </a:r>
            <a:r>
              <a:rPr lang="es-MX" sz="1200" dirty="0" smtClean="0">
                <a:latin typeface="Baskerville Old Face" panose="02020602080505020303" pitchFamily="18" charset="0"/>
              </a:rPr>
              <a:t> </a:t>
            </a:r>
            <a:endParaRPr lang="es-MX" sz="1200" dirty="0">
              <a:latin typeface="Baskerville Old Face" panose="02020602080505020303" pitchFamily="18" charset="0"/>
            </a:endParaRPr>
          </a:p>
        </p:txBody>
      </p:sp>
      <p:pic>
        <p:nvPicPr>
          <p:cNvPr id="2052" name="Picture 4" descr="http://www.1070noticias.com.mx/wp-content/uploads/2015/02/zonas-30-1-599x33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456" y="3844051"/>
            <a:ext cx="2537704" cy="190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5246865" y="5862770"/>
            <a:ext cx="26420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latin typeface="Baskerville Old Face" panose="02020602080505020303" pitchFamily="18" charset="0"/>
              </a:rPr>
              <a:t>Zonas </a:t>
            </a:r>
            <a:r>
              <a:rPr lang="es-MX" sz="1200" dirty="0" smtClean="0">
                <a:latin typeface="Baskerville Old Face" panose="02020602080505020303" pitchFamily="18" charset="0"/>
              </a:rPr>
              <a:t>30 (sitios destinados para</a:t>
            </a:r>
          </a:p>
          <a:p>
            <a:r>
              <a:rPr lang="es-MX" sz="1200" dirty="0" smtClean="0">
                <a:latin typeface="Baskerville Old Face" panose="02020602080505020303" pitchFamily="18" charset="0"/>
              </a:rPr>
              <a:t> beneficiar </a:t>
            </a:r>
            <a:r>
              <a:rPr lang="es-MX" sz="1200" dirty="0">
                <a:latin typeface="Baskerville Old Face" panose="02020602080505020303" pitchFamily="18" charset="0"/>
              </a:rPr>
              <a:t>a los ciudadanos y peatones, </a:t>
            </a:r>
            <a:endParaRPr lang="es-MX" sz="1200" dirty="0" smtClean="0">
              <a:latin typeface="Baskerville Old Face" panose="02020602080505020303" pitchFamily="18" charset="0"/>
            </a:endParaRPr>
          </a:p>
          <a:p>
            <a:r>
              <a:rPr lang="es-MX" sz="1200" dirty="0" smtClean="0">
                <a:latin typeface="Baskerville Old Face" panose="02020602080505020303" pitchFamily="18" charset="0"/>
              </a:rPr>
              <a:t>e </a:t>
            </a:r>
            <a:r>
              <a:rPr lang="es-MX" sz="1200" dirty="0">
                <a:latin typeface="Baskerville Old Face" panose="02020602080505020303" pitchFamily="18" charset="0"/>
              </a:rPr>
              <a:t>impulsar el transporte no </a:t>
            </a:r>
            <a:r>
              <a:rPr lang="es-MX" sz="1200" dirty="0" smtClean="0">
                <a:latin typeface="Baskerville Old Face" panose="02020602080505020303" pitchFamily="18" charset="0"/>
              </a:rPr>
              <a:t>motorizado) </a:t>
            </a:r>
            <a:endParaRPr lang="es-MX" sz="1200" dirty="0">
              <a:latin typeface="Baskerville Old Face" panose="02020602080505020303" pitchFamily="18" charset="0"/>
            </a:endParaRPr>
          </a:p>
        </p:txBody>
      </p:sp>
      <p:pic>
        <p:nvPicPr>
          <p:cNvPr id="2054" name="Picture 6" descr="http://img.informador.com.mx/biblioteca/imagen/370x277/1088/108779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045" y="3844051"/>
            <a:ext cx="2537704" cy="190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ángulo 11"/>
          <p:cNvSpPr/>
          <p:nvPr/>
        </p:nvSpPr>
        <p:spPr>
          <a:xfrm>
            <a:off x="7888935" y="5982911"/>
            <a:ext cx="26420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1400" dirty="0" smtClean="0">
                <a:latin typeface="Baskerville Old Face" panose="02020602080505020303" pitchFamily="18" charset="0"/>
              </a:rPr>
              <a:t>Construcción </a:t>
            </a:r>
            <a:r>
              <a:rPr lang="es-MX" sz="1400" dirty="0">
                <a:latin typeface="Baskerville Old Face" panose="02020602080505020303" pitchFamily="18" charset="0"/>
              </a:rPr>
              <a:t>y rescate de </a:t>
            </a:r>
            <a:r>
              <a:rPr lang="es-MX" sz="1400" dirty="0" smtClean="0">
                <a:latin typeface="Baskerville Old Face" panose="02020602080505020303" pitchFamily="18" charset="0"/>
              </a:rPr>
              <a:t>espacios</a:t>
            </a:r>
          </a:p>
          <a:p>
            <a:pPr algn="ctr"/>
            <a:r>
              <a:rPr lang="es-MX" sz="1400" dirty="0" smtClean="0">
                <a:latin typeface="Baskerville Old Face" panose="02020602080505020303" pitchFamily="18" charset="0"/>
              </a:rPr>
              <a:t> </a:t>
            </a:r>
            <a:r>
              <a:rPr lang="es-MX" sz="1400" dirty="0">
                <a:latin typeface="Baskerville Old Face" panose="02020602080505020303" pitchFamily="18" charset="0"/>
              </a:rPr>
              <a:t>públicos.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t="1333" r="8210" b="49333"/>
          <a:stretch/>
        </p:blipFill>
        <p:spPr>
          <a:xfrm>
            <a:off x="913028" y="800324"/>
            <a:ext cx="4979963" cy="544419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6" t="50256" r="7602" b="1538"/>
          <a:stretch/>
        </p:blipFill>
        <p:spPr>
          <a:xfrm>
            <a:off x="6174352" y="847713"/>
            <a:ext cx="4979963" cy="544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9610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5" grpId="0">
        <p:bldAsOne/>
      </p:bldGraphic>
      <p:bldP spid="6" grpId="0"/>
      <p:bldP spid="7" grpId="0" animBg="1"/>
      <p:bldP spid="8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177422" y="136478"/>
            <a:ext cx="8679976" cy="98263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Rectángulo 1"/>
          <p:cNvSpPr/>
          <p:nvPr/>
        </p:nvSpPr>
        <p:spPr>
          <a:xfrm>
            <a:off x="356166" y="282770"/>
            <a:ext cx="83263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dirty="0" smtClean="0">
                <a:latin typeface="Baskerville Old Face" panose="02020602080505020303" pitchFamily="18" charset="0"/>
              </a:rPr>
              <a:t>Firma del Compromiso </a:t>
            </a:r>
            <a:r>
              <a:rPr lang="es-MX" sz="2000" dirty="0">
                <a:latin typeface="Baskerville Old Face" panose="02020602080505020303" pitchFamily="18" charset="0"/>
              </a:rPr>
              <a:t>de la Coordinación Metropolitana de Seguridad </a:t>
            </a:r>
            <a:r>
              <a:rPr lang="es-MX" sz="2000" dirty="0" smtClean="0">
                <a:latin typeface="Baskerville Old Face" panose="02020602080505020303" pitchFamily="18" charset="0"/>
              </a:rPr>
              <a:t>Pública</a:t>
            </a:r>
          </a:p>
          <a:p>
            <a:r>
              <a:rPr lang="es-MX" sz="2800" dirty="0" smtClean="0">
                <a:solidFill>
                  <a:srgbClr val="000000"/>
                </a:solidFill>
                <a:latin typeface="Baskerville Old Face" panose="02020602080505020303" pitchFamily="18" charset="0"/>
              </a:rPr>
              <a:t>Metropolicía de la ZMG</a:t>
            </a:r>
            <a:endParaRPr lang="es-MX" sz="2800" b="0" i="0" dirty="0">
              <a:solidFill>
                <a:srgbClr val="000000"/>
              </a:solidFill>
              <a:effectLst/>
              <a:latin typeface="Baskerville Old Face" panose="02020602080505020303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45994" y="1413513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600" dirty="0" smtClean="0">
                <a:latin typeface="Baskerville Old Face" panose="02020602080505020303" pitchFamily="18" charset="0"/>
              </a:rPr>
              <a:t>Uno de los Temas prioritarios </a:t>
            </a:r>
            <a:r>
              <a:rPr lang="es-MX" sz="1600" dirty="0">
                <a:latin typeface="Baskerville Old Face" panose="02020602080505020303" pitchFamily="18" charset="0"/>
              </a:rPr>
              <a:t>del área metropolitana </a:t>
            </a:r>
            <a:r>
              <a:rPr lang="es-MX" sz="1600" dirty="0" smtClean="0">
                <a:latin typeface="Baskerville Old Face" panose="02020602080505020303" pitchFamily="18" charset="0"/>
              </a:rPr>
              <a:t>es </a:t>
            </a:r>
            <a:r>
              <a:rPr lang="es-MX" sz="1600" dirty="0">
                <a:latin typeface="Baskerville Old Face" panose="02020602080505020303" pitchFamily="18" charset="0"/>
              </a:rPr>
              <a:t>la seguridad </a:t>
            </a:r>
            <a:r>
              <a:rPr lang="es-MX" sz="1600" dirty="0" smtClean="0">
                <a:latin typeface="Baskerville Old Face" panose="02020602080505020303" pitchFamily="18" charset="0"/>
              </a:rPr>
              <a:t>ciudadana.</a:t>
            </a:r>
            <a:endParaRPr lang="es-MX" sz="1600" dirty="0">
              <a:latin typeface="Baskerville Old Face" panose="02020602080505020303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45994" y="2354241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600" dirty="0">
                <a:latin typeface="Baskerville Old Face" panose="02020602080505020303" pitchFamily="18" charset="0"/>
              </a:rPr>
              <a:t>La Metropolicía es un cuerpo policiaco que no es de un único mando, sino que depende de la administración de cada </a:t>
            </a:r>
            <a:r>
              <a:rPr lang="es-MX" sz="1600" dirty="0" smtClean="0">
                <a:latin typeface="Baskerville Old Face" panose="02020602080505020303" pitchFamily="18" charset="0"/>
              </a:rPr>
              <a:t>municipalidad, aunque esta se </a:t>
            </a:r>
            <a:r>
              <a:rPr lang="es-MX" sz="1600" dirty="0">
                <a:latin typeface="Baskerville Old Face" panose="02020602080505020303" pitchFamily="18" charset="0"/>
              </a:rPr>
              <a:t>encarga de la vigilancia y protección de los seis municipios centrales de la zona metropolitana 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54730" y="1461787"/>
            <a:ext cx="291264" cy="291264"/>
          </a:xfrm>
          <a:prstGeom prst="rect">
            <a:avLst/>
          </a:prstGeom>
        </p:spPr>
        <p:style>
          <a:lnRef idx="1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Rectángulo 6"/>
          <p:cNvSpPr/>
          <p:nvPr/>
        </p:nvSpPr>
        <p:spPr>
          <a:xfrm>
            <a:off x="354730" y="2604757"/>
            <a:ext cx="291264" cy="291264"/>
          </a:xfrm>
          <a:prstGeom prst="rect">
            <a:avLst/>
          </a:prstGeom>
        </p:spPr>
        <p:style>
          <a:lnRef idx="1">
            <a:schemeClr val="accent4">
              <a:hueOff val="1485099"/>
              <a:satOff val="-6853"/>
              <a:lumOff val="252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Rectángulo 7"/>
          <p:cNvSpPr/>
          <p:nvPr/>
        </p:nvSpPr>
        <p:spPr>
          <a:xfrm>
            <a:off x="354730" y="3897844"/>
            <a:ext cx="291264" cy="291264"/>
          </a:xfrm>
          <a:prstGeom prst="rect">
            <a:avLst/>
          </a:prstGeom>
        </p:spPr>
        <p:style>
          <a:lnRef idx="1">
            <a:schemeClr val="accent4">
              <a:hueOff val="2970198"/>
              <a:satOff val="-13705"/>
              <a:lumOff val="504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Rectángulo 8"/>
          <p:cNvSpPr/>
          <p:nvPr/>
        </p:nvSpPr>
        <p:spPr>
          <a:xfrm>
            <a:off x="354730" y="4999867"/>
            <a:ext cx="291264" cy="291264"/>
          </a:xfrm>
          <a:prstGeom prst="rect">
            <a:avLst/>
          </a:prstGeom>
        </p:spPr>
        <p:style>
          <a:lnRef idx="1">
            <a:schemeClr val="accent4">
              <a:hueOff val="4455297"/>
              <a:satOff val="-20558"/>
              <a:lumOff val="75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Rectángulo 9"/>
          <p:cNvSpPr/>
          <p:nvPr/>
        </p:nvSpPr>
        <p:spPr>
          <a:xfrm>
            <a:off x="354730" y="5678805"/>
            <a:ext cx="291264" cy="291264"/>
          </a:xfrm>
          <a:prstGeom prst="rect">
            <a:avLst/>
          </a:prstGeom>
        </p:spPr>
        <p:style>
          <a:lnRef idx="1">
            <a:schemeClr val="accent4">
              <a:hueOff val="5940396"/>
              <a:satOff val="-27410"/>
              <a:lumOff val="1009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Rectángulo 10"/>
          <p:cNvSpPr/>
          <p:nvPr/>
        </p:nvSpPr>
        <p:spPr>
          <a:xfrm>
            <a:off x="645994" y="385573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600" dirty="0" smtClean="0">
                <a:latin typeface="Baskerville Old Face" panose="02020602080505020303" pitchFamily="18" charset="0"/>
              </a:rPr>
              <a:t>Las </a:t>
            </a:r>
            <a:r>
              <a:rPr lang="es-MX" sz="1600" dirty="0" err="1">
                <a:latin typeface="Baskerville Old Face" panose="02020602080505020303" pitchFamily="18" charset="0"/>
              </a:rPr>
              <a:t>metropolicías</a:t>
            </a:r>
            <a:r>
              <a:rPr lang="es-MX" sz="1600" dirty="0">
                <a:latin typeface="Baskerville Old Face" panose="02020602080505020303" pitchFamily="18" charset="0"/>
              </a:rPr>
              <a:t> </a:t>
            </a:r>
            <a:r>
              <a:rPr lang="es-MX" sz="1600" dirty="0" smtClean="0">
                <a:latin typeface="Baskerville Old Face" panose="02020602080505020303" pitchFamily="18" charset="0"/>
              </a:rPr>
              <a:t>municipales están </a:t>
            </a:r>
            <a:r>
              <a:rPr lang="es-MX" sz="1600" dirty="0">
                <a:latin typeface="Baskerville Old Face" panose="02020602080505020303" pitchFamily="18" charset="0"/>
              </a:rPr>
              <a:t>autorizadas a entrar </a:t>
            </a:r>
            <a:r>
              <a:rPr lang="es-MX" sz="1600" dirty="0" smtClean="0">
                <a:latin typeface="Baskerville Old Face" panose="02020602080505020303" pitchFamily="18" charset="0"/>
              </a:rPr>
              <a:t>a todos los municipios de la ZMG con </a:t>
            </a:r>
            <a:r>
              <a:rPr lang="es-MX" sz="1600" dirty="0">
                <a:latin typeface="Baskerville Old Face" panose="02020602080505020303" pitchFamily="18" charset="0"/>
              </a:rPr>
              <a:t>el afán de una persecución o solicitud de ayuda.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645994" y="4953787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600" dirty="0" smtClean="0">
                <a:latin typeface="Baskerville Old Face" panose="02020602080505020303" pitchFamily="18" charset="0"/>
              </a:rPr>
              <a:t>Igualdad en el diseño vehicular, reglamento, salario </a:t>
            </a:r>
            <a:r>
              <a:rPr lang="es-MX" sz="1600" dirty="0">
                <a:latin typeface="Baskerville Old Face" panose="02020602080505020303" pitchFamily="18" charset="0"/>
              </a:rPr>
              <a:t>y  </a:t>
            </a:r>
            <a:r>
              <a:rPr lang="es-MX" sz="1600" dirty="0" smtClean="0">
                <a:latin typeface="Baskerville Old Face" panose="02020602080505020303" pitchFamily="18" charset="0"/>
              </a:rPr>
              <a:t>equipamiento.</a:t>
            </a:r>
            <a:endParaRPr lang="es-MX" sz="1600" dirty="0">
              <a:latin typeface="Baskerville Old Face" panose="02020602080505020303" pitchFamily="18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671101" y="5600737"/>
            <a:ext cx="51347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>
                <a:latin typeface="Baskerville Old Face" panose="02020602080505020303" pitchFamily="18" charset="0"/>
              </a:rPr>
              <a:t>D</a:t>
            </a:r>
            <a:r>
              <a:rPr lang="es-MX" sz="1600" dirty="0" smtClean="0">
                <a:latin typeface="Baskerville Old Face" panose="02020602080505020303" pitchFamily="18" charset="0"/>
              </a:rPr>
              <a:t>istintivo</a:t>
            </a:r>
            <a:r>
              <a:rPr lang="es-MX" sz="1600" dirty="0">
                <a:latin typeface="Baskerville Old Face" panose="02020602080505020303" pitchFamily="18" charset="0"/>
              </a:rPr>
              <a:t>: el nombre del municipio y el emblema del mismo</a:t>
            </a:r>
          </a:p>
        </p:txBody>
      </p:sp>
      <p:pic>
        <p:nvPicPr>
          <p:cNvPr id="3074" name="Picture 2" descr="https://c2.staticflickr.com/6/5291/5410043524_022e28d0f0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258" y="1461787"/>
            <a:ext cx="3188126" cy="23910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.informador.com.mx/biblioteca/imagen/370x277/370/3698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258" y="4189108"/>
            <a:ext cx="3185886" cy="2385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612329062"/>
              </p:ext>
            </p:extLst>
          </p:nvPr>
        </p:nvGraphicFramePr>
        <p:xfrm>
          <a:off x="354730" y="87444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8" name="Picture 6" descr="https://dinacamiones.files.wordpress.com/2011/08/l_mexico_guadalajarbuses-7feb.jpg?w=300&amp;h=18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748" y="92270"/>
            <a:ext cx="2857500" cy="1800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jalisco.gob.mx/sites/default/files/2014-08-25_banderazo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4781" y="3610935"/>
            <a:ext cx="2702905" cy="1958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movil.dominicanoshoy.com/typo3temp/pics/bfcd33cce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402" y="1702075"/>
            <a:ext cx="3048000" cy="20678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aquila-live.s3.amazonaws.com/uploads/project_avatar/25/profile_Zapopan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13"/>
          <a:stretch/>
        </p:blipFill>
        <p:spPr bwMode="auto">
          <a:xfrm>
            <a:off x="8552402" y="5327891"/>
            <a:ext cx="2773752" cy="14067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92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4" grpId="0"/>
      <p:bldP spid="5" grpId="0"/>
      <p:bldP spid="11" grpId="0"/>
      <p:bldP spid="12" grpId="0"/>
      <p:bldP spid="13" grpId="0"/>
      <p:bldGraphic spid="1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16859" y="268941"/>
            <a:ext cx="80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Baskerville Old Face" panose="02020602080505020303" pitchFamily="18" charset="0"/>
              </a:rPr>
              <a:t>Bibliografía </a:t>
            </a:r>
            <a:endParaRPr lang="es-MX" sz="2800" dirty="0">
              <a:latin typeface="Baskerville Old Face" panose="02020602080505020303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16858" y="936829"/>
            <a:ext cx="10892117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>
                <a:latin typeface="Baskerville Old Face" panose="02020602080505020303" pitchFamily="18" charset="0"/>
                <a:ea typeface="Times New Roman" panose="02020603050405020304" pitchFamily="18" charset="0"/>
              </a:rPr>
              <a:t>Pérez T., Daniel E, 2013: L</a:t>
            </a:r>
            <a:r>
              <a:rPr lang="es-ES_tradnl" i="1" dirty="0">
                <a:latin typeface="Baskerville Old Face" panose="02020602080505020303" pitchFamily="18" charset="0"/>
                <a:ea typeface="Times New Roman" panose="02020603050405020304" pitchFamily="18" charset="0"/>
              </a:rPr>
              <a:t>as Zonas metropolitanas de México. Estructuración urbana, gobierno y gobernanza</a:t>
            </a:r>
            <a:r>
              <a:rPr lang="es-ES_tradnl" dirty="0">
                <a:latin typeface="Baskerville Old Face" panose="02020602080505020303" pitchFamily="18" charset="0"/>
                <a:ea typeface="Times New Roman" panose="02020603050405020304" pitchFamily="18" charset="0"/>
              </a:rPr>
              <a:t>, Distrito Federal: UAM-PUEM-Estudios </a:t>
            </a:r>
            <a:r>
              <a:rPr lang="es-ES_tradnl" dirty="0" smtClean="0">
                <a:latin typeface="Baskerville Old Face" panose="02020602080505020303" pitchFamily="18" charset="0"/>
                <a:ea typeface="Times New Roman" panose="02020603050405020304" pitchFamily="18" charset="0"/>
              </a:rPr>
              <a:t>Metropolitanos</a:t>
            </a:r>
          </a:p>
          <a:p>
            <a:pPr algn="just"/>
            <a:endParaRPr lang="es-ES_tradnl" sz="2400" dirty="0" smtClean="0">
              <a:latin typeface="Baskerville Old Face" panose="02020602080505020303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s-ES_tradnl" sz="2400" dirty="0" smtClean="0">
                <a:latin typeface="Baskerville Old Face" panose="02020602080505020303" pitchFamily="18" charset="0"/>
                <a:ea typeface="Times New Roman" panose="02020603050405020304" pitchFamily="18" charset="0"/>
              </a:rPr>
              <a:t>Fuentes Electrónicas</a:t>
            </a:r>
          </a:p>
          <a:p>
            <a:pPr algn="just"/>
            <a:endParaRPr lang="es-ES_tradnl" dirty="0">
              <a:latin typeface="Baskerville Old Face" panose="02020602080505020303" pitchFamily="18" charset="0"/>
            </a:endParaRPr>
          </a:p>
          <a:p>
            <a:pPr algn="just"/>
            <a:r>
              <a:rPr lang="es-MX" u="sng" dirty="0">
                <a:hlinkClick r:id="rId2"/>
              </a:rPr>
              <a:t>http://</a:t>
            </a:r>
            <a:r>
              <a:rPr lang="es-MX" u="sng" dirty="0" smtClean="0">
                <a:hlinkClick r:id="rId2"/>
              </a:rPr>
              <a:t>www.jalisco.gob.mx/es/gobierno/organismos/tzgm</a:t>
            </a:r>
            <a:endParaRPr lang="es-MX" u="sng" dirty="0" smtClean="0"/>
          </a:p>
          <a:p>
            <a:pPr algn="just"/>
            <a:r>
              <a:rPr lang="es-MX" u="sng" dirty="0">
                <a:hlinkClick r:id="rId3"/>
              </a:rPr>
              <a:t>http://www.alianzatex.com/verimagen.php?imagen=I0045628&amp;nota=N0033845</a:t>
            </a:r>
            <a:r>
              <a:rPr lang="es-MX" dirty="0"/>
              <a:t>  </a:t>
            </a:r>
            <a:r>
              <a:rPr lang="es-MX" u="sng" dirty="0" smtClean="0">
                <a:hlinkClick r:id="rId4"/>
              </a:rPr>
              <a:t>http</a:t>
            </a:r>
            <a:r>
              <a:rPr lang="es-MX" u="sng" dirty="0">
                <a:hlinkClick r:id="rId4"/>
              </a:rPr>
              <a:t>://www1.lajornadaguerrero.com.mx/2008/02/27/index.php?section=sociedad&amp;article=010n1soc</a:t>
            </a:r>
            <a:endParaRPr lang="es-MX" dirty="0"/>
          </a:p>
          <a:p>
            <a:pPr algn="just"/>
            <a:r>
              <a:rPr lang="es-MX" u="sng" dirty="0">
                <a:hlinkClick r:id="rId5"/>
              </a:rPr>
              <a:t>http://siop.jalisco.gob.mx/servicios-y-programas/programas/busqueda</a:t>
            </a:r>
            <a:endParaRPr lang="es-MX" dirty="0"/>
          </a:p>
          <a:p>
            <a:pPr algn="just"/>
            <a:r>
              <a:rPr lang="es-MX" u="sng" dirty="0">
                <a:hlinkClick r:id="rId6"/>
              </a:rPr>
              <a:t>http://lajornadajalisco.com.mx/2015/01/consejo-metropolitano-aprueba-el-paquete-de-obras-del-fondo-2015/</a:t>
            </a:r>
            <a:endParaRPr lang="es-MX" dirty="0"/>
          </a:p>
          <a:p>
            <a:pPr algn="just"/>
            <a:r>
              <a:rPr lang="es-MX" u="sng" dirty="0">
                <a:hlinkClick r:id="rId7"/>
              </a:rPr>
              <a:t>http://www.milenio.com/region/Van-millones-Fondo-Metropolitano-movilidad-presupuestos-GDL-Peribus-ciclovias-SIOP_0_455954441.html</a:t>
            </a:r>
            <a:endParaRPr lang="es-MX" dirty="0"/>
          </a:p>
          <a:p>
            <a:pPr algn="just"/>
            <a:endParaRPr lang="es-MX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10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5025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Diagnostico</a:t>
            </a:r>
            <a:endParaRPr lang="es-MX" dirty="0">
              <a:solidFill>
                <a:srgbClr val="FF0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078116"/>
              </p:ext>
            </p:extLst>
          </p:nvPr>
        </p:nvGraphicFramePr>
        <p:xfrm>
          <a:off x="584200" y="1390650"/>
          <a:ext cx="4521200" cy="5057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0600"/>
                <a:gridCol w="2260600"/>
              </a:tblGrid>
              <a:tr h="472191">
                <a:tc>
                  <a:txBody>
                    <a:bodyPr/>
                    <a:lstStyle/>
                    <a:p>
                      <a:r>
                        <a:rPr lang="es-MX" dirty="0" smtClean="0"/>
                        <a:t>Municipio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Población</a:t>
                      </a:r>
                      <a:endParaRPr lang="es-MX" dirty="0"/>
                    </a:p>
                  </a:txBody>
                  <a:tcPr/>
                </a:tc>
              </a:tr>
              <a:tr h="472191"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Guadalajara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1,495,189</a:t>
                      </a:r>
                      <a:endParaRPr lang="es-MX" dirty="0"/>
                    </a:p>
                  </a:txBody>
                  <a:tcPr/>
                </a:tc>
              </a:tr>
              <a:tr h="472191"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Zapopan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1,243,756</a:t>
                      </a:r>
                      <a:endParaRPr lang="es-MX" dirty="0"/>
                    </a:p>
                  </a:txBody>
                  <a:tcPr/>
                </a:tc>
              </a:tr>
              <a:tr h="597262"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 Pedro Tlaquepaque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608,114</a:t>
                      </a:r>
                      <a:endParaRPr lang="es-MX" dirty="0"/>
                    </a:p>
                  </a:txBody>
                  <a:tcPr/>
                </a:tc>
              </a:tr>
              <a:tr h="472191"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Tonalá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478,689</a:t>
                      </a:r>
                      <a:endParaRPr lang="es-MX" dirty="0"/>
                    </a:p>
                  </a:txBody>
                  <a:tcPr/>
                </a:tc>
              </a:tr>
              <a:tr h="472191"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Tlajomulco de Zúñiga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416,626</a:t>
                      </a:r>
                      <a:endParaRPr lang="es-MX" dirty="0"/>
                    </a:p>
                  </a:txBody>
                  <a:tcPr/>
                </a:tc>
              </a:tr>
              <a:tr h="472191"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 Salto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MX" dirty="0">
                          <a:effectLst/>
                        </a:rPr>
                        <a:t>138,226</a:t>
                      </a:r>
                    </a:p>
                  </a:txBody>
                  <a:tcPr marL="76200" marR="76200" marT="76200" marB="76200"/>
                </a:tc>
              </a:tr>
              <a:tr h="597262">
                <a:tc>
                  <a:txBody>
                    <a:bodyPr/>
                    <a:lstStyle/>
                    <a:p>
                      <a:r>
                        <a:rPr lang="es-MX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Ixtlahuacán</a:t>
                      </a:r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los Membrillos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41,060</a:t>
                      </a:r>
                      <a:endParaRPr lang="es-MX" dirty="0"/>
                    </a:p>
                  </a:txBody>
                  <a:tcPr/>
                </a:tc>
              </a:tr>
              <a:tr h="472191">
                <a:tc>
                  <a:txBody>
                    <a:bodyPr/>
                    <a:lstStyle/>
                    <a:p>
                      <a:r>
                        <a:rPr lang="es-MX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Juanacatlán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13,218</a:t>
                      </a:r>
                      <a:endParaRPr lang="es-MX" dirty="0"/>
                    </a:p>
                  </a:txBody>
                  <a:tcPr/>
                </a:tc>
              </a:tr>
              <a:tr h="472191">
                <a:tc>
                  <a:txBody>
                    <a:bodyPr/>
                    <a:lstStyle/>
                    <a:p>
                      <a:r>
                        <a:rPr lang="es-MX" dirty="0" smtClean="0"/>
                        <a:t>Total ZMG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4,434,878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s://encrypted-tbn0.gstatic.com/images?q=tbn:ANd9GcTBGYKkmgoDdrvarmHN9Jd2bZoXjy6w6uMXZn9uVHqVNhqMYMszh3Qzn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0" y="304523"/>
            <a:ext cx="2305596" cy="190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guadalajara.mx/wp-content/uploads/2012/09/guadalajara-jalisc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920" y="2208229"/>
            <a:ext cx="5038476" cy="432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791200" y="476250"/>
            <a:ext cx="3443958" cy="1085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6 Municipios Centrales y </a:t>
            </a:r>
            <a:r>
              <a:rPr lang="es-MX" sz="2400" dirty="0"/>
              <a:t> </a:t>
            </a:r>
            <a:r>
              <a:rPr lang="es-MX" sz="2400" dirty="0" smtClean="0"/>
              <a:t>exteriores</a:t>
            </a:r>
          </a:p>
          <a:p>
            <a:pPr algn="ctr"/>
            <a:r>
              <a:rPr lang="es-MX" sz="2400" dirty="0"/>
              <a:t>5,734 </a:t>
            </a:r>
            <a:r>
              <a:rPr lang="es-MX" sz="2400" dirty="0">
                <a:hlinkClick r:id="rId4" tooltip="Kilómetro cuadrado"/>
              </a:rPr>
              <a:t>km²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80240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42900" y="1238250"/>
            <a:ext cx="10477500" cy="4076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3600" dirty="0"/>
              <a:t>Las principales actividades en la zona metropolitana son la industria manufacturera, el comercio, los servicios personales y de mantenimiento así como los servicios comunales y sociales.</a:t>
            </a:r>
          </a:p>
        </p:txBody>
      </p:sp>
    </p:spTree>
    <p:extLst>
      <p:ext uri="{BB962C8B-B14F-4D97-AF65-F5344CB8AC3E}">
        <p14:creationId xmlns:p14="http://schemas.microsoft.com/office/powerpoint/2010/main" val="101317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174625"/>
            <a:ext cx="10515600" cy="1325563"/>
          </a:xfrm>
        </p:spPr>
        <p:txBody>
          <a:bodyPr/>
          <a:lstStyle/>
          <a:p>
            <a:pPr algn="ctr"/>
            <a:r>
              <a:rPr lang="es-MX" dirty="0" smtClean="0"/>
              <a:t>La Administración en la ZMG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1504950"/>
            <a:ext cx="11582400" cy="5067299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Consejo Metropolitano y un cuerpo policíaco llamado </a:t>
            </a:r>
            <a:r>
              <a:rPr lang="es-MX" dirty="0" err="1" smtClean="0"/>
              <a:t>Metropolicia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/>
              <a:t>La </a:t>
            </a:r>
            <a:r>
              <a:rPr lang="es-MX" dirty="0" err="1"/>
              <a:t>m</a:t>
            </a:r>
            <a:r>
              <a:rPr lang="es-MX" dirty="0" err="1" smtClean="0"/>
              <a:t>etropolicía</a:t>
            </a:r>
            <a:r>
              <a:rPr lang="es-MX" dirty="0" smtClean="0"/>
              <a:t> </a:t>
            </a:r>
            <a:r>
              <a:rPr lang="es-MX" dirty="0"/>
              <a:t>es un cuerpo policiaco que no es de un único mando, si no que depende de la administración de cada </a:t>
            </a:r>
            <a:r>
              <a:rPr lang="es-MX" dirty="0" smtClean="0"/>
              <a:t>municipalidad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L</a:t>
            </a:r>
            <a:r>
              <a:rPr lang="es-MX" dirty="0" smtClean="0"/>
              <a:t>as </a:t>
            </a:r>
            <a:r>
              <a:rPr lang="es-MX" dirty="0" err="1"/>
              <a:t>metropolicías</a:t>
            </a:r>
            <a:r>
              <a:rPr lang="es-MX" dirty="0"/>
              <a:t> de cada municipio están autorizadas a entrar a otro municipio ajeno al suyo con el afán de una persecución o solicitud de ayuda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Los servicios de agua potable y alcantarillado son proporcionados por el Sistema de Agua Potable y Alcantarillado, el cual brinda el servicio a cuatro municipios de la zona</a:t>
            </a:r>
          </a:p>
        </p:txBody>
      </p:sp>
    </p:spTree>
    <p:extLst>
      <p:ext uri="{BB962C8B-B14F-4D97-AF65-F5344CB8AC3E}">
        <p14:creationId xmlns:p14="http://schemas.microsoft.com/office/powerpoint/2010/main" val="372607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976874504"/>
              </p:ext>
            </p:extLst>
          </p:nvPr>
        </p:nvGraphicFramePr>
        <p:xfrm>
          <a:off x="228600" y="1600200"/>
          <a:ext cx="1175385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 redondeado"/>
          <p:cNvSpPr/>
          <p:nvPr/>
        </p:nvSpPr>
        <p:spPr>
          <a:xfrm>
            <a:off x="895350" y="228600"/>
            <a:ext cx="10306050" cy="1543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1276350" y="399960"/>
            <a:ext cx="9753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El </a:t>
            </a:r>
            <a:r>
              <a:rPr lang="es-MX" sz="2400" dirty="0"/>
              <a:t>centro político y económico, ofrece algunas ventajas, entre otras la priorización en proyectos de urbanización cofinanciado por las autoridades estatales y las municipales </a:t>
            </a:r>
          </a:p>
        </p:txBody>
      </p:sp>
    </p:spTree>
    <p:extLst>
      <p:ext uri="{BB962C8B-B14F-4D97-AF65-F5344CB8AC3E}">
        <p14:creationId xmlns:p14="http://schemas.microsoft.com/office/powerpoint/2010/main" val="181265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603654749"/>
              </p:ext>
            </p:extLst>
          </p:nvPr>
        </p:nvGraphicFramePr>
        <p:xfrm>
          <a:off x="0" y="0"/>
          <a:ext cx="6858000" cy="4557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7" cstate="print"/>
          <a:srcRect l="31595" t="9057" r="33904" b="25646"/>
          <a:stretch/>
        </p:blipFill>
        <p:spPr>
          <a:xfrm>
            <a:off x="7110047" y="0"/>
            <a:ext cx="5081953" cy="5451231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705099" y="4783015"/>
            <a:ext cx="48885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Instancias de Coordinación Metropolitana</a:t>
            </a:r>
          </a:p>
          <a:p>
            <a:r>
              <a:rPr lang="es-MX" b="1" dirty="0" smtClean="0"/>
              <a:t>La Junta de Coordinación Metropolitana</a:t>
            </a:r>
          </a:p>
          <a:p>
            <a:r>
              <a:rPr lang="es-MX" b="1" dirty="0" smtClean="0"/>
              <a:t>El Instituto Metropolitano de Planeación</a:t>
            </a:r>
          </a:p>
          <a:p>
            <a:r>
              <a:rPr lang="es-MX" b="1" dirty="0" smtClean="0"/>
              <a:t>El Consejo Ciudadano Metropolitano</a:t>
            </a:r>
          </a:p>
          <a:p>
            <a:r>
              <a:rPr lang="es-MX" b="1" dirty="0" smtClean="0"/>
              <a:t>Los Instrumentos de Planeación Metropolitana y Mecanismos de Coordinación Metropolitana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6873557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/>
          <a:srcRect l="31461" t="12873" r="32424" b="67025"/>
          <a:stretch/>
        </p:blipFill>
        <p:spPr>
          <a:xfrm>
            <a:off x="0" y="246184"/>
            <a:ext cx="5503985" cy="1723293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279279330"/>
              </p:ext>
            </p:extLst>
          </p:nvPr>
        </p:nvGraphicFramePr>
        <p:xfrm>
          <a:off x="443525" y="1969477"/>
          <a:ext cx="5376983" cy="3185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8" cstate="print"/>
          <a:srcRect l="16693" t="32563" r="17654" b="18821"/>
          <a:stretch/>
        </p:blipFill>
        <p:spPr>
          <a:xfrm>
            <a:off x="896815" y="5180725"/>
            <a:ext cx="4026876" cy="167727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9" cstate="print"/>
          <a:srcRect l="28346" t="18616" r="26078" b="20872"/>
          <a:stretch/>
        </p:blipFill>
        <p:spPr>
          <a:xfrm>
            <a:off x="7002363" y="2993498"/>
            <a:ext cx="4304543" cy="321478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10" cstate="print"/>
          <a:srcRect l="13346" t="9180" r="15578" b="39744"/>
          <a:stretch/>
        </p:blipFill>
        <p:spPr>
          <a:xfrm>
            <a:off x="5816822" y="0"/>
            <a:ext cx="6515856" cy="263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1857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ceso alternativo 3"/>
          <p:cNvSpPr/>
          <p:nvPr/>
        </p:nvSpPr>
        <p:spPr>
          <a:xfrm>
            <a:off x="492369" y="334108"/>
            <a:ext cx="3622431" cy="57056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Consejo Consultivo de Planeación Metropolitana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190119784"/>
              </p:ext>
            </p:extLst>
          </p:nvPr>
        </p:nvGraphicFramePr>
        <p:xfrm>
          <a:off x="573934" y="1021405"/>
          <a:ext cx="3249038" cy="1809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7" cstate="print"/>
          <a:srcRect l="19600" t="11067" r="17400" b="33893"/>
          <a:stretch/>
        </p:blipFill>
        <p:spPr>
          <a:xfrm>
            <a:off x="4919472" y="175146"/>
            <a:ext cx="6565392" cy="322642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8" cstate="print"/>
          <a:srcRect l="20200" t="39441" r="19920" b="11279"/>
          <a:stretch/>
        </p:blipFill>
        <p:spPr>
          <a:xfrm>
            <a:off x="347472" y="4005072"/>
            <a:ext cx="5102352" cy="2700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9" cstate="print"/>
          <a:srcRect l="2320" t="21093" r="3720" b="7226"/>
          <a:stretch/>
        </p:blipFill>
        <p:spPr>
          <a:xfrm>
            <a:off x="5774109" y="4005072"/>
            <a:ext cx="5710755" cy="285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1819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/>
          <a:srcRect l="760" t="18319" r="29040" b="6161"/>
          <a:stretch/>
        </p:blipFill>
        <p:spPr>
          <a:xfrm>
            <a:off x="-1" y="-1"/>
            <a:ext cx="6144769" cy="371837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/>
          <a:srcRect l="24640" t="2746" r="25320" b="2107"/>
          <a:stretch/>
        </p:blipFill>
        <p:spPr>
          <a:xfrm>
            <a:off x="8321039" y="120068"/>
            <a:ext cx="3503228" cy="374685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194559" y="3840921"/>
            <a:ext cx="612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CAMBIO DE MEJORA REGULATORIA (2005)</a:t>
            </a:r>
            <a:endParaRPr lang="es-MX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 cstate="print"/>
          <a:srcRect l="21640" t="21093" r="21360" b="17893"/>
          <a:stretch/>
        </p:blipFill>
        <p:spPr>
          <a:xfrm>
            <a:off x="3192312" y="4370719"/>
            <a:ext cx="4130975" cy="248728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5" cstate="print"/>
          <a:srcRect l="19479" t="11493" r="20281" b="8080"/>
          <a:stretch/>
        </p:blipFill>
        <p:spPr>
          <a:xfrm>
            <a:off x="146304" y="-3918"/>
            <a:ext cx="9893808" cy="686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88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1028</TotalTime>
  <Words>1077</Words>
  <Application>Microsoft Office PowerPoint</Application>
  <PresentationFormat>Panorámica</PresentationFormat>
  <Paragraphs>135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Arial</vt:lpstr>
      <vt:lpstr>Baskerville Old Face</vt:lpstr>
      <vt:lpstr>Calibri</vt:lpstr>
      <vt:lpstr>Cambria</vt:lpstr>
      <vt:lpstr>Times New Roman</vt:lpstr>
      <vt:lpstr>Adyacencia</vt:lpstr>
      <vt:lpstr>Zona Metropolitana de Guadalajara</vt:lpstr>
      <vt:lpstr>Diagnostico</vt:lpstr>
      <vt:lpstr>Presentación de PowerPoint</vt:lpstr>
      <vt:lpstr>La Administración en la ZMG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Alumno</dc:creator>
  <cp:lastModifiedBy>minifresa</cp:lastModifiedBy>
  <cp:revision>51</cp:revision>
  <dcterms:created xsi:type="dcterms:W3CDTF">2015-05-20T18:08:16Z</dcterms:created>
  <dcterms:modified xsi:type="dcterms:W3CDTF">2015-09-15T02:09:39Z</dcterms:modified>
</cp:coreProperties>
</file>