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1"/>
  </p:notesMasterIdLst>
  <p:sldIdLst>
    <p:sldId id="261" r:id="rId2"/>
    <p:sldId id="262" r:id="rId3"/>
    <p:sldId id="263" r:id="rId4"/>
    <p:sldId id="293" r:id="rId5"/>
    <p:sldId id="264" r:id="rId6"/>
    <p:sldId id="265" r:id="rId7"/>
    <p:sldId id="296" r:id="rId8"/>
    <p:sldId id="266" r:id="rId9"/>
    <p:sldId id="267" r:id="rId10"/>
    <p:sldId id="286" r:id="rId11"/>
    <p:sldId id="287" r:id="rId12"/>
    <p:sldId id="288" r:id="rId13"/>
    <p:sldId id="289" r:id="rId14"/>
    <p:sldId id="290" r:id="rId15"/>
    <p:sldId id="291" r:id="rId16"/>
    <p:sldId id="292" r:id="rId17"/>
    <p:sldId id="268" r:id="rId18"/>
    <p:sldId id="269" r:id="rId19"/>
    <p:sldId id="297" r:id="rId20"/>
    <p:sldId id="270" r:id="rId21"/>
    <p:sldId id="294" r:id="rId22"/>
    <p:sldId id="298" r:id="rId23"/>
    <p:sldId id="271" r:id="rId24"/>
    <p:sldId id="257" r:id="rId25"/>
    <p:sldId id="272" r:id="rId26"/>
    <p:sldId id="299" r:id="rId27"/>
    <p:sldId id="274" r:id="rId28"/>
    <p:sldId id="300" r:id="rId29"/>
    <p:sldId id="301" r:id="rId30"/>
    <p:sldId id="280" r:id="rId31"/>
    <p:sldId id="285" r:id="rId32"/>
    <p:sldId id="302" r:id="rId33"/>
    <p:sldId id="273" r:id="rId34"/>
    <p:sldId id="275" r:id="rId35"/>
    <p:sldId id="276" r:id="rId36"/>
    <p:sldId id="282" r:id="rId37"/>
    <p:sldId id="295" r:id="rId38"/>
    <p:sldId id="283" r:id="rId39"/>
    <p:sldId id="284" r:id="rId4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638"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g"/><Relationship Id="rId4" Type="http://schemas.openxmlformats.org/officeDocument/2006/relationships/image" Target="../media/image8.png"/></Relationships>
</file>

<file path=ppt/diagrams/_rels/drawing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g"/><Relationship Id="rId4"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6603EB-53A4-437D-965D-5803669A859E}" type="doc">
      <dgm:prSet loTypeId="urn:microsoft.com/office/officeart/2005/8/layout/vList3" loCatId="list" qsTypeId="urn:microsoft.com/office/officeart/2005/8/quickstyle/simple1" qsCatId="simple" csTypeId="urn:microsoft.com/office/officeart/2005/8/colors/colorful2" csCatId="colorful" phldr="1"/>
      <dgm:spPr/>
    </dgm:pt>
    <dgm:pt modelId="{A9A25096-A247-4398-A38C-900067E31DC5}">
      <dgm:prSet phldrT="[Texto]"/>
      <dgm:spPr/>
      <dgm:t>
        <a:bodyPr/>
        <a:lstStyle/>
        <a:p>
          <a:r>
            <a:rPr lang="es-MX" dirty="0" smtClean="0"/>
            <a:t>Población</a:t>
          </a:r>
          <a:endParaRPr lang="es-MX" dirty="0"/>
        </a:p>
      </dgm:t>
    </dgm:pt>
    <dgm:pt modelId="{5C2B9CE2-F050-4CDF-8DFB-E81B31530877}" type="parTrans" cxnId="{D00289C9-2E1F-4577-85A2-6A6F7ED2B552}">
      <dgm:prSet/>
      <dgm:spPr/>
      <dgm:t>
        <a:bodyPr/>
        <a:lstStyle/>
        <a:p>
          <a:endParaRPr lang="es-MX"/>
        </a:p>
      </dgm:t>
    </dgm:pt>
    <dgm:pt modelId="{A6C6B9A3-222D-4C7F-A9E8-CF8805DC9B3D}" type="sibTrans" cxnId="{D00289C9-2E1F-4577-85A2-6A6F7ED2B552}">
      <dgm:prSet/>
      <dgm:spPr/>
      <dgm:t>
        <a:bodyPr/>
        <a:lstStyle/>
        <a:p>
          <a:endParaRPr lang="es-MX"/>
        </a:p>
      </dgm:t>
    </dgm:pt>
    <dgm:pt modelId="{9BF77364-E1F8-4AE0-934D-AE0B0EB32CA9}">
      <dgm:prSet phldrT="[Texto]"/>
      <dgm:spPr/>
      <dgm:t>
        <a:bodyPr/>
        <a:lstStyle/>
        <a:p>
          <a:r>
            <a:rPr lang="es-MX" dirty="0" smtClean="0"/>
            <a:t>Territorio</a:t>
          </a:r>
          <a:endParaRPr lang="es-MX" dirty="0"/>
        </a:p>
      </dgm:t>
    </dgm:pt>
    <dgm:pt modelId="{18D63EFB-27CC-4080-B592-A75E645973AA}" type="parTrans" cxnId="{F361D248-E116-42B4-A0A9-36E22322734B}">
      <dgm:prSet/>
      <dgm:spPr/>
      <dgm:t>
        <a:bodyPr/>
        <a:lstStyle/>
        <a:p>
          <a:endParaRPr lang="es-MX"/>
        </a:p>
      </dgm:t>
    </dgm:pt>
    <dgm:pt modelId="{B87D9442-5AA4-4485-9EAA-AE67F32881A2}" type="sibTrans" cxnId="{F361D248-E116-42B4-A0A9-36E22322734B}">
      <dgm:prSet/>
      <dgm:spPr/>
      <dgm:t>
        <a:bodyPr/>
        <a:lstStyle/>
        <a:p>
          <a:endParaRPr lang="es-MX"/>
        </a:p>
      </dgm:t>
    </dgm:pt>
    <dgm:pt modelId="{6769909A-098A-4C04-9B5B-D85E4508F1F7}">
      <dgm:prSet phldrT="[Texto]"/>
      <dgm:spPr/>
      <dgm:t>
        <a:bodyPr/>
        <a:lstStyle/>
        <a:p>
          <a:r>
            <a:rPr lang="es-MX" dirty="0" smtClean="0"/>
            <a:t>Gobierno</a:t>
          </a:r>
          <a:endParaRPr lang="es-MX" dirty="0"/>
        </a:p>
      </dgm:t>
    </dgm:pt>
    <dgm:pt modelId="{1FAAA3B7-297C-4E97-947B-633180AAC9B1}" type="parTrans" cxnId="{603B2735-88CB-4BB9-BC7F-DBD21CFE301C}">
      <dgm:prSet/>
      <dgm:spPr/>
      <dgm:t>
        <a:bodyPr/>
        <a:lstStyle/>
        <a:p>
          <a:endParaRPr lang="es-MX"/>
        </a:p>
      </dgm:t>
    </dgm:pt>
    <dgm:pt modelId="{08B1DD98-7F80-42B7-AC50-905E89547F90}" type="sibTrans" cxnId="{603B2735-88CB-4BB9-BC7F-DBD21CFE301C}">
      <dgm:prSet/>
      <dgm:spPr/>
      <dgm:t>
        <a:bodyPr/>
        <a:lstStyle/>
        <a:p>
          <a:endParaRPr lang="es-MX"/>
        </a:p>
      </dgm:t>
    </dgm:pt>
    <dgm:pt modelId="{5477596C-5767-49A9-AB90-774C429F7559}">
      <dgm:prSet phldrT="[Texto]"/>
      <dgm:spPr/>
      <dgm:t>
        <a:bodyPr/>
        <a:lstStyle/>
        <a:p>
          <a:r>
            <a:rPr lang="es-MX" dirty="0" smtClean="0"/>
            <a:t>Soberanía</a:t>
          </a:r>
          <a:endParaRPr lang="es-MX" dirty="0"/>
        </a:p>
      </dgm:t>
    </dgm:pt>
    <dgm:pt modelId="{9DCE61F5-3B8A-4621-92B8-10D257E627BC}" type="parTrans" cxnId="{C6CD4D58-948E-43A7-93AE-81650EF76DEC}">
      <dgm:prSet/>
      <dgm:spPr/>
      <dgm:t>
        <a:bodyPr/>
        <a:lstStyle/>
        <a:p>
          <a:endParaRPr lang="es-MX"/>
        </a:p>
      </dgm:t>
    </dgm:pt>
    <dgm:pt modelId="{9AD2AAAB-DF63-4F79-B7B4-4380A85AE4B0}" type="sibTrans" cxnId="{C6CD4D58-948E-43A7-93AE-81650EF76DEC}">
      <dgm:prSet/>
      <dgm:spPr/>
      <dgm:t>
        <a:bodyPr/>
        <a:lstStyle/>
        <a:p>
          <a:endParaRPr lang="es-MX"/>
        </a:p>
      </dgm:t>
    </dgm:pt>
    <dgm:pt modelId="{CB754FDD-3D41-4431-869A-BA0EEC3167ED}" type="pres">
      <dgm:prSet presAssocID="{C46603EB-53A4-437D-965D-5803669A859E}" presName="linearFlow" presStyleCnt="0">
        <dgm:presLayoutVars>
          <dgm:dir/>
          <dgm:resizeHandles val="exact"/>
        </dgm:presLayoutVars>
      </dgm:prSet>
      <dgm:spPr/>
    </dgm:pt>
    <dgm:pt modelId="{114E1F65-8D77-4E23-A244-18A75DC747FE}" type="pres">
      <dgm:prSet presAssocID="{A9A25096-A247-4398-A38C-900067E31DC5}" presName="composite" presStyleCnt="0"/>
      <dgm:spPr/>
    </dgm:pt>
    <dgm:pt modelId="{5DB6C311-1ADC-49D4-BDC7-44101866ABCC}" type="pres">
      <dgm:prSet presAssocID="{A9A25096-A247-4398-A38C-900067E31DC5}" presName="imgShp" presStyleLbl="fgImgPlace1" presStyleIdx="0"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BCF9B36B-C365-4213-9983-54B5DF3C0D1F}" type="pres">
      <dgm:prSet presAssocID="{A9A25096-A247-4398-A38C-900067E31DC5}" presName="txShp" presStyleLbl="node1" presStyleIdx="0" presStyleCnt="4">
        <dgm:presLayoutVars>
          <dgm:bulletEnabled val="1"/>
        </dgm:presLayoutVars>
      </dgm:prSet>
      <dgm:spPr/>
      <dgm:t>
        <a:bodyPr/>
        <a:lstStyle/>
        <a:p>
          <a:endParaRPr lang="es-MX"/>
        </a:p>
      </dgm:t>
    </dgm:pt>
    <dgm:pt modelId="{9B1D46AF-A4F1-4E95-BD82-CC60849366ED}" type="pres">
      <dgm:prSet presAssocID="{A6C6B9A3-222D-4C7F-A9E8-CF8805DC9B3D}" presName="spacing" presStyleCnt="0"/>
      <dgm:spPr/>
    </dgm:pt>
    <dgm:pt modelId="{67041D56-6B61-498F-A513-2D2C6CC096AC}" type="pres">
      <dgm:prSet presAssocID="{9BF77364-E1F8-4AE0-934D-AE0B0EB32CA9}" presName="composite" presStyleCnt="0"/>
      <dgm:spPr/>
    </dgm:pt>
    <dgm:pt modelId="{756924D4-151F-4E0C-A557-03CD8777C218}" type="pres">
      <dgm:prSet presAssocID="{9BF77364-E1F8-4AE0-934D-AE0B0EB32CA9}" presName="imgShp" presStyleLbl="fgImgPlace1" presStyleIdx="1" presStyleCnt="4"/>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14000" r="-14000"/>
          </a:stretch>
        </a:blipFill>
      </dgm:spPr>
    </dgm:pt>
    <dgm:pt modelId="{F3416D78-57A1-401F-8138-F0C291548F94}" type="pres">
      <dgm:prSet presAssocID="{9BF77364-E1F8-4AE0-934D-AE0B0EB32CA9}" presName="txShp" presStyleLbl="node1" presStyleIdx="1" presStyleCnt="4">
        <dgm:presLayoutVars>
          <dgm:bulletEnabled val="1"/>
        </dgm:presLayoutVars>
      </dgm:prSet>
      <dgm:spPr/>
      <dgm:t>
        <a:bodyPr/>
        <a:lstStyle/>
        <a:p>
          <a:endParaRPr lang="es-MX"/>
        </a:p>
      </dgm:t>
    </dgm:pt>
    <dgm:pt modelId="{F63738F4-8CF7-4491-83EB-23B068CBC20D}" type="pres">
      <dgm:prSet presAssocID="{B87D9442-5AA4-4485-9EAA-AE67F32881A2}" presName="spacing" presStyleCnt="0"/>
      <dgm:spPr/>
    </dgm:pt>
    <dgm:pt modelId="{262C2848-164D-4D3D-BD7F-01565708F7DC}" type="pres">
      <dgm:prSet presAssocID="{6769909A-098A-4C04-9B5B-D85E4508F1F7}" presName="composite" presStyleCnt="0"/>
      <dgm:spPr/>
    </dgm:pt>
    <dgm:pt modelId="{3890B507-AEFF-42A5-B5E1-C492E8504A00}" type="pres">
      <dgm:prSet presAssocID="{6769909A-098A-4C04-9B5B-D85E4508F1F7}" presName="imgShp" presStyleLbl="fgImgPlace1" presStyleIdx="2" presStyleCnt="4"/>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14000" r="-14000"/>
          </a:stretch>
        </a:blipFill>
      </dgm:spPr>
    </dgm:pt>
    <dgm:pt modelId="{26A10E05-FFAF-4FDD-9DC6-568538ACD482}" type="pres">
      <dgm:prSet presAssocID="{6769909A-098A-4C04-9B5B-D85E4508F1F7}" presName="txShp" presStyleLbl="node1" presStyleIdx="2" presStyleCnt="4">
        <dgm:presLayoutVars>
          <dgm:bulletEnabled val="1"/>
        </dgm:presLayoutVars>
      </dgm:prSet>
      <dgm:spPr/>
      <dgm:t>
        <a:bodyPr/>
        <a:lstStyle/>
        <a:p>
          <a:endParaRPr lang="es-MX"/>
        </a:p>
      </dgm:t>
    </dgm:pt>
    <dgm:pt modelId="{DB2723F2-EE9E-4435-BA8A-5196FD155351}" type="pres">
      <dgm:prSet presAssocID="{08B1DD98-7F80-42B7-AC50-905E89547F90}" presName="spacing" presStyleCnt="0"/>
      <dgm:spPr/>
    </dgm:pt>
    <dgm:pt modelId="{4F17560D-368C-4178-8E64-9017E3C837BE}" type="pres">
      <dgm:prSet presAssocID="{5477596C-5767-49A9-AB90-774C429F7559}" presName="composite" presStyleCnt="0"/>
      <dgm:spPr/>
    </dgm:pt>
    <dgm:pt modelId="{C21F0E8F-AF23-445A-A7DA-6D0945F3CF13}" type="pres">
      <dgm:prSet presAssocID="{5477596C-5767-49A9-AB90-774C429F7559}" presName="imgShp" presStyleLbl="fgImgPlace1" presStyleIdx="3" presStyleCnt="4"/>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17000" r="-17000"/>
          </a:stretch>
        </a:blipFill>
      </dgm:spPr>
    </dgm:pt>
    <dgm:pt modelId="{C0752981-ED5A-4ED3-B4FA-39D9671BCF71}" type="pres">
      <dgm:prSet presAssocID="{5477596C-5767-49A9-AB90-774C429F7559}" presName="txShp" presStyleLbl="node1" presStyleIdx="3" presStyleCnt="4">
        <dgm:presLayoutVars>
          <dgm:bulletEnabled val="1"/>
        </dgm:presLayoutVars>
      </dgm:prSet>
      <dgm:spPr/>
      <dgm:t>
        <a:bodyPr/>
        <a:lstStyle/>
        <a:p>
          <a:endParaRPr lang="es-MX"/>
        </a:p>
      </dgm:t>
    </dgm:pt>
  </dgm:ptLst>
  <dgm:cxnLst>
    <dgm:cxn modelId="{603B2735-88CB-4BB9-BC7F-DBD21CFE301C}" srcId="{C46603EB-53A4-437D-965D-5803669A859E}" destId="{6769909A-098A-4C04-9B5B-D85E4508F1F7}" srcOrd="2" destOrd="0" parTransId="{1FAAA3B7-297C-4E97-947B-633180AAC9B1}" sibTransId="{08B1DD98-7F80-42B7-AC50-905E89547F90}"/>
    <dgm:cxn modelId="{EDF1D776-A3E3-43B1-B472-47544D5DCF37}" type="presOf" srcId="{5477596C-5767-49A9-AB90-774C429F7559}" destId="{C0752981-ED5A-4ED3-B4FA-39D9671BCF71}" srcOrd="0" destOrd="0" presId="urn:microsoft.com/office/officeart/2005/8/layout/vList3"/>
    <dgm:cxn modelId="{96D9E974-6419-487D-B436-74C6F89B9C56}" type="presOf" srcId="{6769909A-098A-4C04-9B5B-D85E4508F1F7}" destId="{26A10E05-FFAF-4FDD-9DC6-568538ACD482}" srcOrd="0" destOrd="0" presId="urn:microsoft.com/office/officeart/2005/8/layout/vList3"/>
    <dgm:cxn modelId="{16797678-2A54-4140-8CC7-BD9E88FDB6C3}" type="presOf" srcId="{A9A25096-A247-4398-A38C-900067E31DC5}" destId="{BCF9B36B-C365-4213-9983-54B5DF3C0D1F}" srcOrd="0" destOrd="0" presId="urn:microsoft.com/office/officeart/2005/8/layout/vList3"/>
    <dgm:cxn modelId="{A6DF8E38-692B-44EC-9ADF-147742B3FB78}" type="presOf" srcId="{9BF77364-E1F8-4AE0-934D-AE0B0EB32CA9}" destId="{F3416D78-57A1-401F-8138-F0C291548F94}" srcOrd="0" destOrd="0" presId="urn:microsoft.com/office/officeart/2005/8/layout/vList3"/>
    <dgm:cxn modelId="{C6CD4D58-948E-43A7-93AE-81650EF76DEC}" srcId="{C46603EB-53A4-437D-965D-5803669A859E}" destId="{5477596C-5767-49A9-AB90-774C429F7559}" srcOrd="3" destOrd="0" parTransId="{9DCE61F5-3B8A-4621-92B8-10D257E627BC}" sibTransId="{9AD2AAAB-DF63-4F79-B7B4-4380A85AE4B0}"/>
    <dgm:cxn modelId="{F361D248-E116-42B4-A0A9-36E22322734B}" srcId="{C46603EB-53A4-437D-965D-5803669A859E}" destId="{9BF77364-E1F8-4AE0-934D-AE0B0EB32CA9}" srcOrd="1" destOrd="0" parTransId="{18D63EFB-27CC-4080-B592-A75E645973AA}" sibTransId="{B87D9442-5AA4-4485-9EAA-AE67F32881A2}"/>
    <dgm:cxn modelId="{D00289C9-2E1F-4577-85A2-6A6F7ED2B552}" srcId="{C46603EB-53A4-437D-965D-5803669A859E}" destId="{A9A25096-A247-4398-A38C-900067E31DC5}" srcOrd="0" destOrd="0" parTransId="{5C2B9CE2-F050-4CDF-8DFB-E81B31530877}" sibTransId="{A6C6B9A3-222D-4C7F-A9E8-CF8805DC9B3D}"/>
    <dgm:cxn modelId="{BC2582C4-7950-42C6-B4E5-61D014A8D30F}" type="presOf" srcId="{C46603EB-53A4-437D-965D-5803669A859E}" destId="{CB754FDD-3D41-4431-869A-BA0EEC3167ED}" srcOrd="0" destOrd="0" presId="urn:microsoft.com/office/officeart/2005/8/layout/vList3"/>
    <dgm:cxn modelId="{A4841E29-61EA-44C9-8FDE-14AC26E8D0B5}" type="presParOf" srcId="{CB754FDD-3D41-4431-869A-BA0EEC3167ED}" destId="{114E1F65-8D77-4E23-A244-18A75DC747FE}" srcOrd="0" destOrd="0" presId="urn:microsoft.com/office/officeart/2005/8/layout/vList3"/>
    <dgm:cxn modelId="{2C828475-D21F-4F8C-A36A-F6CA24AF1E20}" type="presParOf" srcId="{114E1F65-8D77-4E23-A244-18A75DC747FE}" destId="{5DB6C311-1ADC-49D4-BDC7-44101866ABCC}" srcOrd="0" destOrd="0" presId="urn:microsoft.com/office/officeart/2005/8/layout/vList3"/>
    <dgm:cxn modelId="{2B0AF2B2-6702-4A5D-B94B-5DD653A2F03C}" type="presParOf" srcId="{114E1F65-8D77-4E23-A244-18A75DC747FE}" destId="{BCF9B36B-C365-4213-9983-54B5DF3C0D1F}" srcOrd="1" destOrd="0" presId="urn:microsoft.com/office/officeart/2005/8/layout/vList3"/>
    <dgm:cxn modelId="{4EB3B32D-5FE7-4876-893B-B4A3BD520AA6}" type="presParOf" srcId="{CB754FDD-3D41-4431-869A-BA0EEC3167ED}" destId="{9B1D46AF-A4F1-4E95-BD82-CC60849366ED}" srcOrd="1" destOrd="0" presId="urn:microsoft.com/office/officeart/2005/8/layout/vList3"/>
    <dgm:cxn modelId="{DD656352-525F-4EAC-9970-50A237A8FDD9}" type="presParOf" srcId="{CB754FDD-3D41-4431-869A-BA0EEC3167ED}" destId="{67041D56-6B61-498F-A513-2D2C6CC096AC}" srcOrd="2" destOrd="0" presId="urn:microsoft.com/office/officeart/2005/8/layout/vList3"/>
    <dgm:cxn modelId="{35E1CF3D-D234-437E-93B0-97AE7B905F17}" type="presParOf" srcId="{67041D56-6B61-498F-A513-2D2C6CC096AC}" destId="{756924D4-151F-4E0C-A557-03CD8777C218}" srcOrd="0" destOrd="0" presId="urn:microsoft.com/office/officeart/2005/8/layout/vList3"/>
    <dgm:cxn modelId="{017AB639-9583-4882-9554-FC4990FF64A1}" type="presParOf" srcId="{67041D56-6B61-498F-A513-2D2C6CC096AC}" destId="{F3416D78-57A1-401F-8138-F0C291548F94}" srcOrd="1" destOrd="0" presId="urn:microsoft.com/office/officeart/2005/8/layout/vList3"/>
    <dgm:cxn modelId="{BEFA5B54-12CE-4DD3-BA1E-1D8598F36C90}" type="presParOf" srcId="{CB754FDD-3D41-4431-869A-BA0EEC3167ED}" destId="{F63738F4-8CF7-4491-83EB-23B068CBC20D}" srcOrd="3" destOrd="0" presId="urn:microsoft.com/office/officeart/2005/8/layout/vList3"/>
    <dgm:cxn modelId="{E70AD51F-6859-4A96-BF90-9EE1BE6AD42E}" type="presParOf" srcId="{CB754FDD-3D41-4431-869A-BA0EEC3167ED}" destId="{262C2848-164D-4D3D-BD7F-01565708F7DC}" srcOrd="4" destOrd="0" presId="urn:microsoft.com/office/officeart/2005/8/layout/vList3"/>
    <dgm:cxn modelId="{F0A6DA39-7B6B-40A6-B9E5-9BDA9BAB6A57}" type="presParOf" srcId="{262C2848-164D-4D3D-BD7F-01565708F7DC}" destId="{3890B507-AEFF-42A5-B5E1-C492E8504A00}" srcOrd="0" destOrd="0" presId="urn:microsoft.com/office/officeart/2005/8/layout/vList3"/>
    <dgm:cxn modelId="{8D427A6E-5C70-4E95-8BCB-23A816396E0A}" type="presParOf" srcId="{262C2848-164D-4D3D-BD7F-01565708F7DC}" destId="{26A10E05-FFAF-4FDD-9DC6-568538ACD482}" srcOrd="1" destOrd="0" presId="urn:microsoft.com/office/officeart/2005/8/layout/vList3"/>
    <dgm:cxn modelId="{C49BE337-BFA0-40F4-93D2-7B702336B9C9}" type="presParOf" srcId="{CB754FDD-3D41-4431-869A-BA0EEC3167ED}" destId="{DB2723F2-EE9E-4435-BA8A-5196FD155351}" srcOrd="5" destOrd="0" presId="urn:microsoft.com/office/officeart/2005/8/layout/vList3"/>
    <dgm:cxn modelId="{C6428980-2720-4A0C-9052-67C6AB73E56B}" type="presParOf" srcId="{CB754FDD-3D41-4431-869A-BA0EEC3167ED}" destId="{4F17560D-368C-4178-8E64-9017E3C837BE}" srcOrd="6" destOrd="0" presId="urn:microsoft.com/office/officeart/2005/8/layout/vList3"/>
    <dgm:cxn modelId="{1072A1BB-E1D3-4342-958B-8849D1310CB5}" type="presParOf" srcId="{4F17560D-368C-4178-8E64-9017E3C837BE}" destId="{C21F0E8F-AF23-445A-A7DA-6D0945F3CF13}" srcOrd="0" destOrd="0" presId="urn:microsoft.com/office/officeart/2005/8/layout/vList3"/>
    <dgm:cxn modelId="{D8AA8C31-A217-4D84-BA80-7E8BCB749013}" type="presParOf" srcId="{4F17560D-368C-4178-8E64-9017E3C837BE}" destId="{C0752981-ED5A-4ED3-B4FA-39D9671BCF71}"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B589EA0-C38B-4A14-88E8-0009A0450E9B}" type="doc">
      <dgm:prSet loTypeId="urn:microsoft.com/office/officeart/2005/8/layout/hierarchy4" loCatId="list" qsTypeId="urn:microsoft.com/office/officeart/2005/8/quickstyle/simple1" qsCatId="simple" csTypeId="urn:microsoft.com/office/officeart/2005/8/colors/colorful2" csCatId="colorful" phldr="1"/>
      <dgm:spPr/>
      <dgm:t>
        <a:bodyPr/>
        <a:lstStyle/>
        <a:p>
          <a:endParaRPr lang="es-MX"/>
        </a:p>
      </dgm:t>
    </dgm:pt>
    <dgm:pt modelId="{34D184ED-B980-4238-AE71-C7D71237AFF3}">
      <dgm:prSet phldrT="[Texto]"/>
      <dgm:spPr/>
      <dgm:t>
        <a:bodyPr/>
        <a:lstStyle/>
        <a:p>
          <a:r>
            <a:rPr lang="es-MX" b="1" dirty="0" smtClean="0">
              <a:effectLst>
                <a:outerShdw blurRad="38100" dist="38100" dir="2700000" algn="tl">
                  <a:srgbClr val="000000">
                    <a:alpha val="43137"/>
                  </a:srgbClr>
                </a:outerShdw>
              </a:effectLst>
            </a:rPr>
            <a:t>Clasificación de los Estados desde el punto de vista de su estructura.</a:t>
          </a:r>
          <a:endParaRPr lang="es-MX" b="1" dirty="0">
            <a:effectLst>
              <a:outerShdw blurRad="38100" dist="38100" dir="2700000" algn="tl">
                <a:srgbClr val="000000">
                  <a:alpha val="43137"/>
                </a:srgbClr>
              </a:outerShdw>
            </a:effectLst>
          </a:endParaRPr>
        </a:p>
      </dgm:t>
    </dgm:pt>
    <dgm:pt modelId="{66EEAA46-2D2C-441C-84B1-FBCEFFF77F58}" type="parTrans" cxnId="{0C96BF5C-9637-41D0-AB1D-1601E7D86AFC}">
      <dgm:prSet/>
      <dgm:spPr/>
      <dgm:t>
        <a:bodyPr/>
        <a:lstStyle/>
        <a:p>
          <a:endParaRPr lang="es-MX"/>
        </a:p>
      </dgm:t>
    </dgm:pt>
    <dgm:pt modelId="{7E0CD3FD-ADEC-484E-8098-5A1FEDC0EFB9}" type="sibTrans" cxnId="{0C96BF5C-9637-41D0-AB1D-1601E7D86AFC}">
      <dgm:prSet/>
      <dgm:spPr/>
      <dgm:t>
        <a:bodyPr/>
        <a:lstStyle/>
        <a:p>
          <a:endParaRPr lang="es-MX"/>
        </a:p>
      </dgm:t>
    </dgm:pt>
    <dgm:pt modelId="{06643D13-C3E7-4D88-83AB-78A818D3F39C}">
      <dgm:prSet phldrT="[Texto]"/>
      <dgm:spPr/>
      <dgm:t>
        <a:bodyPr/>
        <a:lstStyle/>
        <a:p>
          <a:r>
            <a:rPr lang="es-MX" b="1" dirty="0" smtClean="0">
              <a:effectLst>
                <a:outerShdw blurRad="38100" dist="38100" dir="2700000" algn="tl">
                  <a:srgbClr val="000000">
                    <a:alpha val="43137"/>
                  </a:srgbClr>
                </a:outerShdw>
              </a:effectLst>
            </a:rPr>
            <a:t>Estados Simples o Unitarios</a:t>
          </a:r>
          <a:endParaRPr lang="es-MX" b="1" dirty="0">
            <a:effectLst>
              <a:outerShdw blurRad="38100" dist="38100" dir="2700000" algn="tl">
                <a:srgbClr val="000000">
                  <a:alpha val="43137"/>
                </a:srgbClr>
              </a:outerShdw>
            </a:effectLst>
          </a:endParaRPr>
        </a:p>
      </dgm:t>
    </dgm:pt>
    <dgm:pt modelId="{147DD92F-4514-4D2A-9211-766F95269B03}" type="parTrans" cxnId="{4A2A9E93-B030-49A8-9EE0-81A0BA54CA3D}">
      <dgm:prSet/>
      <dgm:spPr/>
      <dgm:t>
        <a:bodyPr/>
        <a:lstStyle/>
        <a:p>
          <a:endParaRPr lang="es-MX"/>
        </a:p>
      </dgm:t>
    </dgm:pt>
    <dgm:pt modelId="{ED587EF6-DEC9-4FA4-BB7F-17D17A625C75}" type="sibTrans" cxnId="{4A2A9E93-B030-49A8-9EE0-81A0BA54CA3D}">
      <dgm:prSet/>
      <dgm:spPr/>
      <dgm:t>
        <a:bodyPr/>
        <a:lstStyle/>
        <a:p>
          <a:endParaRPr lang="es-MX"/>
        </a:p>
      </dgm:t>
    </dgm:pt>
    <dgm:pt modelId="{3804F52C-B6F0-413B-B606-ECC47182E414}">
      <dgm:prSet phldrT="[Texto]"/>
      <dgm:spPr/>
      <dgm:t>
        <a:bodyPr/>
        <a:lstStyle/>
        <a:p>
          <a:r>
            <a:rPr lang="es-ES" dirty="0" smtClean="0"/>
            <a:t>No existen subdivisiones internas en entidades con facultades creadoras de normas que ejerzan soberanía local sobre una porción de territorio.</a:t>
          </a:r>
          <a:endParaRPr lang="es-MX" dirty="0"/>
        </a:p>
      </dgm:t>
    </dgm:pt>
    <dgm:pt modelId="{796FE47A-CB95-4243-AB86-B8B83530F67E}" type="parTrans" cxnId="{1883B86C-6382-42EE-AD30-DCCDA60FC199}">
      <dgm:prSet/>
      <dgm:spPr/>
      <dgm:t>
        <a:bodyPr/>
        <a:lstStyle/>
        <a:p>
          <a:endParaRPr lang="es-MX"/>
        </a:p>
      </dgm:t>
    </dgm:pt>
    <dgm:pt modelId="{A742512A-3E2A-4BEC-AEFB-808615AEF794}" type="sibTrans" cxnId="{1883B86C-6382-42EE-AD30-DCCDA60FC199}">
      <dgm:prSet/>
      <dgm:spPr/>
      <dgm:t>
        <a:bodyPr/>
        <a:lstStyle/>
        <a:p>
          <a:endParaRPr lang="es-MX"/>
        </a:p>
      </dgm:t>
    </dgm:pt>
    <dgm:pt modelId="{0433473A-2098-40F6-A548-94E4EA9D84A1}">
      <dgm:prSet phldrT="[Texto]" custT="1"/>
      <dgm:spPr/>
      <dgm:t>
        <a:bodyPr/>
        <a:lstStyle/>
        <a:p>
          <a:r>
            <a:rPr lang="es-MX" sz="1700" b="1" dirty="0" smtClean="0"/>
            <a:t>Unión Real</a:t>
          </a:r>
          <a:endParaRPr lang="es-MX" sz="1700" b="1" dirty="0"/>
        </a:p>
      </dgm:t>
    </dgm:pt>
    <dgm:pt modelId="{D4A77C62-4AC3-4CCF-84FC-3321E4123EC8}" type="parTrans" cxnId="{7141EA7E-A576-4016-B84D-5B2891619C0E}">
      <dgm:prSet/>
      <dgm:spPr/>
      <dgm:t>
        <a:bodyPr/>
        <a:lstStyle/>
        <a:p>
          <a:endParaRPr lang="es-MX"/>
        </a:p>
      </dgm:t>
    </dgm:pt>
    <dgm:pt modelId="{E873EF66-4EB3-4F5C-91FE-0748F504B726}" type="sibTrans" cxnId="{7141EA7E-A576-4016-B84D-5B2891619C0E}">
      <dgm:prSet/>
      <dgm:spPr/>
      <dgm:t>
        <a:bodyPr/>
        <a:lstStyle/>
        <a:p>
          <a:endParaRPr lang="es-MX"/>
        </a:p>
      </dgm:t>
    </dgm:pt>
    <dgm:pt modelId="{C47B7054-6528-43C3-B9C0-CD3E293246C9}">
      <dgm:prSet phldrT="[Texto]" custT="1"/>
      <dgm:spPr/>
      <dgm:t>
        <a:bodyPr/>
        <a:lstStyle/>
        <a:p>
          <a:r>
            <a:rPr lang="es-MX" sz="2800" b="1" dirty="0" smtClean="0">
              <a:effectLst>
                <a:outerShdw blurRad="38100" dist="38100" dir="2700000" algn="tl">
                  <a:srgbClr val="000000">
                    <a:alpha val="43137"/>
                  </a:srgbClr>
                </a:outerShdw>
              </a:effectLst>
            </a:rPr>
            <a:t>Estados Compuestos </a:t>
          </a:r>
          <a:endParaRPr lang="es-MX" sz="2800" b="1" dirty="0">
            <a:effectLst>
              <a:outerShdw blurRad="38100" dist="38100" dir="2700000" algn="tl">
                <a:srgbClr val="000000">
                  <a:alpha val="43137"/>
                </a:srgbClr>
              </a:outerShdw>
            </a:effectLst>
          </a:endParaRPr>
        </a:p>
      </dgm:t>
    </dgm:pt>
    <dgm:pt modelId="{ECB40898-7314-4458-9E84-36353E82C469}" type="sibTrans" cxnId="{9D34065E-E674-46A6-9981-7C55BAE6D982}">
      <dgm:prSet/>
      <dgm:spPr/>
      <dgm:t>
        <a:bodyPr/>
        <a:lstStyle/>
        <a:p>
          <a:endParaRPr lang="es-MX"/>
        </a:p>
      </dgm:t>
    </dgm:pt>
    <dgm:pt modelId="{38FC2123-306F-4B0F-AAE7-0DF036DEC27C}" type="parTrans" cxnId="{9D34065E-E674-46A6-9981-7C55BAE6D982}">
      <dgm:prSet/>
      <dgm:spPr/>
      <dgm:t>
        <a:bodyPr/>
        <a:lstStyle/>
        <a:p>
          <a:endParaRPr lang="es-MX"/>
        </a:p>
      </dgm:t>
    </dgm:pt>
    <dgm:pt modelId="{205D3BB5-B96F-4695-B91B-B11A40B67D43}">
      <dgm:prSet phldrT="[Texto]" custT="1"/>
      <dgm:spPr/>
      <dgm:t>
        <a:bodyPr/>
        <a:lstStyle/>
        <a:p>
          <a:r>
            <a:rPr lang="es-MX" sz="1700" b="1" dirty="0" smtClean="0"/>
            <a:t>Unión Personal</a:t>
          </a:r>
          <a:endParaRPr lang="es-MX" sz="1700" b="1" dirty="0"/>
        </a:p>
      </dgm:t>
    </dgm:pt>
    <dgm:pt modelId="{DD1C81CD-4415-4724-AA54-65D821E4415A}" type="parTrans" cxnId="{E5670F05-2E05-4D04-9786-B77AE3B1C3AB}">
      <dgm:prSet/>
      <dgm:spPr/>
      <dgm:t>
        <a:bodyPr/>
        <a:lstStyle/>
        <a:p>
          <a:endParaRPr lang="es-MX"/>
        </a:p>
      </dgm:t>
    </dgm:pt>
    <dgm:pt modelId="{DDD261E6-29A8-4FDA-8E22-A85AD2F285E9}" type="sibTrans" cxnId="{E5670F05-2E05-4D04-9786-B77AE3B1C3AB}">
      <dgm:prSet/>
      <dgm:spPr/>
      <dgm:t>
        <a:bodyPr/>
        <a:lstStyle/>
        <a:p>
          <a:endParaRPr lang="es-MX"/>
        </a:p>
      </dgm:t>
    </dgm:pt>
    <dgm:pt modelId="{362D75AA-B1AE-4A4F-A0C3-B05EBC5822A5}">
      <dgm:prSet phldrT="[Texto]" custT="1"/>
      <dgm:spPr/>
      <dgm:t>
        <a:bodyPr/>
        <a:lstStyle/>
        <a:p>
          <a:r>
            <a:rPr lang="es-MX" sz="1700" b="1" dirty="0" smtClean="0"/>
            <a:t>Confederación</a:t>
          </a:r>
          <a:endParaRPr lang="es-MX" sz="1700" b="1" dirty="0"/>
        </a:p>
      </dgm:t>
    </dgm:pt>
    <dgm:pt modelId="{DF465277-9E1B-4083-A860-8AC36EA421CC}" type="parTrans" cxnId="{2F020976-C616-44F3-8DC6-3AECC79627D0}">
      <dgm:prSet/>
      <dgm:spPr/>
      <dgm:t>
        <a:bodyPr/>
        <a:lstStyle/>
        <a:p>
          <a:endParaRPr lang="es-MX"/>
        </a:p>
      </dgm:t>
    </dgm:pt>
    <dgm:pt modelId="{4E425C10-5994-4EA1-9040-979F3BAE9246}" type="sibTrans" cxnId="{2F020976-C616-44F3-8DC6-3AECC79627D0}">
      <dgm:prSet/>
      <dgm:spPr/>
      <dgm:t>
        <a:bodyPr/>
        <a:lstStyle/>
        <a:p>
          <a:endParaRPr lang="es-MX"/>
        </a:p>
      </dgm:t>
    </dgm:pt>
    <dgm:pt modelId="{E4E380FB-F44A-498A-805F-0BCE43A83174}">
      <dgm:prSet phldrT="[Texto]" custT="1"/>
      <dgm:spPr/>
      <dgm:t>
        <a:bodyPr/>
        <a:lstStyle/>
        <a:p>
          <a:r>
            <a:rPr lang="es-MX" sz="1700" b="1" dirty="0" smtClean="0"/>
            <a:t>Federación </a:t>
          </a:r>
          <a:endParaRPr lang="es-MX" sz="1700" b="1" dirty="0"/>
        </a:p>
      </dgm:t>
    </dgm:pt>
    <dgm:pt modelId="{648D7967-0A9A-453E-B7DF-2D6CE475F08D}" type="parTrans" cxnId="{6E48D15E-BAEB-4574-B1FB-C185CDD9E4CD}">
      <dgm:prSet/>
      <dgm:spPr/>
      <dgm:t>
        <a:bodyPr/>
        <a:lstStyle/>
        <a:p>
          <a:endParaRPr lang="es-MX"/>
        </a:p>
      </dgm:t>
    </dgm:pt>
    <dgm:pt modelId="{8446DFD7-84FB-40C9-8BD8-997116E96EA7}" type="sibTrans" cxnId="{6E48D15E-BAEB-4574-B1FB-C185CDD9E4CD}">
      <dgm:prSet/>
      <dgm:spPr/>
      <dgm:t>
        <a:bodyPr/>
        <a:lstStyle/>
        <a:p>
          <a:endParaRPr lang="es-MX"/>
        </a:p>
      </dgm:t>
    </dgm:pt>
    <dgm:pt modelId="{F5E74FDD-BA0C-4CEF-B83F-855E128073D9}" type="pres">
      <dgm:prSet presAssocID="{2B589EA0-C38B-4A14-88E8-0009A0450E9B}" presName="Name0" presStyleCnt="0">
        <dgm:presLayoutVars>
          <dgm:chPref val="1"/>
          <dgm:dir/>
          <dgm:animOne val="branch"/>
          <dgm:animLvl val="lvl"/>
          <dgm:resizeHandles/>
        </dgm:presLayoutVars>
      </dgm:prSet>
      <dgm:spPr/>
      <dgm:t>
        <a:bodyPr/>
        <a:lstStyle/>
        <a:p>
          <a:endParaRPr lang="es-MX"/>
        </a:p>
      </dgm:t>
    </dgm:pt>
    <dgm:pt modelId="{1DB7E0F6-E684-4545-9929-CF40B0949335}" type="pres">
      <dgm:prSet presAssocID="{34D184ED-B980-4238-AE71-C7D71237AFF3}" presName="vertOne" presStyleCnt="0"/>
      <dgm:spPr/>
    </dgm:pt>
    <dgm:pt modelId="{C567FECE-BFB4-492F-9529-AE692AB503CA}" type="pres">
      <dgm:prSet presAssocID="{34D184ED-B980-4238-AE71-C7D71237AFF3}" presName="txOne" presStyleLbl="node0" presStyleIdx="0" presStyleCnt="1">
        <dgm:presLayoutVars>
          <dgm:chPref val="3"/>
        </dgm:presLayoutVars>
      </dgm:prSet>
      <dgm:spPr/>
      <dgm:t>
        <a:bodyPr/>
        <a:lstStyle/>
        <a:p>
          <a:endParaRPr lang="es-MX"/>
        </a:p>
      </dgm:t>
    </dgm:pt>
    <dgm:pt modelId="{0E70F3F6-1A3B-4020-9A12-748DBC7B38BF}" type="pres">
      <dgm:prSet presAssocID="{34D184ED-B980-4238-AE71-C7D71237AFF3}" presName="parTransOne" presStyleCnt="0"/>
      <dgm:spPr/>
    </dgm:pt>
    <dgm:pt modelId="{B30C8982-4BB8-42B2-AA76-A94CB9F4480D}" type="pres">
      <dgm:prSet presAssocID="{34D184ED-B980-4238-AE71-C7D71237AFF3}" presName="horzOne" presStyleCnt="0"/>
      <dgm:spPr/>
    </dgm:pt>
    <dgm:pt modelId="{429C6C6F-4AE1-46AE-868A-64C5B4B5857F}" type="pres">
      <dgm:prSet presAssocID="{06643D13-C3E7-4D88-83AB-78A818D3F39C}" presName="vertTwo" presStyleCnt="0"/>
      <dgm:spPr/>
    </dgm:pt>
    <dgm:pt modelId="{0A9CE344-3381-49F4-B486-8F577BCEA1E9}" type="pres">
      <dgm:prSet presAssocID="{06643D13-C3E7-4D88-83AB-78A818D3F39C}" presName="txTwo" presStyleLbl="node2" presStyleIdx="0" presStyleCnt="2">
        <dgm:presLayoutVars>
          <dgm:chPref val="3"/>
        </dgm:presLayoutVars>
      </dgm:prSet>
      <dgm:spPr/>
      <dgm:t>
        <a:bodyPr/>
        <a:lstStyle/>
        <a:p>
          <a:endParaRPr lang="es-MX"/>
        </a:p>
      </dgm:t>
    </dgm:pt>
    <dgm:pt modelId="{1A8F8151-2A23-4E73-A88C-A70D357700A9}" type="pres">
      <dgm:prSet presAssocID="{06643D13-C3E7-4D88-83AB-78A818D3F39C}" presName="parTransTwo" presStyleCnt="0"/>
      <dgm:spPr/>
    </dgm:pt>
    <dgm:pt modelId="{AFD5FF9B-E619-49D0-A1AD-E6A34378943F}" type="pres">
      <dgm:prSet presAssocID="{06643D13-C3E7-4D88-83AB-78A818D3F39C}" presName="horzTwo" presStyleCnt="0"/>
      <dgm:spPr/>
    </dgm:pt>
    <dgm:pt modelId="{C7A96CD8-6B82-445A-B78D-CEDB95092841}" type="pres">
      <dgm:prSet presAssocID="{3804F52C-B6F0-413B-B606-ECC47182E414}" presName="vertThree" presStyleCnt="0"/>
      <dgm:spPr/>
    </dgm:pt>
    <dgm:pt modelId="{A387B2C1-1A1B-463E-BBBE-83238402620B}" type="pres">
      <dgm:prSet presAssocID="{3804F52C-B6F0-413B-B606-ECC47182E414}" presName="txThree" presStyleLbl="node3" presStyleIdx="0" presStyleCnt="5">
        <dgm:presLayoutVars>
          <dgm:chPref val="3"/>
        </dgm:presLayoutVars>
      </dgm:prSet>
      <dgm:spPr/>
      <dgm:t>
        <a:bodyPr/>
        <a:lstStyle/>
        <a:p>
          <a:endParaRPr lang="es-MX"/>
        </a:p>
      </dgm:t>
    </dgm:pt>
    <dgm:pt modelId="{3906B9C4-5C0C-41C4-8D01-465045F33768}" type="pres">
      <dgm:prSet presAssocID="{3804F52C-B6F0-413B-B606-ECC47182E414}" presName="horzThree" presStyleCnt="0"/>
      <dgm:spPr/>
    </dgm:pt>
    <dgm:pt modelId="{51082F43-D664-42CD-90DA-CD5822C22D3A}" type="pres">
      <dgm:prSet presAssocID="{ED587EF6-DEC9-4FA4-BB7F-17D17A625C75}" presName="sibSpaceTwo" presStyleCnt="0"/>
      <dgm:spPr/>
    </dgm:pt>
    <dgm:pt modelId="{B5D95A8A-AC75-4A45-BC14-D551F7C121E8}" type="pres">
      <dgm:prSet presAssocID="{C47B7054-6528-43C3-B9C0-CD3E293246C9}" presName="vertTwo" presStyleCnt="0"/>
      <dgm:spPr/>
    </dgm:pt>
    <dgm:pt modelId="{251046D9-196C-4F95-B5BB-4F10103B7B40}" type="pres">
      <dgm:prSet presAssocID="{C47B7054-6528-43C3-B9C0-CD3E293246C9}" presName="txTwo" presStyleLbl="node2" presStyleIdx="1" presStyleCnt="2" custLinFactNeighborY="17417">
        <dgm:presLayoutVars>
          <dgm:chPref val="3"/>
        </dgm:presLayoutVars>
      </dgm:prSet>
      <dgm:spPr/>
      <dgm:t>
        <a:bodyPr/>
        <a:lstStyle/>
        <a:p>
          <a:endParaRPr lang="es-MX"/>
        </a:p>
      </dgm:t>
    </dgm:pt>
    <dgm:pt modelId="{F1F2C80C-6359-44C6-BD08-0ADCF2C1C567}" type="pres">
      <dgm:prSet presAssocID="{C47B7054-6528-43C3-B9C0-CD3E293246C9}" presName="parTransTwo" presStyleCnt="0"/>
      <dgm:spPr/>
    </dgm:pt>
    <dgm:pt modelId="{E2431E30-E69C-4DE5-88F9-4F86F6324440}" type="pres">
      <dgm:prSet presAssocID="{C47B7054-6528-43C3-B9C0-CD3E293246C9}" presName="horzTwo" presStyleCnt="0"/>
      <dgm:spPr/>
    </dgm:pt>
    <dgm:pt modelId="{196DA062-3F60-4D67-B29C-E6A5D2641C9F}" type="pres">
      <dgm:prSet presAssocID="{0433473A-2098-40F6-A548-94E4EA9D84A1}" presName="vertThree" presStyleCnt="0"/>
      <dgm:spPr/>
    </dgm:pt>
    <dgm:pt modelId="{E147CD81-8526-4EC8-A5F0-B107CCE8A028}" type="pres">
      <dgm:prSet presAssocID="{0433473A-2098-40F6-A548-94E4EA9D84A1}" presName="txThree" presStyleLbl="node3" presStyleIdx="1" presStyleCnt="5">
        <dgm:presLayoutVars>
          <dgm:chPref val="3"/>
        </dgm:presLayoutVars>
      </dgm:prSet>
      <dgm:spPr/>
      <dgm:t>
        <a:bodyPr/>
        <a:lstStyle/>
        <a:p>
          <a:endParaRPr lang="es-MX"/>
        </a:p>
      </dgm:t>
    </dgm:pt>
    <dgm:pt modelId="{D422C52F-3174-46E6-B6F5-7B9EB154268A}" type="pres">
      <dgm:prSet presAssocID="{0433473A-2098-40F6-A548-94E4EA9D84A1}" presName="horzThree" presStyleCnt="0"/>
      <dgm:spPr/>
    </dgm:pt>
    <dgm:pt modelId="{814E8398-3F7B-4266-9179-AE16080D2007}" type="pres">
      <dgm:prSet presAssocID="{E873EF66-4EB3-4F5C-91FE-0748F504B726}" presName="sibSpaceThree" presStyleCnt="0"/>
      <dgm:spPr/>
    </dgm:pt>
    <dgm:pt modelId="{A0813778-DEC3-448F-9F7E-D18A9C9ABC64}" type="pres">
      <dgm:prSet presAssocID="{205D3BB5-B96F-4695-B91B-B11A40B67D43}" presName="vertThree" presStyleCnt="0"/>
      <dgm:spPr/>
    </dgm:pt>
    <dgm:pt modelId="{49E5ABBA-F8D6-44F8-8B58-F64293C84190}" type="pres">
      <dgm:prSet presAssocID="{205D3BB5-B96F-4695-B91B-B11A40B67D43}" presName="txThree" presStyleLbl="node3" presStyleIdx="2" presStyleCnt="5">
        <dgm:presLayoutVars>
          <dgm:chPref val="3"/>
        </dgm:presLayoutVars>
      </dgm:prSet>
      <dgm:spPr/>
      <dgm:t>
        <a:bodyPr/>
        <a:lstStyle/>
        <a:p>
          <a:endParaRPr lang="es-MX"/>
        </a:p>
      </dgm:t>
    </dgm:pt>
    <dgm:pt modelId="{0AD86333-9201-455B-8B9D-49339A308BBB}" type="pres">
      <dgm:prSet presAssocID="{205D3BB5-B96F-4695-B91B-B11A40B67D43}" presName="horzThree" presStyleCnt="0"/>
      <dgm:spPr/>
    </dgm:pt>
    <dgm:pt modelId="{649309AB-DA47-499A-B919-05C74359A3E9}" type="pres">
      <dgm:prSet presAssocID="{DDD261E6-29A8-4FDA-8E22-A85AD2F285E9}" presName="sibSpaceThree" presStyleCnt="0"/>
      <dgm:spPr/>
    </dgm:pt>
    <dgm:pt modelId="{B48C15CA-7B44-4BCC-B344-E13A44AB9043}" type="pres">
      <dgm:prSet presAssocID="{362D75AA-B1AE-4A4F-A0C3-B05EBC5822A5}" presName="vertThree" presStyleCnt="0"/>
      <dgm:spPr/>
    </dgm:pt>
    <dgm:pt modelId="{C81D4A1A-4E23-4593-A45C-EABDDFBC93BC}" type="pres">
      <dgm:prSet presAssocID="{362D75AA-B1AE-4A4F-A0C3-B05EBC5822A5}" presName="txThree" presStyleLbl="node3" presStyleIdx="3" presStyleCnt="5">
        <dgm:presLayoutVars>
          <dgm:chPref val="3"/>
        </dgm:presLayoutVars>
      </dgm:prSet>
      <dgm:spPr/>
      <dgm:t>
        <a:bodyPr/>
        <a:lstStyle/>
        <a:p>
          <a:endParaRPr lang="es-MX"/>
        </a:p>
      </dgm:t>
    </dgm:pt>
    <dgm:pt modelId="{D857BE2E-7E56-465C-B73A-9F6745FB9B4F}" type="pres">
      <dgm:prSet presAssocID="{362D75AA-B1AE-4A4F-A0C3-B05EBC5822A5}" presName="horzThree" presStyleCnt="0"/>
      <dgm:spPr/>
    </dgm:pt>
    <dgm:pt modelId="{F227A2FE-E164-41A8-88B6-0C5C8B6197AE}" type="pres">
      <dgm:prSet presAssocID="{4E425C10-5994-4EA1-9040-979F3BAE9246}" presName="sibSpaceThree" presStyleCnt="0"/>
      <dgm:spPr/>
    </dgm:pt>
    <dgm:pt modelId="{A918B72D-E0FE-4F57-AD11-BCAE9160777F}" type="pres">
      <dgm:prSet presAssocID="{E4E380FB-F44A-498A-805F-0BCE43A83174}" presName="vertThree" presStyleCnt="0"/>
      <dgm:spPr/>
    </dgm:pt>
    <dgm:pt modelId="{5F3135F5-B519-4DEC-BD03-81B28E47BF86}" type="pres">
      <dgm:prSet presAssocID="{E4E380FB-F44A-498A-805F-0BCE43A83174}" presName="txThree" presStyleLbl="node3" presStyleIdx="4" presStyleCnt="5">
        <dgm:presLayoutVars>
          <dgm:chPref val="3"/>
        </dgm:presLayoutVars>
      </dgm:prSet>
      <dgm:spPr/>
      <dgm:t>
        <a:bodyPr/>
        <a:lstStyle/>
        <a:p>
          <a:endParaRPr lang="es-MX"/>
        </a:p>
      </dgm:t>
    </dgm:pt>
    <dgm:pt modelId="{9551402B-D45B-4D12-98F1-9910C8EA6EF5}" type="pres">
      <dgm:prSet presAssocID="{E4E380FB-F44A-498A-805F-0BCE43A83174}" presName="horzThree" presStyleCnt="0"/>
      <dgm:spPr/>
    </dgm:pt>
  </dgm:ptLst>
  <dgm:cxnLst>
    <dgm:cxn modelId="{105E8C56-D4B5-42CE-B9D1-E92258FA9C7F}" type="presOf" srcId="{34D184ED-B980-4238-AE71-C7D71237AFF3}" destId="{C567FECE-BFB4-492F-9529-AE692AB503CA}" srcOrd="0" destOrd="0" presId="urn:microsoft.com/office/officeart/2005/8/layout/hierarchy4"/>
    <dgm:cxn modelId="{1883B86C-6382-42EE-AD30-DCCDA60FC199}" srcId="{06643D13-C3E7-4D88-83AB-78A818D3F39C}" destId="{3804F52C-B6F0-413B-B606-ECC47182E414}" srcOrd="0" destOrd="0" parTransId="{796FE47A-CB95-4243-AB86-B8B83530F67E}" sibTransId="{A742512A-3E2A-4BEC-AEFB-808615AEF794}"/>
    <dgm:cxn modelId="{0C96BF5C-9637-41D0-AB1D-1601E7D86AFC}" srcId="{2B589EA0-C38B-4A14-88E8-0009A0450E9B}" destId="{34D184ED-B980-4238-AE71-C7D71237AFF3}" srcOrd="0" destOrd="0" parTransId="{66EEAA46-2D2C-441C-84B1-FBCEFFF77F58}" sibTransId="{7E0CD3FD-ADEC-484E-8098-5A1FEDC0EFB9}"/>
    <dgm:cxn modelId="{D9AECB72-C7B6-4A79-B73F-7ADDD8703775}" type="presOf" srcId="{E4E380FB-F44A-498A-805F-0BCE43A83174}" destId="{5F3135F5-B519-4DEC-BD03-81B28E47BF86}" srcOrd="0" destOrd="0" presId="urn:microsoft.com/office/officeart/2005/8/layout/hierarchy4"/>
    <dgm:cxn modelId="{CD731A10-A418-4485-9B31-09E22A7D13C0}" type="presOf" srcId="{2B589EA0-C38B-4A14-88E8-0009A0450E9B}" destId="{F5E74FDD-BA0C-4CEF-B83F-855E128073D9}" srcOrd="0" destOrd="0" presId="urn:microsoft.com/office/officeart/2005/8/layout/hierarchy4"/>
    <dgm:cxn modelId="{9D34065E-E674-46A6-9981-7C55BAE6D982}" srcId="{34D184ED-B980-4238-AE71-C7D71237AFF3}" destId="{C47B7054-6528-43C3-B9C0-CD3E293246C9}" srcOrd="1" destOrd="0" parTransId="{38FC2123-306F-4B0F-AAE7-0DF036DEC27C}" sibTransId="{ECB40898-7314-4458-9E84-36353E82C469}"/>
    <dgm:cxn modelId="{7141EA7E-A576-4016-B84D-5B2891619C0E}" srcId="{C47B7054-6528-43C3-B9C0-CD3E293246C9}" destId="{0433473A-2098-40F6-A548-94E4EA9D84A1}" srcOrd="0" destOrd="0" parTransId="{D4A77C62-4AC3-4CCF-84FC-3321E4123EC8}" sibTransId="{E873EF66-4EB3-4F5C-91FE-0748F504B726}"/>
    <dgm:cxn modelId="{3049D792-8C72-4744-88B4-BC3796013C91}" type="presOf" srcId="{C47B7054-6528-43C3-B9C0-CD3E293246C9}" destId="{251046D9-196C-4F95-B5BB-4F10103B7B40}" srcOrd="0" destOrd="0" presId="urn:microsoft.com/office/officeart/2005/8/layout/hierarchy4"/>
    <dgm:cxn modelId="{E5670F05-2E05-4D04-9786-B77AE3B1C3AB}" srcId="{C47B7054-6528-43C3-B9C0-CD3E293246C9}" destId="{205D3BB5-B96F-4695-B91B-B11A40B67D43}" srcOrd="1" destOrd="0" parTransId="{DD1C81CD-4415-4724-AA54-65D821E4415A}" sibTransId="{DDD261E6-29A8-4FDA-8E22-A85AD2F285E9}"/>
    <dgm:cxn modelId="{2F020976-C616-44F3-8DC6-3AECC79627D0}" srcId="{C47B7054-6528-43C3-B9C0-CD3E293246C9}" destId="{362D75AA-B1AE-4A4F-A0C3-B05EBC5822A5}" srcOrd="2" destOrd="0" parTransId="{DF465277-9E1B-4083-A860-8AC36EA421CC}" sibTransId="{4E425C10-5994-4EA1-9040-979F3BAE9246}"/>
    <dgm:cxn modelId="{0CCC4065-660B-451E-8F63-0B25A48DC75A}" type="presOf" srcId="{205D3BB5-B96F-4695-B91B-B11A40B67D43}" destId="{49E5ABBA-F8D6-44F8-8B58-F64293C84190}" srcOrd="0" destOrd="0" presId="urn:microsoft.com/office/officeart/2005/8/layout/hierarchy4"/>
    <dgm:cxn modelId="{9FDE8C71-7571-4B1E-B4D0-DA9257BD95E0}" type="presOf" srcId="{0433473A-2098-40F6-A548-94E4EA9D84A1}" destId="{E147CD81-8526-4EC8-A5F0-B107CCE8A028}" srcOrd="0" destOrd="0" presId="urn:microsoft.com/office/officeart/2005/8/layout/hierarchy4"/>
    <dgm:cxn modelId="{C527A6B6-41D3-47C9-89CD-E557C1C36762}" type="presOf" srcId="{06643D13-C3E7-4D88-83AB-78A818D3F39C}" destId="{0A9CE344-3381-49F4-B486-8F577BCEA1E9}" srcOrd="0" destOrd="0" presId="urn:microsoft.com/office/officeart/2005/8/layout/hierarchy4"/>
    <dgm:cxn modelId="{6E48D15E-BAEB-4574-B1FB-C185CDD9E4CD}" srcId="{C47B7054-6528-43C3-B9C0-CD3E293246C9}" destId="{E4E380FB-F44A-498A-805F-0BCE43A83174}" srcOrd="3" destOrd="0" parTransId="{648D7967-0A9A-453E-B7DF-2D6CE475F08D}" sibTransId="{8446DFD7-84FB-40C9-8BD8-997116E96EA7}"/>
    <dgm:cxn modelId="{AFADBE25-1C14-4443-BEF7-8EA722F3C418}" type="presOf" srcId="{362D75AA-B1AE-4A4F-A0C3-B05EBC5822A5}" destId="{C81D4A1A-4E23-4593-A45C-EABDDFBC93BC}" srcOrd="0" destOrd="0" presId="urn:microsoft.com/office/officeart/2005/8/layout/hierarchy4"/>
    <dgm:cxn modelId="{B3EDA606-ECAC-4212-814C-8D3A9754303D}" type="presOf" srcId="{3804F52C-B6F0-413B-B606-ECC47182E414}" destId="{A387B2C1-1A1B-463E-BBBE-83238402620B}" srcOrd="0" destOrd="0" presId="urn:microsoft.com/office/officeart/2005/8/layout/hierarchy4"/>
    <dgm:cxn modelId="{4A2A9E93-B030-49A8-9EE0-81A0BA54CA3D}" srcId="{34D184ED-B980-4238-AE71-C7D71237AFF3}" destId="{06643D13-C3E7-4D88-83AB-78A818D3F39C}" srcOrd="0" destOrd="0" parTransId="{147DD92F-4514-4D2A-9211-766F95269B03}" sibTransId="{ED587EF6-DEC9-4FA4-BB7F-17D17A625C75}"/>
    <dgm:cxn modelId="{DD32FE6B-1152-42C0-BF4B-F1E20F777A7E}" type="presParOf" srcId="{F5E74FDD-BA0C-4CEF-B83F-855E128073D9}" destId="{1DB7E0F6-E684-4545-9929-CF40B0949335}" srcOrd="0" destOrd="0" presId="urn:microsoft.com/office/officeart/2005/8/layout/hierarchy4"/>
    <dgm:cxn modelId="{DC284C20-5211-4A0C-9C4F-37433425C817}" type="presParOf" srcId="{1DB7E0F6-E684-4545-9929-CF40B0949335}" destId="{C567FECE-BFB4-492F-9529-AE692AB503CA}" srcOrd="0" destOrd="0" presId="urn:microsoft.com/office/officeart/2005/8/layout/hierarchy4"/>
    <dgm:cxn modelId="{89A1DB80-CD1B-45AC-A377-8C5D1BA7BA16}" type="presParOf" srcId="{1DB7E0F6-E684-4545-9929-CF40B0949335}" destId="{0E70F3F6-1A3B-4020-9A12-748DBC7B38BF}" srcOrd="1" destOrd="0" presId="urn:microsoft.com/office/officeart/2005/8/layout/hierarchy4"/>
    <dgm:cxn modelId="{BE16356D-C35F-49D3-BA66-3D53560A1859}" type="presParOf" srcId="{1DB7E0F6-E684-4545-9929-CF40B0949335}" destId="{B30C8982-4BB8-42B2-AA76-A94CB9F4480D}" srcOrd="2" destOrd="0" presId="urn:microsoft.com/office/officeart/2005/8/layout/hierarchy4"/>
    <dgm:cxn modelId="{6BEC3CCA-9A7B-44F6-AE4D-872E1823737B}" type="presParOf" srcId="{B30C8982-4BB8-42B2-AA76-A94CB9F4480D}" destId="{429C6C6F-4AE1-46AE-868A-64C5B4B5857F}" srcOrd="0" destOrd="0" presId="urn:microsoft.com/office/officeart/2005/8/layout/hierarchy4"/>
    <dgm:cxn modelId="{D91294B8-30A4-4A7C-8D81-602914C38FB6}" type="presParOf" srcId="{429C6C6F-4AE1-46AE-868A-64C5B4B5857F}" destId="{0A9CE344-3381-49F4-B486-8F577BCEA1E9}" srcOrd="0" destOrd="0" presId="urn:microsoft.com/office/officeart/2005/8/layout/hierarchy4"/>
    <dgm:cxn modelId="{7AF82DFF-F24C-4442-8BC6-544046E66E08}" type="presParOf" srcId="{429C6C6F-4AE1-46AE-868A-64C5B4B5857F}" destId="{1A8F8151-2A23-4E73-A88C-A70D357700A9}" srcOrd="1" destOrd="0" presId="urn:microsoft.com/office/officeart/2005/8/layout/hierarchy4"/>
    <dgm:cxn modelId="{0FE0B94F-A093-4EB3-9FCF-F7C969FD8E98}" type="presParOf" srcId="{429C6C6F-4AE1-46AE-868A-64C5B4B5857F}" destId="{AFD5FF9B-E619-49D0-A1AD-E6A34378943F}" srcOrd="2" destOrd="0" presId="urn:microsoft.com/office/officeart/2005/8/layout/hierarchy4"/>
    <dgm:cxn modelId="{F4523369-64CE-4E41-9FCD-7680853534C4}" type="presParOf" srcId="{AFD5FF9B-E619-49D0-A1AD-E6A34378943F}" destId="{C7A96CD8-6B82-445A-B78D-CEDB95092841}" srcOrd="0" destOrd="0" presId="urn:microsoft.com/office/officeart/2005/8/layout/hierarchy4"/>
    <dgm:cxn modelId="{30285E25-CB75-4F92-A923-DB87BFAD19BF}" type="presParOf" srcId="{C7A96CD8-6B82-445A-B78D-CEDB95092841}" destId="{A387B2C1-1A1B-463E-BBBE-83238402620B}" srcOrd="0" destOrd="0" presId="urn:microsoft.com/office/officeart/2005/8/layout/hierarchy4"/>
    <dgm:cxn modelId="{A04D7E05-68CF-4BA8-A8EB-BD7692D916DE}" type="presParOf" srcId="{C7A96CD8-6B82-445A-B78D-CEDB95092841}" destId="{3906B9C4-5C0C-41C4-8D01-465045F33768}" srcOrd="1" destOrd="0" presId="urn:microsoft.com/office/officeart/2005/8/layout/hierarchy4"/>
    <dgm:cxn modelId="{531EDFD4-66B5-40FC-A93E-E43FC141909C}" type="presParOf" srcId="{B30C8982-4BB8-42B2-AA76-A94CB9F4480D}" destId="{51082F43-D664-42CD-90DA-CD5822C22D3A}" srcOrd="1" destOrd="0" presId="urn:microsoft.com/office/officeart/2005/8/layout/hierarchy4"/>
    <dgm:cxn modelId="{12673BD1-2F40-4CCA-917B-DE05B5B84BE3}" type="presParOf" srcId="{B30C8982-4BB8-42B2-AA76-A94CB9F4480D}" destId="{B5D95A8A-AC75-4A45-BC14-D551F7C121E8}" srcOrd="2" destOrd="0" presId="urn:microsoft.com/office/officeart/2005/8/layout/hierarchy4"/>
    <dgm:cxn modelId="{5E4CF546-4F0D-4474-B200-BEF0A36D0B29}" type="presParOf" srcId="{B5D95A8A-AC75-4A45-BC14-D551F7C121E8}" destId="{251046D9-196C-4F95-B5BB-4F10103B7B40}" srcOrd="0" destOrd="0" presId="urn:microsoft.com/office/officeart/2005/8/layout/hierarchy4"/>
    <dgm:cxn modelId="{83ECDC8E-EF0F-4D48-8726-0E1694CD11AB}" type="presParOf" srcId="{B5D95A8A-AC75-4A45-BC14-D551F7C121E8}" destId="{F1F2C80C-6359-44C6-BD08-0ADCF2C1C567}" srcOrd="1" destOrd="0" presId="urn:microsoft.com/office/officeart/2005/8/layout/hierarchy4"/>
    <dgm:cxn modelId="{365C753C-8872-4FB0-B845-06F87E90ED30}" type="presParOf" srcId="{B5D95A8A-AC75-4A45-BC14-D551F7C121E8}" destId="{E2431E30-E69C-4DE5-88F9-4F86F6324440}" srcOrd="2" destOrd="0" presId="urn:microsoft.com/office/officeart/2005/8/layout/hierarchy4"/>
    <dgm:cxn modelId="{19E68395-3709-4C23-AC0D-749680116C4E}" type="presParOf" srcId="{E2431E30-E69C-4DE5-88F9-4F86F6324440}" destId="{196DA062-3F60-4D67-B29C-E6A5D2641C9F}" srcOrd="0" destOrd="0" presId="urn:microsoft.com/office/officeart/2005/8/layout/hierarchy4"/>
    <dgm:cxn modelId="{4A76743B-0E8B-4D62-8DDA-10EAE4B67C61}" type="presParOf" srcId="{196DA062-3F60-4D67-B29C-E6A5D2641C9F}" destId="{E147CD81-8526-4EC8-A5F0-B107CCE8A028}" srcOrd="0" destOrd="0" presId="urn:microsoft.com/office/officeart/2005/8/layout/hierarchy4"/>
    <dgm:cxn modelId="{EBAD6894-1260-469C-856A-3BCCC0DB1BA4}" type="presParOf" srcId="{196DA062-3F60-4D67-B29C-E6A5D2641C9F}" destId="{D422C52F-3174-46E6-B6F5-7B9EB154268A}" srcOrd="1" destOrd="0" presId="urn:microsoft.com/office/officeart/2005/8/layout/hierarchy4"/>
    <dgm:cxn modelId="{C967FFF4-13B2-4FEA-8966-FC502E01FC8C}" type="presParOf" srcId="{E2431E30-E69C-4DE5-88F9-4F86F6324440}" destId="{814E8398-3F7B-4266-9179-AE16080D2007}" srcOrd="1" destOrd="0" presId="urn:microsoft.com/office/officeart/2005/8/layout/hierarchy4"/>
    <dgm:cxn modelId="{03A5FA03-548A-4C48-BB65-232F8B9C795A}" type="presParOf" srcId="{E2431E30-E69C-4DE5-88F9-4F86F6324440}" destId="{A0813778-DEC3-448F-9F7E-D18A9C9ABC64}" srcOrd="2" destOrd="0" presId="urn:microsoft.com/office/officeart/2005/8/layout/hierarchy4"/>
    <dgm:cxn modelId="{FABAB872-6337-4F8E-80A0-FCFB4C9339C8}" type="presParOf" srcId="{A0813778-DEC3-448F-9F7E-D18A9C9ABC64}" destId="{49E5ABBA-F8D6-44F8-8B58-F64293C84190}" srcOrd="0" destOrd="0" presId="urn:microsoft.com/office/officeart/2005/8/layout/hierarchy4"/>
    <dgm:cxn modelId="{86AE0638-B654-4F27-96C0-F1FCE64BBCC4}" type="presParOf" srcId="{A0813778-DEC3-448F-9F7E-D18A9C9ABC64}" destId="{0AD86333-9201-455B-8B9D-49339A308BBB}" srcOrd="1" destOrd="0" presId="urn:microsoft.com/office/officeart/2005/8/layout/hierarchy4"/>
    <dgm:cxn modelId="{4B986C8D-0DAE-4620-A708-34230238A88B}" type="presParOf" srcId="{E2431E30-E69C-4DE5-88F9-4F86F6324440}" destId="{649309AB-DA47-499A-B919-05C74359A3E9}" srcOrd="3" destOrd="0" presId="urn:microsoft.com/office/officeart/2005/8/layout/hierarchy4"/>
    <dgm:cxn modelId="{3D1EE812-5225-48A7-B497-E679E16B7B60}" type="presParOf" srcId="{E2431E30-E69C-4DE5-88F9-4F86F6324440}" destId="{B48C15CA-7B44-4BCC-B344-E13A44AB9043}" srcOrd="4" destOrd="0" presId="urn:microsoft.com/office/officeart/2005/8/layout/hierarchy4"/>
    <dgm:cxn modelId="{268C8427-7E5D-4A16-8794-E2400C5F5A47}" type="presParOf" srcId="{B48C15CA-7B44-4BCC-B344-E13A44AB9043}" destId="{C81D4A1A-4E23-4593-A45C-EABDDFBC93BC}" srcOrd="0" destOrd="0" presId="urn:microsoft.com/office/officeart/2005/8/layout/hierarchy4"/>
    <dgm:cxn modelId="{24F11030-73EA-4215-ADD8-B43E205960CC}" type="presParOf" srcId="{B48C15CA-7B44-4BCC-B344-E13A44AB9043}" destId="{D857BE2E-7E56-465C-B73A-9F6745FB9B4F}" srcOrd="1" destOrd="0" presId="urn:microsoft.com/office/officeart/2005/8/layout/hierarchy4"/>
    <dgm:cxn modelId="{8F0D6979-1DAF-4F9D-B903-79AFA39C781D}" type="presParOf" srcId="{E2431E30-E69C-4DE5-88F9-4F86F6324440}" destId="{F227A2FE-E164-41A8-88B6-0C5C8B6197AE}" srcOrd="5" destOrd="0" presId="urn:microsoft.com/office/officeart/2005/8/layout/hierarchy4"/>
    <dgm:cxn modelId="{1A78B4C7-1303-4F52-9560-C17FDDEFED1F}" type="presParOf" srcId="{E2431E30-E69C-4DE5-88F9-4F86F6324440}" destId="{A918B72D-E0FE-4F57-AD11-BCAE9160777F}" srcOrd="6" destOrd="0" presId="urn:microsoft.com/office/officeart/2005/8/layout/hierarchy4"/>
    <dgm:cxn modelId="{9F342DA6-9F34-41C5-B2EC-18F6C120A177}" type="presParOf" srcId="{A918B72D-E0FE-4F57-AD11-BCAE9160777F}" destId="{5F3135F5-B519-4DEC-BD03-81B28E47BF86}" srcOrd="0" destOrd="0" presId="urn:microsoft.com/office/officeart/2005/8/layout/hierarchy4"/>
    <dgm:cxn modelId="{EEB366CE-D6A5-418C-85A9-25B2B5451AB3}" type="presParOf" srcId="{A918B72D-E0FE-4F57-AD11-BCAE9160777F}" destId="{9551402B-D45B-4D12-98F1-9910C8EA6EF5}"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B3AC8F9-5AE5-4036-B60B-EE413F18388B}" type="doc">
      <dgm:prSet loTypeId="urn:microsoft.com/office/officeart/2005/8/layout/hList1" loCatId="list" qsTypeId="urn:microsoft.com/office/officeart/2005/8/quickstyle/simple1" qsCatId="simple" csTypeId="urn:microsoft.com/office/officeart/2005/8/colors/colorful4" csCatId="colorful" phldr="1"/>
      <dgm:spPr/>
      <dgm:t>
        <a:bodyPr/>
        <a:lstStyle/>
        <a:p>
          <a:endParaRPr lang="es-MX"/>
        </a:p>
      </dgm:t>
    </dgm:pt>
    <dgm:pt modelId="{D1B7E9F7-D8EE-4919-A1BB-EE2F813E4CF9}">
      <dgm:prSet phldrT="[Texto]"/>
      <dgm:spPr/>
      <dgm:t>
        <a:bodyPr/>
        <a:lstStyle/>
        <a:p>
          <a:r>
            <a:rPr lang="es-MX" dirty="0" smtClean="0"/>
            <a:t>En Europa</a:t>
          </a:r>
          <a:endParaRPr lang="es-MX" dirty="0"/>
        </a:p>
      </dgm:t>
    </dgm:pt>
    <dgm:pt modelId="{B3E8A4DE-C2B9-4665-9FF4-9B3670024EC5}" type="parTrans" cxnId="{BC07E598-DE53-40C4-9731-D7E30C85518B}">
      <dgm:prSet/>
      <dgm:spPr/>
      <dgm:t>
        <a:bodyPr/>
        <a:lstStyle/>
        <a:p>
          <a:endParaRPr lang="es-MX"/>
        </a:p>
      </dgm:t>
    </dgm:pt>
    <dgm:pt modelId="{7A396A5D-7179-4A13-99DB-2468B3D10444}" type="sibTrans" cxnId="{BC07E598-DE53-40C4-9731-D7E30C85518B}">
      <dgm:prSet/>
      <dgm:spPr/>
      <dgm:t>
        <a:bodyPr/>
        <a:lstStyle/>
        <a:p>
          <a:endParaRPr lang="es-MX"/>
        </a:p>
      </dgm:t>
    </dgm:pt>
    <dgm:pt modelId="{A63F210E-6181-4109-9F7B-19A6D04C6631}">
      <dgm:prSet phldrT="[Texto]"/>
      <dgm:spPr/>
      <dgm:t>
        <a:bodyPr/>
        <a:lstStyle/>
        <a:p>
          <a:r>
            <a:rPr lang="es-MX" dirty="0" smtClean="0"/>
            <a:t>Portugal</a:t>
          </a:r>
          <a:endParaRPr lang="es-MX" dirty="0"/>
        </a:p>
      </dgm:t>
    </dgm:pt>
    <dgm:pt modelId="{B06E1B1F-7115-456A-AB0D-850E7E1E8784}" type="parTrans" cxnId="{03BA2931-9306-4C5D-BC63-BC4F6AC4302A}">
      <dgm:prSet/>
      <dgm:spPr/>
      <dgm:t>
        <a:bodyPr/>
        <a:lstStyle/>
        <a:p>
          <a:endParaRPr lang="es-MX"/>
        </a:p>
      </dgm:t>
    </dgm:pt>
    <dgm:pt modelId="{371664C8-CA4B-4A09-B2FD-7DE8194AFB84}" type="sibTrans" cxnId="{03BA2931-9306-4C5D-BC63-BC4F6AC4302A}">
      <dgm:prSet/>
      <dgm:spPr/>
      <dgm:t>
        <a:bodyPr/>
        <a:lstStyle/>
        <a:p>
          <a:endParaRPr lang="es-MX"/>
        </a:p>
      </dgm:t>
    </dgm:pt>
    <dgm:pt modelId="{1F7E8008-7149-4E1A-B70C-97400C5D8FE0}">
      <dgm:prSet phldrT="[Texto]"/>
      <dgm:spPr/>
      <dgm:t>
        <a:bodyPr/>
        <a:lstStyle/>
        <a:p>
          <a:r>
            <a:rPr lang="es-MX" dirty="0" smtClean="0"/>
            <a:t>En América</a:t>
          </a:r>
          <a:endParaRPr lang="es-MX" dirty="0"/>
        </a:p>
      </dgm:t>
    </dgm:pt>
    <dgm:pt modelId="{211A46FA-1D28-4D4D-9304-A77929E2ED08}" type="parTrans" cxnId="{ECDDFB39-BD9E-4B43-B92B-76FBE9E13ACB}">
      <dgm:prSet/>
      <dgm:spPr/>
      <dgm:t>
        <a:bodyPr/>
        <a:lstStyle/>
        <a:p>
          <a:endParaRPr lang="es-MX"/>
        </a:p>
      </dgm:t>
    </dgm:pt>
    <dgm:pt modelId="{310EAAC1-9356-4CF3-BB3D-D576A3FD00CA}" type="sibTrans" cxnId="{ECDDFB39-BD9E-4B43-B92B-76FBE9E13ACB}">
      <dgm:prSet/>
      <dgm:spPr/>
      <dgm:t>
        <a:bodyPr/>
        <a:lstStyle/>
        <a:p>
          <a:endParaRPr lang="es-MX"/>
        </a:p>
      </dgm:t>
    </dgm:pt>
    <dgm:pt modelId="{495D42D3-1AF8-4C39-ADDD-171E5194F5EA}">
      <dgm:prSet phldrT="[Texto]"/>
      <dgm:spPr/>
      <dgm:t>
        <a:bodyPr/>
        <a:lstStyle/>
        <a:p>
          <a:r>
            <a:rPr lang="es-MX" dirty="0" smtClean="0"/>
            <a:t>Uruguay</a:t>
          </a:r>
          <a:endParaRPr lang="es-MX" dirty="0"/>
        </a:p>
      </dgm:t>
    </dgm:pt>
    <dgm:pt modelId="{A3ECD413-4C86-49A6-A18E-262D584DFDC1}" type="parTrans" cxnId="{A32F2720-BEEC-4B65-A2AE-330E4357AA34}">
      <dgm:prSet/>
      <dgm:spPr/>
      <dgm:t>
        <a:bodyPr/>
        <a:lstStyle/>
        <a:p>
          <a:endParaRPr lang="es-MX"/>
        </a:p>
      </dgm:t>
    </dgm:pt>
    <dgm:pt modelId="{C4F7392F-29FE-4BBF-A46C-627158B8BDCE}" type="sibTrans" cxnId="{A32F2720-BEEC-4B65-A2AE-330E4357AA34}">
      <dgm:prSet/>
      <dgm:spPr/>
      <dgm:t>
        <a:bodyPr/>
        <a:lstStyle/>
        <a:p>
          <a:endParaRPr lang="es-MX"/>
        </a:p>
      </dgm:t>
    </dgm:pt>
    <dgm:pt modelId="{2F95A49D-3289-4F6D-94FE-77C6466FEC74}">
      <dgm:prSet phldrT="[Texto]"/>
      <dgm:spPr/>
      <dgm:t>
        <a:bodyPr/>
        <a:lstStyle/>
        <a:p>
          <a:r>
            <a:rPr lang="es-MX" dirty="0" smtClean="0"/>
            <a:t>En Asía</a:t>
          </a:r>
          <a:endParaRPr lang="es-MX" dirty="0"/>
        </a:p>
      </dgm:t>
    </dgm:pt>
    <dgm:pt modelId="{EF70AD3E-CAC9-4684-9F74-9D349DFD70DE}" type="parTrans" cxnId="{F1DDB049-1BF0-476A-9FE1-8A5A45C2CA2C}">
      <dgm:prSet/>
      <dgm:spPr/>
      <dgm:t>
        <a:bodyPr/>
        <a:lstStyle/>
        <a:p>
          <a:endParaRPr lang="es-MX"/>
        </a:p>
      </dgm:t>
    </dgm:pt>
    <dgm:pt modelId="{529CAFBB-560B-4901-8224-AE0F3761B88A}" type="sibTrans" cxnId="{F1DDB049-1BF0-476A-9FE1-8A5A45C2CA2C}">
      <dgm:prSet/>
      <dgm:spPr/>
      <dgm:t>
        <a:bodyPr/>
        <a:lstStyle/>
        <a:p>
          <a:endParaRPr lang="es-MX"/>
        </a:p>
      </dgm:t>
    </dgm:pt>
    <dgm:pt modelId="{BAC44266-139D-45B3-8FCE-8BEADE5E0B5C}">
      <dgm:prSet phldrT="[Texto]"/>
      <dgm:spPr/>
      <dgm:t>
        <a:bodyPr/>
        <a:lstStyle/>
        <a:p>
          <a:r>
            <a:rPr lang="es-MX" dirty="0" smtClean="0"/>
            <a:t>Turquía</a:t>
          </a:r>
          <a:endParaRPr lang="es-MX" dirty="0"/>
        </a:p>
      </dgm:t>
    </dgm:pt>
    <dgm:pt modelId="{7CF97BDF-6951-477A-A36E-33340F0E832D}" type="parTrans" cxnId="{32CD08F8-2567-428C-8E4B-8876BF6EBF37}">
      <dgm:prSet/>
      <dgm:spPr/>
      <dgm:t>
        <a:bodyPr/>
        <a:lstStyle/>
        <a:p>
          <a:endParaRPr lang="es-MX"/>
        </a:p>
      </dgm:t>
    </dgm:pt>
    <dgm:pt modelId="{76166A20-A8DE-4562-883D-ECCEC8AD26EC}" type="sibTrans" cxnId="{32CD08F8-2567-428C-8E4B-8876BF6EBF37}">
      <dgm:prSet/>
      <dgm:spPr/>
      <dgm:t>
        <a:bodyPr/>
        <a:lstStyle/>
        <a:p>
          <a:endParaRPr lang="es-MX"/>
        </a:p>
      </dgm:t>
    </dgm:pt>
    <dgm:pt modelId="{63111DCE-460E-453F-B17C-76B688BA4AB7}">
      <dgm:prSet phldrT="[Texto]"/>
      <dgm:spPr/>
      <dgm:t>
        <a:bodyPr/>
        <a:lstStyle/>
        <a:p>
          <a:r>
            <a:rPr lang="es-MX" dirty="0" smtClean="0"/>
            <a:t>España</a:t>
          </a:r>
          <a:endParaRPr lang="es-MX" dirty="0"/>
        </a:p>
      </dgm:t>
    </dgm:pt>
    <dgm:pt modelId="{86DA4117-55CC-4E7A-A275-78B7EA183F0E}" type="parTrans" cxnId="{B665F4F0-5FD8-41B3-A845-2113A3B557C3}">
      <dgm:prSet/>
      <dgm:spPr/>
      <dgm:t>
        <a:bodyPr/>
        <a:lstStyle/>
        <a:p>
          <a:endParaRPr lang="es-MX"/>
        </a:p>
      </dgm:t>
    </dgm:pt>
    <dgm:pt modelId="{1CC0257E-60B7-42DB-B767-1064E7DC8EE1}" type="sibTrans" cxnId="{B665F4F0-5FD8-41B3-A845-2113A3B557C3}">
      <dgm:prSet/>
      <dgm:spPr/>
      <dgm:t>
        <a:bodyPr/>
        <a:lstStyle/>
        <a:p>
          <a:endParaRPr lang="es-MX"/>
        </a:p>
      </dgm:t>
    </dgm:pt>
    <dgm:pt modelId="{5E753744-11D9-46DE-B11D-0507D3852A7B}">
      <dgm:prSet phldrT="[Texto]"/>
      <dgm:spPr/>
      <dgm:t>
        <a:bodyPr/>
        <a:lstStyle/>
        <a:p>
          <a:r>
            <a:rPr lang="es-MX" dirty="0" smtClean="0"/>
            <a:t>Grecia</a:t>
          </a:r>
          <a:endParaRPr lang="es-MX" dirty="0"/>
        </a:p>
      </dgm:t>
    </dgm:pt>
    <dgm:pt modelId="{06B14C1F-91F1-42DF-85FA-D0A69A08AFAE}" type="parTrans" cxnId="{D6714346-B1B1-467B-84F9-F0F277375613}">
      <dgm:prSet/>
      <dgm:spPr/>
      <dgm:t>
        <a:bodyPr/>
        <a:lstStyle/>
        <a:p>
          <a:endParaRPr lang="es-MX"/>
        </a:p>
      </dgm:t>
    </dgm:pt>
    <dgm:pt modelId="{9E37A85B-FEF8-4F05-A8DA-EFF880592B40}" type="sibTrans" cxnId="{D6714346-B1B1-467B-84F9-F0F277375613}">
      <dgm:prSet/>
      <dgm:spPr/>
      <dgm:t>
        <a:bodyPr/>
        <a:lstStyle/>
        <a:p>
          <a:endParaRPr lang="es-MX"/>
        </a:p>
      </dgm:t>
    </dgm:pt>
    <dgm:pt modelId="{37DFD3E3-1E59-401A-A92A-53D53A465212}">
      <dgm:prSet phldrT="[Texto]"/>
      <dgm:spPr/>
      <dgm:t>
        <a:bodyPr/>
        <a:lstStyle/>
        <a:p>
          <a:r>
            <a:rPr lang="es-MX" dirty="0" smtClean="0"/>
            <a:t>Finlandia</a:t>
          </a:r>
          <a:endParaRPr lang="es-MX" dirty="0"/>
        </a:p>
      </dgm:t>
    </dgm:pt>
    <dgm:pt modelId="{A2ADDB79-9AF0-4DDB-B386-8B3724F65D3F}" type="parTrans" cxnId="{E5D72452-F75F-4C28-86F8-94F818A17FC1}">
      <dgm:prSet/>
      <dgm:spPr/>
      <dgm:t>
        <a:bodyPr/>
        <a:lstStyle/>
        <a:p>
          <a:endParaRPr lang="es-MX"/>
        </a:p>
      </dgm:t>
    </dgm:pt>
    <dgm:pt modelId="{06200EB1-60B7-4AE1-800C-479B0E3F8B4E}" type="sibTrans" cxnId="{E5D72452-F75F-4C28-86F8-94F818A17FC1}">
      <dgm:prSet/>
      <dgm:spPr/>
      <dgm:t>
        <a:bodyPr/>
        <a:lstStyle/>
        <a:p>
          <a:endParaRPr lang="es-MX"/>
        </a:p>
      </dgm:t>
    </dgm:pt>
    <dgm:pt modelId="{8F8ED115-8938-400F-B6F9-DEE49610703A}">
      <dgm:prSet phldrT="[Texto]"/>
      <dgm:spPr/>
      <dgm:t>
        <a:bodyPr/>
        <a:lstStyle/>
        <a:p>
          <a:r>
            <a:rPr lang="es-MX" dirty="0" smtClean="0"/>
            <a:t>Chile</a:t>
          </a:r>
          <a:endParaRPr lang="es-MX" dirty="0"/>
        </a:p>
      </dgm:t>
    </dgm:pt>
    <dgm:pt modelId="{C7D4464C-8F46-4561-BB23-9352F595AA3A}" type="parTrans" cxnId="{8F66E8B4-6A8E-49BE-9C2C-83EDF0BC221E}">
      <dgm:prSet/>
      <dgm:spPr/>
      <dgm:t>
        <a:bodyPr/>
        <a:lstStyle/>
        <a:p>
          <a:endParaRPr lang="es-MX"/>
        </a:p>
      </dgm:t>
    </dgm:pt>
    <dgm:pt modelId="{D23A1FB5-D60C-4F77-84CF-61EF658E5C76}" type="sibTrans" cxnId="{8F66E8B4-6A8E-49BE-9C2C-83EDF0BC221E}">
      <dgm:prSet/>
      <dgm:spPr/>
      <dgm:t>
        <a:bodyPr/>
        <a:lstStyle/>
        <a:p>
          <a:endParaRPr lang="es-MX"/>
        </a:p>
      </dgm:t>
    </dgm:pt>
    <dgm:pt modelId="{221C0EAE-38E9-49A6-A13A-798A8F2675EB}">
      <dgm:prSet phldrT="[Texto]"/>
      <dgm:spPr/>
      <dgm:t>
        <a:bodyPr/>
        <a:lstStyle/>
        <a:p>
          <a:r>
            <a:rPr lang="es-MX" dirty="0" smtClean="0"/>
            <a:t>Paraguay</a:t>
          </a:r>
          <a:endParaRPr lang="es-MX" dirty="0"/>
        </a:p>
      </dgm:t>
    </dgm:pt>
    <dgm:pt modelId="{492BA7A1-5457-4E52-A8C7-C201B870A207}" type="parTrans" cxnId="{40AB389E-13F2-4B39-9139-702D6DB39948}">
      <dgm:prSet/>
      <dgm:spPr/>
      <dgm:t>
        <a:bodyPr/>
        <a:lstStyle/>
        <a:p>
          <a:endParaRPr lang="es-MX"/>
        </a:p>
      </dgm:t>
    </dgm:pt>
    <dgm:pt modelId="{CEAAB13A-854F-4484-8F17-0FF6DDD41167}" type="sibTrans" cxnId="{40AB389E-13F2-4B39-9139-702D6DB39948}">
      <dgm:prSet/>
      <dgm:spPr/>
      <dgm:t>
        <a:bodyPr/>
        <a:lstStyle/>
        <a:p>
          <a:endParaRPr lang="es-MX"/>
        </a:p>
      </dgm:t>
    </dgm:pt>
    <dgm:pt modelId="{ECA76C98-B79D-4951-AFBE-FCB124D49649}">
      <dgm:prSet phldrT="[Texto]"/>
      <dgm:spPr/>
      <dgm:t>
        <a:bodyPr/>
        <a:lstStyle/>
        <a:p>
          <a:r>
            <a:rPr lang="es-MX" dirty="0" smtClean="0"/>
            <a:t>Perú</a:t>
          </a:r>
          <a:endParaRPr lang="es-MX" dirty="0"/>
        </a:p>
      </dgm:t>
    </dgm:pt>
    <dgm:pt modelId="{FAC0BEC3-2120-417C-88D3-6414061CF757}" type="parTrans" cxnId="{45D957B1-39EB-4623-8D1D-D68C166EA8EC}">
      <dgm:prSet/>
      <dgm:spPr/>
      <dgm:t>
        <a:bodyPr/>
        <a:lstStyle/>
        <a:p>
          <a:endParaRPr lang="es-MX"/>
        </a:p>
      </dgm:t>
    </dgm:pt>
    <dgm:pt modelId="{F90022D8-F05A-4A0C-96BB-2592446F7630}" type="sibTrans" cxnId="{45D957B1-39EB-4623-8D1D-D68C166EA8EC}">
      <dgm:prSet/>
      <dgm:spPr/>
      <dgm:t>
        <a:bodyPr/>
        <a:lstStyle/>
        <a:p>
          <a:endParaRPr lang="es-MX"/>
        </a:p>
      </dgm:t>
    </dgm:pt>
    <dgm:pt modelId="{B5433BC2-C4D3-4299-B209-8B22FD484E0B}">
      <dgm:prSet phldrT="[Texto]"/>
      <dgm:spPr/>
      <dgm:t>
        <a:bodyPr/>
        <a:lstStyle/>
        <a:p>
          <a:r>
            <a:rPr lang="es-MX" dirty="0" smtClean="0"/>
            <a:t>Bolivia</a:t>
          </a:r>
          <a:endParaRPr lang="es-MX" dirty="0"/>
        </a:p>
      </dgm:t>
    </dgm:pt>
    <dgm:pt modelId="{4E98FE6B-1284-402E-AAE6-FA3A1FEB3D83}" type="parTrans" cxnId="{9F6E6EDB-EF36-4E1B-8694-2BE5A5DE20F9}">
      <dgm:prSet/>
      <dgm:spPr/>
      <dgm:t>
        <a:bodyPr/>
        <a:lstStyle/>
        <a:p>
          <a:endParaRPr lang="es-MX"/>
        </a:p>
      </dgm:t>
    </dgm:pt>
    <dgm:pt modelId="{F6707EA9-034A-437C-AB0F-D4F8AE71EE12}" type="sibTrans" cxnId="{9F6E6EDB-EF36-4E1B-8694-2BE5A5DE20F9}">
      <dgm:prSet/>
      <dgm:spPr/>
      <dgm:t>
        <a:bodyPr/>
        <a:lstStyle/>
        <a:p>
          <a:endParaRPr lang="es-MX"/>
        </a:p>
      </dgm:t>
    </dgm:pt>
    <dgm:pt modelId="{2D0E02DC-ECF1-405F-93E1-D44C9254496E}">
      <dgm:prSet phldrT="[Texto]"/>
      <dgm:spPr/>
      <dgm:t>
        <a:bodyPr/>
        <a:lstStyle/>
        <a:p>
          <a:r>
            <a:rPr lang="es-MX" dirty="0" smtClean="0"/>
            <a:t>Cuba</a:t>
          </a:r>
          <a:endParaRPr lang="es-MX" dirty="0"/>
        </a:p>
      </dgm:t>
    </dgm:pt>
    <dgm:pt modelId="{AE59FCC7-8A90-4B83-92EA-5CEB9AFF189A}" type="parTrans" cxnId="{7E1CD08E-B524-47B2-8DD6-91E003371224}">
      <dgm:prSet/>
      <dgm:spPr/>
      <dgm:t>
        <a:bodyPr/>
        <a:lstStyle/>
        <a:p>
          <a:endParaRPr lang="es-MX"/>
        </a:p>
      </dgm:t>
    </dgm:pt>
    <dgm:pt modelId="{D1841C1A-2E8F-4F94-8CA5-AC1314164E59}" type="sibTrans" cxnId="{7E1CD08E-B524-47B2-8DD6-91E003371224}">
      <dgm:prSet/>
      <dgm:spPr/>
      <dgm:t>
        <a:bodyPr/>
        <a:lstStyle/>
        <a:p>
          <a:endParaRPr lang="es-MX"/>
        </a:p>
      </dgm:t>
    </dgm:pt>
    <dgm:pt modelId="{80D08FF9-5A64-40BA-B5F6-B29B601A75DD}">
      <dgm:prSet phldrT="[Texto]"/>
      <dgm:spPr/>
      <dgm:t>
        <a:bodyPr/>
        <a:lstStyle/>
        <a:p>
          <a:r>
            <a:rPr lang="es-MX" dirty="0" smtClean="0"/>
            <a:t>Irán</a:t>
          </a:r>
          <a:endParaRPr lang="es-MX" dirty="0"/>
        </a:p>
      </dgm:t>
    </dgm:pt>
    <dgm:pt modelId="{FEEEC541-D609-4480-B400-2EE8CAE4CE6D}" type="parTrans" cxnId="{EADA5773-5ED3-44BE-BFF9-AC818AADF6D2}">
      <dgm:prSet/>
      <dgm:spPr/>
      <dgm:t>
        <a:bodyPr/>
        <a:lstStyle/>
        <a:p>
          <a:endParaRPr lang="es-MX"/>
        </a:p>
      </dgm:t>
    </dgm:pt>
    <dgm:pt modelId="{06B3B317-50C1-453D-8036-374A85B59887}" type="sibTrans" cxnId="{EADA5773-5ED3-44BE-BFF9-AC818AADF6D2}">
      <dgm:prSet/>
      <dgm:spPr/>
      <dgm:t>
        <a:bodyPr/>
        <a:lstStyle/>
        <a:p>
          <a:endParaRPr lang="es-MX"/>
        </a:p>
      </dgm:t>
    </dgm:pt>
    <dgm:pt modelId="{8F56F687-FFB8-4F89-BB22-53F235929646}">
      <dgm:prSet phldrT="[Texto]"/>
      <dgm:spPr/>
      <dgm:t>
        <a:bodyPr/>
        <a:lstStyle/>
        <a:p>
          <a:r>
            <a:rPr lang="es-MX" dirty="0" smtClean="0"/>
            <a:t>Japón</a:t>
          </a:r>
          <a:endParaRPr lang="es-MX" dirty="0"/>
        </a:p>
      </dgm:t>
    </dgm:pt>
    <dgm:pt modelId="{2F5252B4-3662-43AD-874A-D9DC294809F7}" type="parTrans" cxnId="{D4AACCB7-9968-4FAE-AA28-2C1CFE3DCF0D}">
      <dgm:prSet/>
      <dgm:spPr/>
      <dgm:t>
        <a:bodyPr/>
        <a:lstStyle/>
        <a:p>
          <a:endParaRPr lang="es-MX"/>
        </a:p>
      </dgm:t>
    </dgm:pt>
    <dgm:pt modelId="{A95DE205-6E56-4EE2-BC1E-5761E1F0267B}" type="sibTrans" cxnId="{D4AACCB7-9968-4FAE-AA28-2C1CFE3DCF0D}">
      <dgm:prSet/>
      <dgm:spPr/>
      <dgm:t>
        <a:bodyPr/>
        <a:lstStyle/>
        <a:p>
          <a:endParaRPr lang="es-MX"/>
        </a:p>
      </dgm:t>
    </dgm:pt>
    <dgm:pt modelId="{5CBECC54-858D-4636-8E91-A63DBD444BFF}">
      <dgm:prSet phldrT="[Texto]"/>
      <dgm:spPr/>
      <dgm:t>
        <a:bodyPr/>
        <a:lstStyle/>
        <a:p>
          <a:r>
            <a:rPr lang="es-MX" dirty="0" smtClean="0"/>
            <a:t>Filipinas</a:t>
          </a:r>
          <a:endParaRPr lang="es-MX" dirty="0"/>
        </a:p>
      </dgm:t>
    </dgm:pt>
    <dgm:pt modelId="{DDF1F043-2B0F-48E9-AFD9-1BDEB75C2D06}" type="parTrans" cxnId="{D62CACA2-495F-40ED-86FA-371F0032C9BD}">
      <dgm:prSet/>
      <dgm:spPr/>
      <dgm:t>
        <a:bodyPr/>
        <a:lstStyle/>
        <a:p>
          <a:endParaRPr lang="es-MX"/>
        </a:p>
      </dgm:t>
    </dgm:pt>
    <dgm:pt modelId="{07B3F134-3C71-449B-940A-1C40048B33F1}" type="sibTrans" cxnId="{D62CACA2-495F-40ED-86FA-371F0032C9BD}">
      <dgm:prSet/>
      <dgm:spPr/>
      <dgm:t>
        <a:bodyPr/>
        <a:lstStyle/>
        <a:p>
          <a:endParaRPr lang="es-MX"/>
        </a:p>
      </dgm:t>
    </dgm:pt>
    <dgm:pt modelId="{0D80C2B8-46F9-41C2-924A-8FEA0E1AC239}">
      <dgm:prSet phldrT="[Texto]"/>
      <dgm:spPr/>
      <dgm:t>
        <a:bodyPr/>
        <a:lstStyle/>
        <a:p>
          <a:r>
            <a:rPr lang="es-MX" dirty="0" smtClean="0"/>
            <a:t>Suecia</a:t>
          </a:r>
          <a:endParaRPr lang="es-MX" dirty="0"/>
        </a:p>
      </dgm:t>
    </dgm:pt>
    <dgm:pt modelId="{C773E985-6194-47B6-9B6D-D53A4B461C13}" type="parTrans" cxnId="{9465CF67-5BA7-4451-A3E2-F327FB5F61CF}">
      <dgm:prSet/>
      <dgm:spPr/>
      <dgm:t>
        <a:bodyPr/>
        <a:lstStyle/>
        <a:p>
          <a:endParaRPr lang="es-MX"/>
        </a:p>
      </dgm:t>
    </dgm:pt>
    <dgm:pt modelId="{9D1436BF-17D2-4920-9D19-7A657BF84E26}" type="sibTrans" cxnId="{9465CF67-5BA7-4451-A3E2-F327FB5F61CF}">
      <dgm:prSet/>
      <dgm:spPr/>
      <dgm:t>
        <a:bodyPr/>
        <a:lstStyle/>
        <a:p>
          <a:endParaRPr lang="es-MX"/>
        </a:p>
      </dgm:t>
    </dgm:pt>
    <dgm:pt modelId="{50A2B939-CD6C-4F34-A328-FD5FFE296128}">
      <dgm:prSet phldrT="[Texto]"/>
      <dgm:spPr/>
      <dgm:t>
        <a:bodyPr/>
        <a:lstStyle/>
        <a:p>
          <a:r>
            <a:rPr lang="es-MX" dirty="0" smtClean="0"/>
            <a:t>Noruega</a:t>
          </a:r>
          <a:endParaRPr lang="es-MX" dirty="0"/>
        </a:p>
      </dgm:t>
    </dgm:pt>
    <dgm:pt modelId="{2BA2654E-1BE2-4B89-A0A0-28F4AD6FC9FE}" type="parTrans" cxnId="{37C95103-50C7-4123-B416-52BAACC6230E}">
      <dgm:prSet/>
      <dgm:spPr/>
      <dgm:t>
        <a:bodyPr/>
        <a:lstStyle/>
        <a:p>
          <a:endParaRPr lang="es-MX"/>
        </a:p>
      </dgm:t>
    </dgm:pt>
    <dgm:pt modelId="{3431D27F-A80B-46F7-8F18-1BFEDF73E9B5}" type="sibTrans" cxnId="{37C95103-50C7-4123-B416-52BAACC6230E}">
      <dgm:prSet/>
      <dgm:spPr/>
      <dgm:t>
        <a:bodyPr/>
        <a:lstStyle/>
        <a:p>
          <a:endParaRPr lang="es-MX"/>
        </a:p>
      </dgm:t>
    </dgm:pt>
    <dgm:pt modelId="{E0BFAF36-655C-43B0-A9C0-8305D7F773C0}">
      <dgm:prSet phldrT="[Texto]"/>
      <dgm:spPr/>
      <dgm:t>
        <a:bodyPr/>
        <a:lstStyle/>
        <a:p>
          <a:r>
            <a:rPr lang="es-MX" dirty="0" smtClean="0"/>
            <a:t>Haití</a:t>
          </a:r>
          <a:endParaRPr lang="es-MX" dirty="0"/>
        </a:p>
      </dgm:t>
    </dgm:pt>
    <dgm:pt modelId="{EB3BE335-796F-4033-B225-06AA10E52E89}" type="parTrans" cxnId="{D4055DF8-EC12-412E-8160-7E9B7612BA73}">
      <dgm:prSet/>
      <dgm:spPr/>
      <dgm:t>
        <a:bodyPr/>
        <a:lstStyle/>
        <a:p>
          <a:endParaRPr lang="es-MX"/>
        </a:p>
      </dgm:t>
    </dgm:pt>
    <dgm:pt modelId="{091B5AC7-7B26-4201-80AB-72BCD4DC0A88}" type="sibTrans" cxnId="{D4055DF8-EC12-412E-8160-7E9B7612BA73}">
      <dgm:prSet/>
      <dgm:spPr/>
      <dgm:t>
        <a:bodyPr/>
        <a:lstStyle/>
        <a:p>
          <a:endParaRPr lang="es-MX"/>
        </a:p>
      </dgm:t>
    </dgm:pt>
    <dgm:pt modelId="{133E41FD-5D9C-48BF-BF06-BDC38F243A84}">
      <dgm:prSet phldrT="[Texto]"/>
      <dgm:spPr/>
      <dgm:t>
        <a:bodyPr/>
        <a:lstStyle/>
        <a:p>
          <a:r>
            <a:rPr lang="es-MX" dirty="0" smtClean="0"/>
            <a:t>Dinamarca</a:t>
          </a:r>
          <a:endParaRPr lang="es-MX" dirty="0"/>
        </a:p>
      </dgm:t>
    </dgm:pt>
    <dgm:pt modelId="{411CAE31-6E68-4489-A15B-0CEB2747FFD2}" type="parTrans" cxnId="{D4E455C6-662E-405B-A7CD-6EFFE40C7F92}">
      <dgm:prSet/>
      <dgm:spPr/>
      <dgm:t>
        <a:bodyPr/>
        <a:lstStyle/>
        <a:p>
          <a:endParaRPr lang="es-MX"/>
        </a:p>
      </dgm:t>
    </dgm:pt>
    <dgm:pt modelId="{FFE50767-5AFD-48AC-A708-945DC9682CC1}" type="sibTrans" cxnId="{D4E455C6-662E-405B-A7CD-6EFFE40C7F92}">
      <dgm:prSet/>
      <dgm:spPr/>
      <dgm:t>
        <a:bodyPr/>
        <a:lstStyle/>
        <a:p>
          <a:endParaRPr lang="es-MX"/>
        </a:p>
      </dgm:t>
    </dgm:pt>
    <dgm:pt modelId="{F0C1C5BC-DFBA-4C72-BF84-291A48A2D59E}" type="pres">
      <dgm:prSet presAssocID="{CB3AC8F9-5AE5-4036-B60B-EE413F18388B}" presName="Name0" presStyleCnt="0">
        <dgm:presLayoutVars>
          <dgm:dir/>
          <dgm:animLvl val="lvl"/>
          <dgm:resizeHandles val="exact"/>
        </dgm:presLayoutVars>
      </dgm:prSet>
      <dgm:spPr/>
      <dgm:t>
        <a:bodyPr/>
        <a:lstStyle/>
        <a:p>
          <a:endParaRPr lang="es-MX"/>
        </a:p>
      </dgm:t>
    </dgm:pt>
    <dgm:pt modelId="{C2E2CE7B-7630-4AD5-BE17-929E6E8AF237}" type="pres">
      <dgm:prSet presAssocID="{D1B7E9F7-D8EE-4919-A1BB-EE2F813E4CF9}" presName="composite" presStyleCnt="0"/>
      <dgm:spPr/>
    </dgm:pt>
    <dgm:pt modelId="{E8768729-9BD5-4B04-8EA0-1C7861A9E683}" type="pres">
      <dgm:prSet presAssocID="{D1B7E9F7-D8EE-4919-A1BB-EE2F813E4CF9}" presName="parTx" presStyleLbl="alignNode1" presStyleIdx="0" presStyleCnt="3">
        <dgm:presLayoutVars>
          <dgm:chMax val="0"/>
          <dgm:chPref val="0"/>
          <dgm:bulletEnabled val="1"/>
        </dgm:presLayoutVars>
      </dgm:prSet>
      <dgm:spPr/>
      <dgm:t>
        <a:bodyPr/>
        <a:lstStyle/>
        <a:p>
          <a:endParaRPr lang="es-MX"/>
        </a:p>
      </dgm:t>
    </dgm:pt>
    <dgm:pt modelId="{D1274F2A-9DC7-4DB6-A6B1-8B9502E4187C}" type="pres">
      <dgm:prSet presAssocID="{D1B7E9F7-D8EE-4919-A1BB-EE2F813E4CF9}" presName="desTx" presStyleLbl="alignAccFollowNode1" presStyleIdx="0" presStyleCnt="3">
        <dgm:presLayoutVars>
          <dgm:bulletEnabled val="1"/>
        </dgm:presLayoutVars>
      </dgm:prSet>
      <dgm:spPr/>
      <dgm:t>
        <a:bodyPr/>
        <a:lstStyle/>
        <a:p>
          <a:endParaRPr lang="es-MX"/>
        </a:p>
      </dgm:t>
    </dgm:pt>
    <dgm:pt modelId="{30CB2D74-8A41-481A-B17A-668466CD8256}" type="pres">
      <dgm:prSet presAssocID="{7A396A5D-7179-4A13-99DB-2468B3D10444}" presName="space" presStyleCnt="0"/>
      <dgm:spPr/>
    </dgm:pt>
    <dgm:pt modelId="{E3BFAC9A-542E-4E85-92F2-41881AE455DF}" type="pres">
      <dgm:prSet presAssocID="{1F7E8008-7149-4E1A-B70C-97400C5D8FE0}" presName="composite" presStyleCnt="0"/>
      <dgm:spPr/>
    </dgm:pt>
    <dgm:pt modelId="{166E08B4-D7C3-449A-A826-0A4FBB7EDF77}" type="pres">
      <dgm:prSet presAssocID="{1F7E8008-7149-4E1A-B70C-97400C5D8FE0}" presName="parTx" presStyleLbl="alignNode1" presStyleIdx="1" presStyleCnt="3">
        <dgm:presLayoutVars>
          <dgm:chMax val="0"/>
          <dgm:chPref val="0"/>
          <dgm:bulletEnabled val="1"/>
        </dgm:presLayoutVars>
      </dgm:prSet>
      <dgm:spPr/>
      <dgm:t>
        <a:bodyPr/>
        <a:lstStyle/>
        <a:p>
          <a:endParaRPr lang="es-MX"/>
        </a:p>
      </dgm:t>
    </dgm:pt>
    <dgm:pt modelId="{057D7B84-E0CA-40E2-B385-C8E85C0A7E90}" type="pres">
      <dgm:prSet presAssocID="{1F7E8008-7149-4E1A-B70C-97400C5D8FE0}" presName="desTx" presStyleLbl="alignAccFollowNode1" presStyleIdx="1" presStyleCnt="3">
        <dgm:presLayoutVars>
          <dgm:bulletEnabled val="1"/>
        </dgm:presLayoutVars>
      </dgm:prSet>
      <dgm:spPr/>
      <dgm:t>
        <a:bodyPr/>
        <a:lstStyle/>
        <a:p>
          <a:endParaRPr lang="es-MX"/>
        </a:p>
      </dgm:t>
    </dgm:pt>
    <dgm:pt modelId="{7B873B63-2D66-4998-B43B-4FB96B601F55}" type="pres">
      <dgm:prSet presAssocID="{310EAAC1-9356-4CF3-BB3D-D576A3FD00CA}" presName="space" presStyleCnt="0"/>
      <dgm:spPr/>
    </dgm:pt>
    <dgm:pt modelId="{645A35C3-4B3D-4BD1-B80B-63B8252268B6}" type="pres">
      <dgm:prSet presAssocID="{2F95A49D-3289-4F6D-94FE-77C6466FEC74}" presName="composite" presStyleCnt="0"/>
      <dgm:spPr/>
    </dgm:pt>
    <dgm:pt modelId="{26823A40-5A31-4C47-A606-B52E3B043638}" type="pres">
      <dgm:prSet presAssocID="{2F95A49D-3289-4F6D-94FE-77C6466FEC74}" presName="parTx" presStyleLbl="alignNode1" presStyleIdx="2" presStyleCnt="3">
        <dgm:presLayoutVars>
          <dgm:chMax val="0"/>
          <dgm:chPref val="0"/>
          <dgm:bulletEnabled val="1"/>
        </dgm:presLayoutVars>
      </dgm:prSet>
      <dgm:spPr/>
      <dgm:t>
        <a:bodyPr/>
        <a:lstStyle/>
        <a:p>
          <a:endParaRPr lang="es-MX"/>
        </a:p>
      </dgm:t>
    </dgm:pt>
    <dgm:pt modelId="{41B3310D-104F-4B07-A272-2B5B52D9BEA1}" type="pres">
      <dgm:prSet presAssocID="{2F95A49D-3289-4F6D-94FE-77C6466FEC74}" presName="desTx" presStyleLbl="alignAccFollowNode1" presStyleIdx="2" presStyleCnt="3">
        <dgm:presLayoutVars>
          <dgm:bulletEnabled val="1"/>
        </dgm:presLayoutVars>
      </dgm:prSet>
      <dgm:spPr/>
      <dgm:t>
        <a:bodyPr/>
        <a:lstStyle/>
        <a:p>
          <a:endParaRPr lang="es-MX"/>
        </a:p>
      </dgm:t>
    </dgm:pt>
  </dgm:ptLst>
  <dgm:cxnLst>
    <dgm:cxn modelId="{D4E455C6-662E-405B-A7CD-6EFFE40C7F92}" srcId="{D1B7E9F7-D8EE-4919-A1BB-EE2F813E4CF9}" destId="{133E41FD-5D9C-48BF-BF06-BDC38F243A84}" srcOrd="6" destOrd="0" parTransId="{411CAE31-6E68-4489-A15B-0CEB2747FFD2}" sibTransId="{FFE50767-5AFD-48AC-A708-945DC9682CC1}"/>
    <dgm:cxn modelId="{7E1CD08E-B524-47B2-8DD6-91E003371224}" srcId="{1F7E8008-7149-4E1A-B70C-97400C5D8FE0}" destId="{2D0E02DC-ECF1-405F-93E1-D44C9254496E}" srcOrd="5" destOrd="0" parTransId="{AE59FCC7-8A90-4B83-92EA-5CEB9AFF189A}" sibTransId="{D1841C1A-2E8F-4F94-8CA5-AC1314164E59}"/>
    <dgm:cxn modelId="{5E6C248A-F6C8-43B0-B309-A0E55C0B5989}" type="presOf" srcId="{BAC44266-139D-45B3-8FCE-8BEADE5E0B5C}" destId="{41B3310D-104F-4B07-A272-2B5B52D9BEA1}" srcOrd="0" destOrd="0" presId="urn:microsoft.com/office/officeart/2005/8/layout/hList1"/>
    <dgm:cxn modelId="{B665F4F0-5FD8-41B3-A845-2113A3B557C3}" srcId="{D1B7E9F7-D8EE-4919-A1BB-EE2F813E4CF9}" destId="{63111DCE-460E-453F-B17C-76B688BA4AB7}" srcOrd="1" destOrd="0" parTransId="{86DA4117-55CC-4E7A-A275-78B7EA183F0E}" sibTransId="{1CC0257E-60B7-42DB-B767-1064E7DC8EE1}"/>
    <dgm:cxn modelId="{E5D72452-F75F-4C28-86F8-94F818A17FC1}" srcId="{D1B7E9F7-D8EE-4919-A1BB-EE2F813E4CF9}" destId="{37DFD3E3-1E59-401A-A92A-53D53A465212}" srcOrd="3" destOrd="0" parTransId="{A2ADDB79-9AF0-4DDB-B386-8B3724F65D3F}" sibTransId="{06200EB1-60B7-4AE1-800C-479B0E3F8B4E}"/>
    <dgm:cxn modelId="{D62CACA2-495F-40ED-86FA-371F0032C9BD}" srcId="{2F95A49D-3289-4F6D-94FE-77C6466FEC74}" destId="{5CBECC54-858D-4636-8E91-A63DBD444BFF}" srcOrd="3" destOrd="0" parTransId="{DDF1F043-2B0F-48E9-AFD9-1BDEB75C2D06}" sibTransId="{07B3F134-3C71-449B-940A-1C40048B33F1}"/>
    <dgm:cxn modelId="{75AFE5B0-7D60-4E1F-983C-1F5AD139116D}" type="presOf" srcId="{1F7E8008-7149-4E1A-B70C-97400C5D8FE0}" destId="{166E08B4-D7C3-449A-A826-0A4FBB7EDF77}" srcOrd="0" destOrd="0" presId="urn:microsoft.com/office/officeart/2005/8/layout/hList1"/>
    <dgm:cxn modelId="{D6714346-B1B1-467B-84F9-F0F277375613}" srcId="{D1B7E9F7-D8EE-4919-A1BB-EE2F813E4CF9}" destId="{5E753744-11D9-46DE-B11D-0507D3852A7B}" srcOrd="2" destOrd="0" parTransId="{06B14C1F-91F1-42DF-85FA-D0A69A08AFAE}" sibTransId="{9E37A85B-FEF8-4F05-A8DA-EFF880592B40}"/>
    <dgm:cxn modelId="{8F66E8B4-6A8E-49BE-9C2C-83EDF0BC221E}" srcId="{1F7E8008-7149-4E1A-B70C-97400C5D8FE0}" destId="{8F8ED115-8938-400F-B6F9-DEE49610703A}" srcOrd="1" destOrd="0" parTransId="{C7D4464C-8F46-4561-BB23-9352F595AA3A}" sibTransId="{D23A1FB5-D60C-4F77-84CF-61EF658E5C76}"/>
    <dgm:cxn modelId="{473D7CFA-07D6-4DF3-9E51-1BC4DC4482D3}" type="presOf" srcId="{63111DCE-460E-453F-B17C-76B688BA4AB7}" destId="{D1274F2A-9DC7-4DB6-A6B1-8B9502E4187C}" srcOrd="0" destOrd="1" presId="urn:microsoft.com/office/officeart/2005/8/layout/hList1"/>
    <dgm:cxn modelId="{272C6FE8-B4AD-40DA-80FC-7789496D825C}" type="presOf" srcId="{2D0E02DC-ECF1-405F-93E1-D44C9254496E}" destId="{057D7B84-E0CA-40E2-B385-C8E85C0A7E90}" srcOrd="0" destOrd="5" presId="urn:microsoft.com/office/officeart/2005/8/layout/hList1"/>
    <dgm:cxn modelId="{D4055DF8-EC12-412E-8160-7E9B7612BA73}" srcId="{1F7E8008-7149-4E1A-B70C-97400C5D8FE0}" destId="{E0BFAF36-655C-43B0-A9C0-8305D7F773C0}" srcOrd="6" destOrd="0" parTransId="{EB3BE335-796F-4033-B225-06AA10E52E89}" sibTransId="{091B5AC7-7B26-4201-80AB-72BCD4DC0A88}"/>
    <dgm:cxn modelId="{A32F2720-BEEC-4B65-A2AE-330E4357AA34}" srcId="{1F7E8008-7149-4E1A-B70C-97400C5D8FE0}" destId="{495D42D3-1AF8-4C39-ADDD-171E5194F5EA}" srcOrd="0" destOrd="0" parTransId="{A3ECD413-4C86-49A6-A18E-262D584DFDC1}" sibTransId="{C4F7392F-29FE-4BBF-A46C-627158B8BDCE}"/>
    <dgm:cxn modelId="{48778C2A-FDBF-4A91-8B80-7382500E3679}" type="presOf" srcId="{5E753744-11D9-46DE-B11D-0507D3852A7B}" destId="{D1274F2A-9DC7-4DB6-A6B1-8B9502E4187C}" srcOrd="0" destOrd="2" presId="urn:microsoft.com/office/officeart/2005/8/layout/hList1"/>
    <dgm:cxn modelId="{821DB861-CE2C-4B28-A105-E179A80CB309}" type="presOf" srcId="{B5433BC2-C4D3-4299-B209-8B22FD484E0B}" destId="{057D7B84-E0CA-40E2-B385-C8E85C0A7E90}" srcOrd="0" destOrd="4" presId="urn:microsoft.com/office/officeart/2005/8/layout/hList1"/>
    <dgm:cxn modelId="{9F6E6EDB-EF36-4E1B-8694-2BE5A5DE20F9}" srcId="{1F7E8008-7149-4E1A-B70C-97400C5D8FE0}" destId="{B5433BC2-C4D3-4299-B209-8B22FD484E0B}" srcOrd="4" destOrd="0" parTransId="{4E98FE6B-1284-402E-AAE6-FA3A1FEB3D83}" sibTransId="{F6707EA9-034A-437C-AB0F-D4F8AE71EE12}"/>
    <dgm:cxn modelId="{E709016F-EF59-4D28-830A-36670B95FF1F}" type="presOf" srcId="{E0BFAF36-655C-43B0-A9C0-8305D7F773C0}" destId="{057D7B84-E0CA-40E2-B385-C8E85C0A7E90}" srcOrd="0" destOrd="6" presId="urn:microsoft.com/office/officeart/2005/8/layout/hList1"/>
    <dgm:cxn modelId="{1A66EDE9-E2B4-425B-9A7D-CF4F03AF80C5}" type="presOf" srcId="{80D08FF9-5A64-40BA-B5F6-B29B601A75DD}" destId="{41B3310D-104F-4B07-A272-2B5B52D9BEA1}" srcOrd="0" destOrd="1" presId="urn:microsoft.com/office/officeart/2005/8/layout/hList1"/>
    <dgm:cxn modelId="{229D7A95-952A-4CE5-A51F-C316B55E03CB}" type="presOf" srcId="{133E41FD-5D9C-48BF-BF06-BDC38F243A84}" destId="{D1274F2A-9DC7-4DB6-A6B1-8B9502E4187C}" srcOrd="0" destOrd="6" presId="urn:microsoft.com/office/officeart/2005/8/layout/hList1"/>
    <dgm:cxn modelId="{21A94F23-5033-4FB6-A2A7-5B54013FD454}" type="presOf" srcId="{2F95A49D-3289-4F6D-94FE-77C6466FEC74}" destId="{26823A40-5A31-4C47-A606-B52E3B043638}" srcOrd="0" destOrd="0" presId="urn:microsoft.com/office/officeart/2005/8/layout/hList1"/>
    <dgm:cxn modelId="{B7363339-2CA8-4222-9F80-CF12545F7ABE}" type="presOf" srcId="{ECA76C98-B79D-4951-AFBE-FCB124D49649}" destId="{057D7B84-E0CA-40E2-B385-C8E85C0A7E90}" srcOrd="0" destOrd="3" presId="urn:microsoft.com/office/officeart/2005/8/layout/hList1"/>
    <dgm:cxn modelId="{D4AACCB7-9968-4FAE-AA28-2C1CFE3DCF0D}" srcId="{2F95A49D-3289-4F6D-94FE-77C6466FEC74}" destId="{8F56F687-FFB8-4F89-BB22-53F235929646}" srcOrd="2" destOrd="0" parTransId="{2F5252B4-3662-43AD-874A-D9DC294809F7}" sibTransId="{A95DE205-6E56-4EE2-BC1E-5761E1F0267B}"/>
    <dgm:cxn modelId="{0F92F7B2-C88E-4774-80C3-43FAD48D6335}" type="presOf" srcId="{A63F210E-6181-4109-9F7B-19A6D04C6631}" destId="{D1274F2A-9DC7-4DB6-A6B1-8B9502E4187C}" srcOrd="0" destOrd="0" presId="urn:microsoft.com/office/officeart/2005/8/layout/hList1"/>
    <dgm:cxn modelId="{37C95103-50C7-4123-B416-52BAACC6230E}" srcId="{D1B7E9F7-D8EE-4919-A1BB-EE2F813E4CF9}" destId="{50A2B939-CD6C-4F34-A328-FD5FFE296128}" srcOrd="5" destOrd="0" parTransId="{2BA2654E-1BE2-4B89-A0A0-28F4AD6FC9FE}" sibTransId="{3431D27F-A80B-46F7-8F18-1BFEDF73E9B5}"/>
    <dgm:cxn modelId="{40AB389E-13F2-4B39-9139-702D6DB39948}" srcId="{1F7E8008-7149-4E1A-B70C-97400C5D8FE0}" destId="{221C0EAE-38E9-49A6-A13A-798A8F2675EB}" srcOrd="2" destOrd="0" parTransId="{492BA7A1-5457-4E52-A8C7-C201B870A207}" sibTransId="{CEAAB13A-854F-4484-8F17-0FF6DDD41167}"/>
    <dgm:cxn modelId="{EA910D6B-AF4D-4345-AC43-06C085BB1F41}" type="presOf" srcId="{8F8ED115-8938-400F-B6F9-DEE49610703A}" destId="{057D7B84-E0CA-40E2-B385-C8E85C0A7E90}" srcOrd="0" destOrd="1" presId="urn:microsoft.com/office/officeart/2005/8/layout/hList1"/>
    <dgm:cxn modelId="{EADA5773-5ED3-44BE-BFF9-AC818AADF6D2}" srcId="{2F95A49D-3289-4F6D-94FE-77C6466FEC74}" destId="{80D08FF9-5A64-40BA-B5F6-B29B601A75DD}" srcOrd="1" destOrd="0" parTransId="{FEEEC541-D609-4480-B400-2EE8CAE4CE6D}" sibTransId="{06B3B317-50C1-453D-8036-374A85B59887}"/>
    <dgm:cxn modelId="{6E1A6C5E-7909-4D10-A628-E0BFE5DCE467}" type="presOf" srcId="{37DFD3E3-1E59-401A-A92A-53D53A465212}" destId="{D1274F2A-9DC7-4DB6-A6B1-8B9502E4187C}" srcOrd="0" destOrd="3" presId="urn:microsoft.com/office/officeart/2005/8/layout/hList1"/>
    <dgm:cxn modelId="{DBB303F2-E07A-4CA2-AEFE-F96F32B88909}" type="presOf" srcId="{8F56F687-FFB8-4F89-BB22-53F235929646}" destId="{41B3310D-104F-4B07-A272-2B5B52D9BEA1}" srcOrd="0" destOrd="2" presId="urn:microsoft.com/office/officeart/2005/8/layout/hList1"/>
    <dgm:cxn modelId="{BC07E598-DE53-40C4-9731-D7E30C85518B}" srcId="{CB3AC8F9-5AE5-4036-B60B-EE413F18388B}" destId="{D1B7E9F7-D8EE-4919-A1BB-EE2F813E4CF9}" srcOrd="0" destOrd="0" parTransId="{B3E8A4DE-C2B9-4665-9FF4-9B3670024EC5}" sibTransId="{7A396A5D-7179-4A13-99DB-2468B3D10444}"/>
    <dgm:cxn modelId="{45D957B1-39EB-4623-8D1D-D68C166EA8EC}" srcId="{1F7E8008-7149-4E1A-B70C-97400C5D8FE0}" destId="{ECA76C98-B79D-4951-AFBE-FCB124D49649}" srcOrd="3" destOrd="0" parTransId="{FAC0BEC3-2120-417C-88D3-6414061CF757}" sibTransId="{F90022D8-F05A-4A0C-96BB-2592446F7630}"/>
    <dgm:cxn modelId="{65CA3953-C6BF-48D5-A406-C7318E4F5E89}" type="presOf" srcId="{495D42D3-1AF8-4C39-ADDD-171E5194F5EA}" destId="{057D7B84-E0CA-40E2-B385-C8E85C0A7E90}" srcOrd="0" destOrd="0" presId="urn:microsoft.com/office/officeart/2005/8/layout/hList1"/>
    <dgm:cxn modelId="{32DC757D-2936-454B-AF29-C79CF1707A57}" type="presOf" srcId="{D1B7E9F7-D8EE-4919-A1BB-EE2F813E4CF9}" destId="{E8768729-9BD5-4B04-8EA0-1C7861A9E683}" srcOrd="0" destOrd="0" presId="urn:microsoft.com/office/officeart/2005/8/layout/hList1"/>
    <dgm:cxn modelId="{F1DDB049-1BF0-476A-9FE1-8A5A45C2CA2C}" srcId="{CB3AC8F9-5AE5-4036-B60B-EE413F18388B}" destId="{2F95A49D-3289-4F6D-94FE-77C6466FEC74}" srcOrd="2" destOrd="0" parTransId="{EF70AD3E-CAC9-4684-9F74-9D349DFD70DE}" sibTransId="{529CAFBB-560B-4901-8224-AE0F3761B88A}"/>
    <dgm:cxn modelId="{0D8EC969-9B7B-45F5-B138-85C0DD66AE34}" type="presOf" srcId="{50A2B939-CD6C-4F34-A328-FD5FFE296128}" destId="{D1274F2A-9DC7-4DB6-A6B1-8B9502E4187C}" srcOrd="0" destOrd="5" presId="urn:microsoft.com/office/officeart/2005/8/layout/hList1"/>
    <dgm:cxn modelId="{03BA2931-9306-4C5D-BC63-BC4F6AC4302A}" srcId="{D1B7E9F7-D8EE-4919-A1BB-EE2F813E4CF9}" destId="{A63F210E-6181-4109-9F7B-19A6D04C6631}" srcOrd="0" destOrd="0" parTransId="{B06E1B1F-7115-456A-AB0D-850E7E1E8784}" sibTransId="{371664C8-CA4B-4A09-B2FD-7DE8194AFB84}"/>
    <dgm:cxn modelId="{32CD08F8-2567-428C-8E4B-8876BF6EBF37}" srcId="{2F95A49D-3289-4F6D-94FE-77C6466FEC74}" destId="{BAC44266-139D-45B3-8FCE-8BEADE5E0B5C}" srcOrd="0" destOrd="0" parTransId="{7CF97BDF-6951-477A-A36E-33340F0E832D}" sibTransId="{76166A20-A8DE-4562-883D-ECCEC8AD26EC}"/>
    <dgm:cxn modelId="{5C189E47-F4F0-4389-953A-8033B667922A}" type="presOf" srcId="{5CBECC54-858D-4636-8E91-A63DBD444BFF}" destId="{41B3310D-104F-4B07-A272-2B5B52D9BEA1}" srcOrd="0" destOrd="3" presId="urn:microsoft.com/office/officeart/2005/8/layout/hList1"/>
    <dgm:cxn modelId="{E075B0A8-D112-4338-AF59-ADBC769375C3}" type="presOf" srcId="{221C0EAE-38E9-49A6-A13A-798A8F2675EB}" destId="{057D7B84-E0CA-40E2-B385-C8E85C0A7E90}" srcOrd="0" destOrd="2" presId="urn:microsoft.com/office/officeart/2005/8/layout/hList1"/>
    <dgm:cxn modelId="{ECDDFB39-BD9E-4B43-B92B-76FBE9E13ACB}" srcId="{CB3AC8F9-5AE5-4036-B60B-EE413F18388B}" destId="{1F7E8008-7149-4E1A-B70C-97400C5D8FE0}" srcOrd="1" destOrd="0" parTransId="{211A46FA-1D28-4D4D-9304-A77929E2ED08}" sibTransId="{310EAAC1-9356-4CF3-BB3D-D576A3FD00CA}"/>
    <dgm:cxn modelId="{3B59FD36-B91D-4A78-BF1F-E392372D3933}" type="presOf" srcId="{CB3AC8F9-5AE5-4036-B60B-EE413F18388B}" destId="{F0C1C5BC-DFBA-4C72-BF84-291A48A2D59E}" srcOrd="0" destOrd="0" presId="urn:microsoft.com/office/officeart/2005/8/layout/hList1"/>
    <dgm:cxn modelId="{712A7B63-A8FB-4FFF-9243-448DC4DC83CA}" type="presOf" srcId="{0D80C2B8-46F9-41C2-924A-8FEA0E1AC239}" destId="{D1274F2A-9DC7-4DB6-A6B1-8B9502E4187C}" srcOrd="0" destOrd="4" presId="urn:microsoft.com/office/officeart/2005/8/layout/hList1"/>
    <dgm:cxn modelId="{9465CF67-5BA7-4451-A3E2-F327FB5F61CF}" srcId="{D1B7E9F7-D8EE-4919-A1BB-EE2F813E4CF9}" destId="{0D80C2B8-46F9-41C2-924A-8FEA0E1AC239}" srcOrd="4" destOrd="0" parTransId="{C773E985-6194-47B6-9B6D-D53A4B461C13}" sibTransId="{9D1436BF-17D2-4920-9D19-7A657BF84E26}"/>
    <dgm:cxn modelId="{64E14521-7CB1-444F-A8B5-0CA188BDE3CF}" type="presParOf" srcId="{F0C1C5BC-DFBA-4C72-BF84-291A48A2D59E}" destId="{C2E2CE7B-7630-4AD5-BE17-929E6E8AF237}" srcOrd="0" destOrd="0" presId="urn:microsoft.com/office/officeart/2005/8/layout/hList1"/>
    <dgm:cxn modelId="{9AE5EC9A-B6DD-4670-AB61-B8CF0679421E}" type="presParOf" srcId="{C2E2CE7B-7630-4AD5-BE17-929E6E8AF237}" destId="{E8768729-9BD5-4B04-8EA0-1C7861A9E683}" srcOrd="0" destOrd="0" presId="urn:microsoft.com/office/officeart/2005/8/layout/hList1"/>
    <dgm:cxn modelId="{7A49F59E-3BB3-431D-8DA2-CC3CF4ADB937}" type="presParOf" srcId="{C2E2CE7B-7630-4AD5-BE17-929E6E8AF237}" destId="{D1274F2A-9DC7-4DB6-A6B1-8B9502E4187C}" srcOrd="1" destOrd="0" presId="urn:microsoft.com/office/officeart/2005/8/layout/hList1"/>
    <dgm:cxn modelId="{BED615C2-4A7C-46F3-B38E-35A155CA079E}" type="presParOf" srcId="{F0C1C5BC-DFBA-4C72-BF84-291A48A2D59E}" destId="{30CB2D74-8A41-481A-B17A-668466CD8256}" srcOrd="1" destOrd="0" presId="urn:microsoft.com/office/officeart/2005/8/layout/hList1"/>
    <dgm:cxn modelId="{577B92F1-9266-466B-9F25-2AF915EE5552}" type="presParOf" srcId="{F0C1C5BC-DFBA-4C72-BF84-291A48A2D59E}" destId="{E3BFAC9A-542E-4E85-92F2-41881AE455DF}" srcOrd="2" destOrd="0" presId="urn:microsoft.com/office/officeart/2005/8/layout/hList1"/>
    <dgm:cxn modelId="{B3759F95-AC5A-4105-91F2-7641362AEF25}" type="presParOf" srcId="{E3BFAC9A-542E-4E85-92F2-41881AE455DF}" destId="{166E08B4-D7C3-449A-A826-0A4FBB7EDF77}" srcOrd="0" destOrd="0" presId="urn:microsoft.com/office/officeart/2005/8/layout/hList1"/>
    <dgm:cxn modelId="{08CA2B87-EB1A-45AA-9E63-E29C8790A14B}" type="presParOf" srcId="{E3BFAC9A-542E-4E85-92F2-41881AE455DF}" destId="{057D7B84-E0CA-40E2-B385-C8E85C0A7E90}" srcOrd="1" destOrd="0" presId="urn:microsoft.com/office/officeart/2005/8/layout/hList1"/>
    <dgm:cxn modelId="{FCF5C047-8CF2-4E61-BA9C-801200A648FA}" type="presParOf" srcId="{F0C1C5BC-DFBA-4C72-BF84-291A48A2D59E}" destId="{7B873B63-2D66-4998-B43B-4FB96B601F55}" srcOrd="3" destOrd="0" presId="urn:microsoft.com/office/officeart/2005/8/layout/hList1"/>
    <dgm:cxn modelId="{1E8B4DCF-F76F-45C2-A16D-6F37F4A7A6AB}" type="presParOf" srcId="{F0C1C5BC-DFBA-4C72-BF84-291A48A2D59E}" destId="{645A35C3-4B3D-4BD1-B80B-63B8252268B6}" srcOrd="4" destOrd="0" presId="urn:microsoft.com/office/officeart/2005/8/layout/hList1"/>
    <dgm:cxn modelId="{FA63B74F-2759-4867-B57C-FBDACFC78F08}" type="presParOf" srcId="{645A35C3-4B3D-4BD1-B80B-63B8252268B6}" destId="{26823A40-5A31-4C47-A606-B52E3B043638}" srcOrd="0" destOrd="0" presId="urn:microsoft.com/office/officeart/2005/8/layout/hList1"/>
    <dgm:cxn modelId="{B7DB99DA-B11F-4F48-9CB0-EF05C6E424AE}" type="presParOf" srcId="{645A35C3-4B3D-4BD1-B80B-63B8252268B6}" destId="{41B3310D-104F-4B07-A272-2B5B52D9BEA1}"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F9B36B-C365-4213-9983-54B5DF3C0D1F}">
      <dsp:nvSpPr>
        <dsp:cNvPr id="0" name=""/>
        <dsp:cNvSpPr/>
      </dsp:nvSpPr>
      <dsp:spPr>
        <a:xfrm rot="10800000">
          <a:off x="1228486" y="1270"/>
          <a:ext cx="4053840" cy="829627"/>
        </a:xfrm>
        <a:prstGeom prst="homePlat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5843" tIns="144780" rIns="270256" bIns="144780" numCol="1" spcCol="1270" anchor="ctr" anchorCtr="0">
          <a:noAutofit/>
        </a:bodyPr>
        <a:lstStyle/>
        <a:p>
          <a:pPr lvl="0" algn="ctr" defTabSz="1689100">
            <a:lnSpc>
              <a:spcPct val="90000"/>
            </a:lnSpc>
            <a:spcBef>
              <a:spcPct val="0"/>
            </a:spcBef>
            <a:spcAft>
              <a:spcPct val="35000"/>
            </a:spcAft>
          </a:pPr>
          <a:r>
            <a:rPr lang="es-MX" sz="3800" kern="1200" dirty="0" smtClean="0"/>
            <a:t>Población</a:t>
          </a:r>
          <a:endParaRPr lang="es-MX" sz="3800" kern="1200" dirty="0"/>
        </a:p>
      </dsp:txBody>
      <dsp:txXfrm rot="10800000">
        <a:off x="1435893" y="1270"/>
        <a:ext cx="3846433" cy="829627"/>
      </dsp:txXfrm>
    </dsp:sp>
    <dsp:sp modelId="{5DB6C311-1ADC-49D4-BDC7-44101866ABCC}">
      <dsp:nvSpPr>
        <dsp:cNvPr id="0" name=""/>
        <dsp:cNvSpPr/>
      </dsp:nvSpPr>
      <dsp:spPr>
        <a:xfrm>
          <a:off x="813673" y="1270"/>
          <a:ext cx="829627" cy="82962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3416D78-57A1-401F-8138-F0C291548F94}">
      <dsp:nvSpPr>
        <dsp:cNvPr id="0" name=""/>
        <dsp:cNvSpPr/>
      </dsp:nvSpPr>
      <dsp:spPr>
        <a:xfrm rot="10800000">
          <a:off x="1228486" y="1078547"/>
          <a:ext cx="4053840" cy="829627"/>
        </a:xfrm>
        <a:prstGeom prst="homePlate">
          <a:avLst/>
        </a:prstGeom>
        <a:solidFill>
          <a:schemeClr val="accent2">
            <a:hueOff val="635930"/>
            <a:satOff val="-14509"/>
            <a:lumOff val="536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5843" tIns="144780" rIns="270256" bIns="144780" numCol="1" spcCol="1270" anchor="ctr" anchorCtr="0">
          <a:noAutofit/>
        </a:bodyPr>
        <a:lstStyle/>
        <a:p>
          <a:pPr lvl="0" algn="ctr" defTabSz="1689100">
            <a:lnSpc>
              <a:spcPct val="90000"/>
            </a:lnSpc>
            <a:spcBef>
              <a:spcPct val="0"/>
            </a:spcBef>
            <a:spcAft>
              <a:spcPct val="35000"/>
            </a:spcAft>
          </a:pPr>
          <a:r>
            <a:rPr lang="es-MX" sz="3800" kern="1200" dirty="0" smtClean="0"/>
            <a:t>Territorio</a:t>
          </a:r>
          <a:endParaRPr lang="es-MX" sz="3800" kern="1200" dirty="0"/>
        </a:p>
      </dsp:txBody>
      <dsp:txXfrm rot="10800000">
        <a:off x="1435893" y="1078547"/>
        <a:ext cx="3846433" cy="829627"/>
      </dsp:txXfrm>
    </dsp:sp>
    <dsp:sp modelId="{756924D4-151F-4E0C-A557-03CD8777C218}">
      <dsp:nvSpPr>
        <dsp:cNvPr id="0" name=""/>
        <dsp:cNvSpPr/>
      </dsp:nvSpPr>
      <dsp:spPr>
        <a:xfrm>
          <a:off x="813673" y="1078547"/>
          <a:ext cx="829627" cy="829627"/>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14000" r="-14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6A10E05-FFAF-4FDD-9DC6-568538ACD482}">
      <dsp:nvSpPr>
        <dsp:cNvPr id="0" name=""/>
        <dsp:cNvSpPr/>
      </dsp:nvSpPr>
      <dsp:spPr>
        <a:xfrm rot="10800000">
          <a:off x="1228486" y="2155825"/>
          <a:ext cx="4053840" cy="829627"/>
        </a:xfrm>
        <a:prstGeom prst="homePlate">
          <a:avLst/>
        </a:prstGeom>
        <a:solidFill>
          <a:schemeClr val="accent2">
            <a:hueOff val="1271860"/>
            <a:satOff val="-29019"/>
            <a:lumOff val="107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5843" tIns="144780" rIns="270256" bIns="144780" numCol="1" spcCol="1270" anchor="ctr" anchorCtr="0">
          <a:noAutofit/>
        </a:bodyPr>
        <a:lstStyle/>
        <a:p>
          <a:pPr lvl="0" algn="ctr" defTabSz="1689100">
            <a:lnSpc>
              <a:spcPct val="90000"/>
            </a:lnSpc>
            <a:spcBef>
              <a:spcPct val="0"/>
            </a:spcBef>
            <a:spcAft>
              <a:spcPct val="35000"/>
            </a:spcAft>
          </a:pPr>
          <a:r>
            <a:rPr lang="es-MX" sz="3800" kern="1200" dirty="0" smtClean="0"/>
            <a:t>Gobierno</a:t>
          </a:r>
          <a:endParaRPr lang="es-MX" sz="3800" kern="1200" dirty="0"/>
        </a:p>
      </dsp:txBody>
      <dsp:txXfrm rot="10800000">
        <a:off x="1435893" y="2155825"/>
        <a:ext cx="3846433" cy="829627"/>
      </dsp:txXfrm>
    </dsp:sp>
    <dsp:sp modelId="{3890B507-AEFF-42A5-B5E1-C492E8504A00}">
      <dsp:nvSpPr>
        <dsp:cNvPr id="0" name=""/>
        <dsp:cNvSpPr/>
      </dsp:nvSpPr>
      <dsp:spPr>
        <a:xfrm>
          <a:off x="813673" y="2155825"/>
          <a:ext cx="829627" cy="829627"/>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14000" r="-14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0752981-ED5A-4ED3-B4FA-39D9671BCF71}">
      <dsp:nvSpPr>
        <dsp:cNvPr id="0" name=""/>
        <dsp:cNvSpPr/>
      </dsp:nvSpPr>
      <dsp:spPr>
        <a:xfrm rot="10800000">
          <a:off x="1228486" y="3233102"/>
          <a:ext cx="4053840" cy="829627"/>
        </a:xfrm>
        <a:prstGeom prst="homePlate">
          <a:avLst/>
        </a:prstGeom>
        <a:solidFill>
          <a:schemeClr val="accent2">
            <a:hueOff val="1907790"/>
            <a:satOff val="-43528"/>
            <a:lumOff val="1607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5843" tIns="144780" rIns="270256" bIns="144780" numCol="1" spcCol="1270" anchor="ctr" anchorCtr="0">
          <a:noAutofit/>
        </a:bodyPr>
        <a:lstStyle/>
        <a:p>
          <a:pPr lvl="0" algn="ctr" defTabSz="1689100">
            <a:lnSpc>
              <a:spcPct val="90000"/>
            </a:lnSpc>
            <a:spcBef>
              <a:spcPct val="0"/>
            </a:spcBef>
            <a:spcAft>
              <a:spcPct val="35000"/>
            </a:spcAft>
          </a:pPr>
          <a:r>
            <a:rPr lang="es-MX" sz="3800" kern="1200" dirty="0" smtClean="0"/>
            <a:t>Soberanía</a:t>
          </a:r>
          <a:endParaRPr lang="es-MX" sz="3800" kern="1200" dirty="0"/>
        </a:p>
      </dsp:txBody>
      <dsp:txXfrm rot="10800000">
        <a:off x="1435893" y="3233102"/>
        <a:ext cx="3846433" cy="829627"/>
      </dsp:txXfrm>
    </dsp:sp>
    <dsp:sp modelId="{C21F0E8F-AF23-445A-A7DA-6D0945F3CF13}">
      <dsp:nvSpPr>
        <dsp:cNvPr id="0" name=""/>
        <dsp:cNvSpPr/>
      </dsp:nvSpPr>
      <dsp:spPr>
        <a:xfrm>
          <a:off x="813673" y="3233102"/>
          <a:ext cx="829627" cy="829627"/>
        </a:xfrm>
        <a:prstGeom prst="ellipse">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17000" r="-1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67FECE-BFB4-492F-9529-AE692AB503CA}">
      <dsp:nvSpPr>
        <dsp:cNvPr id="0" name=""/>
        <dsp:cNvSpPr/>
      </dsp:nvSpPr>
      <dsp:spPr>
        <a:xfrm>
          <a:off x="908" y="3333"/>
          <a:ext cx="7919062" cy="163283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a:lnSpc>
              <a:spcPct val="90000"/>
            </a:lnSpc>
            <a:spcBef>
              <a:spcPct val="0"/>
            </a:spcBef>
            <a:spcAft>
              <a:spcPct val="35000"/>
            </a:spcAft>
          </a:pPr>
          <a:r>
            <a:rPr lang="es-MX" sz="4200" b="1" kern="1200" dirty="0" smtClean="0">
              <a:effectLst>
                <a:outerShdw blurRad="38100" dist="38100" dir="2700000" algn="tl">
                  <a:srgbClr val="000000">
                    <a:alpha val="43137"/>
                  </a:srgbClr>
                </a:outerShdw>
              </a:effectLst>
            </a:rPr>
            <a:t>Clasificación de los Estados desde el punto de vista de su estructura.</a:t>
          </a:r>
          <a:endParaRPr lang="es-MX" sz="4200" b="1" kern="1200" dirty="0">
            <a:effectLst>
              <a:outerShdw blurRad="38100" dist="38100" dir="2700000" algn="tl">
                <a:srgbClr val="000000">
                  <a:alpha val="43137"/>
                </a:srgbClr>
              </a:outerShdw>
            </a:effectLst>
          </a:endParaRPr>
        </a:p>
      </dsp:txBody>
      <dsp:txXfrm>
        <a:off x="48732" y="51157"/>
        <a:ext cx="7823414" cy="1537189"/>
      </dsp:txXfrm>
    </dsp:sp>
    <dsp:sp modelId="{0A9CE344-3381-49F4-B486-8F577BCEA1E9}">
      <dsp:nvSpPr>
        <dsp:cNvPr id="0" name=""/>
        <dsp:cNvSpPr/>
      </dsp:nvSpPr>
      <dsp:spPr>
        <a:xfrm>
          <a:off x="908" y="1775869"/>
          <a:ext cx="1519973" cy="1632837"/>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b="1" kern="1200" dirty="0" smtClean="0">
              <a:effectLst>
                <a:outerShdw blurRad="38100" dist="38100" dir="2700000" algn="tl">
                  <a:srgbClr val="000000">
                    <a:alpha val="43137"/>
                  </a:srgbClr>
                </a:outerShdw>
              </a:effectLst>
            </a:rPr>
            <a:t>Estados Simples o Unitarios</a:t>
          </a:r>
          <a:endParaRPr lang="es-MX" sz="2400" b="1" kern="1200" dirty="0">
            <a:effectLst>
              <a:outerShdw blurRad="38100" dist="38100" dir="2700000" algn="tl">
                <a:srgbClr val="000000">
                  <a:alpha val="43137"/>
                </a:srgbClr>
              </a:outerShdw>
            </a:effectLst>
          </a:endParaRPr>
        </a:p>
      </dsp:txBody>
      <dsp:txXfrm>
        <a:off x="45426" y="1820387"/>
        <a:ext cx="1430937" cy="1543801"/>
      </dsp:txXfrm>
    </dsp:sp>
    <dsp:sp modelId="{A387B2C1-1A1B-463E-BBBE-83238402620B}">
      <dsp:nvSpPr>
        <dsp:cNvPr id="0" name=""/>
        <dsp:cNvSpPr/>
      </dsp:nvSpPr>
      <dsp:spPr>
        <a:xfrm>
          <a:off x="908" y="3548405"/>
          <a:ext cx="1519973" cy="1632837"/>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 sz="1100" kern="1200" dirty="0" smtClean="0"/>
            <a:t>No existen subdivisiones internas en entidades con facultades creadoras de normas que ejerzan soberanía local sobre una porción de territorio.</a:t>
          </a:r>
          <a:endParaRPr lang="es-MX" sz="1100" kern="1200" dirty="0"/>
        </a:p>
      </dsp:txBody>
      <dsp:txXfrm>
        <a:off x="45426" y="3592923"/>
        <a:ext cx="1430937" cy="1543801"/>
      </dsp:txXfrm>
    </dsp:sp>
    <dsp:sp modelId="{251046D9-196C-4F95-B5BB-4F10103B7B40}">
      <dsp:nvSpPr>
        <dsp:cNvPr id="0" name=""/>
        <dsp:cNvSpPr/>
      </dsp:nvSpPr>
      <dsp:spPr>
        <a:xfrm>
          <a:off x="1648560" y="1800200"/>
          <a:ext cx="6271410" cy="1632837"/>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b="1" kern="1200" dirty="0" smtClean="0">
              <a:effectLst>
                <a:outerShdw blurRad="38100" dist="38100" dir="2700000" algn="tl">
                  <a:srgbClr val="000000">
                    <a:alpha val="43137"/>
                  </a:srgbClr>
                </a:outerShdw>
              </a:effectLst>
            </a:rPr>
            <a:t>Estados Compuestos </a:t>
          </a:r>
          <a:endParaRPr lang="es-MX" sz="2800" b="1" kern="1200" dirty="0">
            <a:effectLst>
              <a:outerShdw blurRad="38100" dist="38100" dir="2700000" algn="tl">
                <a:srgbClr val="000000">
                  <a:alpha val="43137"/>
                </a:srgbClr>
              </a:outerShdw>
            </a:effectLst>
          </a:endParaRPr>
        </a:p>
      </dsp:txBody>
      <dsp:txXfrm>
        <a:off x="1696384" y="1848024"/>
        <a:ext cx="6175762" cy="1537189"/>
      </dsp:txXfrm>
    </dsp:sp>
    <dsp:sp modelId="{E147CD81-8526-4EC8-A5F0-B107CCE8A028}">
      <dsp:nvSpPr>
        <dsp:cNvPr id="0" name=""/>
        <dsp:cNvSpPr/>
      </dsp:nvSpPr>
      <dsp:spPr>
        <a:xfrm>
          <a:off x="1648560" y="3548405"/>
          <a:ext cx="1519973" cy="1632837"/>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b="1" kern="1200" dirty="0" smtClean="0"/>
            <a:t>Unión Real</a:t>
          </a:r>
          <a:endParaRPr lang="es-MX" sz="1700" b="1" kern="1200" dirty="0"/>
        </a:p>
      </dsp:txBody>
      <dsp:txXfrm>
        <a:off x="1693078" y="3592923"/>
        <a:ext cx="1430937" cy="1543801"/>
      </dsp:txXfrm>
    </dsp:sp>
    <dsp:sp modelId="{49E5ABBA-F8D6-44F8-8B58-F64293C84190}">
      <dsp:nvSpPr>
        <dsp:cNvPr id="0" name=""/>
        <dsp:cNvSpPr/>
      </dsp:nvSpPr>
      <dsp:spPr>
        <a:xfrm>
          <a:off x="3232372" y="3548405"/>
          <a:ext cx="1519973" cy="1632837"/>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b="1" kern="1200" dirty="0" smtClean="0"/>
            <a:t>Unión Personal</a:t>
          </a:r>
          <a:endParaRPr lang="es-MX" sz="1700" b="1" kern="1200" dirty="0"/>
        </a:p>
      </dsp:txBody>
      <dsp:txXfrm>
        <a:off x="3276890" y="3592923"/>
        <a:ext cx="1430937" cy="1543801"/>
      </dsp:txXfrm>
    </dsp:sp>
    <dsp:sp modelId="{C81D4A1A-4E23-4593-A45C-EABDDFBC93BC}">
      <dsp:nvSpPr>
        <dsp:cNvPr id="0" name=""/>
        <dsp:cNvSpPr/>
      </dsp:nvSpPr>
      <dsp:spPr>
        <a:xfrm>
          <a:off x="4816185" y="3548405"/>
          <a:ext cx="1519973" cy="1632837"/>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b="1" kern="1200" dirty="0" smtClean="0"/>
            <a:t>Confederación</a:t>
          </a:r>
          <a:endParaRPr lang="es-MX" sz="1700" b="1" kern="1200" dirty="0"/>
        </a:p>
      </dsp:txBody>
      <dsp:txXfrm>
        <a:off x="4860703" y="3592923"/>
        <a:ext cx="1430937" cy="1543801"/>
      </dsp:txXfrm>
    </dsp:sp>
    <dsp:sp modelId="{5F3135F5-B519-4DEC-BD03-81B28E47BF86}">
      <dsp:nvSpPr>
        <dsp:cNvPr id="0" name=""/>
        <dsp:cNvSpPr/>
      </dsp:nvSpPr>
      <dsp:spPr>
        <a:xfrm>
          <a:off x="6399997" y="3548405"/>
          <a:ext cx="1519973" cy="1632837"/>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b="1" kern="1200" dirty="0" smtClean="0"/>
            <a:t>Federación </a:t>
          </a:r>
          <a:endParaRPr lang="es-MX" sz="1700" b="1" kern="1200" dirty="0"/>
        </a:p>
      </dsp:txBody>
      <dsp:txXfrm>
        <a:off x="6444515" y="3592923"/>
        <a:ext cx="1430937" cy="154380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768729-9BD5-4B04-8EA0-1C7861A9E683}">
      <dsp:nvSpPr>
        <dsp:cNvPr id="0" name=""/>
        <dsp:cNvSpPr/>
      </dsp:nvSpPr>
      <dsp:spPr>
        <a:xfrm>
          <a:off x="1905" y="171159"/>
          <a:ext cx="1857374" cy="691200"/>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es-MX" sz="2400" kern="1200" dirty="0" smtClean="0"/>
            <a:t>En Europa</a:t>
          </a:r>
          <a:endParaRPr lang="es-MX" sz="2400" kern="1200" dirty="0"/>
        </a:p>
      </dsp:txBody>
      <dsp:txXfrm>
        <a:off x="1905" y="171159"/>
        <a:ext cx="1857374" cy="691200"/>
      </dsp:txXfrm>
    </dsp:sp>
    <dsp:sp modelId="{D1274F2A-9DC7-4DB6-A6B1-8B9502E4187C}">
      <dsp:nvSpPr>
        <dsp:cNvPr id="0" name=""/>
        <dsp:cNvSpPr/>
      </dsp:nvSpPr>
      <dsp:spPr>
        <a:xfrm>
          <a:off x="1905" y="862359"/>
          <a:ext cx="1857374" cy="3030480"/>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s-MX" sz="2400" kern="1200" dirty="0" smtClean="0"/>
            <a:t>Portugal</a:t>
          </a:r>
          <a:endParaRPr lang="es-MX" sz="2400" kern="1200" dirty="0"/>
        </a:p>
        <a:p>
          <a:pPr marL="228600" lvl="1" indent="-228600" algn="l" defTabSz="1066800">
            <a:lnSpc>
              <a:spcPct val="90000"/>
            </a:lnSpc>
            <a:spcBef>
              <a:spcPct val="0"/>
            </a:spcBef>
            <a:spcAft>
              <a:spcPct val="15000"/>
            </a:spcAft>
            <a:buChar char="••"/>
          </a:pPr>
          <a:r>
            <a:rPr lang="es-MX" sz="2400" kern="1200" dirty="0" smtClean="0"/>
            <a:t>España</a:t>
          </a:r>
          <a:endParaRPr lang="es-MX" sz="2400" kern="1200" dirty="0"/>
        </a:p>
        <a:p>
          <a:pPr marL="228600" lvl="1" indent="-228600" algn="l" defTabSz="1066800">
            <a:lnSpc>
              <a:spcPct val="90000"/>
            </a:lnSpc>
            <a:spcBef>
              <a:spcPct val="0"/>
            </a:spcBef>
            <a:spcAft>
              <a:spcPct val="15000"/>
            </a:spcAft>
            <a:buChar char="••"/>
          </a:pPr>
          <a:r>
            <a:rPr lang="es-MX" sz="2400" kern="1200" dirty="0" smtClean="0"/>
            <a:t>Grecia</a:t>
          </a:r>
          <a:endParaRPr lang="es-MX" sz="2400" kern="1200" dirty="0"/>
        </a:p>
        <a:p>
          <a:pPr marL="228600" lvl="1" indent="-228600" algn="l" defTabSz="1066800">
            <a:lnSpc>
              <a:spcPct val="90000"/>
            </a:lnSpc>
            <a:spcBef>
              <a:spcPct val="0"/>
            </a:spcBef>
            <a:spcAft>
              <a:spcPct val="15000"/>
            </a:spcAft>
            <a:buChar char="••"/>
          </a:pPr>
          <a:r>
            <a:rPr lang="es-MX" sz="2400" kern="1200" dirty="0" smtClean="0"/>
            <a:t>Finlandia</a:t>
          </a:r>
          <a:endParaRPr lang="es-MX" sz="2400" kern="1200" dirty="0"/>
        </a:p>
        <a:p>
          <a:pPr marL="228600" lvl="1" indent="-228600" algn="l" defTabSz="1066800">
            <a:lnSpc>
              <a:spcPct val="90000"/>
            </a:lnSpc>
            <a:spcBef>
              <a:spcPct val="0"/>
            </a:spcBef>
            <a:spcAft>
              <a:spcPct val="15000"/>
            </a:spcAft>
            <a:buChar char="••"/>
          </a:pPr>
          <a:r>
            <a:rPr lang="es-MX" sz="2400" kern="1200" dirty="0" smtClean="0"/>
            <a:t>Suecia</a:t>
          </a:r>
          <a:endParaRPr lang="es-MX" sz="2400" kern="1200" dirty="0"/>
        </a:p>
        <a:p>
          <a:pPr marL="228600" lvl="1" indent="-228600" algn="l" defTabSz="1066800">
            <a:lnSpc>
              <a:spcPct val="90000"/>
            </a:lnSpc>
            <a:spcBef>
              <a:spcPct val="0"/>
            </a:spcBef>
            <a:spcAft>
              <a:spcPct val="15000"/>
            </a:spcAft>
            <a:buChar char="••"/>
          </a:pPr>
          <a:r>
            <a:rPr lang="es-MX" sz="2400" kern="1200" dirty="0" smtClean="0"/>
            <a:t>Noruega</a:t>
          </a:r>
          <a:endParaRPr lang="es-MX" sz="2400" kern="1200" dirty="0"/>
        </a:p>
        <a:p>
          <a:pPr marL="228600" lvl="1" indent="-228600" algn="l" defTabSz="1066800">
            <a:lnSpc>
              <a:spcPct val="90000"/>
            </a:lnSpc>
            <a:spcBef>
              <a:spcPct val="0"/>
            </a:spcBef>
            <a:spcAft>
              <a:spcPct val="15000"/>
            </a:spcAft>
            <a:buChar char="••"/>
          </a:pPr>
          <a:r>
            <a:rPr lang="es-MX" sz="2400" kern="1200" dirty="0" smtClean="0"/>
            <a:t>Dinamarca</a:t>
          </a:r>
          <a:endParaRPr lang="es-MX" sz="2400" kern="1200" dirty="0"/>
        </a:p>
      </dsp:txBody>
      <dsp:txXfrm>
        <a:off x="1905" y="862359"/>
        <a:ext cx="1857374" cy="3030480"/>
      </dsp:txXfrm>
    </dsp:sp>
    <dsp:sp modelId="{166E08B4-D7C3-449A-A826-0A4FBB7EDF77}">
      <dsp:nvSpPr>
        <dsp:cNvPr id="0" name=""/>
        <dsp:cNvSpPr/>
      </dsp:nvSpPr>
      <dsp:spPr>
        <a:xfrm>
          <a:off x="2119312" y="171159"/>
          <a:ext cx="1857374" cy="691200"/>
        </a:xfrm>
        <a:prstGeom prst="rect">
          <a:avLst/>
        </a:prstGeom>
        <a:solidFill>
          <a:schemeClr val="accent4">
            <a:hueOff val="10211518"/>
            <a:satOff val="-11993"/>
            <a:lumOff val="4608"/>
            <a:alphaOff val="0"/>
          </a:schemeClr>
        </a:solidFill>
        <a:ln w="25400" cap="flat" cmpd="sng" algn="ctr">
          <a:solidFill>
            <a:schemeClr val="accent4">
              <a:hueOff val="10211518"/>
              <a:satOff val="-11993"/>
              <a:lumOff val="460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es-MX" sz="2400" kern="1200" dirty="0" smtClean="0"/>
            <a:t>En América</a:t>
          </a:r>
          <a:endParaRPr lang="es-MX" sz="2400" kern="1200" dirty="0"/>
        </a:p>
      </dsp:txBody>
      <dsp:txXfrm>
        <a:off x="2119312" y="171159"/>
        <a:ext cx="1857374" cy="691200"/>
      </dsp:txXfrm>
    </dsp:sp>
    <dsp:sp modelId="{057D7B84-E0CA-40E2-B385-C8E85C0A7E90}">
      <dsp:nvSpPr>
        <dsp:cNvPr id="0" name=""/>
        <dsp:cNvSpPr/>
      </dsp:nvSpPr>
      <dsp:spPr>
        <a:xfrm>
          <a:off x="2119312" y="862359"/>
          <a:ext cx="1857374" cy="3030480"/>
        </a:xfrm>
        <a:prstGeom prst="rect">
          <a:avLst/>
        </a:prstGeom>
        <a:solidFill>
          <a:schemeClr val="accent4">
            <a:tint val="40000"/>
            <a:alpha val="90000"/>
            <a:hueOff val="10329229"/>
            <a:satOff val="-5624"/>
            <a:lumOff val="737"/>
            <a:alphaOff val="0"/>
          </a:schemeClr>
        </a:solidFill>
        <a:ln w="25400" cap="flat" cmpd="sng" algn="ctr">
          <a:solidFill>
            <a:schemeClr val="accent4">
              <a:tint val="40000"/>
              <a:alpha val="90000"/>
              <a:hueOff val="10329229"/>
              <a:satOff val="-5624"/>
              <a:lumOff val="7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s-MX" sz="2400" kern="1200" dirty="0" smtClean="0"/>
            <a:t>Uruguay</a:t>
          </a:r>
          <a:endParaRPr lang="es-MX" sz="2400" kern="1200" dirty="0"/>
        </a:p>
        <a:p>
          <a:pPr marL="228600" lvl="1" indent="-228600" algn="l" defTabSz="1066800">
            <a:lnSpc>
              <a:spcPct val="90000"/>
            </a:lnSpc>
            <a:spcBef>
              <a:spcPct val="0"/>
            </a:spcBef>
            <a:spcAft>
              <a:spcPct val="15000"/>
            </a:spcAft>
            <a:buChar char="••"/>
          </a:pPr>
          <a:r>
            <a:rPr lang="es-MX" sz="2400" kern="1200" dirty="0" smtClean="0"/>
            <a:t>Chile</a:t>
          </a:r>
          <a:endParaRPr lang="es-MX" sz="2400" kern="1200" dirty="0"/>
        </a:p>
        <a:p>
          <a:pPr marL="228600" lvl="1" indent="-228600" algn="l" defTabSz="1066800">
            <a:lnSpc>
              <a:spcPct val="90000"/>
            </a:lnSpc>
            <a:spcBef>
              <a:spcPct val="0"/>
            </a:spcBef>
            <a:spcAft>
              <a:spcPct val="15000"/>
            </a:spcAft>
            <a:buChar char="••"/>
          </a:pPr>
          <a:r>
            <a:rPr lang="es-MX" sz="2400" kern="1200" dirty="0" smtClean="0"/>
            <a:t>Paraguay</a:t>
          </a:r>
          <a:endParaRPr lang="es-MX" sz="2400" kern="1200" dirty="0"/>
        </a:p>
        <a:p>
          <a:pPr marL="228600" lvl="1" indent="-228600" algn="l" defTabSz="1066800">
            <a:lnSpc>
              <a:spcPct val="90000"/>
            </a:lnSpc>
            <a:spcBef>
              <a:spcPct val="0"/>
            </a:spcBef>
            <a:spcAft>
              <a:spcPct val="15000"/>
            </a:spcAft>
            <a:buChar char="••"/>
          </a:pPr>
          <a:r>
            <a:rPr lang="es-MX" sz="2400" kern="1200" dirty="0" smtClean="0"/>
            <a:t>Perú</a:t>
          </a:r>
          <a:endParaRPr lang="es-MX" sz="2400" kern="1200" dirty="0"/>
        </a:p>
        <a:p>
          <a:pPr marL="228600" lvl="1" indent="-228600" algn="l" defTabSz="1066800">
            <a:lnSpc>
              <a:spcPct val="90000"/>
            </a:lnSpc>
            <a:spcBef>
              <a:spcPct val="0"/>
            </a:spcBef>
            <a:spcAft>
              <a:spcPct val="15000"/>
            </a:spcAft>
            <a:buChar char="••"/>
          </a:pPr>
          <a:r>
            <a:rPr lang="es-MX" sz="2400" kern="1200" dirty="0" smtClean="0"/>
            <a:t>Bolivia</a:t>
          </a:r>
          <a:endParaRPr lang="es-MX" sz="2400" kern="1200" dirty="0"/>
        </a:p>
        <a:p>
          <a:pPr marL="228600" lvl="1" indent="-228600" algn="l" defTabSz="1066800">
            <a:lnSpc>
              <a:spcPct val="90000"/>
            </a:lnSpc>
            <a:spcBef>
              <a:spcPct val="0"/>
            </a:spcBef>
            <a:spcAft>
              <a:spcPct val="15000"/>
            </a:spcAft>
            <a:buChar char="••"/>
          </a:pPr>
          <a:r>
            <a:rPr lang="es-MX" sz="2400" kern="1200" dirty="0" smtClean="0"/>
            <a:t>Cuba</a:t>
          </a:r>
          <a:endParaRPr lang="es-MX" sz="2400" kern="1200" dirty="0"/>
        </a:p>
        <a:p>
          <a:pPr marL="228600" lvl="1" indent="-228600" algn="l" defTabSz="1066800">
            <a:lnSpc>
              <a:spcPct val="90000"/>
            </a:lnSpc>
            <a:spcBef>
              <a:spcPct val="0"/>
            </a:spcBef>
            <a:spcAft>
              <a:spcPct val="15000"/>
            </a:spcAft>
            <a:buChar char="••"/>
          </a:pPr>
          <a:r>
            <a:rPr lang="es-MX" sz="2400" kern="1200" dirty="0" smtClean="0"/>
            <a:t>Haití</a:t>
          </a:r>
          <a:endParaRPr lang="es-MX" sz="2400" kern="1200" dirty="0"/>
        </a:p>
      </dsp:txBody>
      <dsp:txXfrm>
        <a:off x="2119312" y="862359"/>
        <a:ext cx="1857374" cy="3030480"/>
      </dsp:txXfrm>
    </dsp:sp>
    <dsp:sp modelId="{26823A40-5A31-4C47-A606-B52E3B043638}">
      <dsp:nvSpPr>
        <dsp:cNvPr id="0" name=""/>
        <dsp:cNvSpPr/>
      </dsp:nvSpPr>
      <dsp:spPr>
        <a:xfrm>
          <a:off x="4236719" y="171159"/>
          <a:ext cx="1857374" cy="691200"/>
        </a:xfrm>
        <a:prstGeom prst="rect">
          <a:avLst/>
        </a:prstGeom>
        <a:solidFill>
          <a:schemeClr val="accent4">
            <a:hueOff val="20423036"/>
            <a:satOff val="-23986"/>
            <a:lumOff val="9216"/>
            <a:alphaOff val="0"/>
          </a:schemeClr>
        </a:solidFill>
        <a:ln w="25400" cap="flat" cmpd="sng" algn="ctr">
          <a:solidFill>
            <a:schemeClr val="accent4">
              <a:hueOff val="20423036"/>
              <a:satOff val="-23986"/>
              <a:lumOff val="921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es-MX" sz="2400" kern="1200" dirty="0" smtClean="0"/>
            <a:t>En Asía</a:t>
          </a:r>
          <a:endParaRPr lang="es-MX" sz="2400" kern="1200" dirty="0"/>
        </a:p>
      </dsp:txBody>
      <dsp:txXfrm>
        <a:off x="4236719" y="171159"/>
        <a:ext cx="1857374" cy="691200"/>
      </dsp:txXfrm>
    </dsp:sp>
    <dsp:sp modelId="{41B3310D-104F-4B07-A272-2B5B52D9BEA1}">
      <dsp:nvSpPr>
        <dsp:cNvPr id="0" name=""/>
        <dsp:cNvSpPr/>
      </dsp:nvSpPr>
      <dsp:spPr>
        <a:xfrm>
          <a:off x="4236719" y="862359"/>
          <a:ext cx="1857374" cy="3030480"/>
        </a:xfrm>
        <a:prstGeom prst="rect">
          <a:avLst/>
        </a:prstGeom>
        <a:solidFill>
          <a:schemeClr val="accent4">
            <a:tint val="40000"/>
            <a:alpha val="90000"/>
            <a:hueOff val="20658457"/>
            <a:satOff val="-11248"/>
            <a:lumOff val="1474"/>
            <a:alphaOff val="0"/>
          </a:schemeClr>
        </a:solidFill>
        <a:ln w="25400" cap="flat" cmpd="sng" algn="ctr">
          <a:solidFill>
            <a:schemeClr val="accent4">
              <a:tint val="40000"/>
              <a:alpha val="90000"/>
              <a:hueOff val="20658457"/>
              <a:satOff val="-11248"/>
              <a:lumOff val="147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s-MX" sz="2400" kern="1200" dirty="0" smtClean="0"/>
            <a:t>Turquía</a:t>
          </a:r>
          <a:endParaRPr lang="es-MX" sz="2400" kern="1200" dirty="0"/>
        </a:p>
        <a:p>
          <a:pPr marL="228600" lvl="1" indent="-228600" algn="l" defTabSz="1066800">
            <a:lnSpc>
              <a:spcPct val="90000"/>
            </a:lnSpc>
            <a:spcBef>
              <a:spcPct val="0"/>
            </a:spcBef>
            <a:spcAft>
              <a:spcPct val="15000"/>
            </a:spcAft>
            <a:buChar char="••"/>
          </a:pPr>
          <a:r>
            <a:rPr lang="es-MX" sz="2400" kern="1200" dirty="0" smtClean="0"/>
            <a:t>Irán</a:t>
          </a:r>
          <a:endParaRPr lang="es-MX" sz="2400" kern="1200" dirty="0"/>
        </a:p>
        <a:p>
          <a:pPr marL="228600" lvl="1" indent="-228600" algn="l" defTabSz="1066800">
            <a:lnSpc>
              <a:spcPct val="90000"/>
            </a:lnSpc>
            <a:spcBef>
              <a:spcPct val="0"/>
            </a:spcBef>
            <a:spcAft>
              <a:spcPct val="15000"/>
            </a:spcAft>
            <a:buChar char="••"/>
          </a:pPr>
          <a:r>
            <a:rPr lang="es-MX" sz="2400" kern="1200" dirty="0" smtClean="0"/>
            <a:t>Japón</a:t>
          </a:r>
          <a:endParaRPr lang="es-MX" sz="2400" kern="1200" dirty="0"/>
        </a:p>
        <a:p>
          <a:pPr marL="228600" lvl="1" indent="-228600" algn="l" defTabSz="1066800">
            <a:lnSpc>
              <a:spcPct val="90000"/>
            </a:lnSpc>
            <a:spcBef>
              <a:spcPct val="0"/>
            </a:spcBef>
            <a:spcAft>
              <a:spcPct val="15000"/>
            </a:spcAft>
            <a:buChar char="••"/>
          </a:pPr>
          <a:r>
            <a:rPr lang="es-MX" sz="2400" kern="1200" dirty="0" smtClean="0"/>
            <a:t>Filipinas</a:t>
          </a:r>
          <a:endParaRPr lang="es-MX" sz="2400" kern="1200" dirty="0"/>
        </a:p>
      </dsp:txBody>
      <dsp:txXfrm>
        <a:off x="4236719" y="862359"/>
        <a:ext cx="1857374" cy="3030480"/>
      </dsp:txXfrm>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02BEC1-FA00-473D-8B2A-BDEE691B2F02}" type="datetimeFigureOut">
              <a:rPr lang="es-MX" smtClean="0"/>
              <a:t>25/09/2015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B385BA-AEB2-42A8-B962-047DA171E124}" type="slidenum">
              <a:rPr lang="es-MX" smtClean="0"/>
              <a:t>‹Nº›</a:t>
            </a:fld>
            <a:endParaRPr lang="es-MX"/>
          </a:p>
        </p:txBody>
      </p:sp>
    </p:spTree>
    <p:extLst>
      <p:ext uri="{BB962C8B-B14F-4D97-AF65-F5344CB8AC3E}">
        <p14:creationId xmlns:p14="http://schemas.microsoft.com/office/powerpoint/2010/main" val="19398185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82B385BA-AEB2-42A8-B962-047DA171E124}" type="slidenum">
              <a:rPr lang="es-MX" smtClean="0"/>
              <a:t>5</a:t>
            </a:fld>
            <a:endParaRPr lang="es-MX"/>
          </a:p>
        </p:txBody>
      </p:sp>
    </p:spTree>
    <p:extLst>
      <p:ext uri="{BB962C8B-B14F-4D97-AF65-F5344CB8AC3E}">
        <p14:creationId xmlns:p14="http://schemas.microsoft.com/office/powerpoint/2010/main" val="7506372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5A2AA668-2DF6-4F8A-8F80-B6274FD2126E}" type="datetime1">
              <a:rPr lang="es-MX" smtClean="0"/>
              <a:t>25/09/2015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D3D31-37EB-4C2E-B06E-64573489A9E5}" type="slidenum">
              <a:rPr lang="es-MX" smtClean="0"/>
              <a:t>‹Nº›</a:t>
            </a:fld>
            <a:endParaRPr lang="es-MX"/>
          </a:p>
        </p:txBody>
      </p:sp>
    </p:spTree>
    <p:extLst>
      <p:ext uri="{BB962C8B-B14F-4D97-AF65-F5344CB8AC3E}">
        <p14:creationId xmlns:p14="http://schemas.microsoft.com/office/powerpoint/2010/main" val="11717321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89CBF09-E45D-4887-8E1F-C05403C6508C}" type="datetime1">
              <a:rPr lang="es-MX" smtClean="0"/>
              <a:t>25/09/2015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D3D31-37EB-4C2E-B06E-64573489A9E5}" type="slidenum">
              <a:rPr lang="es-MX" smtClean="0"/>
              <a:t>‹Nº›</a:t>
            </a:fld>
            <a:endParaRPr lang="es-MX"/>
          </a:p>
        </p:txBody>
      </p:sp>
    </p:spTree>
    <p:extLst>
      <p:ext uri="{BB962C8B-B14F-4D97-AF65-F5344CB8AC3E}">
        <p14:creationId xmlns:p14="http://schemas.microsoft.com/office/powerpoint/2010/main" val="36132543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A4E57A2-B78B-412C-B533-BFCFE87F8BB3}" type="datetime1">
              <a:rPr lang="es-MX" smtClean="0"/>
              <a:t>25/09/2015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D3D31-37EB-4C2E-B06E-64573489A9E5}" type="slidenum">
              <a:rPr lang="es-MX" smtClean="0"/>
              <a:t>‹Nº›</a:t>
            </a:fld>
            <a:endParaRPr lang="es-MX"/>
          </a:p>
        </p:txBody>
      </p:sp>
    </p:spTree>
    <p:extLst>
      <p:ext uri="{BB962C8B-B14F-4D97-AF65-F5344CB8AC3E}">
        <p14:creationId xmlns:p14="http://schemas.microsoft.com/office/powerpoint/2010/main" val="190126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4B18A61-C97E-4748-ACF8-FF946CDDB21C}" type="datetime1">
              <a:rPr lang="es-MX" smtClean="0"/>
              <a:t>25/09/2015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D3D31-37EB-4C2E-B06E-64573489A9E5}" type="slidenum">
              <a:rPr lang="es-MX" smtClean="0"/>
              <a:t>‹Nº›</a:t>
            </a:fld>
            <a:endParaRPr lang="es-MX"/>
          </a:p>
        </p:txBody>
      </p:sp>
    </p:spTree>
    <p:extLst>
      <p:ext uri="{BB962C8B-B14F-4D97-AF65-F5344CB8AC3E}">
        <p14:creationId xmlns:p14="http://schemas.microsoft.com/office/powerpoint/2010/main" val="306894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10F630AB-B958-4113-BADD-F85F65EDC86E}" type="datetime1">
              <a:rPr lang="es-MX" smtClean="0"/>
              <a:t>25/09/2015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D3D31-37EB-4C2E-B06E-64573489A9E5}" type="slidenum">
              <a:rPr lang="es-MX" smtClean="0"/>
              <a:t>‹Nº›</a:t>
            </a:fld>
            <a:endParaRPr lang="es-MX"/>
          </a:p>
        </p:txBody>
      </p:sp>
    </p:spTree>
    <p:extLst>
      <p:ext uri="{BB962C8B-B14F-4D97-AF65-F5344CB8AC3E}">
        <p14:creationId xmlns:p14="http://schemas.microsoft.com/office/powerpoint/2010/main" val="3028748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86B5C909-0065-44B6-A8CF-752EA8C92B78}" type="datetime1">
              <a:rPr lang="es-MX" smtClean="0"/>
              <a:t>25/09/2015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D3D31-37EB-4C2E-B06E-64573489A9E5}" type="slidenum">
              <a:rPr lang="es-MX" smtClean="0"/>
              <a:t>‹Nº›</a:t>
            </a:fld>
            <a:endParaRPr lang="es-MX"/>
          </a:p>
        </p:txBody>
      </p:sp>
    </p:spTree>
    <p:extLst>
      <p:ext uri="{BB962C8B-B14F-4D97-AF65-F5344CB8AC3E}">
        <p14:creationId xmlns:p14="http://schemas.microsoft.com/office/powerpoint/2010/main" val="1724365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CFA58A17-4974-46E3-AFC8-E32D83C71B37}" type="datetime1">
              <a:rPr lang="es-MX" smtClean="0"/>
              <a:t>25/09/2015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579D3D31-37EB-4C2E-B06E-64573489A9E5}" type="slidenum">
              <a:rPr lang="es-MX" smtClean="0"/>
              <a:t>‹Nº›</a:t>
            </a:fld>
            <a:endParaRPr lang="es-MX"/>
          </a:p>
        </p:txBody>
      </p:sp>
    </p:spTree>
    <p:extLst>
      <p:ext uri="{BB962C8B-B14F-4D97-AF65-F5344CB8AC3E}">
        <p14:creationId xmlns:p14="http://schemas.microsoft.com/office/powerpoint/2010/main" val="19444175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3DDBB907-1974-49C5-BC1A-5CB5CC616C24}" type="datetime1">
              <a:rPr lang="es-MX" smtClean="0"/>
              <a:t>25/09/2015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579D3D31-37EB-4C2E-B06E-64573489A9E5}" type="slidenum">
              <a:rPr lang="es-MX" smtClean="0"/>
              <a:t>‹Nº›</a:t>
            </a:fld>
            <a:endParaRPr lang="es-MX"/>
          </a:p>
        </p:txBody>
      </p:sp>
    </p:spTree>
    <p:extLst>
      <p:ext uri="{BB962C8B-B14F-4D97-AF65-F5344CB8AC3E}">
        <p14:creationId xmlns:p14="http://schemas.microsoft.com/office/powerpoint/2010/main" val="1506332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1366D59-5850-4AAB-8938-6EA5C29B0236}" type="datetime1">
              <a:rPr lang="es-MX" smtClean="0"/>
              <a:t>25/09/2015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579D3D31-37EB-4C2E-B06E-64573489A9E5}" type="slidenum">
              <a:rPr lang="es-MX" smtClean="0"/>
              <a:t>‹Nº›</a:t>
            </a:fld>
            <a:endParaRPr lang="es-MX"/>
          </a:p>
        </p:txBody>
      </p:sp>
    </p:spTree>
    <p:extLst>
      <p:ext uri="{BB962C8B-B14F-4D97-AF65-F5344CB8AC3E}">
        <p14:creationId xmlns:p14="http://schemas.microsoft.com/office/powerpoint/2010/main" val="17616902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2C61F7E-B984-4983-BF1A-D78DB1B03451}" type="datetime1">
              <a:rPr lang="es-MX" smtClean="0"/>
              <a:t>25/09/2015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D3D31-37EB-4C2E-B06E-64573489A9E5}" type="slidenum">
              <a:rPr lang="es-MX" smtClean="0"/>
              <a:t>‹Nº›</a:t>
            </a:fld>
            <a:endParaRPr lang="es-MX"/>
          </a:p>
        </p:txBody>
      </p:sp>
    </p:spTree>
    <p:extLst>
      <p:ext uri="{BB962C8B-B14F-4D97-AF65-F5344CB8AC3E}">
        <p14:creationId xmlns:p14="http://schemas.microsoft.com/office/powerpoint/2010/main" val="39197919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044FEFE-2401-4AB5-9591-7FA4F87EE1C7}" type="datetime1">
              <a:rPr lang="es-MX" smtClean="0"/>
              <a:t>25/09/2015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D3D31-37EB-4C2E-B06E-64573489A9E5}" type="slidenum">
              <a:rPr lang="es-MX" smtClean="0"/>
              <a:t>‹Nº›</a:t>
            </a:fld>
            <a:endParaRPr lang="es-MX"/>
          </a:p>
        </p:txBody>
      </p:sp>
    </p:spTree>
    <p:extLst>
      <p:ext uri="{BB962C8B-B14F-4D97-AF65-F5344CB8AC3E}">
        <p14:creationId xmlns:p14="http://schemas.microsoft.com/office/powerpoint/2010/main" val="10057864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E2A9F8-CA28-4881-BA3A-2751737B81BC}" type="datetime1">
              <a:rPr lang="es-MX" smtClean="0"/>
              <a:t>25/09/2015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9D3D31-37EB-4C2E-B06E-64573489A9E5}" type="slidenum">
              <a:rPr lang="es-MX" smtClean="0"/>
              <a:t>‹Nº›</a:t>
            </a:fld>
            <a:endParaRPr lang="es-MX"/>
          </a:p>
        </p:txBody>
      </p:sp>
    </p:spTree>
    <p:extLst>
      <p:ext uri="{BB962C8B-B14F-4D97-AF65-F5344CB8AC3E}">
        <p14:creationId xmlns:p14="http://schemas.microsoft.com/office/powerpoint/2010/main" val="30922488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2"/>
          <a:srcRect/>
          <a:stretch>
            <a:fillRect/>
          </a:stretch>
        </p:blipFill>
        <p:spPr bwMode="auto">
          <a:xfrm>
            <a:off x="755650" y="355600"/>
            <a:ext cx="3240088" cy="2928938"/>
          </a:xfrm>
          <a:prstGeom prst="rect">
            <a:avLst/>
          </a:prstGeom>
          <a:solidFill>
            <a:schemeClr val="accent2"/>
          </a:solidFill>
          <a:ln w="57150">
            <a:solidFill>
              <a:schemeClr val="accent1"/>
            </a:solidFill>
            <a:miter lim="800000"/>
            <a:headEnd/>
            <a:tailEnd/>
          </a:ln>
        </p:spPr>
      </p:pic>
      <p:pic>
        <p:nvPicPr>
          <p:cNvPr id="37891" name="Picture 3"/>
          <p:cNvPicPr>
            <a:picLocks noChangeAspect="1" noChangeArrowheads="1"/>
          </p:cNvPicPr>
          <p:nvPr/>
        </p:nvPicPr>
        <p:blipFill>
          <a:blip r:embed="rId3"/>
          <a:srcRect/>
          <a:stretch>
            <a:fillRect/>
          </a:stretch>
        </p:blipFill>
        <p:spPr bwMode="auto">
          <a:xfrm>
            <a:off x="5315024" y="3212976"/>
            <a:ext cx="3073400" cy="3240088"/>
          </a:xfrm>
          <a:prstGeom prst="rect">
            <a:avLst/>
          </a:prstGeom>
          <a:noFill/>
          <a:ln w="57150">
            <a:solidFill>
              <a:schemeClr val="accent1"/>
            </a:solidFill>
            <a:miter lim="800000"/>
            <a:headEnd/>
            <a:tailEnd/>
          </a:ln>
        </p:spPr>
      </p:pic>
      <p:sp>
        <p:nvSpPr>
          <p:cNvPr id="2" name="1 Marcador de número de diapositiva"/>
          <p:cNvSpPr>
            <a:spLocks noGrp="1"/>
          </p:cNvSpPr>
          <p:nvPr>
            <p:ph type="sldNum" sz="quarter" idx="12"/>
          </p:nvPr>
        </p:nvSpPr>
        <p:spPr/>
        <p:txBody>
          <a:bodyPr/>
          <a:lstStyle/>
          <a:p>
            <a:fld id="{114F6E14-26B7-447F-A4C5-187AB6119613}" type="slidenum">
              <a:rPr lang="es-MX" smtClean="0"/>
              <a:pPr/>
              <a:t>1</a:t>
            </a:fld>
            <a:endParaRPr lang="es-MX"/>
          </a:p>
        </p:txBody>
      </p:sp>
    </p:spTree>
    <p:extLst>
      <p:ext uri="{BB962C8B-B14F-4D97-AF65-F5344CB8AC3E}">
        <p14:creationId xmlns:p14="http://schemas.microsoft.com/office/powerpoint/2010/main" val="42150461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548680"/>
            <a:ext cx="3096344" cy="792087"/>
          </a:xfrm>
          <a:solidFill>
            <a:schemeClr val="accent6"/>
          </a:solidFill>
          <a:ln>
            <a:solidFill>
              <a:schemeClr val="accent1">
                <a:lumMod val="75000"/>
              </a:schemeClr>
            </a:solidFill>
          </a:ln>
        </p:spPr>
        <p:txBody>
          <a:bodyPr>
            <a:normAutofit/>
          </a:bodyPr>
          <a:lstStyle/>
          <a:p>
            <a:r>
              <a:rPr lang="es-MX" sz="2800" b="1" dirty="0" smtClean="0">
                <a:solidFill>
                  <a:schemeClr val="bg1"/>
                </a:solidFill>
                <a:latin typeface="Arial" pitchFamily="34" charset="0"/>
                <a:cs typeface="Arial" pitchFamily="34" charset="0"/>
              </a:rPr>
              <a:t>ESTADO</a:t>
            </a:r>
            <a:endParaRPr lang="es-MX" sz="3200" b="1" dirty="0">
              <a:solidFill>
                <a:schemeClr val="bg1"/>
              </a:solidFill>
              <a:latin typeface="Arial" pitchFamily="34" charset="0"/>
              <a:cs typeface="Arial" pitchFamily="34" charset="0"/>
            </a:endParaRPr>
          </a:p>
        </p:txBody>
      </p:sp>
      <p:sp>
        <p:nvSpPr>
          <p:cNvPr id="3" name="2 Subtítulo"/>
          <p:cNvSpPr>
            <a:spLocks noGrp="1"/>
          </p:cNvSpPr>
          <p:nvPr>
            <p:ph type="subTitle" idx="1"/>
          </p:nvPr>
        </p:nvSpPr>
        <p:spPr>
          <a:xfrm>
            <a:off x="395536" y="1556792"/>
            <a:ext cx="5688632" cy="4608512"/>
          </a:xfrm>
          <a:solidFill>
            <a:schemeClr val="accent6">
              <a:lumMod val="20000"/>
              <a:lumOff val="80000"/>
            </a:schemeClr>
          </a:solidFill>
          <a:ln w="28575">
            <a:solidFill>
              <a:schemeClr val="accent1">
                <a:lumMod val="75000"/>
              </a:schemeClr>
            </a:solidFill>
          </a:ln>
        </p:spPr>
        <p:txBody>
          <a:bodyPr>
            <a:normAutofit lnSpcReduction="10000"/>
          </a:bodyPr>
          <a:lstStyle/>
          <a:p>
            <a:pPr indent="449580" algn="just">
              <a:lnSpc>
                <a:spcPct val="115000"/>
              </a:lnSpc>
              <a:spcAft>
                <a:spcPts val="0"/>
              </a:spcAft>
            </a:pPr>
            <a:r>
              <a:rPr lang="es-ES" sz="2200" dirty="0">
                <a:solidFill>
                  <a:schemeClr val="tx1">
                    <a:lumMod val="75000"/>
                    <a:lumOff val="25000"/>
                  </a:schemeClr>
                </a:solidFill>
                <a:latin typeface="Arial"/>
                <a:ea typeface="Times New Roman"/>
                <a:cs typeface="Times New Roman"/>
              </a:rPr>
              <a:t>Una definición más completa que toma en cuenta el elemento jurídico  es la que nos proporciona </a:t>
            </a:r>
            <a:r>
              <a:rPr lang="es-ES" sz="2200" b="1" dirty="0">
                <a:solidFill>
                  <a:schemeClr val="tx1">
                    <a:lumMod val="75000"/>
                    <a:lumOff val="25000"/>
                  </a:schemeClr>
                </a:solidFill>
                <a:latin typeface="Arial"/>
                <a:ea typeface="Times New Roman"/>
                <a:cs typeface="Times New Roman"/>
              </a:rPr>
              <a:t>Alfred </a:t>
            </a:r>
            <a:r>
              <a:rPr lang="es-ES" sz="2200" b="1" dirty="0" err="1">
                <a:solidFill>
                  <a:schemeClr val="tx1">
                    <a:lumMod val="75000"/>
                    <a:lumOff val="25000"/>
                  </a:schemeClr>
                </a:solidFill>
                <a:latin typeface="Arial"/>
                <a:ea typeface="Times New Roman"/>
                <a:cs typeface="Times New Roman"/>
              </a:rPr>
              <a:t>Verdros</a:t>
            </a:r>
            <a:r>
              <a:rPr lang="es-ES" sz="2200" dirty="0">
                <a:solidFill>
                  <a:schemeClr val="tx1">
                    <a:lumMod val="75000"/>
                    <a:lumOff val="25000"/>
                  </a:schemeClr>
                </a:solidFill>
                <a:latin typeface="Arial"/>
                <a:ea typeface="Times New Roman"/>
                <a:cs typeface="Times New Roman"/>
              </a:rPr>
              <a:t>:</a:t>
            </a:r>
            <a:endParaRPr lang="es-MX" sz="2200" dirty="0">
              <a:solidFill>
                <a:schemeClr val="tx1">
                  <a:lumMod val="75000"/>
                  <a:lumOff val="25000"/>
                </a:schemeClr>
              </a:solidFill>
              <a:ea typeface="Calibri"/>
              <a:cs typeface="Times New Roman"/>
            </a:endParaRPr>
          </a:p>
          <a:p>
            <a:pPr indent="449580" algn="just">
              <a:lnSpc>
                <a:spcPct val="115000"/>
              </a:lnSpc>
              <a:spcAft>
                <a:spcPts val="0"/>
              </a:spcAft>
            </a:pPr>
            <a:r>
              <a:rPr lang="es-ES" sz="2200" dirty="0">
                <a:solidFill>
                  <a:schemeClr val="tx1">
                    <a:lumMod val="75000"/>
                    <a:lumOff val="25000"/>
                  </a:schemeClr>
                </a:solidFill>
                <a:latin typeface="Arial"/>
                <a:ea typeface="Times New Roman"/>
                <a:cs typeface="Times New Roman"/>
              </a:rPr>
              <a:t> </a:t>
            </a:r>
            <a:endParaRPr lang="es-MX" sz="2200" dirty="0">
              <a:solidFill>
                <a:schemeClr val="tx1">
                  <a:lumMod val="75000"/>
                  <a:lumOff val="25000"/>
                </a:schemeClr>
              </a:solidFill>
              <a:ea typeface="Calibri"/>
              <a:cs typeface="Times New Roman"/>
            </a:endParaRPr>
          </a:p>
          <a:p>
            <a:pPr indent="449580" algn="just">
              <a:lnSpc>
                <a:spcPct val="115000"/>
              </a:lnSpc>
              <a:spcAft>
                <a:spcPts val="0"/>
              </a:spcAft>
            </a:pPr>
            <a:r>
              <a:rPr lang="es-ES" sz="2200" dirty="0">
                <a:solidFill>
                  <a:schemeClr val="tx1">
                    <a:lumMod val="75000"/>
                    <a:lumOff val="25000"/>
                  </a:schemeClr>
                </a:solidFill>
                <a:latin typeface="Arial"/>
                <a:ea typeface="Times New Roman"/>
                <a:cs typeface="Times New Roman"/>
              </a:rPr>
              <a:t>“Un Estado soberano es una comunidad humana perfecta y permanente que se gobierna plenamente a sí misma, está vinculada a un ordenamiento jurídico funcionando regularmente en un determinado territorio y en inmediata conexión con el Derecho Internacional, cuyas normas, en general, respeta.”</a:t>
            </a:r>
            <a:endParaRPr lang="es-MX" sz="2200" dirty="0">
              <a:solidFill>
                <a:schemeClr val="tx1">
                  <a:lumMod val="75000"/>
                  <a:lumOff val="25000"/>
                </a:schemeClr>
              </a:solidFill>
              <a:ea typeface="Calibri"/>
              <a:cs typeface="Times New Roman"/>
            </a:endParaRPr>
          </a:p>
          <a:p>
            <a:pPr algn="just">
              <a:lnSpc>
                <a:spcPct val="150000"/>
              </a:lnSpc>
            </a:pPr>
            <a:endParaRPr lang="es-MX" sz="2800" dirty="0">
              <a:solidFill>
                <a:schemeClr val="tx1"/>
              </a:solidFill>
              <a:latin typeface="Arial" pitchFamily="34" charset="0"/>
              <a:cs typeface="Arial" pitchFamily="34" charset="0"/>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48536" y="2348880"/>
            <a:ext cx="2183904" cy="2183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989300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91680" y="476672"/>
            <a:ext cx="5760640" cy="792088"/>
          </a:xfrm>
          <a:solidFill>
            <a:schemeClr val="accent5"/>
          </a:solidFill>
          <a:ln>
            <a:solidFill>
              <a:schemeClr val="accent1">
                <a:lumMod val="75000"/>
              </a:schemeClr>
            </a:solidFill>
          </a:ln>
        </p:spPr>
        <p:txBody>
          <a:bodyPr>
            <a:normAutofit fontScale="90000"/>
          </a:bodyPr>
          <a:lstStyle/>
          <a:p>
            <a:r>
              <a:rPr lang="es-MX" sz="2800" dirty="0" smtClean="0">
                <a:latin typeface="Arial" pitchFamily="34" charset="0"/>
                <a:cs typeface="Arial" pitchFamily="34" charset="0"/>
              </a:rPr>
              <a:t/>
            </a:r>
            <a:br>
              <a:rPr lang="es-MX" sz="2800" dirty="0" smtClean="0">
                <a:latin typeface="Arial" pitchFamily="34" charset="0"/>
                <a:cs typeface="Arial" pitchFamily="34" charset="0"/>
              </a:rPr>
            </a:br>
            <a:r>
              <a:rPr lang="es-MX" sz="3100" b="1" dirty="0" smtClean="0">
                <a:solidFill>
                  <a:schemeClr val="bg1"/>
                </a:solidFill>
                <a:latin typeface="Arial" pitchFamily="34" charset="0"/>
                <a:cs typeface="Arial" pitchFamily="34" charset="0"/>
              </a:rPr>
              <a:t>ELEMENTOS DEL ESTADO</a:t>
            </a:r>
            <a:r>
              <a:rPr lang="es-MX" sz="2800" b="1" dirty="0">
                <a:solidFill>
                  <a:schemeClr val="bg1"/>
                </a:solidFill>
              </a:rPr>
              <a:t/>
            </a:r>
            <a:br>
              <a:rPr lang="es-MX" sz="2800" b="1" dirty="0">
                <a:solidFill>
                  <a:schemeClr val="bg1"/>
                </a:solidFill>
              </a:rPr>
            </a:br>
            <a:endParaRPr lang="es-MX" sz="2800" b="1" dirty="0">
              <a:solidFill>
                <a:schemeClr val="bg1"/>
              </a:solidFill>
            </a:endParaRPr>
          </a:p>
        </p:txBody>
      </p:sp>
      <p:sp>
        <p:nvSpPr>
          <p:cNvPr id="3" name="2 Marcador de contenido"/>
          <p:cNvSpPr>
            <a:spLocks noGrp="1"/>
          </p:cNvSpPr>
          <p:nvPr>
            <p:ph idx="1"/>
          </p:nvPr>
        </p:nvSpPr>
        <p:spPr>
          <a:xfrm>
            <a:off x="539552" y="1484784"/>
            <a:ext cx="8064896" cy="864096"/>
          </a:xfrm>
          <a:solidFill>
            <a:schemeClr val="accent1">
              <a:lumMod val="20000"/>
              <a:lumOff val="80000"/>
            </a:schemeClr>
          </a:solidFill>
          <a:ln>
            <a:solidFill>
              <a:schemeClr val="accent1">
                <a:lumMod val="75000"/>
              </a:schemeClr>
            </a:solidFill>
          </a:ln>
        </p:spPr>
        <p:txBody>
          <a:bodyPr>
            <a:normAutofit/>
          </a:bodyPr>
          <a:lstStyle/>
          <a:p>
            <a:pPr marL="0" indent="0" algn="just">
              <a:buNone/>
            </a:pPr>
            <a:r>
              <a:rPr lang="es-ES" sz="2400" dirty="0">
                <a:latin typeface="Arial" pitchFamily="34" charset="0"/>
                <a:cs typeface="Arial" pitchFamily="34" charset="0"/>
              </a:rPr>
              <a:t>En los conceptos que antes señalados se engloban los elementos tradicionales del Estado: </a:t>
            </a:r>
            <a:endParaRPr lang="es-MX" sz="24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11</a:t>
            </a:fld>
            <a:endParaRPr lang="es-MX"/>
          </a:p>
        </p:txBody>
      </p:sp>
      <p:graphicFrame>
        <p:nvGraphicFramePr>
          <p:cNvPr id="5" name="4 Diagrama"/>
          <p:cNvGraphicFramePr/>
          <p:nvPr>
            <p:extLst>
              <p:ext uri="{D42A27DB-BD31-4B8C-83A1-F6EECF244321}">
                <p14:modId xmlns:p14="http://schemas.microsoft.com/office/powerpoint/2010/main" val="1494709672"/>
              </p:ext>
            </p:extLst>
          </p:nvPr>
        </p:nvGraphicFramePr>
        <p:xfrm>
          <a:off x="1475656" y="249289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9404064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628800"/>
            <a:ext cx="3384376" cy="720080"/>
          </a:xfrm>
          <a:solidFill>
            <a:schemeClr val="accent6"/>
          </a:solidFill>
          <a:ln>
            <a:solidFill>
              <a:schemeClr val="accent1">
                <a:lumMod val="75000"/>
              </a:schemeClr>
            </a:solidFill>
          </a:ln>
        </p:spPr>
        <p:txBody>
          <a:bodyPr>
            <a:noAutofit/>
          </a:bodyPr>
          <a:lstStyle/>
          <a:p>
            <a:r>
              <a:rPr lang="es-MX" sz="2800" b="1" dirty="0" smtClean="0">
                <a:solidFill>
                  <a:schemeClr val="bg1"/>
                </a:solidFill>
                <a:latin typeface="Arial" pitchFamily="34" charset="0"/>
                <a:cs typeface="Arial" pitchFamily="34" charset="0"/>
              </a:rPr>
              <a:t>Población</a:t>
            </a:r>
            <a:endParaRPr lang="es-MX" sz="3200" b="1" dirty="0">
              <a:solidFill>
                <a:schemeClr val="bg1"/>
              </a:solidFill>
            </a:endParaRPr>
          </a:p>
        </p:txBody>
      </p:sp>
      <p:sp>
        <p:nvSpPr>
          <p:cNvPr id="3" name="2 Marcador de contenido"/>
          <p:cNvSpPr>
            <a:spLocks noGrp="1"/>
          </p:cNvSpPr>
          <p:nvPr>
            <p:ph idx="1"/>
          </p:nvPr>
        </p:nvSpPr>
        <p:spPr>
          <a:xfrm>
            <a:off x="4139952" y="764704"/>
            <a:ext cx="4680520" cy="2520280"/>
          </a:xfrm>
          <a:noFill/>
          <a:ln w="38100">
            <a:solidFill>
              <a:schemeClr val="accent6">
                <a:lumMod val="50000"/>
              </a:schemeClr>
            </a:solidFill>
          </a:ln>
        </p:spPr>
        <p:txBody>
          <a:bodyPr>
            <a:normAutofit/>
          </a:bodyPr>
          <a:lstStyle/>
          <a:p>
            <a:pPr marL="0" indent="0" algn="just">
              <a:buNone/>
            </a:pPr>
            <a:r>
              <a:rPr lang="es-MX" sz="2400" dirty="0" smtClean="0">
                <a:latin typeface="Arial" pitchFamily="34" charset="0"/>
                <a:cs typeface="Arial" pitchFamily="34" charset="0"/>
              </a:rPr>
              <a:t> 	</a:t>
            </a:r>
            <a:r>
              <a:rPr lang="es-ES" sz="2400" b="1" dirty="0" smtClean="0"/>
              <a:t>LA </a:t>
            </a:r>
            <a:r>
              <a:rPr lang="es-ES" sz="2400" b="1" dirty="0"/>
              <a:t>POBLACIÓN</a:t>
            </a:r>
            <a:r>
              <a:rPr lang="es-ES" sz="2400" b="1" dirty="0" smtClean="0"/>
              <a:t>.</a:t>
            </a:r>
          </a:p>
          <a:p>
            <a:pPr marL="0" indent="0" algn="just">
              <a:buNone/>
            </a:pPr>
            <a:r>
              <a:rPr lang="es-ES" sz="2400" b="1" dirty="0" smtClean="0"/>
              <a:t> (</a:t>
            </a:r>
            <a:r>
              <a:rPr lang="es-ES" sz="2400" b="1" dirty="0"/>
              <a:t>Elemento humano nacional,</a:t>
            </a:r>
            <a:r>
              <a:rPr lang="es-ES" sz="2400" dirty="0"/>
              <a:t> en atención a que la población tiene también habitantes extranjeros, pero estos últimos no forman la esencia del Estado</a:t>
            </a:r>
            <a:r>
              <a:rPr lang="es-ES" sz="2400" b="1" dirty="0"/>
              <a:t>)</a:t>
            </a:r>
            <a:endParaRPr lang="es-MX" sz="2400" dirty="0"/>
          </a:p>
          <a:p>
            <a:pPr marL="0" lvl="0" indent="0" algn="just">
              <a:buNone/>
            </a:pPr>
            <a:endParaRPr lang="es-MX" sz="2400" dirty="0">
              <a:latin typeface="Arial" pitchFamily="34" charset="0"/>
              <a:cs typeface="Arial" pitchFamily="34" charset="0"/>
            </a:endParaRPr>
          </a:p>
          <a:p>
            <a:endParaRPr lang="es-MX" dirty="0"/>
          </a:p>
        </p:txBody>
      </p:sp>
      <p:sp>
        <p:nvSpPr>
          <p:cNvPr id="4" name="3 Marcador de número de diapositiva"/>
          <p:cNvSpPr>
            <a:spLocks noGrp="1"/>
          </p:cNvSpPr>
          <p:nvPr>
            <p:ph type="sldNum" sz="quarter" idx="12"/>
          </p:nvPr>
        </p:nvSpPr>
        <p:spPr/>
        <p:txBody>
          <a:bodyPr/>
          <a:lstStyle/>
          <a:p>
            <a:fld id="{559A74B9-CAFF-4650-A221-91685748E060}" type="slidenum">
              <a:rPr lang="es-MX" smtClean="0"/>
              <a:t>12</a:t>
            </a:fld>
            <a:endParaRPr lang="es-MX"/>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3523828"/>
            <a:ext cx="57150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74027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529208" y="274638"/>
            <a:ext cx="3466728" cy="778098"/>
          </a:xfrm>
          <a:solidFill>
            <a:schemeClr val="accent2"/>
          </a:solidFill>
          <a:ln>
            <a:solidFill>
              <a:schemeClr val="accent1">
                <a:lumMod val="75000"/>
              </a:schemeClr>
            </a:solidFill>
          </a:ln>
        </p:spPr>
        <p:txBody>
          <a:bodyPr>
            <a:normAutofit fontScale="90000"/>
          </a:bodyPr>
          <a:lstStyle/>
          <a:p>
            <a:r>
              <a:rPr lang="es-MX" b="1" dirty="0" smtClean="0"/>
              <a:t/>
            </a:r>
            <a:br>
              <a:rPr lang="es-MX" b="1" dirty="0" smtClean="0"/>
            </a:br>
            <a:r>
              <a:rPr lang="es-MX" sz="3100" b="1" dirty="0" smtClean="0">
                <a:solidFill>
                  <a:schemeClr val="bg1">
                    <a:lumMod val="95000"/>
                  </a:schemeClr>
                </a:solidFill>
                <a:latin typeface="Arial" pitchFamily="34" charset="0"/>
                <a:cs typeface="Arial" pitchFamily="34" charset="0"/>
              </a:rPr>
              <a:t>Territorio</a:t>
            </a:r>
            <a:r>
              <a:rPr lang="es-MX" sz="4000" dirty="0"/>
              <a:t/>
            </a:r>
            <a:br>
              <a:rPr lang="es-MX" sz="4000" dirty="0"/>
            </a:br>
            <a:endParaRPr lang="es-MX" dirty="0"/>
          </a:p>
        </p:txBody>
      </p:sp>
      <p:sp>
        <p:nvSpPr>
          <p:cNvPr id="3" name="2 Marcador de contenido"/>
          <p:cNvSpPr>
            <a:spLocks noGrp="1"/>
          </p:cNvSpPr>
          <p:nvPr>
            <p:ph idx="1"/>
          </p:nvPr>
        </p:nvSpPr>
        <p:spPr>
          <a:xfrm>
            <a:off x="501174" y="1214422"/>
            <a:ext cx="8103274" cy="3582730"/>
          </a:xfrm>
          <a:solidFill>
            <a:schemeClr val="accent2">
              <a:lumMod val="20000"/>
              <a:lumOff val="80000"/>
            </a:schemeClr>
          </a:solidFill>
          <a:ln>
            <a:solidFill>
              <a:schemeClr val="accent1">
                <a:lumMod val="50000"/>
              </a:schemeClr>
            </a:solidFill>
          </a:ln>
        </p:spPr>
        <p:txBody>
          <a:bodyPr>
            <a:normAutofit fontScale="70000" lnSpcReduction="20000"/>
          </a:bodyPr>
          <a:lstStyle/>
          <a:p>
            <a:pPr algn="just">
              <a:buNone/>
            </a:pPr>
            <a:endParaRPr lang="es-MX" sz="3100" b="1" dirty="0" smtClean="0">
              <a:latin typeface="Arial" pitchFamily="34" charset="0"/>
              <a:cs typeface="Arial" pitchFamily="34" charset="0"/>
            </a:endParaRPr>
          </a:p>
          <a:p>
            <a:pPr algn="just">
              <a:buNone/>
            </a:pPr>
            <a:r>
              <a:rPr lang="es-MX" sz="3100" b="1" dirty="0" smtClean="0">
                <a:latin typeface="Arial" pitchFamily="34" charset="0"/>
                <a:cs typeface="Arial" pitchFamily="34" charset="0"/>
              </a:rPr>
              <a:t>		EL </a:t>
            </a:r>
            <a:r>
              <a:rPr lang="es-MX" sz="3100" b="1" dirty="0">
                <a:latin typeface="Arial" pitchFamily="34" charset="0"/>
                <a:cs typeface="Arial" pitchFamily="34" charset="0"/>
              </a:rPr>
              <a:t>TERRITORIO. </a:t>
            </a:r>
            <a:r>
              <a:rPr lang="es-MX" sz="3100" dirty="0">
                <a:latin typeface="Arial" pitchFamily="34" charset="0"/>
                <a:cs typeface="Arial" pitchFamily="34" charset="0"/>
              </a:rPr>
              <a:t>(Elemento geográfico, en atención a que el territorio alude de suyo a las tierras emergidas pero, el elemento geográfico abarca el espacio terrestre, el espacio marítimo y el espacio aéreo)</a:t>
            </a:r>
          </a:p>
          <a:p>
            <a:pPr algn="just">
              <a:buNone/>
            </a:pPr>
            <a:endParaRPr lang="es-MX" sz="3100" dirty="0">
              <a:latin typeface="Arial" pitchFamily="34" charset="0"/>
              <a:cs typeface="Arial" pitchFamily="34" charset="0"/>
            </a:endParaRPr>
          </a:p>
          <a:p>
            <a:pPr algn="just">
              <a:buNone/>
            </a:pPr>
            <a:r>
              <a:rPr lang="es-MX" sz="3100" dirty="0">
                <a:latin typeface="Arial" pitchFamily="34" charset="0"/>
                <a:cs typeface="Arial" pitchFamily="34" charset="0"/>
              </a:rPr>
              <a:t>	</a:t>
            </a:r>
            <a:r>
              <a:rPr lang="es-MX" sz="3100" dirty="0" smtClean="0">
                <a:latin typeface="Arial" pitchFamily="34" charset="0"/>
                <a:cs typeface="Arial" pitchFamily="34" charset="0"/>
              </a:rPr>
              <a:t>	Por </a:t>
            </a:r>
            <a:r>
              <a:rPr lang="es-MX" sz="3100" dirty="0">
                <a:latin typeface="Arial" pitchFamily="34" charset="0"/>
                <a:cs typeface="Arial" pitchFamily="34" charset="0"/>
              </a:rPr>
              <a:t>lo que podemos definir al territorio como, el espacio o porción geográfica en la que se realiza la actividad estatal. Comprende el suelo con todos sus accidentes estructurales, el subsuelo y el espacio aéreo. Se extiende en tres dimensiones: </a:t>
            </a:r>
            <a:r>
              <a:rPr lang="es-MX" sz="3100" dirty="0" smtClean="0">
                <a:latin typeface="Arial" pitchFamily="34" charset="0"/>
                <a:cs typeface="Arial" pitchFamily="34" charset="0"/>
              </a:rPr>
              <a:t>superficie*,  </a:t>
            </a:r>
            <a:r>
              <a:rPr lang="es-MX" sz="3100" dirty="0">
                <a:latin typeface="Arial" pitchFamily="34" charset="0"/>
                <a:cs typeface="Arial" pitchFamily="34" charset="0"/>
              </a:rPr>
              <a:t>altura y profundidad. </a:t>
            </a:r>
          </a:p>
          <a:p>
            <a:pPr algn="just">
              <a:buNone/>
            </a:pPr>
            <a:endParaRPr lang="es-MX" sz="5100" dirty="0"/>
          </a:p>
          <a:p>
            <a:endParaRPr lang="es-MX" dirty="0"/>
          </a:p>
        </p:txBody>
      </p:sp>
      <p:sp>
        <p:nvSpPr>
          <p:cNvPr id="2" name="1 Marcador de número de diapositiva"/>
          <p:cNvSpPr>
            <a:spLocks noGrp="1"/>
          </p:cNvSpPr>
          <p:nvPr>
            <p:ph type="sldNum" sz="quarter" idx="12"/>
          </p:nvPr>
        </p:nvSpPr>
        <p:spPr/>
        <p:txBody>
          <a:bodyPr/>
          <a:lstStyle/>
          <a:p>
            <a:fld id="{559A74B9-CAFF-4650-A221-91685748E060}" type="slidenum">
              <a:rPr lang="es-MX" smtClean="0"/>
              <a:t>13</a:t>
            </a:fld>
            <a:endParaRPr lang="es-MX"/>
          </a:p>
        </p:txBody>
      </p:sp>
      <p:sp>
        <p:nvSpPr>
          <p:cNvPr id="5" name="2 Marcador de contenido"/>
          <p:cNvSpPr txBox="1">
            <a:spLocks/>
          </p:cNvSpPr>
          <p:nvPr/>
        </p:nvSpPr>
        <p:spPr>
          <a:xfrm>
            <a:off x="539552" y="4941168"/>
            <a:ext cx="8064896" cy="1440160"/>
          </a:xfrm>
          <a:prstGeom prst="rect">
            <a:avLst/>
          </a:prstGeom>
          <a:solidFill>
            <a:schemeClr val="accent1">
              <a:lumMod val="20000"/>
              <a:lumOff val="80000"/>
            </a:schemeClr>
          </a:solidFill>
          <a:ln>
            <a:solidFill>
              <a:schemeClr val="accent1">
                <a:lumMod val="75000"/>
              </a:schemeClr>
            </a:solidFill>
          </a:ln>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s-MX" sz="2400" dirty="0">
                <a:latin typeface="Arial" pitchFamily="34" charset="0"/>
                <a:cs typeface="Arial" pitchFamily="34" charset="0"/>
              </a:rPr>
              <a:t>*Como superficie se entiende la parte terrestre, los ríos, lagos y mares interiores, el mar territorial o patrimonial que rodea la superficie terrestre y se extiende, por una ficción, a los lugares amparados por el principio de extraterritorial conforme al Derecho Internacional.</a:t>
            </a:r>
          </a:p>
        </p:txBody>
      </p:sp>
    </p:spTree>
    <p:extLst>
      <p:ext uri="{BB962C8B-B14F-4D97-AF65-F5344CB8AC3E}">
        <p14:creationId xmlns:p14="http://schemas.microsoft.com/office/powerpoint/2010/main" val="3322560231"/>
      </p:ext>
    </p:extLst>
  </p:cSld>
  <p:clrMapOvr>
    <a:masterClrMapping/>
  </p:clrMapOvr>
  <p:transition spd="slow">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484784"/>
            <a:ext cx="7920880" cy="2664296"/>
          </a:xfrm>
          <a:solidFill>
            <a:schemeClr val="accent4">
              <a:lumMod val="40000"/>
              <a:lumOff val="60000"/>
            </a:schemeClr>
          </a:solidFill>
          <a:ln>
            <a:solidFill>
              <a:schemeClr val="accent1">
                <a:lumMod val="75000"/>
              </a:schemeClr>
            </a:solidFill>
          </a:ln>
        </p:spPr>
        <p:txBody>
          <a:bodyPr>
            <a:noAutofit/>
          </a:bodyPr>
          <a:lstStyle/>
          <a:p>
            <a:pPr algn="just"/>
            <a:r>
              <a:rPr lang="es-ES" sz="2000" b="1" dirty="0" smtClean="0">
                <a:latin typeface="Arial" pitchFamily="34" charset="0"/>
                <a:cs typeface="Arial" pitchFamily="34" charset="0"/>
              </a:rPr>
              <a:t/>
            </a:r>
            <a:br>
              <a:rPr lang="es-ES" sz="2000" b="1" dirty="0" smtClean="0">
                <a:latin typeface="Arial" pitchFamily="34" charset="0"/>
                <a:cs typeface="Arial" pitchFamily="34" charset="0"/>
              </a:rPr>
            </a:br>
            <a:r>
              <a:rPr lang="es-ES" sz="2000" b="1" dirty="0">
                <a:latin typeface="Arial" pitchFamily="34" charset="0"/>
                <a:cs typeface="Arial" pitchFamily="34" charset="0"/>
              </a:rPr>
              <a:t/>
            </a:r>
            <a:br>
              <a:rPr lang="es-ES" sz="2000" b="1" dirty="0">
                <a:latin typeface="Arial" pitchFamily="34" charset="0"/>
                <a:cs typeface="Arial" pitchFamily="34" charset="0"/>
              </a:rPr>
            </a:br>
            <a:r>
              <a:rPr lang="es-ES" sz="2000" b="1" dirty="0" smtClean="0">
                <a:latin typeface="Arial" pitchFamily="34" charset="0"/>
                <a:cs typeface="Arial" pitchFamily="34" charset="0"/>
              </a:rPr>
              <a:t>	EL </a:t>
            </a:r>
            <a:r>
              <a:rPr lang="es-ES" sz="2000" b="1" dirty="0">
                <a:latin typeface="Arial" pitchFamily="34" charset="0"/>
                <a:cs typeface="Arial" pitchFamily="34" charset="0"/>
              </a:rPr>
              <a:t>GOBIERNO. (Elemento político, </a:t>
            </a:r>
            <a:r>
              <a:rPr lang="es-ES" sz="2000" dirty="0">
                <a:latin typeface="Arial" pitchFamily="34" charset="0"/>
                <a:cs typeface="Arial" pitchFamily="34" charset="0"/>
              </a:rPr>
              <a:t>sobre la base de que es el ente que ejerce el poder dentro del Estado</a:t>
            </a:r>
            <a:r>
              <a:rPr lang="es-ES" sz="2000" b="1" dirty="0">
                <a:latin typeface="Arial" pitchFamily="34" charset="0"/>
                <a:cs typeface="Arial" pitchFamily="34" charset="0"/>
              </a:rPr>
              <a:t>)</a:t>
            </a:r>
            <a:r>
              <a:rPr lang="es-MX" sz="2000" dirty="0">
                <a:latin typeface="Arial" pitchFamily="34" charset="0"/>
                <a:cs typeface="Arial" pitchFamily="34" charset="0"/>
              </a:rPr>
              <a:t/>
            </a:r>
            <a:br>
              <a:rPr lang="es-MX" sz="2000" dirty="0">
                <a:latin typeface="Arial" pitchFamily="34" charset="0"/>
                <a:cs typeface="Arial" pitchFamily="34" charset="0"/>
              </a:rPr>
            </a:br>
            <a:r>
              <a:rPr lang="es-ES" sz="2000" dirty="0">
                <a:latin typeface="Arial" pitchFamily="34" charset="0"/>
                <a:cs typeface="Arial" pitchFamily="34" charset="0"/>
              </a:rPr>
              <a:t> </a:t>
            </a:r>
            <a:r>
              <a:rPr lang="es-MX" sz="2000" dirty="0">
                <a:latin typeface="Arial" pitchFamily="34" charset="0"/>
                <a:cs typeface="Arial" pitchFamily="34" charset="0"/>
              </a:rPr>
              <a:t/>
            </a:r>
            <a:br>
              <a:rPr lang="es-MX" sz="2000" dirty="0">
                <a:latin typeface="Arial" pitchFamily="34" charset="0"/>
                <a:cs typeface="Arial" pitchFamily="34" charset="0"/>
              </a:rPr>
            </a:br>
            <a:r>
              <a:rPr lang="es-ES" sz="2000" dirty="0">
                <a:latin typeface="Arial" pitchFamily="34" charset="0"/>
                <a:cs typeface="Arial" pitchFamily="34" charset="0"/>
              </a:rPr>
              <a:t>	El gobierno es la acción por la cual la autoridad impone una línea de conducta, un precepto a individuos humanos; su misión principal es ordenar, ordenes que han de dirigirse hacia la consecución del bien público fin del Estado.</a:t>
            </a:r>
            <a:r>
              <a:rPr lang="es-MX" sz="2000" dirty="0">
                <a:latin typeface="Arial" pitchFamily="34" charset="0"/>
                <a:cs typeface="Arial" pitchFamily="34" charset="0"/>
              </a:rPr>
              <a:t/>
            </a:r>
            <a:br>
              <a:rPr lang="es-MX" sz="2000" dirty="0">
                <a:latin typeface="Arial" pitchFamily="34" charset="0"/>
                <a:cs typeface="Arial" pitchFamily="34" charset="0"/>
              </a:rPr>
            </a:br>
            <a:r>
              <a:rPr lang="es-MX" sz="1900" dirty="0">
                <a:latin typeface="Arial" pitchFamily="34" charset="0"/>
                <a:cs typeface="Arial" pitchFamily="34" charset="0"/>
              </a:rPr>
              <a:t/>
            </a:r>
            <a:br>
              <a:rPr lang="es-MX" sz="1900" dirty="0">
                <a:latin typeface="Arial" pitchFamily="34" charset="0"/>
                <a:cs typeface="Arial" pitchFamily="34" charset="0"/>
              </a:rPr>
            </a:br>
            <a:endParaRPr lang="es-MX" sz="19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14</a:t>
            </a:fld>
            <a:endParaRPr lang="es-MX"/>
          </a:p>
        </p:txBody>
      </p:sp>
      <p:sp>
        <p:nvSpPr>
          <p:cNvPr id="5" name="3 Título"/>
          <p:cNvSpPr txBox="1">
            <a:spLocks/>
          </p:cNvSpPr>
          <p:nvPr/>
        </p:nvSpPr>
        <p:spPr>
          <a:xfrm>
            <a:off x="611560" y="476672"/>
            <a:ext cx="3600400" cy="913304"/>
          </a:xfrm>
          <a:prstGeom prst="rect">
            <a:avLst/>
          </a:prstGeom>
          <a:solidFill>
            <a:schemeClr val="accent4"/>
          </a:solidFill>
          <a:ln>
            <a:solidFill>
              <a:schemeClr val="accent1">
                <a:lumMod val="75000"/>
              </a:schemeClr>
            </a:solidFill>
          </a:ln>
        </p:spPr>
        <p:txBody>
          <a:bodyPr vert="horz" lIns="91440" tIns="45720" rIns="91440" bIns="45720" rtlCol="0" anchor="ctr">
            <a:norm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ctr"/>
            <a:r>
              <a:rPr lang="es-MX" sz="2800" b="1" dirty="0" smtClean="0">
                <a:solidFill>
                  <a:schemeClr val="bg1"/>
                </a:solidFill>
                <a:latin typeface="Arial" pitchFamily="34" charset="0"/>
                <a:cs typeface="Arial" pitchFamily="34" charset="0"/>
              </a:rPr>
              <a:t>Gobierno</a:t>
            </a:r>
            <a:endParaRPr lang="es-MX" sz="2800" b="1" dirty="0">
              <a:solidFill>
                <a:schemeClr val="bg1"/>
              </a:solidFill>
              <a:latin typeface="Arial" pitchFamily="34" charset="0"/>
              <a:cs typeface="Arial" pitchFamily="34" charset="0"/>
            </a:endParaRPr>
          </a:p>
        </p:txBody>
      </p:sp>
      <p:pic>
        <p:nvPicPr>
          <p:cNvPr id="5122"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8123"/>
          <a:stretch/>
        </p:blipFill>
        <p:spPr bwMode="auto">
          <a:xfrm>
            <a:off x="2771800" y="3933056"/>
            <a:ext cx="3571674"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9169203"/>
      </p:ext>
    </p:extLst>
  </p:cSld>
  <p:clrMapOvr>
    <a:masterClrMapping/>
  </p:clrMapOvr>
  <p:transition spd="slow">
    <p:cov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33264" y="274638"/>
            <a:ext cx="3250704" cy="850106"/>
          </a:xfrm>
          <a:solidFill>
            <a:schemeClr val="accent2"/>
          </a:solidFill>
          <a:ln>
            <a:solidFill>
              <a:schemeClr val="accent1">
                <a:lumMod val="75000"/>
              </a:schemeClr>
            </a:solidFill>
          </a:ln>
        </p:spPr>
        <p:txBody>
          <a:bodyPr>
            <a:normAutofit fontScale="90000"/>
          </a:bodyPr>
          <a:lstStyle/>
          <a:p>
            <a:r>
              <a:rPr lang="es-MX" b="1" dirty="0" smtClean="0"/>
              <a:t/>
            </a:r>
            <a:br>
              <a:rPr lang="es-MX" b="1" dirty="0" smtClean="0"/>
            </a:br>
            <a:r>
              <a:rPr lang="es-MX" sz="31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Soberanía</a:t>
            </a:r>
            <a:r>
              <a:rPr lang="es-MX" sz="4000" b="1" dirty="0">
                <a:effectLst>
                  <a:outerShdw blurRad="38100" dist="38100" dir="2700000" algn="tl">
                    <a:srgbClr val="000000">
                      <a:alpha val="43137"/>
                    </a:srgbClr>
                  </a:outerShdw>
                </a:effectLst>
              </a:rPr>
              <a:t/>
            </a:r>
            <a:br>
              <a:rPr lang="es-MX" sz="4000" b="1" dirty="0">
                <a:effectLst>
                  <a:outerShdw blurRad="38100" dist="38100" dir="2700000" algn="tl">
                    <a:srgbClr val="000000">
                      <a:alpha val="43137"/>
                    </a:srgbClr>
                  </a:outerShdw>
                </a:effectLst>
              </a:rPr>
            </a:br>
            <a:endParaRPr lang="es-MX" sz="4000" b="1" dirty="0">
              <a:effectLst>
                <a:outerShdw blurRad="38100" dist="38100" dir="2700000" algn="tl">
                  <a:srgbClr val="000000">
                    <a:alpha val="43137"/>
                  </a:srgbClr>
                </a:outerShdw>
              </a:effectLst>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15</a:t>
            </a:fld>
            <a:endParaRPr lang="es-MX"/>
          </a:p>
        </p:txBody>
      </p:sp>
      <p:sp>
        <p:nvSpPr>
          <p:cNvPr id="5" name="1 Título"/>
          <p:cNvSpPr txBox="1">
            <a:spLocks/>
          </p:cNvSpPr>
          <p:nvPr/>
        </p:nvSpPr>
        <p:spPr>
          <a:xfrm>
            <a:off x="467544" y="1340768"/>
            <a:ext cx="8136904" cy="2232248"/>
          </a:xfrm>
          <a:prstGeom prst="rect">
            <a:avLst/>
          </a:prstGeom>
          <a:solidFill>
            <a:schemeClr val="accent4">
              <a:lumMod val="40000"/>
              <a:lumOff val="60000"/>
            </a:schemeClr>
          </a:solidFill>
          <a:ln>
            <a:solidFill>
              <a:schemeClr val="accent1">
                <a:lumMod val="75000"/>
              </a:schemeClr>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ES" sz="2000" b="1" dirty="0">
                <a:latin typeface="Arial" pitchFamily="34" charset="0"/>
                <a:cs typeface="Arial" pitchFamily="34" charset="0"/>
              </a:rPr>
              <a:t>LA SOBERANÍA. (Elemento jurídico </a:t>
            </a:r>
            <a:r>
              <a:rPr lang="es-ES" sz="2000" dirty="0">
                <a:latin typeface="Arial" pitchFamily="34" charset="0"/>
                <a:cs typeface="Arial" pitchFamily="34" charset="0"/>
              </a:rPr>
              <a:t>pues, éste es un elemento de esencia en todo Estado. Tal elemento jurídico es tan importante que es el que coordina todos los demás elementos para darle unidad al Estado. Además, es el que define cómo se integra el elemento humano nacional, también determina como se integra el elemento geográfico, el que especifica cómo se forma el elemento político</a:t>
            </a:r>
            <a:r>
              <a:rPr lang="es-ES" sz="2000" b="1" dirty="0" smtClean="0">
                <a:latin typeface="Arial" pitchFamily="34" charset="0"/>
                <a:cs typeface="Arial" pitchFamily="34" charset="0"/>
              </a:rPr>
              <a:t>). </a:t>
            </a:r>
            <a:endParaRPr lang="es-MX" sz="2000" dirty="0">
              <a:latin typeface="Arial" pitchFamily="34" charset="0"/>
              <a:cs typeface="Arial" pitchFamily="34" charset="0"/>
            </a:endParaRPr>
          </a:p>
        </p:txBody>
      </p:sp>
      <p:sp>
        <p:nvSpPr>
          <p:cNvPr id="6" name="2 Marcador de contenido"/>
          <p:cNvSpPr txBox="1">
            <a:spLocks/>
          </p:cNvSpPr>
          <p:nvPr/>
        </p:nvSpPr>
        <p:spPr>
          <a:xfrm>
            <a:off x="467544" y="3789040"/>
            <a:ext cx="8136904" cy="2376264"/>
          </a:xfrm>
          <a:prstGeom prst="rect">
            <a:avLst/>
          </a:prstGeom>
          <a:solidFill>
            <a:schemeClr val="accent4">
              <a:lumMod val="20000"/>
              <a:lumOff val="80000"/>
            </a:schemeClr>
          </a:solidFill>
          <a:ln>
            <a:solidFill>
              <a:schemeClr val="accent1">
                <a:lumMod val="75000"/>
              </a:schemeClr>
            </a:solid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s-MX" sz="2000" dirty="0" smtClean="0">
                <a:latin typeface="Arial" pitchFamily="34" charset="0"/>
                <a:cs typeface="Arial" pitchFamily="34" charset="0"/>
              </a:rPr>
              <a:t>El </a:t>
            </a:r>
            <a:r>
              <a:rPr lang="es-MX" sz="2000" dirty="0">
                <a:latin typeface="Arial" pitchFamily="34" charset="0"/>
                <a:cs typeface="Arial" pitchFamily="34" charset="0"/>
              </a:rPr>
              <a:t>elemento jurídico del estado es el que organiza al Estado en todos sus elementos</a:t>
            </a:r>
            <a:r>
              <a:rPr lang="es-MX" sz="2000" dirty="0" smtClean="0">
                <a:latin typeface="Arial" pitchFamily="34" charset="0"/>
                <a:cs typeface="Arial" pitchFamily="34" charset="0"/>
              </a:rPr>
              <a:t>.</a:t>
            </a:r>
            <a:endParaRPr lang="es-MX" sz="2000" dirty="0">
              <a:latin typeface="Arial" pitchFamily="34" charset="0"/>
              <a:cs typeface="Arial" pitchFamily="34" charset="0"/>
            </a:endParaRPr>
          </a:p>
          <a:p>
            <a:pPr marL="0" indent="0" algn="just">
              <a:buNone/>
            </a:pPr>
            <a:r>
              <a:rPr lang="es-MX" sz="2000" dirty="0" smtClean="0">
                <a:latin typeface="Arial" pitchFamily="34" charset="0"/>
                <a:cs typeface="Arial" pitchFamily="34" charset="0"/>
              </a:rPr>
              <a:t>Es </a:t>
            </a:r>
            <a:r>
              <a:rPr lang="es-MX" sz="2000" dirty="0">
                <a:latin typeface="Arial" pitchFamily="34" charset="0"/>
                <a:cs typeface="Arial" pitchFamily="34" charset="0"/>
              </a:rPr>
              <a:t>decir, es la manifestación que distingue y caracteriza al poder del Estado, por la cual se afirma su superioridad jurídica sobre cualquier otro poder, sin aceptar limitación ni subordinación que cercene sus facultades ni su independencia dentro de su territorio y posesiones. </a:t>
            </a:r>
          </a:p>
        </p:txBody>
      </p:sp>
    </p:spTree>
    <p:extLst>
      <p:ext uri="{BB962C8B-B14F-4D97-AF65-F5344CB8AC3E}">
        <p14:creationId xmlns:p14="http://schemas.microsoft.com/office/powerpoint/2010/main" val="423906208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988840"/>
            <a:ext cx="7772400" cy="2664296"/>
          </a:xfrm>
          <a:ln/>
        </p:spPr>
        <p:style>
          <a:lnRef idx="1">
            <a:schemeClr val="accent2"/>
          </a:lnRef>
          <a:fillRef idx="3">
            <a:schemeClr val="accent2"/>
          </a:fillRef>
          <a:effectRef idx="2">
            <a:schemeClr val="accent2"/>
          </a:effectRef>
          <a:fontRef idx="minor">
            <a:schemeClr val="lt1"/>
          </a:fontRef>
        </p:style>
        <p:txBody>
          <a:bodyPr>
            <a:normAutofit/>
          </a:bodyPr>
          <a:lstStyle/>
          <a:p>
            <a:pPr algn="ctr"/>
            <a:r>
              <a:rPr lang="es-MX" sz="4900" b="1" i="1" dirty="0" smtClean="0">
                <a:solidFill>
                  <a:schemeClr val="bg1">
                    <a:lumMod val="95000"/>
                  </a:schemeClr>
                </a:solidFill>
                <a:effectLst>
                  <a:outerShdw blurRad="38100" dist="38100" dir="2700000" algn="tl">
                    <a:srgbClr val="000000">
                      <a:alpha val="43137"/>
                    </a:srgbClr>
                  </a:outerShdw>
                </a:effectLst>
              </a:rPr>
              <a:t>Clasificación </a:t>
            </a:r>
            <a:r>
              <a:rPr lang="es-MX" sz="4900" b="1" i="1" dirty="0" smtClean="0">
                <a:solidFill>
                  <a:schemeClr val="bg1">
                    <a:lumMod val="95000"/>
                  </a:schemeClr>
                </a:solidFill>
                <a:effectLst>
                  <a:outerShdw blurRad="38100" dist="38100" dir="2700000" algn="tl">
                    <a:srgbClr val="000000">
                      <a:alpha val="43137"/>
                    </a:srgbClr>
                  </a:outerShdw>
                </a:effectLst>
              </a:rPr>
              <a:t>de los Estados desde el punto de vista de su </a:t>
            </a:r>
            <a:r>
              <a:rPr lang="es-MX" sz="4900" b="1" i="1" dirty="0" smtClean="0">
                <a:solidFill>
                  <a:schemeClr val="bg1">
                    <a:lumMod val="95000"/>
                  </a:schemeClr>
                </a:solidFill>
                <a:effectLst>
                  <a:outerShdw blurRad="38100" dist="38100" dir="2700000" algn="tl">
                    <a:srgbClr val="000000">
                      <a:alpha val="43137"/>
                    </a:srgbClr>
                  </a:outerShdw>
                </a:effectLst>
              </a:rPr>
              <a:t>estructur</a:t>
            </a:r>
            <a:r>
              <a:rPr lang="es-MX" b="1" i="1" dirty="0" smtClean="0">
                <a:solidFill>
                  <a:schemeClr val="bg1">
                    <a:lumMod val="95000"/>
                  </a:schemeClr>
                </a:solidFill>
                <a:effectLst>
                  <a:outerShdw blurRad="38100" dist="38100" dir="2700000" algn="tl">
                    <a:srgbClr val="000000">
                      <a:alpha val="43137"/>
                    </a:srgbClr>
                  </a:outerShdw>
                </a:effectLst>
              </a:rPr>
              <a:t>a </a:t>
            </a:r>
            <a:endParaRPr lang="es-MX" i="1" dirty="0">
              <a:solidFill>
                <a:schemeClr val="bg1">
                  <a:lumMod val="9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1189636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357166"/>
            <a:ext cx="7848872" cy="1271634"/>
          </a:xfrm>
          <a:solidFill>
            <a:schemeClr val="accent1">
              <a:lumMod val="60000"/>
              <a:lumOff val="40000"/>
            </a:schemeClr>
          </a:solidFill>
          <a:ln w="38100">
            <a:solidFill>
              <a:schemeClr val="accent1">
                <a:lumMod val="75000"/>
              </a:schemeClr>
            </a:solidFill>
          </a:ln>
        </p:spPr>
        <p:txBody>
          <a:bodyPr>
            <a:normAutofit/>
          </a:bodyPr>
          <a:lstStyle/>
          <a:p>
            <a:pPr algn="ctr"/>
            <a:r>
              <a:rPr lang="es-MX" sz="2400" b="1" dirty="0" smtClean="0">
                <a:effectLst>
                  <a:outerShdw blurRad="38100" dist="38100" dir="2700000" algn="tl">
                    <a:srgbClr val="000000">
                      <a:alpha val="43137"/>
                    </a:srgbClr>
                  </a:outerShdw>
                </a:effectLst>
                <a:latin typeface="Arial" pitchFamily="34" charset="0"/>
                <a:cs typeface="Arial" pitchFamily="34" charset="0"/>
              </a:rPr>
              <a:t>CLASIFICACION DE LOS ESTADOS DESDE EL PUNTO DE VISTA DE SU ESTRUCTURA</a:t>
            </a:r>
            <a:endParaRPr lang="es-MX" sz="2400" b="1" dirty="0">
              <a:effectLst>
                <a:outerShdw blurRad="38100" dist="38100" dir="2700000" algn="tl">
                  <a:srgbClr val="000000">
                    <a:alpha val="43137"/>
                  </a:srgbClr>
                </a:outerShdw>
              </a:effectLst>
              <a:latin typeface="Arial" pitchFamily="34" charset="0"/>
              <a:cs typeface="Arial" pitchFamily="34" charset="0"/>
            </a:endParaRPr>
          </a:p>
        </p:txBody>
      </p:sp>
      <p:sp>
        <p:nvSpPr>
          <p:cNvPr id="3" name="2 Marcador de contenido"/>
          <p:cNvSpPr>
            <a:spLocks noGrp="1"/>
          </p:cNvSpPr>
          <p:nvPr>
            <p:ph idx="1"/>
          </p:nvPr>
        </p:nvSpPr>
        <p:spPr>
          <a:xfrm>
            <a:off x="457200" y="2348880"/>
            <a:ext cx="4042792" cy="3312368"/>
          </a:xfrm>
          <a:noFill/>
          <a:ln w="38100">
            <a:solidFill>
              <a:schemeClr val="accent1">
                <a:lumMod val="75000"/>
              </a:schemeClr>
            </a:solidFill>
          </a:ln>
        </p:spPr>
        <p:txBody>
          <a:bodyPr>
            <a:normAutofit/>
          </a:bodyPr>
          <a:lstStyle/>
          <a:p>
            <a:pPr marL="114300" indent="0" algn="just">
              <a:buNone/>
            </a:pPr>
            <a:r>
              <a:rPr lang="es-ES" sz="2400" dirty="0">
                <a:latin typeface="Arial" pitchFamily="34" charset="0"/>
                <a:cs typeface="Arial" pitchFamily="34" charset="0"/>
              </a:rPr>
              <a:t>Es común en los tratadistas del Derecho Internacional Público clasificar a los Estados desde el punto de vista de su estructura en simples o unitarios, por una parte, y en compuestos, por otra parte</a:t>
            </a:r>
            <a:r>
              <a:rPr lang="es-ES" sz="2400" dirty="0"/>
              <a:t>.</a:t>
            </a:r>
            <a:endParaRPr lang="es-MX" sz="2400" dirty="0"/>
          </a:p>
          <a:p>
            <a:pPr marL="114300" indent="0" algn="just">
              <a:buNone/>
            </a:pPr>
            <a:endParaRPr lang="es-MX" sz="24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17</a:t>
            </a:fld>
            <a:endParaRPr lang="es-MX"/>
          </a:p>
        </p:txBody>
      </p:sp>
      <p:pic>
        <p:nvPicPr>
          <p:cNvPr id="5" name="Picture 4" descr="http://2.bp.blogspot.com/_ad1ePdrSP18/Rtdb2-OVwxI/AAAAAAAAABU/YFDl2gTt964/S264/mapa_latinoamerica.jpg"/>
          <p:cNvPicPr>
            <a:picLocks noChangeAspect="1" noChangeArrowheads="1"/>
          </p:cNvPicPr>
          <p:nvPr/>
        </p:nvPicPr>
        <p:blipFill>
          <a:blip r:embed="rId2">
            <a:clrChange>
              <a:clrFrom>
                <a:srgbClr val="FEFEFE"/>
              </a:clrFrom>
              <a:clrTo>
                <a:srgbClr val="FEFEFE">
                  <a:alpha val="0"/>
                </a:srgbClr>
              </a:clrTo>
            </a:clrChange>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4867722" y="2132098"/>
            <a:ext cx="3520702" cy="3817182"/>
          </a:xfrm>
          <a:prstGeom prst="rect">
            <a:avLst/>
          </a:prstGeom>
          <a:ln w="38100">
            <a:solidFill>
              <a:schemeClr val="accent1"/>
            </a:solidFill>
          </a:ln>
          <a:effectLst>
            <a:outerShdw blurRad="292100" dist="139700" dir="2700000" algn="tl" rotWithShape="0">
              <a:srgbClr val="333333">
                <a:alpha val="65000"/>
              </a:srgbClr>
            </a:outerShdw>
          </a:effectLst>
          <a:extLst/>
        </p:spPr>
      </p:pic>
    </p:spTree>
    <p:extLst>
      <p:ext uri="{BB962C8B-B14F-4D97-AF65-F5344CB8AC3E}">
        <p14:creationId xmlns:p14="http://schemas.microsoft.com/office/powerpoint/2010/main" val="253870979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559A74B9-CAFF-4650-A221-91685748E060}" type="slidenum">
              <a:rPr lang="es-MX" smtClean="0"/>
              <a:t>18</a:t>
            </a:fld>
            <a:endParaRPr lang="es-MX"/>
          </a:p>
        </p:txBody>
      </p:sp>
      <p:graphicFrame>
        <p:nvGraphicFramePr>
          <p:cNvPr id="5" name="4 Diagrama"/>
          <p:cNvGraphicFramePr/>
          <p:nvPr>
            <p:extLst>
              <p:ext uri="{D42A27DB-BD31-4B8C-83A1-F6EECF244321}">
                <p14:modId xmlns:p14="http://schemas.microsoft.com/office/powerpoint/2010/main" val="2452771275"/>
              </p:ext>
            </p:extLst>
          </p:nvPr>
        </p:nvGraphicFramePr>
        <p:xfrm>
          <a:off x="611560" y="764704"/>
          <a:ext cx="7920880"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25020896"/>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988840"/>
            <a:ext cx="7772400" cy="2736304"/>
          </a:xfrm>
          <a:ln/>
        </p:spPr>
        <p:style>
          <a:lnRef idx="1">
            <a:schemeClr val="accent2"/>
          </a:lnRef>
          <a:fillRef idx="3">
            <a:schemeClr val="accent2"/>
          </a:fillRef>
          <a:effectRef idx="2">
            <a:schemeClr val="accent2"/>
          </a:effectRef>
          <a:fontRef idx="minor">
            <a:schemeClr val="lt1"/>
          </a:fontRef>
        </p:style>
        <p:txBody>
          <a:bodyPr>
            <a:normAutofit/>
          </a:bodyPr>
          <a:lstStyle/>
          <a:p>
            <a:pPr algn="ctr"/>
            <a:r>
              <a:rPr lang="es-MX" sz="5400" b="1" i="1" dirty="0" smtClean="0">
                <a:solidFill>
                  <a:schemeClr val="bg1">
                    <a:lumMod val="95000"/>
                  </a:schemeClr>
                </a:solidFill>
                <a:effectLst>
                  <a:outerShdw blurRad="38100" dist="38100" dir="2700000" algn="tl">
                    <a:srgbClr val="000000">
                      <a:alpha val="43137"/>
                    </a:srgbClr>
                  </a:outerShdw>
                </a:effectLst>
              </a:rPr>
              <a:t>Estados Simples o Unitarios</a:t>
            </a:r>
            <a:endParaRPr lang="es-MX" sz="4000" i="1" dirty="0">
              <a:solidFill>
                <a:schemeClr val="bg1">
                  <a:lumMod val="9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536951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266576" y="449377"/>
            <a:ext cx="8697912" cy="1323439"/>
          </a:xfrm>
          <a:prstGeom prst="rect">
            <a:avLst/>
          </a:prstGeom>
          <a:solidFill>
            <a:schemeClr val="accent1">
              <a:lumMod val="40000"/>
              <a:lumOff val="60000"/>
            </a:schemeClr>
          </a:solidFill>
          <a:ln w="9525">
            <a:noFill/>
            <a:miter lim="800000"/>
            <a:headEnd/>
            <a:tailEnd/>
          </a:ln>
        </p:spPr>
        <p:txBody>
          <a:bodyPr wrap="square">
            <a:spAutoFit/>
          </a:bodyPr>
          <a:lstStyle/>
          <a:p>
            <a:pPr algn="ctr"/>
            <a:r>
              <a:rPr lang="es-MX" sz="2000" b="1" dirty="0">
                <a:solidFill>
                  <a:srgbClr val="2F2B20"/>
                </a:solidFill>
              </a:rPr>
              <a:t>Universidad   Autónoma   del  Estado de México</a:t>
            </a:r>
          </a:p>
          <a:p>
            <a:pPr algn="ctr"/>
            <a:r>
              <a:rPr lang="es-MX" sz="2000" b="1" dirty="0">
                <a:solidFill>
                  <a:srgbClr val="2F2B20"/>
                </a:solidFill>
              </a:rPr>
              <a:t>Facultad de Economía.</a:t>
            </a:r>
          </a:p>
          <a:p>
            <a:pPr algn="ctr"/>
            <a:endParaRPr lang="es-MX" sz="2000" dirty="0">
              <a:solidFill>
                <a:srgbClr val="2F2B20"/>
              </a:solidFill>
            </a:endParaRPr>
          </a:p>
          <a:p>
            <a:pPr algn="ctr"/>
            <a:r>
              <a:rPr lang="es-MX" sz="2000" dirty="0">
                <a:solidFill>
                  <a:srgbClr val="2F2B20"/>
                </a:solidFill>
              </a:rPr>
              <a:t>Licenciatura en </a:t>
            </a:r>
            <a:r>
              <a:rPr lang="es-MX" sz="2000" dirty="0" smtClean="0">
                <a:solidFill>
                  <a:srgbClr val="2F2B20"/>
                </a:solidFill>
              </a:rPr>
              <a:t>Relaciones Económicas Internacionales </a:t>
            </a:r>
            <a:endParaRPr lang="es-MX" sz="2000" dirty="0">
              <a:solidFill>
                <a:srgbClr val="2F2B20"/>
              </a:solidFill>
            </a:endParaRPr>
          </a:p>
        </p:txBody>
      </p:sp>
      <p:pic>
        <p:nvPicPr>
          <p:cNvPr id="2050" name="Picture 2" descr="Uaemex"/>
          <p:cNvPicPr>
            <a:picLocks noChangeAspect="1" noChangeArrowheads="1"/>
          </p:cNvPicPr>
          <p:nvPr/>
        </p:nvPicPr>
        <p:blipFill>
          <a:blip r:embed="rId2"/>
          <a:srcRect/>
          <a:stretch>
            <a:fillRect/>
          </a:stretch>
        </p:blipFill>
        <p:spPr bwMode="auto">
          <a:xfrm>
            <a:off x="107504" y="443622"/>
            <a:ext cx="1571625" cy="1329194"/>
          </a:xfrm>
          <a:prstGeom prst="rect">
            <a:avLst/>
          </a:prstGeom>
          <a:noFill/>
          <a:ln w="9525">
            <a:solidFill>
              <a:schemeClr val="accent1"/>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7545834" y="436825"/>
            <a:ext cx="1490662" cy="1335991"/>
          </a:xfrm>
          <a:prstGeom prst="rect">
            <a:avLst/>
          </a:prstGeom>
          <a:noFill/>
          <a:ln w="9525">
            <a:solidFill>
              <a:schemeClr val="accent1"/>
            </a:solidFill>
            <a:miter lim="800000"/>
            <a:headEnd/>
            <a:tailEnd/>
          </a:ln>
        </p:spPr>
      </p:pic>
      <p:sp>
        <p:nvSpPr>
          <p:cNvPr id="2" name="1 Marcador de número de diapositiva"/>
          <p:cNvSpPr>
            <a:spLocks noGrp="1"/>
          </p:cNvSpPr>
          <p:nvPr>
            <p:ph type="sldNum" sz="quarter" idx="12"/>
          </p:nvPr>
        </p:nvSpPr>
        <p:spPr/>
        <p:txBody>
          <a:bodyPr/>
          <a:lstStyle/>
          <a:p>
            <a:fld id="{114F6E14-26B7-447F-A4C5-187AB6119613}" type="slidenum">
              <a:rPr lang="es-MX" smtClean="0">
                <a:solidFill>
                  <a:schemeClr val="bg1">
                    <a:lumMod val="95000"/>
                  </a:schemeClr>
                </a:solidFill>
              </a:rPr>
              <a:pPr/>
              <a:t>2</a:t>
            </a:fld>
            <a:endParaRPr lang="es-MX" dirty="0">
              <a:solidFill>
                <a:schemeClr val="bg1">
                  <a:lumMod val="95000"/>
                </a:schemeClr>
              </a:solidFill>
            </a:endParaRPr>
          </a:p>
        </p:txBody>
      </p:sp>
      <p:sp>
        <p:nvSpPr>
          <p:cNvPr id="3" name="2 Rectángulo"/>
          <p:cNvSpPr/>
          <p:nvPr/>
        </p:nvSpPr>
        <p:spPr>
          <a:xfrm>
            <a:off x="1072133" y="1988840"/>
            <a:ext cx="7028259" cy="3528392"/>
          </a:xfrm>
          <a:prstGeom prst="rect">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smtClean="0">
                <a:solidFill>
                  <a:srgbClr val="FFFFFF"/>
                </a:solidFill>
              </a:rPr>
              <a:t>DERECHO INTERNACIONAL PÚBLICO.</a:t>
            </a:r>
          </a:p>
          <a:p>
            <a:pPr algn="ctr"/>
            <a:r>
              <a:rPr lang="es-MX" sz="2400" b="1" dirty="0" smtClean="0">
                <a:solidFill>
                  <a:srgbClr val="FFFFFF"/>
                </a:solidFill>
              </a:rPr>
              <a:t>(8 Créditos)</a:t>
            </a:r>
          </a:p>
          <a:p>
            <a:pPr algn="ctr"/>
            <a:endParaRPr lang="es-MX" sz="2400" b="1" dirty="0">
              <a:solidFill>
                <a:srgbClr val="FFFFFF"/>
              </a:solidFill>
            </a:endParaRPr>
          </a:p>
          <a:p>
            <a:pPr algn="ctr"/>
            <a:r>
              <a:rPr lang="es-MX" sz="2400" b="1" dirty="0" smtClean="0">
                <a:solidFill>
                  <a:srgbClr val="FFFFFF"/>
                </a:solidFill>
              </a:rPr>
              <a:t>Tema: </a:t>
            </a:r>
            <a:r>
              <a:rPr lang="es-MX" sz="2800" b="1" dirty="0" smtClean="0"/>
              <a:t>ESTADOS SIMPLES O COMPUESTOS</a:t>
            </a:r>
          </a:p>
          <a:p>
            <a:pPr algn="ctr"/>
            <a:r>
              <a:rPr lang="es-MX" sz="2400" b="1" dirty="0" smtClean="0"/>
              <a:t>(CLASIFICACIÓN DE LOS ESTADOS DESDE EL PUNTO DE VISTA DE SU ESTRUCTURA)</a:t>
            </a:r>
            <a:endParaRPr lang="es-MX" sz="2400" b="1" dirty="0" smtClean="0">
              <a:solidFill>
                <a:srgbClr val="FFFFFF"/>
              </a:solidFill>
            </a:endParaRPr>
          </a:p>
          <a:p>
            <a:pPr algn="ctr"/>
            <a:endParaRPr lang="es-MX" sz="2400" dirty="0">
              <a:solidFill>
                <a:srgbClr val="FFFFFF"/>
              </a:solidFill>
            </a:endParaRPr>
          </a:p>
          <a:p>
            <a:pPr algn="ctr"/>
            <a:r>
              <a:rPr lang="es-MX" sz="2400" b="1" dirty="0" smtClean="0">
                <a:solidFill>
                  <a:srgbClr val="FFFFFF"/>
                </a:solidFill>
              </a:rPr>
              <a:t>Elaboró: M</a:t>
            </a:r>
            <a:r>
              <a:rPr lang="es-MX" sz="2400" b="1" dirty="0">
                <a:solidFill>
                  <a:srgbClr val="FFFFFF"/>
                </a:solidFill>
              </a:rPr>
              <a:t>. en A. Gabriela Margarita Pérez Vargas.</a:t>
            </a:r>
          </a:p>
        </p:txBody>
      </p:sp>
      <p:sp>
        <p:nvSpPr>
          <p:cNvPr id="7" name="6 Rectángulo"/>
          <p:cNvSpPr/>
          <p:nvPr/>
        </p:nvSpPr>
        <p:spPr>
          <a:xfrm>
            <a:off x="5580112" y="5805264"/>
            <a:ext cx="2520280" cy="360040"/>
          </a:xfrm>
          <a:prstGeom prst="rect">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2000" b="1" dirty="0" smtClean="0">
                <a:solidFill>
                  <a:srgbClr val="FFFFFF"/>
                </a:solidFill>
              </a:rPr>
              <a:t>Septiembre de 2015.</a:t>
            </a:r>
            <a:endParaRPr lang="es-MX" b="1" dirty="0">
              <a:solidFill>
                <a:srgbClr val="FFFFFF"/>
              </a:solidFill>
            </a:endParaRPr>
          </a:p>
        </p:txBody>
      </p:sp>
    </p:spTree>
    <p:extLst>
      <p:ext uri="{BB962C8B-B14F-4D97-AF65-F5344CB8AC3E}">
        <p14:creationId xmlns:p14="http://schemas.microsoft.com/office/powerpoint/2010/main" val="2349540394"/>
      </p:ext>
    </p:extLst>
  </p:cSld>
  <p:clrMapOvr>
    <a:masterClrMapping/>
  </p:clrMapOvr>
  <p:transition spd="slow">
    <p:newsfla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548680"/>
            <a:ext cx="7560840" cy="782960"/>
          </a:xfrm>
          <a:solidFill>
            <a:schemeClr val="accent2"/>
          </a:solidFill>
          <a:ln w="38100">
            <a:solidFill>
              <a:schemeClr val="accent1">
                <a:lumMod val="75000"/>
              </a:schemeClr>
            </a:solidFill>
          </a:ln>
        </p:spPr>
        <p:txBody>
          <a:bodyPr>
            <a:normAutofit/>
          </a:bodyPr>
          <a:lstStyle/>
          <a:p>
            <a:r>
              <a:rPr lang="es-MX" sz="3200" b="1" dirty="0" smtClean="0">
                <a:solidFill>
                  <a:schemeClr val="bg1"/>
                </a:solidFill>
                <a:latin typeface="Arial" pitchFamily="34" charset="0"/>
                <a:cs typeface="Arial" pitchFamily="34" charset="0"/>
              </a:rPr>
              <a:t>ESTADOS SIMPLES O UNITARIOS</a:t>
            </a:r>
            <a:endParaRPr lang="es-MX" sz="3200" b="1" dirty="0">
              <a:solidFill>
                <a:schemeClr val="bg1"/>
              </a:solidFill>
              <a:latin typeface="Arial" pitchFamily="34" charset="0"/>
              <a:cs typeface="Arial" pitchFamily="34" charset="0"/>
            </a:endParaRPr>
          </a:p>
        </p:txBody>
      </p:sp>
      <p:sp>
        <p:nvSpPr>
          <p:cNvPr id="3" name="2 Marcador de contenido"/>
          <p:cNvSpPr>
            <a:spLocks noGrp="1"/>
          </p:cNvSpPr>
          <p:nvPr>
            <p:ph idx="1"/>
          </p:nvPr>
        </p:nvSpPr>
        <p:spPr>
          <a:xfrm>
            <a:off x="683568" y="1556792"/>
            <a:ext cx="7632848" cy="2952328"/>
          </a:xfrm>
          <a:noFill/>
          <a:ln w="38100">
            <a:solidFill>
              <a:schemeClr val="accent2">
                <a:lumMod val="75000"/>
              </a:schemeClr>
            </a:solidFill>
          </a:ln>
        </p:spPr>
        <p:txBody>
          <a:bodyPr>
            <a:normAutofit fontScale="85000" lnSpcReduction="20000"/>
          </a:bodyPr>
          <a:lstStyle/>
          <a:p>
            <a:pPr marL="0" indent="0" algn="just">
              <a:buNone/>
            </a:pPr>
            <a:endParaRPr lang="es-ES" sz="2600" dirty="0" smtClean="0">
              <a:latin typeface="Arial" pitchFamily="34" charset="0"/>
              <a:cs typeface="Arial" pitchFamily="34" charset="0"/>
            </a:endParaRPr>
          </a:p>
          <a:p>
            <a:pPr marL="0" indent="0" algn="just">
              <a:buNone/>
            </a:pPr>
            <a:r>
              <a:rPr lang="es-ES" sz="2600" dirty="0" smtClean="0">
                <a:latin typeface="Arial" pitchFamily="34" charset="0"/>
                <a:cs typeface="Arial" pitchFamily="34" charset="0"/>
              </a:rPr>
              <a:t>Estados </a:t>
            </a:r>
            <a:r>
              <a:rPr lang="es-ES" sz="2600" dirty="0">
                <a:latin typeface="Arial" pitchFamily="34" charset="0"/>
                <a:cs typeface="Arial" pitchFamily="34" charset="0"/>
              </a:rPr>
              <a:t>simples o unitarios son aquellos Estados que, en su estructura interna, se presentan como una unidad.  No existen subdivisiones internas en entidades con facultades creadoras de normas que ejerzan soberanía local sobre una porción de territorio.</a:t>
            </a:r>
            <a:endParaRPr lang="es-MX" sz="2600" dirty="0">
              <a:latin typeface="Arial" pitchFamily="34" charset="0"/>
              <a:cs typeface="Arial" pitchFamily="34" charset="0"/>
            </a:endParaRPr>
          </a:p>
          <a:p>
            <a:pPr marL="0" indent="0" algn="just">
              <a:buNone/>
            </a:pPr>
            <a:endParaRPr lang="es-MX" sz="2600" dirty="0">
              <a:latin typeface="Arial" pitchFamily="34" charset="0"/>
              <a:cs typeface="Arial" pitchFamily="34" charset="0"/>
            </a:endParaRPr>
          </a:p>
          <a:p>
            <a:pPr marL="0" indent="0" algn="just">
              <a:buNone/>
            </a:pPr>
            <a:r>
              <a:rPr lang="es-ES" sz="2600" dirty="0" smtClean="0">
                <a:latin typeface="Arial" pitchFamily="34" charset="0"/>
                <a:cs typeface="Arial" pitchFamily="34" charset="0"/>
              </a:rPr>
              <a:t>Los </a:t>
            </a:r>
            <a:r>
              <a:rPr lang="es-ES" sz="2600" dirty="0">
                <a:latin typeface="Arial" pitchFamily="34" charset="0"/>
                <a:cs typeface="Arial" pitchFamily="34" charset="0"/>
              </a:rPr>
              <a:t>Estados simples o unitarios se desarrollan en la comunidad de países como una sola entidad soberana.  </a:t>
            </a:r>
            <a:endParaRPr lang="es-ES" sz="2600" dirty="0" smtClean="0">
              <a:latin typeface="Arial" pitchFamily="34" charset="0"/>
              <a:cs typeface="Arial" pitchFamily="34" charset="0"/>
            </a:endParaRPr>
          </a:p>
          <a:p>
            <a:pPr marL="0" indent="0" algn="just">
              <a:buNone/>
            </a:pPr>
            <a:endParaRPr lang="es-ES" sz="2600" dirty="0">
              <a:latin typeface="Arial" pitchFamily="34" charset="0"/>
              <a:cs typeface="Arial" pitchFamily="34" charset="0"/>
            </a:endParaRPr>
          </a:p>
          <a:p>
            <a:pPr marL="0" indent="0" algn="just">
              <a:buNone/>
            </a:pPr>
            <a:endParaRPr lang="es-MX" sz="2600" dirty="0">
              <a:latin typeface="Arial" pitchFamily="34" charset="0"/>
              <a:cs typeface="Arial" pitchFamily="34" charset="0"/>
            </a:endParaRPr>
          </a:p>
          <a:p>
            <a:pPr marL="114300" indent="0" algn="just">
              <a:lnSpc>
                <a:spcPct val="120000"/>
              </a:lnSpc>
              <a:buNone/>
            </a:pPr>
            <a:endParaRPr lang="es-MX" dirty="0"/>
          </a:p>
        </p:txBody>
      </p:sp>
      <p:sp>
        <p:nvSpPr>
          <p:cNvPr id="4" name="3 Marcador de número de diapositiva"/>
          <p:cNvSpPr>
            <a:spLocks noGrp="1"/>
          </p:cNvSpPr>
          <p:nvPr>
            <p:ph type="sldNum" sz="quarter" idx="12"/>
          </p:nvPr>
        </p:nvSpPr>
        <p:spPr/>
        <p:txBody>
          <a:bodyPr/>
          <a:lstStyle/>
          <a:p>
            <a:fld id="{559A74B9-CAFF-4650-A221-91685748E060}" type="slidenum">
              <a:rPr lang="es-MX" smtClean="0"/>
              <a:t>20</a:t>
            </a:fld>
            <a:endParaRPr lang="es-MX"/>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5125" y="4653136"/>
            <a:ext cx="3333750"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53899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548680"/>
            <a:ext cx="7560840" cy="782960"/>
          </a:xfrm>
          <a:solidFill>
            <a:schemeClr val="accent2"/>
          </a:solidFill>
          <a:ln w="38100">
            <a:solidFill>
              <a:schemeClr val="accent1">
                <a:lumMod val="75000"/>
              </a:schemeClr>
            </a:solidFill>
          </a:ln>
        </p:spPr>
        <p:txBody>
          <a:bodyPr>
            <a:normAutofit/>
          </a:bodyPr>
          <a:lstStyle/>
          <a:p>
            <a:r>
              <a:rPr lang="es-MX" sz="3200" b="1" dirty="0" smtClean="0">
                <a:solidFill>
                  <a:schemeClr val="bg1"/>
                </a:solidFill>
                <a:latin typeface="Arial" pitchFamily="34" charset="0"/>
                <a:cs typeface="Arial" pitchFamily="34" charset="0"/>
              </a:rPr>
              <a:t>ESTADOS SIMPLES O UNITARIOS</a:t>
            </a:r>
            <a:endParaRPr lang="es-MX" sz="3200" b="1" dirty="0">
              <a:solidFill>
                <a:schemeClr val="bg1"/>
              </a:solidFill>
              <a:latin typeface="Arial" pitchFamily="34" charset="0"/>
              <a:cs typeface="Arial" pitchFamily="34" charset="0"/>
            </a:endParaRPr>
          </a:p>
        </p:txBody>
      </p:sp>
      <p:sp>
        <p:nvSpPr>
          <p:cNvPr id="3" name="2 Marcador de contenido"/>
          <p:cNvSpPr>
            <a:spLocks noGrp="1"/>
          </p:cNvSpPr>
          <p:nvPr>
            <p:ph idx="1"/>
          </p:nvPr>
        </p:nvSpPr>
        <p:spPr>
          <a:xfrm>
            <a:off x="755576" y="1628800"/>
            <a:ext cx="7632848" cy="792088"/>
          </a:xfrm>
          <a:noFill/>
          <a:ln w="38100">
            <a:solidFill>
              <a:schemeClr val="accent2">
                <a:lumMod val="75000"/>
              </a:schemeClr>
            </a:solidFill>
          </a:ln>
        </p:spPr>
        <p:txBody>
          <a:bodyPr>
            <a:normAutofit fontScale="85000" lnSpcReduction="10000"/>
          </a:bodyPr>
          <a:lstStyle/>
          <a:p>
            <a:pPr marL="0" indent="0" algn="just">
              <a:buNone/>
            </a:pPr>
            <a:r>
              <a:rPr lang="es-ES" sz="2600" dirty="0" smtClean="0">
                <a:latin typeface="Arial" pitchFamily="34" charset="0"/>
                <a:cs typeface="Arial" pitchFamily="34" charset="0"/>
              </a:rPr>
              <a:t>El </a:t>
            </a:r>
            <a:r>
              <a:rPr lang="es-ES" sz="2600" dirty="0">
                <a:latin typeface="Arial" pitchFamily="34" charset="0"/>
                <a:cs typeface="Arial" pitchFamily="34" charset="0"/>
              </a:rPr>
              <a:t>internacionalista Hildebrando </a:t>
            </a:r>
            <a:r>
              <a:rPr lang="es-ES" sz="2600" dirty="0" err="1">
                <a:latin typeface="Arial" pitchFamily="34" charset="0"/>
                <a:cs typeface="Arial" pitchFamily="34" charset="0"/>
              </a:rPr>
              <a:t>Accioly</a:t>
            </a:r>
            <a:r>
              <a:rPr lang="es-ES" sz="2600" dirty="0">
                <a:latin typeface="Arial" pitchFamily="34" charset="0"/>
                <a:cs typeface="Arial" pitchFamily="34" charset="0"/>
              </a:rPr>
              <a:t>, cita, con atingencia, países organizados como Estados </a:t>
            </a:r>
            <a:r>
              <a:rPr lang="es-ES" sz="2600" dirty="0" smtClean="0">
                <a:latin typeface="Arial" pitchFamily="34" charset="0"/>
                <a:cs typeface="Arial" pitchFamily="34" charset="0"/>
              </a:rPr>
              <a:t>Unitarios</a:t>
            </a:r>
            <a:r>
              <a:rPr lang="es-ES" sz="2600" dirty="0">
                <a:latin typeface="Arial" pitchFamily="34" charset="0"/>
                <a:cs typeface="Arial" pitchFamily="34" charset="0"/>
              </a:rPr>
              <a:t>.  </a:t>
            </a:r>
            <a:endParaRPr lang="es-ES" sz="2600" dirty="0" smtClean="0">
              <a:latin typeface="Arial" pitchFamily="34" charset="0"/>
              <a:cs typeface="Arial" pitchFamily="34" charset="0"/>
            </a:endParaRPr>
          </a:p>
          <a:p>
            <a:pPr marL="0" indent="0" algn="just">
              <a:buNone/>
            </a:pPr>
            <a:endParaRPr lang="es-ES" sz="2600" dirty="0">
              <a:latin typeface="Arial" pitchFamily="34" charset="0"/>
              <a:cs typeface="Arial" pitchFamily="34" charset="0"/>
            </a:endParaRPr>
          </a:p>
          <a:p>
            <a:pPr marL="0" indent="0" algn="just">
              <a:buNone/>
            </a:pPr>
            <a:endParaRPr lang="es-MX" sz="2600" dirty="0">
              <a:latin typeface="Arial" pitchFamily="34" charset="0"/>
              <a:cs typeface="Arial" pitchFamily="34" charset="0"/>
            </a:endParaRPr>
          </a:p>
          <a:p>
            <a:pPr marL="114300" indent="0" algn="just">
              <a:lnSpc>
                <a:spcPct val="120000"/>
              </a:lnSpc>
              <a:buNone/>
            </a:pPr>
            <a:endParaRPr lang="es-MX" dirty="0"/>
          </a:p>
        </p:txBody>
      </p:sp>
      <p:sp>
        <p:nvSpPr>
          <p:cNvPr id="4" name="3 Marcador de número de diapositiva"/>
          <p:cNvSpPr>
            <a:spLocks noGrp="1"/>
          </p:cNvSpPr>
          <p:nvPr>
            <p:ph type="sldNum" sz="quarter" idx="12"/>
          </p:nvPr>
        </p:nvSpPr>
        <p:spPr/>
        <p:txBody>
          <a:bodyPr/>
          <a:lstStyle/>
          <a:p>
            <a:fld id="{559A74B9-CAFF-4650-A221-91685748E060}" type="slidenum">
              <a:rPr lang="es-MX" smtClean="0"/>
              <a:t>21</a:t>
            </a:fld>
            <a:endParaRPr lang="es-MX"/>
          </a:p>
        </p:txBody>
      </p:sp>
      <p:graphicFrame>
        <p:nvGraphicFramePr>
          <p:cNvPr id="5" name="4 Diagrama"/>
          <p:cNvGraphicFramePr/>
          <p:nvPr>
            <p:extLst>
              <p:ext uri="{D42A27DB-BD31-4B8C-83A1-F6EECF244321}">
                <p14:modId xmlns:p14="http://schemas.microsoft.com/office/powerpoint/2010/main" val="3821152332"/>
              </p:ext>
            </p:extLst>
          </p:nvPr>
        </p:nvGraphicFramePr>
        <p:xfrm>
          <a:off x="1524000" y="249289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8323781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71600" y="2276872"/>
            <a:ext cx="7200800" cy="2304256"/>
          </a:xfrm>
          <a:ln/>
        </p:spPr>
        <p:style>
          <a:lnRef idx="1">
            <a:schemeClr val="accent2"/>
          </a:lnRef>
          <a:fillRef idx="3">
            <a:schemeClr val="accent2"/>
          </a:fillRef>
          <a:effectRef idx="2">
            <a:schemeClr val="accent2"/>
          </a:effectRef>
          <a:fontRef idx="minor">
            <a:schemeClr val="lt1"/>
          </a:fontRef>
        </p:style>
        <p:txBody>
          <a:bodyPr>
            <a:normAutofit/>
          </a:bodyPr>
          <a:lstStyle/>
          <a:p>
            <a:pPr algn="ctr"/>
            <a:r>
              <a:rPr lang="es-MX" sz="5400" b="1" i="1" dirty="0" smtClean="0">
                <a:solidFill>
                  <a:schemeClr val="bg1">
                    <a:lumMod val="95000"/>
                  </a:schemeClr>
                </a:solidFill>
                <a:effectLst>
                  <a:outerShdw blurRad="38100" dist="38100" dir="2700000" algn="tl">
                    <a:srgbClr val="000000">
                      <a:alpha val="43137"/>
                    </a:srgbClr>
                  </a:outerShdw>
                </a:effectLst>
              </a:rPr>
              <a:t>Estados Compuestos</a:t>
            </a:r>
            <a:br>
              <a:rPr lang="es-MX" sz="5400" b="1" i="1" dirty="0" smtClean="0">
                <a:solidFill>
                  <a:schemeClr val="bg1">
                    <a:lumMod val="95000"/>
                  </a:schemeClr>
                </a:solidFill>
                <a:effectLst>
                  <a:outerShdw blurRad="38100" dist="38100" dir="2700000" algn="tl">
                    <a:srgbClr val="000000">
                      <a:alpha val="43137"/>
                    </a:srgbClr>
                  </a:outerShdw>
                </a:effectLst>
              </a:rPr>
            </a:br>
            <a:endParaRPr lang="es-MX" sz="4000" i="1" dirty="0">
              <a:solidFill>
                <a:schemeClr val="bg1">
                  <a:lumMod val="9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536951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548680"/>
            <a:ext cx="7776864" cy="782960"/>
          </a:xfrm>
          <a:solidFill>
            <a:schemeClr val="accent2"/>
          </a:solidFill>
          <a:ln w="38100">
            <a:solidFill>
              <a:schemeClr val="accent1">
                <a:lumMod val="75000"/>
              </a:schemeClr>
            </a:solidFill>
          </a:ln>
        </p:spPr>
        <p:txBody>
          <a:bodyPr>
            <a:normAutofit/>
          </a:bodyPr>
          <a:lstStyle/>
          <a:p>
            <a:r>
              <a:rPr lang="es-MX" sz="3200" b="1" dirty="0" smtClean="0">
                <a:solidFill>
                  <a:schemeClr val="bg1"/>
                </a:solidFill>
                <a:latin typeface="Arial" pitchFamily="34" charset="0"/>
                <a:cs typeface="Arial" pitchFamily="34" charset="0"/>
              </a:rPr>
              <a:t>ESTADOS COMPUESTOS</a:t>
            </a:r>
            <a:endParaRPr lang="es-MX" sz="3200" b="1" dirty="0">
              <a:solidFill>
                <a:schemeClr val="bg1"/>
              </a:solidFill>
              <a:latin typeface="Arial" pitchFamily="34" charset="0"/>
              <a:cs typeface="Arial" pitchFamily="34" charset="0"/>
            </a:endParaRPr>
          </a:p>
        </p:txBody>
      </p:sp>
      <p:sp>
        <p:nvSpPr>
          <p:cNvPr id="3" name="2 Marcador de contenido"/>
          <p:cNvSpPr>
            <a:spLocks noGrp="1"/>
          </p:cNvSpPr>
          <p:nvPr>
            <p:ph idx="1"/>
          </p:nvPr>
        </p:nvSpPr>
        <p:spPr>
          <a:xfrm>
            <a:off x="611560" y="1556791"/>
            <a:ext cx="7848872" cy="2304257"/>
          </a:xfrm>
          <a:solidFill>
            <a:schemeClr val="accent2">
              <a:lumMod val="20000"/>
              <a:lumOff val="80000"/>
            </a:schemeClr>
          </a:solidFill>
          <a:ln>
            <a:solidFill>
              <a:schemeClr val="accent1">
                <a:lumMod val="75000"/>
              </a:schemeClr>
            </a:solidFill>
          </a:ln>
        </p:spPr>
        <p:txBody>
          <a:bodyPr>
            <a:normAutofit/>
          </a:bodyPr>
          <a:lstStyle/>
          <a:p>
            <a:pPr marL="114300" lvl="0" indent="0" algn="just">
              <a:buNone/>
            </a:pPr>
            <a:r>
              <a:rPr lang="es-ES" sz="2400" dirty="0">
                <a:latin typeface="Arial" pitchFamily="34" charset="0"/>
                <a:cs typeface="Arial" pitchFamily="34" charset="0"/>
              </a:rPr>
              <a:t>Los llamados Estados compuestos son aquellos que integran una pluralidad de Estados. Tal pluralidad, en ocasiones, está integrada por Estados con soberanía internacional y, otras veces, la soberanía internacional sólo corresponde a la unión de ellos pero, en lo interno poseen ciertas facultades autónomas</a:t>
            </a:r>
            <a:r>
              <a:rPr lang="es-ES" sz="2400" dirty="0" smtClean="0">
                <a:latin typeface="Arial" pitchFamily="34" charset="0"/>
                <a:cs typeface="Arial" pitchFamily="34" charset="0"/>
              </a:rPr>
              <a:t>.</a:t>
            </a:r>
            <a:endParaRPr lang="es-MX"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23</a:t>
            </a:fld>
            <a:endParaRPr lang="es-MX"/>
          </a:p>
        </p:txBody>
      </p:sp>
      <p:sp>
        <p:nvSpPr>
          <p:cNvPr id="6" name="5 Rectángulo"/>
          <p:cNvSpPr/>
          <p:nvPr/>
        </p:nvSpPr>
        <p:spPr>
          <a:xfrm>
            <a:off x="611560" y="4005064"/>
            <a:ext cx="7848872" cy="2215991"/>
          </a:xfrm>
          <a:prstGeom prst="rect">
            <a:avLst/>
          </a:prstGeom>
          <a:solidFill>
            <a:schemeClr val="accent2">
              <a:lumMod val="60000"/>
              <a:lumOff val="40000"/>
            </a:schemeClr>
          </a:solidFill>
          <a:ln w="28575">
            <a:solidFill>
              <a:schemeClr val="accent1">
                <a:lumMod val="75000"/>
              </a:schemeClr>
            </a:solidFill>
          </a:ln>
        </p:spPr>
        <p:txBody>
          <a:bodyPr wrap="square">
            <a:spAutoFit/>
          </a:bodyPr>
          <a:lstStyle/>
          <a:p>
            <a:pPr lvl="0" algn="just">
              <a:lnSpc>
                <a:spcPct val="115000"/>
              </a:lnSpc>
              <a:spcAft>
                <a:spcPts val="0"/>
              </a:spcAft>
            </a:pPr>
            <a:r>
              <a:rPr lang="es-ES" sz="2000" dirty="0">
                <a:latin typeface="Arial" pitchFamily="34" charset="0"/>
                <a:cs typeface="Arial" pitchFamily="34" charset="0"/>
              </a:rPr>
              <a:t>Entre los Estados compuestos existen diversas modalidades, a saber: </a:t>
            </a:r>
            <a:endParaRPr lang="es-ES" sz="2000" dirty="0" smtClean="0">
              <a:latin typeface="Arial" pitchFamily="34" charset="0"/>
              <a:cs typeface="Arial" pitchFamily="34" charset="0"/>
            </a:endParaRPr>
          </a:p>
          <a:p>
            <a:pPr marL="342900" lvl="0" indent="-342900" algn="just">
              <a:lnSpc>
                <a:spcPct val="115000"/>
              </a:lnSpc>
              <a:spcAft>
                <a:spcPts val="0"/>
              </a:spcAft>
              <a:buFont typeface="Arial" pitchFamily="34" charset="0"/>
              <a:buChar char="•"/>
            </a:pPr>
            <a:r>
              <a:rPr lang="es-ES" sz="2000" dirty="0">
                <a:latin typeface="Arial" pitchFamily="34" charset="0"/>
                <a:cs typeface="Arial" pitchFamily="34" charset="0"/>
              </a:rPr>
              <a:t>U</a:t>
            </a:r>
            <a:r>
              <a:rPr lang="es-ES" sz="2000" dirty="0" smtClean="0">
                <a:latin typeface="Arial" pitchFamily="34" charset="0"/>
                <a:cs typeface="Arial" pitchFamily="34" charset="0"/>
              </a:rPr>
              <a:t>nión </a:t>
            </a:r>
            <a:r>
              <a:rPr lang="es-ES" sz="2000" dirty="0">
                <a:latin typeface="Arial" pitchFamily="34" charset="0"/>
                <a:cs typeface="Arial" pitchFamily="34" charset="0"/>
              </a:rPr>
              <a:t>personal, </a:t>
            </a:r>
            <a:endParaRPr lang="es-ES" sz="2000" dirty="0" smtClean="0">
              <a:latin typeface="Arial" pitchFamily="34" charset="0"/>
              <a:cs typeface="Arial" pitchFamily="34" charset="0"/>
            </a:endParaRPr>
          </a:p>
          <a:p>
            <a:pPr marL="342900" lvl="0" indent="-342900" algn="just">
              <a:lnSpc>
                <a:spcPct val="115000"/>
              </a:lnSpc>
              <a:spcAft>
                <a:spcPts val="0"/>
              </a:spcAft>
              <a:buFont typeface="Arial" pitchFamily="34" charset="0"/>
              <a:buChar char="•"/>
            </a:pPr>
            <a:r>
              <a:rPr lang="es-ES" sz="2000" dirty="0">
                <a:latin typeface="Arial" pitchFamily="34" charset="0"/>
                <a:cs typeface="Arial" pitchFamily="34" charset="0"/>
              </a:rPr>
              <a:t>U</a:t>
            </a:r>
            <a:r>
              <a:rPr lang="es-ES" sz="2000" dirty="0" smtClean="0">
                <a:latin typeface="Arial" pitchFamily="34" charset="0"/>
                <a:cs typeface="Arial" pitchFamily="34" charset="0"/>
              </a:rPr>
              <a:t>nión </a:t>
            </a:r>
            <a:r>
              <a:rPr lang="es-ES" sz="2000" dirty="0">
                <a:latin typeface="Arial" pitchFamily="34" charset="0"/>
                <a:cs typeface="Arial" pitchFamily="34" charset="0"/>
              </a:rPr>
              <a:t>real, </a:t>
            </a:r>
            <a:endParaRPr lang="es-ES" sz="2000" dirty="0" smtClean="0">
              <a:latin typeface="Arial" pitchFamily="34" charset="0"/>
              <a:cs typeface="Arial" pitchFamily="34" charset="0"/>
            </a:endParaRPr>
          </a:p>
          <a:p>
            <a:pPr marL="342900" lvl="0" indent="-342900" algn="just">
              <a:lnSpc>
                <a:spcPct val="115000"/>
              </a:lnSpc>
              <a:spcAft>
                <a:spcPts val="0"/>
              </a:spcAft>
              <a:buFont typeface="Arial" pitchFamily="34" charset="0"/>
              <a:buChar char="•"/>
            </a:pPr>
            <a:r>
              <a:rPr lang="es-ES" sz="2000" dirty="0" smtClean="0">
                <a:latin typeface="Arial" pitchFamily="34" charset="0"/>
                <a:cs typeface="Arial" pitchFamily="34" charset="0"/>
              </a:rPr>
              <a:t>Confederación, </a:t>
            </a:r>
            <a:r>
              <a:rPr lang="es-ES" sz="2000" dirty="0">
                <a:latin typeface="Arial" pitchFamily="34" charset="0"/>
                <a:cs typeface="Arial" pitchFamily="34" charset="0"/>
              </a:rPr>
              <a:t>y </a:t>
            </a:r>
            <a:endParaRPr lang="es-ES" sz="2000" dirty="0" smtClean="0">
              <a:latin typeface="Arial" pitchFamily="34" charset="0"/>
              <a:cs typeface="Arial" pitchFamily="34" charset="0"/>
            </a:endParaRPr>
          </a:p>
          <a:p>
            <a:pPr marL="342900" lvl="0" indent="-342900" algn="just">
              <a:lnSpc>
                <a:spcPct val="115000"/>
              </a:lnSpc>
              <a:spcAft>
                <a:spcPts val="0"/>
              </a:spcAft>
              <a:buFont typeface="Arial" pitchFamily="34" charset="0"/>
              <a:buChar char="•"/>
            </a:pPr>
            <a:r>
              <a:rPr lang="es-ES" sz="2000" dirty="0" smtClean="0">
                <a:latin typeface="Arial" pitchFamily="34" charset="0"/>
                <a:cs typeface="Arial" pitchFamily="34" charset="0"/>
              </a:rPr>
              <a:t>Federación. </a:t>
            </a:r>
            <a:endParaRPr lang="es-MX" sz="2000" dirty="0">
              <a:latin typeface="Arial" pitchFamily="34" charset="0"/>
              <a:ea typeface="Calibri"/>
              <a:cs typeface="Arial" pitchFamily="34" charset="0"/>
            </a:endParaRPr>
          </a:p>
        </p:txBody>
      </p:sp>
    </p:spTree>
    <p:extLst>
      <p:ext uri="{BB962C8B-B14F-4D97-AF65-F5344CB8AC3E}">
        <p14:creationId xmlns:p14="http://schemas.microsoft.com/office/powerpoint/2010/main" val="420713805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55576" y="620688"/>
            <a:ext cx="7776863" cy="1631216"/>
          </a:xfrm>
          <a:prstGeom prst="rect">
            <a:avLst/>
          </a:prstGeom>
          <a:solidFill>
            <a:schemeClr val="accent2">
              <a:lumMod val="40000"/>
              <a:lumOff val="60000"/>
            </a:schemeClr>
          </a:solidFill>
        </p:spPr>
        <p:txBody>
          <a:bodyPr wrap="square" rtlCol="0">
            <a:spAutoFit/>
          </a:bodyPr>
          <a:lstStyle/>
          <a:p>
            <a:pPr algn="just"/>
            <a:r>
              <a:rPr lang="es-MX" sz="2000" dirty="0" smtClean="0">
                <a:latin typeface="Arial" pitchFamily="34" charset="0"/>
                <a:cs typeface="Arial" pitchFamily="34" charset="0"/>
              </a:rPr>
              <a:t>Autores como Manuel J. Sierra, Hildebrando </a:t>
            </a:r>
            <a:r>
              <a:rPr lang="es-MX" sz="2000" dirty="0" err="1" smtClean="0">
                <a:latin typeface="Arial" pitchFamily="34" charset="0"/>
                <a:cs typeface="Arial" pitchFamily="34" charset="0"/>
              </a:rPr>
              <a:t>Accioly</a:t>
            </a:r>
            <a:r>
              <a:rPr lang="es-MX" sz="2000" dirty="0" smtClean="0">
                <a:latin typeface="Arial" pitchFamily="34" charset="0"/>
                <a:cs typeface="Arial" pitchFamily="34" charset="0"/>
              </a:rPr>
              <a:t>, Y. A. </a:t>
            </a:r>
            <a:r>
              <a:rPr lang="es-MX" sz="2000" dirty="0" err="1" smtClean="0">
                <a:latin typeface="Arial" pitchFamily="34" charset="0"/>
                <a:cs typeface="Arial" pitchFamily="34" charset="0"/>
              </a:rPr>
              <a:t>Korovin</a:t>
            </a:r>
            <a:r>
              <a:rPr lang="es-MX" sz="2000" dirty="0" smtClean="0">
                <a:latin typeface="Arial" pitchFamily="34" charset="0"/>
                <a:cs typeface="Arial" pitchFamily="34" charset="0"/>
              </a:rPr>
              <a:t>,  Cesar Díaz Cisneros, ofrecen clasificaciones más extensas y tomando sistemas como la Comunidad Británica de Naciones o la extinta Unión de Repúblicas Socialistas Soviéticas; sin embargo nuestro estudio solo abarcará los sistemas más generales. </a:t>
            </a:r>
            <a:endParaRPr lang="es-MX" sz="2000" dirty="0">
              <a:latin typeface="Arial" pitchFamily="34" charset="0"/>
              <a:cs typeface="Arial" pitchFamily="34" charset="0"/>
            </a:endParaRPr>
          </a:p>
        </p:txBody>
      </p:sp>
      <p:sp>
        <p:nvSpPr>
          <p:cNvPr id="3" name="2 Marcador de número de diapositiva"/>
          <p:cNvSpPr>
            <a:spLocks noGrp="1"/>
          </p:cNvSpPr>
          <p:nvPr>
            <p:ph type="sldNum" sz="quarter" idx="12"/>
          </p:nvPr>
        </p:nvSpPr>
        <p:spPr/>
        <p:txBody>
          <a:bodyPr/>
          <a:lstStyle/>
          <a:p>
            <a:fld id="{579D3D31-37EB-4C2E-B06E-64573489A9E5}" type="slidenum">
              <a:rPr lang="es-MX" smtClean="0"/>
              <a:t>24</a:t>
            </a:fld>
            <a:endParaRPr lang="es-MX"/>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2597662"/>
            <a:ext cx="5103664" cy="4143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978854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99792" y="485800"/>
            <a:ext cx="4032448" cy="926976"/>
          </a:xfrm>
          <a:solidFill>
            <a:schemeClr val="accent3"/>
          </a:solidFill>
          <a:ln w="38100">
            <a:solidFill>
              <a:schemeClr val="accent1">
                <a:lumMod val="75000"/>
              </a:schemeClr>
            </a:solidFill>
          </a:ln>
        </p:spPr>
        <p:txBody>
          <a:bodyPr>
            <a:normAutofit/>
          </a:bodyPr>
          <a:lstStyle/>
          <a:p>
            <a:r>
              <a:rPr lang="es-MX" sz="2800" b="1" dirty="0" smtClean="0">
                <a:latin typeface="Arial" pitchFamily="34" charset="0"/>
                <a:cs typeface="Arial" pitchFamily="34" charset="0"/>
              </a:rPr>
              <a:t>UNIÓN </a:t>
            </a:r>
            <a:r>
              <a:rPr lang="es-MX" sz="2800" b="1" dirty="0">
                <a:latin typeface="Arial" pitchFamily="34" charset="0"/>
                <a:cs typeface="Arial" pitchFamily="34" charset="0"/>
              </a:rPr>
              <a:t>P</a:t>
            </a:r>
            <a:r>
              <a:rPr lang="es-MX" sz="2800" b="1" dirty="0" smtClean="0">
                <a:latin typeface="Arial" pitchFamily="34" charset="0"/>
                <a:cs typeface="Arial" pitchFamily="34" charset="0"/>
              </a:rPr>
              <a:t>ERSONAL</a:t>
            </a:r>
            <a:r>
              <a:rPr lang="es-MX" sz="2800" dirty="0" smtClean="0"/>
              <a:t> </a:t>
            </a:r>
            <a:endParaRPr lang="es-MX" sz="2800" dirty="0"/>
          </a:p>
        </p:txBody>
      </p:sp>
      <p:sp>
        <p:nvSpPr>
          <p:cNvPr id="3" name="2 Marcador de contenido"/>
          <p:cNvSpPr>
            <a:spLocks noGrp="1"/>
          </p:cNvSpPr>
          <p:nvPr>
            <p:ph idx="1"/>
          </p:nvPr>
        </p:nvSpPr>
        <p:spPr>
          <a:xfrm>
            <a:off x="467544" y="1628800"/>
            <a:ext cx="8208912" cy="4680520"/>
          </a:xfrm>
          <a:solidFill>
            <a:schemeClr val="accent3">
              <a:lumMod val="40000"/>
              <a:lumOff val="60000"/>
            </a:schemeClr>
          </a:solidFill>
          <a:ln>
            <a:solidFill>
              <a:schemeClr val="accent1">
                <a:lumMod val="75000"/>
              </a:schemeClr>
            </a:solidFill>
          </a:ln>
        </p:spPr>
        <p:txBody>
          <a:bodyPr>
            <a:normAutofit fontScale="85000" lnSpcReduction="10000"/>
          </a:bodyPr>
          <a:lstStyle/>
          <a:p>
            <a:pPr marL="114300" indent="0" algn="just">
              <a:buNone/>
            </a:pPr>
            <a:r>
              <a:rPr lang="es-MX" sz="2400" dirty="0" smtClean="0">
                <a:latin typeface="Arial" pitchFamily="34" charset="0"/>
                <a:cs typeface="Arial" pitchFamily="34" charset="0"/>
              </a:rPr>
              <a:t>Los elementos característicos de la Unión Personal son los siguientes:</a:t>
            </a:r>
          </a:p>
          <a:p>
            <a:pPr marL="114300" indent="0" algn="just">
              <a:buNone/>
            </a:pPr>
            <a:endParaRPr lang="es-MX" sz="2400" dirty="0" smtClean="0">
              <a:latin typeface="Arial" pitchFamily="34" charset="0"/>
              <a:cs typeface="Arial" pitchFamily="34" charset="0"/>
            </a:endParaRPr>
          </a:p>
          <a:p>
            <a:pPr marL="571500" indent="-457200" algn="just">
              <a:buFont typeface="+mj-lt"/>
              <a:buAutoNum type="alphaLcPeriod"/>
            </a:pPr>
            <a:r>
              <a:rPr lang="es-MX" sz="2400" dirty="0" smtClean="0">
                <a:latin typeface="Arial" pitchFamily="34" charset="0"/>
                <a:cs typeface="Arial" pitchFamily="34" charset="0"/>
              </a:rPr>
              <a:t>Se reúnen dos o más Estados independientes.</a:t>
            </a:r>
          </a:p>
          <a:p>
            <a:pPr marL="571500" indent="-457200" algn="just">
              <a:buFont typeface="+mj-lt"/>
              <a:buAutoNum type="alphaLcPeriod"/>
            </a:pPr>
            <a:r>
              <a:rPr lang="es-MX" sz="2400" dirty="0" smtClean="0">
                <a:latin typeface="Arial" pitchFamily="34" charset="0"/>
                <a:cs typeface="Arial" pitchFamily="34" charset="0"/>
              </a:rPr>
              <a:t>La reunión de dos o más Estados independientes es transitoria.  Dura sólo mientras subsista la coincidencia de que en el gobierno de dos o más Estados se entronice a la misma persona.</a:t>
            </a:r>
          </a:p>
          <a:p>
            <a:pPr marL="571500" indent="-457200" algn="just">
              <a:buFont typeface="+mj-lt"/>
              <a:buAutoNum type="alphaLcPeriod"/>
            </a:pPr>
            <a:r>
              <a:rPr lang="es-MX" sz="2400" dirty="0" smtClean="0">
                <a:latin typeface="Arial" pitchFamily="34" charset="0"/>
                <a:cs typeface="Arial" pitchFamily="34" charset="0"/>
              </a:rPr>
              <a:t>La autoridad máxima queda encomendada a un jefe de Estado.  Cada Estado independiente tiene su jefe de Estado pero, es la misma persona física quien tiene el carácter de jefe de Estado en los países que integran la Unión Personal.</a:t>
            </a:r>
          </a:p>
          <a:p>
            <a:pPr marL="571500" indent="-457200" algn="just">
              <a:buFont typeface="+mj-lt"/>
              <a:buAutoNum type="alphaLcPeriod"/>
            </a:pPr>
            <a:r>
              <a:rPr lang="es-MX" sz="2400" dirty="0" smtClean="0">
                <a:latin typeface="Arial" pitchFamily="34" charset="0"/>
                <a:cs typeface="Arial" pitchFamily="34" charset="0"/>
              </a:rPr>
              <a:t>En lo internacional cada Estado tiene plena soberanía y es un auténtico sujeto de Derecho Internacional, se trata de dos o más sujetos de la comunidad internacional, según el número de estados vinculados por la unión personal.</a:t>
            </a:r>
          </a:p>
          <a:p>
            <a:pPr marL="114300" indent="0" algn="just">
              <a:buNone/>
            </a:pPr>
            <a:endParaRPr lang="es-MX" dirty="0"/>
          </a:p>
        </p:txBody>
      </p:sp>
      <p:sp>
        <p:nvSpPr>
          <p:cNvPr id="4" name="3 Marcador de número de diapositiva"/>
          <p:cNvSpPr>
            <a:spLocks noGrp="1"/>
          </p:cNvSpPr>
          <p:nvPr>
            <p:ph type="sldNum" sz="quarter" idx="12"/>
          </p:nvPr>
        </p:nvSpPr>
        <p:spPr/>
        <p:txBody>
          <a:bodyPr/>
          <a:lstStyle/>
          <a:p>
            <a:fld id="{559A74B9-CAFF-4650-A221-91685748E060}" type="slidenum">
              <a:rPr lang="es-MX" smtClean="0"/>
              <a:t>25</a:t>
            </a:fld>
            <a:endParaRPr lang="es-MX"/>
          </a:p>
        </p:txBody>
      </p:sp>
    </p:spTree>
    <p:extLst>
      <p:ext uri="{BB962C8B-B14F-4D97-AF65-F5344CB8AC3E}">
        <p14:creationId xmlns:p14="http://schemas.microsoft.com/office/powerpoint/2010/main" val="127507810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55776" y="404664"/>
            <a:ext cx="4032448" cy="926976"/>
          </a:xfrm>
          <a:solidFill>
            <a:schemeClr val="accent3"/>
          </a:solidFill>
          <a:ln w="38100">
            <a:solidFill>
              <a:schemeClr val="accent1">
                <a:lumMod val="75000"/>
              </a:schemeClr>
            </a:solidFill>
          </a:ln>
        </p:spPr>
        <p:txBody>
          <a:bodyPr>
            <a:normAutofit fontScale="90000"/>
          </a:bodyPr>
          <a:lstStyle/>
          <a:p>
            <a:r>
              <a:rPr lang="es-MX" sz="2800" b="1" dirty="0" smtClean="0">
                <a:latin typeface="Arial" pitchFamily="34" charset="0"/>
                <a:cs typeface="Arial" pitchFamily="34" charset="0"/>
              </a:rPr>
              <a:t>UNIÓN PERSONAL. Ejemplo:</a:t>
            </a:r>
            <a:r>
              <a:rPr lang="es-MX" sz="2800" dirty="0" smtClean="0"/>
              <a:t> </a:t>
            </a:r>
            <a:endParaRPr lang="es-MX" sz="2800" dirty="0"/>
          </a:p>
        </p:txBody>
      </p:sp>
      <p:sp>
        <p:nvSpPr>
          <p:cNvPr id="3" name="2 Marcador de contenido"/>
          <p:cNvSpPr>
            <a:spLocks noGrp="1"/>
          </p:cNvSpPr>
          <p:nvPr>
            <p:ph idx="1"/>
          </p:nvPr>
        </p:nvSpPr>
        <p:spPr>
          <a:xfrm>
            <a:off x="467544" y="1484784"/>
            <a:ext cx="8208912" cy="2160240"/>
          </a:xfrm>
          <a:solidFill>
            <a:schemeClr val="accent3">
              <a:lumMod val="40000"/>
              <a:lumOff val="60000"/>
            </a:schemeClr>
          </a:solidFill>
          <a:ln>
            <a:solidFill>
              <a:schemeClr val="accent1">
                <a:lumMod val="75000"/>
              </a:schemeClr>
            </a:solidFill>
          </a:ln>
        </p:spPr>
        <p:txBody>
          <a:bodyPr>
            <a:normAutofit/>
          </a:bodyPr>
          <a:lstStyle/>
          <a:p>
            <a:pPr marL="114300" indent="0" algn="just">
              <a:buNone/>
            </a:pPr>
            <a:r>
              <a:rPr lang="es-MX" sz="2200" dirty="0" smtClean="0">
                <a:latin typeface="Arial" pitchFamily="34" charset="0"/>
                <a:cs typeface="Arial" pitchFamily="34" charset="0"/>
              </a:rPr>
              <a:t>El Congreso de Viena estableció la Unión Personal entre Holanda y Luxemburgo, en el año de 1815. A la muerte de Guillermo III, en 1890, le sucedió el trono holandés a su hija Guillermina pero, en el gran ducado de Luxemburgo se excluía el reinado de mujeres por lo que, ascendió al trono el duque Adolfo Nassau. </a:t>
            </a:r>
            <a:endParaRPr lang="es-MX" sz="2200" dirty="0"/>
          </a:p>
        </p:txBody>
      </p:sp>
      <p:sp>
        <p:nvSpPr>
          <p:cNvPr id="4" name="3 Marcador de número de diapositiva"/>
          <p:cNvSpPr>
            <a:spLocks noGrp="1"/>
          </p:cNvSpPr>
          <p:nvPr>
            <p:ph type="sldNum" sz="quarter" idx="12"/>
          </p:nvPr>
        </p:nvSpPr>
        <p:spPr/>
        <p:txBody>
          <a:bodyPr/>
          <a:lstStyle/>
          <a:p>
            <a:fld id="{559A74B9-CAFF-4650-A221-91685748E060}" type="slidenum">
              <a:rPr lang="es-MX" smtClean="0"/>
              <a:t>26</a:t>
            </a:fld>
            <a:endParaRPr lang="es-MX"/>
          </a:p>
        </p:txBody>
      </p:sp>
      <p:sp>
        <p:nvSpPr>
          <p:cNvPr id="5" name="2 Marcador de contenido"/>
          <p:cNvSpPr txBox="1">
            <a:spLocks/>
          </p:cNvSpPr>
          <p:nvPr/>
        </p:nvSpPr>
        <p:spPr>
          <a:xfrm>
            <a:off x="467544" y="3789040"/>
            <a:ext cx="8208912" cy="1512168"/>
          </a:xfrm>
          <a:prstGeom prst="rect">
            <a:avLst/>
          </a:prstGeom>
          <a:solidFill>
            <a:schemeClr val="accent3">
              <a:lumMod val="40000"/>
              <a:lumOff val="60000"/>
            </a:schemeClr>
          </a:solidFill>
          <a:ln>
            <a:solidFill>
              <a:schemeClr val="accent1">
                <a:lumMod val="75000"/>
              </a:schemeClr>
            </a:solidFill>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 indent="0" algn="just">
              <a:buFont typeface="Arial" pitchFamily="34" charset="0"/>
              <a:buNone/>
            </a:pPr>
            <a:r>
              <a:rPr lang="es-MX" sz="2200" dirty="0" smtClean="0">
                <a:latin typeface="Arial" pitchFamily="34" charset="0"/>
                <a:cs typeface="Arial" pitchFamily="34" charset="0"/>
              </a:rPr>
              <a:t>En abril de 1885, el Parlamento belga autorizó a Leopoldo II rey de Bélgica, a ser soberano del Estado independiente del Congo. Tal Unión Personal concluyó cuando el Congo se transformo en una colonia de Bélgica.  </a:t>
            </a:r>
            <a:endParaRPr lang="es-MX" sz="2200"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2120" y="4976517"/>
            <a:ext cx="2585863" cy="1764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3484173"/>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300234" y="499472"/>
            <a:ext cx="4359998" cy="841296"/>
          </a:xfrm>
          <a:solidFill>
            <a:schemeClr val="accent4"/>
          </a:solidFill>
          <a:ln>
            <a:solidFill>
              <a:schemeClr val="accent1">
                <a:lumMod val="75000"/>
              </a:schemeClr>
            </a:solidFill>
          </a:ln>
        </p:spPr>
        <p:txBody>
          <a:bodyPr>
            <a:normAutofit/>
          </a:bodyPr>
          <a:lstStyle/>
          <a:p>
            <a:r>
              <a:rPr lang="es-MX" sz="2800" b="1" dirty="0" smtClean="0">
                <a:solidFill>
                  <a:schemeClr val="bg1"/>
                </a:solidFill>
                <a:latin typeface="Arial" pitchFamily="34" charset="0"/>
                <a:cs typeface="Arial" pitchFamily="34" charset="0"/>
              </a:rPr>
              <a:t>UNIÓN REAL</a:t>
            </a:r>
            <a:endParaRPr lang="es-MX" sz="2800" b="1" dirty="0">
              <a:solidFill>
                <a:schemeClr val="bg1"/>
              </a:solidFill>
              <a:latin typeface="Arial" pitchFamily="34" charset="0"/>
              <a:cs typeface="Arial" pitchFamily="34" charset="0"/>
            </a:endParaRPr>
          </a:p>
        </p:txBody>
      </p:sp>
      <p:sp>
        <p:nvSpPr>
          <p:cNvPr id="5" name="4 Marcador de contenido"/>
          <p:cNvSpPr>
            <a:spLocks noGrp="1"/>
          </p:cNvSpPr>
          <p:nvPr>
            <p:ph idx="1"/>
          </p:nvPr>
        </p:nvSpPr>
        <p:spPr>
          <a:xfrm>
            <a:off x="457200" y="1628801"/>
            <a:ext cx="8075240" cy="4680519"/>
          </a:xfrm>
          <a:solidFill>
            <a:schemeClr val="accent4">
              <a:lumMod val="20000"/>
              <a:lumOff val="80000"/>
            </a:schemeClr>
          </a:solidFill>
          <a:ln>
            <a:solidFill>
              <a:schemeClr val="accent1">
                <a:lumMod val="75000"/>
              </a:schemeClr>
            </a:solidFill>
          </a:ln>
        </p:spPr>
        <p:txBody>
          <a:bodyPr>
            <a:normAutofit fontScale="85000" lnSpcReduction="10000"/>
          </a:bodyPr>
          <a:lstStyle/>
          <a:p>
            <a:pPr marL="0" indent="0">
              <a:buNone/>
            </a:pPr>
            <a:r>
              <a:rPr lang="es-ES" sz="2400" dirty="0">
                <a:latin typeface="Arial" pitchFamily="34" charset="0"/>
                <a:cs typeface="Arial" pitchFamily="34" charset="0"/>
              </a:rPr>
              <a:t>Caracterizan la Unión Real los siguientes aspectos:</a:t>
            </a:r>
            <a:endParaRPr lang="es-MX" sz="2400" dirty="0">
              <a:latin typeface="Arial" pitchFamily="34" charset="0"/>
              <a:cs typeface="Arial" pitchFamily="34" charset="0"/>
            </a:endParaRPr>
          </a:p>
          <a:p>
            <a:pPr marL="0" indent="0">
              <a:buNone/>
            </a:pPr>
            <a:r>
              <a:rPr lang="es-ES" sz="2400" dirty="0"/>
              <a:t> </a:t>
            </a:r>
            <a:endParaRPr lang="es-MX" sz="2400" dirty="0"/>
          </a:p>
          <a:p>
            <a:pPr marL="457200" lvl="0" indent="-457200" algn="just">
              <a:buFont typeface="+mj-lt"/>
              <a:buAutoNum type="alphaLcPeriod"/>
            </a:pPr>
            <a:r>
              <a:rPr lang="es-ES" sz="2400" dirty="0">
                <a:latin typeface="Arial" pitchFamily="34" charset="0"/>
                <a:cs typeface="Arial" pitchFamily="34" charset="0"/>
              </a:rPr>
              <a:t>Se reúnen dos o más Estados independientes.</a:t>
            </a:r>
            <a:endParaRPr lang="es-MX" sz="2400" dirty="0">
              <a:latin typeface="Arial" pitchFamily="34" charset="0"/>
              <a:cs typeface="Arial" pitchFamily="34" charset="0"/>
            </a:endParaRPr>
          </a:p>
          <a:p>
            <a:pPr marL="457200" lvl="0" indent="-457200" algn="just">
              <a:buFont typeface="+mj-lt"/>
              <a:buAutoNum type="alphaLcPeriod"/>
            </a:pPr>
            <a:r>
              <a:rPr lang="es-ES" sz="2400" dirty="0">
                <a:latin typeface="Arial" pitchFamily="34" charset="0"/>
                <a:cs typeface="Arial" pitchFamily="34" charset="0"/>
              </a:rPr>
              <a:t>La autoridad máxima de esos dos o más Estados independientes queda encomendada a un solo jefe de Estado.</a:t>
            </a:r>
            <a:endParaRPr lang="es-MX" sz="2400" dirty="0">
              <a:latin typeface="Arial" pitchFamily="34" charset="0"/>
              <a:cs typeface="Arial" pitchFamily="34" charset="0"/>
            </a:endParaRPr>
          </a:p>
          <a:p>
            <a:pPr marL="457200" lvl="0" indent="-457200" algn="just">
              <a:buFont typeface="+mj-lt"/>
              <a:buAutoNum type="alphaLcPeriod"/>
            </a:pPr>
            <a:r>
              <a:rPr lang="es-ES" sz="2400" dirty="0">
                <a:latin typeface="Arial" pitchFamily="34" charset="0"/>
                <a:cs typeface="Arial" pitchFamily="34" charset="0"/>
              </a:rPr>
              <a:t>La unidad de esos dos o más Estados independientes se deriva de la celebración de un acuerdo entre los Estados soberanos.  No deriva, como en la Unión Personal, del mero acontecimiento de la concurrencia de la misma persona en el gobierno. Por tanto se estima que es una unión permanente.</a:t>
            </a:r>
            <a:endParaRPr lang="es-MX" sz="2400" dirty="0">
              <a:latin typeface="Arial" pitchFamily="34" charset="0"/>
              <a:cs typeface="Arial" pitchFamily="34" charset="0"/>
            </a:endParaRPr>
          </a:p>
          <a:p>
            <a:pPr marL="457200" lvl="0" indent="-457200" algn="just">
              <a:buFont typeface="+mj-lt"/>
              <a:buAutoNum type="alphaLcPeriod"/>
            </a:pPr>
            <a:r>
              <a:rPr lang="es-ES" sz="2400" dirty="0">
                <a:latin typeface="Arial" pitchFamily="34" charset="0"/>
                <a:cs typeface="Arial" pitchFamily="34" charset="0"/>
              </a:rPr>
              <a:t>La unión de los Estados es tan estrecha que, en lo internacional, sólo hay una persona jurídica internacional, aunque en lo interno cada Estado regule jurídicamente sus propias instituciones.  Podemos decir que los Estados pierden su soberanía internacional y sólo conservan su soberanía interna</a:t>
            </a:r>
            <a:r>
              <a:rPr lang="es-ES" sz="2400" dirty="0" smtClean="0">
                <a:latin typeface="Arial" pitchFamily="34" charset="0"/>
                <a:cs typeface="Arial" pitchFamily="34" charset="0"/>
              </a:rPr>
              <a:t>.</a:t>
            </a:r>
            <a:endParaRPr lang="es-MX" sz="2400"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27</a:t>
            </a:fld>
            <a:endParaRPr lang="es-MX"/>
          </a:p>
        </p:txBody>
      </p:sp>
    </p:spTree>
    <p:extLst>
      <p:ext uri="{BB962C8B-B14F-4D97-AF65-F5344CB8AC3E}">
        <p14:creationId xmlns:p14="http://schemas.microsoft.com/office/powerpoint/2010/main" val="315755433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300234" y="499472"/>
            <a:ext cx="4359998" cy="841296"/>
          </a:xfrm>
          <a:solidFill>
            <a:schemeClr val="accent4"/>
          </a:solidFill>
          <a:ln>
            <a:solidFill>
              <a:schemeClr val="accent1">
                <a:lumMod val="75000"/>
              </a:schemeClr>
            </a:solidFill>
          </a:ln>
        </p:spPr>
        <p:txBody>
          <a:bodyPr>
            <a:normAutofit fontScale="90000"/>
          </a:bodyPr>
          <a:lstStyle/>
          <a:p>
            <a:r>
              <a:rPr lang="es-MX" sz="2800" b="1" dirty="0" smtClean="0">
                <a:solidFill>
                  <a:schemeClr val="bg1"/>
                </a:solidFill>
                <a:latin typeface="Arial" pitchFamily="34" charset="0"/>
                <a:cs typeface="Arial" pitchFamily="34" charset="0"/>
              </a:rPr>
              <a:t>UNIÓN REAL.     </a:t>
            </a:r>
            <a:br>
              <a:rPr lang="es-MX" sz="2800" b="1" dirty="0" smtClean="0">
                <a:solidFill>
                  <a:schemeClr val="bg1"/>
                </a:solidFill>
                <a:latin typeface="Arial" pitchFamily="34" charset="0"/>
                <a:cs typeface="Arial" pitchFamily="34" charset="0"/>
              </a:rPr>
            </a:br>
            <a:r>
              <a:rPr lang="es-MX" sz="2800" b="1" dirty="0" smtClean="0">
                <a:solidFill>
                  <a:schemeClr val="bg1"/>
                </a:solidFill>
                <a:latin typeface="Arial" pitchFamily="34" charset="0"/>
                <a:cs typeface="Arial" pitchFamily="34" charset="0"/>
              </a:rPr>
              <a:t>Ejemplo:</a:t>
            </a:r>
            <a:endParaRPr lang="es-MX" sz="2800" b="1" dirty="0">
              <a:solidFill>
                <a:schemeClr val="bg1"/>
              </a:solidFill>
              <a:latin typeface="Arial" pitchFamily="34" charset="0"/>
              <a:cs typeface="Arial" pitchFamily="34" charset="0"/>
            </a:endParaRPr>
          </a:p>
        </p:txBody>
      </p:sp>
      <p:sp>
        <p:nvSpPr>
          <p:cNvPr id="5" name="4 Marcador de contenido"/>
          <p:cNvSpPr>
            <a:spLocks noGrp="1"/>
          </p:cNvSpPr>
          <p:nvPr>
            <p:ph idx="1"/>
          </p:nvPr>
        </p:nvSpPr>
        <p:spPr>
          <a:xfrm>
            <a:off x="457200" y="1628801"/>
            <a:ext cx="8075240" cy="3528391"/>
          </a:xfrm>
          <a:solidFill>
            <a:schemeClr val="accent4">
              <a:lumMod val="20000"/>
              <a:lumOff val="80000"/>
            </a:schemeClr>
          </a:solidFill>
          <a:ln>
            <a:solidFill>
              <a:schemeClr val="accent1">
                <a:lumMod val="75000"/>
              </a:schemeClr>
            </a:solidFill>
          </a:ln>
        </p:spPr>
        <p:txBody>
          <a:bodyPr>
            <a:normAutofit/>
          </a:bodyPr>
          <a:lstStyle/>
          <a:p>
            <a:pPr marL="0" indent="0" algn="just">
              <a:buNone/>
            </a:pPr>
            <a:r>
              <a:rPr lang="es-ES" sz="2200" dirty="0" smtClean="0">
                <a:latin typeface="Arial" pitchFamily="34" charset="0"/>
                <a:cs typeface="Arial" pitchFamily="34" charset="0"/>
              </a:rPr>
              <a:t>De 1814 a 1905 Suecia y Noruega constituyeron una Unión Real; el Congreso de Viena, como recompensa a Suecia por la cooperación prestada en el combate contra Napoleón, le otorgo a Noruega. Cada uno de éstos países tenía su gobierno, legislación y constitución propias pero, al rey le correspondían la declaración de guerra, celebrar tratados de alianza o de paz, o tratados de otras materias, enviar y recibir agentes diplomáticos. Esta unión concluyo con los Tratados de Estocolmo de 26 de octubre de 1905, cuando Noruega se convirtió en estado separado.</a:t>
            </a:r>
            <a:endParaRPr lang="es-MX" sz="2200"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28</a:t>
            </a:fld>
            <a:endParaRPr lang="es-MX"/>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4869160"/>
            <a:ext cx="2381250" cy="179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01416171"/>
      </p:ext>
    </p:extLst>
  </p:cSld>
  <p:clrMapOvr>
    <a:masterClrMapping/>
  </p:clrMapOvr>
  <p:transition spd="slow">
    <p:wheel spokes="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300234" y="499472"/>
            <a:ext cx="4359998" cy="841296"/>
          </a:xfrm>
          <a:solidFill>
            <a:schemeClr val="accent4"/>
          </a:solidFill>
          <a:ln>
            <a:solidFill>
              <a:schemeClr val="accent1">
                <a:lumMod val="75000"/>
              </a:schemeClr>
            </a:solidFill>
          </a:ln>
        </p:spPr>
        <p:txBody>
          <a:bodyPr>
            <a:normAutofit fontScale="90000"/>
          </a:bodyPr>
          <a:lstStyle/>
          <a:p>
            <a:r>
              <a:rPr lang="es-MX" sz="2800" b="1" dirty="0" smtClean="0">
                <a:solidFill>
                  <a:schemeClr val="bg1"/>
                </a:solidFill>
                <a:latin typeface="Arial" pitchFamily="34" charset="0"/>
                <a:cs typeface="Arial" pitchFamily="34" charset="0"/>
              </a:rPr>
              <a:t>UNIÓN REAL.     </a:t>
            </a:r>
            <a:br>
              <a:rPr lang="es-MX" sz="2800" b="1" dirty="0" smtClean="0">
                <a:solidFill>
                  <a:schemeClr val="bg1"/>
                </a:solidFill>
                <a:latin typeface="Arial" pitchFamily="34" charset="0"/>
                <a:cs typeface="Arial" pitchFamily="34" charset="0"/>
              </a:rPr>
            </a:br>
            <a:r>
              <a:rPr lang="es-MX" sz="2800" b="1" dirty="0" smtClean="0">
                <a:solidFill>
                  <a:schemeClr val="bg1"/>
                </a:solidFill>
                <a:latin typeface="Arial" pitchFamily="34" charset="0"/>
                <a:cs typeface="Arial" pitchFamily="34" charset="0"/>
              </a:rPr>
              <a:t>Ejemplo:</a:t>
            </a:r>
            <a:endParaRPr lang="es-MX" sz="2800" b="1" dirty="0">
              <a:solidFill>
                <a:schemeClr val="bg1"/>
              </a:solidFill>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29</a:t>
            </a:fld>
            <a:endParaRPr lang="es-MX"/>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8298"/>
          <a:stretch/>
        </p:blipFill>
        <p:spPr bwMode="auto">
          <a:xfrm>
            <a:off x="4338661" y="1916832"/>
            <a:ext cx="4625827" cy="3791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4 Marcador de contenido"/>
          <p:cNvSpPr txBox="1">
            <a:spLocks/>
          </p:cNvSpPr>
          <p:nvPr/>
        </p:nvSpPr>
        <p:spPr>
          <a:xfrm>
            <a:off x="251519" y="1556792"/>
            <a:ext cx="4087141" cy="4680519"/>
          </a:xfrm>
          <a:prstGeom prst="rect">
            <a:avLst/>
          </a:prstGeom>
          <a:solidFill>
            <a:schemeClr val="accent4">
              <a:lumMod val="20000"/>
              <a:lumOff val="80000"/>
            </a:schemeClr>
          </a:solidFill>
          <a:ln>
            <a:solidFill>
              <a:schemeClr val="accent1">
                <a:lumMod val="75000"/>
              </a:schemeClr>
            </a:solidFill>
          </a:ln>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pitchFamily="34" charset="0"/>
              <a:buNone/>
            </a:pPr>
            <a:r>
              <a:rPr lang="es-MX" sz="2200" dirty="0" smtClean="0">
                <a:latin typeface="Arial" pitchFamily="34" charset="0"/>
                <a:cs typeface="Arial" pitchFamily="34" charset="0"/>
              </a:rPr>
              <a:t>El imperio austro-húngaro fue resultado de la Unión Real de Austria y Hungría, de 1867 a 1919. Ambos estados estaban sujetos a un soberano común, denominado emperador de Austria y rey apostólico de Hungría. Había una sola bandera; eran comunes el ejercito, la armada, el servicio diplomático y consular. Después de la primera guerra mundial se desintegro esta unión.</a:t>
            </a:r>
            <a:endParaRPr lang="es-MX" sz="2200" dirty="0">
              <a:latin typeface="Arial" pitchFamily="34" charset="0"/>
              <a:cs typeface="Arial" pitchFamily="34" charset="0"/>
            </a:endParaRPr>
          </a:p>
        </p:txBody>
      </p:sp>
    </p:spTree>
    <p:extLst>
      <p:ext uri="{BB962C8B-B14F-4D97-AF65-F5344CB8AC3E}">
        <p14:creationId xmlns:p14="http://schemas.microsoft.com/office/powerpoint/2010/main" val="424425191"/>
      </p:ext>
    </p:extLst>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76056" y="260648"/>
            <a:ext cx="2857496" cy="936104"/>
          </a:xfrm>
        </p:spPr>
        <p:txBody>
          <a:bodyPr>
            <a:normAutofit fontScale="90000"/>
          </a:bodyPr>
          <a:lstStyle/>
          <a:p>
            <a:pPr algn="r"/>
            <a:r>
              <a:rPr lang="es-ES" sz="3100" dirty="0" smtClean="0"/>
              <a:t/>
            </a:r>
            <a:br>
              <a:rPr lang="es-ES" sz="3100" dirty="0" smtClean="0"/>
            </a:br>
            <a:r>
              <a:rPr lang="es-ES" sz="2000" dirty="0" smtClean="0"/>
              <a:t>F</a:t>
            </a:r>
            <a:r>
              <a:rPr lang="es-ES" sz="1600" dirty="0" smtClean="0"/>
              <a:t>ACULTAD DE ECONOMÍA</a:t>
            </a:r>
            <a:br>
              <a:rPr lang="es-ES" sz="1600" dirty="0" smtClean="0"/>
            </a:br>
            <a:r>
              <a:rPr lang="es-ES" sz="1600" dirty="0" smtClean="0"/>
              <a:t>RELACIONES ECONÓMICAS INTERNACIONALES</a:t>
            </a:r>
            <a:r>
              <a:rPr lang="es-ES" dirty="0" smtClean="0"/>
              <a:t/>
            </a:r>
            <a:br>
              <a:rPr lang="es-ES" dirty="0" smtClean="0"/>
            </a:br>
            <a:endParaRPr lang="es-MX" dirty="0"/>
          </a:p>
        </p:txBody>
      </p:sp>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bg1">
                    <a:lumMod val="95000"/>
                  </a:schemeClr>
                </a:solidFill>
              </a:rPr>
              <a:pPr/>
              <a:t>3</a:t>
            </a:fld>
            <a:endParaRPr lang="es-MX" dirty="0">
              <a:solidFill>
                <a:schemeClr val="bg1">
                  <a:lumMod val="95000"/>
                </a:schemeClr>
              </a:solidFill>
            </a:endParaRPr>
          </a:p>
        </p:txBody>
      </p:sp>
      <p:pic>
        <p:nvPicPr>
          <p:cNvPr id="4" name="Picture 3"/>
          <p:cNvPicPr>
            <a:picLocks noChangeAspect="1" noChangeArrowheads="1"/>
          </p:cNvPicPr>
          <p:nvPr/>
        </p:nvPicPr>
        <p:blipFill>
          <a:blip r:embed="rId2"/>
          <a:srcRect/>
          <a:stretch>
            <a:fillRect/>
          </a:stretch>
        </p:blipFill>
        <p:spPr bwMode="auto">
          <a:xfrm>
            <a:off x="7933553" y="208250"/>
            <a:ext cx="861909" cy="772478"/>
          </a:xfrm>
          <a:prstGeom prst="rect">
            <a:avLst/>
          </a:prstGeom>
          <a:noFill/>
          <a:ln w="9525">
            <a:solidFill>
              <a:schemeClr val="accent1">
                <a:lumMod val="75000"/>
              </a:schemeClr>
            </a:solidFill>
            <a:miter lim="800000"/>
            <a:headEnd/>
            <a:tailEnd/>
          </a:ln>
        </p:spPr>
      </p:pic>
      <p:sp>
        <p:nvSpPr>
          <p:cNvPr id="5" name="4 CuadroTexto"/>
          <p:cNvSpPr txBox="1"/>
          <p:nvPr/>
        </p:nvSpPr>
        <p:spPr>
          <a:xfrm>
            <a:off x="539552" y="406405"/>
            <a:ext cx="2880320" cy="646331"/>
          </a:xfrm>
          <a:prstGeom prst="rect">
            <a:avLst/>
          </a:prstGeom>
          <a:solidFill>
            <a:schemeClr val="accent1">
              <a:lumMod val="75000"/>
            </a:schemeClr>
          </a:solidFill>
          <a:ln>
            <a:solidFill>
              <a:schemeClr val="tx1"/>
            </a:solidFill>
          </a:ln>
        </p:spPr>
        <p:txBody>
          <a:bodyPr wrap="square" rtlCol="0">
            <a:spAutoFit/>
          </a:bodyPr>
          <a:lstStyle/>
          <a:p>
            <a:pPr algn="ctr"/>
            <a:r>
              <a:rPr lang="es-ES"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CONTENIDO</a:t>
            </a:r>
            <a:endParaRPr lang="es-MX" sz="3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aphicFrame>
        <p:nvGraphicFramePr>
          <p:cNvPr id="6" name="5 Tabla"/>
          <p:cNvGraphicFramePr>
            <a:graphicFrameLocks noGrp="1"/>
          </p:cNvGraphicFramePr>
          <p:nvPr>
            <p:extLst>
              <p:ext uri="{D42A27DB-BD31-4B8C-83A1-F6EECF244321}">
                <p14:modId xmlns:p14="http://schemas.microsoft.com/office/powerpoint/2010/main" val="2760416383"/>
              </p:ext>
            </p:extLst>
          </p:nvPr>
        </p:nvGraphicFramePr>
        <p:xfrm>
          <a:off x="395536" y="1196752"/>
          <a:ext cx="8208912" cy="5120640"/>
        </p:xfrm>
        <a:graphic>
          <a:graphicData uri="http://schemas.openxmlformats.org/drawingml/2006/table">
            <a:tbl>
              <a:tblPr firstRow="1" bandRow="1">
                <a:tableStyleId>{EB344D84-9AFB-497E-A393-DC336BA19D2E}</a:tableStyleId>
              </a:tblPr>
              <a:tblGrid>
                <a:gridCol w="7632848"/>
                <a:gridCol w="576064"/>
              </a:tblGrid>
              <a:tr h="2952328">
                <a:tc>
                  <a:txBody>
                    <a:bodyPr/>
                    <a:lstStyle/>
                    <a:p>
                      <a:pPr algn="r"/>
                      <a:r>
                        <a:rPr lang="es-MX" sz="2200" dirty="0" smtClean="0">
                          <a:solidFill>
                            <a:schemeClr val="accent1">
                              <a:lumMod val="50000"/>
                            </a:schemeClr>
                          </a:solidFill>
                        </a:rPr>
                        <a:t>Guión</a:t>
                      </a:r>
                      <a:r>
                        <a:rPr lang="es-MX" sz="2200" baseline="0" dirty="0" smtClean="0">
                          <a:solidFill>
                            <a:schemeClr val="accent1">
                              <a:lumMod val="50000"/>
                            </a:schemeClr>
                          </a:solidFill>
                        </a:rPr>
                        <a:t> Explicativo</a:t>
                      </a:r>
                    </a:p>
                    <a:p>
                      <a:pPr algn="r"/>
                      <a:r>
                        <a:rPr lang="es-MX" sz="2200" baseline="0" dirty="0" smtClean="0">
                          <a:solidFill>
                            <a:schemeClr val="accent1">
                              <a:lumMod val="50000"/>
                            </a:schemeClr>
                          </a:solidFill>
                        </a:rPr>
                        <a:t>  </a:t>
                      </a:r>
                      <a:endParaRPr lang="es-MX" sz="2200" dirty="0" smtClean="0">
                        <a:solidFill>
                          <a:schemeClr val="accent1">
                            <a:lumMod val="50000"/>
                          </a:schemeClr>
                        </a:solidFill>
                      </a:endParaRPr>
                    </a:p>
                    <a:p>
                      <a:pPr algn="r"/>
                      <a:r>
                        <a:rPr lang="es-ES" sz="2200" dirty="0" smtClean="0">
                          <a:solidFill>
                            <a:schemeClr val="accent1">
                              <a:lumMod val="75000"/>
                            </a:schemeClr>
                          </a:solidFill>
                        </a:rPr>
                        <a:t>EL ESTADO</a:t>
                      </a:r>
                      <a:r>
                        <a:rPr lang="es-ES" sz="2200" baseline="0" dirty="0" smtClean="0">
                          <a:solidFill>
                            <a:schemeClr val="accent1">
                              <a:lumMod val="75000"/>
                            </a:schemeClr>
                          </a:solidFill>
                        </a:rPr>
                        <a:t> SOBERANO</a:t>
                      </a:r>
                    </a:p>
                    <a:p>
                      <a:pPr algn="r"/>
                      <a:r>
                        <a:rPr lang="es-ES" sz="2200" baseline="0" dirty="0" smtClean="0">
                          <a:solidFill>
                            <a:schemeClr val="accent1">
                              <a:lumMod val="50000"/>
                            </a:schemeClr>
                          </a:solidFill>
                        </a:rPr>
                        <a:t>Elementos del Estado</a:t>
                      </a:r>
                    </a:p>
                    <a:p>
                      <a:pPr algn="r"/>
                      <a:endParaRPr lang="es-MX" sz="2200" baseline="0" dirty="0" smtClean="0">
                        <a:solidFill>
                          <a:schemeClr val="accent1">
                            <a:lumMod val="75000"/>
                          </a:schemeClr>
                        </a:solidFill>
                      </a:endParaRPr>
                    </a:p>
                    <a:p>
                      <a:pPr algn="r"/>
                      <a:r>
                        <a:rPr lang="es-MX" sz="2200" baseline="0" dirty="0" smtClean="0">
                          <a:solidFill>
                            <a:schemeClr val="accent1">
                              <a:lumMod val="75000"/>
                            </a:schemeClr>
                          </a:solidFill>
                        </a:rPr>
                        <a:t>CLASIFICACIÓN DESDE EL PUNTO DE VISTA DE SU ESTRUCTURA</a:t>
                      </a:r>
                    </a:p>
                    <a:p>
                      <a:pPr algn="r"/>
                      <a:r>
                        <a:rPr lang="es-ES" sz="2200" baseline="0" dirty="0" smtClean="0">
                          <a:solidFill>
                            <a:schemeClr val="accent1">
                              <a:lumMod val="75000"/>
                            </a:schemeClr>
                          </a:solidFill>
                        </a:rPr>
                        <a:t>ESTADO SIMPLE O UNITARIO</a:t>
                      </a:r>
                    </a:p>
                    <a:p>
                      <a:pPr algn="r"/>
                      <a:r>
                        <a:rPr lang="es-ES" sz="2200" baseline="0" dirty="0" smtClean="0">
                          <a:solidFill>
                            <a:schemeClr val="accent1">
                              <a:lumMod val="75000"/>
                            </a:schemeClr>
                          </a:solidFill>
                        </a:rPr>
                        <a:t>ESTADOS COMPUESTOS</a:t>
                      </a:r>
                    </a:p>
                    <a:p>
                      <a:pPr algn="r"/>
                      <a:r>
                        <a:rPr lang="es-ES" sz="2200" baseline="0" dirty="0" smtClean="0">
                          <a:solidFill>
                            <a:schemeClr val="accent1">
                              <a:lumMod val="50000"/>
                            </a:schemeClr>
                          </a:solidFill>
                        </a:rPr>
                        <a:t>Unión Personal</a:t>
                      </a:r>
                    </a:p>
                    <a:p>
                      <a:pPr algn="r"/>
                      <a:r>
                        <a:rPr lang="es-ES" sz="2200" baseline="0" dirty="0" smtClean="0">
                          <a:solidFill>
                            <a:schemeClr val="accent1">
                              <a:lumMod val="50000"/>
                            </a:schemeClr>
                          </a:solidFill>
                        </a:rPr>
                        <a:t>Unión Real</a:t>
                      </a:r>
                    </a:p>
                    <a:p>
                      <a:pPr algn="r"/>
                      <a:r>
                        <a:rPr lang="es-ES" sz="2200" baseline="0" dirty="0" smtClean="0">
                          <a:solidFill>
                            <a:schemeClr val="accent1">
                              <a:lumMod val="50000"/>
                            </a:schemeClr>
                          </a:solidFill>
                        </a:rPr>
                        <a:t>Confederación</a:t>
                      </a:r>
                    </a:p>
                    <a:p>
                      <a:pPr algn="r"/>
                      <a:r>
                        <a:rPr lang="es-ES" sz="2200" baseline="0" dirty="0" smtClean="0">
                          <a:solidFill>
                            <a:schemeClr val="accent1">
                              <a:lumMod val="50000"/>
                            </a:schemeClr>
                          </a:solidFill>
                        </a:rPr>
                        <a:t>Federación</a:t>
                      </a:r>
                    </a:p>
                    <a:p>
                      <a:pPr algn="r"/>
                      <a:endParaRPr lang="es-ES" sz="2200" baseline="0" dirty="0" smtClean="0">
                        <a:solidFill>
                          <a:schemeClr val="accent1">
                            <a:lumMod val="50000"/>
                          </a:schemeClr>
                        </a:solidFill>
                      </a:endParaRPr>
                    </a:p>
                    <a:p>
                      <a:pPr algn="r"/>
                      <a:r>
                        <a:rPr lang="es-MX" sz="2200" dirty="0" smtClean="0">
                          <a:solidFill>
                            <a:schemeClr val="accent1">
                              <a:lumMod val="50000"/>
                            </a:schemeClr>
                          </a:solidFill>
                        </a:rPr>
                        <a:t>Conclusiones</a:t>
                      </a:r>
                    </a:p>
                    <a:p>
                      <a:pPr algn="r"/>
                      <a:r>
                        <a:rPr lang="es-MX" sz="2200" dirty="0" smtClean="0">
                          <a:solidFill>
                            <a:schemeClr val="accent1">
                              <a:lumMod val="50000"/>
                            </a:schemeClr>
                          </a:solidFill>
                        </a:rPr>
                        <a:t>Referencias</a:t>
                      </a:r>
                      <a:endParaRPr lang="es-MX" sz="2200" dirty="0">
                        <a:solidFill>
                          <a:schemeClr val="accent1">
                            <a:lumMod val="50000"/>
                          </a:schemeClr>
                        </a:solidFill>
                      </a:endParaRPr>
                    </a:p>
                  </a:txBody>
                  <a:tcPr>
                    <a:solidFill>
                      <a:schemeClr val="tx2">
                        <a:lumMod val="20000"/>
                        <a:lumOff val="80000"/>
                      </a:schemeClr>
                    </a:solidFill>
                  </a:tcPr>
                </a:tc>
                <a:tc>
                  <a:txBody>
                    <a:bodyPr/>
                    <a:lstStyle/>
                    <a:p>
                      <a:pPr algn="r"/>
                      <a:r>
                        <a:rPr lang="es-MX" sz="2200" dirty="0" smtClean="0">
                          <a:solidFill>
                            <a:schemeClr val="accent1">
                              <a:lumMod val="50000"/>
                            </a:schemeClr>
                          </a:solidFill>
                        </a:rPr>
                        <a:t>4</a:t>
                      </a:r>
                    </a:p>
                    <a:p>
                      <a:pPr algn="r"/>
                      <a:endParaRPr lang="es-MX" sz="2200" dirty="0" smtClean="0">
                        <a:solidFill>
                          <a:schemeClr val="accent1">
                            <a:lumMod val="50000"/>
                          </a:schemeClr>
                        </a:solidFill>
                      </a:endParaRPr>
                    </a:p>
                    <a:p>
                      <a:pPr algn="r"/>
                      <a:r>
                        <a:rPr lang="es-MX" sz="2200" dirty="0" smtClean="0">
                          <a:solidFill>
                            <a:schemeClr val="accent1">
                              <a:lumMod val="75000"/>
                            </a:schemeClr>
                          </a:solidFill>
                        </a:rPr>
                        <a:t>8</a:t>
                      </a:r>
                    </a:p>
                    <a:p>
                      <a:pPr algn="r"/>
                      <a:r>
                        <a:rPr lang="es-MX" sz="2200" dirty="0" smtClean="0">
                          <a:solidFill>
                            <a:schemeClr val="accent1">
                              <a:lumMod val="50000"/>
                            </a:schemeClr>
                          </a:solidFill>
                        </a:rPr>
                        <a:t>11</a:t>
                      </a:r>
                    </a:p>
                    <a:p>
                      <a:pPr algn="r"/>
                      <a:endParaRPr lang="es-MX" sz="2200" dirty="0" smtClean="0">
                        <a:solidFill>
                          <a:schemeClr val="accent1">
                            <a:lumMod val="75000"/>
                          </a:schemeClr>
                        </a:solidFill>
                      </a:endParaRPr>
                    </a:p>
                    <a:p>
                      <a:pPr algn="r"/>
                      <a:r>
                        <a:rPr lang="es-MX" sz="2200" dirty="0" smtClean="0">
                          <a:solidFill>
                            <a:schemeClr val="accent1">
                              <a:lumMod val="75000"/>
                            </a:schemeClr>
                          </a:solidFill>
                        </a:rPr>
                        <a:t>16</a:t>
                      </a:r>
                    </a:p>
                    <a:p>
                      <a:pPr algn="r"/>
                      <a:r>
                        <a:rPr lang="es-MX" sz="2200" dirty="0" smtClean="0">
                          <a:solidFill>
                            <a:schemeClr val="accent1">
                              <a:lumMod val="75000"/>
                            </a:schemeClr>
                          </a:solidFill>
                        </a:rPr>
                        <a:t>1922</a:t>
                      </a:r>
                    </a:p>
                    <a:p>
                      <a:pPr algn="r"/>
                      <a:r>
                        <a:rPr lang="es-MX" sz="2200" dirty="0" smtClean="0">
                          <a:solidFill>
                            <a:schemeClr val="accent1">
                              <a:lumMod val="50000"/>
                            </a:schemeClr>
                          </a:solidFill>
                        </a:rPr>
                        <a:t>25</a:t>
                      </a:r>
                    </a:p>
                    <a:p>
                      <a:pPr algn="r"/>
                      <a:r>
                        <a:rPr lang="es-MX" sz="2200" dirty="0" smtClean="0">
                          <a:solidFill>
                            <a:schemeClr val="accent1">
                              <a:lumMod val="50000"/>
                            </a:schemeClr>
                          </a:solidFill>
                        </a:rPr>
                        <a:t>27</a:t>
                      </a:r>
                      <a:endParaRPr lang="es-MX" sz="2200" dirty="0" smtClean="0">
                        <a:solidFill>
                          <a:schemeClr val="accent1">
                            <a:lumMod val="50000"/>
                          </a:schemeClr>
                        </a:solidFill>
                      </a:endParaRPr>
                    </a:p>
                    <a:p>
                      <a:pPr algn="r"/>
                      <a:r>
                        <a:rPr lang="es-MX" sz="2200" dirty="0" smtClean="0">
                          <a:solidFill>
                            <a:schemeClr val="accent1">
                              <a:lumMod val="50000"/>
                            </a:schemeClr>
                          </a:solidFill>
                        </a:rPr>
                        <a:t>30</a:t>
                      </a:r>
                      <a:endParaRPr lang="es-MX" sz="2200" dirty="0" smtClean="0">
                        <a:solidFill>
                          <a:schemeClr val="accent1">
                            <a:lumMod val="50000"/>
                          </a:schemeClr>
                        </a:solidFill>
                      </a:endParaRPr>
                    </a:p>
                    <a:p>
                      <a:pPr algn="r"/>
                      <a:r>
                        <a:rPr lang="es-MX" sz="2200" dirty="0" smtClean="0">
                          <a:solidFill>
                            <a:schemeClr val="accent1">
                              <a:lumMod val="50000"/>
                            </a:schemeClr>
                          </a:solidFill>
                        </a:rPr>
                        <a:t>33</a:t>
                      </a:r>
                      <a:endParaRPr lang="es-MX" sz="2200" dirty="0" smtClean="0">
                        <a:solidFill>
                          <a:schemeClr val="accent1">
                            <a:lumMod val="50000"/>
                          </a:schemeClr>
                        </a:solidFill>
                      </a:endParaRPr>
                    </a:p>
                    <a:p>
                      <a:pPr algn="r"/>
                      <a:endParaRPr lang="es-MX" sz="2200" dirty="0" smtClean="0">
                        <a:solidFill>
                          <a:schemeClr val="accent1">
                            <a:lumMod val="50000"/>
                          </a:schemeClr>
                        </a:solidFill>
                      </a:endParaRPr>
                    </a:p>
                    <a:p>
                      <a:pPr algn="r"/>
                      <a:r>
                        <a:rPr lang="es-MX" sz="2200" dirty="0" smtClean="0">
                          <a:solidFill>
                            <a:schemeClr val="accent1">
                              <a:lumMod val="50000"/>
                            </a:schemeClr>
                          </a:solidFill>
                        </a:rPr>
                        <a:t>36</a:t>
                      </a:r>
                      <a:endParaRPr lang="es-MX" sz="2200" dirty="0" smtClean="0">
                        <a:solidFill>
                          <a:schemeClr val="accent1">
                            <a:lumMod val="50000"/>
                          </a:schemeClr>
                        </a:solidFill>
                      </a:endParaRPr>
                    </a:p>
                    <a:p>
                      <a:pPr algn="r"/>
                      <a:r>
                        <a:rPr lang="es-MX" sz="2200" dirty="0" smtClean="0">
                          <a:solidFill>
                            <a:schemeClr val="accent1">
                              <a:lumMod val="50000"/>
                            </a:schemeClr>
                          </a:solidFill>
                        </a:rPr>
                        <a:t>38</a:t>
                      </a:r>
                      <a:endParaRPr lang="es-MX" sz="2200" dirty="0">
                        <a:solidFill>
                          <a:schemeClr val="accent1">
                            <a:lumMod val="50000"/>
                          </a:schemeClr>
                        </a:solidFill>
                      </a:endParaRPr>
                    </a:p>
                  </a:txBody>
                  <a:tcPr>
                    <a:solidFill>
                      <a:schemeClr val="tx2">
                        <a:lumMod val="20000"/>
                        <a:lumOff val="80000"/>
                      </a:schemeClr>
                    </a:solidFill>
                  </a:tcPr>
                </a:tc>
              </a:tr>
            </a:tbl>
          </a:graphicData>
        </a:graphic>
      </p:graphicFrame>
    </p:spTree>
    <p:extLst>
      <p:ext uri="{BB962C8B-B14F-4D97-AF65-F5344CB8AC3E}">
        <p14:creationId xmlns:p14="http://schemas.microsoft.com/office/powerpoint/2010/main" val="3957367555"/>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61256" y="274638"/>
            <a:ext cx="6779096" cy="850106"/>
          </a:xfrm>
          <a:solidFill>
            <a:schemeClr val="accent2"/>
          </a:solidFill>
          <a:ln>
            <a:solidFill>
              <a:schemeClr val="accent1">
                <a:lumMod val="75000"/>
              </a:schemeClr>
            </a:solidFill>
          </a:ln>
        </p:spPr>
        <p:txBody>
          <a:bodyPr>
            <a:normAutofit fontScale="90000"/>
          </a:bodyPr>
          <a:lstStyle/>
          <a:p>
            <a:r>
              <a:rPr lang="es-MX" b="1" dirty="0" smtClean="0"/>
              <a:t/>
            </a:r>
            <a:br>
              <a:rPr lang="es-MX" b="1" dirty="0" smtClean="0"/>
            </a:br>
            <a:r>
              <a:rPr lang="es-MX" sz="31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CONFEDERACIÓN DE ESTADOS</a:t>
            </a:r>
            <a:r>
              <a:rPr lang="es-MX" sz="4000" b="1" dirty="0">
                <a:effectLst>
                  <a:outerShdw blurRad="38100" dist="38100" dir="2700000" algn="tl">
                    <a:srgbClr val="000000">
                      <a:alpha val="43137"/>
                    </a:srgbClr>
                  </a:outerShdw>
                </a:effectLst>
              </a:rPr>
              <a:t/>
            </a:r>
            <a:br>
              <a:rPr lang="es-MX" sz="4000" b="1" dirty="0">
                <a:effectLst>
                  <a:outerShdw blurRad="38100" dist="38100" dir="2700000" algn="tl">
                    <a:srgbClr val="000000">
                      <a:alpha val="43137"/>
                    </a:srgbClr>
                  </a:outerShdw>
                </a:effectLst>
              </a:rPr>
            </a:br>
            <a:endParaRPr lang="es-MX" sz="4000" b="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467544" y="1268760"/>
            <a:ext cx="7992888" cy="1080120"/>
          </a:xfrm>
          <a:solidFill>
            <a:schemeClr val="accent2">
              <a:lumMod val="40000"/>
              <a:lumOff val="60000"/>
            </a:schemeClr>
          </a:solidFill>
          <a:ln>
            <a:solidFill>
              <a:schemeClr val="accent2">
                <a:lumMod val="75000"/>
              </a:schemeClr>
            </a:solidFill>
          </a:ln>
        </p:spPr>
        <p:txBody>
          <a:bodyPr>
            <a:normAutofit/>
          </a:bodyPr>
          <a:lstStyle/>
          <a:p>
            <a:pPr marL="114300" indent="0" algn="just">
              <a:buNone/>
            </a:pPr>
            <a:r>
              <a:rPr lang="es-ES" sz="2000" dirty="0">
                <a:latin typeface="Arial" pitchFamily="34" charset="0"/>
                <a:cs typeface="Arial" pitchFamily="34" charset="0"/>
              </a:rPr>
              <a:t>La Confederación es una asociación permanente de Estados soberanos en virtud de un acuerdo formal de voluntades entre ellos para fines de beneficio común.</a:t>
            </a:r>
            <a:endParaRPr lang="es-MX" sz="2000" dirty="0">
              <a:latin typeface="Arial" pitchFamily="34" charset="0"/>
              <a:cs typeface="Arial" pitchFamily="34" charset="0"/>
            </a:endParaRPr>
          </a:p>
          <a:p>
            <a:endParaRPr lang="es-MX" dirty="0"/>
          </a:p>
        </p:txBody>
      </p:sp>
      <p:sp>
        <p:nvSpPr>
          <p:cNvPr id="4" name="3 Marcador de número de diapositiva"/>
          <p:cNvSpPr>
            <a:spLocks noGrp="1"/>
          </p:cNvSpPr>
          <p:nvPr>
            <p:ph type="sldNum" sz="quarter" idx="12"/>
          </p:nvPr>
        </p:nvSpPr>
        <p:spPr/>
        <p:txBody>
          <a:bodyPr/>
          <a:lstStyle/>
          <a:p>
            <a:fld id="{559A74B9-CAFF-4650-A221-91685748E060}" type="slidenum">
              <a:rPr lang="es-MX" smtClean="0"/>
              <a:t>30</a:t>
            </a:fld>
            <a:endParaRPr lang="es-MX"/>
          </a:p>
        </p:txBody>
      </p:sp>
      <p:sp>
        <p:nvSpPr>
          <p:cNvPr id="5" name="1 Título"/>
          <p:cNvSpPr txBox="1">
            <a:spLocks/>
          </p:cNvSpPr>
          <p:nvPr/>
        </p:nvSpPr>
        <p:spPr>
          <a:xfrm>
            <a:off x="467544" y="3645024"/>
            <a:ext cx="3816424" cy="936104"/>
          </a:xfrm>
          <a:prstGeom prst="rect">
            <a:avLst/>
          </a:prstGeom>
          <a:solidFill>
            <a:schemeClr val="accent4">
              <a:lumMod val="40000"/>
              <a:lumOff val="60000"/>
            </a:schemeClr>
          </a:solidFill>
          <a:ln>
            <a:solidFill>
              <a:schemeClr val="accent1">
                <a:lumMod val="75000"/>
              </a:schemeClr>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000" dirty="0">
                <a:latin typeface="Arial" pitchFamily="34" charset="0"/>
                <a:cs typeface="Arial" pitchFamily="34" charset="0"/>
              </a:rPr>
              <a:t>Los elementos determinativos de una Confederación son los siguientes:</a:t>
            </a:r>
            <a:endParaRPr lang="es-MX" sz="2000" dirty="0">
              <a:latin typeface="Arial" pitchFamily="34" charset="0"/>
              <a:cs typeface="Arial" pitchFamily="34" charset="0"/>
            </a:endParaRPr>
          </a:p>
        </p:txBody>
      </p:sp>
      <p:sp>
        <p:nvSpPr>
          <p:cNvPr id="6" name="2 Marcador de contenido"/>
          <p:cNvSpPr txBox="1">
            <a:spLocks/>
          </p:cNvSpPr>
          <p:nvPr/>
        </p:nvSpPr>
        <p:spPr>
          <a:xfrm>
            <a:off x="4494820" y="2492896"/>
            <a:ext cx="3965612" cy="4080516"/>
          </a:xfrm>
          <a:prstGeom prst="rect">
            <a:avLst/>
          </a:prstGeom>
          <a:solidFill>
            <a:schemeClr val="accent4">
              <a:lumMod val="20000"/>
              <a:lumOff val="80000"/>
            </a:schemeClr>
          </a:solidFill>
          <a:ln>
            <a:solidFill>
              <a:schemeClr val="accent1">
                <a:lumMod val="75000"/>
              </a:schemeClr>
            </a:solidFill>
          </a:ln>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s-MX" dirty="0"/>
              <a:t>a)	La Confederación no es un solo Estado, es una asociación de Estados soberanos con indiscutible personalidad internacional cada uno de ellos.</a:t>
            </a:r>
          </a:p>
          <a:p>
            <a:pPr marL="0" indent="0" algn="just">
              <a:buNone/>
            </a:pPr>
            <a:r>
              <a:rPr lang="es-MX" dirty="0"/>
              <a:t>b)	La Confederación se integra por un tratado o pacto formal, en que se decide la reunión de Estados.</a:t>
            </a:r>
          </a:p>
          <a:p>
            <a:pPr marL="0" indent="0" algn="just">
              <a:buNone/>
            </a:pPr>
            <a:r>
              <a:rPr lang="es-MX" dirty="0"/>
              <a:t>c)	Los fines de la Confederación son la defensa común de intereses o el beneficio compartido que deriva de esa organización comunitaria.</a:t>
            </a:r>
          </a:p>
        </p:txBody>
      </p:sp>
    </p:spTree>
    <p:extLst>
      <p:ext uri="{BB962C8B-B14F-4D97-AF65-F5344CB8AC3E}">
        <p14:creationId xmlns:p14="http://schemas.microsoft.com/office/powerpoint/2010/main" val="47929877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33264" y="274638"/>
            <a:ext cx="6779096" cy="850106"/>
          </a:xfrm>
          <a:solidFill>
            <a:schemeClr val="accent2"/>
          </a:solidFill>
          <a:ln>
            <a:solidFill>
              <a:schemeClr val="accent1">
                <a:lumMod val="75000"/>
              </a:schemeClr>
            </a:solidFill>
          </a:ln>
        </p:spPr>
        <p:txBody>
          <a:bodyPr>
            <a:normAutofit fontScale="90000"/>
          </a:bodyPr>
          <a:lstStyle/>
          <a:p>
            <a:r>
              <a:rPr lang="es-MX" b="1" dirty="0" smtClean="0"/>
              <a:t/>
            </a:r>
            <a:br>
              <a:rPr lang="es-MX" b="1" dirty="0" smtClean="0"/>
            </a:br>
            <a:r>
              <a:rPr lang="es-MX" sz="31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CONFEDERACIÓN DE ESTADOS</a:t>
            </a:r>
            <a:r>
              <a:rPr lang="es-MX" sz="4000" b="1" dirty="0">
                <a:effectLst>
                  <a:outerShdw blurRad="38100" dist="38100" dir="2700000" algn="tl">
                    <a:srgbClr val="000000">
                      <a:alpha val="43137"/>
                    </a:srgbClr>
                  </a:outerShdw>
                </a:effectLst>
              </a:rPr>
              <a:t/>
            </a:r>
            <a:br>
              <a:rPr lang="es-MX" sz="4000" b="1" dirty="0">
                <a:effectLst>
                  <a:outerShdw blurRad="38100" dist="38100" dir="2700000" algn="tl">
                    <a:srgbClr val="000000">
                      <a:alpha val="43137"/>
                    </a:srgbClr>
                  </a:outerShdw>
                </a:effectLst>
              </a:rPr>
            </a:br>
            <a:endParaRPr lang="es-MX" sz="4000" b="1" dirty="0">
              <a:effectLst>
                <a:outerShdw blurRad="38100" dist="38100" dir="2700000" algn="tl">
                  <a:srgbClr val="000000">
                    <a:alpha val="43137"/>
                  </a:srgbClr>
                </a:outerShdw>
              </a:effectLst>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31</a:t>
            </a:fld>
            <a:endParaRPr lang="es-MX"/>
          </a:p>
        </p:txBody>
      </p:sp>
      <p:sp>
        <p:nvSpPr>
          <p:cNvPr id="5" name="1 Título"/>
          <p:cNvSpPr txBox="1">
            <a:spLocks/>
          </p:cNvSpPr>
          <p:nvPr/>
        </p:nvSpPr>
        <p:spPr>
          <a:xfrm>
            <a:off x="467544" y="1340768"/>
            <a:ext cx="7992888" cy="936104"/>
          </a:xfrm>
          <a:prstGeom prst="rect">
            <a:avLst/>
          </a:prstGeom>
          <a:solidFill>
            <a:schemeClr val="accent4">
              <a:lumMod val="40000"/>
              <a:lumOff val="60000"/>
            </a:schemeClr>
          </a:solidFill>
          <a:ln>
            <a:solidFill>
              <a:schemeClr val="accent1">
                <a:lumMod val="75000"/>
              </a:schemeClr>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000" dirty="0">
                <a:latin typeface="Arial" pitchFamily="34" charset="0"/>
                <a:cs typeface="Arial" pitchFamily="34" charset="0"/>
              </a:rPr>
              <a:t>Los elementos determinativos de una Confederación son los siguientes:</a:t>
            </a:r>
            <a:endParaRPr lang="es-MX" sz="2000" dirty="0">
              <a:latin typeface="Arial" pitchFamily="34" charset="0"/>
              <a:cs typeface="Arial" pitchFamily="34" charset="0"/>
            </a:endParaRPr>
          </a:p>
        </p:txBody>
      </p:sp>
      <p:sp>
        <p:nvSpPr>
          <p:cNvPr id="6" name="2 Marcador de contenido"/>
          <p:cNvSpPr txBox="1">
            <a:spLocks/>
          </p:cNvSpPr>
          <p:nvPr/>
        </p:nvSpPr>
        <p:spPr>
          <a:xfrm>
            <a:off x="539552" y="2492896"/>
            <a:ext cx="7920880" cy="4080516"/>
          </a:xfrm>
          <a:prstGeom prst="rect">
            <a:avLst/>
          </a:prstGeom>
          <a:solidFill>
            <a:schemeClr val="accent4">
              <a:lumMod val="20000"/>
              <a:lumOff val="80000"/>
            </a:schemeClr>
          </a:solidFill>
          <a:ln>
            <a:solidFill>
              <a:schemeClr val="accent1">
                <a:lumMod val="75000"/>
              </a:schemeClr>
            </a:solid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s-MX" sz="2000" dirty="0" smtClean="0">
                <a:latin typeface="Arial" pitchFamily="34" charset="0"/>
                <a:cs typeface="Arial" pitchFamily="34" charset="0"/>
              </a:rPr>
              <a:t>d)	Se </a:t>
            </a:r>
            <a:r>
              <a:rPr lang="es-MX" sz="2000" dirty="0">
                <a:latin typeface="Arial" pitchFamily="34" charset="0"/>
                <a:cs typeface="Arial" pitchFamily="34" charset="0"/>
              </a:rPr>
              <a:t>crea un órgano permanente común, con la denominación de asamblea o dieta, al que se le dan facultades supranacionales para crear normas jurídicas a las que se someten los Estados miembros. Este órgano es una asamblea de representantes de los Estados que integran la Confederación. Los representantes se sujetan a las instrucciones de sus respectivos gobiernos.</a:t>
            </a:r>
          </a:p>
          <a:p>
            <a:pPr marL="0" indent="0" algn="just">
              <a:buNone/>
            </a:pPr>
            <a:r>
              <a:rPr lang="es-MX" sz="2000" dirty="0">
                <a:latin typeface="Arial" pitchFamily="34" charset="0"/>
                <a:cs typeface="Arial" pitchFamily="34" charset="0"/>
              </a:rPr>
              <a:t>e)	Cada estado tiene derecho de designar sus propios representantes diplomáticos.</a:t>
            </a:r>
          </a:p>
          <a:p>
            <a:pPr marL="0" indent="0" algn="just">
              <a:buNone/>
            </a:pPr>
            <a:r>
              <a:rPr lang="es-MX" sz="2000" dirty="0">
                <a:latin typeface="Arial" pitchFamily="34" charset="0"/>
                <a:cs typeface="Arial" pitchFamily="34" charset="0"/>
              </a:rPr>
              <a:t>f)	La organización confederada generalmente es transitoria pues, suele concluir con una unión más estrecha: Federación o suele disolverse</a:t>
            </a:r>
            <a:r>
              <a:rPr lang="es-MX" sz="2000" dirty="0" smtClean="0">
                <a:latin typeface="Arial" pitchFamily="34" charset="0"/>
                <a:cs typeface="Arial" pitchFamily="34" charset="0"/>
              </a:rPr>
              <a:t>.</a:t>
            </a:r>
            <a:endParaRPr lang="es-MX" sz="2000" dirty="0"/>
          </a:p>
        </p:txBody>
      </p:sp>
    </p:spTree>
    <p:extLst>
      <p:ext uri="{BB962C8B-B14F-4D97-AF65-F5344CB8AC3E}">
        <p14:creationId xmlns:p14="http://schemas.microsoft.com/office/powerpoint/2010/main" val="343329337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33264" y="274638"/>
            <a:ext cx="6779096" cy="1066130"/>
          </a:xfrm>
          <a:solidFill>
            <a:schemeClr val="accent2"/>
          </a:solidFill>
          <a:ln>
            <a:solidFill>
              <a:schemeClr val="accent1">
                <a:lumMod val="75000"/>
              </a:schemeClr>
            </a:solidFill>
          </a:ln>
        </p:spPr>
        <p:txBody>
          <a:bodyPr>
            <a:normAutofit fontScale="90000"/>
          </a:bodyPr>
          <a:lstStyle/>
          <a:p>
            <a:r>
              <a:rPr lang="es-MX" b="1" dirty="0" smtClean="0"/>
              <a:t/>
            </a:r>
            <a:br>
              <a:rPr lang="es-MX" b="1" dirty="0" smtClean="0"/>
            </a:b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CONFEDERACIÓN DE ESTADOS.</a:t>
            </a:r>
            <a:b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b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Ejemplo:</a:t>
            </a:r>
            <a:r>
              <a:rPr lang="es-MX" sz="2800" b="1" dirty="0">
                <a:effectLst>
                  <a:outerShdw blurRad="38100" dist="38100" dir="2700000" algn="tl">
                    <a:srgbClr val="000000">
                      <a:alpha val="43137"/>
                    </a:srgbClr>
                  </a:outerShdw>
                </a:effectLst>
              </a:rPr>
              <a:t/>
            </a:r>
            <a:br>
              <a:rPr lang="es-MX" sz="2800" b="1" dirty="0">
                <a:effectLst>
                  <a:outerShdw blurRad="38100" dist="38100" dir="2700000" algn="tl">
                    <a:srgbClr val="000000">
                      <a:alpha val="43137"/>
                    </a:srgbClr>
                  </a:outerShdw>
                </a:effectLst>
              </a:rPr>
            </a:br>
            <a:endParaRPr lang="es-MX" sz="2800" b="1" dirty="0">
              <a:effectLst>
                <a:outerShdw blurRad="38100" dist="38100" dir="2700000" algn="tl">
                  <a:srgbClr val="000000">
                    <a:alpha val="43137"/>
                  </a:srgbClr>
                </a:outerShdw>
              </a:effectLst>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32</a:t>
            </a:fld>
            <a:endParaRPr lang="es-MX"/>
          </a:p>
        </p:txBody>
      </p:sp>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3085" t="6063" r="10633" b="10389"/>
          <a:stretch/>
        </p:blipFill>
        <p:spPr bwMode="auto">
          <a:xfrm>
            <a:off x="6247073" y="2348880"/>
            <a:ext cx="2789423" cy="1992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1 Título"/>
          <p:cNvSpPr txBox="1">
            <a:spLocks/>
          </p:cNvSpPr>
          <p:nvPr/>
        </p:nvSpPr>
        <p:spPr>
          <a:xfrm>
            <a:off x="467544" y="1556792"/>
            <a:ext cx="5779529" cy="3600400"/>
          </a:xfrm>
          <a:prstGeom prst="rect">
            <a:avLst/>
          </a:prstGeom>
          <a:solidFill>
            <a:schemeClr val="accent4">
              <a:lumMod val="40000"/>
              <a:lumOff val="60000"/>
            </a:schemeClr>
          </a:solidFill>
          <a:ln>
            <a:solidFill>
              <a:schemeClr val="accent1">
                <a:lumMod val="75000"/>
              </a:schemeClr>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endParaRPr lang="es-ES" sz="2000" dirty="0" smtClean="0">
              <a:latin typeface="Arial" pitchFamily="34" charset="0"/>
              <a:cs typeface="Arial" pitchFamily="34" charset="0"/>
            </a:endParaRPr>
          </a:p>
          <a:p>
            <a:pPr algn="just"/>
            <a:r>
              <a:rPr lang="es-ES" sz="2100" dirty="0" smtClean="0">
                <a:latin typeface="Arial" pitchFamily="34" charset="0"/>
                <a:cs typeface="Arial" pitchFamily="34" charset="0"/>
              </a:rPr>
              <a:t>En </a:t>
            </a:r>
            <a:r>
              <a:rPr lang="es-ES" sz="2100" dirty="0" smtClean="0">
                <a:latin typeface="Arial" pitchFamily="34" charset="0"/>
                <a:cs typeface="Arial" pitchFamily="34" charset="0"/>
              </a:rPr>
              <a:t>junio de 1895, Honduras, Nicaragua y el Salvador celebraron un tratado, ratificado al año siguiente, por medio del cual se unían políticamente integrando la mayor República de América Central. Era una verdadera confederación, cada Estado conservaba su completa independencia en lo referente a sus asuntos internos; el órgano central era una dieta, compuesta de un representante y un suplente de cada uno de los gobiernos asociados</a:t>
            </a:r>
            <a:r>
              <a:rPr lang="es-ES" sz="2000" dirty="0" smtClean="0">
                <a:latin typeface="Arial" pitchFamily="34" charset="0"/>
                <a:cs typeface="Arial" pitchFamily="34" charset="0"/>
              </a:rPr>
              <a:t>. </a:t>
            </a:r>
          </a:p>
          <a:p>
            <a:pPr algn="just"/>
            <a:endParaRPr lang="es-ES" sz="2000" dirty="0" smtClean="0">
              <a:latin typeface="Arial" pitchFamily="34" charset="0"/>
              <a:cs typeface="Arial" pitchFamily="34" charset="0"/>
            </a:endParaRPr>
          </a:p>
        </p:txBody>
      </p:sp>
      <p:sp>
        <p:nvSpPr>
          <p:cNvPr id="7" name="1 Título"/>
          <p:cNvSpPr txBox="1">
            <a:spLocks/>
          </p:cNvSpPr>
          <p:nvPr/>
        </p:nvSpPr>
        <p:spPr>
          <a:xfrm>
            <a:off x="475928" y="5157192"/>
            <a:ext cx="8272536" cy="1368152"/>
          </a:xfrm>
          <a:prstGeom prst="rect">
            <a:avLst/>
          </a:prstGeom>
          <a:solidFill>
            <a:schemeClr val="accent4">
              <a:lumMod val="40000"/>
              <a:lumOff val="60000"/>
            </a:schemeClr>
          </a:solidFill>
          <a:ln>
            <a:solidFill>
              <a:schemeClr val="accent1">
                <a:lumMod val="75000"/>
              </a:schemeClr>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ES" sz="2100" dirty="0" smtClean="0">
                <a:latin typeface="Arial" pitchFamily="34" charset="0"/>
                <a:cs typeface="Arial" pitchFamily="34" charset="0"/>
              </a:rPr>
              <a:t>En </a:t>
            </a:r>
            <a:r>
              <a:rPr lang="es-ES" sz="2100" dirty="0" smtClean="0">
                <a:latin typeface="Arial" pitchFamily="34" charset="0"/>
                <a:cs typeface="Arial" pitchFamily="34" charset="0"/>
              </a:rPr>
              <a:t>agosto de 1897</a:t>
            </a:r>
            <a:r>
              <a:rPr lang="es-MX" sz="2100" dirty="0">
                <a:latin typeface="Arial" pitchFamily="34" charset="0"/>
                <a:cs typeface="Arial" pitchFamily="34" charset="0"/>
              </a:rPr>
              <a:t> </a:t>
            </a:r>
            <a:r>
              <a:rPr lang="es-MX" sz="2100" dirty="0" smtClean="0">
                <a:latin typeface="Arial" pitchFamily="34" charset="0"/>
                <a:cs typeface="Arial" pitchFamily="34" charset="0"/>
              </a:rPr>
              <a:t>se adhirieron a la Confederación Guatemala y Costa Rica, en 1898 se denominó la </a:t>
            </a:r>
            <a:r>
              <a:rPr lang="es-MX" sz="2100" b="1" dirty="0" smtClean="0">
                <a:latin typeface="Arial" pitchFamily="34" charset="0"/>
                <a:cs typeface="Arial" pitchFamily="34" charset="0"/>
              </a:rPr>
              <a:t>Confederación Estados Unidos de la América Central</a:t>
            </a:r>
            <a:r>
              <a:rPr lang="es-MX" sz="2100" dirty="0" smtClean="0">
                <a:latin typeface="Arial" pitchFamily="34" charset="0"/>
                <a:cs typeface="Arial" pitchFamily="34" charset="0"/>
              </a:rPr>
              <a:t>. Esta Confederación así integrada se disolvió a los tres meses.</a:t>
            </a:r>
            <a:endParaRPr lang="es-ES" sz="2100" dirty="0" smtClean="0">
              <a:latin typeface="Arial" pitchFamily="34" charset="0"/>
              <a:cs typeface="Arial" pitchFamily="34" charset="0"/>
            </a:endParaRPr>
          </a:p>
        </p:txBody>
      </p:sp>
    </p:spTree>
    <p:extLst>
      <p:ext uri="{BB962C8B-B14F-4D97-AF65-F5344CB8AC3E}">
        <p14:creationId xmlns:p14="http://schemas.microsoft.com/office/powerpoint/2010/main" val="637110169"/>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547664" y="332656"/>
            <a:ext cx="6048672" cy="926976"/>
          </a:xfrm>
          <a:solidFill>
            <a:schemeClr val="accent3"/>
          </a:solidFill>
          <a:ln w="38100">
            <a:solidFill>
              <a:schemeClr val="accent1">
                <a:lumMod val="75000"/>
              </a:schemeClr>
            </a:solidFill>
          </a:ln>
        </p:spPr>
        <p:txBody>
          <a:bodyPr>
            <a:normAutofit/>
          </a:bodyPr>
          <a:lstStyle/>
          <a:p>
            <a:r>
              <a:rPr lang="es-MX" sz="2800" b="1" dirty="0" smtClean="0">
                <a:latin typeface="Arial" pitchFamily="34" charset="0"/>
                <a:cs typeface="Arial" pitchFamily="34" charset="0"/>
              </a:rPr>
              <a:t>FEDERACIÓN DE ESTADOS.</a:t>
            </a:r>
            <a:r>
              <a:rPr lang="es-MX" sz="4000" dirty="0" smtClean="0"/>
              <a:t> </a:t>
            </a:r>
            <a:endParaRPr lang="es-MX" sz="4000" dirty="0"/>
          </a:p>
        </p:txBody>
      </p:sp>
      <p:sp>
        <p:nvSpPr>
          <p:cNvPr id="3" name="2 Marcador de contenido"/>
          <p:cNvSpPr>
            <a:spLocks noGrp="1"/>
          </p:cNvSpPr>
          <p:nvPr>
            <p:ph idx="1"/>
          </p:nvPr>
        </p:nvSpPr>
        <p:spPr>
          <a:xfrm>
            <a:off x="539552" y="1412776"/>
            <a:ext cx="7992888" cy="1296144"/>
          </a:xfrm>
          <a:noFill/>
          <a:ln w="38100">
            <a:solidFill>
              <a:schemeClr val="accent3">
                <a:lumMod val="75000"/>
              </a:schemeClr>
            </a:solidFill>
          </a:ln>
        </p:spPr>
        <p:txBody>
          <a:bodyPr>
            <a:normAutofit lnSpcReduction="10000"/>
          </a:bodyPr>
          <a:lstStyle/>
          <a:p>
            <a:pPr marL="114300" indent="0" algn="just">
              <a:buNone/>
            </a:pPr>
            <a:r>
              <a:rPr lang="es-MX" sz="2000" dirty="0">
                <a:latin typeface="Arial" pitchFamily="34" charset="0"/>
                <a:cs typeface="Arial" pitchFamily="34" charset="0"/>
              </a:rPr>
              <a:t>En la Federación de </a:t>
            </a:r>
            <a:r>
              <a:rPr lang="es-MX" sz="2000" dirty="0" smtClean="0">
                <a:latin typeface="Arial" pitchFamily="34" charset="0"/>
                <a:cs typeface="Arial" pitchFamily="34" charset="0"/>
              </a:rPr>
              <a:t>Estados, </a:t>
            </a:r>
            <a:r>
              <a:rPr lang="es-MX" sz="2000" dirty="0">
                <a:latin typeface="Arial" pitchFamily="34" charset="0"/>
                <a:cs typeface="Arial" pitchFamily="34" charset="0"/>
              </a:rPr>
              <a:t>las entidades unificadas se vinculan más estrechamente que en la Confederación, carecen de personalidad jurídica internacional pero, conservan facultades soberanas en sus regímenes interiores.</a:t>
            </a: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33</a:t>
            </a:fld>
            <a:endParaRPr lang="es-MX"/>
          </a:p>
        </p:txBody>
      </p:sp>
      <p:sp>
        <p:nvSpPr>
          <p:cNvPr id="5" name="2 Marcador de contenido"/>
          <p:cNvSpPr txBox="1">
            <a:spLocks/>
          </p:cNvSpPr>
          <p:nvPr/>
        </p:nvSpPr>
        <p:spPr>
          <a:xfrm>
            <a:off x="467544" y="3933056"/>
            <a:ext cx="3960440" cy="1152128"/>
          </a:xfrm>
          <a:prstGeom prst="rect">
            <a:avLst/>
          </a:prstGeom>
          <a:solidFill>
            <a:schemeClr val="accent2">
              <a:lumMod val="40000"/>
              <a:lumOff val="60000"/>
            </a:schemeClr>
          </a:solidFill>
          <a:ln>
            <a:solidFill>
              <a:schemeClr val="accent2">
                <a:lumMod val="75000"/>
              </a:schemeClr>
            </a:solidFill>
          </a:ln>
        </p:spPr>
        <p:txBody>
          <a:bodyPr vert="horz" lIns="91440" tIns="45720" rIns="91440" bIns="45720" rtlCol="0">
            <a:normAutofit fontScale="4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s-ES" sz="4200" dirty="0">
                <a:latin typeface="Arial" pitchFamily="34" charset="0"/>
                <a:cs typeface="Arial" pitchFamily="34" charset="0"/>
              </a:rPr>
              <a:t>Las características sobresalientes del sistema de organización federal son las siguientes:</a:t>
            </a:r>
            <a:endParaRPr lang="es-MX" sz="4200" dirty="0">
              <a:latin typeface="Arial" pitchFamily="34" charset="0"/>
              <a:cs typeface="Arial" pitchFamily="34" charset="0"/>
            </a:endParaRPr>
          </a:p>
          <a:p>
            <a:endParaRPr lang="es-MX" dirty="0"/>
          </a:p>
        </p:txBody>
      </p:sp>
      <p:sp>
        <p:nvSpPr>
          <p:cNvPr id="6" name="1 Título"/>
          <p:cNvSpPr txBox="1">
            <a:spLocks/>
          </p:cNvSpPr>
          <p:nvPr/>
        </p:nvSpPr>
        <p:spPr>
          <a:xfrm>
            <a:off x="4572000" y="2852936"/>
            <a:ext cx="4032448" cy="3816424"/>
          </a:xfrm>
          <a:prstGeom prst="rect">
            <a:avLst/>
          </a:prstGeom>
          <a:solidFill>
            <a:schemeClr val="accent4">
              <a:lumMod val="40000"/>
              <a:lumOff val="60000"/>
            </a:schemeClr>
          </a:solidFill>
          <a:ln>
            <a:solidFill>
              <a:schemeClr val="accent1">
                <a:lumMod val="75000"/>
              </a:schemeClr>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MX" sz="1900" dirty="0" smtClean="0">
                <a:latin typeface="Arial" pitchFamily="34" charset="0"/>
                <a:cs typeface="Arial" pitchFamily="34" charset="0"/>
              </a:rPr>
              <a:t>a</a:t>
            </a:r>
            <a:r>
              <a:rPr lang="es-MX" sz="1900" dirty="0">
                <a:latin typeface="Arial" pitchFamily="34" charset="0"/>
                <a:cs typeface="Arial" pitchFamily="34" charset="0"/>
              </a:rPr>
              <a:t>)	La unidad federal de los Estados federados se establece en un documento constitucional o pacto federal.</a:t>
            </a:r>
          </a:p>
          <a:p>
            <a:pPr algn="just"/>
            <a:r>
              <a:rPr lang="es-MX" sz="1900" dirty="0">
                <a:latin typeface="Arial" pitchFamily="34" charset="0"/>
                <a:cs typeface="Arial" pitchFamily="34" charset="0"/>
              </a:rPr>
              <a:t>b)	La unión entre los Estados federados es perpetua, lo que quiere decir que se trata de una unidad permanente y no transitoria.</a:t>
            </a:r>
          </a:p>
          <a:p>
            <a:pPr algn="just"/>
            <a:r>
              <a:rPr lang="es-MX" sz="1900" dirty="0">
                <a:latin typeface="Arial" pitchFamily="34" charset="0"/>
                <a:cs typeface="Arial" pitchFamily="34" charset="0"/>
              </a:rPr>
              <a:t>c)	En el pacto federal se hace una distribución competencial de las facultades que corresponde a la Federación y a los Estados federados.</a:t>
            </a:r>
          </a:p>
        </p:txBody>
      </p:sp>
    </p:spTree>
    <p:extLst>
      <p:ext uri="{BB962C8B-B14F-4D97-AF65-F5344CB8AC3E}">
        <p14:creationId xmlns:p14="http://schemas.microsoft.com/office/powerpoint/2010/main" val="20799331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484784"/>
            <a:ext cx="7920880" cy="4896544"/>
          </a:xfrm>
          <a:solidFill>
            <a:schemeClr val="accent4">
              <a:lumMod val="40000"/>
              <a:lumOff val="60000"/>
            </a:schemeClr>
          </a:solidFill>
          <a:ln>
            <a:solidFill>
              <a:schemeClr val="accent1">
                <a:lumMod val="75000"/>
              </a:schemeClr>
            </a:solidFill>
          </a:ln>
        </p:spPr>
        <p:txBody>
          <a:bodyPr>
            <a:noAutofit/>
          </a:bodyPr>
          <a:lstStyle/>
          <a:p>
            <a:pPr algn="l"/>
            <a:r>
              <a:rPr lang="es-MX" sz="1900" dirty="0">
                <a:latin typeface="Arial" pitchFamily="34" charset="0"/>
                <a:cs typeface="Arial" pitchFamily="34" charset="0"/>
              </a:rPr>
              <a:t>d)	Hay una supremacía de las normas jurídicas federales frente a las normas jurídicas de los Estados federados, y una subordinación de Federación y de Estados federados a la Constitución o documento supremo.</a:t>
            </a:r>
            <a:br>
              <a:rPr lang="es-MX" sz="1900" dirty="0">
                <a:latin typeface="Arial" pitchFamily="34" charset="0"/>
                <a:cs typeface="Arial" pitchFamily="34" charset="0"/>
              </a:rPr>
            </a:br>
            <a:r>
              <a:rPr lang="es-MX" sz="1900" dirty="0">
                <a:latin typeface="Arial" pitchFamily="34" charset="0"/>
                <a:cs typeface="Arial" pitchFamily="34" charset="0"/>
              </a:rPr>
              <a:t>e)	Coexisten órganos de gobierno de la Federación y órganos de gobierno de los Estados federados.</a:t>
            </a:r>
            <a:br>
              <a:rPr lang="es-MX" sz="1900" dirty="0">
                <a:latin typeface="Arial" pitchFamily="34" charset="0"/>
                <a:cs typeface="Arial" pitchFamily="34" charset="0"/>
              </a:rPr>
            </a:br>
            <a:r>
              <a:rPr lang="es-MX" sz="1900" dirty="0">
                <a:latin typeface="Arial" pitchFamily="34" charset="0"/>
                <a:cs typeface="Arial" pitchFamily="34" charset="0"/>
              </a:rPr>
              <a:t>f)	Los Estados federados tienen voz y voto en la modificación del texto constitucional, al igual que la Federación.</a:t>
            </a:r>
            <a:br>
              <a:rPr lang="es-MX" sz="1900" dirty="0">
                <a:latin typeface="Arial" pitchFamily="34" charset="0"/>
                <a:cs typeface="Arial" pitchFamily="34" charset="0"/>
              </a:rPr>
            </a:br>
            <a:r>
              <a:rPr lang="es-MX" sz="1900" dirty="0">
                <a:latin typeface="Arial" pitchFamily="34" charset="0"/>
                <a:cs typeface="Arial" pitchFamily="34" charset="0"/>
              </a:rPr>
              <a:t>g)	La federación se hace cargo de los asuntos internacionales a través del Poder Ejecutivo, con la injerencia sancionadora del Poder Legislativo.</a:t>
            </a:r>
            <a:br>
              <a:rPr lang="es-MX" sz="1900" dirty="0">
                <a:latin typeface="Arial" pitchFamily="34" charset="0"/>
                <a:cs typeface="Arial" pitchFamily="34" charset="0"/>
              </a:rPr>
            </a:br>
            <a:r>
              <a:rPr lang="es-MX" sz="1900" dirty="0">
                <a:latin typeface="Arial" pitchFamily="34" charset="0"/>
                <a:cs typeface="Arial" pitchFamily="34" charset="0"/>
              </a:rPr>
              <a:t>h)	Los Estados federados, tienen intervención en los asuntos internacionales a través de sus representantes en el Poder Legislativo.</a:t>
            </a:r>
            <a:br>
              <a:rPr lang="es-MX" sz="1900" dirty="0">
                <a:latin typeface="Arial" pitchFamily="34" charset="0"/>
                <a:cs typeface="Arial" pitchFamily="34" charset="0"/>
              </a:rPr>
            </a:br>
            <a:r>
              <a:rPr lang="es-MX" sz="1900" dirty="0">
                <a:latin typeface="Arial" pitchFamily="34" charset="0"/>
                <a:cs typeface="Arial" pitchFamily="34" charset="0"/>
              </a:rPr>
              <a:t>i)	La personalidad de la Federación es la única que tiene relevancia internacional.  Los Estados federados, en lo internacional carecen de personalidad.</a:t>
            </a:r>
            <a:br>
              <a:rPr lang="es-MX" sz="1900" dirty="0">
                <a:latin typeface="Arial" pitchFamily="34" charset="0"/>
                <a:cs typeface="Arial" pitchFamily="34" charset="0"/>
              </a:rPr>
            </a:br>
            <a:endParaRPr lang="es-MX" sz="19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34</a:t>
            </a:fld>
            <a:endParaRPr lang="es-MX"/>
          </a:p>
        </p:txBody>
      </p:sp>
      <p:sp>
        <p:nvSpPr>
          <p:cNvPr id="5" name="3 Título"/>
          <p:cNvSpPr txBox="1">
            <a:spLocks/>
          </p:cNvSpPr>
          <p:nvPr/>
        </p:nvSpPr>
        <p:spPr>
          <a:xfrm>
            <a:off x="1835696" y="476672"/>
            <a:ext cx="5472608" cy="913304"/>
          </a:xfrm>
          <a:prstGeom prst="rect">
            <a:avLst/>
          </a:prstGeom>
          <a:solidFill>
            <a:schemeClr val="accent4"/>
          </a:solidFill>
          <a:ln>
            <a:solidFill>
              <a:schemeClr val="accent1">
                <a:lumMod val="75000"/>
              </a:schemeClr>
            </a:solidFill>
          </a:ln>
        </p:spPr>
        <p:txBody>
          <a:bodyPr vert="horz" lIns="91440" tIns="45720" rIns="91440" bIns="45720" rtlCol="0" anchor="ctr">
            <a:norm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ctr"/>
            <a:r>
              <a:rPr lang="es-MX" sz="2800" b="1" dirty="0" smtClean="0">
                <a:solidFill>
                  <a:schemeClr val="bg1"/>
                </a:solidFill>
                <a:latin typeface="Arial" pitchFamily="34" charset="0"/>
                <a:cs typeface="Arial" pitchFamily="34" charset="0"/>
              </a:rPr>
              <a:t>FEDERACIÓN DE ESTADOS</a:t>
            </a:r>
            <a:endParaRPr lang="es-MX" sz="28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3576974362"/>
      </p:ext>
    </p:extLst>
  </p:cSld>
  <p:clrMapOvr>
    <a:masterClrMapping/>
  </p:clrMapOvr>
  <p:transition spd="slow">
    <p:cove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29208" y="620688"/>
            <a:ext cx="8075240" cy="1440159"/>
          </a:xfrm>
          <a:solidFill>
            <a:schemeClr val="accent1">
              <a:lumMod val="20000"/>
              <a:lumOff val="80000"/>
            </a:schemeClr>
          </a:solidFill>
          <a:ln>
            <a:solidFill>
              <a:schemeClr val="accent1">
                <a:lumMod val="75000"/>
              </a:schemeClr>
            </a:solidFill>
          </a:ln>
        </p:spPr>
        <p:txBody>
          <a:bodyPr>
            <a:normAutofit fontScale="77500" lnSpcReduction="20000"/>
          </a:bodyPr>
          <a:lstStyle/>
          <a:p>
            <a:pPr marL="114300" indent="0">
              <a:lnSpc>
                <a:spcPct val="150000"/>
              </a:lnSpc>
              <a:buNone/>
            </a:pPr>
            <a:r>
              <a:rPr lang="es-MX" sz="2800" dirty="0">
                <a:latin typeface="Arial" pitchFamily="34" charset="0"/>
                <a:cs typeface="Arial" pitchFamily="34" charset="0"/>
              </a:rPr>
              <a:t>El ejemplo más claro de Federación de Estados, lo vivimos en nuestro país, ya que la organización política que prevalece actualmente es de un típico sistema federal.</a:t>
            </a: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35</a:t>
            </a:fld>
            <a:endParaRPr lang="es-MX"/>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2261352"/>
            <a:ext cx="6064721" cy="4263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417741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428604"/>
            <a:ext cx="3207300" cy="984172"/>
          </a:xfrm>
          <a:solidFill>
            <a:schemeClr val="accent1">
              <a:lumMod val="75000"/>
            </a:schemeClr>
          </a:solidFill>
        </p:spPr>
        <p:txBody>
          <a:bodyPr>
            <a:normAutofit fontScale="90000"/>
          </a:bodyPr>
          <a:lstStyle/>
          <a:p>
            <a:r>
              <a:rPr lang="es-MX" sz="3200" b="1" dirty="0" smtClean="0">
                <a:solidFill>
                  <a:schemeClr val="bg1"/>
                </a:solidFill>
                <a:latin typeface="Arial" pitchFamily="34" charset="0"/>
                <a:cs typeface="Arial" pitchFamily="34" charset="0"/>
              </a:rPr>
              <a:t>CONCLUSIONES</a:t>
            </a:r>
            <a:endParaRPr lang="es-MX" sz="3200" b="1" dirty="0">
              <a:solidFill>
                <a:schemeClr val="bg1"/>
              </a:solidFill>
              <a:latin typeface="Arial" pitchFamily="34" charset="0"/>
              <a:cs typeface="Arial" pitchFamily="34" charset="0"/>
            </a:endParaRPr>
          </a:p>
        </p:txBody>
      </p:sp>
      <p:sp>
        <p:nvSpPr>
          <p:cNvPr id="3" name="2 Marcador de contenido"/>
          <p:cNvSpPr>
            <a:spLocks noGrp="1"/>
          </p:cNvSpPr>
          <p:nvPr>
            <p:ph idx="1"/>
          </p:nvPr>
        </p:nvSpPr>
        <p:spPr>
          <a:xfrm>
            <a:off x="457200" y="1556792"/>
            <a:ext cx="7859216" cy="4752528"/>
          </a:xfrm>
          <a:ln w="38100">
            <a:solidFill>
              <a:schemeClr val="accent1">
                <a:lumMod val="75000"/>
              </a:schemeClr>
            </a:solidFill>
          </a:ln>
        </p:spPr>
        <p:txBody>
          <a:bodyPr>
            <a:normAutofit fontScale="92500" lnSpcReduction="20000"/>
          </a:bodyPr>
          <a:lstStyle/>
          <a:p>
            <a:pPr algn="just"/>
            <a:endParaRPr lang="es-ES" sz="2400" dirty="0" smtClean="0">
              <a:latin typeface="Arial" pitchFamily="34" charset="0"/>
              <a:cs typeface="Arial" pitchFamily="34" charset="0"/>
            </a:endParaRPr>
          </a:p>
          <a:p>
            <a:pPr algn="just"/>
            <a:r>
              <a:rPr lang="es-ES" sz="2400" dirty="0" smtClean="0">
                <a:latin typeface="Arial" pitchFamily="34" charset="0"/>
                <a:cs typeface="Arial" pitchFamily="34" charset="0"/>
              </a:rPr>
              <a:t>El </a:t>
            </a:r>
            <a:r>
              <a:rPr lang="es-ES" sz="2400" dirty="0">
                <a:latin typeface="Arial" pitchFamily="34" charset="0"/>
                <a:cs typeface="Arial" pitchFamily="34" charset="0"/>
              </a:rPr>
              <a:t>Estado, </a:t>
            </a:r>
            <a:r>
              <a:rPr lang="es-ES" sz="2400" dirty="0" smtClean="0">
                <a:latin typeface="Arial" pitchFamily="34" charset="0"/>
                <a:cs typeface="Arial" pitchFamily="34" charset="0"/>
              </a:rPr>
              <a:t>es </a:t>
            </a:r>
            <a:r>
              <a:rPr lang="es-ES" sz="2400" dirty="0">
                <a:latin typeface="Arial" pitchFamily="34" charset="0"/>
                <a:cs typeface="Arial" pitchFamily="34" charset="0"/>
              </a:rPr>
              <a:t>el pueblo que se halla establecido en un territorio bajo su propio gobierno soberano</a:t>
            </a:r>
            <a:r>
              <a:rPr lang="es-ES" sz="2400" dirty="0" smtClean="0">
                <a:latin typeface="Arial" pitchFamily="34" charset="0"/>
                <a:cs typeface="Arial" pitchFamily="34" charset="0"/>
              </a:rPr>
              <a:t>.</a:t>
            </a:r>
          </a:p>
          <a:p>
            <a:pPr algn="just"/>
            <a:r>
              <a:rPr lang="es-ES" sz="2400" dirty="0">
                <a:latin typeface="Arial" pitchFamily="34" charset="0"/>
                <a:cs typeface="Arial" pitchFamily="34" charset="0"/>
              </a:rPr>
              <a:t>L</a:t>
            </a:r>
            <a:r>
              <a:rPr lang="es-ES" sz="2400" dirty="0" smtClean="0">
                <a:latin typeface="Arial" pitchFamily="34" charset="0"/>
                <a:cs typeface="Arial" pitchFamily="34" charset="0"/>
              </a:rPr>
              <a:t>os </a:t>
            </a:r>
            <a:r>
              <a:rPr lang="es-ES" sz="2400" dirty="0">
                <a:latin typeface="Arial" pitchFamily="34" charset="0"/>
                <a:cs typeface="Arial" pitchFamily="34" charset="0"/>
              </a:rPr>
              <a:t>elementos tradicionales del </a:t>
            </a:r>
            <a:r>
              <a:rPr lang="es-ES" sz="2400" dirty="0" smtClean="0">
                <a:latin typeface="Arial" pitchFamily="34" charset="0"/>
                <a:cs typeface="Arial" pitchFamily="34" charset="0"/>
              </a:rPr>
              <a:t>Estado son: </a:t>
            </a:r>
            <a:r>
              <a:rPr lang="es-ES" sz="2400" dirty="0">
                <a:latin typeface="Arial" pitchFamily="34" charset="0"/>
                <a:cs typeface="Arial" pitchFamily="34" charset="0"/>
              </a:rPr>
              <a:t>la población, el territorio, el gobierno y la soberanía</a:t>
            </a:r>
            <a:r>
              <a:rPr lang="es-ES" sz="2400" dirty="0" smtClean="0">
                <a:latin typeface="Arial" pitchFamily="34" charset="0"/>
                <a:cs typeface="Arial" pitchFamily="34" charset="0"/>
              </a:rPr>
              <a:t>.</a:t>
            </a:r>
          </a:p>
          <a:p>
            <a:pPr algn="just"/>
            <a:r>
              <a:rPr lang="es-ES" sz="2400" dirty="0">
                <a:latin typeface="Arial" pitchFamily="34" charset="0"/>
                <a:cs typeface="Arial" pitchFamily="34" charset="0"/>
              </a:rPr>
              <a:t>LA POBLACIÓN. (Elemento humano </a:t>
            </a:r>
            <a:r>
              <a:rPr lang="es-ES" sz="2400" dirty="0" smtClean="0">
                <a:latin typeface="Arial" pitchFamily="34" charset="0"/>
                <a:cs typeface="Arial" pitchFamily="34" charset="0"/>
              </a:rPr>
              <a:t>nacional).</a:t>
            </a:r>
          </a:p>
          <a:p>
            <a:pPr algn="just"/>
            <a:r>
              <a:rPr lang="es-ES" sz="2400" dirty="0">
                <a:latin typeface="Arial" pitchFamily="34" charset="0"/>
                <a:cs typeface="Arial" pitchFamily="34" charset="0"/>
              </a:rPr>
              <a:t>EL TERRITORIO. (Elemento </a:t>
            </a:r>
            <a:r>
              <a:rPr lang="es-ES" sz="2400" dirty="0" smtClean="0">
                <a:latin typeface="Arial" pitchFamily="34" charset="0"/>
                <a:cs typeface="Arial" pitchFamily="34" charset="0"/>
              </a:rPr>
              <a:t>geográfico).</a:t>
            </a:r>
            <a:endParaRPr lang="es-MX" sz="2400" dirty="0">
              <a:latin typeface="Arial" pitchFamily="34" charset="0"/>
              <a:cs typeface="Arial" pitchFamily="34" charset="0"/>
            </a:endParaRPr>
          </a:p>
          <a:p>
            <a:pPr algn="just"/>
            <a:r>
              <a:rPr lang="es-MX" sz="2400" dirty="0">
                <a:latin typeface="Arial" pitchFamily="34" charset="0"/>
                <a:cs typeface="Arial" pitchFamily="34" charset="0"/>
              </a:rPr>
              <a:t>EL GOBIERNO. (Elemento </a:t>
            </a:r>
            <a:r>
              <a:rPr lang="es-MX" sz="2400" dirty="0" smtClean="0">
                <a:latin typeface="Arial" pitchFamily="34" charset="0"/>
                <a:cs typeface="Arial" pitchFamily="34" charset="0"/>
              </a:rPr>
              <a:t>político).</a:t>
            </a:r>
          </a:p>
          <a:p>
            <a:pPr algn="just"/>
            <a:r>
              <a:rPr lang="es-MX" sz="2400" dirty="0">
                <a:latin typeface="Arial" pitchFamily="34" charset="0"/>
                <a:cs typeface="Arial" pitchFamily="34" charset="0"/>
              </a:rPr>
              <a:t>LA SOBERANÍA. (Elemento </a:t>
            </a:r>
            <a:r>
              <a:rPr lang="es-MX" sz="2400" dirty="0" smtClean="0">
                <a:latin typeface="Arial" pitchFamily="34" charset="0"/>
                <a:cs typeface="Arial" pitchFamily="34" charset="0"/>
              </a:rPr>
              <a:t>jurídico).</a:t>
            </a:r>
          </a:p>
          <a:p>
            <a:pPr algn="just"/>
            <a:r>
              <a:rPr lang="es-MX" sz="2400" dirty="0">
                <a:latin typeface="Arial" pitchFamily="34" charset="0"/>
                <a:cs typeface="Arial" pitchFamily="34" charset="0"/>
              </a:rPr>
              <a:t>Un Estado soberano es una comunidad humana perfecta y permanente que se gobierna plenamente a sí misma, está vinculada a un ordenamiento jurídico funcionando regularmente en un determinado territorio y en inmediata conexión con el Derecho Internacional, cuyas normas, en general, </a:t>
            </a:r>
            <a:r>
              <a:rPr lang="es-MX" sz="2400" dirty="0" smtClean="0">
                <a:latin typeface="Arial" pitchFamily="34" charset="0"/>
                <a:cs typeface="Arial" pitchFamily="34" charset="0"/>
              </a:rPr>
              <a:t>respeta.</a:t>
            </a:r>
          </a:p>
          <a:p>
            <a:pPr algn="just"/>
            <a:endParaRPr lang="es-MX" sz="2400" dirty="0">
              <a:latin typeface="Arial" pitchFamily="34" charset="0"/>
              <a:cs typeface="Arial" pitchFamily="34" charset="0"/>
            </a:endParaRPr>
          </a:p>
          <a:p>
            <a:pPr algn="just"/>
            <a:endParaRPr lang="es-MX" sz="24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36</a:t>
            </a:fld>
            <a:endParaRPr lang="es-MX"/>
          </a:p>
        </p:txBody>
      </p:sp>
    </p:spTree>
    <p:extLst>
      <p:ext uri="{BB962C8B-B14F-4D97-AF65-F5344CB8AC3E}">
        <p14:creationId xmlns:p14="http://schemas.microsoft.com/office/powerpoint/2010/main" val="322869966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476672"/>
            <a:ext cx="3207300" cy="792088"/>
          </a:xfrm>
          <a:solidFill>
            <a:schemeClr val="accent1">
              <a:lumMod val="75000"/>
            </a:schemeClr>
          </a:solidFill>
        </p:spPr>
        <p:txBody>
          <a:bodyPr>
            <a:normAutofit fontScale="90000"/>
          </a:bodyPr>
          <a:lstStyle/>
          <a:p>
            <a:r>
              <a:rPr lang="es-MX" sz="3200" b="1" dirty="0" smtClean="0">
                <a:solidFill>
                  <a:schemeClr val="bg1"/>
                </a:solidFill>
                <a:latin typeface="Arial" pitchFamily="34" charset="0"/>
                <a:cs typeface="Arial" pitchFamily="34" charset="0"/>
              </a:rPr>
              <a:t>CONCLUSIONES</a:t>
            </a:r>
            <a:endParaRPr lang="es-MX" sz="3200" b="1" dirty="0">
              <a:solidFill>
                <a:schemeClr val="bg1"/>
              </a:solidFill>
              <a:latin typeface="Arial" pitchFamily="34" charset="0"/>
              <a:cs typeface="Arial" pitchFamily="34" charset="0"/>
            </a:endParaRPr>
          </a:p>
        </p:txBody>
      </p:sp>
      <p:sp>
        <p:nvSpPr>
          <p:cNvPr id="3" name="2 Marcador de contenido"/>
          <p:cNvSpPr>
            <a:spLocks noGrp="1"/>
          </p:cNvSpPr>
          <p:nvPr>
            <p:ph idx="1"/>
          </p:nvPr>
        </p:nvSpPr>
        <p:spPr>
          <a:xfrm>
            <a:off x="457200" y="1484784"/>
            <a:ext cx="7859216" cy="4824536"/>
          </a:xfrm>
          <a:ln w="38100">
            <a:solidFill>
              <a:schemeClr val="accent1">
                <a:lumMod val="75000"/>
              </a:schemeClr>
            </a:solidFill>
          </a:ln>
        </p:spPr>
        <p:txBody>
          <a:bodyPr>
            <a:normAutofit fontScale="92500" lnSpcReduction="20000"/>
          </a:bodyPr>
          <a:lstStyle/>
          <a:p>
            <a:pPr algn="just"/>
            <a:endParaRPr lang="es-MX" sz="2400" dirty="0" smtClean="0">
              <a:latin typeface="Arial" pitchFamily="34" charset="0"/>
              <a:cs typeface="Arial" pitchFamily="34" charset="0"/>
            </a:endParaRPr>
          </a:p>
          <a:p>
            <a:pPr algn="just"/>
            <a:r>
              <a:rPr lang="es-MX" sz="2400" dirty="0" smtClean="0">
                <a:latin typeface="Arial" pitchFamily="34" charset="0"/>
                <a:cs typeface="Arial" pitchFamily="34" charset="0"/>
              </a:rPr>
              <a:t>Los </a:t>
            </a:r>
            <a:r>
              <a:rPr lang="es-MX" sz="2400" dirty="0">
                <a:latin typeface="Arial" pitchFamily="34" charset="0"/>
                <a:cs typeface="Arial" pitchFamily="34" charset="0"/>
              </a:rPr>
              <a:t>Estados desde el punto de vista de su estructura </a:t>
            </a:r>
            <a:r>
              <a:rPr lang="es-MX" sz="2400" dirty="0" smtClean="0">
                <a:latin typeface="Arial" pitchFamily="34" charset="0"/>
                <a:cs typeface="Arial" pitchFamily="34" charset="0"/>
              </a:rPr>
              <a:t>se clasifican en </a:t>
            </a:r>
            <a:r>
              <a:rPr lang="es-MX" sz="2400" dirty="0">
                <a:latin typeface="Arial" pitchFamily="34" charset="0"/>
                <a:cs typeface="Arial" pitchFamily="34" charset="0"/>
              </a:rPr>
              <a:t>simples o unitarios, por una parte, y en compuestos, por otra parte</a:t>
            </a:r>
            <a:r>
              <a:rPr lang="es-MX" sz="2400" dirty="0" smtClean="0">
                <a:latin typeface="Arial" pitchFamily="34" charset="0"/>
                <a:cs typeface="Arial" pitchFamily="34" charset="0"/>
              </a:rPr>
              <a:t>.</a:t>
            </a:r>
          </a:p>
          <a:p>
            <a:pPr algn="just"/>
            <a:r>
              <a:rPr lang="es-ES" sz="2400" dirty="0">
                <a:latin typeface="Arial" pitchFamily="34" charset="0"/>
                <a:cs typeface="Arial" pitchFamily="34" charset="0"/>
              </a:rPr>
              <a:t>Estados simples o unitarios son aquellos Estados que, en su estructura interna, se presentan como una unidad. </a:t>
            </a:r>
            <a:endParaRPr lang="es-ES" sz="2400" dirty="0" smtClean="0">
              <a:latin typeface="Arial" pitchFamily="34" charset="0"/>
              <a:cs typeface="Arial" pitchFamily="34" charset="0"/>
            </a:endParaRPr>
          </a:p>
          <a:p>
            <a:pPr algn="just"/>
            <a:r>
              <a:rPr lang="es-ES" sz="2400" dirty="0">
                <a:latin typeface="Arial" pitchFamily="34" charset="0"/>
                <a:cs typeface="Arial" pitchFamily="34" charset="0"/>
              </a:rPr>
              <a:t>Los llamados Estados compuestos son aquellos que integran una pluralidad de Estados. Tal pluralidad, en ocasiones, está integrada por Estados con soberanía internacional y, otras veces, la soberanía internacional sólo corresponde a la unión de ellos pero, en lo interno poseen ciertas facultades autónomas</a:t>
            </a:r>
            <a:r>
              <a:rPr lang="es-ES" sz="2400" dirty="0" smtClean="0">
                <a:latin typeface="Arial" pitchFamily="34" charset="0"/>
                <a:cs typeface="Arial" pitchFamily="34" charset="0"/>
              </a:rPr>
              <a:t>.</a:t>
            </a:r>
          </a:p>
          <a:p>
            <a:pPr algn="just"/>
            <a:r>
              <a:rPr lang="es-ES" sz="2400" dirty="0">
                <a:latin typeface="Arial" pitchFamily="34" charset="0"/>
                <a:cs typeface="Arial" pitchFamily="34" charset="0"/>
              </a:rPr>
              <a:t>Entre los Estados compuestos existen diversas modalidades, a saber: unión personal, unión real, Confederación y Federación</a:t>
            </a:r>
            <a:endParaRPr lang="es-MX" sz="24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37</a:t>
            </a:fld>
            <a:endParaRPr lang="es-MX"/>
          </a:p>
        </p:txBody>
      </p:sp>
    </p:spTree>
    <p:extLst>
      <p:ext uri="{BB962C8B-B14F-4D97-AF65-F5344CB8AC3E}">
        <p14:creationId xmlns:p14="http://schemas.microsoft.com/office/powerpoint/2010/main" val="119104952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4620" y="428604"/>
            <a:ext cx="3063284" cy="696140"/>
          </a:xfrm>
          <a:solidFill>
            <a:schemeClr val="accent2"/>
          </a:solidFill>
        </p:spPr>
        <p:txBody>
          <a:bodyPr>
            <a:normAutofit fontScale="90000"/>
          </a:bodyPr>
          <a:lstStyle/>
          <a:p>
            <a:r>
              <a:rPr lang="es-MX" sz="3200" b="1" dirty="0" smtClean="0">
                <a:solidFill>
                  <a:schemeClr val="bg1"/>
                </a:solidFill>
                <a:latin typeface="Arial" pitchFamily="34" charset="0"/>
                <a:cs typeface="Arial" pitchFamily="34" charset="0"/>
              </a:rPr>
              <a:t>REFERENCIAS</a:t>
            </a:r>
            <a:endParaRPr lang="es-MX" sz="3200" b="1" dirty="0">
              <a:solidFill>
                <a:schemeClr val="bg1"/>
              </a:solidFill>
              <a:latin typeface="Arial" pitchFamily="34" charset="0"/>
              <a:cs typeface="Arial" pitchFamily="34" charset="0"/>
            </a:endParaRPr>
          </a:p>
        </p:txBody>
      </p:sp>
      <p:sp>
        <p:nvSpPr>
          <p:cNvPr id="3" name="2 Marcador de contenido"/>
          <p:cNvSpPr>
            <a:spLocks noGrp="1"/>
          </p:cNvSpPr>
          <p:nvPr>
            <p:ph idx="1"/>
          </p:nvPr>
        </p:nvSpPr>
        <p:spPr>
          <a:xfrm>
            <a:off x="539552" y="1196752"/>
            <a:ext cx="7992888" cy="5112568"/>
          </a:xfrm>
          <a:solidFill>
            <a:schemeClr val="accent1">
              <a:lumMod val="20000"/>
              <a:lumOff val="80000"/>
            </a:schemeClr>
          </a:solidFill>
          <a:ln w="38100">
            <a:solidFill>
              <a:schemeClr val="accent1">
                <a:lumMod val="75000"/>
              </a:schemeClr>
            </a:solidFill>
          </a:ln>
        </p:spPr>
        <p:txBody>
          <a:bodyPr>
            <a:noAutofit/>
          </a:bodyPr>
          <a:lstStyle/>
          <a:p>
            <a:pPr algn="just"/>
            <a:r>
              <a:rPr lang="es-ES" sz="1800" dirty="0">
                <a:latin typeface="Arial" pitchFamily="34" charset="0"/>
                <a:cs typeface="Arial" pitchFamily="34" charset="0"/>
              </a:rPr>
              <a:t>Arellano, C. (2009). Primer curso de </a:t>
            </a:r>
            <a:r>
              <a:rPr lang="es-MX" sz="1800" dirty="0">
                <a:latin typeface="Arial" pitchFamily="34" charset="0"/>
                <a:cs typeface="Arial" pitchFamily="34" charset="0"/>
              </a:rPr>
              <a:t>derecho internacional público. 7ª. Edición. Editorial Porrúa. México.</a:t>
            </a:r>
          </a:p>
          <a:p>
            <a:pPr algn="just"/>
            <a:r>
              <a:rPr lang="es-ES" sz="1800" dirty="0">
                <a:latin typeface="Arial" pitchFamily="34" charset="0"/>
                <a:cs typeface="Arial" pitchFamily="34" charset="0"/>
              </a:rPr>
              <a:t>Castro, J. y C. </a:t>
            </a:r>
            <a:r>
              <a:rPr lang="es-ES" sz="1800" dirty="0" err="1">
                <a:latin typeface="Arial" pitchFamily="34" charset="0"/>
                <a:cs typeface="Arial" pitchFamily="34" charset="0"/>
              </a:rPr>
              <a:t>Agramón</a:t>
            </a:r>
            <a:r>
              <a:rPr lang="es-ES" sz="1800" dirty="0">
                <a:latin typeface="Arial" pitchFamily="34" charset="0"/>
                <a:cs typeface="Arial" pitchFamily="34" charset="0"/>
              </a:rPr>
              <a:t> (2010). Diccionario de </a:t>
            </a:r>
            <a:r>
              <a:rPr lang="es-MX" sz="1800" dirty="0">
                <a:latin typeface="Arial" pitchFamily="34" charset="0"/>
                <a:cs typeface="Arial" pitchFamily="34" charset="0"/>
              </a:rPr>
              <a:t>Derecho Internacional Público. 2ª. Edición. Oxford </a:t>
            </a:r>
            <a:r>
              <a:rPr lang="es-MX" sz="1800" dirty="0" err="1">
                <a:latin typeface="Arial" pitchFamily="34" charset="0"/>
                <a:cs typeface="Arial" pitchFamily="34" charset="0"/>
              </a:rPr>
              <a:t>University</a:t>
            </a:r>
            <a:r>
              <a:rPr lang="es-MX" sz="1800" dirty="0">
                <a:latin typeface="Arial" pitchFamily="34" charset="0"/>
                <a:cs typeface="Arial" pitchFamily="34" charset="0"/>
              </a:rPr>
              <a:t> </a:t>
            </a:r>
            <a:r>
              <a:rPr lang="es-MX" sz="1800" dirty="0" err="1">
                <a:latin typeface="Arial" pitchFamily="34" charset="0"/>
                <a:cs typeface="Arial" pitchFamily="34" charset="0"/>
              </a:rPr>
              <a:t>Press</a:t>
            </a:r>
            <a:r>
              <a:rPr lang="es-MX" sz="1800" dirty="0">
                <a:latin typeface="Arial" pitchFamily="34" charset="0"/>
                <a:cs typeface="Arial" pitchFamily="34" charset="0"/>
              </a:rPr>
              <a:t>. </a:t>
            </a:r>
            <a:r>
              <a:rPr lang="es-MX" sz="1800" dirty="0" err="1">
                <a:latin typeface="Arial" pitchFamily="34" charset="0"/>
                <a:cs typeface="Arial" pitchFamily="34" charset="0"/>
              </a:rPr>
              <a:t>Méxcio</a:t>
            </a:r>
            <a:r>
              <a:rPr lang="es-MX" sz="1800" dirty="0">
                <a:latin typeface="Arial" pitchFamily="34" charset="0"/>
                <a:cs typeface="Arial" pitchFamily="34" charset="0"/>
              </a:rPr>
              <a:t>.</a:t>
            </a:r>
          </a:p>
          <a:p>
            <a:pPr algn="just"/>
            <a:r>
              <a:rPr lang="es-ES" sz="1800" dirty="0">
                <a:latin typeface="Arial" pitchFamily="34" charset="0"/>
                <a:cs typeface="Arial" pitchFamily="34" charset="0"/>
              </a:rPr>
              <a:t>Constitución Política de los Estados Unidos Mexicanos.</a:t>
            </a:r>
            <a:endParaRPr lang="es-MX" sz="1800" dirty="0">
              <a:latin typeface="Arial" pitchFamily="34" charset="0"/>
              <a:cs typeface="Arial" pitchFamily="34" charset="0"/>
            </a:endParaRPr>
          </a:p>
          <a:p>
            <a:pPr algn="just"/>
            <a:r>
              <a:rPr lang="es-ES" sz="1800" dirty="0" smtClean="0">
                <a:latin typeface="Arial" pitchFamily="34" charset="0"/>
                <a:cs typeface="Arial" pitchFamily="34" charset="0"/>
              </a:rPr>
              <a:t>Gómez-Robledo</a:t>
            </a:r>
            <a:r>
              <a:rPr lang="es-ES" sz="1800" dirty="0">
                <a:latin typeface="Arial" pitchFamily="34" charset="0"/>
                <a:cs typeface="Arial" pitchFamily="34" charset="0"/>
              </a:rPr>
              <a:t>, A. (2008). </a:t>
            </a:r>
            <a:r>
              <a:rPr lang="es-MX" sz="1800" dirty="0">
                <a:latin typeface="Arial" pitchFamily="34" charset="0"/>
                <a:cs typeface="Arial" pitchFamily="34" charset="0"/>
              </a:rPr>
              <a:t>Derecho Internacional: temas selectos. 5ª. Edición. Universidad Nacional Autónoma de México. México.</a:t>
            </a:r>
          </a:p>
          <a:p>
            <a:pPr algn="just"/>
            <a:r>
              <a:rPr lang="es-ES" sz="1800" dirty="0">
                <a:latin typeface="Arial" pitchFamily="34" charset="0"/>
                <a:cs typeface="Arial" pitchFamily="34" charset="0"/>
              </a:rPr>
              <a:t>Moreno, J. Barrena, G. y F. López (2011). </a:t>
            </a:r>
            <a:r>
              <a:rPr lang="es-MX" sz="1800" dirty="0">
                <a:latin typeface="Arial" pitchFamily="34" charset="0"/>
                <a:cs typeface="Arial" pitchFamily="34" charset="0"/>
              </a:rPr>
              <a:t>Derecho Internacional Público. 1ª. Edición. Oxford </a:t>
            </a:r>
            <a:r>
              <a:rPr lang="es-MX" sz="1800" dirty="0" err="1">
                <a:latin typeface="Arial" pitchFamily="34" charset="0"/>
                <a:cs typeface="Arial" pitchFamily="34" charset="0"/>
              </a:rPr>
              <a:t>University</a:t>
            </a:r>
            <a:r>
              <a:rPr lang="es-MX" sz="1800" dirty="0">
                <a:latin typeface="Arial" pitchFamily="34" charset="0"/>
                <a:cs typeface="Arial" pitchFamily="34" charset="0"/>
              </a:rPr>
              <a:t> </a:t>
            </a:r>
            <a:r>
              <a:rPr lang="es-MX" sz="1800" dirty="0" err="1">
                <a:latin typeface="Arial" pitchFamily="34" charset="0"/>
                <a:cs typeface="Arial" pitchFamily="34" charset="0"/>
              </a:rPr>
              <a:t>Press</a:t>
            </a:r>
            <a:r>
              <a:rPr lang="es-MX" sz="1800" dirty="0">
                <a:latin typeface="Arial" pitchFamily="34" charset="0"/>
                <a:cs typeface="Arial" pitchFamily="34" charset="0"/>
              </a:rPr>
              <a:t>. México.</a:t>
            </a:r>
          </a:p>
          <a:p>
            <a:pPr algn="just"/>
            <a:r>
              <a:rPr lang="es-MX" sz="1800" dirty="0">
                <a:latin typeface="Arial" pitchFamily="34" charset="0"/>
                <a:cs typeface="Arial" pitchFamily="34" charset="0"/>
              </a:rPr>
              <a:t>Ortiz, L. (2004). Derecho Internacional Público. Colección de Textos Jurídicos Universitarios. Oxford </a:t>
            </a:r>
            <a:r>
              <a:rPr lang="es-MX" sz="1800" dirty="0" err="1">
                <a:latin typeface="Arial" pitchFamily="34" charset="0"/>
                <a:cs typeface="Arial" pitchFamily="34" charset="0"/>
              </a:rPr>
              <a:t>University</a:t>
            </a:r>
            <a:r>
              <a:rPr lang="es-MX" sz="1800" dirty="0">
                <a:latin typeface="Arial" pitchFamily="34" charset="0"/>
                <a:cs typeface="Arial" pitchFamily="34" charset="0"/>
              </a:rPr>
              <a:t> </a:t>
            </a:r>
            <a:r>
              <a:rPr lang="es-MX" sz="1800" dirty="0" err="1">
                <a:latin typeface="Arial" pitchFamily="34" charset="0"/>
                <a:cs typeface="Arial" pitchFamily="34" charset="0"/>
              </a:rPr>
              <a:t>Press</a:t>
            </a:r>
            <a:r>
              <a:rPr lang="es-MX" sz="1800" dirty="0">
                <a:latin typeface="Arial" pitchFamily="34" charset="0"/>
                <a:cs typeface="Arial" pitchFamily="34" charset="0"/>
              </a:rPr>
              <a:t>. México. </a:t>
            </a:r>
          </a:p>
          <a:p>
            <a:pPr algn="just"/>
            <a:r>
              <a:rPr lang="es-MX" sz="1800" dirty="0">
                <a:latin typeface="Arial" pitchFamily="34" charset="0"/>
                <a:cs typeface="Arial" pitchFamily="34" charset="0"/>
              </a:rPr>
              <a:t>Sepúlveda, C. (2009). Derecho Internacional. Editorial Porrúa. 26ª edición. México.</a:t>
            </a:r>
          </a:p>
          <a:p>
            <a:pPr algn="just"/>
            <a:r>
              <a:rPr lang="es-MX" sz="1800" dirty="0" err="1">
                <a:latin typeface="Arial" pitchFamily="34" charset="0"/>
                <a:cs typeface="Arial" pitchFamily="34" charset="0"/>
              </a:rPr>
              <a:t>Seara</a:t>
            </a:r>
            <a:r>
              <a:rPr lang="es-MX" sz="1800" dirty="0">
                <a:latin typeface="Arial" pitchFamily="34" charset="0"/>
                <a:cs typeface="Arial" pitchFamily="34" charset="0"/>
              </a:rPr>
              <a:t>, M. (2012). Derecho Internacional Público. 24ª. Edición. Editorial Porrúa. México.</a:t>
            </a:r>
          </a:p>
          <a:p>
            <a:pPr algn="just"/>
            <a:r>
              <a:rPr lang="es-MX" sz="1800" dirty="0">
                <a:latin typeface="Arial" pitchFamily="34" charset="0"/>
                <a:cs typeface="Arial" pitchFamily="34" charset="0"/>
              </a:rPr>
              <a:t>Organización de las Naciones Unidas. http://www.un.org/es/ </a:t>
            </a: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38</a:t>
            </a:fld>
            <a:endParaRPr lang="es-MX"/>
          </a:p>
        </p:txBody>
      </p:sp>
    </p:spTree>
    <p:extLst>
      <p:ext uri="{BB962C8B-B14F-4D97-AF65-F5344CB8AC3E}">
        <p14:creationId xmlns:p14="http://schemas.microsoft.com/office/powerpoint/2010/main" val="165055666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602936" y="188640"/>
            <a:ext cx="2857496" cy="936104"/>
          </a:xfrm>
        </p:spPr>
        <p:txBody>
          <a:bodyPr>
            <a:normAutofit fontScale="90000"/>
          </a:bodyPr>
          <a:lstStyle/>
          <a:p>
            <a:pPr algn="r"/>
            <a:r>
              <a:rPr lang="es-ES" sz="3100" dirty="0" smtClean="0"/>
              <a:t/>
            </a:r>
            <a:br>
              <a:rPr lang="es-ES" sz="3100" dirty="0" smtClean="0"/>
            </a:br>
            <a:r>
              <a:rPr lang="es-ES" sz="2200" dirty="0" smtClean="0">
                <a:solidFill>
                  <a:schemeClr val="accent1">
                    <a:lumMod val="75000"/>
                  </a:schemeClr>
                </a:solidFill>
              </a:rPr>
              <a:t>F</a:t>
            </a:r>
            <a:r>
              <a:rPr lang="es-ES" sz="1800" dirty="0" smtClean="0">
                <a:solidFill>
                  <a:schemeClr val="accent1">
                    <a:lumMod val="75000"/>
                  </a:schemeClr>
                </a:solidFill>
              </a:rPr>
              <a:t>ACULTAD DE ECONOMÍA</a:t>
            </a:r>
            <a:br>
              <a:rPr lang="es-ES" sz="1800" dirty="0" smtClean="0">
                <a:solidFill>
                  <a:schemeClr val="accent1">
                    <a:lumMod val="75000"/>
                  </a:schemeClr>
                </a:solidFill>
              </a:rPr>
            </a:br>
            <a:r>
              <a:rPr lang="es-ES" sz="1800" dirty="0" smtClean="0">
                <a:solidFill>
                  <a:schemeClr val="accent1">
                    <a:lumMod val="75000"/>
                  </a:schemeClr>
                </a:solidFill>
              </a:rPr>
              <a:t>RELACIONES ECONÓMICAS INTERNACIONALES</a:t>
            </a:r>
            <a:r>
              <a:rPr lang="es-ES" dirty="0" smtClean="0">
                <a:solidFill>
                  <a:schemeClr val="accent3">
                    <a:lumMod val="50000"/>
                  </a:schemeClr>
                </a:solidFill>
              </a:rPr>
              <a:t/>
            </a:r>
            <a:br>
              <a:rPr lang="es-ES" dirty="0" smtClean="0">
                <a:solidFill>
                  <a:schemeClr val="accent3">
                    <a:lumMod val="50000"/>
                  </a:schemeClr>
                </a:solidFill>
              </a:rPr>
            </a:br>
            <a:endParaRPr lang="es-MX" dirty="0">
              <a:solidFill>
                <a:schemeClr val="accent3">
                  <a:lumMod val="50000"/>
                </a:schemeClr>
              </a:solidFill>
            </a:endParaRPr>
          </a:p>
        </p:txBody>
      </p:sp>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bg1"/>
                </a:solidFill>
              </a:rPr>
              <a:pPr/>
              <a:t>39</a:t>
            </a:fld>
            <a:endParaRPr lang="es-MX" dirty="0">
              <a:solidFill>
                <a:schemeClr val="bg1"/>
              </a:solidFill>
            </a:endParaRPr>
          </a:p>
        </p:txBody>
      </p:sp>
      <p:pic>
        <p:nvPicPr>
          <p:cNvPr id="5" name="Picture 2" descr="Uaemex"/>
          <p:cNvPicPr>
            <a:picLocks noChangeAspect="1" noChangeArrowheads="1"/>
          </p:cNvPicPr>
          <p:nvPr/>
        </p:nvPicPr>
        <p:blipFill>
          <a:blip r:embed="rId2"/>
          <a:srcRect/>
          <a:stretch>
            <a:fillRect/>
          </a:stretch>
        </p:blipFill>
        <p:spPr bwMode="auto">
          <a:xfrm>
            <a:off x="755650" y="572070"/>
            <a:ext cx="3240088" cy="2928938"/>
          </a:xfrm>
          <a:prstGeom prst="rect">
            <a:avLst/>
          </a:prstGeom>
          <a:noFill/>
          <a:ln w="28575">
            <a:solidFill>
              <a:schemeClr val="accent1">
                <a:lumMod val="75000"/>
              </a:schemeClr>
            </a:solidFill>
            <a:miter lim="800000"/>
            <a:headEnd/>
            <a:tailEnd/>
          </a:ln>
        </p:spPr>
      </p:pic>
      <p:pic>
        <p:nvPicPr>
          <p:cNvPr id="7" name="Picture 3"/>
          <p:cNvPicPr>
            <a:picLocks noChangeAspect="1" noChangeArrowheads="1"/>
          </p:cNvPicPr>
          <p:nvPr/>
        </p:nvPicPr>
        <p:blipFill>
          <a:blip r:embed="rId3"/>
          <a:srcRect/>
          <a:stretch>
            <a:fillRect/>
          </a:stretch>
        </p:blipFill>
        <p:spPr bwMode="auto">
          <a:xfrm>
            <a:off x="4644008" y="2996952"/>
            <a:ext cx="3294126" cy="2952328"/>
          </a:xfrm>
          <a:prstGeom prst="rect">
            <a:avLst/>
          </a:prstGeom>
          <a:noFill/>
          <a:ln w="28575">
            <a:solidFill>
              <a:schemeClr val="accent1">
                <a:lumMod val="75000"/>
              </a:schemeClr>
            </a:solidFill>
            <a:miter lim="800000"/>
            <a:headEnd/>
            <a:tailEnd/>
          </a:ln>
        </p:spPr>
      </p:pic>
    </p:spTree>
    <p:extLst>
      <p:ext uri="{BB962C8B-B14F-4D97-AF65-F5344CB8AC3E}">
        <p14:creationId xmlns:p14="http://schemas.microsoft.com/office/powerpoint/2010/main" val="3596626805"/>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ppt_x"/>
                                          </p:val>
                                        </p:tav>
                                        <p:tav tm="100000">
                                          <p:val>
                                            <p:strVal val="#ppt_x"/>
                                          </p:val>
                                        </p:tav>
                                      </p:tavLst>
                                    </p:anim>
                                    <p:anim calcmode="lin" valueType="num">
                                      <p:cBhvr additive="base">
                                        <p:cTn id="8"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1621631" y="2030214"/>
            <a:ext cx="5900738" cy="2190874"/>
          </a:xfrm>
          <a:solidFill>
            <a:schemeClr val="accent2"/>
          </a:solidFill>
          <a:ln w="38100">
            <a:solidFill>
              <a:schemeClr val="accent1"/>
            </a:solidFill>
          </a:ln>
        </p:spPr>
        <p:txBody>
          <a:bodyPr>
            <a:noAutofit/>
          </a:bodyPr>
          <a:lstStyle/>
          <a:p>
            <a:pPr algn="ctr" eaLnBrk="1" hangingPunct="1"/>
            <a:r>
              <a:rPr lang="es-ES" sz="4000" b="1" dirty="0" smtClean="0">
                <a:solidFill>
                  <a:schemeClr val="bg1">
                    <a:lumMod val="95000"/>
                  </a:schemeClr>
                </a:solidFill>
                <a:effectLst>
                  <a:outerShdw blurRad="38100" dist="38100" dir="2700000" algn="tl">
                    <a:srgbClr val="000000">
                      <a:alpha val="43137"/>
                    </a:srgbClr>
                  </a:outerShdw>
                </a:effectLst>
              </a:rPr>
              <a:t>GUIÓN EXPLICATIVO</a:t>
            </a:r>
            <a:br>
              <a:rPr lang="es-ES" sz="4000" b="1" dirty="0" smtClean="0">
                <a:solidFill>
                  <a:schemeClr val="bg1">
                    <a:lumMod val="95000"/>
                  </a:schemeClr>
                </a:solidFill>
                <a:effectLst>
                  <a:outerShdw blurRad="38100" dist="38100" dir="2700000" algn="tl">
                    <a:srgbClr val="000000">
                      <a:alpha val="43137"/>
                    </a:srgbClr>
                  </a:outerShdw>
                </a:effectLst>
              </a:rPr>
            </a:br>
            <a:r>
              <a:rPr lang="es-ES" sz="2400" b="1" dirty="0" smtClean="0">
                <a:solidFill>
                  <a:schemeClr val="bg1">
                    <a:lumMod val="95000"/>
                  </a:schemeClr>
                </a:solidFill>
                <a:effectLst>
                  <a:outerShdw blurRad="38100" dist="38100" dir="2700000" algn="tl">
                    <a:srgbClr val="000000">
                      <a:alpha val="43137"/>
                    </a:srgbClr>
                  </a:outerShdw>
                </a:effectLst>
              </a:rPr>
              <a:t/>
            </a:r>
            <a:br>
              <a:rPr lang="es-ES" sz="2400" b="1" dirty="0" smtClean="0">
                <a:solidFill>
                  <a:schemeClr val="bg1">
                    <a:lumMod val="95000"/>
                  </a:schemeClr>
                </a:solidFill>
                <a:effectLst>
                  <a:outerShdw blurRad="38100" dist="38100" dir="2700000" algn="tl">
                    <a:srgbClr val="000000">
                      <a:alpha val="43137"/>
                    </a:srgbClr>
                  </a:outerShdw>
                </a:effectLst>
              </a:rPr>
            </a:br>
            <a:r>
              <a:rPr lang="es-ES" sz="2400" b="1" dirty="0" smtClean="0">
                <a:solidFill>
                  <a:schemeClr val="bg1">
                    <a:lumMod val="95000"/>
                  </a:schemeClr>
                </a:solidFill>
                <a:effectLst>
                  <a:outerShdw blurRad="38100" dist="38100" dir="2700000" algn="tl">
                    <a:srgbClr val="000000">
                      <a:alpha val="43137"/>
                    </a:srgbClr>
                  </a:outerShdw>
                </a:effectLst>
              </a:rPr>
              <a:t>Propósitos</a:t>
            </a:r>
            <a:br>
              <a:rPr lang="es-ES" sz="2400" b="1" dirty="0" smtClean="0">
                <a:solidFill>
                  <a:schemeClr val="bg1">
                    <a:lumMod val="95000"/>
                  </a:schemeClr>
                </a:solidFill>
                <a:effectLst>
                  <a:outerShdw blurRad="38100" dist="38100" dir="2700000" algn="tl">
                    <a:srgbClr val="000000">
                      <a:alpha val="43137"/>
                    </a:srgbClr>
                  </a:outerShdw>
                </a:effectLst>
              </a:rPr>
            </a:br>
            <a:r>
              <a:rPr lang="es-ES" sz="2400" b="1" dirty="0" smtClean="0">
                <a:solidFill>
                  <a:schemeClr val="bg1">
                    <a:lumMod val="95000"/>
                  </a:schemeClr>
                </a:solidFill>
                <a:effectLst>
                  <a:outerShdw blurRad="38100" dist="38100" dir="2700000" algn="tl">
                    <a:srgbClr val="000000">
                      <a:alpha val="43137"/>
                    </a:srgbClr>
                  </a:outerShdw>
                </a:effectLst>
              </a:rPr>
              <a:t>Estructura Metodológica</a:t>
            </a:r>
            <a:br>
              <a:rPr lang="es-ES" sz="2400" b="1" dirty="0" smtClean="0">
                <a:solidFill>
                  <a:schemeClr val="bg1">
                    <a:lumMod val="95000"/>
                  </a:schemeClr>
                </a:solidFill>
                <a:effectLst>
                  <a:outerShdw blurRad="38100" dist="38100" dir="2700000" algn="tl">
                    <a:srgbClr val="000000">
                      <a:alpha val="43137"/>
                    </a:srgbClr>
                  </a:outerShdw>
                </a:effectLst>
              </a:rPr>
            </a:br>
            <a:r>
              <a:rPr lang="es-ES" sz="2400" b="1" dirty="0" smtClean="0">
                <a:solidFill>
                  <a:schemeClr val="bg1">
                    <a:lumMod val="95000"/>
                  </a:schemeClr>
                </a:solidFill>
                <a:effectLst>
                  <a:outerShdw blurRad="38100" dist="38100" dir="2700000" algn="tl">
                    <a:srgbClr val="000000">
                      <a:alpha val="43137"/>
                    </a:srgbClr>
                  </a:outerShdw>
                </a:effectLst>
              </a:rPr>
              <a:t>Planeación Didáctica </a:t>
            </a:r>
            <a:endParaRPr lang="es-ES" sz="4000" b="1" dirty="0" smtClean="0">
              <a:solidFill>
                <a:schemeClr val="bg1">
                  <a:lumMod val="95000"/>
                </a:schemeClr>
              </a:solidFill>
              <a:effectLst>
                <a:outerShdw blurRad="38100" dist="38100" dir="2700000" algn="tl">
                  <a:srgbClr val="000000">
                    <a:alpha val="43137"/>
                  </a:srgbClr>
                </a:outerShdw>
              </a:effectLst>
            </a:endParaRPr>
          </a:p>
        </p:txBody>
      </p:sp>
      <p:sp>
        <p:nvSpPr>
          <p:cNvPr id="4" name="3 Marcador de número de diapositiva"/>
          <p:cNvSpPr>
            <a:spLocks noGrp="1"/>
          </p:cNvSpPr>
          <p:nvPr>
            <p:ph type="sldNum" sz="quarter" idx="12"/>
          </p:nvPr>
        </p:nvSpPr>
        <p:spPr/>
        <p:txBody>
          <a:bodyPr/>
          <a:lstStyle/>
          <a:p>
            <a:fld id="{6D3F354B-F5C5-4EF2-87BA-04594DF4B743}" type="slidenum">
              <a:rPr lang="es-MX" b="1" smtClean="0"/>
              <a:t>4</a:t>
            </a:fld>
            <a:endParaRPr lang="es-MX" b="1" dirty="0"/>
          </a:p>
        </p:txBody>
      </p:sp>
      <p:pic>
        <p:nvPicPr>
          <p:cNvPr id="5" name="Picture 3"/>
          <p:cNvPicPr>
            <a:picLocks noChangeAspect="1" noChangeArrowheads="1"/>
          </p:cNvPicPr>
          <p:nvPr/>
        </p:nvPicPr>
        <p:blipFill>
          <a:blip r:embed="rId2"/>
          <a:srcRect/>
          <a:stretch>
            <a:fillRect/>
          </a:stretch>
        </p:blipFill>
        <p:spPr bwMode="auto">
          <a:xfrm>
            <a:off x="7956376" y="188640"/>
            <a:ext cx="767078" cy="687487"/>
          </a:xfrm>
          <a:prstGeom prst="rect">
            <a:avLst/>
          </a:prstGeom>
          <a:noFill/>
          <a:ln w="9525">
            <a:solidFill>
              <a:schemeClr val="accent1">
                <a:lumMod val="75000"/>
              </a:schemeClr>
            </a:solidFill>
            <a:miter lim="800000"/>
            <a:headEnd/>
            <a:tailEnd/>
          </a:ln>
        </p:spPr>
      </p:pic>
    </p:spTree>
    <p:extLst>
      <p:ext uri="{BB962C8B-B14F-4D97-AF65-F5344CB8AC3E}">
        <p14:creationId xmlns:p14="http://schemas.microsoft.com/office/powerpoint/2010/main" val="1590227024"/>
      </p:ext>
    </p:extLst>
  </p:cSld>
  <p:clrMapOvr>
    <a:masterClrMapping/>
  </p:clrMapOvr>
  <p:transition spd="slow">
    <p:blinds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602936" y="-27384"/>
            <a:ext cx="2857496" cy="936104"/>
          </a:xfrm>
        </p:spPr>
        <p:txBody>
          <a:bodyPr>
            <a:normAutofit fontScale="90000"/>
          </a:bodyPr>
          <a:lstStyle/>
          <a:p>
            <a:pPr algn="r"/>
            <a:r>
              <a:rPr lang="es-ES" sz="3100" dirty="0" smtClean="0"/>
              <a:t/>
            </a:r>
            <a:br>
              <a:rPr lang="es-ES" sz="3100" dirty="0" smtClean="0"/>
            </a:br>
            <a:r>
              <a:rPr lang="es-ES" sz="2000" dirty="0" smtClean="0"/>
              <a:t>F</a:t>
            </a:r>
            <a:r>
              <a:rPr lang="es-ES" sz="1600" dirty="0" smtClean="0"/>
              <a:t>ACULTAD DE ECONOMÍA</a:t>
            </a:r>
            <a:br>
              <a:rPr lang="es-ES" sz="1600" dirty="0" smtClean="0"/>
            </a:br>
            <a:r>
              <a:rPr lang="es-ES" sz="1600" dirty="0" smtClean="0"/>
              <a:t>RELACIONES ECONÓMICAS INTERNACIONALES</a:t>
            </a:r>
            <a:r>
              <a:rPr lang="es-ES" dirty="0" smtClean="0"/>
              <a:t/>
            </a:r>
            <a:br>
              <a:rPr lang="es-ES" dirty="0" smtClean="0"/>
            </a:br>
            <a:endParaRPr lang="es-MX" dirty="0"/>
          </a:p>
        </p:txBody>
      </p:sp>
      <p:sp>
        <p:nvSpPr>
          <p:cNvPr id="3" name="2 Marcador de número de diapositiva"/>
          <p:cNvSpPr>
            <a:spLocks noGrp="1"/>
          </p:cNvSpPr>
          <p:nvPr>
            <p:ph type="sldNum" sz="quarter" idx="12"/>
          </p:nvPr>
        </p:nvSpPr>
        <p:spPr/>
        <p:txBody>
          <a:bodyPr/>
          <a:lstStyle/>
          <a:p>
            <a:fld id="{114F6E14-26B7-447F-A4C5-187AB6119613}" type="slidenum">
              <a:rPr lang="es-MX" b="1" smtClean="0">
                <a:solidFill>
                  <a:schemeClr val="tx1"/>
                </a:solidFill>
              </a:rPr>
              <a:pPr/>
              <a:t>5</a:t>
            </a:fld>
            <a:endParaRPr lang="es-MX" b="1" dirty="0">
              <a:solidFill>
                <a:schemeClr val="tx1"/>
              </a:solidFill>
            </a:endParaRPr>
          </a:p>
        </p:txBody>
      </p:sp>
      <p:pic>
        <p:nvPicPr>
          <p:cNvPr id="4" name="Picture 3"/>
          <p:cNvPicPr>
            <a:picLocks noChangeAspect="1" noChangeArrowheads="1"/>
          </p:cNvPicPr>
          <p:nvPr/>
        </p:nvPicPr>
        <p:blipFill>
          <a:blip r:embed="rId3"/>
          <a:srcRect/>
          <a:stretch>
            <a:fillRect/>
          </a:stretch>
        </p:blipFill>
        <p:spPr bwMode="auto">
          <a:xfrm>
            <a:off x="8521427" y="116632"/>
            <a:ext cx="587077" cy="648072"/>
          </a:xfrm>
          <a:prstGeom prst="rect">
            <a:avLst/>
          </a:prstGeom>
          <a:noFill/>
          <a:ln w="9525">
            <a:solidFill>
              <a:schemeClr val="accent1">
                <a:lumMod val="75000"/>
              </a:schemeClr>
            </a:solidFill>
            <a:miter lim="800000"/>
            <a:headEnd/>
            <a:tailEnd/>
          </a:ln>
        </p:spPr>
      </p:pic>
      <p:sp>
        <p:nvSpPr>
          <p:cNvPr id="5" name="Rectangle 1"/>
          <p:cNvSpPr>
            <a:spLocks noChangeArrowheads="1"/>
          </p:cNvSpPr>
          <p:nvPr/>
        </p:nvSpPr>
        <p:spPr bwMode="auto">
          <a:xfrm>
            <a:off x="533664" y="1007152"/>
            <a:ext cx="7987763" cy="3200876"/>
          </a:xfrm>
          <a:prstGeom prst="rect">
            <a:avLst/>
          </a:prstGeom>
          <a:solidFill>
            <a:schemeClr val="accent1">
              <a:lumMod val="20000"/>
              <a:lumOff val="80000"/>
            </a:schemeClr>
          </a:solidFill>
          <a:ln>
            <a:solidFill>
              <a:schemeClr val="accent1">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MX" sz="2400" b="1" dirty="0" smtClean="0">
                <a:ln>
                  <a:solidFill>
                    <a:schemeClr val="tx1">
                      <a:lumMod val="65000"/>
                      <a:lumOff val="35000"/>
                    </a:schemeClr>
                  </a:solidFill>
                </a:ln>
                <a:solidFill>
                  <a:schemeClr val="accent1">
                    <a:lumMod val="75000"/>
                  </a:schemeClr>
                </a:solidFill>
                <a:latin typeface="Verdana" pitchFamily="34" charset="0"/>
                <a:ea typeface="Times New Roman" pitchFamily="18" charset="0"/>
                <a:cs typeface="Times New Roman" pitchFamily="18" charset="0"/>
              </a:rPr>
              <a:t>GUIÓN EXPLICATIVO.</a:t>
            </a:r>
          </a:p>
          <a:p>
            <a:pPr marL="0" marR="0" lvl="0" indent="0" algn="l" defTabSz="914400" rtl="0" eaLnBrk="1" fontAlgn="base" latinLnBrk="0" hangingPunct="1">
              <a:lnSpc>
                <a:spcPct val="100000"/>
              </a:lnSpc>
              <a:spcBef>
                <a:spcPct val="0"/>
              </a:spcBef>
              <a:spcAft>
                <a:spcPct val="0"/>
              </a:spcAft>
              <a:buClrTx/>
              <a:buSzTx/>
              <a:buFontTx/>
              <a:buNone/>
              <a:tabLst/>
            </a:pPr>
            <a:endParaRPr lang="es-MX" sz="2400" b="1" dirty="0">
              <a:ln>
                <a:solidFill>
                  <a:schemeClr val="tx1">
                    <a:lumMod val="65000"/>
                    <a:lumOff val="35000"/>
                  </a:schemeClr>
                </a:solidFill>
              </a:ln>
              <a:solidFill>
                <a:schemeClr val="accent1">
                  <a:lumMod val="75000"/>
                </a:schemeClr>
              </a:solidFill>
              <a:latin typeface="Verdana" pitchFamily="34" charset="0"/>
              <a:ea typeface="Times New Roman" pitchFamily="18" charset="0"/>
              <a:cs typeface="Times New Roman" pitchFamily="18" charset="0"/>
            </a:endParaRPr>
          </a:p>
          <a:p>
            <a:pPr algn="just" fontAlgn="base">
              <a:spcBef>
                <a:spcPct val="0"/>
              </a:spcBef>
              <a:spcAft>
                <a:spcPct val="0"/>
              </a:spcAft>
            </a:pPr>
            <a:r>
              <a:rPr lang="es-MX" sz="2400" b="1" dirty="0" smtClean="0">
                <a:ln>
                  <a:solidFill>
                    <a:schemeClr val="tx1">
                      <a:lumMod val="65000"/>
                      <a:lumOff val="35000"/>
                    </a:schemeClr>
                  </a:solidFill>
                </a:ln>
                <a:solidFill>
                  <a:schemeClr val="accent1">
                    <a:lumMod val="75000"/>
                  </a:schemeClr>
                </a:solidFill>
                <a:latin typeface="Verdana" pitchFamily="34" charset="0"/>
                <a:ea typeface="Times New Roman" pitchFamily="18" charset="0"/>
                <a:cs typeface="Times New Roman" pitchFamily="18" charset="0"/>
              </a:rPr>
              <a:t>Propósito de la Unidad de Aprendizaje</a:t>
            </a:r>
            <a:r>
              <a:rPr kumimoji="0" lang="es-MX" sz="2400" b="1" i="0" strike="noStrike" cap="none" normalizeH="0" dirty="0" smtClean="0">
                <a:ln>
                  <a:solidFill>
                    <a:schemeClr val="tx1">
                      <a:lumMod val="65000"/>
                      <a:lumOff val="35000"/>
                    </a:schemeClr>
                  </a:solidFill>
                </a:ln>
                <a:solidFill>
                  <a:schemeClr val="accent1">
                    <a:lumMod val="75000"/>
                  </a:schemeClr>
                </a:solidFill>
                <a:effectLst/>
                <a:latin typeface="Verdana" pitchFamily="34" charset="0"/>
                <a:ea typeface="Times New Roman" pitchFamily="18" charset="0"/>
                <a:cs typeface="Times New Roman" pitchFamily="18" charset="0"/>
              </a:rPr>
              <a:t>.</a:t>
            </a:r>
            <a:endParaRPr kumimoji="0" lang="es-MX" sz="1600" b="1" i="0" strike="noStrike" cap="none" normalizeH="0" dirty="0" smtClean="0">
              <a:ln>
                <a:solidFill>
                  <a:schemeClr val="tx1">
                    <a:lumMod val="65000"/>
                    <a:lumOff val="35000"/>
                  </a:schemeClr>
                </a:solidFill>
              </a:ln>
              <a:solidFill>
                <a:schemeClr val="accent1">
                  <a:lumMod val="75000"/>
                </a:schemeClr>
              </a:solidFill>
              <a:effectLst/>
              <a:latin typeface="Verdana" pitchFamily="34" charset="0"/>
              <a:ea typeface="Times New Roman" pitchFamily="18" charset="0"/>
              <a:cs typeface="Times New Roman" pitchFamily="18" charset="0"/>
            </a:endParaRPr>
          </a:p>
          <a:p>
            <a:pPr algn="just" fontAlgn="base">
              <a:spcBef>
                <a:spcPct val="0"/>
              </a:spcBef>
              <a:spcAft>
                <a:spcPct val="0"/>
              </a:spcAft>
            </a:pPr>
            <a:r>
              <a:rPr kumimoji="0" lang="es-MX" sz="1000" b="1" i="0" u="none" strike="noStrike" cap="none" normalizeH="0" baseline="0" dirty="0" smtClean="0">
                <a:ln>
                  <a:noFill/>
                </a:ln>
                <a:solidFill>
                  <a:schemeClr val="accent1">
                    <a:lumMod val="50000"/>
                  </a:schemeClr>
                </a:solidFill>
                <a:effectLst/>
                <a:latin typeface="Verdana" pitchFamily="34" charset="0"/>
                <a:ea typeface="Times New Roman" pitchFamily="18" charset="0"/>
                <a:cs typeface="Arial" pitchFamily="34" charset="0"/>
              </a:rPr>
              <a:t>.</a:t>
            </a:r>
            <a:r>
              <a:rPr kumimoji="0" lang="es-MX" sz="2400" b="1" i="0" u="none" strike="noStrike" cap="none" normalizeH="0" baseline="0" dirty="0" smtClean="0">
                <a:ln>
                  <a:noFill/>
                </a:ln>
                <a:solidFill>
                  <a:schemeClr val="accent1">
                    <a:lumMod val="50000"/>
                  </a:schemeClr>
                </a:solidFill>
                <a:effectLst/>
                <a:latin typeface="Verdana" pitchFamily="34" charset="0"/>
                <a:ea typeface="Times New Roman" pitchFamily="18" charset="0"/>
                <a:cs typeface="Arial" pitchFamily="34" charset="0"/>
              </a:rPr>
              <a:t/>
            </a:r>
            <a:br>
              <a:rPr kumimoji="0" lang="es-MX" sz="2400" b="1" i="0" u="none" strike="noStrike" cap="none" normalizeH="0" baseline="0" dirty="0" smtClean="0">
                <a:ln>
                  <a:noFill/>
                </a:ln>
                <a:solidFill>
                  <a:schemeClr val="accent1">
                    <a:lumMod val="50000"/>
                  </a:schemeClr>
                </a:solidFill>
                <a:effectLst/>
                <a:latin typeface="Verdana" pitchFamily="34" charset="0"/>
                <a:ea typeface="Times New Roman" pitchFamily="18" charset="0"/>
                <a:cs typeface="Arial" pitchFamily="34" charset="0"/>
              </a:rPr>
            </a:br>
            <a:r>
              <a:rPr lang="es-MX" sz="2400" dirty="0" smtClean="0"/>
              <a:t>Analizar </a:t>
            </a:r>
            <a:r>
              <a:rPr lang="es-MX" sz="2400" dirty="0"/>
              <a:t>las relaciones internacionales desde un punto de vista principalmente aplicable a los Estados y desplazándose hacia los otros sujetos de derecho internacional, identificando  su fundamento en la práctica legislativa internacional.</a:t>
            </a:r>
          </a:p>
          <a:p>
            <a:pPr algn="just" fontAlgn="base">
              <a:spcBef>
                <a:spcPct val="0"/>
              </a:spcBef>
              <a:spcAft>
                <a:spcPct val="0"/>
              </a:spcAft>
            </a:pPr>
            <a:endParaRPr kumimoji="0" lang="es-MX"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6 Rectángulo"/>
          <p:cNvSpPr/>
          <p:nvPr/>
        </p:nvSpPr>
        <p:spPr>
          <a:xfrm>
            <a:off x="533664" y="4293095"/>
            <a:ext cx="5766528" cy="2095789"/>
          </a:xfrm>
          <a:prstGeom prst="rect">
            <a:avLst/>
          </a:prstGeom>
          <a:solidFill>
            <a:schemeClr val="tx2">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t>Este </a:t>
            </a:r>
            <a:r>
              <a:rPr lang="es-MX" dirty="0" smtClean="0"/>
              <a:t>propósito </a:t>
            </a:r>
            <a:r>
              <a:rPr lang="es-MX" dirty="0"/>
              <a:t>hace referencia a la unidad de </a:t>
            </a:r>
            <a:r>
              <a:rPr lang="es-MX" dirty="0" smtClean="0"/>
              <a:t>aprendizaje “Derecho Internacional Público” </a:t>
            </a:r>
            <a:r>
              <a:rPr lang="es-MX" dirty="0"/>
              <a:t>que se oferta en la licenciatura de </a:t>
            </a:r>
            <a:r>
              <a:rPr lang="es-MX" dirty="0" smtClean="0"/>
              <a:t>Relaciones Económicas Internacionales, </a:t>
            </a:r>
            <a:r>
              <a:rPr lang="es-MX" dirty="0"/>
              <a:t>dentro del núcleo de formación sustantivo, con carácter obligatorio y un valor de </a:t>
            </a:r>
            <a:r>
              <a:rPr lang="es-MX" dirty="0" smtClean="0"/>
              <a:t>8 </a:t>
            </a:r>
            <a:r>
              <a:rPr lang="es-MX" dirty="0"/>
              <a:t>créditos. </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28407" y="4221088"/>
            <a:ext cx="2232025" cy="223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2442511"/>
      </p:ext>
    </p:extLst>
  </p:cSld>
  <p:clrMapOvr>
    <a:masterClrMapping/>
  </p:clrMapOvr>
  <p:transition spd="slow">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p:cNvSpPr>
            <a:spLocks noGrp="1"/>
          </p:cNvSpPr>
          <p:nvPr>
            <p:ph type="title"/>
          </p:nvPr>
        </p:nvSpPr>
        <p:spPr>
          <a:xfrm>
            <a:off x="5602936" y="44624"/>
            <a:ext cx="2857496" cy="936104"/>
          </a:xfrm>
        </p:spPr>
        <p:txBody>
          <a:bodyPr>
            <a:normAutofit fontScale="90000"/>
          </a:bodyPr>
          <a:lstStyle/>
          <a:p>
            <a:pPr algn="r"/>
            <a:r>
              <a:rPr lang="es-ES" sz="3100" dirty="0" smtClean="0"/>
              <a:t/>
            </a:r>
            <a:br>
              <a:rPr lang="es-ES" sz="3100" dirty="0" smtClean="0"/>
            </a:br>
            <a:r>
              <a:rPr lang="es-ES" sz="2000" dirty="0" smtClean="0"/>
              <a:t>F</a:t>
            </a:r>
            <a:r>
              <a:rPr lang="es-ES" sz="1600" dirty="0" smtClean="0"/>
              <a:t>ACULTAD DE ECONOMÍA</a:t>
            </a:r>
            <a:br>
              <a:rPr lang="es-ES" sz="1600" dirty="0" smtClean="0"/>
            </a:br>
            <a:r>
              <a:rPr lang="es-ES" sz="1600" dirty="0" smtClean="0"/>
              <a:t>RELACIONES ECONÓMICAS INTERNACIONALES</a:t>
            </a:r>
            <a:r>
              <a:rPr lang="es-ES" dirty="0" smtClean="0"/>
              <a:t/>
            </a:r>
            <a:br>
              <a:rPr lang="es-ES" dirty="0" smtClean="0"/>
            </a:br>
            <a:endParaRPr lang="es-MX" dirty="0"/>
          </a:p>
        </p:txBody>
      </p:sp>
      <p:sp>
        <p:nvSpPr>
          <p:cNvPr id="3" name="2 Marcador de contenido"/>
          <p:cNvSpPr>
            <a:spLocks noGrp="1"/>
          </p:cNvSpPr>
          <p:nvPr>
            <p:ph idx="1"/>
          </p:nvPr>
        </p:nvSpPr>
        <p:spPr>
          <a:xfrm>
            <a:off x="467544" y="1124744"/>
            <a:ext cx="8229600" cy="2088232"/>
          </a:xfrm>
          <a:solidFill>
            <a:schemeClr val="accent1">
              <a:lumMod val="60000"/>
              <a:lumOff val="40000"/>
            </a:schemeClr>
          </a:solidFill>
          <a:ln>
            <a:solidFill>
              <a:schemeClr val="accent1">
                <a:lumMod val="50000"/>
              </a:schemeClr>
            </a:solidFill>
          </a:ln>
        </p:spPr>
        <p:style>
          <a:lnRef idx="2">
            <a:schemeClr val="accent2"/>
          </a:lnRef>
          <a:fillRef idx="1">
            <a:schemeClr val="lt1"/>
          </a:fillRef>
          <a:effectRef idx="0">
            <a:schemeClr val="accent2"/>
          </a:effectRef>
          <a:fontRef idx="minor">
            <a:schemeClr val="dk1"/>
          </a:fontRef>
        </p:style>
        <p:txBody>
          <a:bodyPr>
            <a:normAutofit/>
          </a:bodyPr>
          <a:lstStyle/>
          <a:p>
            <a:pPr marL="0" indent="0" algn="just">
              <a:buNone/>
            </a:pPr>
            <a:r>
              <a:rPr lang="es-E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PROPÓSITO</a:t>
            </a:r>
          </a:p>
          <a:p>
            <a:pPr marL="0" indent="0" algn="just">
              <a:buNone/>
            </a:pPr>
            <a:r>
              <a:rPr lang="es-MX" sz="2400" dirty="0"/>
              <a:t>Identificar las características, comportamiento, integración, evolución y desenvolvimiento efectivo de </a:t>
            </a:r>
            <a:r>
              <a:rPr lang="es-MX" sz="2400" b="1" dirty="0"/>
              <a:t>los Estados</a:t>
            </a:r>
            <a:r>
              <a:rPr lang="es-MX" sz="2400" dirty="0"/>
              <a:t>, para comprender porque son los sujetos clásicos del derecho internacional público</a:t>
            </a:r>
            <a:r>
              <a:rPr lang="es-MX" sz="2400" dirty="0" smtClean="0"/>
              <a:t>.</a:t>
            </a:r>
            <a:endParaRPr lang="es-MX" sz="2400" dirty="0"/>
          </a:p>
        </p:txBody>
      </p:sp>
      <p:sp>
        <p:nvSpPr>
          <p:cNvPr id="4" name="3 Marcador de número de diapositiva"/>
          <p:cNvSpPr>
            <a:spLocks noGrp="1"/>
          </p:cNvSpPr>
          <p:nvPr>
            <p:ph type="sldNum" sz="quarter" idx="12"/>
          </p:nvPr>
        </p:nvSpPr>
        <p:spPr/>
        <p:txBody>
          <a:bodyPr/>
          <a:lstStyle/>
          <a:p>
            <a:pPr>
              <a:defRPr/>
            </a:pPr>
            <a:fld id="{EC29378A-C853-4D83-9CBD-761F2E9B0B0F}" type="slidenum">
              <a:rPr lang="es-ES" smtClean="0"/>
              <a:pPr>
                <a:defRPr/>
              </a:pPr>
              <a:t>6</a:t>
            </a:fld>
            <a:endParaRPr lang="es-ES" dirty="0"/>
          </a:p>
        </p:txBody>
      </p:sp>
      <p:sp>
        <p:nvSpPr>
          <p:cNvPr id="6" name="5 Rectángulo"/>
          <p:cNvSpPr/>
          <p:nvPr/>
        </p:nvSpPr>
        <p:spPr>
          <a:xfrm>
            <a:off x="899592" y="4581128"/>
            <a:ext cx="7704856" cy="1872208"/>
          </a:xfrm>
          <a:prstGeom prst="rect">
            <a:avLst/>
          </a:prstGeom>
          <a:solidFill>
            <a:schemeClr val="accent1">
              <a:lumMod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es-MX" sz="2000" b="1" dirty="0">
                <a:solidFill>
                  <a:schemeClr val="bg1"/>
                </a:solidFill>
              </a:rPr>
              <a:t>Estructura metodológica:</a:t>
            </a:r>
            <a:r>
              <a:rPr lang="es-MX" sz="2000" dirty="0">
                <a:solidFill>
                  <a:schemeClr val="bg1"/>
                </a:solidFill>
              </a:rPr>
              <a:t> este material </a:t>
            </a:r>
            <a:r>
              <a:rPr lang="es-ES" sz="2000" dirty="0">
                <a:solidFill>
                  <a:schemeClr val="bg1"/>
                </a:solidFill>
              </a:rPr>
              <a:t>cuenta con un sistema de almacenaje con dimensiones y materiales adecuados: </a:t>
            </a:r>
            <a:r>
              <a:rPr lang="es-ES" sz="2000" b="1" dirty="0">
                <a:solidFill>
                  <a:schemeClr val="bg1"/>
                </a:solidFill>
              </a:rPr>
              <a:t>Microsoft PowerPoint 2010. </a:t>
            </a:r>
            <a:r>
              <a:rPr lang="es-ES" sz="2000" dirty="0">
                <a:solidFill>
                  <a:schemeClr val="bg1"/>
                </a:solidFill>
              </a:rPr>
              <a:t>Está</a:t>
            </a:r>
            <a:r>
              <a:rPr lang="es-MX" sz="2000" dirty="0">
                <a:solidFill>
                  <a:schemeClr val="bg1"/>
                </a:solidFill>
              </a:rPr>
              <a:t> diseñado en forma clara y sencilla, y presenta lo más sobresaliente respecto </a:t>
            </a:r>
            <a:r>
              <a:rPr lang="es-MX" sz="2000" dirty="0" smtClean="0">
                <a:solidFill>
                  <a:schemeClr val="bg1"/>
                </a:solidFill>
              </a:rPr>
              <a:t>a la clasificación de los estados, desde el punto de vista de su estructura, tema a desarrollar en el punto </a:t>
            </a:r>
            <a:r>
              <a:rPr lang="es-MX" sz="2000" b="1" dirty="0" smtClean="0">
                <a:solidFill>
                  <a:schemeClr val="bg1"/>
                </a:solidFill>
              </a:rPr>
              <a:t>3.3. El Estado Soberano. Clasificación de los Estados.</a:t>
            </a:r>
            <a:endParaRPr lang="es-MX" sz="2000" b="1" dirty="0">
              <a:solidFill>
                <a:schemeClr val="bg1"/>
              </a:solidFill>
            </a:endParaRPr>
          </a:p>
        </p:txBody>
      </p:sp>
      <p:pic>
        <p:nvPicPr>
          <p:cNvPr id="7" name="Picture 3"/>
          <p:cNvPicPr>
            <a:picLocks noChangeAspect="1" noChangeArrowheads="1"/>
          </p:cNvPicPr>
          <p:nvPr/>
        </p:nvPicPr>
        <p:blipFill>
          <a:blip r:embed="rId2"/>
          <a:srcRect/>
          <a:stretch>
            <a:fillRect/>
          </a:stretch>
        </p:blipFill>
        <p:spPr bwMode="auto">
          <a:xfrm>
            <a:off x="8521427" y="116632"/>
            <a:ext cx="587077" cy="648072"/>
          </a:xfrm>
          <a:prstGeom prst="rect">
            <a:avLst/>
          </a:prstGeom>
          <a:noFill/>
          <a:ln w="9525">
            <a:solidFill>
              <a:schemeClr val="accent1">
                <a:lumMod val="75000"/>
              </a:schemeClr>
            </a:solidFill>
            <a:miter lim="800000"/>
            <a:headEnd/>
            <a:tailEnd/>
          </a:ln>
        </p:spPr>
      </p:pic>
      <p:sp>
        <p:nvSpPr>
          <p:cNvPr id="9" name="8 Rectángulo"/>
          <p:cNvSpPr/>
          <p:nvPr/>
        </p:nvSpPr>
        <p:spPr>
          <a:xfrm>
            <a:off x="461656" y="3212976"/>
            <a:ext cx="5766528" cy="1368151"/>
          </a:xfrm>
          <a:prstGeom prst="rect">
            <a:avLst/>
          </a:prstGeom>
          <a:solidFill>
            <a:schemeClr val="accent1">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dirty="0">
                <a:solidFill>
                  <a:schemeClr val="accent1">
                    <a:lumMod val="50000"/>
                  </a:schemeClr>
                </a:solidFill>
              </a:rPr>
              <a:t>Este es el propósito que refiere la unidad de competencia </a:t>
            </a:r>
            <a:r>
              <a:rPr lang="es-ES" dirty="0" smtClean="0">
                <a:solidFill>
                  <a:schemeClr val="accent1">
                    <a:lumMod val="50000"/>
                  </a:schemeClr>
                </a:solidFill>
              </a:rPr>
              <a:t>3</a:t>
            </a:r>
            <a:r>
              <a:rPr lang="es-MX" dirty="0" smtClean="0">
                <a:solidFill>
                  <a:schemeClr val="accent1">
                    <a:lumMod val="50000"/>
                  </a:schemeClr>
                </a:solidFill>
              </a:rPr>
              <a:t> “</a:t>
            </a:r>
            <a:r>
              <a:rPr lang="es-MX" b="1" dirty="0" smtClean="0">
                <a:solidFill>
                  <a:schemeClr val="accent1">
                    <a:lumMod val="50000"/>
                  </a:schemeClr>
                </a:solidFill>
              </a:rPr>
              <a:t>Sujetos del Derecho Internacional Público</a:t>
            </a:r>
            <a:r>
              <a:rPr lang="es-MX" dirty="0">
                <a:solidFill>
                  <a:schemeClr val="accent1">
                    <a:lumMod val="50000"/>
                  </a:schemeClr>
                </a:solidFill>
              </a:rPr>
              <a:t>”</a:t>
            </a:r>
            <a:r>
              <a:rPr lang="es-MX" b="1" dirty="0" smtClean="0">
                <a:solidFill>
                  <a:schemeClr val="accent1">
                    <a:lumMod val="50000"/>
                  </a:schemeClr>
                </a:solidFill>
              </a:rPr>
              <a:t>. </a:t>
            </a:r>
            <a:r>
              <a:rPr lang="es-MX" dirty="0" smtClean="0">
                <a:solidFill>
                  <a:schemeClr val="accent1">
                    <a:lumMod val="50000"/>
                  </a:schemeClr>
                </a:solidFill>
              </a:rPr>
              <a:t> </a:t>
            </a:r>
            <a:r>
              <a:rPr lang="es-MX" dirty="0">
                <a:solidFill>
                  <a:schemeClr val="accent1">
                    <a:lumMod val="50000"/>
                  </a:schemeClr>
                </a:solidFill>
              </a:rPr>
              <a:t>El tiempo destinado para desarrollar el presente tema en el aula es de </a:t>
            </a:r>
            <a:r>
              <a:rPr lang="es-MX" dirty="0" smtClean="0">
                <a:solidFill>
                  <a:schemeClr val="accent1">
                    <a:lumMod val="50000"/>
                  </a:schemeClr>
                </a:solidFill>
              </a:rPr>
              <a:t>2 clases.</a:t>
            </a:r>
            <a:endParaRPr lang="es-MX" dirty="0">
              <a:solidFill>
                <a:schemeClr val="accent1">
                  <a:lumMod val="50000"/>
                </a:schemeClr>
              </a:solidFill>
            </a:endParaRPr>
          </a:p>
        </p:txBody>
      </p:sp>
      <p:sp>
        <p:nvSpPr>
          <p:cNvPr id="5" name="4 CuadroTexto"/>
          <p:cNvSpPr txBox="1"/>
          <p:nvPr/>
        </p:nvSpPr>
        <p:spPr>
          <a:xfrm>
            <a:off x="539552" y="283295"/>
            <a:ext cx="5090240" cy="707886"/>
          </a:xfrm>
          <a:prstGeom prst="rect">
            <a:avLst/>
          </a:prstGeom>
          <a:noFill/>
        </p:spPr>
        <p:txBody>
          <a:bodyPr wrap="none" rtlCol="0">
            <a:spAutoFit/>
          </a:bodyPr>
          <a:lstStyle/>
          <a:p>
            <a:r>
              <a:rPr lang="es-MX" sz="4000" dirty="0" smtClean="0">
                <a:solidFill>
                  <a:schemeClr val="tx2">
                    <a:lumMod val="50000"/>
                  </a:schemeClr>
                </a:solidFill>
                <a:latin typeface="Arial Black" pitchFamily="34" charset="0"/>
                <a:cs typeface="Aharoni" pitchFamily="2" charset="-79"/>
              </a:rPr>
              <a:t>Guión Explicativo</a:t>
            </a:r>
            <a:endParaRPr lang="es-MX" sz="4000" dirty="0">
              <a:solidFill>
                <a:schemeClr val="tx2">
                  <a:lumMod val="50000"/>
                </a:schemeClr>
              </a:solidFill>
              <a:latin typeface="Arial Black" pitchFamily="34" charset="0"/>
              <a:cs typeface="Aharoni" pitchFamily="2" charset="-79"/>
            </a:endParaRPr>
          </a:p>
        </p:txBody>
      </p:sp>
    </p:spTree>
    <p:extLst>
      <p:ext uri="{BB962C8B-B14F-4D97-AF65-F5344CB8AC3E}">
        <p14:creationId xmlns:p14="http://schemas.microsoft.com/office/powerpoint/2010/main" val="366260996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Título"/>
          <p:cNvSpPr txBox="1">
            <a:spLocks/>
          </p:cNvSpPr>
          <p:nvPr/>
        </p:nvSpPr>
        <p:spPr>
          <a:xfrm>
            <a:off x="461656" y="620688"/>
            <a:ext cx="8142792" cy="720080"/>
          </a:xfrm>
          <a:prstGeom prst="rect">
            <a:avLst/>
          </a:prstGeom>
          <a:solidFill>
            <a:schemeClr val="tx2"/>
          </a:solidFill>
          <a:ln>
            <a:solidFill>
              <a:schemeClr val="accent1"/>
            </a:solidFill>
          </a:ln>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Planeación Didáctica</a:t>
            </a:r>
            <a:endParaRPr lang="es-MX" sz="2800"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pic>
        <p:nvPicPr>
          <p:cNvPr id="4" name="Picture 3"/>
          <p:cNvPicPr>
            <a:picLocks noChangeAspect="1" noChangeArrowheads="1"/>
          </p:cNvPicPr>
          <p:nvPr/>
        </p:nvPicPr>
        <p:blipFill>
          <a:blip r:embed="rId2"/>
          <a:srcRect/>
          <a:stretch>
            <a:fillRect/>
          </a:stretch>
        </p:blipFill>
        <p:spPr bwMode="auto">
          <a:xfrm>
            <a:off x="8244408" y="620688"/>
            <a:ext cx="652308" cy="720080"/>
          </a:xfrm>
          <a:prstGeom prst="rect">
            <a:avLst/>
          </a:prstGeom>
          <a:noFill/>
          <a:ln w="9525">
            <a:solidFill>
              <a:schemeClr val="accent3">
                <a:lumMod val="75000"/>
              </a:schemeClr>
            </a:solidFill>
            <a:miter lim="800000"/>
            <a:headEnd/>
            <a:tailEnd/>
          </a:ln>
        </p:spPr>
      </p:pic>
      <p:sp>
        <p:nvSpPr>
          <p:cNvPr id="5" name="4 Marcador de número de diapositiva"/>
          <p:cNvSpPr>
            <a:spLocks noGrp="1"/>
          </p:cNvSpPr>
          <p:nvPr>
            <p:ph type="sldNum" sz="quarter" idx="12"/>
          </p:nvPr>
        </p:nvSpPr>
        <p:spPr/>
        <p:txBody>
          <a:bodyPr/>
          <a:lstStyle/>
          <a:p>
            <a:fld id="{114F6E14-26B7-447F-A4C5-187AB6119613}" type="slidenum">
              <a:rPr lang="es-MX" smtClean="0">
                <a:solidFill>
                  <a:schemeClr val="bg1"/>
                </a:solidFill>
              </a:rPr>
              <a:t>7</a:t>
            </a:fld>
            <a:endParaRPr lang="es-MX" dirty="0">
              <a:solidFill>
                <a:schemeClr val="bg1"/>
              </a:solidFill>
            </a:endParaRPr>
          </a:p>
        </p:txBody>
      </p:sp>
      <p:graphicFrame>
        <p:nvGraphicFramePr>
          <p:cNvPr id="6" name="5 Tabla"/>
          <p:cNvGraphicFramePr>
            <a:graphicFrameLocks noGrp="1"/>
          </p:cNvGraphicFramePr>
          <p:nvPr>
            <p:extLst>
              <p:ext uri="{D42A27DB-BD31-4B8C-83A1-F6EECF244321}">
                <p14:modId xmlns:p14="http://schemas.microsoft.com/office/powerpoint/2010/main" val="3240285534"/>
              </p:ext>
            </p:extLst>
          </p:nvPr>
        </p:nvGraphicFramePr>
        <p:xfrm>
          <a:off x="486691" y="1810904"/>
          <a:ext cx="7973741" cy="4354400"/>
        </p:xfrm>
        <a:graphic>
          <a:graphicData uri="http://schemas.openxmlformats.org/drawingml/2006/table">
            <a:tbl>
              <a:tblPr>
                <a:tableStyleId>{8A107856-5554-42FB-B03E-39F5DBC370BA}</a:tableStyleId>
              </a:tblPr>
              <a:tblGrid>
                <a:gridCol w="2413936"/>
                <a:gridCol w="1572934"/>
                <a:gridCol w="458479"/>
                <a:gridCol w="1582460"/>
                <a:gridCol w="1945932"/>
              </a:tblGrid>
              <a:tr h="450625">
                <a:tc>
                  <a:txBody>
                    <a:bodyPr/>
                    <a:lstStyle/>
                    <a:p>
                      <a:pPr algn="ctr"/>
                      <a:r>
                        <a:rPr lang="es-MX" dirty="0" smtClean="0"/>
                        <a:t>Estrategias Didácticas</a:t>
                      </a:r>
                      <a:endParaRPr lang="es-MX" b="1" dirty="0"/>
                    </a:p>
                  </a:txBody>
                  <a:tcPr>
                    <a:solidFill>
                      <a:schemeClr val="accent1">
                        <a:lumMod val="60000"/>
                        <a:lumOff val="40000"/>
                      </a:schemeClr>
                    </a:solidFill>
                  </a:tcPr>
                </a:tc>
                <a:tc gridSpan="3">
                  <a:txBody>
                    <a:bodyPr/>
                    <a:lstStyle/>
                    <a:p>
                      <a:pPr algn="ctr"/>
                      <a:r>
                        <a:rPr lang="es-MX" dirty="0" smtClean="0"/>
                        <a:t>Recursos Requeridos</a:t>
                      </a:r>
                      <a:endParaRPr lang="es-MX" b="1" dirty="0"/>
                    </a:p>
                  </a:txBody>
                  <a:tcPr>
                    <a:solidFill>
                      <a:schemeClr val="accent1">
                        <a:lumMod val="60000"/>
                        <a:lumOff val="40000"/>
                      </a:schemeClr>
                    </a:solidFill>
                  </a:tcPr>
                </a:tc>
                <a:tc hMerge="1">
                  <a:txBody>
                    <a:bodyPr/>
                    <a:lstStyle/>
                    <a:p>
                      <a:endParaRPr lang="es-MX"/>
                    </a:p>
                  </a:txBody>
                  <a:tcPr/>
                </a:tc>
                <a:tc hMerge="1">
                  <a:txBody>
                    <a:bodyPr/>
                    <a:lstStyle/>
                    <a:p>
                      <a:endParaRPr lang="es-MX"/>
                    </a:p>
                  </a:txBody>
                  <a:tcPr/>
                </a:tc>
                <a:tc>
                  <a:txBody>
                    <a:bodyPr/>
                    <a:lstStyle/>
                    <a:p>
                      <a:pPr algn="ctr"/>
                      <a:r>
                        <a:rPr lang="es-MX" dirty="0" smtClean="0"/>
                        <a:t>Tiempo Destinado</a:t>
                      </a:r>
                      <a:endParaRPr lang="es-MX" b="1" dirty="0"/>
                    </a:p>
                  </a:txBody>
                  <a:tcPr>
                    <a:solidFill>
                      <a:schemeClr val="accent1">
                        <a:lumMod val="60000"/>
                        <a:lumOff val="40000"/>
                      </a:schemeClr>
                    </a:solidFill>
                  </a:tcPr>
                </a:tc>
              </a:tr>
              <a:tr h="340715">
                <a:tc rowSpan="2">
                  <a:txBody>
                    <a:bodyPr/>
                    <a:lstStyle/>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s-MX" sz="1600" baseline="0" dirty="0" smtClean="0"/>
                        <a:t>Exposición del docente</a:t>
                      </a:r>
                    </a:p>
                    <a:p>
                      <a:pPr marL="285750" indent="-285750" algn="l">
                        <a:buFont typeface="Arial" pitchFamily="34" charset="0"/>
                        <a:buChar char="•"/>
                      </a:pPr>
                      <a:r>
                        <a:rPr lang="es-MX" sz="1600" dirty="0" smtClean="0"/>
                        <a:t>Investigación</a:t>
                      </a:r>
                      <a:r>
                        <a:rPr lang="es-MX" sz="1600" baseline="0" dirty="0" smtClean="0"/>
                        <a:t> de los elementos del Estado.</a:t>
                      </a:r>
                    </a:p>
                    <a:p>
                      <a:pPr marL="285750" indent="-285750" algn="l">
                        <a:buFont typeface="Arial" pitchFamily="34" charset="0"/>
                        <a:buChar char="•"/>
                      </a:pPr>
                      <a:r>
                        <a:rPr lang="es-MX" sz="1600" baseline="0" dirty="0" smtClean="0"/>
                        <a:t>Elaboración de mapas conceptuales.</a:t>
                      </a:r>
                    </a:p>
                    <a:p>
                      <a:pPr marL="285750" indent="-285750" algn="l">
                        <a:buFont typeface="Arial" pitchFamily="34" charset="0"/>
                        <a:buChar char="•"/>
                      </a:pPr>
                      <a:r>
                        <a:rPr lang="es-MX" sz="1600" baseline="0" dirty="0" smtClean="0"/>
                        <a:t>Discusión en el grupo</a:t>
                      </a:r>
                    </a:p>
                    <a:p>
                      <a:pPr marL="285750" indent="-285750" algn="just">
                        <a:buFont typeface="Arial" pitchFamily="34" charset="0"/>
                        <a:buChar char="•"/>
                      </a:pPr>
                      <a:endParaRPr lang="es-MX" sz="1600" dirty="0"/>
                    </a:p>
                  </a:txBody>
                  <a:tcPr>
                    <a:solidFill>
                      <a:schemeClr val="accent1">
                        <a:lumMod val="60000"/>
                        <a:lumOff val="40000"/>
                      </a:schemeClr>
                    </a:solidFill>
                  </a:tcPr>
                </a:tc>
                <a:tc gridSpan="2">
                  <a:txBody>
                    <a:bodyPr/>
                    <a:lstStyle/>
                    <a:p>
                      <a:pPr algn="ctr"/>
                      <a:r>
                        <a:rPr lang="es-MX" sz="1600" dirty="0" smtClean="0"/>
                        <a:t>Pedagógicos </a:t>
                      </a:r>
                      <a:endParaRPr lang="es-MX" sz="1600" dirty="0"/>
                    </a:p>
                  </a:txBody>
                  <a:tcPr>
                    <a:solidFill>
                      <a:schemeClr val="accent1">
                        <a:lumMod val="60000"/>
                        <a:lumOff val="40000"/>
                      </a:schemeClr>
                    </a:solidFill>
                  </a:tcPr>
                </a:tc>
                <a:tc hMerge="1">
                  <a:txBody>
                    <a:bodyPr/>
                    <a:lstStyle/>
                    <a:p>
                      <a:endParaRPr lang="es-MX"/>
                    </a:p>
                  </a:txBody>
                  <a:tcPr/>
                </a:tc>
                <a:tc>
                  <a:txBody>
                    <a:bodyPr/>
                    <a:lstStyle/>
                    <a:p>
                      <a:pPr algn="ctr"/>
                      <a:r>
                        <a:rPr lang="es-MX" sz="1600" dirty="0" smtClean="0"/>
                        <a:t>Administrativos </a:t>
                      </a:r>
                      <a:endParaRPr lang="es-MX" sz="1600" dirty="0"/>
                    </a:p>
                  </a:txBody>
                  <a:tcPr>
                    <a:solidFill>
                      <a:schemeClr val="accent1">
                        <a:lumMod val="60000"/>
                        <a:lumOff val="40000"/>
                      </a:schemeClr>
                    </a:solidFill>
                  </a:tcPr>
                </a:tc>
                <a:tc rowSpan="2">
                  <a:txBody>
                    <a:bodyPr/>
                    <a:lstStyle/>
                    <a:p>
                      <a:pPr algn="ctr"/>
                      <a:r>
                        <a:rPr lang="es-MX" sz="1600" baseline="0" dirty="0" smtClean="0"/>
                        <a:t>2 Clases (4 horas)</a:t>
                      </a:r>
                      <a:endParaRPr lang="es-MX" sz="1600" dirty="0"/>
                    </a:p>
                  </a:txBody>
                  <a:tcPr>
                    <a:solidFill>
                      <a:schemeClr val="accent1">
                        <a:lumMod val="60000"/>
                        <a:lumOff val="40000"/>
                      </a:schemeClr>
                    </a:solidFill>
                  </a:tcPr>
                </a:tc>
              </a:tr>
              <a:tr h="1435198">
                <a:tc vMerge="1">
                  <a:txBody>
                    <a:bodyPr/>
                    <a:lstStyle/>
                    <a:p>
                      <a:endParaRPr lang="es-MX"/>
                    </a:p>
                  </a:txBody>
                  <a:tcPr/>
                </a:tc>
                <a:tc gridSpan="2">
                  <a:txBody>
                    <a:bodyPr/>
                    <a:lstStyle/>
                    <a:p>
                      <a:pPr marL="90488" indent="-90488" algn="l">
                        <a:buFont typeface="Arial" pitchFamily="34" charset="0"/>
                        <a:buChar char="•"/>
                      </a:pPr>
                      <a:r>
                        <a:rPr lang="es-MX" sz="1400" dirty="0" smtClean="0"/>
                        <a:t>Libros de texto </a:t>
                      </a:r>
                    </a:p>
                    <a:p>
                      <a:pPr marL="90488" indent="-90488" algn="l">
                        <a:buFont typeface="Arial" pitchFamily="34" charset="0"/>
                        <a:buChar char="•"/>
                      </a:pPr>
                      <a:r>
                        <a:rPr lang="es-MX" sz="1400" dirty="0" smtClean="0"/>
                        <a:t>Constitución Política de los Estados Unidos Mexicanos.</a:t>
                      </a:r>
                    </a:p>
                    <a:p>
                      <a:pPr marL="90488" indent="-90488" algn="l">
                        <a:buFont typeface="Arial" pitchFamily="34" charset="0"/>
                        <a:buChar char="•"/>
                      </a:pPr>
                      <a:r>
                        <a:rPr lang="es-MX" sz="1400" dirty="0" smtClean="0"/>
                        <a:t>DOF</a:t>
                      </a:r>
                    </a:p>
                  </a:txBody>
                  <a:tcPr>
                    <a:solidFill>
                      <a:schemeClr val="accent1">
                        <a:lumMod val="60000"/>
                        <a:lumOff val="40000"/>
                      </a:schemeClr>
                    </a:solidFill>
                  </a:tcPr>
                </a:tc>
                <a:tc hMerge="1">
                  <a:txBody>
                    <a:bodyPr/>
                    <a:lstStyle/>
                    <a:p>
                      <a:endParaRPr lang="es-MX"/>
                    </a:p>
                  </a:txBody>
                  <a:tcPr/>
                </a:tc>
                <a:tc>
                  <a:txBody>
                    <a:bodyPr/>
                    <a:lstStyle/>
                    <a:p>
                      <a:pPr marL="285750" indent="-285750" algn="l">
                        <a:buFont typeface="Arial" pitchFamily="34" charset="0"/>
                        <a:buChar char="•"/>
                      </a:pPr>
                      <a:r>
                        <a:rPr lang="es-MX" sz="1400" dirty="0" smtClean="0"/>
                        <a:t>Aula</a:t>
                      </a:r>
                      <a:r>
                        <a:rPr lang="es-MX" sz="1400" baseline="0" dirty="0" smtClean="0"/>
                        <a:t> </a:t>
                      </a:r>
                    </a:p>
                    <a:p>
                      <a:pPr marL="285750" indent="-285750" algn="l">
                        <a:buFont typeface="Arial" pitchFamily="34" charset="0"/>
                        <a:buChar char="•"/>
                      </a:pPr>
                      <a:r>
                        <a:rPr lang="es-MX" sz="1400" baseline="0" dirty="0" smtClean="0"/>
                        <a:t>Cañón </a:t>
                      </a:r>
                    </a:p>
                    <a:p>
                      <a:pPr marL="285750" indent="-285750" algn="l">
                        <a:buFont typeface="Arial" pitchFamily="34" charset="0"/>
                        <a:buChar char="•"/>
                      </a:pPr>
                      <a:r>
                        <a:rPr lang="es-MX" sz="1400" baseline="0" dirty="0" smtClean="0"/>
                        <a:t>Libros para consulta.</a:t>
                      </a:r>
                      <a:endParaRPr lang="es-MX" sz="1400" dirty="0"/>
                    </a:p>
                  </a:txBody>
                  <a:tcPr>
                    <a:solidFill>
                      <a:schemeClr val="accent1">
                        <a:lumMod val="60000"/>
                        <a:lumOff val="40000"/>
                      </a:schemeClr>
                    </a:solidFill>
                  </a:tcPr>
                </a:tc>
                <a:tc vMerge="1">
                  <a:txBody>
                    <a:bodyPr/>
                    <a:lstStyle/>
                    <a:p>
                      <a:endParaRPr lang="es-MX"/>
                    </a:p>
                  </a:txBody>
                  <a:tcPr/>
                </a:tc>
              </a:tr>
              <a:tr h="445128">
                <a:tc gridSpan="2">
                  <a:txBody>
                    <a:bodyPr/>
                    <a:lstStyle/>
                    <a:p>
                      <a:pPr algn="ctr"/>
                      <a:r>
                        <a:rPr lang="es-MX" sz="1800" dirty="0" smtClean="0"/>
                        <a:t>Criterios de desempeño </a:t>
                      </a:r>
                      <a:r>
                        <a:rPr lang="es-MX" sz="1800" baseline="0" dirty="0" smtClean="0"/>
                        <a:t> </a:t>
                      </a:r>
                      <a:endParaRPr lang="es-MX" sz="1800" b="1" dirty="0"/>
                    </a:p>
                  </a:txBody>
                  <a:tcPr>
                    <a:solidFill>
                      <a:schemeClr val="accent1">
                        <a:lumMod val="60000"/>
                        <a:lumOff val="40000"/>
                      </a:schemeClr>
                    </a:solidFill>
                  </a:tcPr>
                </a:tc>
                <a:tc hMerge="1">
                  <a:txBody>
                    <a:bodyPr/>
                    <a:lstStyle/>
                    <a:p>
                      <a:endParaRPr lang="es-MX"/>
                    </a:p>
                  </a:txBody>
                  <a:tcPr/>
                </a:tc>
                <a:tc gridSpan="3">
                  <a:txBody>
                    <a:bodyPr/>
                    <a:lstStyle/>
                    <a:p>
                      <a:pPr algn="ctr"/>
                      <a:r>
                        <a:rPr lang="es-MX" sz="1800" dirty="0" smtClean="0"/>
                        <a:t>Evidencias -</a:t>
                      </a:r>
                      <a:r>
                        <a:rPr lang="es-MX" sz="1800" baseline="0" dirty="0" smtClean="0"/>
                        <a:t> Productos</a:t>
                      </a:r>
                      <a:endParaRPr lang="es-MX" sz="1800" b="1" dirty="0"/>
                    </a:p>
                  </a:txBody>
                  <a:tcPr>
                    <a:solidFill>
                      <a:schemeClr val="accent1">
                        <a:lumMod val="60000"/>
                        <a:lumOff val="40000"/>
                      </a:schemeClr>
                    </a:solidFill>
                  </a:tcPr>
                </a:tc>
                <a:tc hMerge="1">
                  <a:txBody>
                    <a:bodyPr/>
                    <a:lstStyle/>
                    <a:p>
                      <a:endParaRPr lang="es-MX"/>
                    </a:p>
                  </a:txBody>
                  <a:tcPr/>
                </a:tc>
                <a:tc hMerge="1">
                  <a:txBody>
                    <a:bodyPr/>
                    <a:lstStyle/>
                    <a:p>
                      <a:endParaRPr lang="es-MX"/>
                    </a:p>
                  </a:txBody>
                  <a:tcPr/>
                </a:tc>
              </a:tr>
              <a:tr h="1660327">
                <a:tc gridSpan="2">
                  <a:txBody>
                    <a:bodyPr/>
                    <a:lstStyle/>
                    <a:p>
                      <a:pPr marL="285750" indent="-285750">
                        <a:buFont typeface="Arial" pitchFamily="34" charset="0"/>
                        <a:buChar char="•"/>
                      </a:pPr>
                      <a:r>
                        <a:rPr lang="es-MX" sz="1600" baseline="0" dirty="0" smtClean="0"/>
                        <a:t>Investigar sobre el  tema.</a:t>
                      </a:r>
                    </a:p>
                    <a:p>
                      <a:pPr marL="285750" indent="-285750">
                        <a:buFont typeface="Arial" pitchFamily="34" charset="0"/>
                        <a:buChar char="•"/>
                      </a:pPr>
                      <a:r>
                        <a:rPr lang="es-MX" sz="1600" baseline="0" dirty="0" smtClean="0"/>
                        <a:t>Elaborar exposición por parte de los  alumnos.</a:t>
                      </a:r>
                    </a:p>
                    <a:p>
                      <a:pPr marL="285750" indent="-285750">
                        <a:buFont typeface="Arial" pitchFamily="34" charset="0"/>
                        <a:buChar char="•"/>
                      </a:pPr>
                      <a:r>
                        <a:rPr lang="es-MX" sz="1600" baseline="0" dirty="0" smtClean="0"/>
                        <a:t>Reflexionar  sobre las principales características de los Estados compuestos.  </a:t>
                      </a:r>
                      <a:endParaRPr lang="es-MX" sz="1600" dirty="0"/>
                    </a:p>
                  </a:txBody>
                  <a:tcPr>
                    <a:solidFill>
                      <a:schemeClr val="accent1">
                        <a:lumMod val="60000"/>
                        <a:lumOff val="40000"/>
                      </a:schemeClr>
                    </a:solidFill>
                  </a:tcPr>
                </a:tc>
                <a:tc hMerge="1">
                  <a:txBody>
                    <a:bodyPr/>
                    <a:lstStyle/>
                    <a:p>
                      <a:endParaRPr lang="es-MX"/>
                    </a:p>
                  </a:txBody>
                  <a:tcPr/>
                </a:tc>
                <a:tc gridSpan="3">
                  <a:txBody>
                    <a:bodyPr/>
                    <a:lstStyle/>
                    <a:p>
                      <a:r>
                        <a:rPr lang="es-MX" sz="1600" dirty="0" smtClean="0"/>
                        <a:t>•	Lista de participaciones</a:t>
                      </a:r>
                    </a:p>
                    <a:p>
                      <a:r>
                        <a:rPr lang="es-MX" sz="1600" dirty="0" smtClean="0"/>
                        <a:t>•	Lista de asistencia</a:t>
                      </a:r>
                    </a:p>
                    <a:p>
                      <a:r>
                        <a:rPr lang="es-MX" sz="1600" dirty="0" smtClean="0"/>
                        <a:t>•	Portafolio de evidencias</a:t>
                      </a:r>
                    </a:p>
                    <a:p>
                      <a:r>
                        <a:rPr lang="es-MX" sz="1600" dirty="0" smtClean="0"/>
                        <a:t>•	Tareas curriculares</a:t>
                      </a:r>
                    </a:p>
                    <a:p>
                      <a:r>
                        <a:rPr lang="es-MX" sz="1600" dirty="0" smtClean="0"/>
                        <a:t>•	Constancias de exposición</a:t>
                      </a:r>
                    </a:p>
                    <a:p>
                      <a:endParaRPr lang="es-MX" sz="1600" dirty="0"/>
                    </a:p>
                  </a:txBody>
                  <a:tcPr>
                    <a:solidFill>
                      <a:schemeClr val="accent1">
                        <a:lumMod val="60000"/>
                        <a:lumOff val="40000"/>
                      </a:schemeClr>
                    </a:solidFill>
                  </a:tcPr>
                </a:tc>
                <a:tc hMerge="1">
                  <a:txBody>
                    <a:bodyPr/>
                    <a:lstStyle/>
                    <a:p>
                      <a:endParaRPr lang="es-MX"/>
                    </a:p>
                  </a:txBody>
                  <a:tcPr/>
                </a:tc>
                <a:tc hMerge="1">
                  <a:txBody>
                    <a:bodyPr/>
                    <a:lstStyle/>
                    <a:p>
                      <a:endParaRPr lang="es-MX"/>
                    </a:p>
                  </a:txBody>
                  <a:tcPr/>
                </a:tc>
              </a:tr>
            </a:tbl>
          </a:graphicData>
        </a:graphic>
      </p:graphicFrame>
    </p:spTree>
    <p:extLst>
      <p:ext uri="{BB962C8B-B14F-4D97-AF65-F5344CB8AC3E}">
        <p14:creationId xmlns:p14="http://schemas.microsoft.com/office/powerpoint/2010/main" val="3859872801"/>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71600" y="2348880"/>
            <a:ext cx="7200800" cy="2088232"/>
          </a:xfrm>
          <a:ln/>
        </p:spPr>
        <p:style>
          <a:lnRef idx="1">
            <a:schemeClr val="accent2"/>
          </a:lnRef>
          <a:fillRef idx="3">
            <a:schemeClr val="accent2"/>
          </a:fillRef>
          <a:effectRef idx="2">
            <a:schemeClr val="accent2"/>
          </a:effectRef>
          <a:fontRef idx="minor">
            <a:schemeClr val="lt1"/>
          </a:fontRef>
        </p:style>
        <p:txBody>
          <a:bodyPr>
            <a:normAutofit/>
          </a:bodyPr>
          <a:lstStyle/>
          <a:p>
            <a:pPr algn="ctr"/>
            <a:r>
              <a:rPr lang="es-MX" sz="5400" b="1" i="1" dirty="0" smtClean="0">
                <a:solidFill>
                  <a:schemeClr val="bg1">
                    <a:lumMod val="95000"/>
                  </a:schemeClr>
                </a:solidFill>
                <a:effectLst>
                  <a:outerShdw blurRad="38100" dist="38100" dir="2700000" algn="tl">
                    <a:srgbClr val="000000">
                      <a:alpha val="43137"/>
                    </a:srgbClr>
                  </a:outerShdw>
                </a:effectLst>
              </a:rPr>
              <a:t>El Estado Soberano</a:t>
            </a:r>
            <a:endParaRPr lang="es-MX" sz="4000" i="1" dirty="0">
              <a:solidFill>
                <a:schemeClr val="bg1">
                  <a:lumMod val="9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8616875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91680" y="418654"/>
            <a:ext cx="5760640" cy="922114"/>
          </a:xfrm>
          <a:solidFill>
            <a:schemeClr val="accent1">
              <a:lumMod val="75000"/>
            </a:schemeClr>
          </a:solidFill>
        </p:spPr>
        <p:txBody>
          <a:bodyPr>
            <a:normAutofit fontScale="90000"/>
          </a:bodyPr>
          <a:lstStyle/>
          <a:p>
            <a:r>
              <a:rPr lang="es-MX" sz="4000" b="1" dirty="0" smtClean="0">
                <a:solidFill>
                  <a:schemeClr val="bg1">
                    <a:lumMod val="95000"/>
                  </a:schemeClr>
                </a:solidFill>
                <a:latin typeface="Arial" pitchFamily="34" charset="0"/>
                <a:cs typeface="Arial" pitchFamily="34" charset="0"/>
              </a:rPr>
              <a:t>EL ESTADO SOBERANO</a:t>
            </a:r>
            <a:endParaRPr lang="es-MX" sz="4000" b="1" dirty="0">
              <a:solidFill>
                <a:schemeClr val="bg1">
                  <a:lumMod val="95000"/>
                </a:schemeClr>
              </a:solidFill>
              <a:latin typeface="Arial" pitchFamily="34" charset="0"/>
              <a:cs typeface="Arial" pitchFamily="34" charset="0"/>
            </a:endParaRPr>
          </a:p>
        </p:txBody>
      </p:sp>
      <p:sp>
        <p:nvSpPr>
          <p:cNvPr id="3" name="2 Marcador de contenido"/>
          <p:cNvSpPr>
            <a:spLocks noGrp="1"/>
          </p:cNvSpPr>
          <p:nvPr>
            <p:ph idx="1"/>
          </p:nvPr>
        </p:nvSpPr>
        <p:spPr>
          <a:xfrm>
            <a:off x="457200" y="1556792"/>
            <a:ext cx="8147248" cy="4680520"/>
          </a:xfrm>
          <a:solidFill>
            <a:schemeClr val="accent1">
              <a:lumMod val="20000"/>
              <a:lumOff val="80000"/>
            </a:schemeClr>
          </a:solidFill>
          <a:ln w="38100">
            <a:solidFill>
              <a:schemeClr val="accent1">
                <a:lumMod val="75000"/>
              </a:schemeClr>
            </a:solidFill>
          </a:ln>
        </p:spPr>
        <p:txBody>
          <a:bodyPr>
            <a:normAutofit/>
          </a:bodyPr>
          <a:lstStyle/>
          <a:p>
            <a:pPr marL="0" indent="0" algn="just">
              <a:buNone/>
            </a:pPr>
            <a:r>
              <a:rPr lang="es-ES" sz="2200" dirty="0" smtClean="0">
                <a:latin typeface="Arial" pitchFamily="34" charset="0"/>
                <a:cs typeface="Arial" pitchFamily="34" charset="0"/>
              </a:rPr>
              <a:t>El </a:t>
            </a:r>
            <a:r>
              <a:rPr lang="es-ES" sz="2200" dirty="0">
                <a:latin typeface="Arial" pitchFamily="34" charset="0"/>
                <a:cs typeface="Arial" pitchFamily="34" charset="0"/>
              </a:rPr>
              <a:t>Estado, conforme al criterio de </a:t>
            </a:r>
            <a:r>
              <a:rPr lang="es-ES" sz="2200" b="1" dirty="0" err="1">
                <a:latin typeface="Arial" pitchFamily="34" charset="0"/>
                <a:cs typeface="Arial" pitchFamily="34" charset="0"/>
              </a:rPr>
              <a:t>Oppenheim</a:t>
            </a:r>
            <a:r>
              <a:rPr lang="es-ES" sz="2200" dirty="0">
                <a:latin typeface="Arial" pitchFamily="34" charset="0"/>
                <a:cs typeface="Arial" pitchFamily="34" charset="0"/>
              </a:rPr>
              <a:t> es el pueblo que se halla establecido en un territorio bajo su propio gobierno soberano.</a:t>
            </a:r>
            <a:endParaRPr lang="es-MX" sz="2200" dirty="0">
              <a:latin typeface="Arial" pitchFamily="34" charset="0"/>
              <a:cs typeface="Arial" pitchFamily="34" charset="0"/>
            </a:endParaRPr>
          </a:p>
          <a:p>
            <a:pPr algn="just"/>
            <a:endParaRPr lang="es-MX" sz="2200" dirty="0">
              <a:latin typeface="Arial" pitchFamily="34" charset="0"/>
              <a:cs typeface="Arial" pitchFamily="34" charset="0"/>
            </a:endParaRPr>
          </a:p>
          <a:p>
            <a:pPr marL="0" indent="0" algn="just">
              <a:buNone/>
            </a:pPr>
            <a:r>
              <a:rPr lang="es-ES" sz="2200" dirty="0">
                <a:latin typeface="Arial" pitchFamily="34" charset="0"/>
                <a:cs typeface="Arial" pitchFamily="34" charset="0"/>
              </a:rPr>
              <a:t>Para </a:t>
            </a:r>
            <a:r>
              <a:rPr lang="es-ES" sz="2200" b="1" dirty="0">
                <a:latin typeface="Arial" pitchFamily="34" charset="0"/>
                <a:cs typeface="Arial" pitchFamily="34" charset="0"/>
              </a:rPr>
              <a:t>Francisco A. </a:t>
            </a:r>
            <a:r>
              <a:rPr lang="es-ES" sz="2200" b="1" dirty="0" err="1">
                <a:latin typeface="Arial" pitchFamily="34" charset="0"/>
                <a:cs typeface="Arial" pitchFamily="34" charset="0"/>
              </a:rPr>
              <a:t>Ursúa</a:t>
            </a:r>
            <a:r>
              <a:rPr lang="es-ES" sz="2200" dirty="0">
                <a:latin typeface="Arial" pitchFamily="34" charset="0"/>
                <a:cs typeface="Arial" pitchFamily="34" charset="0"/>
              </a:rPr>
              <a:t> que, un Estado es un agrupamiento humano con comunidad de origen y de tendencia social, que ocupa un determinado territorio permanente, y ha creado un gobierno supremo</a:t>
            </a:r>
            <a:r>
              <a:rPr lang="es-ES" sz="2200" dirty="0" smtClean="0">
                <a:latin typeface="Arial" pitchFamily="34" charset="0"/>
                <a:cs typeface="Arial" pitchFamily="34" charset="0"/>
              </a:rPr>
              <a:t>.</a:t>
            </a:r>
          </a:p>
          <a:p>
            <a:pPr marL="0" indent="0" algn="just">
              <a:buNone/>
            </a:pPr>
            <a:endParaRPr lang="es-ES" sz="2200" dirty="0">
              <a:latin typeface="Arial" pitchFamily="34" charset="0"/>
              <a:cs typeface="Arial" pitchFamily="34" charset="0"/>
            </a:endParaRPr>
          </a:p>
          <a:p>
            <a:pPr marL="0" indent="0" algn="just">
              <a:buNone/>
            </a:pPr>
            <a:r>
              <a:rPr lang="es-ES" sz="2400" dirty="0"/>
              <a:t>El jurista mexicano Eduardo García </a:t>
            </a:r>
            <a:r>
              <a:rPr lang="es-ES" sz="2400" dirty="0" err="1"/>
              <a:t>Maynez</a:t>
            </a:r>
            <a:r>
              <a:rPr lang="es-ES" sz="2400" dirty="0"/>
              <a:t> cita que Estado “es la sociedad bajo un poder de dominación que se ejerce en determinado territorio</a:t>
            </a:r>
            <a:r>
              <a:rPr lang="es-ES" sz="2400" dirty="0" smtClean="0"/>
              <a:t>”.</a:t>
            </a:r>
            <a:endParaRPr lang="es-MX" dirty="0"/>
          </a:p>
        </p:txBody>
      </p:sp>
      <p:sp>
        <p:nvSpPr>
          <p:cNvPr id="4" name="3 Marcador de número de diapositiva"/>
          <p:cNvSpPr>
            <a:spLocks noGrp="1"/>
          </p:cNvSpPr>
          <p:nvPr>
            <p:ph type="sldNum" sz="quarter" idx="12"/>
          </p:nvPr>
        </p:nvSpPr>
        <p:spPr/>
        <p:txBody>
          <a:bodyPr/>
          <a:lstStyle/>
          <a:p>
            <a:fld id="{559A74B9-CAFF-4650-A221-91685748E060}" type="slidenum">
              <a:rPr lang="es-MX" smtClean="0"/>
              <a:t>9</a:t>
            </a:fld>
            <a:endParaRPr lang="es-MX"/>
          </a:p>
        </p:txBody>
      </p:sp>
    </p:spTree>
    <p:extLst>
      <p:ext uri="{BB962C8B-B14F-4D97-AF65-F5344CB8AC3E}">
        <p14:creationId xmlns:p14="http://schemas.microsoft.com/office/powerpoint/2010/main" val="225162164"/>
      </p:ext>
    </p:extLst>
  </p:cSld>
  <p:clrMapOvr>
    <a:masterClrMapping/>
  </p:clrMapOvr>
  <p:transition spd="slow">
    <p:cover/>
  </p:transition>
  <p:timing>
    <p:tnLst>
      <p:par>
        <p:cTn id="1" dur="indefinite" restart="never" nodeType="tmRoot"/>
      </p:par>
    </p:tnLst>
  </p:timing>
</p:sld>
</file>

<file path=ppt/theme/theme1.xml><?xml version="1.0" encoding="utf-8"?>
<a:theme xmlns:a="http://schemas.openxmlformats.org/drawingml/2006/main" name="Tema de Office">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626</TotalTime>
  <Words>2177</Words>
  <Application>Microsoft Office PowerPoint</Application>
  <PresentationFormat>Presentación en pantalla (4:3)</PresentationFormat>
  <Paragraphs>272</Paragraphs>
  <Slides>39</Slides>
  <Notes>1</Notes>
  <HiddenSlides>0</HiddenSlides>
  <MMClips>0</MMClips>
  <ScaleCrop>false</ScaleCrop>
  <HeadingPairs>
    <vt:vector size="4" baseType="variant">
      <vt:variant>
        <vt:lpstr>Tema</vt:lpstr>
      </vt:variant>
      <vt:variant>
        <vt:i4>1</vt:i4>
      </vt:variant>
      <vt:variant>
        <vt:lpstr>Títulos de diapositiva</vt:lpstr>
      </vt:variant>
      <vt:variant>
        <vt:i4>39</vt:i4>
      </vt:variant>
    </vt:vector>
  </HeadingPairs>
  <TitlesOfParts>
    <vt:vector size="40" baseType="lpstr">
      <vt:lpstr>Tema de Office</vt:lpstr>
      <vt:lpstr>Presentación de PowerPoint</vt:lpstr>
      <vt:lpstr>Presentación de PowerPoint</vt:lpstr>
      <vt:lpstr> FACULTAD DE ECONOMÍA RELACIONES ECONÓMICAS INTERNACIONALES </vt:lpstr>
      <vt:lpstr>GUIÓN EXPLICATIVO  Propósitos Estructura Metodológica Planeación Didáctica </vt:lpstr>
      <vt:lpstr> FACULTAD DE ECONOMÍA RELACIONES ECONÓMICAS INTERNACIONALES </vt:lpstr>
      <vt:lpstr> FACULTAD DE ECONOMÍA RELACIONES ECONÓMICAS INTERNACIONALES </vt:lpstr>
      <vt:lpstr>Presentación de PowerPoint</vt:lpstr>
      <vt:lpstr>El Estado Soberano</vt:lpstr>
      <vt:lpstr>EL ESTADO SOBERANO</vt:lpstr>
      <vt:lpstr>ESTADO</vt:lpstr>
      <vt:lpstr> ELEMENTOS DEL ESTADO </vt:lpstr>
      <vt:lpstr>Población</vt:lpstr>
      <vt:lpstr> Territorio </vt:lpstr>
      <vt:lpstr>   EL GOBIERNO. (Elemento político, sobre la base de que es el ente que ejerce el poder dentro del Estado)    El gobierno es la acción por la cual la autoridad impone una línea de conducta, un precepto a individuos humanos; su misión principal es ordenar, ordenes que han de dirigirse hacia la consecución del bien público fin del Estado.  </vt:lpstr>
      <vt:lpstr> Soberanía </vt:lpstr>
      <vt:lpstr>Clasificación de los Estados desde el punto de vista de su estructura </vt:lpstr>
      <vt:lpstr>CLASIFICACION DE LOS ESTADOS DESDE EL PUNTO DE VISTA DE SU ESTRUCTURA</vt:lpstr>
      <vt:lpstr>Presentación de PowerPoint</vt:lpstr>
      <vt:lpstr>Estados Simples o Unitarios</vt:lpstr>
      <vt:lpstr>ESTADOS SIMPLES O UNITARIOS</vt:lpstr>
      <vt:lpstr>ESTADOS SIMPLES O UNITARIOS</vt:lpstr>
      <vt:lpstr>Estados Compuestos </vt:lpstr>
      <vt:lpstr>ESTADOS COMPUESTOS</vt:lpstr>
      <vt:lpstr>Presentación de PowerPoint</vt:lpstr>
      <vt:lpstr>UNIÓN PERSONAL </vt:lpstr>
      <vt:lpstr>UNIÓN PERSONAL. Ejemplo: </vt:lpstr>
      <vt:lpstr>UNIÓN REAL</vt:lpstr>
      <vt:lpstr>UNIÓN REAL.      Ejemplo:</vt:lpstr>
      <vt:lpstr>UNIÓN REAL.      Ejemplo:</vt:lpstr>
      <vt:lpstr> CONFEDERACIÓN DE ESTADOS </vt:lpstr>
      <vt:lpstr> CONFEDERACIÓN DE ESTADOS </vt:lpstr>
      <vt:lpstr> CONFEDERACIÓN DE ESTADOS. Ejemplo: </vt:lpstr>
      <vt:lpstr>FEDERACIÓN DE ESTADOS. </vt:lpstr>
      <vt:lpstr>d) Hay una supremacía de las normas jurídicas federales frente a las normas jurídicas de los Estados federados, y una subordinación de Federación y de Estados federados a la Constitución o documento supremo. e) Coexisten órganos de gobierno de la Federación y órganos de gobierno de los Estados federados. f) Los Estados federados tienen voz y voto en la modificación del texto constitucional, al igual que la Federación. g) La federación se hace cargo de los asuntos internacionales a través del Poder Ejecutivo, con la injerencia sancionadora del Poder Legislativo. h) Los Estados federados, tienen intervención en los asuntos internacionales a través de sus representantes en el Poder Legislativo. i) La personalidad de la Federación es la única que tiene relevancia internacional.  Los Estados federados, en lo internacional carecen de personalidad. </vt:lpstr>
      <vt:lpstr>Presentación de PowerPoint</vt:lpstr>
      <vt:lpstr>CONCLUSIONES</vt:lpstr>
      <vt:lpstr>CONCLUSIONES</vt:lpstr>
      <vt:lpstr>REFERENCIAS</vt:lpstr>
      <vt:lpstr> FACULTAD DE ECONOMÍA RELACIONES ECONÓMICAS INTERNACIONALES </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GABRIELA PEREZ VARGAS</dc:creator>
  <cp:lastModifiedBy>GABRIELA PEREZ VARGAS</cp:lastModifiedBy>
  <cp:revision>42</cp:revision>
  <dcterms:created xsi:type="dcterms:W3CDTF">2015-09-17T19:07:01Z</dcterms:created>
  <dcterms:modified xsi:type="dcterms:W3CDTF">2015-09-25T20:06:23Z</dcterms:modified>
</cp:coreProperties>
</file>