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0"/>
  </p:notesMasterIdLst>
  <p:handoutMasterIdLst>
    <p:handoutMasterId r:id="rId81"/>
  </p:handoutMasterIdLst>
  <p:sldIdLst>
    <p:sldId id="337" r:id="rId2"/>
    <p:sldId id="338" r:id="rId3"/>
    <p:sldId id="340" r:id="rId4"/>
    <p:sldId id="339" r:id="rId5"/>
    <p:sldId id="258" r:id="rId6"/>
    <p:sldId id="259" r:id="rId7"/>
    <p:sldId id="260" r:id="rId8"/>
    <p:sldId id="321" r:id="rId9"/>
    <p:sldId id="261" r:id="rId10"/>
    <p:sldId id="311" r:id="rId11"/>
    <p:sldId id="312" r:id="rId12"/>
    <p:sldId id="313" r:id="rId13"/>
    <p:sldId id="314" r:id="rId14"/>
    <p:sldId id="315" r:id="rId15"/>
    <p:sldId id="316" r:id="rId16"/>
    <p:sldId id="317" r:id="rId17"/>
    <p:sldId id="318" r:id="rId18"/>
    <p:sldId id="322" r:id="rId19"/>
    <p:sldId id="283" r:id="rId20"/>
    <p:sldId id="263" r:id="rId21"/>
    <p:sldId id="262" r:id="rId22"/>
    <p:sldId id="264" r:id="rId23"/>
    <p:sldId id="341" r:id="rId24"/>
    <p:sldId id="265" r:id="rId25"/>
    <p:sldId id="325" r:id="rId26"/>
    <p:sldId id="267" r:id="rId27"/>
    <p:sldId id="324" r:id="rId28"/>
    <p:sldId id="266" r:id="rId29"/>
    <p:sldId id="326" r:id="rId30"/>
    <p:sldId id="268" r:id="rId31"/>
    <p:sldId id="269" r:id="rId32"/>
    <p:sldId id="285" r:id="rId33"/>
    <p:sldId id="286" r:id="rId34"/>
    <p:sldId id="304" r:id="rId35"/>
    <p:sldId id="287" r:id="rId36"/>
    <p:sldId id="327" r:id="rId37"/>
    <p:sldId id="288" r:id="rId38"/>
    <p:sldId id="289" r:id="rId39"/>
    <p:sldId id="290" r:id="rId40"/>
    <p:sldId id="291" r:id="rId41"/>
    <p:sldId id="292" r:id="rId42"/>
    <p:sldId id="293" r:id="rId43"/>
    <p:sldId id="294" r:id="rId44"/>
    <p:sldId id="295" r:id="rId45"/>
    <p:sldId id="328" r:id="rId46"/>
    <p:sldId id="296" r:id="rId47"/>
    <p:sldId id="329" r:id="rId48"/>
    <p:sldId id="297" r:id="rId49"/>
    <p:sldId id="298" r:id="rId50"/>
    <p:sldId id="299" r:id="rId51"/>
    <p:sldId id="301" r:id="rId52"/>
    <p:sldId id="300" r:id="rId53"/>
    <p:sldId id="302" r:id="rId54"/>
    <p:sldId id="330" r:id="rId55"/>
    <p:sldId id="303" r:id="rId56"/>
    <p:sldId id="305" r:id="rId57"/>
    <p:sldId id="306" r:id="rId58"/>
    <p:sldId id="307" r:id="rId59"/>
    <p:sldId id="308" r:id="rId60"/>
    <p:sldId id="309" r:id="rId61"/>
    <p:sldId id="332" r:id="rId62"/>
    <p:sldId id="310" r:id="rId63"/>
    <p:sldId id="333" r:id="rId64"/>
    <p:sldId id="319" r:id="rId65"/>
    <p:sldId id="334" r:id="rId66"/>
    <p:sldId id="284" r:id="rId67"/>
    <p:sldId id="270" r:id="rId68"/>
    <p:sldId id="271" r:id="rId69"/>
    <p:sldId id="335" r:id="rId70"/>
    <p:sldId id="272" r:id="rId71"/>
    <p:sldId id="273" r:id="rId72"/>
    <p:sldId id="275" r:id="rId73"/>
    <p:sldId id="274" r:id="rId74"/>
    <p:sldId id="276" r:id="rId75"/>
    <p:sldId id="278" r:id="rId76"/>
    <p:sldId id="281" r:id="rId77"/>
    <p:sldId id="282" r:id="rId78"/>
    <p:sldId id="336" r:id="rId7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F32C0BF8-C3F2-4B80-AF01-2466B7E1C7B0}">
          <p14:sldIdLst>
            <p14:sldId id="337"/>
            <p14:sldId id="338"/>
            <p14:sldId id="340"/>
            <p14:sldId id="339"/>
            <p14:sldId id="258"/>
            <p14:sldId id="259"/>
            <p14:sldId id="260"/>
            <p14:sldId id="321"/>
            <p14:sldId id="261"/>
            <p14:sldId id="311"/>
            <p14:sldId id="312"/>
            <p14:sldId id="313"/>
            <p14:sldId id="314"/>
            <p14:sldId id="315"/>
            <p14:sldId id="316"/>
            <p14:sldId id="317"/>
            <p14:sldId id="318"/>
            <p14:sldId id="322"/>
            <p14:sldId id="283"/>
            <p14:sldId id="263"/>
            <p14:sldId id="262"/>
            <p14:sldId id="264"/>
            <p14:sldId id="341"/>
            <p14:sldId id="265"/>
            <p14:sldId id="325"/>
            <p14:sldId id="267"/>
            <p14:sldId id="324"/>
            <p14:sldId id="266"/>
            <p14:sldId id="326"/>
            <p14:sldId id="268"/>
            <p14:sldId id="269"/>
            <p14:sldId id="285"/>
            <p14:sldId id="286"/>
            <p14:sldId id="304"/>
            <p14:sldId id="287"/>
            <p14:sldId id="327"/>
            <p14:sldId id="288"/>
            <p14:sldId id="289"/>
            <p14:sldId id="290"/>
            <p14:sldId id="291"/>
            <p14:sldId id="292"/>
            <p14:sldId id="293"/>
            <p14:sldId id="294"/>
            <p14:sldId id="295"/>
            <p14:sldId id="328"/>
            <p14:sldId id="296"/>
            <p14:sldId id="329"/>
            <p14:sldId id="297"/>
            <p14:sldId id="298"/>
            <p14:sldId id="299"/>
            <p14:sldId id="301"/>
            <p14:sldId id="300"/>
            <p14:sldId id="302"/>
            <p14:sldId id="330"/>
            <p14:sldId id="303"/>
            <p14:sldId id="305"/>
            <p14:sldId id="306"/>
            <p14:sldId id="307"/>
            <p14:sldId id="308"/>
            <p14:sldId id="309"/>
            <p14:sldId id="332"/>
            <p14:sldId id="310"/>
            <p14:sldId id="333"/>
            <p14:sldId id="319"/>
            <p14:sldId id="334"/>
            <p14:sldId id="284"/>
          </p14:sldIdLst>
        </p14:section>
        <p14:section name="Sección sin título" id="{2F024CDF-2654-46D2-BFB6-279435D95B1E}">
          <p14:sldIdLst>
            <p14:sldId id="270"/>
            <p14:sldId id="271"/>
            <p14:sldId id="335"/>
            <p14:sldId id="272"/>
            <p14:sldId id="273"/>
            <p14:sldId id="275"/>
            <p14:sldId id="274"/>
            <p14:sldId id="276"/>
            <p14:sldId id="278"/>
            <p14:sldId id="281"/>
            <p14:sldId id="282"/>
            <p14:sldId id="336"/>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336" autoAdjust="0"/>
  </p:normalViewPr>
  <p:slideViewPr>
    <p:cSldViewPr>
      <p:cViewPr>
        <p:scale>
          <a:sx n="70" d="100"/>
          <a:sy n="70" d="100"/>
        </p:scale>
        <p:origin x="-1572" y="-5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CF1C98-1F3A-4AD3-A63C-B00D89E6962E}" type="doc">
      <dgm:prSet loTypeId="urn:diagrams.loki3.com/BracketList+Icon" loCatId="list" qsTypeId="urn:microsoft.com/office/officeart/2005/8/quickstyle/3d1" qsCatId="3D" csTypeId="urn:microsoft.com/office/officeart/2005/8/colors/colorful5" csCatId="colorful" phldr="1"/>
      <dgm:spPr/>
      <dgm:t>
        <a:bodyPr/>
        <a:lstStyle/>
        <a:p>
          <a:endParaRPr lang="es-MX"/>
        </a:p>
      </dgm:t>
    </dgm:pt>
    <dgm:pt modelId="{022A5EB1-7C97-4891-B230-E0E0C3D1A56A}">
      <dgm:prSet phldrT="[Texto]"/>
      <dgm:spPr/>
      <dgm:t>
        <a:bodyPr/>
        <a:lstStyle/>
        <a:p>
          <a:r>
            <a:rPr lang="es-MX" smtClean="0"/>
            <a:t>Revise los resultados contra los criterios de desempeño</a:t>
          </a:r>
          <a:endParaRPr lang="es-MX" dirty="0"/>
        </a:p>
      </dgm:t>
    </dgm:pt>
    <dgm:pt modelId="{96F4E8E7-1158-4507-9E0C-236DF52D24C4}" type="parTrans" cxnId="{6C7F6E65-1B5C-4E2C-9782-BF7E72236C36}">
      <dgm:prSet/>
      <dgm:spPr/>
      <dgm:t>
        <a:bodyPr/>
        <a:lstStyle/>
        <a:p>
          <a:endParaRPr lang="es-MX"/>
        </a:p>
      </dgm:t>
    </dgm:pt>
    <dgm:pt modelId="{C5215C1E-0AE2-43E4-A35A-53A436992B5F}" type="sibTrans" cxnId="{6C7F6E65-1B5C-4E2C-9782-BF7E72236C36}">
      <dgm:prSet/>
      <dgm:spPr/>
      <dgm:t>
        <a:bodyPr/>
        <a:lstStyle/>
        <a:p>
          <a:endParaRPr lang="es-MX"/>
        </a:p>
      </dgm:t>
    </dgm:pt>
    <dgm:pt modelId="{23C0B8B9-827A-4632-8E30-C37A8B0193E8}">
      <dgm:prSet phldrT="[Texto]"/>
      <dgm:spPr/>
      <dgm:t>
        <a:bodyPr/>
        <a:lstStyle/>
        <a:p>
          <a:r>
            <a:rPr lang="es-MX" dirty="0" smtClean="0"/>
            <a:t>Demasiados errores</a:t>
          </a:r>
          <a:endParaRPr lang="es-MX" dirty="0"/>
        </a:p>
      </dgm:t>
    </dgm:pt>
    <dgm:pt modelId="{A977C863-52A9-41E0-A890-CA09E5F56B29}" type="parTrans" cxnId="{C1597D09-67C6-4666-AC9A-2584115B9FC1}">
      <dgm:prSet/>
      <dgm:spPr/>
      <dgm:t>
        <a:bodyPr/>
        <a:lstStyle/>
        <a:p>
          <a:endParaRPr lang="es-MX"/>
        </a:p>
      </dgm:t>
    </dgm:pt>
    <dgm:pt modelId="{D01CF087-007B-41D2-8C98-8889345867B9}" type="sibTrans" cxnId="{C1597D09-67C6-4666-AC9A-2584115B9FC1}">
      <dgm:prSet/>
      <dgm:spPr/>
      <dgm:t>
        <a:bodyPr/>
        <a:lstStyle/>
        <a:p>
          <a:endParaRPr lang="es-MX"/>
        </a:p>
      </dgm:t>
    </dgm:pt>
    <dgm:pt modelId="{018C7268-5EA2-405E-8057-C997B5C29D14}">
      <dgm:prSet phldrT="[Texto]"/>
      <dgm:spPr/>
      <dgm:t>
        <a:bodyPr/>
        <a:lstStyle/>
        <a:p>
          <a:r>
            <a:rPr lang="es-MX" dirty="0" smtClean="0"/>
            <a:t>Observe el comportamiento de los empleados</a:t>
          </a:r>
          <a:endParaRPr lang="es-MX" dirty="0"/>
        </a:p>
      </dgm:t>
    </dgm:pt>
    <dgm:pt modelId="{88374409-AA51-473B-A8C0-538C4096F829}" type="parTrans" cxnId="{37DBF3A6-1008-4141-8A27-868FE9ED22F4}">
      <dgm:prSet/>
      <dgm:spPr/>
      <dgm:t>
        <a:bodyPr/>
        <a:lstStyle/>
        <a:p>
          <a:endParaRPr lang="es-MX"/>
        </a:p>
      </dgm:t>
    </dgm:pt>
    <dgm:pt modelId="{4827C1E6-B275-4FF7-A05D-7C0B20311BAF}" type="sibTrans" cxnId="{37DBF3A6-1008-4141-8A27-868FE9ED22F4}">
      <dgm:prSet/>
      <dgm:spPr/>
      <dgm:t>
        <a:bodyPr/>
        <a:lstStyle/>
        <a:p>
          <a:endParaRPr lang="es-MX"/>
        </a:p>
      </dgm:t>
    </dgm:pt>
    <dgm:pt modelId="{C1CAF253-4864-425F-A294-3DA1F75A9B6F}">
      <dgm:prSet phldrT="[Texto]"/>
      <dgm:spPr/>
      <dgm:t>
        <a:bodyPr/>
        <a:lstStyle/>
        <a:p>
          <a:r>
            <a:rPr lang="es-MX" dirty="0" smtClean="0"/>
            <a:t>Elevado ausentismo</a:t>
          </a:r>
          <a:endParaRPr lang="es-MX" dirty="0"/>
        </a:p>
      </dgm:t>
    </dgm:pt>
    <dgm:pt modelId="{99B2BDA7-A438-4244-B553-1673A04A20C7}" type="parTrans" cxnId="{8655EB1B-321E-4BC7-8FF7-0236555E37B1}">
      <dgm:prSet/>
      <dgm:spPr/>
      <dgm:t>
        <a:bodyPr/>
        <a:lstStyle/>
        <a:p>
          <a:endParaRPr lang="es-MX"/>
        </a:p>
      </dgm:t>
    </dgm:pt>
    <dgm:pt modelId="{2C911B06-6AAD-44D0-ADD7-ADDCD1317C67}" type="sibTrans" cxnId="{8655EB1B-321E-4BC7-8FF7-0236555E37B1}">
      <dgm:prSet/>
      <dgm:spPr/>
      <dgm:t>
        <a:bodyPr/>
        <a:lstStyle/>
        <a:p>
          <a:endParaRPr lang="es-MX"/>
        </a:p>
      </dgm:t>
    </dgm:pt>
    <dgm:pt modelId="{B9F42988-86D9-499E-BEB0-D6F9FDC510B6}">
      <dgm:prSet phldrT="[Texto]"/>
      <dgm:spPr/>
      <dgm:t>
        <a:bodyPr/>
        <a:lstStyle/>
        <a:p>
          <a:r>
            <a:rPr lang="es-MX" dirty="0" smtClean="0"/>
            <a:t>Creciente descontento</a:t>
          </a:r>
          <a:endParaRPr lang="es-MX" dirty="0"/>
        </a:p>
      </dgm:t>
    </dgm:pt>
    <dgm:pt modelId="{1BF4CC0F-6060-49F5-8E0A-690193ECCAEE}" type="parTrans" cxnId="{6249579F-7668-417B-ABBC-F1E39B346057}">
      <dgm:prSet/>
      <dgm:spPr/>
      <dgm:t>
        <a:bodyPr/>
        <a:lstStyle/>
        <a:p>
          <a:endParaRPr lang="es-MX"/>
        </a:p>
      </dgm:t>
    </dgm:pt>
    <dgm:pt modelId="{C320C5BD-8D51-42F6-9DE6-7F4913036ABA}" type="sibTrans" cxnId="{6249579F-7668-417B-ABBC-F1E39B346057}">
      <dgm:prSet/>
      <dgm:spPr/>
      <dgm:t>
        <a:bodyPr/>
        <a:lstStyle/>
        <a:p>
          <a:endParaRPr lang="es-MX"/>
        </a:p>
      </dgm:t>
    </dgm:pt>
    <dgm:pt modelId="{A44FF7E2-C72D-4DE6-B963-2DF97B41681C}">
      <dgm:prSet phldrT="[Texto]"/>
      <dgm:spPr/>
      <dgm:t>
        <a:bodyPr/>
        <a:lstStyle/>
        <a:p>
          <a:r>
            <a:rPr lang="es-MX" dirty="0" smtClean="0"/>
            <a:t>Alta rotación de trabajadores</a:t>
          </a:r>
          <a:endParaRPr lang="es-MX" dirty="0"/>
        </a:p>
      </dgm:t>
    </dgm:pt>
    <dgm:pt modelId="{EB066656-EB58-41D2-AB89-D04AAF239867}" type="parTrans" cxnId="{8D115290-1231-4E7C-80CF-F79222E0EF03}">
      <dgm:prSet/>
      <dgm:spPr/>
      <dgm:t>
        <a:bodyPr/>
        <a:lstStyle/>
        <a:p>
          <a:endParaRPr lang="es-MX"/>
        </a:p>
      </dgm:t>
    </dgm:pt>
    <dgm:pt modelId="{C110DE4E-47E8-422C-85D5-5A65A37D99CF}" type="sibTrans" cxnId="{8D115290-1231-4E7C-80CF-F79222E0EF03}">
      <dgm:prSet/>
      <dgm:spPr/>
      <dgm:t>
        <a:bodyPr/>
        <a:lstStyle/>
        <a:p>
          <a:endParaRPr lang="es-MX"/>
        </a:p>
      </dgm:t>
    </dgm:pt>
    <dgm:pt modelId="{D687E270-42A9-4EC8-A4D4-EF61CB70DD00}">
      <dgm:prSet phldrT="[Texto]"/>
      <dgm:spPr/>
      <dgm:t>
        <a:bodyPr/>
        <a:lstStyle/>
        <a:p>
          <a:r>
            <a:rPr lang="es-MX" dirty="0" smtClean="0"/>
            <a:t>Ponga atención en la retroalimentación externa de  (distribuidores, clientes y proveedores)</a:t>
          </a:r>
          <a:endParaRPr lang="es-MX" dirty="0"/>
        </a:p>
      </dgm:t>
    </dgm:pt>
    <dgm:pt modelId="{F8A28F6C-B365-4BF4-A1AF-E28ECD6595F0}" type="parTrans" cxnId="{1EF7F0BC-B743-4083-AD57-5FF4D78FB41B}">
      <dgm:prSet/>
      <dgm:spPr/>
      <dgm:t>
        <a:bodyPr/>
        <a:lstStyle/>
        <a:p>
          <a:endParaRPr lang="es-MX"/>
        </a:p>
      </dgm:t>
    </dgm:pt>
    <dgm:pt modelId="{60590C6B-A848-427E-ACE7-22ECC35B0A75}" type="sibTrans" cxnId="{1EF7F0BC-B743-4083-AD57-5FF4D78FB41B}">
      <dgm:prSet/>
      <dgm:spPr/>
      <dgm:t>
        <a:bodyPr/>
        <a:lstStyle/>
        <a:p>
          <a:endParaRPr lang="es-MX"/>
        </a:p>
      </dgm:t>
    </dgm:pt>
    <dgm:pt modelId="{EB28DE96-0FA2-4536-B860-E4BC80C5E7CD}">
      <dgm:prSet phldrT="[Texto]"/>
      <dgm:spPr/>
      <dgm:t>
        <a:bodyPr/>
        <a:lstStyle/>
        <a:p>
          <a:r>
            <a:rPr lang="es-MX" dirty="0" smtClean="0"/>
            <a:t>Quejas</a:t>
          </a:r>
          <a:endParaRPr lang="es-MX" dirty="0"/>
        </a:p>
      </dgm:t>
    </dgm:pt>
    <dgm:pt modelId="{911C388F-4C39-47CC-B60A-5D0DC4E6A9F5}" type="parTrans" cxnId="{B971BAC7-0FF6-4F57-9A60-DFA43100E92A}">
      <dgm:prSet/>
      <dgm:spPr/>
      <dgm:t>
        <a:bodyPr/>
        <a:lstStyle/>
        <a:p>
          <a:endParaRPr lang="es-MX"/>
        </a:p>
      </dgm:t>
    </dgm:pt>
    <dgm:pt modelId="{F15F2BD2-FE6B-491E-9F8B-4C5D4091CC24}" type="sibTrans" cxnId="{B971BAC7-0FF6-4F57-9A60-DFA43100E92A}">
      <dgm:prSet/>
      <dgm:spPr/>
      <dgm:t>
        <a:bodyPr/>
        <a:lstStyle/>
        <a:p>
          <a:endParaRPr lang="es-MX"/>
        </a:p>
      </dgm:t>
    </dgm:pt>
    <dgm:pt modelId="{85AB4427-517D-4AF2-9B30-11752A1CEC72}">
      <dgm:prSet phldrT="[Texto]"/>
      <dgm:spPr/>
      <dgm:t>
        <a:bodyPr/>
        <a:lstStyle/>
        <a:p>
          <a:r>
            <a:rPr lang="es-MX" dirty="0" smtClean="0"/>
            <a:t>Sugerencias de mejora</a:t>
          </a:r>
          <a:endParaRPr lang="es-MX" dirty="0"/>
        </a:p>
      </dgm:t>
    </dgm:pt>
    <dgm:pt modelId="{94F02650-849E-4A9B-8DCB-5F82263B3B3B}" type="parTrans" cxnId="{42D52829-B1A2-4088-876C-3F06F3034EE3}">
      <dgm:prSet/>
      <dgm:spPr/>
      <dgm:t>
        <a:bodyPr/>
        <a:lstStyle/>
        <a:p>
          <a:endParaRPr lang="es-MX"/>
        </a:p>
      </dgm:t>
    </dgm:pt>
    <dgm:pt modelId="{44FEA869-224E-4DED-B899-2681BC7E3061}" type="sibTrans" cxnId="{42D52829-B1A2-4088-876C-3F06F3034EE3}">
      <dgm:prSet/>
      <dgm:spPr/>
      <dgm:t>
        <a:bodyPr/>
        <a:lstStyle/>
        <a:p>
          <a:endParaRPr lang="es-MX"/>
        </a:p>
      </dgm:t>
    </dgm:pt>
    <dgm:pt modelId="{58D62E81-AB97-4C46-8DAD-DD46CF28A105}">
      <dgm:prSet phldrT="[Texto]"/>
      <dgm:spPr/>
      <dgm:t>
        <a:bodyPr/>
        <a:lstStyle/>
        <a:p>
          <a:r>
            <a:rPr lang="es-MX" dirty="0" smtClean="0"/>
            <a:t>Pérdida de ventas</a:t>
          </a:r>
          <a:endParaRPr lang="es-MX" dirty="0"/>
        </a:p>
      </dgm:t>
    </dgm:pt>
    <dgm:pt modelId="{8ADF544C-5A5B-4C5A-B43A-4CAD5188B29A}" type="parTrans" cxnId="{5D5809F0-6903-490D-A944-7626670DE720}">
      <dgm:prSet/>
      <dgm:spPr/>
      <dgm:t>
        <a:bodyPr/>
        <a:lstStyle/>
        <a:p>
          <a:endParaRPr lang="es-MX"/>
        </a:p>
      </dgm:t>
    </dgm:pt>
    <dgm:pt modelId="{029EB472-718D-408A-AC4C-121BBC9BFCEF}" type="sibTrans" cxnId="{5D5809F0-6903-490D-A944-7626670DE720}">
      <dgm:prSet/>
      <dgm:spPr/>
      <dgm:t>
        <a:bodyPr/>
        <a:lstStyle/>
        <a:p>
          <a:endParaRPr lang="es-MX"/>
        </a:p>
      </dgm:t>
    </dgm:pt>
    <dgm:pt modelId="{8A57B737-17FE-4613-A2E4-06ED6B41A1AB}">
      <dgm:prSet phldrT="[Texto]"/>
      <dgm:spPr/>
      <dgm:t>
        <a:bodyPr/>
        <a:lstStyle/>
        <a:p>
          <a:r>
            <a:rPr lang="es-MX" dirty="0" smtClean="0"/>
            <a:t>Reducción de ventas</a:t>
          </a:r>
          <a:endParaRPr lang="es-MX" dirty="0"/>
        </a:p>
      </dgm:t>
    </dgm:pt>
    <dgm:pt modelId="{5E8AF25D-44E1-4A9A-BDA3-BAD394E8C2A4}" type="parTrans" cxnId="{76A80145-50B0-4D34-8655-008F7601213A}">
      <dgm:prSet/>
      <dgm:spPr/>
      <dgm:t>
        <a:bodyPr/>
        <a:lstStyle/>
        <a:p>
          <a:endParaRPr lang="es-MX"/>
        </a:p>
      </dgm:t>
    </dgm:pt>
    <dgm:pt modelId="{AE3D1A00-F7D0-44B3-B5C6-0B0CD0A3013E}" type="sibTrans" cxnId="{76A80145-50B0-4D34-8655-008F7601213A}">
      <dgm:prSet/>
      <dgm:spPr/>
      <dgm:t>
        <a:bodyPr/>
        <a:lstStyle/>
        <a:p>
          <a:endParaRPr lang="es-MX"/>
        </a:p>
      </dgm:t>
    </dgm:pt>
    <dgm:pt modelId="{C7635321-E299-47A1-BAAD-FF9B146FCBD1}">
      <dgm:prSet phldrT="[Texto]"/>
      <dgm:spPr/>
      <dgm:t>
        <a:bodyPr/>
        <a:lstStyle/>
        <a:p>
          <a:r>
            <a:rPr lang="es-MX" dirty="0" smtClean="0"/>
            <a:t>Trabajo realizado con lentitud</a:t>
          </a:r>
          <a:endParaRPr lang="es-MX" dirty="0"/>
        </a:p>
      </dgm:t>
    </dgm:pt>
    <dgm:pt modelId="{E8264026-0929-4DF4-8D70-E8928149FA3D}" type="parTrans" cxnId="{C6FB8C74-2BF7-48AE-9E3C-34EC2D44F82C}">
      <dgm:prSet/>
      <dgm:spPr/>
      <dgm:t>
        <a:bodyPr/>
        <a:lstStyle/>
        <a:p>
          <a:endParaRPr lang="es-MX"/>
        </a:p>
      </dgm:t>
    </dgm:pt>
    <dgm:pt modelId="{D4D3456C-4FBE-4288-9086-4E2E82423D77}" type="sibTrans" cxnId="{C6FB8C74-2BF7-48AE-9E3C-34EC2D44F82C}">
      <dgm:prSet/>
      <dgm:spPr/>
      <dgm:t>
        <a:bodyPr/>
        <a:lstStyle/>
        <a:p>
          <a:endParaRPr lang="es-MX"/>
        </a:p>
      </dgm:t>
    </dgm:pt>
    <dgm:pt modelId="{AA865712-A0EF-4D93-A53D-F474DDDCDEA6}">
      <dgm:prSet phldrT="[Texto]"/>
      <dgm:spPr/>
      <dgm:t>
        <a:bodyPr/>
        <a:lstStyle/>
        <a:p>
          <a:r>
            <a:rPr lang="es-MX" dirty="0" smtClean="0"/>
            <a:t>Trabajo realizado de manera incorrecta</a:t>
          </a:r>
          <a:endParaRPr lang="es-MX" dirty="0"/>
        </a:p>
      </dgm:t>
    </dgm:pt>
    <dgm:pt modelId="{4CB0906F-5EA5-493E-A933-009778F9C5E0}" type="parTrans" cxnId="{996B4A5A-0591-4955-86F4-84FF02410E1A}">
      <dgm:prSet/>
      <dgm:spPr/>
      <dgm:t>
        <a:bodyPr/>
        <a:lstStyle/>
        <a:p>
          <a:endParaRPr lang="es-MX"/>
        </a:p>
      </dgm:t>
    </dgm:pt>
    <dgm:pt modelId="{07A38395-01BC-4ED9-A3A0-E0B3D62E30DB}" type="sibTrans" cxnId="{996B4A5A-0591-4955-86F4-84FF02410E1A}">
      <dgm:prSet/>
      <dgm:spPr/>
      <dgm:t>
        <a:bodyPr/>
        <a:lstStyle/>
        <a:p>
          <a:endParaRPr lang="es-MX"/>
        </a:p>
      </dgm:t>
    </dgm:pt>
    <dgm:pt modelId="{355D3E2E-C46D-4385-B955-9A18B8072A06}">
      <dgm:prSet phldrT="[Texto]"/>
      <dgm:spPr/>
      <dgm:t>
        <a:bodyPr/>
        <a:lstStyle/>
        <a:p>
          <a:r>
            <a:rPr lang="es-MX" dirty="0" smtClean="0"/>
            <a:t>Trabajo incompleto</a:t>
          </a:r>
          <a:endParaRPr lang="es-MX" dirty="0"/>
        </a:p>
      </dgm:t>
    </dgm:pt>
    <dgm:pt modelId="{3A0B5593-8FBC-4377-9C32-D61C7BE1B206}" type="parTrans" cxnId="{0A2C2A28-95AF-4B8C-AC2B-F80911D3CD1E}">
      <dgm:prSet/>
      <dgm:spPr/>
      <dgm:t>
        <a:bodyPr/>
        <a:lstStyle/>
        <a:p>
          <a:endParaRPr lang="es-MX"/>
        </a:p>
      </dgm:t>
    </dgm:pt>
    <dgm:pt modelId="{7ED34C1A-752E-4B6F-97E2-7F8819C4E00A}" type="sibTrans" cxnId="{0A2C2A28-95AF-4B8C-AC2B-F80911D3CD1E}">
      <dgm:prSet/>
      <dgm:spPr/>
      <dgm:t>
        <a:bodyPr/>
        <a:lstStyle/>
        <a:p>
          <a:endParaRPr lang="es-MX"/>
        </a:p>
      </dgm:t>
    </dgm:pt>
    <dgm:pt modelId="{3E401064-28C3-400F-B6AE-A79B32FF61C9}">
      <dgm:prSet phldrT="[Texto]"/>
      <dgm:spPr/>
      <dgm:t>
        <a:bodyPr/>
        <a:lstStyle/>
        <a:p>
          <a:r>
            <a:rPr lang="es-MX" dirty="0" smtClean="0"/>
            <a:t>Trabajo no realizado</a:t>
          </a:r>
          <a:endParaRPr lang="es-MX" dirty="0"/>
        </a:p>
      </dgm:t>
    </dgm:pt>
    <dgm:pt modelId="{09B88C69-8C9D-4BDC-847B-D0C173DDD7F4}" type="parTrans" cxnId="{6F02700F-C5E5-4C2A-8379-7790A68B981B}">
      <dgm:prSet/>
      <dgm:spPr/>
      <dgm:t>
        <a:bodyPr/>
        <a:lstStyle/>
        <a:p>
          <a:endParaRPr lang="es-MX"/>
        </a:p>
      </dgm:t>
    </dgm:pt>
    <dgm:pt modelId="{56CB4115-3DFF-44A0-B43D-6B42486A0ECB}" type="sibTrans" cxnId="{6F02700F-C5E5-4C2A-8379-7790A68B981B}">
      <dgm:prSet/>
      <dgm:spPr/>
      <dgm:t>
        <a:bodyPr/>
        <a:lstStyle/>
        <a:p>
          <a:endParaRPr lang="es-MX"/>
        </a:p>
      </dgm:t>
    </dgm:pt>
    <dgm:pt modelId="{471A7922-604F-4529-A0A2-BD5AFAB7A7D7}" type="pres">
      <dgm:prSet presAssocID="{EDCF1C98-1F3A-4AD3-A63C-B00D89E6962E}" presName="Name0" presStyleCnt="0">
        <dgm:presLayoutVars>
          <dgm:dir/>
          <dgm:animLvl val="lvl"/>
          <dgm:resizeHandles val="exact"/>
        </dgm:presLayoutVars>
      </dgm:prSet>
      <dgm:spPr/>
      <dgm:t>
        <a:bodyPr/>
        <a:lstStyle/>
        <a:p>
          <a:endParaRPr lang="es-MX"/>
        </a:p>
      </dgm:t>
    </dgm:pt>
    <dgm:pt modelId="{9F2FB019-0452-4D4C-A5B6-1E4F6C938267}" type="pres">
      <dgm:prSet presAssocID="{022A5EB1-7C97-4891-B230-E0E0C3D1A56A}" presName="linNode" presStyleCnt="0"/>
      <dgm:spPr/>
      <dgm:t>
        <a:bodyPr/>
        <a:lstStyle/>
        <a:p>
          <a:endParaRPr lang="es-MX"/>
        </a:p>
      </dgm:t>
    </dgm:pt>
    <dgm:pt modelId="{A6792B0B-AD2D-47BF-BF43-7AA429E6A83F}" type="pres">
      <dgm:prSet presAssocID="{022A5EB1-7C97-4891-B230-E0E0C3D1A56A}" presName="parTx" presStyleLbl="revTx" presStyleIdx="0" presStyleCnt="3">
        <dgm:presLayoutVars>
          <dgm:chMax val="1"/>
          <dgm:bulletEnabled val="1"/>
        </dgm:presLayoutVars>
      </dgm:prSet>
      <dgm:spPr/>
      <dgm:t>
        <a:bodyPr/>
        <a:lstStyle/>
        <a:p>
          <a:endParaRPr lang="es-MX"/>
        </a:p>
      </dgm:t>
    </dgm:pt>
    <dgm:pt modelId="{4DA4D002-AF72-4885-8EEE-2F9FE4782C3E}" type="pres">
      <dgm:prSet presAssocID="{022A5EB1-7C97-4891-B230-E0E0C3D1A56A}" presName="bracket" presStyleLbl="parChTrans1D1" presStyleIdx="0" presStyleCnt="3"/>
      <dgm:spPr/>
      <dgm:t>
        <a:bodyPr/>
        <a:lstStyle/>
        <a:p>
          <a:endParaRPr lang="es-MX"/>
        </a:p>
      </dgm:t>
    </dgm:pt>
    <dgm:pt modelId="{5B0F6A16-437A-48C4-A00D-E1265A48BB2E}" type="pres">
      <dgm:prSet presAssocID="{022A5EB1-7C97-4891-B230-E0E0C3D1A56A}" presName="spH" presStyleCnt="0"/>
      <dgm:spPr/>
      <dgm:t>
        <a:bodyPr/>
        <a:lstStyle/>
        <a:p>
          <a:endParaRPr lang="es-MX"/>
        </a:p>
      </dgm:t>
    </dgm:pt>
    <dgm:pt modelId="{D10C40E5-890E-41B6-8F14-13A67E99AB49}" type="pres">
      <dgm:prSet presAssocID="{022A5EB1-7C97-4891-B230-E0E0C3D1A56A}" presName="desTx" presStyleLbl="node1" presStyleIdx="0" presStyleCnt="3">
        <dgm:presLayoutVars>
          <dgm:bulletEnabled val="1"/>
        </dgm:presLayoutVars>
      </dgm:prSet>
      <dgm:spPr/>
      <dgm:t>
        <a:bodyPr/>
        <a:lstStyle/>
        <a:p>
          <a:endParaRPr lang="es-MX"/>
        </a:p>
      </dgm:t>
    </dgm:pt>
    <dgm:pt modelId="{488BB131-480C-4602-8924-51777ABB1E57}" type="pres">
      <dgm:prSet presAssocID="{C5215C1E-0AE2-43E4-A35A-53A436992B5F}" presName="spV" presStyleCnt="0"/>
      <dgm:spPr/>
      <dgm:t>
        <a:bodyPr/>
        <a:lstStyle/>
        <a:p>
          <a:endParaRPr lang="es-MX"/>
        </a:p>
      </dgm:t>
    </dgm:pt>
    <dgm:pt modelId="{6B80AC7D-26F5-4D8B-B57B-093C986F8288}" type="pres">
      <dgm:prSet presAssocID="{018C7268-5EA2-405E-8057-C997B5C29D14}" presName="linNode" presStyleCnt="0"/>
      <dgm:spPr/>
      <dgm:t>
        <a:bodyPr/>
        <a:lstStyle/>
        <a:p>
          <a:endParaRPr lang="es-MX"/>
        </a:p>
      </dgm:t>
    </dgm:pt>
    <dgm:pt modelId="{718E7EE2-C11D-4BA9-838E-234F37B7EDE0}" type="pres">
      <dgm:prSet presAssocID="{018C7268-5EA2-405E-8057-C997B5C29D14}" presName="parTx" presStyleLbl="revTx" presStyleIdx="1" presStyleCnt="3">
        <dgm:presLayoutVars>
          <dgm:chMax val="1"/>
          <dgm:bulletEnabled val="1"/>
        </dgm:presLayoutVars>
      </dgm:prSet>
      <dgm:spPr/>
      <dgm:t>
        <a:bodyPr/>
        <a:lstStyle/>
        <a:p>
          <a:endParaRPr lang="es-MX"/>
        </a:p>
      </dgm:t>
    </dgm:pt>
    <dgm:pt modelId="{FB07D1FE-7074-46B7-8C72-199AD54890DF}" type="pres">
      <dgm:prSet presAssocID="{018C7268-5EA2-405E-8057-C997B5C29D14}" presName="bracket" presStyleLbl="parChTrans1D1" presStyleIdx="1" presStyleCnt="3"/>
      <dgm:spPr/>
      <dgm:t>
        <a:bodyPr/>
        <a:lstStyle/>
        <a:p>
          <a:endParaRPr lang="es-MX"/>
        </a:p>
      </dgm:t>
    </dgm:pt>
    <dgm:pt modelId="{2931F1B2-0F73-4B8D-A318-C0A5751C9DDD}" type="pres">
      <dgm:prSet presAssocID="{018C7268-5EA2-405E-8057-C997B5C29D14}" presName="spH" presStyleCnt="0"/>
      <dgm:spPr/>
      <dgm:t>
        <a:bodyPr/>
        <a:lstStyle/>
        <a:p>
          <a:endParaRPr lang="es-MX"/>
        </a:p>
      </dgm:t>
    </dgm:pt>
    <dgm:pt modelId="{F54DC293-77B0-4A6C-A349-C77276F9BF5A}" type="pres">
      <dgm:prSet presAssocID="{018C7268-5EA2-405E-8057-C997B5C29D14}" presName="desTx" presStyleLbl="node1" presStyleIdx="1" presStyleCnt="3">
        <dgm:presLayoutVars>
          <dgm:bulletEnabled val="1"/>
        </dgm:presLayoutVars>
      </dgm:prSet>
      <dgm:spPr/>
      <dgm:t>
        <a:bodyPr/>
        <a:lstStyle/>
        <a:p>
          <a:endParaRPr lang="es-MX"/>
        </a:p>
      </dgm:t>
    </dgm:pt>
    <dgm:pt modelId="{5A99BD27-7992-4DFE-9F15-24816150BDE7}" type="pres">
      <dgm:prSet presAssocID="{4827C1E6-B275-4FF7-A05D-7C0B20311BAF}" presName="spV" presStyleCnt="0"/>
      <dgm:spPr/>
      <dgm:t>
        <a:bodyPr/>
        <a:lstStyle/>
        <a:p>
          <a:endParaRPr lang="es-MX"/>
        </a:p>
      </dgm:t>
    </dgm:pt>
    <dgm:pt modelId="{81F65742-FD33-4485-A299-E9970C2E9A2C}" type="pres">
      <dgm:prSet presAssocID="{D687E270-42A9-4EC8-A4D4-EF61CB70DD00}" presName="linNode" presStyleCnt="0"/>
      <dgm:spPr/>
      <dgm:t>
        <a:bodyPr/>
        <a:lstStyle/>
        <a:p>
          <a:endParaRPr lang="es-MX"/>
        </a:p>
      </dgm:t>
    </dgm:pt>
    <dgm:pt modelId="{FC74CB27-8E82-4E7B-8A5C-0578D89D4550}" type="pres">
      <dgm:prSet presAssocID="{D687E270-42A9-4EC8-A4D4-EF61CB70DD00}" presName="parTx" presStyleLbl="revTx" presStyleIdx="2" presStyleCnt="3">
        <dgm:presLayoutVars>
          <dgm:chMax val="1"/>
          <dgm:bulletEnabled val="1"/>
        </dgm:presLayoutVars>
      </dgm:prSet>
      <dgm:spPr/>
      <dgm:t>
        <a:bodyPr/>
        <a:lstStyle/>
        <a:p>
          <a:endParaRPr lang="es-MX"/>
        </a:p>
      </dgm:t>
    </dgm:pt>
    <dgm:pt modelId="{C99D9EAB-EE2B-496A-BC39-684D0E034703}" type="pres">
      <dgm:prSet presAssocID="{D687E270-42A9-4EC8-A4D4-EF61CB70DD00}" presName="bracket" presStyleLbl="parChTrans1D1" presStyleIdx="2" presStyleCnt="3"/>
      <dgm:spPr/>
      <dgm:t>
        <a:bodyPr/>
        <a:lstStyle/>
        <a:p>
          <a:endParaRPr lang="es-MX"/>
        </a:p>
      </dgm:t>
    </dgm:pt>
    <dgm:pt modelId="{095C99EE-E69A-482B-8390-CF868B5139D4}" type="pres">
      <dgm:prSet presAssocID="{D687E270-42A9-4EC8-A4D4-EF61CB70DD00}" presName="spH" presStyleCnt="0"/>
      <dgm:spPr/>
      <dgm:t>
        <a:bodyPr/>
        <a:lstStyle/>
        <a:p>
          <a:endParaRPr lang="es-MX"/>
        </a:p>
      </dgm:t>
    </dgm:pt>
    <dgm:pt modelId="{A665F083-4167-4E13-9008-2503019D7C2B}" type="pres">
      <dgm:prSet presAssocID="{D687E270-42A9-4EC8-A4D4-EF61CB70DD00}" presName="desTx" presStyleLbl="node1" presStyleIdx="2" presStyleCnt="3">
        <dgm:presLayoutVars>
          <dgm:bulletEnabled val="1"/>
        </dgm:presLayoutVars>
      </dgm:prSet>
      <dgm:spPr/>
      <dgm:t>
        <a:bodyPr/>
        <a:lstStyle/>
        <a:p>
          <a:endParaRPr lang="es-MX"/>
        </a:p>
      </dgm:t>
    </dgm:pt>
  </dgm:ptLst>
  <dgm:cxnLst>
    <dgm:cxn modelId="{0A2C2A28-95AF-4B8C-AC2B-F80911D3CD1E}" srcId="{022A5EB1-7C97-4891-B230-E0E0C3D1A56A}" destId="{355D3E2E-C46D-4385-B955-9A18B8072A06}" srcOrd="3" destOrd="0" parTransId="{3A0B5593-8FBC-4377-9C32-D61C7BE1B206}" sibTransId="{7ED34C1A-752E-4B6F-97E2-7F8819C4E00A}"/>
    <dgm:cxn modelId="{6249579F-7668-417B-ABBC-F1E39B346057}" srcId="{018C7268-5EA2-405E-8057-C997B5C29D14}" destId="{B9F42988-86D9-499E-BEB0-D6F9FDC510B6}" srcOrd="1" destOrd="0" parTransId="{1BF4CC0F-6060-49F5-8E0A-690193ECCAEE}" sibTransId="{C320C5BD-8D51-42F6-9DE6-7F4913036ABA}"/>
    <dgm:cxn modelId="{76A80145-50B0-4D34-8655-008F7601213A}" srcId="{D687E270-42A9-4EC8-A4D4-EF61CB70DD00}" destId="{8A57B737-17FE-4613-A2E4-06ED6B41A1AB}" srcOrd="3" destOrd="0" parTransId="{5E8AF25D-44E1-4A9A-BDA3-BAD394E8C2A4}" sibTransId="{AE3D1A00-F7D0-44B3-B5C6-0B0CD0A3013E}"/>
    <dgm:cxn modelId="{FBC36842-451D-4D87-90D3-36A35904E21C}" type="presOf" srcId="{3E401064-28C3-400F-B6AE-A79B32FF61C9}" destId="{D10C40E5-890E-41B6-8F14-13A67E99AB49}" srcOrd="0" destOrd="4" presId="urn:diagrams.loki3.com/BracketList+Icon"/>
    <dgm:cxn modelId="{09837FAB-8F12-41B3-9A5F-826D2E911ACC}" type="presOf" srcId="{85AB4427-517D-4AF2-9B30-11752A1CEC72}" destId="{A665F083-4167-4E13-9008-2503019D7C2B}" srcOrd="0" destOrd="1" presId="urn:diagrams.loki3.com/BracketList+Icon"/>
    <dgm:cxn modelId="{BCEB85E0-5E9D-40C6-9B0B-FBF5ED510B27}" type="presOf" srcId="{EDCF1C98-1F3A-4AD3-A63C-B00D89E6962E}" destId="{471A7922-604F-4529-A0A2-BD5AFAB7A7D7}" srcOrd="0" destOrd="0" presId="urn:diagrams.loki3.com/BracketList+Icon"/>
    <dgm:cxn modelId="{C1597D09-67C6-4666-AC9A-2584115B9FC1}" srcId="{022A5EB1-7C97-4891-B230-E0E0C3D1A56A}" destId="{23C0B8B9-827A-4632-8E30-C37A8B0193E8}" srcOrd="0" destOrd="0" parTransId="{A977C863-52A9-41E0-A890-CA09E5F56B29}" sibTransId="{D01CF087-007B-41D2-8C98-8889345867B9}"/>
    <dgm:cxn modelId="{89D8F965-AB86-445F-B6D9-81F0D7A3BD47}" type="presOf" srcId="{A44FF7E2-C72D-4DE6-B963-2DF97B41681C}" destId="{F54DC293-77B0-4A6C-A349-C77276F9BF5A}" srcOrd="0" destOrd="2" presId="urn:diagrams.loki3.com/BracketList+Icon"/>
    <dgm:cxn modelId="{C2AF6017-C979-4117-829E-6A0D2ADCCEBD}" type="presOf" srcId="{022A5EB1-7C97-4891-B230-E0E0C3D1A56A}" destId="{A6792B0B-AD2D-47BF-BF43-7AA429E6A83F}" srcOrd="0" destOrd="0" presId="urn:diagrams.loki3.com/BracketList+Icon"/>
    <dgm:cxn modelId="{B971BAC7-0FF6-4F57-9A60-DFA43100E92A}" srcId="{D687E270-42A9-4EC8-A4D4-EF61CB70DD00}" destId="{EB28DE96-0FA2-4536-B860-E4BC80C5E7CD}" srcOrd="0" destOrd="0" parTransId="{911C388F-4C39-47CC-B60A-5D0DC4E6A9F5}" sibTransId="{F15F2BD2-FE6B-491E-9F8B-4C5D4091CC24}"/>
    <dgm:cxn modelId="{3B6A19B4-5A8F-46C6-8194-BBB9A17DBB88}" type="presOf" srcId="{B9F42988-86D9-499E-BEB0-D6F9FDC510B6}" destId="{F54DC293-77B0-4A6C-A349-C77276F9BF5A}" srcOrd="0" destOrd="1" presId="urn:diagrams.loki3.com/BracketList+Icon"/>
    <dgm:cxn modelId="{79D2710F-9668-40B6-AD16-D49E68F57745}" type="presOf" srcId="{EB28DE96-0FA2-4536-B860-E4BC80C5E7CD}" destId="{A665F083-4167-4E13-9008-2503019D7C2B}" srcOrd="0" destOrd="0" presId="urn:diagrams.loki3.com/BracketList+Icon"/>
    <dgm:cxn modelId="{FE98CE36-27B3-4C73-A96E-1D20B93D459F}" type="presOf" srcId="{C1CAF253-4864-425F-A294-3DA1F75A9B6F}" destId="{F54DC293-77B0-4A6C-A349-C77276F9BF5A}" srcOrd="0" destOrd="0" presId="urn:diagrams.loki3.com/BracketList+Icon"/>
    <dgm:cxn modelId="{24AF9C99-C4F6-414E-8105-3CDBA39D4110}" type="presOf" srcId="{018C7268-5EA2-405E-8057-C997B5C29D14}" destId="{718E7EE2-C11D-4BA9-838E-234F37B7EDE0}" srcOrd="0" destOrd="0" presId="urn:diagrams.loki3.com/BracketList+Icon"/>
    <dgm:cxn modelId="{5D5809F0-6903-490D-A944-7626670DE720}" srcId="{D687E270-42A9-4EC8-A4D4-EF61CB70DD00}" destId="{58D62E81-AB97-4C46-8DAD-DD46CF28A105}" srcOrd="2" destOrd="0" parTransId="{8ADF544C-5A5B-4C5A-B43A-4CAD5188B29A}" sibTransId="{029EB472-718D-408A-AC4C-121BBC9BFCEF}"/>
    <dgm:cxn modelId="{996B4A5A-0591-4955-86F4-84FF02410E1A}" srcId="{022A5EB1-7C97-4891-B230-E0E0C3D1A56A}" destId="{AA865712-A0EF-4D93-A53D-F474DDDCDEA6}" srcOrd="2" destOrd="0" parTransId="{4CB0906F-5EA5-493E-A933-009778F9C5E0}" sibTransId="{07A38395-01BC-4ED9-A3A0-E0B3D62E30DB}"/>
    <dgm:cxn modelId="{8D115290-1231-4E7C-80CF-F79222E0EF03}" srcId="{018C7268-5EA2-405E-8057-C997B5C29D14}" destId="{A44FF7E2-C72D-4DE6-B963-2DF97B41681C}" srcOrd="2" destOrd="0" parTransId="{EB066656-EB58-41D2-AB89-D04AAF239867}" sibTransId="{C110DE4E-47E8-422C-85D5-5A65A37D99CF}"/>
    <dgm:cxn modelId="{6C7F6E65-1B5C-4E2C-9782-BF7E72236C36}" srcId="{EDCF1C98-1F3A-4AD3-A63C-B00D89E6962E}" destId="{022A5EB1-7C97-4891-B230-E0E0C3D1A56A}" srcOrd="0" destOrd="0" parTransId="{96F4E8E7-1158-4507-9E0C-236DF52D24C4}" sibTransId="{C5215C1E-0AE2-43E4-A35A-53A436992B5F}"/>
    <dgm:cxn modelId="{AF280F43-2638-4244-94EE-B386C346DC83}" type="presOf" srcId="{355D3E2E-C46D-4385-B955-9A18B8072A06}" destId="{D10C40E5-890E-41B6-8F14-13A67E99AB49}" srcOrd="0" destOrd="3" presId="urn:diagrams.loki3.com/BracketList+Icon"/>
    <dgm:cxn modelId="{BE244B25-83D5-4B6B-B029-45E22877F081}" type="presOf" srcId="{D687E270-42A9-4EC8-A4D4-EF61CB70DD00}" destId="{FC74CB27-8E82-4E7B-8A5C-0578D89D4550}" srcOrd="0" destOrd="0" presId="urn:diagrams.loki3.com/BracketList+Icon"/>
    <dgm:cxn modelId="{06FBB0B7-D893-4D3F-B536-F5CECF061360}" type="presOf" srcId="{23C0B8B9-827A-4632-8E30-C37A8B0193E8}" destId="{D10C40E5-890E-41B6-8F14-13A67E99AB49}" srcOrd="0" destOrd="0" presId="urn:diagrams.loki3.com/BracketList+Icon"/>
    <dgm:cxn modelId="{37DBF3A6-1008-4141-8A27-868FE9ED22F4}" srcId="{EDCF1C98-1F3A-4AD3-A63C-B00D89E6962E}" destId="{018C7268-5EA2-405E-8057-C997B5C29D14}" srcOrd="1" destOrd="0" parTransId="{88374409-AA51-473B-A8C0-538C4096F829}" sibTransId="{4827C1E6-B275-4FF7-A05D-7C0B20311BAF}"/>
    <dgm:cxn modelId="{42D52829-B1A2-4088-876C-3F06F3034EE3}" srcId="{D687E270-42A9-4EC8-A4D4-EF61CB70DD00}" destId="{85AB4427-517D-4AF2-9B30-11752A1CEC72}" srcOrd="1" destOrd="0" parTransId="{94F02650-849E-4A9B-8DCB-5F82263B3B3B}" sibTransId="{44FEA869-224E-4DED-B899-2681BC7E3061}"/>
    <dgm:cxn modelId="{9FBE614C-DD44-485C-8BD4-3D54BAC31F2B}" type="presOf" srcId="{58D62E81-AB97-4C46-8DAD-DD46CF28A105}" destId="{A665F083-4167-4E13-9008-2503019D7C2B}" srcOrd="0" destOrd="2" presId="urn:diagrams.loki3.com/BracketList+Icon"/>
    <dgm:cxn modelId="{8655EB1B-321E-4BC7-8FF7-0236555E37B1}" srcId="{018C7268-5EA2-405E-8057-C997B5C29D14}" destId="{C1CAF253-4864-425F-A294-3DA1F75A9B6F}" srcOrd="0" destOrd="0" parTransId="{99B2BDA7-A438-4244-B553-1673A04A20C7}" sibTransId="{2C911B06-6AAD-44D0-ADD7-ADDCD1317C67}"/>
    <dgm:cxn modelId="{730FE495-863C-4801-A0CF-002DFB3A21F9}" type="presOf" srcId="{C7635321-E299-47A1-BAAD-FF9B146FCBD1}" destId="{D10C40E5-890E-41B6-8F14-13A67E99AB49}" srcOrd="0" destOrd="1" presId="urn:diagrams.loki3.com/BracketList+Icon"/>
    <dgm:cxn modelId="{C6FB8C74-2BF7-48AE-9E3C-34EC2D44F82C}" srcId="{022A5EB1-7C97-4891-B230-E0E0C3D1A56A}" destId="{C7635321-E299-47A1-BAAD-FF9B146FCBD1}" srcOrd="1" destOrd="0" parTransId="{E8264026-0929-4DF4-8D70-E8928149FA3D}" sibTransId="{D4D3456C-4FBE-4288-9086-4E2E82423D77}"/>
    <dgm:cxn modelId="{F5FE7F8E-1855-4517-84CC-D522CCE664DF}" type="presOf" srcId="{8A57B737-17FE-4613-A2E4-06ED6B41A1AB}" destId="{A665F083-4167-4E13-9008-2503019D7C2B}" srcOrd="0" destOrd="3" presId="urn:diagrams.loki3.com/BracketList+Icon"/>
    <dgm:cxn modelId="{6F02700F-C5E5-4C2A-8379-7790A68B981B}" srcId="{022A5EB1-7C97-4891-B230-E0E0C3D1A56A}" destId="{3E401064-28C3-400F-B6AE-A79B32FF61C9}" srcOrd="4" destOrd="0" parTransId="{09B88C69-8C9D-4BDC-847B-D0C173DDD7F4}" sibTransId="{56CB4115-3DFF-44A0-B43D-6B42486A0ECB}"/>
    <dgm:cxn modelId="{1EF7F0BC-B743-4083-AD57-5FF4D78FB41B}" srcId="{EDCF1C98-1F3A-4AD3-A63C-B00D89E6962E}" destId="{D687E270-42A9-4EC8-A4D4-EF61CB70DD00}" srcOrd="2" destOrd="0" parTransId="{F8A28F6C-B365-4BF4-A1AF-E28ECD6595F0}" sibTransId="{60590C6B-A848-427E-ACE7-22ECC35B0A75}"/>
    <dgm:cxn modelId="{CDDA16D2-AFA6-474D-A4D4-483F33544902}" type="presOf" srcId="{AA865712-A0EF-4D93-A53D-F474DDDCDEA6}" destId="{D10C40E5-890E-41B6-8F14-13A67E99AB49}" srcOrd="0" destOrd="2" presId="urn:diagrams.loki3.com/BracketList+Icon"/>
    <dgm:cxn modelId="{1BFBCBA6-DBC4-4B39-8FFA-1703FE3E6552}" type="presParOf" srcId="{471A7922-604F-4529-A0A2-BD5AFAB7A7D7}" destId="{9F2FB019-0452-4D4C-A5B6-1E4F6C938267}" srcOrd="0" destOrd="0" presId="urn:diagrams.loki3.com/BracketList+Icon"/>
    <dgm:cxn modelId="{EAF0AC95-7AF3-412A-B487-62998D206B9C}" type="presParOf" srcId="{9F2FB019-0452-4D4C-A5B6-1E4F6C938267}" destId="{A6792B0B-AD2D-47BF-BF43-7AA429E6A83F}" srcOrd="0" destOrd="0" presId="urn:diagrams.loki3.com/BracketList+Icon"/>
    <dgm:cxn modelId="{9AE6C7C2-701D-4D25-BEBF-5E6E169DD152}" type="presParOf" srcId="{9F2FB019-0452-4D4C-A5B6-1E4F6C938267}" destId="{4DA4D002-AF72-4885-8EEE-2F9FE4782C3E}" srcOrd="1" destOrd="0" presId="urn:diagrams.loki3.com/BracketList+Icon"/>
    <dgm:cxn modelId="{01779684-F5E1-44BE-980D-91CA7BE0BE2E}" type="presParOf" srcId="{9F2FB019-0452-4D4C-A5B6-1E4F6C938267}" destId="{5B0F6A16-437A-48C4-A00D-E1265A48BB2E}" srcOrd="2" destOrd="0" presId="urn:diagrams.loki3.com/BracketList+Icon"/>
    <dgm:cxn modelId="{0CF8006F-30BF-4E19-B10A-B646CB363A91}" type="presParOf" srcId="{9F2FB019-0452-4D4C-A5B6-1E4F6C938267}" destId="{D10C40E5-890E-41B6-8F14-13A67E99AB49}" srcOrd="3" destOrd="0" presId="urn:diagrams.loki3.com/BracketList+Icon"/>
    <dgm:cxn modelId="{9F0B4E1D-8408-4838-9B7C-43859C64BCD8}" type="presParOf" srcId="{471A7922-604F-4529-A0A2-BD5AFAB7A7D7}" destId="{488BB131-480C-4602-8924-51777ABB1E57}" srcOrd="1" destOrd="0" presId="urn:diagrams.loki3.com/BracketList+Icon"/>
    <dgm:cxn modelId="{C680A1B4-C390-4436-AAD2-252A86B44E00}" type="presParOf" srcId="{471A7922-604F-4529-A0A2-BD5AFAB7A7D7}" destId="{6B80AC7D-26F5-4D8B-B57B-093C986F8288}" srcOrd="2" destOrd="0" presId="urn:diagrams.loki3.com/BracketList+Icon"/>
    <dgm:cxn modelId="{4A47930F-AFB4-4815-93A9-8389863337F5}" type="presParOf" srcId="{6B80AC7D-26F5-4D8B-B57B-093C986F8288}" destId="{718E7EE2-C11D-4BA9-838E-234F37B7EDE0}" srcOrd="0" destOrd="0" presId="urn:diagrams.loki3.com/BracketList+Icon"/>
    <dgm:cxn modelId="{1DAC2107-D8B3-4376-A67B-D9B4D8F6FAE0}" type="presParOf" srcId="{6B80AC7D-26F5-4D8B-B57B-093C986F8288}" destId="{FB07D1FE-7074-46B7-8C72-199AD54890DF}" srcOrd="1" destOrd="0" presId="urn:diagrams.loki3.com/BracketList+Icon"/>
    <dgm:cxn modelId="{49E6FF3E-7B5D-4886-A39D-5D542C2EC6A0}" type="presParOf" srcId="{6B80AC7D-26F5-4D8B-B57B-093C986F8288}" destId="{2931F1B2-0F73-4B8D-A318-C0A5751C9DDD}" srcOrd="2" destOrd="0" presId="urn:diagrams.loki3.com/BracketList+Icon"/>
    <dgm:cxn modelId="{DFA90695-0453-43CD-9C83-52FB207DF8F3}" type="presParOf" srcId="{6B80AC7D-26F5-4D8B-B57B-093C986F8288}" destId="{F54DC293-77B0-4A6C-A349-C77276F9BF5A}" srcOrd="3" destOrd="0" presId="urn:diagrams.loki3.com/BracketList+Icon"/>
    <dgm:cxn modelId="{471514B6-8BD3-4B45-B5A4-8DF624615359}" type="presParOf" srcId="{471A7922-604F-4529-A0A2-BD5AFAB7A7D7}" destId="{5A99BD27-7992-4DFE-9F15-24816150BDE7}" srcOrd="3" destOrd="0" presId="urn:diagrams.loki3.com/BracketList+Icon"/>
    <dgm:cxn modelId="{2C7F3801-3ADD-40FD-9FFA-CB48BEA8AAC3}" type="presParOf" srcId="{471A7922-604F-4529-A0A2-BD5AFAB7A7D7}" destId="{81F65742-FD33-4485-A299-E9970C2E9A2C}" srcOrd="4" destOrd="0" presId="urn:diagrams.loki3.com/BracketList+Icon"/>
    <dgm:cxn modelId="{0720D25F-2D64-4665-A682-301EB7A93C4C}" type="presParOf" srcId="{81F65742-FD33-4485-A299-E9970C2E9A2C}" destId="{FC74CB27-8E82-4E7B-8A5C-0578D89D4550}" srcOrd="0" destOrd="0" presId="urn:diagrams.loki3.com/BracketList+Icon"/>
    <dgm:cxn modelId="{6D337B54-1767-4DED-9CE7-B917F60BC9B1}" type="presParOf" srcId="{81F65742-FD33-4485-A299-E9970C2E9A2C}" destId="{C99D9EAB-EE2B-496A-BC39-684D0E034703}" srcOrd="1" destOrd="0" presId="urn:diagrams.loki3.com/BracketList+Icon"/>
    <dgm:cxn modelId="{E555EDB9-863E-4EDB-BE0B-7D6EB62A9181}" type="presParOf" srcId="{81F65742-FD33-4485-A299-E9970C2E9A2C}" destId="{095C99EE-E69A-482B-8390-CF868B5139D4}" srcOrd="2" destOrd="0" presId="urn:diagrams.loki3.com/BracketList+Icon"/>
    <dgm:cxn modelId="{C72A40FF-F381-4D25-82C4-CDBED352CFF2}" type="presParOf" srcId="{81F65742-FD33-4485-A299-E9970C2E9A2C}" destId="{A665F083-4167-4E13-9008-2503019D7C2B}"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39C0643-3B4D-40BB-8EB4-24EF7AD04F96}" type="doc">
      <dgm:prSet loTypeId="urn:microsoft.com/office/officeart/2008/layout/RadialCluster" loCatId="cycle" qsTypeId="urn:microsoft.com/office/officeart/2005/8/quickstyle/3d1" qsCatId="3D" csTypeId="urn:microsoft.com/office/officeart/2005/8/colors/colorful2" csCatId="colorful" phldr="1"/>
      <dgm:spPr/>
      <dgm:t>
        <a:bodyPr/>
        <a:lstStyle/>
        <a:p>
          <a:endParaRPr lang="es-MX"/>
        </a:p>
      </dgm:t>
    </dgm:pt>
    <dgm:pt modelId="{90EF1F38-9D1B-46E6-8A30-4AE3D0DE2B65}">
      <dgm:prSet phldrT="[Texto]"/>
      <dgm:spPr/>
      <dgm:t>
        <a:bodyPr/>
        <a:lstStyle/>
        <a:p>
          <a:r>
            <a:rPr lang="es-MX" dirty="0" smtClean="0"/>
            <a:t>Viabilidad técnica</a:t>
          </a:r>
          <a:endParaRPr lang="es-MX" dirty="0"/>
        </a:p>
      </dgm:t>
    </dgm:pt>
    <dgm:pt modelId="{0F0F8308-2AD5-484B-BFC5-80F3A54B7EF3}" type="parTrans" cxnId="{2F343524-2E5B-4719-B89C-D8E62EDC4845}">
      <dgm:prSet/>
      <dgm:spPr/>
      <dgm:t>
        <a:bodyPr/>
        <a:lstStyle/>
        <a:p>
          <a:endParaRPr lang="es-MX"/>
        </a:p>
      </dgm:t>
    </dgm:pt>
    <dgm:pt modelId="{74B8BCBC-306C-4AE1-A10D-C66367F78FAE}" type="sibTrans" cxnId="{2F343524-2E5B-4719-B89C-D8E62EDC4845}">
      <dgm:prSet/>
      <dgm:spPr/>
      <dgm:t>
        <a:bodyPr/>
        <a:lstStyle/>
        <a:p>
          <a:endParaRPr lang="es-MX"/>
        </a:p>
      </dgm:t>
    </dgm:pt>
    <dgm:pt modelId="{B5FE7F78-7C55-421B-BAFA-6771BA58B24F}">
      <dgm:prSet phldrT="[Texto]" custT="1"/>
      <dgm:spPr/>
      <dgm:t>
        <a:bodyPr/>
        <a:lstStyle/>
        <a:p>
          <a:r>
            <a:rPr lang="es-MX" sz="1800" dirty="0" smtClean="0"/>
            <a:t>Agregados al sistema actual</a:t>
          </a:r>
          <a:endParaRPr lang="es-MX" sz="1800" dirty="0"/>
        </a:p>
      </dgm:t>
    </dgm:pt>
    <dgm:pt modelId="{005E2AB3-983C-4036-B1B5-CE9FF33F02CC}" type="parTrans" cxnId="{5EE150D2-ADA5-4297-B56B-A7C36678D9E2}">
      <dgm:prSet/>
      <dgm:spPr/>
      <dgm:t>
        <a:bodyPr/>
        <a:lstStyle/>
        <a:p>
          <a:endParaRPr lang="es-MX"/>
        </a:p>
      </dgm:t>
    </dgm:pt>
    <dgm:pt modelId="{469C6DCA-344B-4AA0-B075-D51C4CA2A739}" type="sibTrans" cxnId="{5EE150D2-ADA5-4297-B56B-A7C36678D9E2}">
      <dgm:prSet/>
      <dgm:spPr/>
      <dgm:t>
        <a:bodyPr/>
        <a:lstStyle/>
        <a:p>
          <a:endParaRPr lang="es-MX"/>
        </a:p>
      </dgm:t>
    </dgm:pt>
    <dgm:pt modelId="{595B976A-000D-4693-8066-020628B4C7EF}">
      <dgm:prSet phldrT="[Texto]" custT="1"/>
      <dgm:spPr/>
      <dgm:t>
        <a:bodyPr/>
        <a:lstStyle/>
        <a:p>
          <a:r>
            <a:rPr lang="es-MX" sz="1600" dirty="0" smtClean="0"/>
            <a:t>Tecnología disponible para satisfacer las necesidades de los usuarios</a:t>
          </a:r>
          <a:endParaRPr lang="es-MX" sz="1600" dirty="0"/>
        </a:p>
      </dgm:t>
    </dgm:pt>
    <dgm:pt modelId="{53E1E34D-ACF1-44CC-89AF-0C6994E842F6}" type="parTrans" cxnId="{CD179069-0029-495C-A23E-A8D85F83BD10}">
      <dgm:prSet/>
      <dgm:spPr/>
      <dgm:t>
        <a:bodyPr/>
        <a:lstStyle/>
        <a:p>
          <a:endParaRPr lang="es-MX"/>
        </a:p>
      </dgm:t>
    </dgm:pt>
    <dgm:pt modelId="{3BAD5F00-9D0A-4696-9249-CA33064D7375}" type="sibTrans" cxnId="{CD179069-0029-495C-A23E-A8D85F83BD10}">
      <dgm:prSet/>
      <dgm:spPr/>
      <dgm:t>
        <a:bodyPr/>
        <a:lstStyle/>
        <a:p>
          <a:endParaRPr lang="es-MX"/>
        </a:p>
      </dgm:t>
    </dgm:pt>
    <dgm:pt modelId="{097E5623-5F50-47DC-AEE0-F0E642B83419}" type="pres">
      <dgm:prSet presAssocID="{D39C0643-3B4D-40BB-8EB4-24EF7AD04F96}" presName="Name0" presStyleCnt="0">
        <dgm:presLayoutVars>
          <dgm:chMax val="1"/>
          <dgm:chPref val="1"/>
          <dgm:dir/>
          <dgm:animOne val="branch"/>
          <dgm:animLvl val="lvl"/>
        </dgm:presLayoutVars>
      </dgm:prSet>
      <dgm:spPr/>
      <dgm:t>
        <a:bodyPr/>
        <a:lstStyle/>
        <a:p>
          <a:endParaRPr lang="es-MX"/>
        </a:p>
      </dgm:t>
    </dgm:pt>
    <dgm:pt modelId="{7474F63B-A6FB-4D11-8B61-8500625ABA9D}" type="pres">
      <dgm:prSet presAssocID="{90EF1F38-9D1B-46E6-8A30-4AE3D0DE2B65}" presName="singleCycle" presStyleCnt="0"/>
      <dgm:spPr/>
      <dgm:t>
        <a:bodyPr/>
        <a:lstStyle/>
        <a:p>
          <a:endParaRPr lang="es-MX"/>
        </a:p>
      </dgm:t>
    </dgm:pt>
    <dgm:pt modelId="{D59AE428-58F7-4102-ACBC-F8FF3C08274F}" type="pres">
      <dgm:prSet presAssocID="{90EF1F38-9D1B-46E6-8A30-4AE3D0DE2B65}" presName="singleCenter" presStyleLbl="node1" presStyleIdx="0" presStyleCnt="3" custLinFactNeighborX="-21877" custLinFactNeighborY="-1104">
        <dgm:presLayoutVars>
          <dgm:chMax val="7"/>
          <dgm:chPref val="7"/>
        </dgm:presLayoutVars>
      </dgm:prSet>
      <dgm:spPr/>
      <dgm:t>
        <a:bodyPr/>
        <a:lstStyle/>
        <a:p>
          <a:endParaRPr lang="es-MX"/>
        </a:p>
      </dgm:t>
    </dgm:pt>
    <dgm:pt modelId="{26705E77-E487-4D30-AEBB-7308611FD250}" type="pres">
      <dgm:prSet presAssocID="{005E2AB3-983C-4036-B1B5-CE9FF33F02CC}" presName="Name56" presStyleLbl="parChTrans1D2" presStyleIdx="0" presStyleCnt="2"/>
      <dgm:spPr/>
      <dgm:t>
        <a:bodyPr/>
        <a:lstStyle/>
        <a:p>
          <a:endParaRPr lang="es-MX"/>
        </a:p>
      </dgm:t>
    </dgm:pt>
    <dgm:pt modelId="{E817C054-32F9-44A6-86D2-BF371577A628}" type="pres">
      <dgm:prSet presAssocID="{B5FE7F78-7C55-421B-BAFA-6771BA58B24F}" presName="text0" presStyleLbl="node1" presStyleIdx="1" presStyleCnt="3" custScaleX="199714" custScaleY="197296" custRadScaleRad="127771" custRadScaleInc="46878">
        <dgm:presLayoutVars>
          <dgm:bulletEnabled val="1"/>
        </dgm:presLayoutVars>
      </dgm:prSet>
      <dgm:spPr/>
      <dgm:t>
        <a:bodyPr/>
        <a:lstStyle/>
        <a:p>
          <a:endParaRPr lang="es-MX"/>
        </a:p>
      </dgm:t>
    </dgm:pt>
    <dgm:pt modelId="{5B7E1F39-A1F2-4960-96F3-9E07E656E46F}" type="pres">
      <dgm:prSet presAssocID="{53E1E34D-ACF1-44CC-89AF-0C6994E842F6}" presName="Name56" presStyleLbl="parChTrans1D2" presStyleIdx="1" presStyleCnt="2"/>
      <dgm:spPr/>
      <dgm:t>
        <a:bodyPr/>
        <a:lstStyle/>
        <a:p>
          <a:endParaRPr lang="es-MX"/>
        </a:p>
      </dgm:t>
    </dgm:pt>
    <dgm:pt modelId="{51DE5B08-B4B0-454F-A87B-46D7C949BA9D}" type="pres">
      <dgm:prSet presAssocID="{595B976A-000D-4693-8066-020628B4C7EF}" presName="text0" presStyleLbl="node1" presStyleIdx="2" presStyleCnt="3" custScaleX="199714" custScaleY="197296" custRadScaleRad="113273" custRadScaleInc="-63008">
        <dgm:presLayoutVars>
          <dgm:bulletEnabled val="1"/>
        </dgm:presLayoutVars>
      </dgm:prSet>
      <dgm:spPr/>
      <dgm:t>
        <a:bodyPr/>
        <a:lstStyle/>
        <a:p>
          <a:endParaRPr lang="es-MX"/>
        </a:p>
      </dgm:t>
    </dgm:pt>
  </dgm:ptLst>
  <dgm:cxnLst>
    <dgm:cxn modelId="{CD179069-0029-495C-A23E-A8D85F83BD10}" srcId="{90EF1F38-9D1B-46E6-8A30-4AE3D0DE2B65}" destId="{595B976A-000D-4693-8066-020628B4C7EF}" srcOrd="1" destOrd="0" parTransId="{53E1E34D-ACF1-44CC-89AF-0C6994E842F6}" sibTransId="{3BAD5F00-9D0A-4696-9249-CA33064D7375}"/>
    <dgm:cxn modelId="{5EE150D2-ADA5-4297-B56B-A7C36678D9E2}" srcId="{90EF1F38-9D1B-46E6-8A30-4AE3D0DE2B65}" destId="{B5FE7F78-7C55-421B-BAFA-6771BA58B24F}" srcOrd="0" destOrd="0" parTransId="{005E2AB3-983C-4036-B1B5-CE9FF33F02CC}" sibTransId="{469C6DCA-344B-4AA0-B075-D51C4CA2A739}"/>
    <dgm:cxn modelId="{4723AD3A-30D9-49EE-B0AE-6B716D6796BD}" type="presOf" srcId="{D39C0643-3B4D-40BB-8EB4-24EF7AD04F96}" destId="{097E5623-5F50-47DC-AEE0-F0E642B83419}" srcOrd="0" destOrd="0" presId="urn:microsoft.com/office/officeart/2008/layout/RadialCluster"/>
    <dgm:cxn modelId="{9074E78C-FF49-438D-AF14-B181394108CB}" type="presOf" srcId="{005E2AB3-983C-4036-B1B5-CE9FF33F02CC}" destId="{26705E77-E487-4D30-AEBB-7308611FD250}" srcOrd="0" destOrd="0" presId="urn:microsoft.com/office/officeart/2008/layout/RadialCluster"/>
    <dgm:cxn modelId="{8E49859C-4C98-4F67-B3BA-B9FFE22143D3}" type="presOf" srcId="{B5FE7F78-7C55-421B-BAFA-6771BA58B24F}" destId="{E817C054-32F9-44A6-86D2-BF371577A628}" srcOrd="0" destOrd="0" presId="urn:microsoft.com/office/officeart/2008/layout/RadialCluster"/>
    <dgm:cxn modelId="{2F343524-2E5B-4719-B89C-D8E62EDC4845}" srcId="{D39C0643-3B4D-40BB-8EB4-24EF7AD04F96}" destId="{90EF1F38-9D1B-46E6-8A30-4AE3D0DE2B65}" srcOrd="0" destOrd="0" parTransId="{0F0F8308-2AD5-484B-BFC5-80F3A54B7EF3}" sibTransId="{74B8BCBC-306C-4AE1-A10D-C66367F78FAE}"/>
    <dgm:cxn modelId="{14604B19-E60A-4FFC-B59C-C420AC294BFB}" type="presOf" srcId="{53E1E34D-ACF1-44CC-89AF-0C6994E842F6}" destId="{5B7E1F39-A1F2-4960-96F3-9E07E656E46F}" srcOrd="0" destOrd="0" presId="urn:microsoft.com/office/officeart/2008/layout/RadialCluster"/>
    <dgm:cxn modelId="{ADFE285C-187B-46D3-A161-C7D3E10E2706}" type="presOf" srcId="{90EF1F38-9D1B-46E6-8A30-4AE3D0DE2B65}" destId="{D59AE428-58F7-4102-ACBC-F8FF3C08274F}" srcOrd="0" destOrd="0" presId="urn:microsoft.com/office/officeart/2008/layout/RadialCluster"/>
    <dgm:cxn modelId="{79CEA6BC-96C8-4CBB-97E6-D3455FD2EFD1}" type="presOf" srcId="{595B976A-000D-4693-8066-020628B4C7EF}" destId="{51DE5B08-B4B0-454F-A87B-46D7C949BA9D}" srcOrd="0" destOrd="0" presId="urn:microsoft.com/office/officeart/2008/layout/RadialCluster"/>
    <dgm:cxn modelId="{D82290EA-7673-4340-9C8C-26C8DE0A6C67}" type="presParOf" srcId="{097E5623-5F50-47DC-AEE0-F0E642B83419}" destId="{7474F63B-A6FB-4D11-8B61-8500625ABA9D}" srcOrd="0" destOrd="0" presId="urn:microsoft.com/office/officeart/2008/layout/RadialCluster"/>
    <dgm:cxn modelId="{F933269A-09CA-4DEA-BDC2-BFCAA0BFCA9E}" type="presParOf" srcId="{7474F63B-A6FB-4D11-8B61-8500625ABA9D}" destId="{D59AE428-58F7-4102-ACBC-F8FF3C08274F}" srcOrd="0" destOrd="0" presId="urn:microsoft.com/office/officeart/2008/layout/RadialCluster"/>
    <dgm:cxn modelId="{DD6E9685-A336-4BEB-BB69-49AE7FEE1972}" type="presParOf" srcId="{7474F63B-A6FB-4D11-8B61-8500625ABA9D}" destId="{26705E77-E487-4D30-AEBB-7308611FD250}" srcOrd="1" destOrd="0" presId="urn:microsoft.com/office/officeart/2008/layout/RadialCluster"/>
    <dgm:cxn modelId="{C2D9B89D-6F06-49F1-AC67-FCA0F4ABDF45}" type="presParOf" srcId="{7474F63B-A6FB-4D11-8B61-8500625ABA9D}" destId="{E817C054-32F9-44A6-86D2-BF371577A628}" srcOrd="2" destOrd="0" presId="urn:microsoft.com/office/officeart/2008/layout/RadialCluster"/>
    <dgm:cxn modelId="{3FB6782C-B83A-44FD-9202-386FADAF5B43}" type="presParOf" srcId="{7474F63B-A6FB-4D11-8B61-8500625ABA9D}" destId="{5B7E1F39-A1F2-4960-96F3-9E07E656E46F}" srcOrd="3" destOrd="0" presId="urn:microsoft.com/office/officeart/2008/layout/RadialCluster"/>
    <dgm:cxn modelId="{D682B4BD-BCD4-4C56-AB21-D47D8243E481}" type="presParOf" srcId="{7474F63B-A6FB-4D11-8B61-8500625ABA9D}" destId="{51DE5B08-B4B0-454F-A87B-46D7C949BA9D}"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39C0643-3B4D-40BB-8EB4-24EF7AD04F96}" type="doc">
      <dgm:prSet loTypeId="urn:microsoft.com/office/officeart/2008/layout/RadialCluster" loCatId="cycle" qsTypeId="urn:microsoft.com/office/officeart/2005/8/quickstyle/simple3" qsCatId="simple" csTypeId="urn:microsoft.com/office/officeart/2005/8/colors/colorful2" csCatId="colorful" phldr="1"/>
      <dgm:spPr/>
      <dgm:t>
        <a:bodyPr/>
        <a:lstStyle/>
        <a:p>
          <a:endParaRPr lang="es-MX"/>
        </a:p>
      </dgm:t>
    </dgm:pt>
    <dgm:pt modelId="{90EF1F38-9D1B-46E6-8A30-4AE3D0DE2B65}">
      <dgm:prSet phldrT="[Texto]"/>
      <dgm:spPr/>
      <dgm:t>
        <a:bodyPr/>
        <a:lstStyle/>
        <a:p>
          <a:r>
            <a:rPr lang="es-MX" dirty="0" smtClean="0"/>
            <a:t>Viabilidad operativa</a:t>
          </a:r>
          <a:endParaRPr lang="es-MX" dirty="0"/>
        </a:p>
      </dgm:t>
    </dgm:pt>
    <dgm:pt modelId="{0F0F8308-2AD5-484B-BFC5-80F3A54B7EF3}" type="parTrans" cxnId="{2F343524-2E5B-4719-B89C-D8E62EDC4845}">
      <dgm:prSet/>
      <dgm:spPr/>
      <dgm:t>
        <a:bodyPr/>
        <a:lstStyle/>
        <a:p>
          <a:endParaRPr lang="es-MX"/>
        </a:p>
      </dgm:t>
    </dgm:pt>
    <dgm:pt modelId="{74B8BCBC-306C-4AE1-A10D-C66367F78FAE}" type="sibTrans" cxnId="{2F343524-2E5B-4719-B89C-D8E62EDC4845}">
      <dgm:prSet/>
      <dgm:spPr/>
      <dgm:t>
        <a:bodyPr/>
        <a:lstStyle/>
        <a:p>
          <a:endParaRPr lang="es-MX"/>
        </a:p>
      </dgm:t>
    </dgm:pt>
    <dgm:pt modelId="{B5FE7F78-7C55-421B-BAFA-6771BA58B24F}">
      <dgm:prSet phldrT="[Texto]" custT="1"/>
      <dgm:spPr/>
      <dgm:t>
        <a:bodyPr/>
        <a:lstStyle/>
        <a:p>
          <a:r>
            <a:rPr lang="es-MX" sz="1800" dirty="0" smtClean="0"/>
            <a:t>Si el sistema funcionara cuando se instale</a:t>
          </a:r>
          <a:endParaRPr lang="es-MX" sz="1800" dirty="0"/>
        </a:p>
      </dgm:t>
    </dgm:pt>
    <dgm:pt modelId="{005E2AB3-983C-4036-B1B5-CE9FF33F02CC}" type="parTrans" cxnId="{5EE150D2-ADA5-4297-B56B-A7C36678D9E2}">
      <dgm:prSet/>
      <dgm:spPr/>
      <dgm:t>
        <a:bodyPr/>
        <a:lstStyle/>
        <a:p>
          <a:endParaRPr lang="es-MX"/>
        </a:p>
      </dgm:t>
    </dgm:pt>
    <dgm:pt modelId="{469C6DCA-344B-4AA0-B075-D51C4CA2A739}" type="sibTrans" cxnId="{5EE150D2-ADA5-4297-B56B-A7C36678D9E2}">
      <dgm:prSet/>
      <dgm:spPr/>
      <dgm:t>
        <a:bodyPr/>
        <a:lstStyle/>
        <a:p>
          <a:endParaRPr lang="es-MX"/>
        </a:p>
      </dgm:t>
    </dgm:pt>
    <dgm:pt modelId="{595B976A-000D-4693-8066-020628B4C7EF}">
      <dgm:prSet phldrT="[Texto]" custT="1"/>
      <dgm:spPr/>
      <dgm:t>
        <a:bodyPr/>
        <a:lstStyle/>
        <a:p>
          <a:r>
            <a:rPr lang="es-MX" sz="1600" dirty="0" smtClean="0"/>
            <a:t>Si el sistema será utilizado</a:t>
          </a:r>
          <a:endParaRPr lang="es-MX" sz="1600" dirty="0"/>
        </a:p>
      </dgm:t>
    </dgm:pt>
    <dgm:pt modelId="{53E1E34D-ACF1-44CC-89AF-0C6994E842F6}" type="parTrans" cxnId="{CD179069-0029-495C-A23E-A8D85F83BD10}">
      <dgm:prSet/>
      <dgm:spPr/>
      <dgm:t>
        <a:bodyPr/>
        <a:lstStyle/>
        <a:p>
          <a:endParaRPr lang="es-MX"/>
        </a:p>
      </dgm:t>
    </dgm:pt>
    <dgm:pt modelId="{3BAD5F00-9D0A-4696-9249-CA33064D7375}" type="sibTrans" cxnId="{CD179069-0029-495C-A23E-A8D85F83BD10}">
      <dgm:prSet/>
      <dgm:spPr/>
      <dgm:t>
        <a:bodyPr/>
        <a:lstStyle/>
        <a:p>
          <a:endParaRPr lang="es-MX"/>
        </a:p>
      </dgm:t>
    </dgm:pt>
    <dgm:pt modelId="{097E5623-5F50-47DC-AEE0-F0E642B83419}" type="pres">
      <dgm:prSet presAssocID="{D39C0643-3B4D-40BB-8EB4-24EF7AD04F96}" presName="Name0" presStyleCnt="0">
        <dgm:presLayoutVars>
          <dgm:chMax val="1"/>
          <dgm:chPref val="1"/>
          <dgm:dir/>
          <dgm:animOne val="branch"/>
          <dgm:animLvl val="lvl"/>
        </dgm:presLayoutVars>
      </dgm:prSet>
      <dgm:spPr/>
      <dgm:t>
        <a:bodyPr/>
        <a:lstStyle/>
        <a:p>
          <a:endParaRPr lang="es-MX"/>
        </a:p>
      </dgm:t>
    </dgm:pt>
    <dgm:pt modelId="{7474F63B-A6FB-4D11-8B61-8500625ABA9D}" type="pres">
      <dgm:prSet presAssocID="{90EF1F38-9D1B-46E6-8A30-4AE3D0DE2B65}" presName="singleCycle" presStyleCnt="0"/>
      <dgm:spPr/>
    </dgm:pt>
    <dgm:pt modelId="{D59AE428-58F7-4102-ACBC-F8FF3C08274F}" type="pres">
      <dgm:prSet presAssocID="{90EF1F38-9D1B-46E6-8A30-4AE3D0DE2B65}" presName="singleCenter" presStyleLbl="node1" presStyleIdx="0" presStyleCnt="3" custLinFactNeighborX="-21877" custLinFactNeighborY="-1104">
        <dgm:presLayoutVars>
          <dgm:chMax val="7"/>
          <dgm:chPref val="7"/>
        </dgm:presLayoutVars>
      </dgm:prSet>
      <dgm:spPr/>
      <dgm:t>
        <a:bodyPr/>
        <a:lstStyle/>
        <a:p>
          <a:endParaRPr lang="es-MX"/>
        </a:p>
      </dgm:t>
    </dgm:pt>
    <dgm:pt modelId="{26705E77-E487-4D30-AEBB-7308611FD250}" type="pres">
      <dgm:prSet presAssocID="{005E2AB3-983C-4036-B1B5-CE9FF33F02CC}" presName="Name56" presStyleLbl="parChTrans1D2" presStyleIdx="0" presStyleCnt="2"/>
      <dgm:spPr/>
      <dgm:t>
        <a:bodyPr/>
        <a:lstStyle/>
        <a:p>
          <a:endParaRPr lang="es-MX"/>
        </a:p>
      </dgm:t>
    </dgm:pt>
    <dgm:pt modelId="{E817C054-32F9-44A6-86D2-BF371577A628}" type="pres">
      <dgm:prSet presAssocID="{B5FE7F78-7C55-421B-BAFA-6771BA58B24F}" presName="text0" presStyleLbl="node1" presStyleIdx="1" presStyleCnt="3" custScaleX="199714" custScaleY="197296" custRadScaleRad="127771" custRadScaleInc="46878">
        <dgm:presLayoutVars>
          <dgm:bulletEnabled val="1"/>
        </dgm:presLayoutVars>
      </dgm:prSet>
      <dgm:spPr/>
      <dgm:t>
        <a:bodyPr/>
        <a:lstStyle/>
        <a:p>
          <a:endParaRPr lang="es-MX"/>
        </a:p>
      </dgm:t>
    </dgm:pt>
    <dgm:pt modelId="{5B7E1F39-A1F2-4960-96F3-9E07E656E46F}" type="pres">
      <dgm:prSet presAssocID="{53E1E34D-ACF1-44CC-89AF-0C6994E842F6}" presName="Name56" presStyleLbl="parChTrans1D2" presStyleIdx="1" presStyleCnt="2"/>
      <dgm:spPr/>
      <dgm:t>
        <a:bodyPr/>
        <a:lstStyle/>
        <a:p>
          <a:endParaRPr lang="es-MX"/>
        </a:p>
      </dgm:t>
    </dgm:pt>
    <dgm:pt modelId="{51DE5B08-B4B0-454F-A87B-46D7C949BA9D}" type="pres">
      <dgm:prSet presAssocID="{595B976A-000D-4693-8066-020628B4C7EF}" presName="text0" presStyleLbl="node1" presStyleIdx="2" presStyleCnt="3" custScaleX="199714" custScaleY="197296" custRadScaleRad="113273" custRadScaleInc="-63008">
        <dgm:presLayoutVars>
          <dgm:bulletEnabled val="1"/>
        </dgm:presLayoutVars>
      </dgm:prSet>
      <dgm:spPr/>
      <dgm:t>
        <a:bodyPr/>
        <a:lstStyle/>
        <a:p>
          <a:endParaRPr lang="es-MX"/>
        </a:p>
      </dgm:t>
    </dgm:pt>
  </dgm:ptLst>
  <dgm:cxnLst>
    <dgm:cxn modelId="{2962B937-B745-4801-A9BB-A35D791AB781}" type="presOf" srcId="{90EF1F38-9D1B-46E6-8A30-4AE3D0DE2B65}" destId="{D59AE428-58F7-4102-ACBC-F8FF3C08274F}" srcOrd="0" destOrd="0" presId="urn:microsoft.com/office/officeart/2008/layout/RadialCluster"/>
    <dgm:cxn modelId="{2F343524-2E5B-4719-B89C-D8E62EDC4845}" srcId="{D39C0643-3B4D-40BB-8EB4-24EF7AD04F96}" destId="{90EF1F38-9D1B-46E6-8A30-4AE3D0DE2B65}" srcOrd="0" destOrd="0" parTransId="{0F0F8308-2AD5-484B-BFC5-80F3A54B7EF3}" sibTransId="{74B8BCBC-306C-4AE1-A10D-C66367F78FAE}"/>
    <dgm:cxn modelId="{394DA5C6-4925-4028-A8C8-9C0609651AF5}" type="presOf" srcId="{595B976A-000D-4693-8066-020628B4C7EF}" destId="{51DE5B08-B4B0-454F-A87B-46D7C949BA9D}" srcOrd="0" destOrd="0" presId="urn:microsoft.com/office/officeart/2008/layout/RadialCluster"/>
    <dgm:cxn modelId="{2E2C91A2-C6AB-4E12-8417-CA616DD7B3DC}" type="presOf" srcId="{005E2AB3-983C-4036-B1B5-CE9FF33F02CC}" destId="{26705E77-E487-4D30-AEBB-7308611FD250}" srcOrd="0" destOrd="0" presId="urn:microsoft.com/office/officeart/2008/layout/RadialCluster"/>
    <dgm:cxn modelId="{18262081-CBD1-48D0-9B65-8180BF5709B0}" type="presOf" srcId="{53E1E34D-ACF1-44CC-89AF-0C6994E842F6}" destId="{5B7E1F39-A1F2-4960-96F3-9E07E656E46F}" srcOrd="0" destOrd="0" presId="urn:microsoft.com/office/officeart/2008/layout/RadialCluster"/>
    <dgm:cxn modelId="{5EE150D2-ADA5-4297-B56B-A7C36678D9E2}" srcId="{90EF1F38-9D1B-46E6-8A30-4AE3D0DE2B65}" destId="{B5FE7F78-7C55-421B-BAFA-6771BA58B24F}" srcOrd="0" destOrd="0" parTransId="{005E2AB3-983C-4036-B1B5-CE9FF33F02CC}" sibTransId="{469C6DCA-344B-4AA0-B075-D51C4CA2A739}"/>
    <dgm:cxn modelId="{CD179069-0029-495C-A23E-A8D85F83BD10}" srcId="{90EF1F38-9D1B-46E6-8A30-4AE3D0DE2B65}" destId="{595B976A-000D-4693-8066-020628B4C7EF}" srcOrd="1" destOrd="0" parTransId="{53E1E34D-ACF1-44CC-89AF-0C6994E842F6}" sibTransId="{3BAD5F00-9D0A-4696-9249-CA33064D7375}"/>
    <dgm:cxn modelId="{6C83541A-E6F6-4736-B975-80532D661F98}" type="presOf" srcId="{D39C0643-3B4D-40BB-8EB4-24EF7AD04F96}" destId="{097E5623-5F50-47DC-AEE0-F0E642B83419}" srcOrd="0" destOrd="0" presId="urn:microsoft.com/office/officeart/2008/layout/RadialCluster"/>
    <dgm:cxn modelId="{7AC58009-6597-4A5A-ADD4-6319A83FA392}" type="presOf" srcId="{B5FE7F78-7C55-421B-BAFA-6771BA58B24F}" destId="{E817C054-32F9-44A6-86D2-BF371577A628}" srcOrd="0" destOrd="0" presId="urn:microsoft.com/office/officeart/2008/layout/RadialCluster"/>
    <dgm:cxn modelId="{AA9F6F6B-F081-4E49-880A-884B2929A949}" type="presParOf" srcId="{097E5623-5F50-47DC-AEE0-F0E642B83419}" destId="{7474F63B-A6FB-4D11-8B61-8500625ABA9D}" srcOrd="0" destOrd="0" presId="urn:microsoft.com/office/officeart/2008/layout/RadialCluster"/>
    <dgm:cxn modelId="{A7EE11D4-E758-4330-82EC-B3135D4847B3}" type="presParOf" srcId="{7474F63B-A6FB-4D11-8B61-8500625ABA9D}" destId="{D59AE428-58F7-4102-ACBC-F8FF3C08274F}" srcOrd="0" destOrd="0" presId="urn:microsoft.com/office/officeart/2008/layout/RadialCluster"/>
    <dgm:cxn modelId="{BB9D662D-D878-4679-8D84-51BBDCF78AD3}" type="presParOf" srcId="{7474F63B-A6FB-4D11-8B61-8500625ABA9D}" destId="{26705E77-E487-4D30-AEBB-7308611FD250}" srcOrd="1" destOrd="0" presId="urn:microsoft.com/office/officeart/2008/layout/RadialCluster"/>
    <dgm:cxn modelId="{BC66D00F-A29B-4363-95E0-D6F6CADE8C64}" type="presParOf" srcId="{7474F63B-A6FB-4D11-8B61-8500625ABA9D}" destId="{E817C054-32F9-44A6-86D2-BF371577A628}" srcOrd="2" destOrd="0" presId="urn:microsoft.com/office/officeart/2008/layout/RadialCluster"/>
    <dgm:cxn modelId="{23B8C734-E367-4E34-989C-87B3EAF9DAE3}" type="presParOf" srcId="{7474F63B-A6FB-4D11-8B61-8500625ABA9D}" destId="{5B7E1F39-A1F2-4960-96F3-9E07E656E46F}" srcOrd="3" destOrd="0" presId="urn:microsoft.com/office/officeart/2008/layout/RadialCluster"/>
    <dgm:cxn modelId="{5E4D4E00-8970-4289-A023-DA62FCF657A2}" type="presParOf" srcId="{7474F63B-A6FB-4D11-8B61-8500625ABA9D}" destId="{51DE5B08-B4B0-454F-A87B-46D7C949BA9D}"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39C0643-3B4D-40BB-8EB4-24EF7AD04F96}" type="doc">
      <dgm:prSet loTypeId="urn:microsoft.com/office/officeart/2008/layout/RadialCluster" loCatId="cycle" qsTypeId="urn:microsoft.com/office/officeart/2005/8/quickstyle/3d2" qsCatId="3D" csTypeId="urn:microsoft.com/office/officeart/2005/8/colors/colorful5" csCatId="colorful" phldr="1"/>
      <dgm:spPr/>
      <dgm:t>
        <a:bodyPr/>
        <a:lstStyle/>
        <a:p>
          <a:endParaRPr lang="es-MX"/>
        </a:p>
      </dgm:t>
    </dgm:pt>
    <dgm:pt modelId="{90EF1F38-9D1B-46E6-8A30-4AE3D0DE2B65}">
      <dgm:prSet phldrT="[Texto]" custT="1"/>
      <dgm:spPr/>
      <dgm:t>
        <a:bodyPr/>
        <a:lstStyle/>
        <a:p>
          <a:r>
            <a:rPr lang="es-MX" sz="1600" dirty="0" smtClean="0"/>
            <a:t>Viabilidad económica</a:t>
          </a:r>
          <a:endParaRPr lang="es-MX" sz="1600" dirty="0"/>
        </a:p>
      </dgm:t>
    </dgm:pt>
    <dgm:pt modelId="{0F0F8308-2AD5-484B-BFC5-80F3A54B7EF3}" type="parTrans" cxnId="{2F343524-2E5B-4719-B89C-D8E62EDC4845}">
      <dgm:prSet/>
      <dgm:spPr/>
      <dgm:t>
        <a:bodyPr/>
        <a:lstStyle/>
        <a:p>
          <a:endParaRPr lang="es-MX" sz="1200"/>
        </a:p>
      </dgm:t>
    </dgm:pt>
    <dgm:pt modelId="{74B8BCBC-306C-4AE1-A10D-C66367F78FAE}" type="sibTrans" cxnId="{2F343524-2E5B-4719-B89C-D8E62EDC4845}">
      <dgm:prSet/>
      <dgm:spPr/>
      <dgm:t>
        <a:bodyPr/>
        <a:lstStyle/>
        <a:p>
          <a:endParaRPr lang="es-MX" sz="1200"/>
        </a:p>
      </dgm:t>
    </dgm:pt>
    <dgm:pt modelId="{B5FE7F78-7C55-421B-BAFA-6771BA58B24F}">
      <dgm:prSet phldrT="[Texto]" custT="1"/>
      <dgm:spPr/>
      <dgm:t>
        <a:bodyPr/>
        <a:lstStyle/>
        <a:p>
          <a:r>
            <a:rPr lang="es-MX" sz="1200" dirty="0" smtClean="0"/>
            <a:t>Tiempo de los analistas de sistemas</a:t>
          </a:r>
          <a:endParaRPr lang="es-MX" sz="1200" dirty="0"/>
        </a:p>
      </dgm:t>
    </dgm:pt>
    <dgm:pt modelId="{005E2AB3-983C-4036-B1B5-CE9FF33F02CC}" type="parTrans" cxnId="{5EE150D2-ADA5-4297-B56B-A7C36678D9E2}">
      <dgm:prSet/>
      <dgm:spPr/>
      <dgm:t>
        <a:bodyPr/>
        <a:lstStyle/>
        <a:p>
          <a:endParaRPr lang="es-MX" sz="1200"/>
        </a:p>
      </dgm:t>
    </dgm:pt>
    <dgm:pt modelId="{469C6DCA-344B-4AA0-B075-D51C4CA2A739}" type="sibTrans" cxnId="{5EE150D2-ADA5-4297-B56B-A7C36678D9E2}">
      <dgm:prSet/>
      <dgm:spPr/>
      <dgm:t>
        <a:bodyPr/>
        <a:lstStyle/>
        <a:p>
          <a:endParaRPr lang="es-MX" sz="1200"/>
        </a:p>
      </dgm:t>
    </dgm:pt>
    <dgm:pt modelId="{595B976A-000D-4693-8066-020628B4C7EF}">
      <dgm:prSet phldrT="[Texto]" custT="1"/>
      <dgm:spPr/>
      <dgm:t>
        <a:bodyPr/>
        <a:lstStyle/>
        <a:p>
          <a:r>
            <a:rPr lang="es-MX" sz="1200" dirty="0" smtClean="0"/>
            <a:t>Costos del estudio de sistemas</a:t>
          </a:r>
        </a:p>
      </dgm:t>
    </dgm:pt>
    <dgm:pt modelId="{53E1E34D-ACF1-44CC-89AF-0C6994E842F6}" type="parTrans" cxnId="{CD179069-0029-495C-A23E-A8D85F83BD10}">
      <dgm:prSet/>
      <dgm:spPr/>
      <dgm:t>
        <a:bodyPr/>
        <a:lstStyle/>
        <a:p>
          <a:endParaRPr lang="es-MX" sz="1200"/>
        </a:p>
      </dgm:t>
    </dgm:pt>
    <dgm:pt modelId="{3BAD5F00-9D0A-4696-9249-CA33064D7375}" type="sibTrans" cxnId="{CD179069-0029-495C-A23E-A8D85F83BD10}">
      <dgm:prSet/>
      <dgm:spPr/>
      <dgm:t>
        <a:bodyPr/>
        <a:lstStyle/>
        <a:p>
          <a:endParaRPr lang="es-MX" sz="1200"/>
        </a:p>
      </dgm:t>
    </dgm:pt>
    <dgm:pt modelId="{1E428BB1-3CC6-4CD7-AB0E-55F9157FFD8C}">
      <dgm:prSet phldrT="[Texto]" custT="1"/>
      <dgm:spPr/>
      <dgm:t>
        <a:bodyPr/>
        <a:lstStyle/>
        <a:p>
          <a:r>
            <a:rPr lang="es-MX" sz="1200" dirty="0" smtClean="0"/>
            <a:t>Costos del tiempo que los empleados dedicarán al estudio</a:t>
          </a:r>
        </a:p>
      </dgm:t>
    </dgm:pt>
    <dgm:pt modelId="{A2FA5643-45F0-45CE-AACD-E18D892FE163}" type="parTrans" cxnId="{F339916D-7447-40EF-8BED-3100D6093E5F}">
      <dgm:prSet/>
      <dgm:spPr/>
      <dgm:t>
        <a:bodyPr/>
        <a:lstStyle/>
        <a:p>
          <a:endParaRPr lang="es-MX" sz="1200"/>
        </a:p>
      </dgm:t>
    </dgm:pt>
    <dgm:pt modelId="{4F9D4554-DF9D-4DFF-9B8F-6BFC384A66F9}" type="sibTrans" cxnId="{F339916D-7447-40EF-8BED-3100D6093E5F}">
      <dgm:prSet/>
      <dgm:spPr/>
      <dgm:t>
        <a:bodyPr/>
        <a:lstStyle/>
        <a:p>
          <a:endParaRPr lang="es-MX" sz="1200"/>
        </a:p>
      </dgm:t>
    </dgm:pt>
    <dgm:pt modelId="{E567065F-33B2-441C-9F44-189501928781}">
      <dgm:prSet phldrT="[Texto]" custT="1"/>
      <dgm:spPr/>
      <dgm:t>
        <a:bodyPr/>
        <a:lstStyle/>
        <a:p>
          <a:r>
            <a:rPr lang="es-MX" sz="1200" dirty="0" smtClean="0"/>
            <a:t>Costo estimado del hardware</a:t>
          </a:r>
        </a:p>
      </dgm:t>
    </dgm:pt>
    <dgm:pt modelId="{84510AAA-9DB6-46D4-A236-4A25348EBA56}" type="parTrans" cxnId="{ED370DB2-8E28-4E6B-83F6-BBCCCBEA0F45}">
      <dgm:prSet/>
      <dgm:spPr/>
      <dgm:t>
        <a:bodyPr/>
        <a:lstStyle/>
        <a:p>
          <a:endParaRPr lang="es-MX" sz="1200"/>
        </a:p>
      </dgm:t>
    </dgm:pt>
    <dgm:pt modelId="{5ED43CC1-1F7F-4500-94DB-B5F7B7B01116}" type="sibTrans" cxnId="{ED370DB2-8E28-4E6B-83F6-BBCCCBEA0F45}">
      <dgm:prSet/>
      <dgm:spPr/>
      <dgm:t>
        <a:bodyPr/>
        <a:lstStyle/>
        <a:p>
          <a:endParaRPr lang="es-MX" sz="1200"/>
        </a:p>
      </dgm:t>
    </dgm:pt>
    <dgm:pt modelId="{13191A95-9585-47F0-A82D-BA652F0B5D0E}">
      <dgm:prSet phldrT="[Texto]" custT="1"/>
      <dgm:spPr/>
      <dgm:t>
        <a:bodyPr/>
        <a:lstStyle/>
        <a:p>
          <a:r>
            <a:rPr lang="es-MX" sz="1200" dirty="0" smtClean="0"/>
            <a:t>Costos del software comercial o del desarrollo del software</a:t>
          </a:r>
        </a:p>
      </dgm:t>
    </dgm:pt>
    <dgm:pt modelId="{350D4B00-3D6F-410F-AAAC-1080B0BCB317}" type="parTrans" cxnId="{7F2BEACE-685C-4DE9-9CC0-C498A50A8C1D}">
      <dgm:prSet/>
      <dgm:spPr/>
      <dgm:t>
        <a:bodyPr/>
        <a:lstStyle/>
        <a:p>
          <a:endParaRPr lang="es-MX" sz="1200"/>
        </a:p>
      </dgm:t>
    </dgm:pt>
    <dgm:pt modelId="{DF40F01A-B761-4213-A29B-F0B22F58EE28}" type="sibTrans" cxnId="{7F2BEACE-685C-4DE9-9CC0-C498A50A8C1D}">
      <dgm:prSet/>
      <dgm:spPr/>
      <dgm:t>
        <a:bodyPr/>
        <a:lstStyle/>
        <a:p>
          <a:endParaRPr lang="es-MX" sz="1200"/>
        </a:p>
      </dgm:t>
    </dgm:pt>
    <dgm:pt modelId="{097E5623-5F50-47DC-AEE0-F0E642B83419}" type="pres">
      <dgm:prSet presAssocID="{D39C0643-3B4D-40BB-8EB4-24EF7AD04F96}" presName="Name0" presStyleCnt="0">
        <dgm:presLayoutVars>
          <dgm:chMax val="1"/>
          <dgm:chPref val="1"/>
          <dgm:dir/>
          <dgm:animOne val="branch"/>
          <dgm:animLvl val="lvl"/>
        </dgm:presLayoutVars>
      </dgm:prSet>
      <dgm:spPr/>
      <dgm:t>
        <a:bodyPr/>
        <a:lstStyle/>
        <a:p>
          <a:endParaRPr lang="es-MX"/>
        </a:p>
      </dgm:t>
    </dgm:pt>
    <dgm:pt modelId="{7474F63B-A6FB-4D11-8B61-8500625ABA9D}" type="pres">
      <dgm:prSet presAssocID="{90EF1F38-9D1B-46E6-8A30-4AE3D0DE2B65}" presName="singleCycle" presStyleCnt="0"/>
      <dgm:spPr/>
      <dgm:t>
        <a:bodyPr/>
        <a:lstStyle/>
        <a:p>
          <a:endParaRPr lang="es-MX"/>
        </a:p>
      </dgm:t>
    </dgm:pt>
    <dgm:pt modelId="{D59AE428-58F7-4102-ACBC-F8FF3C08274F}" type="pres">
      <dgm:prSet presAssocID="{90EF1F38-9D1B-46E6-8A30-4AE3D0DE2B65}" presName="singleCenter" presStyleLbl="node1" presStyleIdx="0" presStyleCnt="6" custLinFactNeighborX="-21523" custLinFactNeighborY="-4921">
        <dgm:presLayoutVars>
          <dgm:chMax val="7"/>
          <dgm:chPref val="7"/>
        </dgm:presLayoutVars>
      </dgm:prSet>
      <dgm:spPr/>
      <dgm:t>
        <a:bodyPr/>
        <a:lstStyle/>
        <a:p>
          <a:endParaRPr lang="es-MX"/>
        </a:p>
      </dgm:t>
    </dgm:pt>
    <dgm:pt modelId="{26705E77-E487-4D30-AEBB-7308611FD250}" type="pres">
      <dgm:prSet presAssocID="{005E2AB3-983C-4036-B1B5-CE9FF33F02CC}" presName="Name56" presStyleLbl="parChTrans1D2" presStyleIdx="0" presStyleCnt="5"/>
      <dgm:spPr/>
      <dgm:t>
        <a:bodyPr/>
        <a:lstStyle/>
        <a:p>
          <a:endParaRPr lang="es-MX"/>
        </a:p>
      </dgm:t>
    </dgm:pt>
    <dgm:pt modelId="{E817C054-32F9-44A6-86D2-BF371577A628}" type="pres">
      <dgm:prSet presAssocID="{B5FE7F78-7C55-421B-BAFA-6771BA58B24F}" presName="text0" presStyleLbl="node1" presStyleIdx="1" presStyleCnt="6" custScaleX="115879" custScaleY="145628" custRadScaleRad="118899" custRadScaleInc="-89974">
        <dgm:presLayoutVars>
          <dgm:bulletEnabled val="1"/>
        </dgm:presLayoutVars>
      </dgm:prSet>
      <dgm:spPr/>
      <dgm:t>
        <a:bodyPr/>
        <a:lstStyle/>
        <a:p>
          <a:endParaRPr lang="es-MX"/>
        </a:p>
      </dgm:t>
    </dgm:pt>
    <dgm:pt modelId="{5B7E1F39-A1F2-4960-96F3-9E07E656E46F}" type="pres">
      <dgm:prSet presAssocID="{53E1E34D-ACF1-44CC-89AF-0C6994E842F6}" presName="Name56" presStyleLbl="parChTrans1D2" presStyleIdx="1" presStyleCnt="5"/>
      <dgm:spPr/>
      <dgm:t>
        <a:bodyPr/>
        <a:lstStyle/>
        <a:p>
          <a:endParaRPr lang="es-MX"/>
        </a:p>
      </dgm:t>
    </dgm:pt>
    <dgm:pt modelId="{51DE5B08-B4B0-454F-A87B-46D7C949BA9D}" type="pres">
      <dgm:prSet presAssocID="{595B976A-000D-4693-8066-020628B4C7EF}" presName="text0" presStyleLbl="node1" presStyleIdx="2" presStyleCnt="6" custScaleX="115879" custScaleY="145628" custRadScaleRad="100406" custRadScaleInc="-153664">
        <dgm:presLayoutVars>
          <dgm:bulletEnabled val="1"/>
        </dgm:presLayoutVars>
      </dgm:prSet>
      <dgm:spPr/>
      <dgm:t>
        <a:bodyPr/>
        <a:lstStyle/>
        <a:p>
          <a:endParaRPr lang="es-MX"/>
        </a:p>
      </dgm:t>
    </dgm:pt>
    <dgm:pt modelId="{3B4DD460-30B8-4FAC-95B6-89CE432C32F2}" type="pres">
      <dgm:prSet presAssocID="{A2FA5643-45F0-45CE-AACD-E18D892FE163}" presName="Name56" presStyleLbl="parChTrans1D2" presStyleIdx="2" presStyleCnt="5"/>
      <dgm:spPr/>
      <dgm:t>
        <a:bodyPr/>
        <a:lstStyle/>
        <a:p>
          <a:endParaRPr lang="es-MX"/>
        </a:p>
      </dgm:t>
    </dgm:pt>
    <dgm:pt modelId="{7ADA2D19-B4CD-41E0-9707-D5377AD44A52}" type="pres">
      <dgm:prSet presAssocID="{1E428BB1-3CC6-4CD7-AB0E-55F9157FFD8C}" presName="text0" presStyleLbl="node1" presStyleIdx="3" presStyleCnt="6" custScaleX="127830" custScaleY="136446" custRadScaleRad="82272" custRadScaleInc="-1237">
        <dgm:presLayoutVars>
          <dgm:bulletEnabled val="1"/>
        </dgm:presLayoutVars>
      </dgm:prSet>
      <dgm:spPr/>
      <dgm:t>
        <a:bodyPr/>
        <a:lstStyle/>
        <a:p>
          <a:endParaRPr lang="es-MX"/>
        </a:p>
      </dgm:t>
    </dgm:pt>
    <dgm:pt modelId="{664ADCA5-4483-4388-9B8B-7DAD2457323E}" type="pres">
      <dgm:prSet presAssocID="{84510AAA-9DB6-46D4-A236-4A25348EBA56}" presName="Name56" presStyleLbl="parChTrans1D2" presStyleIdx="3" presStyleCnt="5"/>
      <dgm:spPr/>
      <dgm:t>
        <a:bodyPr/>
        <a:lstStyle/>
        <a:p>
          <a:endParaRPr lang="es-MX"/>
        </a:p>
      </dgm:t>
    </dgm:pt>
    <dgm:pt modelId="{DDA6B2FD-8470-4A7B-9B6A-5B88BA943917}" type="pres">
      <dgm:prSet presAssocID="{E567065F-33B2-441C-9F44-189501928781}" presName="text0" presStyleLbl="node1" presStyleIdx="4" presStyleCnt="6" custScaleX="127830" custScaleY="136446" custRadScaleRad="93665" custRadScaleInc="3296">
        <dgm:presLayoutVars>
          <dgm:bulletEnabled val="1"/>
        </dgm:presLayoutVars>
      </dgm:prSet>
      <dgm:spPr/>
      <dgm:t>
        <a:bodyPr/>
        <a:lstStyle/>
        <a:p>
          <a:endParaRPr lang="es-MX"/>
        </a:p>
      </dgm:t>
    </dgm:pt>
    <dgm:pt modelId="{ED0CAB26-1264-46BE-A1D2-D79A60FAA66A}" type="pres">
      <dgm:prSet presAssocID="{350D4B00-3D6F-410F-AAAC-1080B0BCB317}" presName="Name56" presStyleLbl="parChTrans1D2" presStyleIdx="4" presStyleCnt="5"/>
      <dgm:spPr/>
      <dgm:t>
        <a:bodyPr/>
        <a:lstStyle/>
        <a:p>
          <a:endParaRPr lang="es-MX"/>
        </a:p>
      </dgm:t>
    </dgm:pt>
    <dgm:pt modelId="{77E9A3CA-5461-4D7D-9BFC-EF991D6A62E6}" type="pres">
      <dgm:prSet presAssocID="{13191A95-9585-47F0-A82D-BA652F0B5D0E}" presName="text0" presStyleLbl="node1" presStyleIdx="5" presStyleCnt="6" custScaleX="127830" custScaleY="136446" custRadScaleRad="101160" custRadScaleInc="421197">
        <dgm:presLayoutVars>
          <dgm:bulletEnabled val="1"/>
        </dgm:presLayoutVars>
      </dgm:prSet>
      <dgm:spPr/>
      <dgm:t>
        <a:bodyPr/>
        <a:lstStyle/>
        <a:p>
          <a:endParaRPr lang="es-MX"/>
        </a:p>
      </dgm:t>
    </dgm:pt>
  </dgm:ptLst>
  <dgm:cxnLst>
    <dgm:cxn modelId="{892D5BF5-763B-4814-806A-D98315006D60}" type="presOf" srcId="{13191A95-9585-47F0-A82D-BA652F0B5D0E}" destId="{77E9A3CA-5461-4D7D-9BFC-EF991D6A62E6}" srcOrd="0" destOrd="0" presId="urn:microsoft.com/office/officeart/2008/layout/RadialCluster"/>
    <dgm:cxn modelId="{AFC29B28-F6ED-4B6F-9D0D-AD43337EB6F6}" type="presOf" srcId="{D39C0643-3B4D-40BB-8EB4-24EF7AD04F96}" destId="{097E5623-5F50-47DC-AEE0-F0E642B83419}" srcOrd="0" destOrd="0" presId="urn:microsoft.com/office/officeart/2008/layout/RadialCluster"/>
    <dgm:cxn modelId="{7F2BEACE-685C-4DE9-9CC0-C498A50A8C1D}" srcId="{90EF1F38-9D1B-46E6-8A30-4AE3D0DE2B65}" destId="{13191A95-9585-47F0-A82D-BA652F0B5D0E}" srcOrd="4" destOrd="0" parTransId="{350D4B00-3D6F-410F-AAAC-1080B0BCB317}" sibTransId="{DF40F01A-B761-4213-A29B-F0B22F58EE28}"/>
    <dgm:cxn modelId="{7CC9EA9A-87EA-4819-9F40-EEC01974E298}" type="presOf" srcId="{595B976A-000D-4693-8066-020628B4C7EF}" destId="{51DE5B08-B4B0-454F-A87B-46D7C949BA9D}" srcOrd="0" destOrd="0" presId="urn:microsoft.com/office/officeart/2008/layout/RadialCluster"/>
    <dgm:cxn modelId="{644005E6-8A36-4B05-A4AF-395F6F2FD6A8}" type="presOf" srcId="{84510AAA-9DB6-46D4-A236-4A25348EBA56}" destId="{664ADCA5-4483-4388-9B8B-7DAD2457323E}" srcOrd="0" destOrd="0" presId="urn:microsoft.com/office/officeart/2008/layout/RadialCluster"/>
    <dgm:cxn modelId="{2F343524-2E5B-4719-B89C-D8E62EDC4845}" srcId="{D39C0643-3B4D-40BB-8EB4-24EF7AD04F96}" destId="{90EF1F38-9D1B-46E6-8A30-4AE3D0DE2B65}" srcOrd="0" destOrd="0" parTransId="{0F0F8308-2AD5-484B-BFC5-80F3A54B7EF3}" sibTransId="{74B8BCBC-306C-4AE1-A10D-C66367F78FAE}"/>
    <dgm:cxn modelId="{8459949F-8AEF-45A0-B97E-EE243374FE2F}" type="presOf" srcId="{90EF1F38-9D1B-46E6-8A30-4AE3D0DE2B65}" destId="{D59AE428-58F7-4102-ACBC-F8FF3C08274F}" srcOrd="0" destOrd="0" presId="urn:microsoft.com/office/officeart/2008/layout/RadialCluster"/>
    <dgm:cxn modelId="{64D5C33D-F579-4CA6-BC64-41DF7BE18B7C}" type="presOf" srcId="{1E428BB1-3CC6-4CD7-AB0E-55F9157FFD8C}" destId="{7ADA2D19-B4CD-41E0-9707-D5377AD44A52}" srcOrd="0" destOrd="0" presId="urn:microsoft.com/office/officeart/2008/layout/RadialCluster"/>
    <dgm:cxn modelId="{ED370DB2-8E28-4E6B-83F6-BBCCCBEA0F45}" srcId="{90EF1F38-9D1B-46E6-8A30-4AE3D0DE2B65}" destId="{E567065F-33B2-441C-9F44-189501928781}" srcOrd="3" destOrd="0" parTransId="{84510AAA-9DB6-46D4-A236-4A25348EBA56}" sibTransId="{5ED43CC1-1F7F-4500-94DB-B5F7B7B01116}"/>
    <dgm:cxn modelId="{5EE150D2-ADA5-4297-B56B-A7C36678D9E2}" srcId="{90EF1F38-9D1B-46E6-8A30-4AE3D0DE2B65}" destId="{B5FE7F78-7C55-421B-BAFA-6771BA58B24F}" srcOrd="0" destOrd="0" parTransId="{005E2AB3-983C-4036-B1B5-CE9FF33F02CC}" sibTransId="{469C6DCA-344B-4AA0-B075-D51C4CA2A739}"/>
    <dgm:cxn modelId="{CD179069-0029-495C-A23E-A8D85F83BD10}" srcId="{90EF1F38-9D1B-46E6-8A30-4AE3D0DE2B65}" destId="{595B976A-000D-4693-8066-020628B4C7EF}" srcOrd="1" destOrd="0" parTransId="{53E1E34D-ACF1-44CC-89AF-0C6994E842F6}" sibTransId="{3BAD5F00-9D0A-4696-9249-CA33064D7375}"/>
    <dgm:cxn modelId="{4DDA0583-92B4-4835-B4D2-58D7BC1812BB}" type="presOf" srcId="{005E2AB3-983C-4036-B1B5-CE9FF33F02CC}" destId="{26705E77-E487-4D30-AEBB-7308611FD250}" srcOrd="0" destOrd="0" presId="urn:microsoft.com/office/officeart/2008/layout/RadialCluster"/>
    <dgm:cxn modelId="{6F488528-ADB0-4CC8-97EA-A83BC10BA030}" type="presOf" srcId="{B5FE7F78-7C55-421B-BAFA-6771BA58B24F}" destId="{E817C054-32F9-44A6-86D2-BF371577A628}" srcOrd="0" destOrd="0" presId="urn:microsoft.com/office/officeart/2008/layout/RadialCluster"/>
    <dgm:cxn modelId="{7F755B4C-77F0-49D8-9E31-256C1E274A11}" type="presOf" srcId="{E567065F-33B2-441C-9F44-189501928781}" destId="{DDA6B2FD-8470-4A7B-9B6A-5B88BA943917}" srcOrd="0" destOrd="0" presId="urn:microsoft.com/office/officeart/2008/layout/RadialCluster"/>
    <dgm:cxn modelId="{97C9A857-B605-4F78-BBBA-4DECF9177878}" type="presOf" srcId="{350D4B00-3D6F-410F-AAAC-1080B0BCB317}" destId="{ED0CAB26-1264-46BE-A1D2-D79A60FAA66A}" srcOrd="0" destOrd="0" presId="urn:microsoft.com/office/officeart/2008/layout/RadialCluster"/>
    <dgm:cxn modelId="{DA8A612F-AC9A-466D-90DA-09B806C4794B}" type="presOf" srcId="{53E1E34D-ACF1-44CC-89AF-0C6994E842F6}" destId="{5B7E1F39-A1F2-4960-96F3-9E07E656E46F}" srcOrd="0" destOrd="0" presId="urn:microsoft.com/office/officeart/2008/layout/RadialCluster"/>
    <dgm:cxn modelId="{66A68AFB-7A4C-4D97-9CA7-94AE8560BCA5}" type="presOf" srcId="{A2FA5643-45F0-45CE-AACD-E18D892FE163}" destId="{3B4DD460-30B8-4FAC-95B6-89CE432C32F2}" srcOrd="0" destOrd="0" presId="urn:microsoft.com/office/officeart/2008/layout/RadialCluster"/>
    <dgm:cxn modelId="{F339916D-7447-40EF-8BED-3100D6093E5F}" srcId="{90EF1F38-9D1B-46E6-8A30-4AE3D0DE2B65}" destId="{1E428BB1-3CC6-4CD7-AB0E-55F9157FFD8C}" srcOrd="2" destOrd="0" parTransId="{A2FA5643-45F0-45CE-AACD-E18D892FE163}" sibTransId="{4F9D4554-DF9D-4DFF-9B8F-6BFC384A66F9}"/>
    <dgm:cxn modelId="{F95C88C7-DF34-456C-B4A8-73178967AE89}" type="presParOf" srcId="{097E5623-5F50-47DC-AEE0-F0E642B83419}" destId="{7474F63B-A6FB-4D11-8B61-8500625ABA9D}" srcOrd="0" destOrd="0" presId="urn:microsoft.com/office/officeart/2008/layout/RadialCluster"/>
    <dgm:cxn modelId="{F9D176C5-8E7E-4BEB-A738-73458B5E5E86}" type="presParOf" srcId="{7474F63B-A6FB-4D11-8B61-8500625ABA9D}" destId="{D59AE428-58F7-4102-ACBC-F8FF3C08274F}" srcOrd="0" destOrd="0" presId="urn:microsoft.com/office/officeart/2008/layout/RadialCluster"/>
    <dgm:cxn modelId="{47FB9871-4118-4CAC-B2C6-78DE176A089D}" type="presParOf" srcId="{7474F63B-A6FB-4D11-8B61-8500625ABA9D}" destId="{26705E77-E487-4D30-AEBB-7308611FD250}" srcOrd="1" destOrd="0" presId="urn:microsoft.com/office/officeart/2008/layout/RadialCluster"/>
    <dgm:cxn modelId="{6F3BBAE7-03CF-4762-916D-54D55AFE6013}" type="presParOf" srcId="{7474F63B-A6FB-4D11-8B61-8500625ABA9D}" destId="{E817C054-32F9-44A6-86D2-BF371577A628}" srcOrd="2" destOrd="0" presId="urn:microsoft.com/office/officeart/2008/layout/RadialCluster"/>
    <dgm:cxn modelId="{1D7693BF-4490-489A-8F9B-909A76308190}" type="presParOf" srcId="{7474F63B-A6FB-4D11-8B61-8500625ABA9D}" destId="{5B7E1F39-A1F2-4960-96F3-9E07E656E46F}" srcOrd="3" destOrd="0" presId="urn:microsoft.com/office/officeart/2008/layout/RadialCluster"/>
    <dgm:cxn modelId="{7CDE6204-5D15-498B-B689-C102DAC539D1}" type="presParOf" srcId="{7474F63B-A6FB-4D11-8B61-8500625ABA9D}" destId="{51DE5B08-B4B0-454F-A87B-46D7C949BA9D}" srcOrd="4" destOrd="0" presId="urn:microsoft.com/office/officeart/2008/layout/RadialCluster"/>
    <dgm:cxn modelId="{365523C4-3921-47DE-B7CF-F47643A1F719}" type="presParOf" srcId="{7474F63B-A6FB-4D11-8B61-8500625ABA9D}" destId="{3B4DD460-30B8-4FAC-95B6-89CE432C32F2}" srcOrd="5" destOrd="0" presId="urn:microsoft.com/office/officeart/2008/layout/RadialCluster"/>
    <dgm:cxn modelId="{B85E26EE-2F78-44BA-9967-BB791746EE95}" type="presParOf" srcId="{7474F63B-A6FB-4D11-8B61-8500625ABA9D}" destId="{7ADA2D19-B4CD-41E0-9707-D5377AD44A52}" srcOrd="6" destOrd="0" presId="urn:microsoft.com/office/officeart/2008/layout/RadialCluster"/>
    <dgm:cxn modelId="{E7CD0E3C-698A-4481-BC24-817DC62DEDD8}" type="presParOf" srcId="{7474F63B-A6FB-4D11-8B61-8500625ABA9D}" destId="{664ADCA5-4483-4388-9B8B-7DAD2457323E}" srcOrd="7" destOrd="0" presId="urn:microsoft.com/office/officeart/2008/layout/RadialCluster"/>
    <dgm:cxn modelId="{618EB11B-5F97-4B43-BD5C-DC5212A93B6D}" type="presParOf" srcId="{7474F63B-A6FB-4D11-8B61-8500625ABA9D}" destId="{DDA6B2FD-8470-4A7B-9B6A-5B88BA943917}" srcOrd="8" destOrd="0" presId="urn:microsoft.com/office/officeart/2008/layout/RadialCluster"/>
    <dgm:cxn modelId="{0D5D1F88-763C-4E33-9A57-891FE56A1E72}" type="presParOf" srcId="{7474F63B-A6FB-4D11-8B61-8500625ABA9D}" destId="{ED0CAB26-1264-46BE-A1D2-D79A60FAA66A}" srcOrd="9" destOrd="0" presId="urn:microsoft.com/office/officeart/2008/layout/RadialCluster"/>
    <dgm:cxn modelId="{D3D1C185-07BA-4290-AFBD-3B6063D43D1E}" type="presParOf" srcId="{7474F63B-A6FB-4D11-8B61-8500625ABA9D}" destId="{77E9A3CA-5461-4D7D-9BFC-EF991D6A62E6}"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5864E29-FFBA-4F6F-9632-5155C32858F7}" type="doc">
      <dgm:prSet loTypeId="urn:microsoft.com/office/officeart/2011/layout/ConvergingText" loCatId="process" qsTypeId="urn:microsoft.com/office/officeart/2005/8/quickstyle/3d1" qsCatId="3D" csTypeId="urn:microsoft.com/office/officeart/2005/8/colors/accent0_3" csCatId="mainScheme" phldr="1"/>
      <dgm:spPr/>
      <dgm:t>
        <a:bodyPr/>
        <a:lstStyle/>
        <a:p>
          <a:endParaRPr lang="es-MX"/>
        </a:p>
      </dgm:t>
    </dgm:pt>
    <dgm:pt modelId="{0896C42F-380A-4B0A-A2CF-024AB92E43C6}">
      <dgm:prSet phldrT="[Texto]"/>
      <dgm:spPr/>
      <dgm:t>
        <a:bodyPr/>
        <a:lstStyle/>
        <a:p>
          <a:r>
            <a:rPr lang="es-MX" dirty="0" smtClean="0"/>
            <a:t>Administración de proyectos</a:t>
          </a:r>
          <a:endParaRPr lang="es-MX" dirty="0"/>
        </a:p>
      </dgm:t>
    </dgm:pt>
    <dgm:pt modelId="{E3A4CC9A-2ECD-445B-98E6-581A92F68F5B}" type="parTrans" cxnId="{35D8C142-F74D-4AF4-9B25-1741A0E095C0}">
      <dgm:prSet/>
      <dgm:spPr/>
      <dgm:t>
        <a:bodyPr/>
        <a:lstStyle/>
        <a:p>
          <a:endParaRPr lang="es-MX"/>
        </a:p>
      </dgm:t>
    </dgm:pt>
    <dgm:pt modelId="{CA57263E-C88E-4BB5-8ACD-955FEE8F55AE}" type="sibTrans" cxnId="{35D8C142-F74D-4AF4-9B25-1741A0E095C0}">
      <dgm:prSet/>
      <dgm:spPr/>
      <dgm:t>
        <a:bodyPr/>
        <a:lstStyle/>
        <a:p>
          <a:endParaRPr lang="es-MX"/>
        </a:p>
      </dgm:t>
    </dgm:pt>
    <dgm:pt modelId="{1F1825E1-5D70-4B60-95AF-C34B853B73AF}">
      <dgm:prSet phldrT="[Texto]" custT="1"/>
      <dgm:spPr/>
      <dgm:t>
        <a:bodyPr/>
        <a:lstStyle/>
        <a:p>
          <a:r>
            <a:rPr lang="es-MX" sz="2000" dirty="0" smtClean="0"/>
            <a:t>Planeación</a:t>
          </a:r>
          <a:endParaRPr lang="es-MX" sz="2000" dirty="0"/>
        </a:p>
      </dgm:t>
    </dgm:pt>
    <dgm:pt modelId="{C6B27B83-9F61-48AB-9677-1FA20A5A6AD0}" type="parTrans" cxnId="{04D28723-3CF8-4C2B-A739-9FF7DAB4CD19}">
      <dgm:prSet/>
      <dgm:spPr/>
      <dgm:t>
        <a:bodyPr/>
        <a:lstStyle/>
        <a:p>
          <a:endParaRPr lang="es-MX"/>
        </a:p>
      </dgm:t>
    </dgm:pt>
    <dgm:pt modelId="{D21D387C-3F4B-4C19-9285-1AAA1AD69B8A}" type="sibTrans" cxnId="{04D28723-3CF8-4C2B-A739-9FF7DAB4CD19}">
      <dgm:prSet/>
      <dgm:spPr/>
      <dgm:t>
        <a:bodyPr/>
        <a:lstStyle/>
        <a:p>
          <a:endParaRPr lang="es-MX"/>
        </a:p>
      </dgm:t>
    </dgm:pt>
    <dgm:pt modelId="{337E8DB9-416F-4F73-8D36-2A8B63394C27}">
      <dgm:prSet phldrT="[Texto]" custT="1"/>
      <dgm:spPr/>
      <dgm:t>
        <a:bodyPr/>
        <a:lstStyle/>
        <a:p>
          <a:r>
            <a:rPr lang="es-MX" sz="2000" dirty="0" smtClean="0"/>
            <a:t>Control</a:t>
          </a:r>
          <a:endParaRPr lang="es-MX" sz="2000" dirty="0"/>
        </a:p>
      </dgm:t>
    </dgm:pt>
    <dgm:pt modelId="{F9A567A1-1A04-4FD3-9CD9-185CEDF1613C}" type="parTrans" cxnId="{E623BFB7-4F97-40E9-A7E6-4E2A787AE4F8}">
      <dgm:prSet/>
      <dgm:spPr/>
      <dgm:t>
        <a:bodyPr/>
        <a:lstStyle/>
        <a:p>
          <a:endParaRPr lang="es-MX"/>
        </a:p>
      </dgm:t>
    </dgm:pt>
    <dgm:pt modelId="{FBC5E997-BCA4-4EF2-8877-787DC26B965C}" type="sibTrans" cxnId="{E623BFB7-4F97-40E9-A7E6-4E2A787AE4F8}">
      <dgm:prSet/>
      <dgm:spPr/>
      <dgm:t>
        <a:bodyPr/>
        <a:lstStyle/>
        <a:p>
          <a:endParaRPr lang="es-MX"/>
        </a:p>
      </dgm:t>
    </dgm:pt>
    <dgm:pt modelId="{3F91B78B-9D4F-49CE-A288-96256A77B0FE}" type="pres">
      <dgm:prSet presAssocID="{85864E29-FFBA-4F6F-9632-5155C32858F7}" presName="Name0" presStyleCnt="0">
        <dgm:presLayoutVars>
          <dgm:chMax/>
          <dgm:chPref val="1"/>
          <dgm:dir/>
          <dgm:animOne val="branch"/>
          <dgm:animLvl val="lvl"/>
          <dgm:resizeHandles/>
        </dgm:presLayoutVars>
      </dgm:prSet>
      <dgm:spPr/>
      <dgm:t>
        <a:bodyPr/>
        <a:lstStyle/>
        <a:p>
          <a:endParaRPr lang="es-MX"/>
        </a:p>
      </dgm:t>
    </dgm:pt>
    <dgm:pt modelId="{A5BC9E32-2402-48B1-B62D-93E51046C9FE}" type="pres">
      <dgm:prSet presAssocID="{0896C42F-380A-4B0A-A2CF-024AB92E43C6}" presName="composite" presStyleCnt="0"/>
      <dgm:spPr/>
      <dgm:t>
        <a:bodyPr/>
        <a:lstStyle/>
        <a:p>
          <a:endParaRPr lang="es-MX"/>
        </a:p>
      </dgm:t>
    </dgm:pt>
    <dgm:pt modelId="{93135472-C4C5-4B60-B4B4-393BBD16CE84}" type="pres">
      <dgm:prSet presAssocID="{0896C42F-380A-4B0A-A2CF-024AB92E43C6}" presName="ParentAccent1" presStyleLbl="alignNode1" presStyleIdx="0" presStyleCnt="27"/>
      <dgm:spPr/>
      <dgm:t>
        <a:bodyPr/>
        <a:lstStyle/>
        <a:p>
          <a:endParaRPr lang="es-MX"/>
        </a:p>
      </dgm:t>
    </dgm:pt>
    <dgm:pt modelId="{36DDD9B8-B865-43B0-8F39-950871FA7808}" type="pres">
      <dgm:prSet presAssocID="{0896C42F-380A-4B0A-A2CF-024AB92E43C6}" presName="ParentAccent2" presStyleLbl="alignNode1" presStyleIdx="1" presStyleCnt="27"/>
      <dgm:spPr/>
      <dgm:t>
        <a:bodyPr/>
        <a:lstStyle/>
        <a:p>
          <a:endParaRPr lang="es-MX"/>
        </a:p>
      </dgm:t>
    </dgm:pt>
    <dgm:pt modelId="{764C9AA0-3057-496A-944B-086E9809B727}" type="pres">
      <dgm:prSet presAssocID="{0896C42F-380A-4B0A-A2CF-024AB92E43C6}" presName="ParentAccent3" presStyleLbl="alignNode1" presStyleIdx="2" presStyleCnt="27"/>
      <dgm:spPr/>
      <dgm:t>
        <a:bodyPr/>
        <a:lstStyle/>
        <a:p>
          <a:endParaRPr lang="es-MX"/>
        </a:p>
      </dgm:t>
    </dgm:pt>
    <dgm:pt modelId="{4D040DC7-E90D-46EA-A24B-D4E15F7FA735}" type="pres">
      <dgm:prSet presAssocID="{0896C42F-380A-4B0A-A2CF-024AB92E43C6}" presName="ParentAccent4" presStyleLbl="alignNode1" presStyleIdx="3" presStyleCnt="27"/>
      <dgm:spPr/>
      <dgm:t>
        <a:bodyPr/>
        <a:lstStyle/>
        <a:p>
          <a:endParaRPr lang="es-MX"/>
        </a:p>
      </dgm:t>
    </dgm:pt>
    <dgm:pt modelId="{215A441B-46BB-4747-9DA9-7CB05E543DB4}" type="pres">
      <dgm:prSet presAssocID="{0896C42F-380A-4B0A-A2CF-024AB92E43C6}" presName="ParentAccent5" presStyleLbl="alignNode1" presStyleIdx="4" presStyleCnt="27"/>
      <dgm:spPr/>
      <dgm:t>
        <a:bodyPr/>
        <a:lstStyle/>
        <a:p>
          <a:endParaRPr lang="es-MX"/>
        </a:p>
      </dgm:t>
    </dgm:pt>
    <dgm:pt modelId="{1E4ACCE7-B396-4818-B607-4C972DEA3369}" type="pres">
      <dgm:prSet presAssocID="{0896C42F-380A-4B0A-A2CF-024AB92E43C6}" presName="ParentAccent6" presStyleLbl="alignNode1" presStyleIdx="5" presStyleCnt="27"/>
      <dgm:spPr/>
      <dgm:t>
        <a:bodyPr/>
        <a:lstStyle/>
        <a:p>
          <a:endParaRPr lang="es-MX"/>
        </a:p>
      </dgm:t>
    </dgm:pt>
    <dgm:pt modelId="{DD53529A-BC0F-45B5-9671-1BFA6E76E1AC}" type="pres">
      <dgm:prSet presAssocID="{0896C42F-380A-4B0A-A2CF-024AB92E43C6}" presName="ParentAccent7" presStyleLbl="alignNode1" presStyleIdx="6" presStyleCnt="27"/>
      <dgm:spPr/>
      <dgm:t>
        <a:bodyPr/>
        <a:lstStyle/>
        <a:p>
          <a:endParaRPr lang="es-MX"/>
        </a:p>
      </dgm:t>
    </dgm:pt>
    <dgm:pt modelId="{7DA71DCE-80E2-4805-9210-D7323BBEF5D1}" type="pres">
      <dgm:prSet presAssocID="{0896C42F-380A-4B0A-A2CF-024AB92E43C6}" presName="ParentAccent8" presStyleLbl="alignNode1" presStyleIdx="7" presStyleCnt="27"/>
      <dgm:spPr/>
      <dgm:t>
        <a:bodyPr/>
        <a:lstStyle/>
        <a:p>
          <a:endParaRPr lang="es-MX"/>
        </a:p>
      </dgm:t>
    </dgm:pt>
    <dgm:pt modelId="{6E92ED09-86AC-440F-9A66-965E044BD570}" type="pres">
      <dgm:prSet presAssocID="{0896C42F-380A-4B0A-A2CF-024AB92E43C6}" presName="ParentAccent9" presStyleLbl="alignNode1" presStyleIdx="8" presStyleCnt="27"/>
      <dgm:spPr/>
      <dgm:t>
        <a:bodyPr/>
        <a:lstStyle/>
        <a:p>
          <a:endParaRPr lang="es-MX"/>
        </a:p>
      </dgm:t>
    </dgm:pt>
    <dgm:pt modelId="{0022D380-AF8E-421F-9B4C-DF16B06283DF}" type="pres">
      <dgm:prSet presAssocID="{0896C42F-380A-4B0A-A2CF-024AB92E43C6}" presName="ParentAccent10" presStyleLbl="alignNode1" presStyleIdx="9" presStyleCnt="27"/>
      <dgm:spPr/>
      <dgm:t>
        <a:bodyPr/>
        <a:lstStyle/>
        <a:p>
          <a:endParaRPr lang="es-MX"/>
        </a:p>
      </dgm:t>
    </dgm:pt>
    <dgm:pt modelId="{D0D17405-F3CB-40FD-B1E3-6467D60C2BAD}" type="pres">
      <dgm:prSet presAssocID="{0896C42F-380A-4B0A-A2CF-024AB92E43C6}" presName="Parent" presStyleLbl="alignNode1" presStyleIdx="10" presStyleCnt="27">
        <dgm:presLayoutVars>
          <dgm:chMax val="5"/>
          <dgm:chPref val="3"/>
          <dgm:bulletEnabled val="1"/>
        </dgm:presLayoutVars>
      </dgm:prSet>
      <dgm:spPr/>
      <dgm:t>
        <a:bodyPr/>
        <a:lstStyle/>
        <a:p>
          <a:endParaRPr lang="es-MX"/>
        </a:p>
      </dgm:t>
    </dgm:pt>
    <dgm:pt modelId="{C68281A7-66EC-4EAB-AEC1-7052DEE09083}" type="pres">
      <dgm:prSet presAssocID="{1F1825E1-5D70-4B60-95AF-C34B853B73AF}" presName="Child1Accent1" presStyleLbl="alignNode1" presStyleIdx="11" presStyleCnt="27"/>
      <dgm:spPr/>
      <dgm:t>
        <a:bodyPr/>
        <a:lstStyle/>
        <a:p>
          <a:endParaRPr lang="es-MX"/>
        </a:p>
      </dgm:t>
    </dgm:pt>
    <dgm:pt modelId="{39EA46C7-B970-4DDA-A333-8E4DB3D7325A}" type="pres">
      <dgm:prSet presAssocID="{1F1825E1-5D70-4B60-95AF-C34B853B73AF}" presName="Child1Accent2" presStyleLbl="alignNode1" presStyleIdx="12" presStyleCnt="27"/>
      <dgm:spPr/>
      <dgm:t>
        <a:bodyPr/>
        <a:lstStyle/>
        <a:p>
          <a:endParaRPr lang="es-MX"/>
        </a:p>
      </dgm:t>
    </dgm:pt>
    <dgm:pt modelId="{CFA57203-FF9B-4E79-AA47-3AB36E429D1B}" type="pres">
      <dgm:prSet presAssocID="{1F1825E1-5D70-4B60-95AF-C34B853B73AF}" presName="Child1Accent3" presStyleLbl="alignNode1" presStyleIdx="13" presStyleCnt="27"/>
      <dgm:spPr/>
      <dgm:t>
        <a:bodyPr/>
        <a:lstStyle/>
        <a:p>
          <a:endParaRPr lang="es-MX"/>
        </a:p>
      </dgm:t>
    </dgm:pt>
    <dgm:pt modelId="{125B0ABD-EB33-48F3-94C6-F1A2380F1AC5}" type="pres">
      <dgm:prSet presAssocID="{1F1825E1-5D70-4B60-95AF-C34B853B73AF}" presName="Child1Accent4" presStyleLbl="alignNode1" presStyleIdx="14" presStyleCnt="27"/>
      <dgm:spPr/>
      <dgm:t>
        <a:bodyPr/>
        <a:lstStyle/>
        <a:p>
          <a:endParaRPr lang="es-MX"/>
        </a:p>
      </dgm:t>
    </dgm:pt>
    <dgm:pt modelId="{E6309702-69CE-46FB-B7F6-3113CC783A7E}" type="pres">
      <dgm:prSet presAssocID="{1F1825E1-5D70-4B60-95AF-C34B853B73AF}" presName="Child1Accent5" presStyleLbl="alignNode1" presStyleIdx="15" presStyleCnt="27"/>
      <dgm:spPr/>
      <dgm:t>
        <a:bodyPr/>
        <a:lstStyle/>
        <a:p>
          <a:endParaRPr lang="es-MX"/>
        </a:p>
      </dgm:t>
    </dgm:pt>
    <dgm:pt modelId="{DFE7C929-995D-4993-B4D2-52ABBF978423}" type="pres">
      <dgm:prSet presAssocID="{1F1825E1-5D70-4B60-95AF-C34B853B73AF}" presName="Child1Accent6" presStyleLbl="alignNode1" presStyleIdx="16" presStyleCnt="27"/>
      <dgm:spPr/>
      <dgm:t>
        <a:bodyPr/>
        <a:lstStyle/>
        <a:p>
          <a:endParaRPr lang="es-MX"/>
        </a:p>
      </dgm:t>
    </dgm:pt>
    <dgm:pt modelId="{0972C4FB-2E65-4F6F-A45E-6570E4C32DA4}" type="pres">
      <dgm:prSet presAssocID="{1F1825E1-5D70-4B60-95AF-C34B853B73AF}" presName="Child1Accent7" presStyleLbl="alignNode1" presStyleIdx="17" presStyleCnt="27"/>
      <dgm:spPr/>
      <dgm:t>
        <a:bodyPr/>
        <a:lstStyle/>
        <a:p>
          <a:endParaRPr lang="es-MX"/>
        </a:p>
      </dgm:t>
    </dgm:pt>
    <dgm:pt modelId="{9E30EF6A-E662-481B-84E0-9F0C61E56D2A}" type="pres">
      <dgm:prSet presAssocID="{1F1825E1-5D70-4B60-95AF-C34B853B73AF}" presName="Child1Accent8" presStyleLbl="alignNode1" presStyleIdx="18" presStyleCnt="27"/>
      <dgm:spPr/>
      <dgm:t>
        <a:bodyPr/>
        <a:lstStyle/>
        <a:p>
          <a:endParaRPr lang="es-MX"/>
        </a:p>
      </dgm:t>
    </dgm:pt>
    <dgm:pt modelId="{30973DBA-B31C-42CC-90AC-CFEB9CEA5BD8}" type="pres">
      <dgm:prSet presAssocID="{1F1825E1-5D70-4B60-95AF-C34B853B73AF}" presName="Child1Accent9" presStyleLbl="alignNode1" presStyleIdx="19" presStyleCnt="27"/>
      <dgm:spPr/>
      <dgm:t>
        <a:bodyPr/>
        <a:lstStyle/>
        <a:p>
          <a:endParaRPr lang="es-MX"/>
        </a:p>
      </dgm:t>
    </dgm:pt>
    <dgm:pt modelId="{CF709A5F-76A8-4DDB-ADBC-1B81272DD160}" type="pres">
      <dgm:prSet presAssocID="{1F1825E1-5D70-4B60-95AF-C34B853B73AF}" presName="Child1" presStyleLbl="revTx" presStyleIdx="0" presStyleCnt="2">
        <dgm:presLayoutVars>
          <dgm:chMax/>
          <dgm:chPref val="0"/>
          <dgm:bulletEnabled val="1"/>
        </dgm:presLayoutVars>
      </dgm:prSet>
      <dgm:spPr/>
      <dgm:t>
        <a:bodyPr/>
        <a:lstStyle/>
        <a:p>
          <a:endParaRPr lang="es-MX"/>
        </a:p>
      </dgm:t>
    </dgm:pt>
    <dgm:pt modelId="{617DFE87-41EE-41ED-A43E-8102B6C33B37}" type="pres">
      <dgm:prSet presAssocID="{337E8DB9-416F-4F73-8D36-2A8B63394C27}" presName="Child2Accent1" presStyleLbl="alignNode1" presStyleIdx="20" presStyleCnt="27"/>
      <dgm:spPr/>
      <dgm:t>
        <a:bodyPr/>
        <a:lstStyle/>
        <a:p>
          <a:endParaRPr lang="es-MX"/>
        </a:p>
      </dgm:t>
    </dgm:pt>
    <dgm:pt modelId="{09ABF6AB-A5AF-4C07-8ED4-B2210D03A43F}" type="pres">
      <dgm:prSet presAssocID="{337E8DB9-416F-4F73-8D36-2A8B63394C27}" presName="Child2Accent2" presStyleLbl="alignNode1" presStyleIdx="21" presStyleCnt="27"/>
      <dgm:spPr/>
      <dgm:t>
        <a:bodyPr/>
        <a:lstStyle/>
        <a:p>
          <a:endParaRPr lang="es-MX"/>
        </a:p>
      </dgm:t>
    </dgm:pt>
    <dgm:pt modelId="{532B3092-9024-4737-9E7B-C92040F442C0}" type="pres">
      <dgm:prSet presAssocID="{337E8DB9-416F-4F73-8D36-2A8B63394C27}" presName="Child2Accent3" presStyleLbl="alignNode1" presStyleIdx="22" presStyleCnt="27"/>
      <dgm:spPr/>
      <dgm:t>
        <a:bodyPr/>
        <a:lstStyle/>
        <a:p>
          <a:endParaRPr lang="es-MX"/>
        </a:p>
      </dgm:t>
    </dgm:pt>
    <dgm:pt modelId="{A33E1961-969A-4016-89BE-BA2073985538}" type="pres">
      <dgm:prSet presAssocID="{337E8DB9-416F-4F73-8D36-2A8B63394C27}" presName="Child2Accent4" presStyleLbl="alignNode1" presStyleIdx="23" presStyleCnt="27"/>
      <dgm:spPr/>
      <dgm:t>
        <a:bodyPr/>
        <a:lstStyle/>
        <a:p>
          <a:endParaRPr lang="es-MX"/>
        </a:p>
      </dgm:t>
    </dgm:pt>
    <dgm:pt modelId="{DE10FF50-0402-4840-A44E-F346E27E3728}" type="pres">
      <dgm:prSet presAssocID="{337E8DB9-416F-4F73-8D36-2A8B63394C27}" presName="Child2Accent5" presStyleLbl="alignNode1" presStyleIdx="24" presStyleCnt="27"/>
      <dgm:spPr/>
      <dgm:t>
        <a:bodyPr/>
        <a:lstStyle/>
        <a:p>
          <a:endParaRPr lang="es-MX"/>
        </a:p>
      </dgm:t>
    </dgm:pt>
    <dgm:pt modelId="{1DEF096F-35A1-4A26-8063-877C5742B4D9}" type="pres">
      <dgm:prSet presAssocID="{337E8DB9-416F-4F73-8D36-2A8B63394C27}" presName="Child2Accent6" presStyleLbl="alignNode1" presStyleIdx="25" presStyleCnt="27"/>
      <dgm:spPr/>
      <dgm:t>
        <a:bodyPr/>
        <a:lstStyle/>
        <a:p>
          <a:endParaRPr lang="es-MX"/>
        </a:p>
      </dgm:t>
    </dgm:pt>
    <dgm:pt modelId="{51AB6B48-658C-42DA-AB27-2B05F2598E96}" type="pres">
      <dgm:prSet presAssocID="{337E8DB9-416F-4F73-8D36-2A8B63394C27}" presName="Child2Accent7" presStyleLbl="alignNode1" presStyleIdx="26" presStyleCnt="27"/>
      <dgm:spPr/>
      <dgm:t>
        <a:bodyPr/>
        <a:lstStyle/>
        <a:p>
          <a:endParaRPr lang="es-MX"/>
        </a:p>
      </dgm:t>
    </dgm:pt>
    <dgm:pt modelId="{23EA35BB-28A3-4447-ADD7-42B4BD740722}" type="pres">
      <dgm:prSet presAssocID="{337E8DB9-416F-4F73-8D36-2A8B63394C27}" presName="Child2" presStyleLbl="revTx" presStyleIdx="1" presStyleCnt="2">
        <dgm:presLayoutVars>
          <dgm:chMax/>
          <dgm:chPref val="0"/>
          <dgm:bulletEnabled val="1"/>
        </dgm:presLayoutVars>
      </dgm:prSet>
      <dgm:spPr/>
      <dgm:t>
        <a:bodyPr/>
        <a:lstStyle/>
        <a:p>
          <a:endParaRPr lang="es-MX"/>
        </a:p>
      </dgm:t>
    </dgm:pt>
  </dgm:ptLst>
  <dgm:cxnLst>
    <dgm:cxn modelId="{8CA31D11-CC05-4A7B-A439-5A6F97406C81}" type="presOf" srcId="{85864E29-FFBA-4F6F-9632-5155C32858F7}" destId="{3F91B78B-9D4F-49CE-A288-96256A77B0FE}" srcOrd="0" destOrd="0" presId="urn:microsoft.com/office/officeart/2011/layout/ConvergingText"/>
    <dgm:cxn modelId="{4A959602-5D2B-4765-9BCA-6D477741DAC3}" type="presOf" srcId="{0896C42F-380A-4B0A-A2CF-024AB92E43C6}" destId="{D0D17405-F3CB-40FD-B1E3-6467D60C2BAD}" srcOrd="0" destOrd="0" presId="urn:microsoft.com/office/officeart/2011/layout/ConvergingText"/>
    <dgm:cxn modelId="{04D28723-3CF8-4C2B-A739-9FF7DAB4CD19}" srcId="{0896C42F-380A-4B0A-A2CF-024AB92E43C6}" destId="{1F1825E1-5D70-4B60-95AF-C34B853B73AF}" srcOrd="0" destOrd="0" parTransId="{C6B27B83-9F61-48AB-9677-1FA20A5A6AD0}" sibTransId="{D21D387C-3F4B-4C19-9285-1AAA1AD69B8A}"/>
    <dgm:cxn modelId="{4F7C8B05-EA30-424F-820A-04CB0023B949}" type="presOf" srcId="{337E8DB9-416F-4F73-8D36-2A8B63394C27}" destId="{23EA35BB-28A3-4447-ADD7-42B4BD740722}" srcOrd="0" destOrd="0" presId="urn:microsoft.com/office/officeart/2011/layout/ConvergingText"/>
    <dgm:cxn modelId="{35D8C142-F74D-4AF4-9B25-1741A0E095C0}" srcId="{85864E29-FFBA-4F6F-9632-5155C32858F7}" destId="{0896C42F-380A-4B0A-A2CF-024AB92E43C6}" srcOrd="0" destOrd="0" parTransId="{E3A4CC9A-2ECD-445B-98E6-581A92F68F5B}" sibTransId="{CA57263E-C88E-4BB5-8ACD-955FEE8F55AE}"/>
    <dgm:cxn modelId="{E623BFB7-4F97-40E9-A7E6-4E2A787AE4F8}" srcId="{0896C42F-380A-4B0A-A2CF-024AB92E43C6}" destId="{337E8DB9-416F-4F73-8D36-2A8B63394C27}" srcOrd="1" destOrd="0" parTransId="{F9A567A1-1A04-4FD3-9CD9-185CEDF1613C}" sibTransId="{FBC5E997-BCA4-4EF2-8877-787DC26B965C}"/>
    <dgm:cxn modelId="{DA23682C-0E95-4CD6-948F-C035919BED6F}" type="presOf" srcId="{1F1825E1-5D70-4B60-95AF-C34B853B73AF}" destId="{CF709A5F-76A8-4DDB-ADBC-1B81272DD160}" srcOrd="0" destOrd="0" presId="urn:microsoft.com/office/officeart/2011/layout/ConvergingText"/>
    <dgm:cxn modelId="{E3E2CBEC-0D21-4968-95A7-5A04E1D52650}" type="presParOf" srcId="{3F91B78B-9D4F-49CE-A288-96256A77B0FE}" destId="{A5BC9E32-2402-48B1-B62D-93E51046C9FE}" srcOrd="0" destOrd="0" presId="urn:microsoft.com/office/officeart/2011/layout/ConvergingText"/>
    <dgm:cxn modelId="{14D4E9F3-8BFD-4E4F-B7CC-B3A9CAAD9BB4}" type="presParOf" srcId="{A5BC9E32-2402-48B1-B62D-93E51046C9FE}" destId="{93135472-C4C5-4B60-B4B4-393BBD16CE84}" srcOrd="0" destOrd="0" presId="urn:microsoft.com/office/officeart/2011/layout/ConvergingText"/>
    <dgm:cxn modelId="{8FADED83-A073-4865-B6C3-B396C27FE099}" type="presParOf" srcId="{A5BC9E32-2402-48B1-B62D-93E51046C9FE}" destId="{36DDD9B8-B865-43B0-8F39-950871FA7808}" srcOrd="1" destOrd="0" presId="urn:microsoft.com/office/officeart/2011/layout/ConvergingText"/>
    <dgm:cxn modelId="{F037E80B-343C-4492-AA55-E9EDAA2C3874}" type="presParOf" srcId="{A5BC9E32-2402-48B1-B62D-93E51046C9FE}" destId="{764C9AA0-3057-496A-944B-086E9809B727}" srcOrd="2" destOrd="0" presId="urn:microsoft.com/office/officeart/2011/layout/ConvergingText"/>
    <dgm:cxn modelId="{37BD8128-5B40-4FD7-8BB6-0DBF5DEE9E16}" type="presParOf" srcId="{A5BC9E32-2402-48B1-B62D-93E51046C9FE}" destId="{4D040DC7-E90D-46EA-A24B-D4E15F7FA735}" srcOrd="3" destOrd="0" presId="urn:microsoft.com/office/officeart/2011/layout/ConvergingText"/>
    <dgm:cxn modelId="{8682F56A-ED87-4E78-9B8A-AF87FD90F096}" type="presParOf" srcId="{A5BC9E32-2402-48B1-B62D-93E51046C9FE}" destId="{215A441B-46BB-4747-9DA9-7CB05E543DB4}" srcOrd="4" destOrd="0" presId="urn:microsoft.com/office/officeart/2011/layout/ConvergingText"/>
    <dgm:cxn modelId="{23A8F5A6-2BB6-43FE-BAF3-EFCCD02D52F3}" type="presParOf" srcId="{A5BC9E32-2402-48B1-B62D-93E51046C9FE}" destId="{1E4ACCE7-B396-4818-B607-4C972DEA3369}" srcOrd="5" destOrd="0" presId="urn:microsoft.com/office/officeart/2011/layout/ConvergingText"/>
    <dgm:cxn modelId="{6D231563-AF4C-4A15-B9F3-D4A58444B1C5}" type="presParOf" srcId="{A5BC9E32-2402-48B1-B62D-93E51046C9FE}" destId="{DD53529A-BC0F-45B5-9671-1BFA6E76E1AC}" srcOrd="6" destOrd="0" presId="urn:microsoft.com/office/officeart/2011/layout/ConvergingText"/>
    <dgm:cxn modelId="{6DC67547-127E-4836-B759-94A984D6862F}" type="presParOf" srcId="{A5BC9E32-2402-48B1-B62D-93E51046C9FE}" destId="{7DA71DCE-80E2-4805-9210-D7323BBEF5D1}" srcOrd="7" destOrd="0" presId="urn:microsoft.com/office/officeart/2011/layout/ConvergingText"/>
    <dgm:cxn modelId="{AB315522-3694-46F3-A2E4-156C099754B7}" type="presParOf" srcId="{A5BC9E32-2402-48B1-B62D-93E51046C9FE}" destId="{6E92ED09-86AC-440F-9A66-965E044BD570}" srcOrd="8" destOrd="0" presId="urn:microsoft.com/office/officeart/2011/layout/ConvergingText"/>
    <dgm:cxn modelId="{0B471EB2-1CA3-4B98-8476-1B306052502A}" type="presParOf" srcId="{A5BC9E32-2402-48B1-B62D-93E51046C9FE}" destId="{0022D380-AF8E-421F-9B4C-DF16B06283DF}" srcOrd="9" destOrd="0" presId="urn:microsoft.com/office/officeart/2011/layout/ConvergingText"/>
    <dgm:cxn modelId="{698A8387-E5F4-4D02-B423-E179ACB02C56}" type="presParOf" srcId="{A5BC9E32-2402-48B1-B62D-93E51046C9FE}" destId="{D0D17405-F3CB-40FD-B1E3-6467D60C2BAD}" srcOrd="10" destOrd="0" presId="urn:microsoft.com/office/officeart/2011/layout/ConvergingText"/>
    <dgm:cxn modelId="{AD0A583D-9078-4CB8-AD2B-BB0B035358AF}" type="presParOf" srcId="{A5BC9E32-2402-48B1-B62D-93E51046C9FE}" destId="{C68281A7-66EC-4EAB-AEC1-7052DEE09083}" srcOrd="11" destOrd="0" presId="urn:microsoft.com/office/officeart/2011/layout/ConvergingText"/>
    <dgm:cxn modelId="{8681244A-ED17-405D-B4C2-6A3E430B6654}" type="presParOf" srcId="{A5BC9E32-2402-48B1-B62D-93E51046C9FE}" destId="{39EA46C7-B970-4DDA-A333-8E4DB3D7325A}" srcOrd="12" destOrd="0" presId="urn:microsoft.com/office/officeart/2011/layout/ConvergingText"/>
    <dgm:cxn modelId="{F9D9BD6D-4FBA-4548-97AA-C5E86CF1EB84}" type="presParOf" srcId="{A5BC9E32-2402-48B1-B62D-93E51046C9FE}" destId="{CFA57203-FF9B-4E79-AA47-3AB36E429D1B}" srcOrd="13" destOrd="0" presId="urn:microsoft.com/office/officeart/2011/layout/ConvergingText"/>
    <dgm:cxn modelId="{E122CB75-8E67-4640-BAD7-8615F53059F9}" type="presParOf" srcId="{A5BC9E32-2402-48B1-B62D-93E51046C9FE}" destId="{125B0ABD-EB33-48F3-94C6-F1A2380F1AC5}" srcOrd="14" destOrd="0" presId="urn:microsoft.com/office/officeart/2011/layout/ConvergingText"/>
    <dgm:cxn modelId="{B4E2D3B3-90EF-4133-ABDD-6C11C2DE4407}" type="presParOf" srcId="{A5BC9E32-2402-48B1-B62D-93E51046C9FE}" destId="{E6309702-69CE-46FB-B7F6-3113CC783A7E}" srcOrd="15" destOrd="0" presId="urn:microsoft.com/office/officeart/2011/layout/ConvergingText"/>
    <dgm:cxn modelId="{ED99A3B7-EAF9-4829-9F24-FB2F4812430E}" type="presParOf" srcId="{A5BC9E32-2402-48B1-B62D-93E51046C9FE}" destId="{DFE7C929-995D-4993-B4D2-52ABBF978423}" srcOrd="16" destOrd="0" presId="urn:microsoft.com/office/officeart/2011/layout/ConvergingText"/>
    <dgm:cxn modelId="{DEFB7A3D-C7D9-4508-A949-51AF392B11EB}" type="presParOf" srcId="{A5BC9E32-2402-48B1-B62D-93E51046C9FE}" destId="{0972C4FB-2E65-4F6F-A45E-6570E4C32DA4}" srcOrd="17" destOrd="0" presId="urn:microsoft.com/office/officeart/2011/layout/ConvergingText"/>
    <dgm:cxn modelId="{D1F1E969-2F08-49E6-97C7-26CA222F93F0}" type="presParOf" srcId="{A5BC9E32-2402-48B1-B62D-93E51046C9FE}" destId="{9E30EF6A-E662-481B-84E0-9F0C61E56D2A}" srcOrd="18" destOrd="0" presId="urn:microsoft.com/office/officeart/2011/layout/ConvergingText"/>
    <dgm:cxn modelId="{BA773605-C928-48AD-A7D1-39B815A274DC}" type="presParOf" srcId="{A5BC9E32-2402-48B1-B62D-93E51046C9FE}" destId="{30973DBA-B31C-42CC-90AC-CFEB9CEA5BD8}" srcOrd="19" destOrd="0" presId="urn:microsoft.com/office/officeart/2011/layout/ConvergingText"/>
    <dgm:cxn modelId="{7DFB73A3-FF63-455D-BC0A-77311CA7B736}" type="presParOf" srcId="{A5BC9E32-2402-48B1-B62D-93E51046C9FE}" destId="{CF709A5F-76A8-4DDB-ADBC-1B81272DD160}" srcOrd="20" destOrd="0" presId="urn:microsoft.com/office/officeart/2011/layout/ConvergingText"/>
    <dgm:cxn modelId="{F102FD0D-77B4-41A0-929E-E6D5515812FD}" type="presParOf" srcId="{A5BC9E32-2402-48B1-B62D-93E51046C9FE}" destId="{617DFE87-41EE-41ED-A43E-8102B6C33B37}" srcOrd="21" destOrd="0" presId="urn:microsoft.com/office/officeart/2011/layout/ConvergingText"/>
    <dgm:cxn modelId="{289D1D46-8D1D-48D1-B6C4-29EEA3DE1C16}" type="presParOf" srcId="{A5BC9E32-2402-48B1-B62D-93E51046C9FE}" destId="{09ABF6AB-A5AF-4C07-8ED4-B2210D03A43F}" srcOrd="22" destOrd="0" presId="urn:microsoft.com/office/officeart/2011/layout/ConvergingText"/>
    <dgm:cxn modelId="{38782562-FBA2-4571-AB1A-ACE2616D4870}" type="presParOf" srcId="{A5BC9E32-2402-48B1-B62D-93E51046C9FE}" destId="{532B3092-9024-4737-9E7B-C92040F442C0}" srcOrd="23" destOrd="0" presId="urn:microsoft.com/office/officeart/2011/layout/ConvergingText"/>
    <dgm:cxn modelId="{A38B2EBE-A547-48E7-BB88-71419C766DD4}" type="presParOf" srcId="{A5BC9E32-2402-48B1-B62D-93E51046C9FE}" destId="{A33E1961-969A-4016-89BE-BA2073985538}" srcOrd="24" destOrd="0" presId="urn:microsoft.com/office/officeart/2011/layout/ConvergingText"/>
    <dgm:cxn modelId="{80902C70-B8FD-40DE-8360-C4633537BBA9}" type="presParOf" srcId="{A5BC9E32-2402-48B1-B62D-93E51046C9FE}" destId="{DE10FF50-0402-4840-A44E-F346E27E3728}" srcOrd="25" destOrd="0" presId="urn:microsoft.com/office/officeart/2011/layout/ConvergingText"/>
    <dgm:cxn modelId="{663FA284-58B7-4FA1-89AD-001C4FA0944A}" type="presParOf" srcId="{A5BC9E32-2402-48B1-B62D-93E51046C9FE}" destId="{1DEF096F-35A1-4A26-8063-877C5742B4D9}" srcOrd="26" destOrd="0" presId="urn:microsoft.com/office/officeart/2011/layout/ConvergingText"/>
    <dgm:cxn modelId="{D8689FC8-7DB5-44CB-9FA0-48C7D645A7B8}" type="presParOf" srcId="{A5BC9E32-2402-48B1-B62D-93E51046C9FE}" destId="{51AB6B48-658C-42DA-AB27-2B05F2598E96}" srcOrd="27" destOrd="0" presId="urn:microsoft.com/office/officeart/2011/layout/ConvergingText"/>
    <dgm:cxn modelId="{361B9C8B-C77A-4901-8B06-470093644947}" type="presParOf" srcId="{A5BC9E32-2402-48B1-B62D-93E51046C9FE}" destId="{23EA35BB-28A3-4447-ADD7-42B4BD740722}" srcOrd="28"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D0244E0-BC03-4A46-9654-C579CF6E267B}" type="doc">
      <dgm:prSet loTypeId="urn:microsoft.com/office/officeart/2005/8/layout/process4" loCatId="list" qsTypeId="urn:microsoft.com/office/officeart/2005/8/quickstyle/3d1" qsCatId="3D" csTypeId="urn:microsoft.com/office/officeart/2005/8/colors/colorful5" csCatId="colorful" phldr="1"/>
      <dgm:spPr/>
      <dgm:t>
        <a:bodyPr/>
        <a:lstStyle/>
        <a:p>
          <a:endParaRPr lang="es-MX"/>
        </a:p>
      </dgm:t>
    </dgm:pt>
    <dgm:pt modelId="{1259DBAD-14B4-4C1B-B714-3848366CF762}">
      <dgm:prSet phldrT="[Texto]"/>
      <dgm:spPr/>
      <dgm:t>
        <a:bodyPr/>
        <a:lstStyle/>
        <a:p>
          <a:r>
            <a:rPr lang="es-MX" dirty="0" smtClean="0"/>
            <a:t>Métodos interactivos</a:t>
          </a:r>
          <a:endParaRPr lang="es-MX" dirty="0"/>
        </a:p>
      </dgm:t>
    </dgm:pt>
    <dgm:pt modelId="{13294A41-1DE8-47C6-AE0F-E866371652AC}" type="parTrans" cxnId="{58ACA637-FEDA-48CC-A3E6-3F844ACADDA1}">
      <dgm:prSet/>
      <dgm:spPr/>
      <dgm:t>
        <a:bodyPr/>
        <a:lstStyle/>
        <a:p>
          <a:endParaRPr lang="es-MX"/>
        </a:p>
      </dgm:t>
    </dgm:pt>
    <dgm:pt modelId="{89FFA878-3766-4E5D-9D75-7215ACC07F85}" type="sibTrans" cxnId="{58ACA637-FEDA-48CC-A3E6-3F844ACADDA1}">
      <dgm:prSet/>
      <dgm:spPr/>
      <dgm:t>
        <a:bodyPr/>
        <a:lstStyle/>
        <a:p>
          <a:endParaRPr lang="es-MX"/>
        </a:p>
      </dgm:t>
    </dgm:pt>
    <dgm:pt modelId="{6C2AA7C0-E718-4FE3-9B30-B93E7E57304A}">
      <dgm:prSet phldrT="[Texto]"/>
      <dgm:spPr/>
      <dgm:t>
        <a:bodyPr/>
        <a:lstStyle/>
        <a:p>
          <a:r>
            <a:rPr lang="es-MX" dirty="0" smtClean="0"/>
            <a:t>Métodos no intrusivos</a:t>
          </a:r>
          <a:endParaRPr lang="es-MX" dirty="0"/>
        </a:p>
      </dgm:t>
    </dgm:pt>
    <dgm:pt modelId="{755DF838-AB01-493C-89D5-19EA67C61466}" type="parTrans" cxnId="{C4C34EA9-1623-4550-89E7-C87FA831EBEB}">
      <dgm:prSet/>
      <dgm:spPr/>
      <dgm:t>
        <a:bodyPr/>
        <a:lstStyle/>
        <a:p>
          <a:endParaRPr lang="es-MX"/>
        </a:p>
      </dgm:t>
    </dgm:pt>
    <dgm:pt modelId="{5B90D788-FDDF-457C-9BA4-31C6CCC6232C}" type="sibTrans" cxnId="{C4C34EA9-1623-4550-89E7-C87FA831EBEB}">
      <dgm:prSet/>
      <dgm:spPr/>
      <dgm:t>
        <a:bodyPr/>
        <a:lstStyle/>
        <a:p>
          <a:endParaRPr lang="es-MX"/>
        </a:p>
      </dgm:t>
    </dgm:pt>
    <dgm:pt modelId="{8E403A04-B3B3-4168-A8FE-297F0F596FEF}">
      <dgm:prSet phldrT="[Texto]"/>
      <dgm:spPr/>
      <dgm:t>
        <a:bodyPr/>
        <a:lstStyle/>
        <a:p>
          <a:r>
            <a:rPr lang="es-MX" dirty="0" smtClean="0"/>
            <a:t>Entrevistas</a:t>
          </a:r>
          <a:endParaRPr lang="es-MX" dirty="0"/>
        </a:p>
      </dgm:t>
    </dgm:pt>
    <dgm:pt modelId="{631F0EF4-4CE8-4DF2-85C4-1CD4460827FD}" type="parTrans" cxnId="{B6D3401C-14E3-4D6C-B984-44A50FBC6609}">
      <dgm:prSet/>
      <dgm:spPr/>
      <dgm:t>
        <a:bodyPr/>
        <a:lstStyle/>
        <a:p>
          <a:endParaRPr lang="es-MX"/>
        </a:p>
      </dgm:t>
    </dgm:pt>
    <dgm:pt modelId="{C26DD076-1017-4B54-97BA-B59AC0AB7DF6}" type="sibTrans" cxnId="{B6D3401C-14E3-4D6C-B984-44A50FBC6609}">
      <dgm:prSet/>
      <dgm:spPr/>
      <dgm:t>
        <a:bodyPr/>
        <a:lstStyle/>
        <a:p>
          <a:endParaRPr lang="es-MX"/>
        </a:p>
      </dgm:t>
    </dgm:pt>
    <dgm:pt modelId="{66C4B2AB-034D-4014-8F05-05F492FA7BC1}">
      <dgm:prSet phldrT="[Texto]"/>
      <dgm:spPr/>
      <dgm:t>
        <a:bodyPr/>
        <a:lstStyle/>
        <a:p>
          <a:r>
            <a:rPr lang="es-MX" dirty="0" smtClean="0"/>
            <a:t>Muestreo</a:t>
          </a:r>
          <a:endParaRPr lang="es-MX" dirty="0"/>
        </a:p>
      </dgm:t>
    </dgm:pt>
    <dgm:pt modelId="{F123AF0F-2911-4E45-899E-49AF026745FC}" type="parTrans" cxnId="{5D925C4D-682D-42D4-A56E-1C062FBF72A7}">
      <dgm:prSet/>
      <dgm:spPr/>
      <dgm:t>
        <a:bodyPr/>
        <a:lstStyle/>
        <a:p>
          <a:endParaRPr lang="es-MX"/>
        </a:p>
      </dgm:t>
    </dgm:pt>
    <dgm:pt modelId="{DB33066D-401A-4F8C-A281-5273E9949646}" type="sibTrans" cxnId="{5D925C4D-682D-42D4-A56E-1C062FBF72A7}">
      <dgm:prSet/>
      <dgm:spPr/>
      <dgm:t>
        <a:bodyPr/>
        <a:lstStyle/>
        <a:p>
          <a:endParaRPr lang="es-MX"/>
        </a:p>
      </dgm:t>
    </dgm:pt>
    <dgm:pt modelId="{258C4260-2989-4CB1-A567-25FA4CE13A27}">
      <dgm:prSet phldrT="[Texto]"/>
      <dgm:spPr/>
      <dgm:t>
        <a:bodyPr/>
        <a:lstStyle/>
        <a:p>
          <a:r>
            <a:rPr lang="es-MX" dirty="0" smtClean="0"/>
            <a:t>Encuestas mediante cuestionarios</a:t>
          </a:r>
          <a:endParaRPr lang="es-MX" dirty="0"/>
        </a:p>
      </dgm:t>
    </dgm:pt>
    <dgm:pt modelId="{E29D3692-BDC0-408C-9AA3-01B7AC8B32BC}" type="parTrans" cxnId="{D224B5B3-C56D-4F3C-9437-5AF0CE19EB49}">
      <dgm:prSet/>
      <dgm:spPr/>
      <dgm:t>
        <a:bodyPr/>
        <a:lstStyle/>
        <a:p>
          <a:endParaRPr lang="es-MX"/>
        </a:p>
      </dgm:t>
    </dgm:pt>
    <dgm:pt modelId="{22719A2A-7817-4F56-84F0-C9C6998C7DAC}" type="sibTrans" cxnId="{D224B5B3-C56D-4F3C-9437-5AF0CE19EB49}">
      <dgm:prSet/>
      <dgm:spPr/>
      <dgm:t>
        <a:bodyPr/>
        <a:lstStyle/>
        <a:p>
          <a:endParaRPr lang="es-MX"/>
        </a:p>
      </dgm:t>
    </dgm:pt>
    <dgm:pt modelId="{97F81ACE-C3B5-4E22-AC3F-62C3C647E276}">
      <dgm:prSet phldrT="[Texto]"/>
      <dgm:spPr/>
      <dgm:t>
        <a:bodyPr/>
        <a:lstStyle/>
        <a:p>
          <a:r>
            <a:rPr lang="es-MX" dirty="0" smtClean="0"/>
            <a:t>Diseño conjunto de aplicaciones</a:t>
          </a:r>
          <a:endParaRPr lang="es-MX" dirty="0"/>
        </a:p>
      </dgm:t>
    </dgm:pt>
    <dgm:pt modelId="{9B95D51D-68A2-4414-B936-C7AD2E8BEC7F}" type="parTrans" cxnId="{74C65342-6AE5-4B32-B5F2-530C36B55A41}">
      <dgm:prSet/>
      <dgm:spPr/>
      <dgm:t>
        <a:bodyPr/>
        <a:lstStyle/>
        <a:p>
          <a:endParaRPr lang="es-MX"/>
        </a:p>
      </dgm:t>
    </dgm:pt>
    <dgm:pt modelId="{F730216F-9D7C-4835-B6E2-DD7EBFCCB91D}" type="sibTrans" cxnId="{74C65342-6AE5-4B32-B5F2-530C36B55A41}">
      <dgm:prSet/>
      <dgm:spPr/>
      <dgm:t>
        <a:bodyPr/>
        <a:lstStyle/>
        <a:p>
          <a:endParaRPr lang="es-MX"/>
        </a:p>
      </dgm:t>
    </dgm:pt>
    <dgm:pt modelId="{7AF3516A-0F06-44D1-8F29-0DFFFA22A6E2}">
      <dgm:prSet phldrT="[Texto]"/>
      <dgm:spPr/>
      <dgm:t>
        <a:bodyPr/>
        <a:lstStyle/>
        <a:p>
          <a:r>
            <a:rPr lang="es-MX" dirty="0" smtClean="0"/>
            <a:t>Investigación</a:t>
          </a:r>
          <a:endParaRPr lang="es-MX" dirty="0"/>
        </a:p>
      </dgm:t>
    </dgm:pt>
    <dgm:pt modelId="{ACB74C6B-7E49-477D-8D23-26B3D2337F50}" type="parTrans" cxnId="{C4F69E6D-1404-42C1-AAE9-511F90906D9C}">
      <dgm:prSet/>
      <dgm:spPr/>
      <dgm:t>
        <a:bodyPr/>
        <a:lstStyle/>
        <a:p>
          <a:endParaRPr lang="es-MX"/>
        </a:p>
      </dgm:t>
    </dgm:pt>
    <dgm:pt modelId="{8304949D-284C-4F8C-A1A8-04FF8270FCE3}" type="sibTrans" cxnId="{C4F69E6D-1404-42C1-AAE9-511F90906D9C}">
      <dgm:prSet/>
      <dgm:spPr/>
      <dgm:t>
        <a:bodyPr/>
        <a:lstStyle/>
        <a:p>
          <a:endParaRPr lang="es-MX"/>
        </a:p>
      </dgm:t>
    </dgm:pt>
    <dgm:pt modelId="{1724B018-7CC9-422E-9358-AC197158DA26}">
      <dgm:prSet phldrT="[Texto]"/>
      <dgm:spPr/>
      <dgm:t>
        <a:bodyPr/>
        <a:lstStyle/>
        <a:p>
          <a:r>
            <a:rPr lang="es-MX" dirty="0" smtClean="0"/>
            <a:t>Análisis de documentos cualitativos</a:t>
          </a:r>
          <a:endParaRPr lang="es-MX" dirty="0"/>
        </a:p>
      </dgm:t>
    </dgm:pt>
    <dgm:pt modelId="{046B7580-7A5E-40D8-B6D2-82C056EA3E9D}" type="parTrans" cxnId="{202B4F3F-FE94-420F-9E4B-A7BD3346FE03}">
      <dgm:prSet/>
      <dgm:spPr/>
      <dgm:t>
        <a:bodyPr/>
        <a:lstStyle/>
        <a:p>
          <a:endParaRPr lang="es-MX"/>
        </a:p>
      </dgm:t>
    </dgm:pt>
    <dgm:pt modelId="{D8010ECD-F315-4BA7-84CF-9FDB153F3A84}" type="sibTrans" cxnId="{202B4F3F-FE94-420F-9E4B-A7BD3346FE03}">
      <dgm:prSet/>
      <dgm:spPr/>
      <dgm:t>
        <a:bodyPr/>
        <a:lstStyle/>
        <a:p>
          <a:endParaRPr lang="es-MX"/>
        </a:p>
      </dgm:t>
    </dgm:pt>
    <dgm:pt modelId="{E079412B-609D-4BB0-BF2F-4F68EA548E5D}">
      <dgm:prSet phldrT="[Texto]"/>
      <dgm:spPr/>
      <dgm:t>
        <a:bodyPr/>
        <a:lstStyle/>
        <a:p>
          <a:r>
            <a:rPr lang="es-MX" dirty="0" smtClean="0"/>
            <a:t>Observación</a:t>
          </a:r>
          <a:endParaRPr lang="es-MX" dirty="0"/>
        </a:p>
      </dgm:t>
    </dgm:pt>
    <dgm:pt modelId="{7C19DCEF-20A4-4F37-AE7D-4DEEDD2B4CB4}" type="parTrans" cxnId="{6B876105-1AC4-45F1-A6F3-EBCB96FC7390}">
      <dgm:prSet/>
      <dgm:spPr/>
      <dgm:t>
        <a:bodyPr/>
        <a:lstStyle/>
        <a:p>
          <a:endParaRPr lang="es-MX"/>
        </a:p>
      </dgm:t>
    </dgm:pt>
    <dgm:pt modelId="{5C64828B-5FA7-4957-A9B1-EEC0D940709F}" type="sibTrans" cxnId="{6B876105-1AC4-45F1-A6F3-EBCB96FC7390}">
      <dgm:prSet/>
      <dgm:spPr/>
      <dgm:t>
        <a:bodyPr/>
        <a:lstStyle/>
        <a:p>
          <a:endParaRPr lang="es-MX"/>
        </a:p>
      </dgm:t>
    </dgm:pt>
    <dgm:pt modelId="{9379F173-E6A7-47B4-A37F-B0923DF11BF0}" type="pres">
      <dgm:prSet presAssocID="{5D0244E0-BC03-4A46-9654-C579CF6E267B}" presName="Name0" presStyleCnt="0">
        <dgm:presLayoutVars>
          <dgm:dir/>
          <dgm:animLvl val="lvl"/>
          <dgm:resizeHandles val="exact"/>
        </dgm:presLayoutVars>
      </dgm:prSet>
      <dgm:spPr/>
      <dgm:t>
        <a:bodyPr/>
        <a:lstStyle/>
        <a:p>
          <a:endParaRPr lang="es-MX"/>
        </a:p>
      </dgm:t>
    </dgm:pt>
    <dgm:pt modelId="{7E0F4262-0433-4274-9C3E-26F3E8407F11}" type="pres">
      <dgm:prSet presAssocID="{6C2AA7C0-E718-4FE3-9B30-B93E7E57304A}" presName="boxAndChildren" presStyleCnt="0"/>
      <dgm:spPr/>
      <dgm:t>
        <a:bodyPr/>
        <a:lstStyle/>
        <a:p>
          <a:endParaRPr lang="es-MX"/>
        </a:p>
      </dgm:t>
    </dgm:pt>
    <dgm:pt modelId="{2539E1AC-9997-490E-BBDF-CE4DA305A5E7}" type="pres">
      <dgm:prSet presAssocID="{6C2AA7C0-E718-4FE3-9B30-B93E7E57304A}" presName="parentTextBox" presStyleLbl="node1" presStyleIdx="0" presStyleCnt="2"/>
      <dgm:spPr/>
      <dgm:t>
        <a:bodyPr/>
        <a:lstStyle/>
        <a:p>
          <a:endParaRPr lang="es-MX"/>
        </a:p>
      </dgm:t>
    </dgm:pt>
    <dgm:pt modelId="{2D09642F-6DF1-46BD-9F60-E241B0F0E8B9}" type="pres">
      <dgm:prSet presAssocID="{6C2AA7C0-E718-4FE3-9B30-B93E7E57304A}" presName="entireBox" presStyleLbl="node1" presStyleIdx="0" presStyleCnt="2"/>
      <dgm:spPr/>
      <dgm:t>
        <a:bodyPr/>
        <a:lstStyle/>
        <a:p>
          <a:endParaRPr lang="es-MX"/>
        </a:p>
      </dgm:t>
    </dgm:pt>
    <dgm:pt modelId="{5178E227-B417-42C6-BC8A-50636C46F376}" type="pres">
      <dgm:prSet presAssocID="{6C2AA7C0-E718-4FE3-9B30-B93E7E57304A}" presName="descendantBox" presStyleCnt="0"/>
      <dgm:spPr/>
      <dgm:t>
        <a:bodyPr/>
        <a:lstStyle/>
        <a:p>
          <a:endParaRPr lang="es-MX"/>
        </a:p>
      </dgm:t>
    </dgm:pt>
    <dgm:pt modelId="{007E26E0-F58F-4D3F-8B1D-62C718A5D5F2}" type="pres">
      <dgm:prSet presAssocID="{66C4B2AB-034D-4014-8F05-05F492FA7BC1}" presName="childTextBox" presStyleLbl="fgAccFollowNode1" presStyleIdx="0" presStyleCnt="7">
        <dgm:presLayoutVars>
          <dgm:bulletEnabled val="1"/>
        </dgm:presLayoutVars>
      </dgm:prSet>
      <dgm:spPr/>
      <dgm:t>
        <a:bodyPr/>
        <a:lstStyle/>
        <a:p>
          <a:endParaRPr lang="es-MX"/>
        </a:p>
      </dgm:t>
    </dgm:pt>
    <dgm:pt modelId="{BE31C103-369E-4E6A-A46E-22605A341054}" type="pres">
      <dgm:prSet presAssocID="{7AF3516A-0F06-44D1-8F29-0DFFFA22A6E2}" presName="childTextBox" presStyleLbl="fgAccFollowNode1" presStyleIdx="1" presStyleCnt="7">
        <dgm:presLayoutVars>
          <dgm:bulletEnabled val="1"/>
        </dgm:presLayoutVars>
      </dgm:prSet>
      <dgm:spPr/>
      <dgm:t>
        <a:bodyPr/>
        <a:lstStyle/>
        <a:p>
          <a:endParaRPr lang="es-MX"/>
        </a:p>
      </dgm:t>
    </dgm:pt>
    <dgm:pt modelId="{903C1071-3700-44DA-8BF9-C050C4C1CE2F}" type="pres">
      <dgm:prSet presAssocID="{1724B018-7CC9-422E-9358-AC197158DA26}" presName="childTextBox" presStyleLbl="fgAccFollowNode1" presStyleIdx="2" presStyleCnt="7">
        <dgm:presLayoutVars>
          <dgm:bulletEnabled val="1"/>
        </dgm:presLayoutVars>
      </dgm:prSet>
      <dgm:spPr/>
      <dgm:t>
        <a:bodyPr/>
        <a:lstStyle/>
        <a:p>
          <a:endParaRPr lang="es-MX"/>
        </a:p>
      </dgm:t>
    </dgm:pt>
    <dgm:pt modelId="{30501B73-B824-4263-8CD1-52EA123D12FC}" type="pres">
      <dgm:prSet presAssocID="{E079412B-609D-4BB0-BF2F-4F68EA548E5D}" presName="childTextBox" presStyleLbl="fgAccFollowNode1" presStyleIdx="3" presStyleCnt="7">
        <dgm:presLayoutVars>
          <dgm:bulletEnabled val="1"/>
        </dgm:presLayoutVars>
      </dgm:prSet>
      <dgm:spPr/>
      <dgm:t>
        <a:bodyPr/>
        <a:lstStyle/>
        <a:p>
          <a:endParaRPr lang="es-MX"/>
        </a:p>
      </dgm:t>
    </dgm:pt>
    <dgm:pt modelId="{0ADC2D52-B401-40AD-A0B3-8888450D40F5}" type="pres">
      <dgm:prSet presAssocID="{89FFA878-3766-4E5D-9D75-7215ACC07F85}" presName="sp" presStyleCnt="0"/>
      <dgm:spPr/>
      <dgm:t>
        <a:bodyPr/>
        <a:lstStyle/>
        <a:p>
          <a:endParaRPr lang="es-MX"/>
        </a:p>
      </dgm:t>
    </dgm:pt>
    <dgm:pt modelId="{8C8FB904-6457-40FE-9404-A891CC293DD3}" type="pres">
      <dgm:prSet presAssocID="{1259DBAD-14B4-4C1B-B714-3848366CF762}" presName="arrowAndChildren" presStyleCnt="0"/>
      <dgm:spPr/>
      <dgm:t>
        <a:bodyPr/>
        <a:lstStyle/>
        <a:p>
          <a:endParaRPr lang="es-MX"/>
        </a:p>
      </dgm:t>
    </dgm:pt>
    <dgm:pt modelId="{496BB72E-A2EA-4CF4-B922-73489434705F}" type="pres">
      <dgm:prSet presAssocID="{1259DBAD-14B4-4C1B-B714-3848366CF762}" presName="parentTextArrow" presStyleLbl="node1" presStyleIdx="0" presStyleCnt="2"/>
      <dgm:spPr/>
      <dgm:t>
        <a:bodyPr/>
        <a:lstStyle/>
        <a:p>
          <a:endParaRPr lang="es-MX"/>
        </a:p>
      </dgm:t>
    </dgm:pt>
    <dgm:pt modelId="{E1973BA1-6B02-4460-A0BD-29BAD9E5CE15}" type="pres">
      <dgm:prSet presAssocID="{1259DBAD-14B4-4C1B-B714-3848366CF762}" presName="arrow" presStyleLbl="node1" presStyleIdx="1" presStyleCnt="2"/>
      <dgm:spPr/>
      <dgm:t>
        <a:bodyPr/>
        <a:lstStyle/>
        <a:p>
          <a:endParaRPr lang="es-MX"/>
        </a:p>
      </dgm:t>
    </dgm:pt>
    <dgm:pt modelId="{EE2B6869-44DB-4CEB-8454-1FA85EB6C476}" type="pres">
      <dgm:prSet presAssocID="{1259DBAD-14B4-4C1B-B714-3848366CF762}" presName="descendantArrow" presStyleCnt="0"/>
      <dgm:spPr/>
      <dgm:t>
        <a:bodyPr/>
        <a:lstStyle/>
        <a:p>
          <a:endParaRPr lang="es-MX"/>
        </a:p>
      </dgm:t>
    </dgm:pt>
    <dgm:pt modelId="{DE9CEBD3-9025-4FDE-B1F2-F6F11FEDB133}" type="pres">
      <dgm:prSet presAssocID="{8E403A04-B3B3-4168-A8FE-297F0F596FEF}" presName="childTextArrow" presStyleLbl="fgAccFollowNode1" presStyleIdx="4" presStyleCnt="7">
        <dgm:presLayoutVars>
          <dgm:bulletEnabled val="1"/>
        </dgm:presLayoutVars>
      </dgm:prSet>
      <dgm:spPr/>
      <dgm:t>
        <a:bodyPr/>
        <a:lstStyle/>
        <a:p>
          <a:endParaRPr lang="es-MX"/>
        </a:p>
      </dgm:t>
    </dgm:pt>
    <dgm:pt modelId="{D48206B0-865F-4C05-A9E5-7DD886246A8F}" type="pres">
      <dgm:prSet presAssocID="{97F81ACE-C3B5-4E22-AC3F-62C3C647E276}" presName="childTextArrow" presStyleLbl="fgAccFollowNode1" presStyleIdx="5" presStyleCnt="7">
        <dgm:presLayoutVars>
          <dgm:bulletEnabled val="1"/>
        </dgm:presLayoutVars>
      </dgm:prSet>
      <dgm:spPr/>
      <dgm:t>
        <a:bodyPr/>
        <a:lstStyle/>
        <a:p>
          <a:endParaRPr lang="es-MX"/>
        </a:p>
      </dgm:t>
    </dgm:pt>
    <dgm:pt modelId="{338392B1-F999-4D6A-B27C-C90629287F00}" type="pres">
      <dgm:prSet presAssocID="{258C4260-2989-4CB1-A567-25FA4CE13A27}" presName="childTextArrow" presStyleLbl="fgAccFollowNode1" presStyleIdx="6" presStyleCnt="7">
        <dgm:presLayoutVars>
          <dgm:bulletEnabled val="1"/>
        </dgm:presLayoutVars>
      </dgm:prSet>
      <dgm:spPr/>
      <dgm:t>
        <a:bodyPr/>
        <a:lstStyle/>
        <a:p>
          <a:endParaRPr lang="es-MX"/>
        </a:p>
      </dgm:t>
    </dgm:pt>
  </dgm:ptLst>
  <dgm:cxnLst>
    <dgm:cxn modelId="{C4C34EA9-1623-4550-89E7-C87FA831EBEB}" srcId="{5D0244E0-BC03-4A46-9654-C579CF6E267B}" destId="{6C2AA7C0-E718-4FE3-9B30-B93E7E57304A}" srcOrd="1" destOrd="0" parTransId="{755DF838-AB01-493C-89D5-19EA67C61466}" sibTransId="{5B90D788-FDDF-457C-9BA4-31C6CCC6232C}"/>
    <dgm:cxn modelId="{89C312B8-08BC-4DAF-BBB4-A4B5A394F22A}" type="presOf" srcId="{97F81ACE-C3B5-4E22-AC3F-62C3C647E276}" destId="{D48206B0-865F-4C05-A9E5-7DD886246A8F}" srcOrd="0" destOrd="0" presId="urn:microsoft.com/office/officeart/2005/8/layout/process4"/>
    <dgm:cxn modelId="{3CA44908-C92F-46D5-B9A2-F9141F455CD9}" type="presOf" srcId="{6C2AA7C0-E718-4FE3-9B30-B93E7E57304A}" destId="{2539E1AC-9997-490E-BBDF-CE4DA305A5E7}" srcOrd="0" destOrd="0" presId="urn:microsoft.com/office/officeart/2005/8/layout/process4"/>
    <dgm:cxn modelId="{07A8D66A-E33D-4802-B6D1-0F0870ACBDFE}" type="presOf" srcId="{7AF3516A-0F06-44D1-8F29-0DFFFA22A6E2}" destId="{BE31C103-369E-4E6A-A46E-22605A341054}" srcOrd="0" destOrd="0" presId="urn:microsoft.com/office/officeart/2005/8/layout/process4"/>
    <dgm:cxn modelId="{D224B5B3-C56D-4F3C-9437-5AF0CE19EB49}" srcId="{1259DBAD-14B4-4C1B-B714-3848366CF762}" destId="{258C4260-2989-4CB1-A567-25FA4CE13A27}" srcOrd="2" destOrd="0" parTransId="{E29D3692-BDC0-408C-9AA3-01B7AC8B32BC}" sibTransId="{22719A2A-7817-4F56-84F0-C9C6998C7DAC}"/>
    <dgm:cxn modelId="{6B876105-1AC4-45F1-A6F3-EBCB96FC7390}" srcId="{6C2AA7C0-E718-4FE3-9B30-B93E7E57304A}" destId="{E079412B-609D-4BB0-BF2F-4F68EA548E5D}" srcOrd="3" destOrd="0" parTransId="{7C19DCEF-20A4-4F37-AE7D-4DEEDD2B4CB4}" sibTransId="{5C64828B-5FA7-4957-A9B1-EEC0D940709F}"/>
    <dgm:cxn modelId="{74C65342-6AE5-4B32-B5F2-530C36B55A41}" srcId="{1259DBAD-14B4-4C1B-B714-3848366CF762}" destId="{97F81ACE-C3B5-4E22-AC3F-62C3C647E276}" srcOrd="1" destOrd="0" parTransId="{9B95D51D-68A2-4414-B936-C7AD2E8BEC7F}" sibTransId="{F730216F-9D7C-4835-B6E2-DD7EBFCCB91D}"/>
    <dgm:cxn modelId="{C4F69E6D-1404-42C1-AAE9-511F90906D9C}" srcId="{6C2AA7C0-E718-4FE3-9B30-B93E7E57304A}" destId="{7AF3516A-0F06-44D1-8F29-0DFFFA22A6E2}" srcOrd="1" destOrd="0" parTransId="{ACB74C6B-7E49-477D-8D23-26B3D2337F50}" sibTransId="{8304949D-284C-4F8C-A1A8-04FF8270FCE3}"/>
    <dgm:cxn modelId="{58ACA637-FEDA-48CC-A3E6-3F844ACADDA1}" srcId="{5D0244E0-BC03-4A46-9654-C579CF6E267B}" destId="{1259DBAD-14B4-4C1B-B714-3848366CF762}" srcOrd="0" destOrd="0" parTransId="{13294A41-1DE8-47C6-AE0F-E866371652AC}" sibTransId="{89FFA878-3766-4E5D-9D75-7215ACC07F85}"/>
    <dgm:cxn modelId="{A566C126-ACA3-4979-8E7E-628FA941856F}" type="presOf" srcId="{1724B018-7CC9-422E-9358-AC197158DA26}" destId="{903C1071-3700-44DA-8BF9-C050C4C1CE2F}" srcOrd="0" destOrd="0" presId="urn:microsoft.com/office/officeart/2005/8/layout/process4"/>
    <dgm:cxn modelId="{154C1AB6-8403-4F91-BE6E-EB7DEBA8E112}" type="presOf" srcId="{8E403A04-B3B3-4168-A8FE-297F0F596FEF}" destId="{DE9CEBD3-9025-4FDE-B1F2-F6F11FEDB133}" srcOrd="0" destOrd="0" presId="urn:microsoft.com/office/officeart/2005/8/layout/process4"/>
    <dgm:cxn modelId="{202B4F3F-FE94-420F-9E4B-A7BD3346FE03}" srcId="{6C2AA7C0-E718-4FE3-9B30-B93E7E57304A}" destId="{1724B018-7CC9-422E-9358-AC197158DA26}" srcOrd="2" destOrd="0" parTransId="{046B7580-7A5E-40D8-B6D2-82C056EA3E9D}" sibTransId="{D8010ECD-F315-4BA7-84CF-9FDB153F3A84}"/>
    <dgm:cxn modelId="{0F1C1235-A73A-4A6F-A3C0-2CE66AFE19FB}" type="presOf" srcId="{6C2AA7C0-E718-4FE3-9B30-B93E7E57304A}" destId="{2D09642F-6DF1-46BD-9F60-E241B0F0E8B9}" srcOrd="1" destOrd="0" presId="urn:microsoft.com/office/officeart/2005/8/layout/process4"/>
    <dgm:cxn modelId="{385612E5-68B7-4D55-89A0-BE19F72CCCF5}" type="presOf" srcId="{66C4B2AB-034D-4014-8F05-05F492FA7BC1}" destId="{007E26E0-F58F-4D3F-8B1D-62C718A5D5F2}" srcOrd="0" destOrd="0" presId="urn:microsoft.com/office/officeart/2005/8/layout/process4"/>
    <dgm:cxn modelId="{D0F8701A-FEC8-4236-944D-804CFA5300A6}" type="presOf" srcId="{258C4260-2989-4CB1-A567-25FA4CE13A27}" destId="{338392B1-F999-4D6A-B27C-C90629287F00}" srcOrd="0" destOrd="0" presId="urn:microsoft.com/office/officeart/2005/8/layout/process4"/>
    <dgm:cxn modelId="{B9EA99BC-92DF-4F61-B148-F1C73BB13BFE}" type="presOf" srcId="{E079412B-609D-4BB0-BF2F-4F68EA548E5D}" destId="{30501B73-B824-4263-8CD1-52EA123D12FC}" srcOrd="0" destOrd="0" presId="urn:microsoft.com/office/officeart/2005/8/layout/process4"/>
    <dgm:cxn modelId="{25C453A5-E743-4837-B5F6-B33FD72D11FF}" type="presOf" srcId="{1259DBAD-14B4-4C1B-B714-3848366CF762}" destId="{E1973BA1-6B02-4460-A0BD-29BAD9E5CE15}" srcOrd="1" destOrd="0" presId="urn:microsoft.com/office/officeart/2005/8/layout/process4"/>
    <dgm:cxn modelId="{B6D3401C-14E3-4D6C-B984-44A50FBC6609}" srcId="{1259DBAD-14B4-4C1B-B714-3848366CF762}" destId="{8E403A04-B3B3-4168-A8FE-297F0F596FEF}" srcOrd="0" destOrd="0" parTransId="{631F0EF4-4CE8-4DF2-85C4-1CD4460827FD}" sibTransId="{C26DD076-1017-4B54-97BA-B59AC0AB7DF6}"/>
    <dgm:cxn modelId="{5D925C4D-682D-42D4-A56E-1C062FBF72A7}" srcId="{6C2AA7C0-E718-4FE3-9B30-B93E7E57304A}" destId="{66C4B2AB-034D-4014-8F05-05F492FA7BC1}" srcOrd="0" destOrd="0" parTransId="{F123AF0F-2911-4E45-899E-49AF026745FC}" sibTransId="{DB33066D-401A-4F8C-A281-5273E9949646}"/>
    <dgm:cxn modelId="{4FC34AA0-BD60-40B4-9E36-1062B83FDB83}" type="presOf" srcId="{1259DBAD-14B4-4C1B-B714-3848366CF762}" destId="{496BB72E-A2EA-4CF4-B922-73489434705F}" srcOrd="0" destOrd="0" presId="urn:microsoft.com/office/officeart/2005/8/layout/process4"/>
    <dgm:cxn modelId="{12FF0CC8-DA07-4E87-9091-441E55BF134B}" type="presOf" srcId="{5D0244E0-BC03-4A46-9654-C579CF6E267B}" destId="{9379F173-E6A7-47B4-A37F-B0923DF11BF0}" srcOrd="0" destOrd="0" presId="urn:microsoft.com/office/officeart/2005/8/layout/process4"/>
    <dgm:cxn modelId="{3373CE97-2D67-4832-B362-561E3AD98840}" type="presParOf" srcId="{9379F173-E6A7-47B4-A37F-B0923DF11BF0}" destId="{7E0F4262-0433-4274-9C3E-26F3E8407F11}" srcOrd="0" destOrd="0" presId="urn:microsoft.com/office/officeart/2005/8/layout/process4"/>
    <dgm:cxn modelId="{F6216BB8-E99F-4CB7-9EB7-B226804D1394}" type="presParOf" srcId="{7E0F4262-0433-4274-9C3E-26F3E8407F11}" destId="{2539E1AC-9997-490E-BBDF-CE4DA305A5E7}" srcOrd="0" destOrd="0" presId="urn:microsoft.com/office/officeart/2005/8/layout/process4"/>
    <dgm:cxn modelId="{813430E7-7FF7-4344-8A6F-C6F1FD45619C}" type="presParOf" srcId="{7E0F4262-0433-4274-9C3E-26F3E8407F11}" destId="{2D09642F-6DF1-46BD-9F60-E241B0F0E8B9}" srcOrd="1" destOrd="0" presId="urn:microsoft.com/office/officeart/2005/8/layout/process4"/>
    <dgm:cxn modelId="{A45247EC-A7BF-44A1-A8A2-72AECC56F0D5}" type="presParOf" srcId="{7E0F4262-0433-4274-9C3E-26F3E8407F11}" destId="{5178E227-B417-42C6-BC8A-50636C46F376}" srcOrd="2" destOrd="0" presId="urn:microsoft.com/office/officeart/2005/8/layout/process4"/>
    <dgm:cxn modelId="{5F067682-5457-4166-9D21-E491DFC2248D}" type="presParOf" srcId="{5178E227-B417-42C6-BC8A-50636C46F376}" destId="{007E26E0-F58F-4D3F-8B1D-62C718A5D5F2}" srcOrd="0" destOrd="0" presId="urn:microsoft.com/office/officeart/2005/8/layout/process4"/>
    <dgm:cxn modelId="{EA61145E-695E-4BF2-87E1-BD91B3CB1E8D}" type="presParOf" srcId="{5178E227-B417-42C6-BC8A-50636C46F376}" destId="{BE31C103-369E-4E6A-A46E-22605A341054}" srcOrd="1" destOrd="0" presId="urn:microsoft.com/office/officeart/2005/8/layout/process4"/>
    <dgm:cxn modelId="{534C2BE6-CAB1-4698-A071-4B5E4405CB70}" type="presParOf" srcId="{5178E227-B417-42C6-BC8A-50636C46F376}" destId="{903C1071-3700-44DA-8BF9-C050C4C1CE2F}" srcOrd="2" destOrd="0" presId="urn:microsoft.com/office/officeart/2005/8/layout/process4"/>
    <dgm:cxn modelId="{6AF29C9B-412C-4FD1-9004-0D4C164D22B2}" type="presParOf" srcId="{5178E227-B417-42C6-BC8A-50636C46F376}" destId="{30501B73-B824-4263-8CD1-52EA123D12FC}" srcOrd="3" destOrd="0" presId="urn:microsoft.com/office/officeart/2005/8/layout/process4"/>
    <dgm:cxn modelId="{944BECAC-1661-493B-A2B4-9C3C2E638C9D}" type="presParOf" srcId="{9379F173-E6A7-47B4-A37F-B0923DF11BF0}" destId="{0ADC2D52-B401-40AD-A0B3-8888450D40F5}" srcOrd="1" destOrd="0" presId="urn:microsoft.com/office/officeart/2005/8/layout/process4"/>
    <dgm:cxn modelId="{60D19851-C248-4AB0-B9CC-8A8A314213A5}" type="presParOf" srcId="{9379F173-E6A7-47B4-A37F-B0923DF11BF0}" destId="{8C8FB904-6457-40FE-9404-A891CC293DD3}" srcOrd="2" destOrd="0" presId="urn:microsoft.com/office/officeart/2005/8/layout/process4"/>
    <dgm:cxn modelId="{50A318C6-FCB5-4EBD-8EAF-FF92FEFDAFBC}" type="presParOf" srcId="{8C8FB904-6457-40FE-9404-A891CC293DD3}" destId="{496BB72E-A2EA-4CF4-B922-73489434705F}" srcOrd="0" destOrd="0" presId="urn:microsoft.com/office/officeart/2005/8/layout/process4"/>
    <dgm:cxn modelId="{27FB4930-3A53-442A-B78B-341740393CEC}" type="presParOf" srcId="{8C8FB904-6457-40FE-9404-A891CC293DD3}" destId="{E1973BA1-6B02-4460-A0BD-29BAD9E5CE15}" srcOrd="1" destOrd="0" presId="urn:microsoft.com/office/officeart/2005/8/layout/process4"/>
    <dgm:cxn modelId="{DD1BD074-6D84-4E83-9F63-6F19C9B08B6C}" type="presParOf" srcId="{8C8FB904-6457-40FE-9404-A891CC293DD3}" destId="{EE2B6869-44DB-4CEB-8454-1FA85EB6C476}" srcOrd="2" destOrd="0" presId="urn:microsoft.com/office/officeart/2005/8/layout/process4"/>
    <dgm:cxn modelId="{46E504DF-0C3C-4EA5-8261-48105EC88B56}" type="presParOf" srcId="{EE2B6869-44DB-4CEB-8454-1FA85EB6C476}" destId="{DE9CEBD3-9025-4FDE-B1F2-F6F11FEDB133}" srcOrd="0" destOrd="0" presId="urn:microsoft.com/office/officeart/2005/8/layout/process4"/>
    <dgm:cxn modelId="{16A5D690-AB3F-4DCD-AA63-E11CAB85CC04}" type="presParOf" srcId="{EE2B6869-44DB-4CEB-8454-1FA85EB6C476}" destId="{D48206B0-865F-4C05-A9E5-7DD886246A8F}" srcOrd="1" destOrd="0" presId="urn:microsoft.com/office/officeart/2005/8/layout/process4"/>
    <dgm:cxn modelId="{BC83B13D-AE36-4E52-9336-234FC9CE64D6}" type="presParOf" srcId="{EE2B6869-44DB-4CEB-8454-1FA85EB6C476}" destId="{338392B1-F999-4D6A-B27C-C90629287F00}" srcOrd="2"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AF2CFCE-AF5B-486D-8F0F-1687DF0ADC91}" type="doc">
      <dgm:prSet loTypeId="urn:microsoft.com/office/officeart/2005/8/layout/arrow1" loCatId="process" qsTypeId="urn:microsoft.com/office/officeart/2005/8/quickstyle/3d1" qsCatId="3D" csTypeId="urn:microsoft.com/office/officeart/2005/8/colors/colorful4" csCatId="colorful" phldr="1"/>
      <dgm:spPr/>
      <dgm:t>
        <a:bodyPr/>
        <a:lstStyle/>
        <a:p>
          <a:endParaRPr lang="es-MX"/>
        </a:p>
      </dgm:t>
    </dgm:pt>
    <dgm:pt modelId="{1C134A2D-015C-49B5-8C3E-E1297D919BEE}">
      <dgm:prSet phldrT="[Texto]"/>
      <dgm:spPr/>
      <dgm:t>
        <a:bodyPr/>
        <a:lstStyle/>
        <a:p>
          <a:r>
            <a:rPr lang="es-MX" dirty="0" smtClean="0"/>
            <a:t>Investigación cuantitativa</a:t>
          </a:r>
          <a:endParaRPr lang="es-MX" dirty="0"/>
        </a:p>
      </dgm:t>
    </dgm:pt>
    <dgm:pt modelId="{322FF935-EEBC-4ADE-85FC-72DB3DD6ED61}" type="parTrans" cxnId="{9A294BED-704A-4554-8B8B-1D4B9E00100D}">
      <dgm:prSet/>
      <dgm:spPr/>
      <dgm:t>
        <a:bodyPr/>
        <a:lstStyle/>
        <a:p>
          <a:endParaRPr lang="es-MX"/>
        </a:p>
      </dgm:t>
    </dgm:pt>
    <dgm:pt modelId="{586858C8-DA2D-4B1D-A5BB-4CE396411256}" type="sibTrans" cxnId="{9A294BED-704A-4554-8B8B-1D4B9E00100D}">
      <dgm:prSet/>
      <dgm:spPr/>
      <dgm:t>
        <a:bodyPr/>
        <a:lstStyle/>
        <a:p>
          <a:endParaRPr lang="es-MX"/>
        </a:p>
      </dgm:t>
    </dgm:pt>
    <dgm:pt modelId="{CAE4C3BA-9B8E-42DE-B571-99348A11F234}">
      <dgm:prSet phldrT="[Texto]"/>
      <dgm:spPr/>
      <dgm:t>
        <a:bodyPr/>
        <a:lstStyle/>
        <a:p>
          <a:r>
            <a:rPr lang="es-MX" dirty="0" smtClean="0"/>
            <a:t>Investigación cualitativa</a:t>
          </a:r>
          <a:endParaRPr lang="es-MX" dirty="0"/>
        </a:p>
      </dgm:t>
    </dgm:pt>
    <dgm:pt modelId="{8577C2BE-E5C5-4480-AD0D-B9F37DCE664F}" type="parTrans" cxnId="{32F9E43D-CC8B-4324-A134-B9F63349DBA6}">
      <dgm:prSet/>
      <dgm:spPr/>
      <dgm:t>
        <a:bodyPr/>
        <a:lstStyle/>
        <a:p>
          <a:endParaRPr lang="es-MX"/>
        </a:p>
      </dgm:t>
    </dgm:pt>
    <dgm:pt modelId="{B2A1896C-6D36-4E90-B3C5-ED42E3CED9B2}" type="sibTrans" cxnId="{32F9E43D-CC8B-4324-A134-B9F63349DBA6}">
      <dgm:prSet/>
      <dgm:spPr/>
      <dgm:t>
        <a:bodyPr/>
        <a:lstStyle/>
        <a:p>
          <a:endParaRPr lang="es-MX"/>
        </a:p>
      </dgm:t>
    </dgm:pt>
    <dgm:pt modelId="{7CC6102D-97B5-4231-8F30-32DDAA65A2AD}" type="pres">
      <dgm:prSet presAssocID="{1AF2CFCE-AF5B-486D-8F0F-1687DF0ADC91}" presName="cycle" presStyleCnt="0">
        <dgm:presLayoutVars>
          <dgm:dir/>
          <dgm:resizeHandles val="exact"/>
        </dgm:presLayoutVars>
      </dgm:prSet>
      <dgm:spPr/>
      <dgm:t>
        <a:bodyPr/>
        <a:lstStyle/>
        <a:p>
          <a:endParaRPr lang="es-MX"/>
        </a:p>
      </dgm:t>
    </dgm:pt>
    <dgm:pt modelId="{14A601A6-A2BB-47B7-9330-4D62FA1B7756}" type="pres">
      <dgm:prSet presAssocID="{1C134A2D-015C-49B5-8C3E-E1297D919BEE}" presName="arrow" presStyleLbl="node1" presStyleIdx="0" presStyleCnt="2">
        <dgm:presLayoutVars>
          <dgm:bulletEnabled val="1"/>
        </dgm:presLayoutVars>
      </dgm:prSet>
      <dgm:spPr/>
      <dgm:t>
        <a:bodyPr/>
        <a:lstStyle/>
        <a:p>
          <a:endParaRPr lang="es-MX"/>
        </a:p>
      </dgm:t>
    </dgm:pt>
    <dgm:pt modelId="{2100A575-8C40-453E-ABB4-76EBBEF25650}" type="pres">
      <dgm:prSet presAssocID="{CAE4C3BA-9B8E-42DE-B571-99348A11F234}" presName="arrow" presStyleLbl="node1" presStyleIdx="1" presStyleCnt="2">
        <dgm:presLayoutVars>
          <dgm:bulletEnabled val="1"/>
        </dgm:presLayoutVars>
      </dgm:prSet>
      <dgm:spPr/>
      <dgm:t>
        <a:bodyPr/>
        <a:lstStyle/>
        <a:p>
          <a:endParaRPr lang="es-MX"/>
        </a:p>
      </dgm:t>
    </dgm:pt>
  </dgm:ptLst>
  <dgm:cxnLst>
    <dgm:cxn modelId="{7D1C8FC8-BAC4-4869-BFB2-E3F4AF96120B}" type="presOf" srcId="{1C134A2D-015C-49B5-8C3E-E1297D919BEE}" destId="{14A601A6-A2BB-47B7-9330-4D62FA1B7756}" srcOrd="0" destOrd="0" presId="urn:microsoft.com/office/officeart/2005/8/layout/arrow1"/>
    <dgm:cxn modelId="{32F9E43D-CC8B-4324-A134-B9F63349DBA6}" srcId="{1AF2CFCE-AF5B-486D-8F0F-1687DF0ADC91}" destId="{CAE4C3BA-9B8E-42DE-B571-99348A11F234}" srcOrd="1" destOrd="0" parTransId="{8577C2BE-E5C5-4480-AD0D-B9F37DCE664F}" sibTransId="{B2A1896C-6D36-4E90-B3C5-ED42E3CED9B2}"/>
    <dgm:cxn modelId="{8650E400-3107-4E5E-B1CA-0BED6476E1E4}" type="presOf" srcId="{1AF2CFCE-AF5B-486D-8F0F-1687DF0ADC91}" destId="{7CC6102D-97B5-4231-8F30-32DDAA65A2AD}" srcOrd="0" destOrd="0" presId="urn:microsoft.com/office/officeart/2005/8/layout/arrow1"/>
    <dgm:cxn modelId="{9A294BED-704A-4554-8B8B-1D4B9E00100D}" srcId="{1AF2CFCE-AF5B-486D-8F0F-1687DF0ADC91}" destId="{1C134A2D-015C-49B5-8C3E-E1297D919BEE}" srcOrd="0" destOrd="0" parTransId="{322FF935-EEBC-4ADE-85FC-72DB3DD6ED61}" sibTransId="{586858C8-DA2D-4B1D-A5BB-4CE396411256}"/>
    <dgm:cxn modelId="{38687346-E541-4560-BE40-FC641A452CFB}" type="presOf" srcId="{CAE4C3BA-9B8E-42DE-B571-99348A11F234}" destId="{2100A575-8C40-453E-ABB4-76EBBEF25650}" srcOrd="0" destOrd="0" presId="urn:microsoft.com/office/officeart/2005/8/layout/arrow1"/>
    <dgm:cxn modelId="{FC533029-3AC8-41EC-A245-6C8E0959A157}" type="presParOf" srcId="{7CC6102D-97B5-4231-8F30-32DDAA65A2AD}" destId="{14A601A6-A2BB-47B7-9330-4D62FA1B7756}" srcOrd="0" destOrd="0" presId="urn:microsoft.com/office/officeart/2005/8/layout/arrow1"/>
    <dgm:cxn modelId="{2A5B58DB-8478-46CE-9A24-1B7E55CE7BC2}" type="presParOf" srcId="{7CC6102D-97B5-4231-8F30-32DDAA65A2AD}" destId="{2100A575-8C40-453E-ABB4-76EBBEF25650}"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49055E6-F0B2-43F4-8733-ED0472812B0B}"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s-MX"/>
        </a:p>
      </dgm:t>
    </dgm:pt>
    <dgm:pt modelId="{8F0AA828-8D45-46CD-BE29-E226D162A58C}">
      <dgm:prSet phldrT="[Texto]" custT="1"/>
      <dgm:spPr/>
      <dgm:t>
        <a:bodyPr/>
        <a:lstStyle/>
        <a:p>
          <a:r>
            <a:rPr lang="es-MX" sz="1200" smtClean="0"/>
            <a:t>Leer los </a:t>
          </a:r>
        </a:p>
        <a:p>
          <a:r>
            <a:rPr lang="es-MX" sz="1200" smtClean="0"/>
            <a:t>antecedentes</a:t>
          </a:r>
          <a:endParaRPr lang="es-MX" sz="1200" dirty="0"/>
        </a:p>
      </dgm:t>
    </dgm:pt>
    <dgm:pt modelId="{BCAE24FF-C567-4E62-9E85-5B1075F77FAA}" type="parTrans" cxnId="{A7E099BA-008F-4AEF-8736-17E34078669D}">
      <dgm:prSet/>
      <dgm:spPr/>
      <dgm:t>
        <a:bodyPr/>
        <a:lstStyle/>
        <a:p>
          <a:endParaRPr lang="es-MX"/>
        </a:p>
      </dgm:t>
    </dgm:pt>
    <dgm:pt modelId="{FCEC3389-D1DC-470E-AE96-48C280F29635}" type="sibTrans" cxnId="{A7E099BA-008F-4AEF-8736-17E34078669D}">
      <dgm:prSet/>
      <dgm:spPr/>
      <dgm:t>
        <a:bodyPr/>
        <a:lstStyle/>
        <a:p>
          <a:endParaRPr lang="es-MX"/>
        </a:p>
      </dgm:t>
    </dgm:pt>
    <dgm:pt modelId="{B854D3D5-B29B-486B-BC86-852C166D3B65}">
      <dgm:prSet phldrT="[Texto]" custT="1"/>
      <dgm:spPr/>
      <dgm:t>
        <a:bodyPr/>
        <a:lstStyle/>
        <a:p>
          <a:r>
            <a:rPr lang="es-MX" sz="1200" dirty="0" smtClean="0"/>
            <a:t>Establecer los </a:t>
          </a:r>
        </a:p>
        <a:p>
          <a:r>
            <a:rPr lang="es-MX" sz="1200" dirty="0" smtClean="0"/>
            <a:t>objetivos de la entrevista</a:t>
          </a:r>
          <a:endParaRPr lang="es-MX" sz="1200" dirty="0"/>
        </a:p>
      </dgm:t>
    </dgm:pt>
    <dgm:pt modelId="{F78C4E93-B701-4BDA-B79C-A315EDC3E98C}" type="parTrans" cxnId="{0E3B1829-FABE-4D54-A5D7-87AD8317597F}">
      <dgm:prSet/>
      <dgm:spPr/>
      <dgm:t>
        <a:bodyPr/>
        <a:lstStyle/>
        <a:p>
          <a:endParaRPr lang="es-MX"/>
        </a:p>
      </dgm:t>
    </dgm:pt>
    <dgm:pt modelId="{FE92BB4A-4C9E-4B5A-834D-8BC92E299FC5}" type="sibTrans" cxnId="{0E3B1829-FABE-4D54-A5D7-87AD8317597F}">
      <dgm:prSet/>
      <dgm:spPr/>
      <dgm:t>
        <a:bodyPr/>
        <a:lstStyle/>
        <a:p>
          <a:endParaRPr lang="es-MX"/>
        </a:p>
      </dgm:t>
    </dgm:pt>
    <dgm:pt modelId="{758BC701-AE95-44FB-A436-5A9E69644339}">
      <dgm:prSet phldrT="[Texto]" custT="1"/>
      <dgm:spPr/>
      <dgm:t>
        <a:bodyPr/>
        <a:lstStyle/>
        <a:p>
          <a:r>
            <a:rPr lang="es-MX" sz="1200" dirty="0" smtClean="0"/>
            <a:t>Decidir a </a:t>
          </a:r>
        </a:p>
        <a:p>
          <a:r>
            <a:rPr lang="es-MX" sz="1200" dirty="0" smtClean="0"/>
            <a:t>quien entrevistar</a:t>
          </a:r>
          <a:endParaRPr lang="es-MX" sz="1200" dirty="0"/>
        </a:p>
      </dgm:t>
    </dgm:pt>
    <dgm:pt modelId="{7DC04917-A301-4B0B-96AA-574FE6BA06EB}" type="parTrans" cxnId="{5AEB9197-26E5-4038-85F6-6967E1DF4123}">
      <dgm:prSet/>
      <dgm:spPr/>
      <dgm:t>
        <a:bodyPr/>
        <a:lstStyle/>
        <a:p>
          <a:endParaRPr lang="es-MX"/>
        </a:p>
      </dgm:t>
    </dgm:pt>
    <dgm:pt modelId="{50A1D520-004D-4D49-9A41-C49962892F1B}" type="sibTrans" cxnId="{5AEB9197-26E5-4038-85F6-6967E1DF4123}">
      <dgm:prSet/>
      <dgm:spPr/>
      <dgm:t>
        <a:bodyPr/>
        <a:lstStyle/>
        <a:p>
          <a:endParaRPr lang="es-MX"/>
        </a:p>
      </dgm:t>
    </dgm:pt>
    <dgm:pt modelId="{9AC1EFAB-41E1-4243-BA54-6BBC3C8175F9}">
      <dgm:prSet phldrT="[Texto]"/>
      <dgm:spPr/>
      <dgm:t>
        <a:bodyPr/>
        <a:lstStyle/>
        <a:p>
          <a:r>
            <a:rPr lang="es-MX" dirty="0" smtClean="0"/>
            <a:t>Tanto como sea posible de los entrevistados y de la organización</a:t>
          </a:r>
          <a:endParaRPr lang="es-MX" dirty="0"/>
        </a:p>
      </dgm:t>
    </dgm:pt>
    <dgm:pt modelId="{7A0E0708-2E2E-49BD-AE0F-35AB4C9CEF03}" type="parTrans" cxnId="{F2222705-D727-4E35-BE97-82AAD1BA74B8}">
      <dgm:prSet/>
      <dgm:spPr/>
      <dgm:t>
        <a:bodyPr/>
        <a:lstStyle/>
        <a:p>
          <a:endParaRPr lang="es-MX"/>
        </a:p>
      </dgm:t>
    </dgm:pt>
    <dgm:pt modelId="{849831A8-EF47-45AB-B288-57913C526949}" type="sibTrans" cxnId="{F2222705-D727-4E35-BE97-82AAD1BA74B8}">
      <dgm:prSet/>
      <dgm:spPr/>
      <dgm:t>
        <a:bodyPr/>
        <a:lstStyle/>
        <a:p>
          <a:endParaRPr lang="es-MX"/>
        </a:p>
      </dgm:t>
    </dgm:pt>
    <dgm:pt modelId="{A9E61C48-CBA2-429E-8409-65D468523643}">
      <dgm:prSet phldrT="[Texto]"/>
      <dgm:spPr/>
      <dgm:t>
        <a:bodyPr/>
        <a:lstStyle/>
        <a:p>
          <a:r>
            <a:rPr lang="es-MX" dirty="0" smtClean="0"/>
            <a:t>Crear un vocabulario común</a:t>
          </a:r>
          <a:endParaRPr lang="es-MX" dirty="0"/>
        </a:p>
      </dgm:t>
    </dgm:pt>
    <dgm:pt modelId="{DA610AB4-99B0-4705-8757-B7E01E8811E0}" type="parTrans" cxnId="{8DE0F5A9-0D3D-42F8-9039-1117FA82819F}">
      <dgm:prSet/>
      <dgm:spPr/>
      <dgm:t>
        <a:bodyPr/>
        <a:lstStyle/>
        <a:p>
          <a:endParaRPr lang="es-MX"/>
        </a:p>
      </dgm:t>
    </dgm:pt>
    <dgm:pt modelId="{26F6ABFF-B2BB-40B9-8067-21D1994CE8D2}" type="sibTrans" cxnId="{8DE0F5A9-0D3D-42F8-9039-1117FA82819F}">
      <dgm:prSet/>
      <dgm:spPr/>
      <dgm:t>
        <a:bodyPr/>
        <a:lstStyle/>
        <a:p>
          <a:endParaRPr lang="es-MX"/>
        </a:p>
      </dgm:t>
    </dgm:pt>
    <dgm:pt modelId="{3E871071-7F1D-41A1-9B99-00FA785D2CED}">
      <dgm:prSet phldrT="[Texto]"/>
      <dgm:spPr/>
      <dgm:t>
        <a:bodyPr/>
        <a:lstStyle/>
        <a:p>
          <a:r>
            <a:rPr lang="es-MX" dirty="0" smtClean="0"/>
            <a:t>Maximizar el tiempo que invierta en las entrevistas</a:t>
          </a:r>
          <a:endParaRPr lang="es-MX" dirty="0"/>
        </a:p>
      </dgm:t>
    </dgm:pt>
    <dgm:pt modelId="{1CD15ACE-2030-461B-B666-1A2C6771C533}" type="parTrans" cxnId="{F803EE4E-26A1-4F96-874B-79ABDC5B2DE3}">
      <dgm:prSet/>
      <dgm:spPr/>
      <dgm:t>
        <a:bodyPr/>
        <a:lstStyle/>
        <a:p>
          <a:endParaRPr lang="es-MX"/>
        </a:p>
      </dgm:t>
    </dgm:pt>
    <dgm:pt modelId="{C3D7EDE8-9D5F-44ED-B904-C1D6F7B345CE}" type="sibTrans" cxnId="{F803EE4E-26A1-4F96-874B-79ABDC5B2DE3}">
      <dgm:prSet/>
      <dgm:spPr/>
      <dgm:t>
        <a:bodyPr/>
        <a:lstStyle/>
        <a:p>
          <a:endParaRPr lang="es-MX"/>
        </a:p>
      </dgm:t>
    </dgm:pt>
    <dgm:pt modelId="{3B91A83B-2E9E-430E-9E2A-3FC90D0E1B5D}">
      <dgm:prSet phldrT="[Texto]" custT="1"/>
      <dgm:spPr/>
      <dgm:t>
        <a:bodyPr/>
        <a:lstStyle/>
        <a:p>
          <a:r>
            <a:rPr lang="es-MX" sz="1200" dirty="0" smtClean="0"/>
            <a:t>Preparar al </a:t>
          </a:r>
        </a:p>
        <a:p>
          <a:r>
            <a:rPr lang="es-MX" sz="1200" dirty="0" smtClean="0"/>
            <a:t>Entrevistado</a:t>
          </a:r>
          <a:endParaRPr lang="es-MX" sz="1200" dirty="0"/>
        </a:p>
      </dgm:t>
    </dgm:pt>
    <dgm:pt modelId="{92DB43DC-041D-4108-B824-83B184F43044}" type="parTrans" cxnId="{1CBD34D8-7F54-49DE-89DC-CE7D7C8E13E7}">
      <dgm:prSet/>
      <dgm:spPr/>
      <dgm:t>
        <a:bodyPr/>
        <a:lstStyle/>
        <a:p>
          <a:endParaRPr lang="es-MX"/>
        </a:p>
      </dgm:t>
    </dgm:pt>
    <dgm:pt modelId="{A147F9E5-1516-430C-AA30-4113C0CC1777}" type="sibTrans" cxnId="{1CBD34D8-7F54-49DE-89DC-CE7D7C8E13E7}">
      <dgm:prSet/>
      <dgm:spPr/>
      <dgm:t>
        <a:bodyPr/>
        <a:lstStyle/>
        <a:p>
          <a:endParaRPr lang="es-MX"/>
        </a:p>
      </dgm:t>
    </dgm:pt>
    <dgm:pt modelId="{2A6AE681-6D14-441B-AA63-01B55B595E13}">
      <dgm:prSet phldrT="[Texto]" custT="1"/>
      <dgm:spPr/>
      <dgm:t>
        <a:bodyPr/>
        <a:lstStyle/>
        <a:p>
          <a:r>
            <a:rPr lang="es-MX" sz="1200" dirty="0" smtClean="0"/>
            <a:t>Decidir el tipo de </a:t>
          </a:r>
        </a:p>
        <a:p>
          <a:r>
            <a:rPr lang="es-MX" sz="1200" dirty="0" smtClean="0"/>
            <a:t>preguntas y al estructura</a:t>
          </a:r>
          <a:endParaRPr lang="es-MX" sz="1200" dirty="0"/>
        </a:p>
      </dgm:t>
    </dgm:pt>
    <dgm:pt modelId="{75A64631-F8A0-438B-9181-4A5B29208BBA}" type="parTrans" cxnId="{30906AF6-5773-42D2-B6F1-DB9265B6C88B}">
      <dgm:prSet/>
      <dgm:spPr/>
      <dgm:t>
        <a:bodyPr/>
        <a:lstStyle/>
        <a:p>
          <a:endParaRPr lang="es-MX"/>
        </a:p>
      </dgm:t>
    </dgm:pt>
    <dgm:pt modelId="{B5276876-C12C-4811-9A25-253B1D92E955}" type="sibTrans" cxnId="{30906AF6-5773-42D2-B6F1-DB9265B6C88B}">
      <dgm:prSet/>
      <dgm:spPr/>
      <dgm:t>
        <a:bodyPr/>
        <a:lstStyle/>
        <a:p>
          <a:endParaRPr lang="es-MX"/>
        </a:p>
      </dgm:t>
    </dgm:pt>
    <dgm:pt modelId="{C8AB2045-1486-4E70-91B4-C36940011D59}">
      <dgm:prSet phldrT="[Texto]" custT="1"/>
      <dgm:spPr/>
      <dgm:t>
        <a:bodyPr/>
        <a:lstStyle/>
        <a:p>
          <a:r>
            <a:rPr lang="es-MX" sz="1200" dirty="0" smtClean="0"/>
            <a:t>Utilizar los antecedentes recopilados y la experiencia</a:t>
          </a:r>
          <a:endParaRPr lang="es-MX" sz="1200" dirty="0"/>
        </a:p>
      </dgm:t>
    </dgm:pt>
    <dgm:pt modelId="{3140F8AB-ADD0-4986-9889-A878E5332455}" type="parTrans" cxnId="{46A7FEC7-277C-42B7-BD1B-26E7BE10C0AE}">
      <dgm:prSet/>
      <dgm:spPr/>
      <dgm:t>
        <a:bodyPr/>
        <a:lstStyle/>
        <a:p>
          <a:endParaRPr lang="es-MX"/>
        </a:p>
      </dgm:t>
    </dgm:pt>
    <dgm:pt modelId="{4724A9CD-A282-436E-B091-41A65FE7AD74}" type="sibTrans" cxnId="{46A7FEC7-277C-42B7-BD1B-26E7BE10C0AE}">
      <dgm:prSet/>
      <dgm:spPr/>
      <dgm:t>
        <a:bodyPr/>
        <a:lstStyle/>
        <a:p>
          <a:endParaRPr lang="es-MX"/>
        </a:p>
      </dgm:t>
    </dgm:pt>
    <dgm:pt modelId="{F1EB3CF0-65BF-49E4-BF31-6A65EC566737}">
      <dgm:prSet phldrT="[Texto]" custT="1"/>
      <dgm:spPr/>
      <dgm:t>
        <a:bodyPr/>
        <a:lstStyle/>
        <a:p>
          <a:r>
            <a:rPr lang="es-MX" sz="1200" dirty="0" smtClean="0"/>
            <a:t>Tener en cuenta las áreas sobre las que se harán las preguntas</a:t>
          </a:r>
          <a:endParaRPr lang="es-MX" sz="1200" dirty="0"/>
        </a:p>
      </dgm:t>
    </dgm:pt>
    <dgm:pt modelId="{7015DA35-21E9-4268-B6A1-00FE650FA7ED}" type="parTrans" cxnId="{A7B44AE8-0C0E-428E-8676-BB802BF59BFC}">
      <dgm:prSet/>
      <dgm:spPr/>
      <dgm:t>
        <a:bodyPr/>
        <a:lstStyle/>
        <a:p>
          <a:endParaRPr lang="es-MX"/>
        </a:p>
      </dgm:t>
    </dgm:pt>
    <dgm:pt modelId="{1EAB52C9-8689-4464-B63C-CC1DB94148F1}" type="sibTrans" cxnId="{A7B44AE8-0C0E-428E-8676-BB802BF59BFC}">
      <dgm:prSet/>
      <dgm:spPr/>
      <dgm:t>
        <a:bodyPr/>
        <a:lstStyle/>
        <a:p>
          <a:endParaRPr lang="es-MX"/>
        </a:p>
      </dgm:t>
    </dgm:pt>
    <dgm:pt modelId="{0A7956A3-FF13-410B-B71E-3C803F7A2F6F}">
      <dgm:prSet phldrT="[Texto]" custT="1"/>
      <dgm:spPr/>
      <dgm:t>
        <a:bodyPr/>
        <a:lstStyle/>
        <a:p>
          <a:r>
            <a:rPr lang="es-MX" sz="1200" dirty="0" smtClean="0"/>
            <a:t>Incluya a personas clave de todos los niveles</a:t>
          </a:r>
          <a:endParaRPr lang="es-MX" sz="1200" dirty="0"/>
        </a:p>
      </dgm:t>
    </dgm:pt>
    <dgm:pt modelId="{D942DF24-EC69-4CDA-9990-AFBD9D835C9B}" type="parTrans" cxnId="{FA9D0C24-CD57-4AB3-8A60-5E059EFBF7F6}">
      <dgm:prSet/>
      <dgm:spPr/>
      <dgm:t>
        <a:bodyPr/>
        <a:lstStyle/>
        <a:p>
          <a:endParaRPr lang="es-MX"/>
        </a:p>
      </dgm:t>
    </dgm:pt>
    <dgm:pt modelId="{A529E0E8-CCAF-4FE6-8ACF-76CEFDBD5D05}" type="sibTrans" cxnId="{FA9D0C24-CD57-4AB3-8A60-5E059EFBF7F6}">
      <dgm:prSet/>
      <dgm:spPr/>
      <dgm:t>
        <a:bodyPr/>
        <a:lstStyle/>
        <a:p>
          <a:endParaRPr lang="es-MX"/>
        </a:p>
      </dgm:t>
    </dgm:pt>
    <dgm:pt modelId="{2A419221-4506-4BCD-B39E-C83ED5DFFA1E}">
      <dgm:prSet phldrT="[Texto]" custT="1"/>
      <dgm:spPr/>
      <dgm:t>
        <a:bodyPr/>
        <a:lstStyle/>
        <a:p>
          <a:r>
            <a:rPr lang="es-MX" sz="1200" dirty="0" smtClean="0"/>
            <a:t>Concertar una cita con el entrevistado</a:t>
          </a:r>
          <a:endParaRPr lang="es-MX" sz="1200" dirty="0"/>
        </a:p>
      </dgm:t>
    </dgm:pt>
    <dgm:pt modelId="{F46A5C27-EC0F-4D74-9FC3-0B39B0292E2D}" type="parTrans" cxnId="{A2BA0261-BB0A-48CF-9B49-761B2824F1A4}">
      <dgm:prSet/>
      <dgm:spPr/>
      <dgm:t>
        <a:bodyPr/>
        <a:lstStyle/>
        <a:p>
          <a:endParaRPr lang="es-MX"/>
        </a:p>
      </dgm:t>
    </dgm:pt>
    <dgm:pt modelId="{0786A9DF-AFC5-430D-8D7C-555C58334442}" type="sibTrans" cxnId="{A2BA0261-BB0A-48CF-9B49-761B2824F1A4}">
      <dgm:prSet/>
      <dgm:spPr/>
      <dgm:t>
        <a:bodyPr/>
        <a:lstStyle/>
        <a:p>
          <a:endParaRPr lang="es-MX"/>
        </a:p>
      </dgm:t>
    </dgm:pt>
    <dgm:pt modelId="{068EB1FE-E53A-4B35-BA7C-EC5FE4670960}">
      <dgm:prSet phldrT="[Texto]" custT="1"/>
      <dgm:spPr/>
      <dgm:t>
        <a:bodyPr/>
        <a:lstStyle/>
        <a:p>
          <a:r>
            <a:rPr lang="es-MX" sz="1200" dirty="0" smtClean="0"/>
            <a:t>Escriba preguntas que abarquen las áreas clave </a:t>
          </a:r>
          <a:endParaRPr lang="es-MX" sz="1200" dirty="0"/>
        </a:p>
      </dgm:t>
    </dgm:pt>
    <dgm:pt modelId="{087B831A-64C8-4A95-9A34-536F0442DDBF}" type="parTrans" cxnId="{9FA85442-063F-4EA7-8E6C-39B499F633F9}">
      <dgm:prSet/>
      <dgm:spPr/>
      <dgm:t>
        <a:bodyPr/>
        <a:lstStyle/>
        <a:p>
          <a:endParaRPr lang="es-MX"/>
        </a:p>
      </dgm:t>
    </dgm:pt>
    <dgm:pt modelId="{B6CC8718-5898-4464-989F-30F50952E104}" type="sibTrans" cxnId="{9FA85442-063F-4EA7-8E6C-39B499F633F9}">
      <dgm:prSet/>
      <dgm:spPr/>
      <dgm:t>
        <a:bodyPr/>
        <a:lstStyle/>
        <a:p>
          <a:endParaRPr lang="es-MX"/>
        </a:p>
      </dgm:t>
    </dgm:pt>
    <dgm:pt modelId="{E8A99AD9-8CBB-472E-B777-04D8F0A49EAA}">
      <dgm:prSet phldrT="[Texto]" custT="1"/>
      <dgm:spPr/>
      <dgm:t>
        <a:bodyPr/>
        <a:lstStyle/>
        <a:p>
          <a:r>
            <a:rPr lang="es-MX" sz="1200" dirty="0" smtClean="0"/>
            <a:t>Atender las necesidades de tantos usuarios como sea posible</a:t>
          </a:r>
        </a:p>
      </dgm:t>
    </dgm:pt>
    <dgm:pt modelId="{6B7EAD9C-25A0-4A06-A7C4-2A23462BF5B9}" type="parTrans" cxnId="{D8497C2A-BE3C-4141-9F1F-DE7C63C22F70}">
      <dgm:prSet/>
      <dgm:spPr/>
      <dgm:t>
        <a:bodyPr/>
        <a:lstStyle/>
        <a:p>
          <a:endParaRPr lang="es-MX"/>
        </a:p>
      </dgm:t>
    </dgm:pt>
    <dgm:pt modelId="{0B830230-C5DB-480D-B91C-9DF7FC357E50}" type="sibTrans" cxnId="{D8497C2A-BE3C-4141-9F1F-DE7C63C22F70}">
      <dgm:prSet/>
      <dgm:spPr/>
      <dgm:t>
        <a:bodyPr/>
        <a:lstStyle/>
        <a:p>
          <a:endParaRPr lang="es-MX"/>
        </a:p>
      </dgm:t>
    </dgm:pt>
    <dgm:pt modelId="{4A4BF45C-9D58-49C7-BC3C-276D0A3B360A}">
      <dgm:prSet phldrT="[Texto]" custT="1"/>
      <dgm:spPr/>
      <dgm:t>
        <a:bodyPr/>
        <a:lstStyle/>
        <a:p>
          <a:r>
            <a:rPr lang="es-MX" sz="1200" dirty="0" smtClean="0"/>
            <a:t>Identificar a personas clave que ayuden a decidir a quien entrevistar</a:t>
          </a:r>
        </a:p>
      </dgm:t>
    </dgm:pt>
    <dgm:pt modelId="{DC4B8090-E96B-41C0-BFA3-47A7CF22B411}" type="parTrans" cxnId="{4B73CCC8-3EB0-4013-9836-296C7C45EF80}">
      <dgm:prSet/>
      <dgm:spPr/>
      <dgm:t>
        <a:bodyPr/>
        <a:lstStyle/>
        <a:p>
          <a:endParaRPr lang="es-MX"/>
        </a:p>
      </dgm:t>
    </dgm:pt>
    <dgm:pt modelId="{9C9EAA01-2E57-436E-A062-4FC14EDA7A87}" type="sibTrans" cxnId="{4B73CCC8-3EB0-4013-9836-296C7C45EF80}">
      <dgm:prSet/>
      <dgm:spPr/>
      <dgm:t>
        <a:bodyPr/>
        <a:lstStyle/>
        <a:p>
          <a:endParaRPr lang="es-MX"/>
        </a:p>
      </dgm:t>
    </dgm:pt>
    <dgm:pt modelId="{AB15428B-2219-41EF-9E61-F9C59A15CCF1}">
      <dgm:prSet phldrT="[Texto]" custT="1"/>
      <dgm:spPr/>
      <dgm:t>
        <a:bodyPr/>
        <a:lstStyle/>
        <a:p>
          <a:r>
            <a:rPr lang="es-MX" sz="1200" dirty="0" smtClean="0"/>
            <a:t>Hacer la entrevista de forma personal no a distancia</a:t>
          </a:r>
          <a:endParaRPr lang="es-MX" sz="1200" dirty="0"/>
        </a:p>
      </dgm:t>
    </dgm:pt>
    <dgm:pt modelId="{9151323D-0D7D-48E0-A03F-6833696C5FA2}" type="parTrans" cxnId="{24A1FE9D-463C-4938-A8EB-BCBB49DB1C1C}">
      <dgm:prSet/>
      <dgm:spPr/>
      <dgm:t>
        <a:bodyPr/>
        <a:lstStyle/>
        <a:p>
          <a:endParaRPr lang="es-MX"/>
        </a:p>
      </dgm:t>
    </dgm:pt>
    <dgm:pt modelId="{050D3499-1BB9-41AB-BAC2-9C9342B61230}" type="sibTrans" cxnId="{24A1FE9D-463C-4938-A8EB-BCBB49DB1C1C}">
      <dgm:prSet/>
      <dgm:spPr/>
      <dgm:t>
        <a:bodyPr/>
        <a:lstStyle/>
        <a:p>
          <a:endParaRPr lang="es-MX"/>
        </a:p>
      </dgm:t>
    </dgm:pt>
    <dgm:pt modelId="{0F888856-D397-4CA5-A838-2A0FA28E1936}">
      <dgm:prSet phldrT="[Texto]" custT="1"/>
      <dgm:spPr/>
      <dgm:t>
        <a:bodyPr/>
        <a:lstStyle/>
        <a:p>
          <a:r>
            <a:rPr lang="es-MX" sz="1200" dirty="0" smtClean="0"/>
            <a:t>Planear que la entrevista se realice entre 45 y 60 minutos</a:t>
          </a:r>
          <a:endParaRPr lang="es-MX" sz="1200" dirty="0"/>
        </a:p>
      </dgm:t>
    </dgm:pt>
    <dgm:pt modelId="{F9DF7C6B-FAB3-4431-944D-152BF2FEA6DF}" type="parTrans" cxnId="{09352074-AF3C-49D9-989D-791558726096}">
      <dgm:prSet/>
      <dgm:spPr/>
      <dgm:t>
        <a:bodyPr/>
        <a:lstStyle/>
        <a:p>
          <a:endParaRPr lang="es-MX"/>
        </a:p>
      </dgm:t>
    </dgm:pt>
    <dgm:pt modelId="{CE7B33EF-A875-4F2E-9AD8-89A21860686F}" type="sibTrans" cxnId="{09352074-AF3C-49D9-989D-791558726096}">
      <dgm:prSet/>
      <dgm:spPr/>
      <dgm:t>
        <a:bodyPr/>
        <a:lstStyle/>
        <a:p>
          <a:endParaRPr lang="es-MX"/>
        </a:p>
      </dgm:t>
    </dgm:pt>
    <dgm:pt modelId="{0067C82E-28C5-46C4-B823-BC3618913C41}">
      <dgm:prSet phldrT="[Texto]" custT="1"/>
      <dgm:spPr/>
      <dgm:t>
        <a:bodyPr/>
        <a:lstStyle/>
        <a:p>
          <a:r>
            <a:rPr lang="es-MX" sz="1200" dirty="0" smtClean="0"/>
            <a:t>Las técnicas apropiadas para preguntar son el corazón de la entrevista</a:t>
          </a:r>
          <a:endParaRPr lang="es-MX" sz="1200" dirty="0"/>
        </a:p>
      </dgm:t>
    </dgm:pt>
    <dgm:pt modelId="{E60D2DAC-1751-4416-9FFC-9B6D393BE222}" type="parTrans" cxnId="{A953BD2F-E133-4D54-A624-701087C970CF}">
      <dgm:prSet/>
      <dgm:spPr/>
      <dgm:t>
        <a:bodyPr/>
        <a:lstStyle/>
        <a:p>
          <a:endParaRPr lang="es-MX"/>
        </a:p>
      </dgm:t>
    </dgm:pt>
    <dgm:pt modelId="{F0586823-08EC-4BA3-97EB-81EFCA334887}" type="sibTrans" cxnId="{A953BD2F-E133-4D54-A624-701087C970CF}">
      <dgm:prSet/>
      <dgm:spPr/>
      <dgm:t>
        <a:bodyPr/>
        <a:lstStyle/>
        <a:p>
          <a:endParaRPr lang="es-MX"/>
        </a:p>
      </dgm:t>
    </dgm:pt>
    <dgm:pt modelId="{B33CA5EB-BC2D-4C85-B4FB-C05E4EC55E4A}">
      <dgm:prSet phldrT="[Texto]" custT="1"/>
      <dgm:spPr/>
      <dgm:t>
        <a:bodyPr/>
        <a:lstStyle/>
        <a:p>
          <a:r>
            <a:rPr lang="es-MX" sz="1200" dirty="0" smtClean="0"/>
            <a:t>Estructure la entrevista en forma de pirámide, embudo o diamante</a:t>
          </a:r>
          <a:endParaRPr lang="es-MX" sz="1200" dirty="0"/>
        </a:p>
      </dgm:t>
    </dgm:pt>
    <dgm:pt modelId="{8A9C2634-5AE3-4A82-BA60-40FB23889F5F}" type="parTrans" cxnId="{10A59583-AA53-4956-8F0E-C3178AFD54E4}">
      <dgm:prSet/>
      <dgm:spPr/>
      <dgm:t>
        <a:bodyPr/>
        <a:lstStyle/>
        <a:p>
          <a:endParaRPr lang="es-MX"/>
        </a:p>
      </dgm:t>
    </dgm:pt>
    <dgm:pt modelId="{A4B788B3-5573-4119-8914-4187E6BAB295}" type="sibTrans" cxnId="{10A59583-AA53-4956-8F0E-C3178AFD54E4}">
      <dgm:prSet/>
      <dgm:spPr/>
      <dgm:t>
        <a:bodyPr/>
        <a:lstStyle/>
        <a:p>
          <a:endParaRPr lang="es-MX"/>
        </a:p>
      </dgm:t>
    </dgm:pt>
    <dgm:pt modelId="{B550EDE6-0560-423E-A697-E7416C63B793}">
      <dgm:prSet phldrT="[Texto]" custT="1"/>
      <dgm:spPr/>
      <dgm:t>
        <a:bodyPr/>
        <a:lstStyle/>
        <a:p>
          <a:r>
            <a:rPr lang="es-MX" sz="1200" dirty="0" smtClean="0"/>
            <a:t>Las áreas incluyen: fuentes, formatos y cualidades de información,, frecuencia y estilo de toma de decisiones, cualidades</a:t>
          </a:r>
          <a:endParaRPr lang="es-MX" sz="1200" dirty="0"/>
        </a:p>
      </dgm:t>
    </dgm:pt>
    <dgm:pt modelId="{5694232D-8202-4A8A-B4A6-CFCF5A0B47D6}" type="parTrans" cxnId="{B329BAD8-D2E9-4BE6-A61E-7C2FB5ECA597}">
      <dgm:prSet/>
      <dgm:spPr/>
      <dgm:t>
        <a:bodyPr/>
        <a:lstStyle/>
        <a:p>
          <a:endParaRPr lang="es-MX"/>
        </a:p>
      </dgm:t>
    </dgm:pt>
    <dgm:pt modelId="{3AF61BB2-842F-4945-A04A-892D9D34DFAD}" type="sibTrans" cxnId="{B329BAD8-D2E9-4BE6-A61E-7C2FB5ECA597}">
      <dgm:prSet/>
      <dgm:spPr/>
      <dgm:t>
        <a:bodyPr/>
        <a:lstStyle/>
        <a:p>
          <a:endParaRPr lang="es-MX"/>
        </a:p>
      </dgm:t>
    </dgm:pt>
    <dgm:pt modelId="{A33B20CC-E7E2-4AAE-8CC8-702FD2EE9226}" type="pres">
      <dgm:prSet presAssocID="{549055E6-F0B2-43F4-8733-ED0472812B0B}" presName="Name0" presStyleCnt="0">
        <dgm:presLayoutVars>
          <dgm:dir/>
          <dgm:animLvl val="lvl"/>
          <dgm:resizeHandles/>
        </dgm:presLayoutVars>
      </dgm:prSet>
      <dgm:spPr/>
      <dgm:t>
        <a:bodyPr/>
        <a:lstStyle/>
        <a:p>
          <a:endParaRPr lang="es-MX"/>
        </a:p>
      </dgm:t>
    </dgm:pt>
    <dgm:pt modelId="{601994D3-60F8-4DEE-A80C-54F82DA6A47C}" type="pres">
      <dgm:prSet presAssocID="{8F0AA828-8D45-46CD-BE29-E226D162A58C}" presName="linNode" presStyleCnt="0"/>
      <dgm:spPr/>
    </dgm:pt>
    <dgm:pt modelId="{9E091294-0B99-4F28-9DD0-BAFFCFAD9F2E}" type="pres">
      <dgm:prSet presAssocID="{8F0AA828-8D45-46CD-BE29-E226D162A58C}" presName="parentShp" presStyleLbl="node1" presStyleIdx="0" presStyleCnt="5" custScaleX="66667">
        <dgm:presLayoutVars>
          <dgm:bulletEnabled val="1"/>
        </dgm:presLayoutVars>
      </dgm:prSet>
      <dgm:spPr/>
      <dgm:t>
        <a:bodyPr/>
        <a:lstStyle/>
        <a:p>
          <a:endParaRPr lang="es-MX"/>
        </a:p>
      </dgm:t>
    </dgm:pt>
    <dgm:pt modelId="{DCE91E88-D43C-4651-B783-4D8599D377BE}" type="pres">
      <dgm:prSet presAssocID="{8F0AA828-8D45-46CD-BE29-E226D162A58C}" presName="childShp" presStyleLbl="bgAccFollowNode1" presStyleIdx="0" presStyleCnt="5">
        <dgm:presLayoutVars>
          <dgm:bulletEnabled val="1"/>
        </dgm:presLayoutVars>
      </dgm:prSet>
      <dgm:spPr/>
      <dgm:t>
        <a:bodyPr/>
        <a:lstStyle/>
        <a:p>
          <a:endParaRPr lang="es-MX"/>
        </a:p>
      </dgm:t>
    </dgm:pt>
    <dgm:pt modelId="{877D8680-348B-4F26-8779-FA1C86D2FFBB}" type="pres">
      <dgm:prSet presAssocID="{FCEC3389-D1DC-470E-AE96-48C280F29635}" presName="spacing" presStyleCnt="0"/>
      <dgm:spPr/>
    </dgm:pt>
    <dgm:pt modelId="{6173B3DF-7FFE-4D7C-8A24-EEABA96B5C5F}" type="pres">
      <dgm:prSet presAssocID="{B854D3D5-B29B-486B-BC86-852C166D3B65}" presName="linNode" presStyleCnt="0"/>
      <dgm:spPr/>
    </dgm:pt>
    <dgm:pt modelId="{2DCD792B-4ABE-4A39-B8CC-C5CCF9765E9D}" type="pres">
      <dgm:prSet presAssocID="{B854D3D5-B29B-486B-BC86-852C166D3B65}" presName="parentShp" presStyleLbl="node1" presStyleIdx="1" presStyleCnt="5" custScaleX="66667">
        <dgm:presLayoutVars>
          <dgm:bulletEnabled val="1"/>
        </dgm:presLayoutVars>
      </dgm:prSet>
      <dgm:spPr/>
      <dgm:t>
        <a:bodyPr/>
        <a:lstStyle/>
        <a:p>
          <a:endParaRPr lang="es-MX"/>
        </a:p>
      </dgm:t>
    </dgm:pt>
    <dgm:pt modelId="{4E6B025F-CCE4-45EC-A38B-01DD51156B06}" type="pres">
      <dgm:prSet presAssocID="{B854D3D5-B29B-486B-BC86-852C166D3B65}" presName="childShp" presStyleLbl="bgAccFollowNode1" presStyleIdx="1" presStyleCnt="5">
        <dgm:presLayoutVars>
          <dgm:bulletEnabled val="1"/>
        </dgm:presLayoutVars>
      </dgm:prSet>
      <dgm:spPr/>
      <dgm:t>
        <a:bodyPr/>
        <a:lstStyle/>
        <a:p>
          <a:endParaRPr lang="es-MX"/>
        </a:p>
      </dgm:t>
    </dgm:pt>
    <dgm:pt modelId="{DFDA1E99-3529-46CA-A6C5-DCD89CB6F022}" type="pres">
      <dgm:prSet presAssocID="{FE92BB4A-4C9E-4B5A-834D-8BC92E299FC5}" presName="spacing" presStyleCnt="0"/>
      <dgm:spPr/>
    </dgm:pt>
    <dgm:pt modelId="{2446831C-2F11-48ED-846B-112AA3A92C29}" type="pres">
      <dgm:prSet presAssocID="{758BC701-AE95-44FB-A436-5A9E69644339}" presName="linNode" presStyleCnt="0"/>
      <dgm:spPr/>
    </dgm:pt>
    <dgm:pt modelId="{22DDECFD-A5AE-492B-8F0E-9D1E6350741D}" type="pres">
      <dgm:prSet presAssocID="{758BC701-AE95-44FB-A436-5A9E69644339}" presName="parentShp" presStyleLbl="node1" presStyleIdx="2" presStyleCnt="5" custScaleX="66667">
        <dgm:presLayoutVars>
          <dgm:bulletEnabled val="1"/>
        </dgm:presLayoutVars>
      </dgm:prSet>
      <dgm:spPr/>
      <dgm:t>
        <a:bodyPr/>
        <a:lstStyle/>
        <a:p>
          <a:endParaRPr lang="es-MX"/>
        </a:p>
      </dgm:t>
    </dgm:pt>
    <dgm:pt modelId="{B0F28CCF-0CB6-412D-82A0-595D0A148577}" type="pres">
      <dgm:prSet presAssocID="{758BC701-AE95-44FB-A436-5A9E69644339}" presName="childShp" presStyleLbl="bgAccFollowNode1" presStyleIdx="2" presStyleCnt="5">
        <dgm:presLayoutVars>
          <dgm:bulletEnabled val="1"/>
        </dgm:presLayoutVars>
      </dgm:prSet>
      <dgm:spPr/>
      <dgm:t>
        <a:bodyPr/>
        <a:lstStyle/>
        <a:p>
          <a:endParaRPr lang="es-MX"/>
        </a:p>
      </dgm:t>
    </dgm:pt>
    <dgm:pt modelId="{9BAD4EFC-37E6-45F8-BFF1-81A4DAC29E40}" type="pres">
      <dgm:prSet presAssocID="{50A1D520-004D-4D49-9A41-C49962892F1B}" presName="spacing" presStyleCnt="0"/>
      <dgm:spPr/>
    </dgm:pt>
    <dgm:pt modelId="{E8FE931A-BA0B-4BEF-AB98-DF5D84C54368}" type="pres">
      <dgm:prSet presAssocID="{3B91A83B-2E9E-430E-9E2A-3FC90D0E1B5D}" presName="linNode" presStyleCnt="0"/>
      <dgm:spPr/>
    </dgm:pt>
    <dgm:pt modelId="{80390696-478E-4940-B8AE-A0F818EA90DE}" type="pres">
      <dgm:prSet presAssocID="{3B91A83B-2E9E-430E-9E2A-3FC90D0E1B5D}" presName="parentShp" presStyleLbl="node1" presStyleIdx="3" presStyleCnt="5" custScaleX="66667">
        <dgm:presLayoutVars>
          <dgm:bulletEnabled val="1"/>
        </dgm:presLayoutVars>
      </dgm:prSet>
      <dgm:spPr/>
      <dgm:t>
        <a:bodyPr/>
        <a:lstStyle/>
        <a:p>
          <a:endParaRPr lang="es-MX"/>
        </a:p>
      </dgm:t>
    </dgm:pt>
    <dgm:pt modelId="{2DEFD293-9D60-4068-B3CD-576435C5E13D}" type="pres">
      <dgm:prSet presAssocID="{3B91A83B-2E9E-430E-9E2A-3FC90D0E1B5D}" presName="childShp" presStyleLbl="bgAccFollowNode1" presStyleIdx="3" presStyleCnt="5">
        <dgm:presLayoutVars>
          <dgm:bulletEnabled val="1"/>
        </dgm:presLayoutVars>
      </dgm:prSet>
      <dgm:spPr/>
      <dgm:t>
        <a:bodyPr/>
        <a:lstStyle/>
        <a:p>
          <a:endParaRPr lang="es-MX"/>
        </a:p>
      </dgm:t>
    </dgm:pt>
    <dgm:pt modelId="{455D1C94-B915-44E9-9728-6DF764A516D1}" type="pres">
      <dgm:prSet presAssocID="{A147F9E5-1516-430C-AA30-4113C0CC1777}" presName="spacing" presStyleCnt="0"/>
      <dgm:spPr/>
    </dgm:pt>
    <dgm:pt modelId="{A625D3F0-5532-443F-B472-B4168379AB2B}" type="pres">
      <dgm:prSet presAssocID="{2A6AE681-6D14-441B-AA63-01B55B595E13}" presName="linNode" presStyleCnt="0"/>
      <dgm:spPr/>
    </dgm:pt>
    <dgm:pt modelId="{2EB8C512-9782-48CD-92C4-AA0E09DF08B7}" type="pres">
      <dgm:prSet presAssocID="{2A6AE681-6D14-441B-AA63-01B55B595E13}" presName="parentShp" presStyleLbl="node1" presStyleIdx="4" presStyleCnt="5" custScaleX="66667">
        <dgm:presLayoutVars>
          <dgm:bulletEnabled val="1"/>
        </dgm:presLayoutVars>
      </dgm:prSet>
      <dgm:spPr/>
      <dgm:t>
        <a:bodyPr/>
        <a:lstStyle/>
        <a:p>
          <a:endParaRPr lang="es-MX"/>
        </a:p>
      </dgm:t>
    </dgm:pt>
    <dgm:pt modelId="{7A39841F-6B1C-4A83-A9C9-DB44CCAFBEE7}" type="pres">
      <dgm:prSet presAssocID="{2A6AE681-6D14-441B-AA63-01B55B595E13}" presName="childShp" presStyleLbl="bgAccFollowNode1" presStyleIdx="4" presStyleCnt="5">
        <dgm:presLayoutVars>
          <dgm:bulletEnabled val="1"/>
        </dgm:presLayoutVars>
      </dgm:prSet>
      <dgm:spPr/>
      <dgm:t>
        <a:bodyPr/>
        <a:lstStyle/>
        <a:p>
          <a:endParaRPr lang="es-MX"/>
        </a:p>
      </dgm:t>
    </dgm:pt>
  </dgm:ptLst>
  <dgm:cxnLst>
    <dgm:cxn modelId="{2E9408A6-64D0-48C4-AD4C-189455E0801F}" type="presOf" srcId="{E8A99AD9-8CBB-472E-B777-04D8F0A49EAA}" destId="{B0F28CCF-0CB6-412D-82A0-595D0A148577}" srcOrd="0" destOrd="1" presId="urn:microsoft.com/office/officeart/2005/8/layout/vList6"/>
    <dgm:cxn modelId="{424DB0E8-186A-400A-A286-8C154E97D5C9}" type="presOf" srcId="{2A419221-4506-4BCD-B39E-C83ED5DFFA1E}" destId="{2DEFD293-9D60-4068-B3CD-576435C5E13D}" srcOrd="0" destOrd="0" presId="urn:microsoft.com/office/officeart/2005/8/layout/vList6"/>
    <dgm:cxn modelId="{0E3B1829-FABE-4D54-A5D7-87AD8317597F}" srcId="{549055E6-F0B2-43F4-8733-ED0472812B0B}" destId="{B854D3D5-B29B-486B-BC86-852C166D3B65}" srcOrd="1" destOrd="0" parTransId="{F78C4E93-B701-4BDA-B79C-A315EDC3E98C}" sibTransId="{FE92BB4A-4C9E-4B5A-834D-8BC92E299FC5}"/>
    <dgm:cxn modelId="{B0585E73-60E1-49E1-B150-534633E6D976}" type="presOf" srcId="{758BC701-AE95-44FB-A436-5A9E69644339}" destId="{22DDECFD-A5AE-492B-8F0E-9D1E6350741D}" srcOrd="0" destOrd="0" presId="urn:microsoft.com/office/officeart/2005/8/layout/vList6"/>
    <dgm:cxn modelId="{6FD1B163-0C5E-4F78-872D-8AC0E86D1FC4}" type="presOf" srcId="{549055E6-F0B2-43F4-8733-ED0472812B0B}" destId="{A33B20CC-E7E2-4AAE-8CC8-702FD2EE9226}" srcOrd="0" destOrd="0" presId="urn:microsoft.com/office/officeart/2005/8/layout/vList6"/>
    <dgm:cxn modelId="{A7B44AE8-0C0E-428E-8676-BB802BF59BFC}" srcId="{B854D3D5-B29B-486B-BC86-852C166D3B65}" destId="{F1EB3CF0-65BF-49E4-BF31-6A65EC566737}" srcOrd="1" destOrd="0" parTransId="{7015DA35-21E9-4268-B6A1-00FE650FA7ED}" sibTransId="{1EAB52C9-8689-4464-B63C-CC1DB94148F1}"/>
    <dgm:cxn modelId="{601F9C41-A964-4162-94F7-1E47ABFBD957}" type="presOf" srcId="{AB15428B-2219-41EF-9E61-F9C59A15CCF1}" destId="{2DEFD293-9D60-4068-B3CD-576435C5E13D}" srcOrd="0" destOrd="1" presId="urn:microsoft.com/office/officeart/2005/8/layout/vList6"/>
    <dgm:cxn modelId="{10A59583-AA53-4956-8F0E-C3178AFD54E4}" srcId="{2A6AE681-6D14-441B-AA63-01B55B595E13}" destId="{B33CA5EB-BC2D-4C85-B4FB-C05E4EC55E4A}" srcOrd="2" destOrd="0" parTransId="{8A9C2634-5AE3-4A82-BA60-40FB23889F5F}" sibTransId="{A4B788B3-5573-4119-8914-4187E6BAB295}"/>
    <dgm:cxn modelId="{FAB6F113-07D3-4D56-84D5-4375D9A74C7F}" type="presOf" srcId="{0A7956A3-FF13-410B-B71E-3C803F7A2F6F}" destId="{B0F28CCF-0CB6-412D-82A0-595D0A148577}" srcOrd="0" destOrd="0" presId="urn:microsoft.com/office/officeart/2005/8/layout/vList6"/>
    <dgm:cxn modelId="{A7E099BA-008F-4AEF-8736-17E34078669D}" srcId="{549055E6-F0B2-43F4-8733-ED0472812B0B}" destId="{8F0AA828-8D45-46CD-BE29-E226D162A58C}" srcOrd="0" destOrd="0" parTransId="{BCAE24FF-C567-4E62-9E85-5B1075F77FAA}" sibTransId="{FCEC3389-D1DC-470E-AE96-48C280F29635}"/>
    <dgm:cxn modelId="{D8497C2A-BE3C-4141-9F1F-DE7C63C22F70}" srcId="{758BC701-AE95-44FB-A436-5A9E69644339}" destId="{E8A99AD9-8CBB-472E-B777-04D8F0A49EAA}" srcOrd="1" destOrd="0" parTransId="{6B7EAD9C-25A0-4A06-A7C4-2A23462BF5B9}" sibTransId="{0B830230-C5DB-480D-B91C-9DF7FC357E50}"/>
    <dgm:cxn modelId="{24A1FE9D-463C-4938-A8EB-BCBB49DB1C1C}" srcId="{3B91A83B-2E9E-430E-9E2A-3FC90D0E1B5D}" destId="{AB15428B-2219-41EF-9E61-F9C59A15CCF1}" srcOrd="1" destOrd="0" parTransId="{9151323D-0D7D-48E0-A03F-6833696C5FA2}" sibTransId="{050D3499-1BB9-41AB-BAC2-9C9342B61230}"/>
    <dgm:cxn modelId="{47512569-69C6-4629-ACC5-9D1B92CD09DD}" type="presOf" srcId="{F1EB3CF0-65BF-49E4-BF31-6A65EC566737}" destId="{4E6B025F-CCE4-45EC-A38B-01DD51156B06}" srcOrd="0" destOrd="1" presId="urn:microsoft.com/office/officeart/2005/8/layout/vList6"/>
    <dgm:cxn modelId="{136B5EF0-3217-4A2A-A834-7B152516D7DB}" type="presOf" srcId="{8F0AA828-8D45-46CD-BE29-E226D162A58C}" destId="{9E091294-0B99-4F28-9DD0-BAFFCFAD9F2E}" srcOrd="0" destOrd="0" presId="urn:microsoft.com/office/officeart/2005/8/layout/vList6"/>
    <dgm:cxn modelId="{5AEB9197-26E5-4038-85F6-6967E1DF4123}" srcId="{549055E6-F0B2-43F4-8733-ED0472812B0B}" destId="{758BC701-AE95-44FB-A436-5A9E69644339}" srcOrd="2" destOrd="0" parTransId="{7DC04917-A301-4B0B-96AA-574FE6BA06EB}" sibTransId="{50A1D520-004D-4D49-9A41-C49962892F1B}"/>
    <dgm:cxn modelId="{1CBD34D8-7F54-49DE-89DC-CE7D7C8E13E7}" srcId="{549055E6-F0B2-43F4-8733-ED0472812B0B}" destId="{3B91A83B-2E9E-430E-9E2A-3FC90D0E1B5D}" srcOrd="3" destOrd="0" parTransId="{92DB43DC-041D-4108-B824-83B184F43044}" sibTransId="{A147F9E5-1516-430C-AA30-4113C0CC1777}"/>
    <dgm:cxn modelId="{8DE0F5A9-0D3D-42F8-9039-1117FA82819F}" srcId="{8F0AA828-8D45-46CD-BE29-E226D162A58C}" destId="{A9E61C48-CBA2-429E-8409-65D468523643}" srcOrd="1" destOrd="0" parTransId="{DA610AB4-99B0-4705-8757-B7E01E8811E0}" sibTransId="{26F6ABFF-B2BB-40B9-8067-21D1994CE8D2}"/>
    <dgm:cxn modelId="{0C91379C-A1AD-45BF-8F4E-5E950413EAE6}" type="presOf" srcId="{B550EDE6-0560-423E-A697-E7416C63B793}" destId="{4E6B025F-CCE4-45EC-A38B-01DD51156B06}" srcOrd="0" destOrd="2" presId="urn:microsoft.com/office/officeart/2005/8/layout/vList6"/>
    <dgm:cxn modelId="{8A4C2BF8-476A-4098-A64F-7945809C4D80}" type="presOf" srcId="{068EB1FE-E53A-4B35-BA7C-EC5FE4670960}" destId="{7A39841F-6B1C-4A83-A9C9-DB44CCAFBEE7}" srcOrd="0" destOrd="0" presId="urn:microsoft.com/office/officeart/2005/8/layout/vList6"/>
    <dgm:cxn modelId="{4B73CCC8-3EB0-4013-9836-296C7C45EF80}" srcId="{758BC701-AE95-44FB-A436-5A9E69644339}" destId="{4A4BF45C-9D58-49C7-BC3C-276D0A3B360A}" srcOrd="2" destOrd="0" parTransId="{DC4B8090-E96B-41C0-BFA3-47A7CF22B411}" sibTransId="{9C9EAA01-2E57-436E-A062-4FC14EDA7A87}"/>
    <dgm:cxn modelId="{B0580280-6828-497E-A8A5-85665B7E4841}" type="presOf" srcId="{B33CA5EB-BC2D-4C85-B4FB-C05E4EC55E4A}" destId="{7A39841F-6B1C-4A83-A9C9-DB44CCAFBEE7}" srcOrd="0" destOrd="2" presId="urn:microsoft.com/office/officeart/2005/8/layout/vList6"/>
    <dgm:cxn modelId="{C19986E8-5BDF-4008-93FE-22BA7DDB8907}" type="presOf" srcId="{2A6AE681-6D14-441B-AA63-01B55B595E13}" destId="{2EB8C512-9782-48CD-92C4-AA0E09DF08B7}" srcOrd="0" destOrd="0" presId="urn:microsoft.com/office/officeart/2005/8/layout/vList6"/>
    <dgm:cxn modelId="{09352074-AF3C-49D9-989D-791558726096}" srcId="{3B91A83B-2E9E-430E-9E2A-3FC90D0E1B5D}" destId="{0F888856-D397-4CA5-A838-2A0FA28E1936}" srcOrd="2" destOrd="0" parTransId="{F9DF7C6B-FAB3-4431-944D-152BF2FEA6DF}" sibTransId="{CE7B33EF-A875-4F2E-9AD8-89A21860686F}"/>
    <dgm:cxn modelId="{FA9D0C24-CD57-4AB3-8A60-5E059EFBF7F6}" srcId="{758BC701-AE95-44FB-A436-5A9E69644339}" destId="{0A7956A3-FF13-410B-B71E-3C803F7A2F6F}" srcOrd="0" destOrd="0" parTransId="{D942DF24-EC69-4CDA-9990-AFBD9D835C9B}" sibTransId="{A529E0E8-CCAF-4FE6-8ACF-76CEFDBD5D05}"/>
    <dgm:cxn modelId="{B329BAD8-D2E9-4BE6-A61E-7C2FB5ECA597}" srcId="{B854D3D5-B29B-486B-BC86-852C166D3B65}" destId="{B550EDE6-0560-423E-A697-E7416C63B793}" srcOrd="2" destOrd="0" parTransId="{5694232D-8202-4A8A-B4A6-CFCF5A0B47D6}" sibTransId="{3AF61BB2-842F-4945-A04A-892D9D34DFAD}"/>
    <dgm:cxn modelId="{766F566B-C9F7-41D4-A349-12DC319F3FA0}" type="presOf" srcId="{3B91A83B-2E9E-430E-9E2A-3FC90D0E1B5D}" destId="{80390696-478E-4940-B8AE-A0F818EA90DE}" srcOrd="0" destOrd="0" presId="urn:microsoft.com/office/officeart/2005/8/layout/vList6"/>
    <dgm:cxn modelId="{A953BD2F-E133-4D54-A624-701087C970CF}" srcId="{2A6AE681-6D14-441B-AA63-01B55B595E13}" destId="{0067C82E-28C5-46C4-B823-BC3618913C41}" srcOrd="1" destOrd="0" parTransId="{E60D2DAC-1751-4416-9FFC-9B6D393BE222}" sibTransId="{F0586823-08EC-4BA3-97EB-81EFCA334887}"/>
    <dgm:cxn modelId="{A2BA0261-BB0A-48CF-9B49-761B2824F1A4}" srcId="{3B91A83B-2E9E-430E-9E2A-3FC90D0E1B5D}" destId="{2A419221-4506-4BCD-B39E-C83ED5DFFA1E}" srcOrd="0" destOrd="0" parTransId="{F46A5C27-EC0F-4D74-9FC3-0B39B0292E2D}" sibTransId="{0786A9DF-AFC5-430D-8D7C-555C58334442}"/>
    <dgm:cxn modelId="{9FA85442-063F-4EA7-8E6C-39B499F633F9}" srcId="{2A6AE681-6D14-441B-AA63-01B55B595E13}" destId="{068EB1FE-E53A-4B35-BA7C-EC5FE4670960}" srcOrd="0" destOrd="0" parTransId="{087B831A-64C8-4A95-9A34-536F0442DDBF}" sibTransId="{B6CC8718-5898-4464-989F-30F50952E104}"/>
    <dgm:cxn modelId="{0EDC6EAE-320A-4803-B58D-BAEBE7D982CC}" type="presOf" srcId="{C8AB2045-1486-4E70-91B4-C36940011D59}" destId="{4E6B025F-CCE4-45EC-A38B-01DD51156B06}" srcOrd="0" destOrd="0" presId="urn:microsoft.com/office/officeart/2005/8/layout/vList6"/>
    <dgm:cxn modelId="{F2222705-D727-4E35-BE97-82AAD1BA74B8}" srcId="{8F0AA828-8D45-46CD-BE29-E226D162A58C}" destId="{9AC1EFAB-41E1-4243-BA54-6BBC3C8175F9}" srcOrd="0" destOrd="0" parTransId="{7A0E0708-2E2E-49BD-AE0F-35AB4C9CEF03}" sibTransId="{849831A8-EF47-45AB-B288-57913C526949}"/>
    <dgm:cxn modelId="{64BC9546-B551-4E60-8CF0-26771B916D7D}" type="presOf" srcId="{9AC1EFAB-41E1-4243-BA54-6BBC3C8175F9}" destId="{DCE91E88-D43C-4651-B783-4D8599D377BE}" srcOrd="0" destOrd="0" presId="urn:microsoft.com/office/officeart/2005/8/layout/vList6"/>
    <dgm:cxn modelId="{05BFA1E3-6E31-4A08-9E1D-FC310B61CB84}" type="presOf" srcId="{0F888856-D397-4CA5-A838-2A0FA28E1936}" destId="{2DEFD293-9D60-4068-B3CD-576435C5E13D}" srcOrd="0" destOrd="2" presId="urn:microsoft.com/office/officeart/2005/8/layout/vList6"/>
    <dgm:cxn modelId="{5F196B64-E900-40B7-BC51-AF3398EC9F0D}" type="presOf" srcId="{4A4BF45C-9D58-49C7-BC3C-276D0A3B360A}" destId="{B0F28CCF-0CB6-412D-82A0-595D0A148577}" srcOrd="0" destOrd="2" presId="urn:microsoft.com/office/officeart/2005/8/layout/vList6"/>
    <dgm:cxn modelId="{46A7FEC7-277C-42B7-BD1B-26E7BE10C0AE}" srcId="{B854D3D5-B29B-486B-BC86-852C166D3B65}" destId="{C8AB2045-1486-4E70-91B4-C36940011D59}" srcOrd="0" destOrd="0" parTransId="{3140F8AB-ADD0-4986-9889-A878E5332455}" sibTransId="{4724A9CD-A282-436E-B091-41A65FE7AD74}"/>
    <dgm:cxn modelId="{6540509F-34ED-4D0F-9D8F-9108099A8523}" type="presOf" srcId="{A9E61C48-CBA2-429E-8409-65D468523643}" destId="{DCE91E88-D43C-4651-B783-4D8599D377BE}" srcOrd="0" destOrd="1" presId="urn:microsoft.com/office/officeart/2005/8/layout/vList6"/>
    <dgm:cxn modelId="{F972C8FF-60F9-4D43-8525-DDD742ABC5A2}" type="presOf" srcId="{B854D3D5-B29B-486B-BC86-852C166D3B65}" destId="{2DCD792B-4ABE-4A39-B8CC-C5CCF9765E9D}" srcOrd="0" destOrd="0" presId="urn:microsoft.com/office/officeart/2005/8/layout/vList6"/>
    <dgm:cxn modelId="{30906AF6-5773-42D2-B6F1-DB9265B6C88B}" srcId="{549055E6-F0B2-43F4-8733-ED0472812B0B}" destId="{2A6AE681-6D14-441B-AA63-01B55B595E13}" srcOrd="4" destOrd="0" parTransId="{75A64631-F8A0-438B-9181-4A5B29208BBA}" sibTransId="{B5276876-C12C-4811-9A25-253B1D92E955}"/>
    <dgm:cxn modelId="{F803EE4E-26A1-4F96-874B-79ABDC5B2DE3}" srcId="{8F0AA828-8D45-46CD-BE29-E226D162A58C}" destId="{3E871071-7F1D-41A1-9B99-00FA785D2CED}" srcOrd="2" destOrd="0" parTransId="{1CD15ACE-2030-461B-B666-1A2C6771C533}" sibTransId="{C3D7EDE8-9D5F-44ED-B904-C1D6F7B345CE}"/>
    <dgm:cxn modelId="{4AA0EBAD-71DE-475F-814E-2DE7CFE79B7C}" type="presOf" srcId="{0067C82E-28C5-46C4-B823-BC3618913C41}" destId="{7A39841F-6B1C-4A83-A9C9-DB44CCAFBEE7}" srcOrd="0" destOrd="1" presId="urn:microsoft.com/office/officeart/2005/8/layout/vList6"/>
    <dgm:cxn modelId="{583E49A0-CACC-4C12-814B-52A6EDF11E76}" type="presOf" srcId="{3E871071-7F1D-41A1-9B99-00FA785D2CED}" destId="{DCE91E88-D43C-4651-B783-4D8599D377BE}" srcOrd="0" destOrd="2" presId="urn:microsoft.com/office/officeart/2005/8/layout/vList6"/>
    <dgm:cxn modelId="{7CEC231E-8B00-4D4E-BF46-DCDF64670FDC}" type="presParOf" srcId="{A33B20CC-E7E2-4AAE-8CC8-702FD2EE9226}" destId="{601994D3-60F8-4DEE-A80C-54F82DA6A47C}" srcOrd="0" destOrd="0" presId="urn:microsoft.com/office/officeart/2005/8/layout/vList6"/>
    <dgm:cxn modelId="{732D5F65-36D7-4417-A6DD-AE3006A245F3}" type="presParOf" srcId="{601994D3-60F8-4DEE-A80C-54F82DA6A47C}" destId="{9E091294-0B99-4F28-9DD0-BAFFCFAD9F2E}" srcOrd="0" destOrd="0" presId="urn:microsoft.com/office/officeart/2005/8/layout/vList6"/>
    <dgm:cxn modelId="{0C427FFE-B241-4138-859D-311A0F1C2692}" type="presParOf" srcId="{601994D3-60F8-4DEE-A80C-54F82DA6A47C}" destId="{DCE91E88-D43C-4651-B783-4D8599D377BE}" srcOrd="1" destOrd="0" presId="urn:microsoft.com/office/officeart/2005/8/layout/vList6"/>
    <dgm:cxn modelId="{6A1795A8-FF41-4CC5-AE1B-02075783822C}" type="presParOf" srcId="{A33B20CC-E7E2-4AAE-8CC8-702FD2EE9226}" destId="{877D8680-348B-4F26-8779-FA1C86D2FFBB}" srcOrd="1" destOrd="0" presId="urn:microsoft.com/office/officeart/2005/8/layout/vList6"/>
    <dgm:cxn modelId="{B1C8E382-0403-452E-97E4-F96364324970}" type="presParOf" srcId="{A33B20CC-E7E2-4AAE-8CC8-702FD2EE9226}" destId="{6173B3DF-7FFE-4D7C-8A24-EEABA96B5C5F}" srcOrd="2" destOrd="0" presId="urn:microsoft.com/office/officeart/2005/8/layout/vList6"/>
    <dgm:cxn modelId="{DB52865D-7D7A-4E5F-BF39-C53A719E4FE4}" type="presParOf" srcId="{6173B3DF-7FFE-4D7C-8A24-EEABA96B5C5F}" destId="{2DCD792B-4ABE-4A39-B8CC-C5CCF9765E9D}" srcOrd="0" destOrd="0" presId="urn:microsoft.com/office/officeart/2005/8/layout/vList6"/>
    <dgm:cxn modelId="{4F8AD04A-1DFC-47B5-A3D7-3DFC44E94FF3}" type="presParOf" srcId="{6173B3DF-7FFE-4D7C-8A24-EEABA96B5C5F}" destId="{4E6B025F-CCE4-45EC-A38B-01DD51156B06}" srcOrd="1" destOrd="0" presId="urn:microsoft.com/office/officeart/2005/8/layout/vList6"/>
    <dgm:cxn modelId="{C074D32D-CA11-4577-95DC-D78094F61AF1}" type="presParOf" srcId="{A33B20CC-E7E2-4AAE-8CC8-702FD2EE9226}" destId="{DFDA1E99-3529-46CA-A6C5-DCD89CB6F022}" srcOrd="3" destOrd="0" presId="urn:microsoft.com/office/officeart/2005/8/layout/vList6"/>
    <dgm:cxn modelId="{B7C8A3C2-0051-4CD0-BD17-AE9E41ECBAD3}" type="presParOf" srcId="{A33B20CC-E7E2-4AAE-8CC8-702FD2EE9226}" destId="{2446831C-2F11-48ED-846B-112AA3A92C29}" srcOrd="4" destOrd="0" presId="urn:microsoft.com/office/officeart/2005/8/layout/vList6"/>
    <dgm:cxn modelId="{596F2AF3-14B4-42BB-95C3-10C6C018E27A}" type="presParOf" srcId="{2446831C-2F11-48ED-846B-112AA3A92C29}" destId="{22DDECFD-A5AE-492B-8F0E-9D1E6350741D}" srcOrd="0" destOrd="0" presId="urn:microsoft.com/office/officeart/2005/8/layout/vList6"/>
    <dgm:cxn modelId="{184ACEEF-3CB6-425D-BA83-E07DAF70DCD0}" type="presParOf" srcId="{2446831C-2F11-48ED-846B-112AA3A92C29}" destId="{B0F28CCF-0CB6-412D-82A0-595D0A148577}" srcOrd="1" destOrd="0" presId="urn:microsoft.com/office/officeart/2005/8/layout/vList6"/>
    <dgm:cxn modelId="{3E985787-E5D3-4475-BFF0-34747CE09F00}" type="presParOf" srcId="{A33B20CC-E7E2-4AAE-8CC8-702FD2EE9226}" destId="{9BAD4EFC-37E6-45F8-BFF1-81A4DAC29E40}" srcOrd="5" destOrd="0" presId="urn:microsoft.com/office/officeart/2005/8/layout/vList6"/>
    <dgm:cxn modelId="{E99C77D2-82D8-4E09-82D2-97A833E4AFD8}" type="presParOf" srcId="{A33B20CC-E7E2-4AAE-8CC8-702FD2EE9226}" destId="{E8FE931A-BA0B-4BEF-AB98-DF5D84C54368}" srcOrd="6" destOrd="0" presId="urn:microsoft.com/office/officeart/2005/8/layout/vList6"/>
    <dgm:cxn modelId="{3D08FD8D-F209-469E-ACA5-91B952588A3C}" type="presParOf" srcId="{E8FE931A-BA0B-4BEF-AB98-DF5D84C54368}" destId="{80390696-478E-4940-B8AE-A0F818EA90DE}" srcOrd="0" destOrd="0" presId="urn:microsoft.com/office/officeart/2005/8/layout/vList6"/>
    <dgm:cxn modelId="{5004A5CA-BB00-46D7-98A7-569EB7117EE6}" type="presParOf" srcId="{E8FE931A-BA0B-4BEF-AB98-DF5D84C54368}" destId="{2DEFD293-9D60-4068-B3CD-576435C5E13D}" srcOrd="1" destOrd="0" presId="urn:microsoft.com/office/officeart/2005/8/layout/vList6"/>
    <dgm:cxn modelId="{4C9C9325-8E73-49E0-843E-FB9D547A9BB8}" type="presParOf" srcId="{A33B20CC-E7E2-4AAE-8CC8-702FD2EE9226}" destId="{455D1C94-B915-44E9-9728-6DF764A516D1}" srcOrd="7" destOrd="0" presId="urn:microsoft.com/office/officeart/2005/8/layout/vList6"/>
    <dgm:cxn modelId="{FDBCFBB4-40EF-4100-92EA-88048D3348D1}" type="presParOf" srcId="{A33B20CC-E7E2-4AAE-8CC8-702FD2EE9226}" destId="{A625D3F0-5532-443F-B472-B4168379AB2B}" srcOrd="8" destOrd="0" presId="urn:microsoft.com/office/officeart/2005/8/layout/vList6"/>
    <dgm:cxn modelId="{4EED4AD7-22C3-46B3-9472-2295B7A877C3}" type="presParOf" srcId="{A625D3F0-5532-443F-B472-B4168379AB2B}" destId="{2EB8C512-9782-48CD-92C4-AA0E09DF08B7}" srcOrd="0" destOrd="0" presId="urn:microsoft.com/office/officeart/2005/8/layout/vList6"/>
    <dgm:cxn modelId="{C28616C1-F153-4D4B-B2F6-F0B2C09903A3}" type="presParOf" srcId="{A625D3F0-5532-443F-B472-B4168379AB2B}" destId="{7A39841F-6B1C-4A83-A9C9-DB44CCAFBEE7}"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BCFB644-8561-4C71-97C4-203DD8652CFA}"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s-MX"/>
        </a:p>
      </dgm:t>
    </dgm:pt>
    <dgm:pt modelId="{A6C4FD46-7F90-486A-A21D-A6161BAE879E}">
      <dgm:prSet phldrT="[Texto]"/>
      <dgm:spPr/>
      <dgm:t>
        <a:bodyPr/>
        <a:lstStyle/>
        <a:p>
          <a:r>
            <a:rPr lang="es-MX" dirty="0" smtClean="0"/>
            <a:t>Abiertas</a:t>
          </a:r>
          <a:endParaRPr lang="es-MX" dirty="0"/>
        </a:p>
      </dgm:t>
    </dgm:pt>
    <dgm:pt modelId="{AF792463-1786-448E-8E67-9CD59043EC25}" type="parTrans" cxnId="{97A18C39-7781-4046-8507-45747569BFEC}">
      <dgm:prSet/>
      <dgm:spPr/>
      <dgm:t>
        <a:bodyPr/>
        <a:lstStyle/>
        <a:p>
          <a:endParaRPr lang="es-MX"/>
        </a:p>
      </dgm:t>
    </dgm:pt>
    <dgm:pt modelId="{D5D2F8ED-0C25-432A-A14D-3208F5B56E15}" type="sibTrans" cxnId="{97A18C39-7781-4046-8507-45747569BFEC}">
      <dgm:prSet/>
      <dgm:spPr/>
      <dgm:t>
        <a:bodyPr/>
        <a:lstStyle/>
        <a:p>
          <a:endParaRPr lang="es-MX"/>
        </a:p>
      </dgm:t>
    </dgm:pt>
    <dgm:pt modelId="{8FFA833C-D1F7-4346-B5C2-1EF596864719}">
      <dgm:prSet phldrT="[Texto]"/>
      <dgm:spPr/>
      <dgm:t>
        <a:bodyPr/>
        <a:lstStyle/>
        <a:p>
          <a:r>
            <a:rPr lang="es-MX" dirty="0" smtClean="0"/>
            <a:t>Cerradas</a:t>
          </a:r>
          <a:endParaRPr lang="es-MX" dirty="0"/>
        </a:p>
      </dgm:t>
    </dgm:pt>
    <dgm:pt modelId="{CBE7D9D8-B58F-4C5C-8B19-DF050B7DF15A}" type="parTrans" cxnId="{BD6E27B1-CBDE-4ED8-BF6D-207B2B10C5AB}">
      <dgm:prSet/>
      <dgm:spPr/>
      <dgm:t>
        <a:bodyPr/>
        <a:lstStyle/>
        <a:p>
          <a:endParaRPr lang="es-MX"/>
        </a:p>
      </dgm:t>
    </dgm:pt>
    <dgm:pt modelId="{9F041DDC-5E47-4A6C-A111-8478A8CA8831}" type="sibTrans" cxnId="{BD6E27B1-CBDE-4ED8-BF6D-207B2B10C5AB}">
      <dgm:prSet/>
      <dgm:spPr/>
      <dgm:t>
        <a:bodyPr/>
        <a:lstStyle/>
        <a:p>
          <a:endParaRPr lang="es-MX"/>
        </a:p>
      </dgm:t>
    </dgm:pt>
    <dgm:pt modelId="{691BFDCA-E320-417D-8209-C1F1BA0C048B}" type="pres">
      <dgm:prSet presAssocID="{CBCFB644-8561-4C71-97C4-203DD8652CFA}" presName="compositeShape" presStyleCnt="0">
        <dgm:presLayoutVars>
          <dgm:chMax val="2"/>
          <dgm:dir/>
          <dgm:resizeHandles val="exact"/>
        </dgm:presLayoutVars>
      </dgm:prSet>
      <dgm:spPr/>
      <dgm:t>
        <a:bodyPr/>
        <a:lstStyle/>
        <a:p>
          <a:endParaRPr lang="es-MX"/>
        </a:p>
      </dgm:t>
    </dgm:pt>
    <dgm:pt modelId="{4EA91957-80A8-4877-BBCE-596092557AA1}" type="pres">
      <dgm:prSet presAssocID="{CBCFB644-8561-4C71-97C4-203DD8652CFA}" presName="ribbon" presStyleLbl="node1" presStyleIdx="0" presStyleCnt="1"/>
      <dgm:spPr/>
      <dgm:t>
        <a:bodyPr/>
        <a:lstStyle/>
        <a:p>
          <a:endParaRPr lang="es-MX"/>
        </a:p>
      </dgm:t>
    </dgm:pt>
    <dgm:pt modelId="{8212A4D5-689D-4907-8605-2DE087C7FABE}" type="pres">
      <dgm:prSet presAssocID="{CBCFB644-8561-4C71-97C4-203DD8652CFA}" presName="leftArrowText" presStyleLbl="node1" presStyleIdx="0" presStyleCnt="1">
        <dgm:presLayoutVars>
          <dgm:chMax val="0"/>
          <dgm:bulletEnabled val="1"/>
        </dgm:presLayoutVars>
      </dgm:prSet>
      <dgm:spPr/>
      <dgm:t>
        <a:bodyPr/>
        <a:lstStyle/>
        <a:p>
          <a:endParaRPr lang="es-MX"/>
        </a:p>
      </dgm:t>
    </dgm:pt>
    <dgm:pt modelId="{DF2D26CF-EAE9-4F59-B593-3A8394D3E0C1}" type="pres">
      <dgm:prSet presAssocID="{CBCFB644-8561-4C71-97C4-203DD8652CFA}" presName="rightArrowText" presStyleLbl="node1" presStyleIdx="0" presStyleCnt="1">
        <dgm:presLayoutVars>
          <dgm:chMax val="0"/>
          <dgm:bulletEnabled val="1"/>
        </dgm:presLayoutVars>
      </dgm:prSet>
      <dgm:spPr/>
      <dgm:t>
        <a:bodyPr/>
        <a:lstStyle/>
        <a:p>
          <a:endParaRPr lang="es-MX"/>
        </a:p>
      </dgm:t>
    </dgm:pt>
  </dgm:ptLst>
  <dgm:cxnLst>
    <dgm:cxn modelId="{BD6E27B1-CBDE-4ED8-BF6D-207B2B10C5AB}" srcId="{CBCFB644-8561-4C71-97C4-203DD8652CFA}" destId="{8FFA833C-D1F7-4346-B5C2-1EF596864719}" srcOrd="1" destOrd="0" parTransId="{CBE7D9D8-B58F-4C5C-8B19-DF050B7DF15A}" sibTransId="{9F041DDC-5E47-4A6C-A111-8478A8CA8831}"/>
    <dgm:cxn modelId="{34319DF4-C9A8-4869-958F-F7304864EE9D}" type="presOf" srcId="{8FFA833C-D1F7-4346-B5C2-1EF596864719}" destId="{DF2D26CF-EAE9-4F59-B593-3A8394D3E0C1}" srcOrd="0" destOrd="0" presId="urn:microsoft.com/office/officeart/2005/8/layout/arrow6"/>
    <dgm:cxn modelId="{9A295195-A6BC-4709-BDDA-96C9D5622690}" type="presOf" srcId="{CBCFB644-8561-4C71-97C4-203DD8652CFA}" destId="{691BFDCA-E320-417D-8209-C1F1BA0C048B}" srcOrd="0" destOrd="0" presId="urn:microsoft.com/office/officeart/2005/8/layout/arrow6"/>
    <dgm:cxn modelId="{97A18C39-7781-4046-8507-45747569BFEC}" srcId="{CBCFB644-8561-4C71-97C4-203DD8652CFA}" destId="{A6C4FD46-7F90-486A-A21D-A6161BAE879E}" srcOrd="0" destOrd="0" parTransId="{AF792463-1786-448E-8E67-9CD59043EC25}" sibTransId="{D5D2F8ED-0C25-432A-A14D-3208F5B56E15}"/>
    <dgm:cxn modelId="{391FB901-E310-4405-9C5D-91219779AAD6}" type="presOf" srcId="{A6C4FD46-7F90-486A-A21D-A6161BAE879E}" destId="{8212A4D5-689D-4907-8605-2DE087C7FABE}" srcOrd="0" destOrd="0" presId="urn:microsoft.com/office/officeart/2005/8/layout/arrow6"/>
    <dgm:cxn modelId="{28F0567A-E241-4887-AAC7-E51D95C1BA57}" type="presParOf" srcId="{691BFDCA-E320-417D-8209-C1F1BA0C048B}" destId="{4EA91957-80A8-4877-BBCE-596092557AA1}" srcOrd="0" destOrd="0" presId="urn:microsoft.com/office/officeart/2005/8/layout/arrow6"/>
    <dgm:cxn modelId="{40C8EF6C-4C49-4F5A-85E2-9BF549263F32}" type="presParOf" srcId="{691BFDCA-E320-417D-8209-C1F1BA0C048B}" destId="{8212A4D5-689D-4907-8605-2DE087C7FABE}" srcOrd="1" destOrd="0" presId="urn:microsoft.com/office/officeart/2005/8/layout/arrow6"/>
    <dgm:cxn modelId="{08C3801D-D570-4B85-9142-4CF573706725}" type="presParOf" srcId="{691BFDCA-E320-417D-8209-C1F1BA0C048B}" destId="{DF2D26CF-EAE9-4F59-B593-3A8394D3E0C1}"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FD04B28-3D69-49DC-82BC-35797FB0C651}" type="doc">
      <dgm:prSet loTypeId="urn:microsoft.com/office/officeart/2009/3/layout/OpposingIdeas" loCatId="relationship" qsTypeId="urn:microsoft.com/office/officeart/2005/8/quickstyle/simple1" qsCatId="simple" csTypeId="urn:microsoft.com/office/officeart/2005/8/colors/colorful5" csCatId="colorful" phldr="1"/>
      <dgm:spPr/>
      <dgm:t>
        <a:bodyPr/>
        <a:lstStyle/>
        <a:p>
          <a:endParaRPr lang="es-MX"/>
        </a:p>
      </dgm:t>
    </dgm:pt>
    <dgm:pt modelId="{30CD0CAE-6F00-4E90-AC15-B4660449F0AD}">
      <dgm:prSet phldrT="[Texto]"/>
      <dgm:spPr/>
      <dgm:t>
        <a:bodyPr/>
        <a:lstStyle/>
        <a:p>
          <a:r>
            <a:rPr lang="es-MX" dirty="0" smtClean="0"/>
            <a:t>Ventajas</a:t>
          </a:r>
          <a:endParaRPr lang="es-MX" dirty="0"/>
        </a:p>
      </dgm:t>
    </dgm:pt>
    <dgm:pt modelId="{85BFF917-7E3A-4F4B-B565-802B9349F999}" type="parTrans" cxnId="{6B774A1C-803E-4494-9D8D-394A34F619D1}">
      <dgm:prSet/>
      <dgm:spPr/>
      <dgm:t>
        <a:bodyPr/>
        <a:lstStyle/>
        <a:p>
          <a:endParaRPr lang="es-MX"/>
        </a:p>
      </dgm:t>
    </dgm:pt>
    <dgm:pt modelId="{7E6CAB3B-A0BC-49FA-AB06-EB5666CB0900}" type="sibTrans" cxnId="{6B774A1C-803E-4494-9D8D-394A34F619D1}">
      <dgm:prSet/>
      <dgm:spPr/>
      <dgm:t>
        <a:bodyPr/>
        <a:lstStyle/>
        <a:p>
          <a:endParaRPr lang="es-MX"/>
        </a:p>
      </dgm:t>
    </dgm:pt>
    <dgm:pt modelId="{0B96BF3F-AFD0-4030-B868-5834AB6970E2}">
      <dgm:prSet phldrT="[Texto]" custT="1"/>
      <dgm:spPr/>
      <dgm:t>
        <a:bodyPr/>
        <a:lstStyle/>
        <a:p>
          <a:r>
            <a:rPr lang="es-MX" sz="1600" dirty="0" smtClean="0"/>
            <a:t>Hacen que el entrevistado se sienta a gusto</a:t>
          </a:r>
          <a:endParaRPr lang="es-MX" sz="1600" dirty="0"/>
        </a:p>
      </dgm:t>
    </dgm:pt>
    <dgm:pt modelId="{5F48C063-8BE4-4D18-B550-B72403BF6333}" type="parTrans" cxnId="{C937238B-757E-40D5-8C54-607C564BD6D5}">
      <dgm:prSet/>
      <dgm:spPr/>
      <dgm:t>
        <a:bodyPr/>
        <a:lstStyle/>
        <a:p>
          <a:endParaRPr lang="es-MX"/>
        </a:p>
      </dgm:t>
    </dgm:pt>
    <dgm:pt modelId="{37509E03-06BB-4162-89CD-31E2DA780A73}" type="sibTrans" cxnId="{C937238B-757E-40D5-8C54-607C564BD6D5}">
      <dgm:prSet/>
      <dgm:spPr/>
      <dgm:t>
        <a:bodyPr/>
        <a:lstStyle/>
        <a:p>
          <a:endParaRPr lang="es-MX"/>
        </a:p>
      </dgm:t>
    </dgm:pt>
    <dgm:pt modelId="{A67939A4-69A2-41C3-8F2A-00EE719620A7}">
      <dgm:prSet phldrT="[Texto]"/>
      <dgm:spPr/>
      <dgm:t>
        <a:bodyPr/>
        <a:lstStyle/>
        <a:p>
          <a:r>
            <a:rPr lang="es-MX" dirty="0" smtClean="0"/>
            <a:t>Desventajas</a:t>
          </a:r>
          <a:endParaRPr lang="es-MX" dirty="0"/>
        </a:p>
      </dgm:t>
    </dgm:pt>
    <dgm:pt modelId="{74528A8F-0CA1-4E3E-9DF3-009810DFA3E4}" type="parTrans" cxnId="{1D081934-A5AC-4B4F-BE9B-4F0052B9A499}">
      <dgm:prSet/>
      <dgm:spPr/>
      <dgm:t>
        <a:bodyPr/>
        <a:lstStyle/>
        <a:p>
          <a:endParaRPr lang="es-MX"/>
        </a:p>
      </dgm:t>
    </dgm:pt>
    <dgm:pt modelId="{ADD79B29-A5B6-4336-9554-F9FE11452FE9}" type="sibTrans" cxnId="{1D081934-A5AC-4B4F-BE9B-4F0052B9A499}">
      <dgm:prSet/>
      <dgm:spPr/>
      <dgm:t>
        <a:bodyPr/>
        <a:lstStyle/>
        <a:p>
          <a:endParaRPr lang="es-MX"/>
        </a:p>
      </dgm:t>
    </dgm:pt>
    <dgm:pt modelId="{F4076F20-3CED-41FA-92A1-B56BFB6BE334}">
      <dgm:prSet phldrT="[Texto]" custT="1"/>
      <dgm:spPr/>
      <dgm:t>
        <a:bodyPr/>
        <a:lstStyle/>
        <a:p>
          <a:r>
            <a:rPr lang="es-MX" sz="1600" dirty="0" smtClean="0"/>
            <a:t>Podrían dar como resultado muchos detalles irrelevantes</a:t>
          </a:r>
        </a:p>
        <a:p>
          <a:r>
            <a:rPr lang="es-MX" sz="1600" dirty="0" smtClean="0"/>
            <a:t>Posible perdida del control de la entrevista</a:t>
          </a:r>
          <a:endParaRPr lang="es-MX" sz="1600" dirty="0"/>
        </a:p>
      </dgm:t>
    </dgm:pt>
    <dgm:pt modelId="{8A2F3EC2-D8F2-44D8-B7B9-BA1140B20E69}" type="parTrans" cxnId="{2F26434D-7E52-4B93-8822-F888E5DA5AB7}">
      <dgm:prSet/>
      <dgm:spPr/>
      <dgm:t>
        <a:bodyPr/>
        <a:lstStyle/>
        <a:p>
          <a:endParaRPr lang="es-MX"/>
        </a:p>
      </dgm:t>
    </dgm:pt>
    <dgm:pt modelId="{AD4C8487-FA98-4C06-AD0E-BDB44862CF70}" type="sibTrans" cxnId="{2F26434D-7E52-4B93-8822-F888E5DA5AB7}">
      <dgm:prSet/>
      <dgm:spPr/>
      <dgm:t>
        <a:bodyPr/>
        <a:lstStyle/>
        <a:p>
          <a:endParaRPr lang="es-MX"/>
        </a:p>
      </dgm:t>
    </dgm:pt>
    <dgm:pt modelId="{7AD8E75C-7F4C-46B4-BB13-7A5603568D50}">
      <dgm:prSet phldrT="[Texto]" custT="1"/>
      <dgm:spPr/>
      <dgm:t>
        <a:bodyPr/>
        <a:lstStyle/>
        <a:p>
          <a:r>
            <a:rPr lang="es-MX" sz="1600" dirty="0" smtClean="0"/>
            <a:t>Permiten respuestas que podrían invertir más tiempo del debido para la cantidad de información obtenida</a:t>
          </a:r>
        </a:p>
        <a:p>
          <a:r>
            <a:rPr lang="es-MX" sz="1600" dirty="0" smtClean="0"/>
            <a:t>Dan la impresión de que el entrevistador es inexperto</a:t>
          </a:r>
        </a:p>
        <a:p>
          <a:r>
            <a:rPr lang="es-MX" sz="1600" dirty="0" smtClean="0"/>
            <a:t>Podrían dar al idea de que el entrevistador anda a la pesca, sin objetivo claro de la entrevista</a:t>
          </a:r>
          <a:endParaRPr lang="es-MX" sz="1600" dirty="0"/>
        </a:p>
      </dgm:t>
    </dgm:pt>
    <dgm:pt modelId="{7FCECF87-EC01-4B85-B096-C053A8F8C38A}" type="parTrans" cxnId="{4531AC3E-C62E-4985-8C85-8F6A3BA7F2F4}">
      <dgm:prSet/>
      <dgm:spPr/>
      <dgm:t>
        <a:bodyPr/>
        <a:lstStyle/>
        <a:p>
          <a:endParaRPr lang="es-MX"/>
        </a:p>
      </dgm:t>
    </dgm:pt>
    <dgm:pt modelId="{3D49E89B-3430-4736-9B90-566FDACBE889}" type="sibTrans" cxnId="{4531AC3E-C62E-4985-8C85-8F6A3BA7F2F4}">
      <dgm:prSet/>
      <dgm:spPr/>
      <dgm:t>
        <a:bodyPr/>
        <a:lstStyle/>
        <a:p>
          <a:endParaRPr lang="es-MX"/>
        </a:p>
      </dgm:t>
    </dgm:pt>
    <dgm:pt modelId="{1FD62955-FF88-44A1-A16F-330E7CC4E04F}">
      <dgm:prSet phldrT="[Texto]" custT="1"/>
      <dgm:spPr/>
      <dgm:t>
        <a:bodyPr/>
        <a:lstStyle/>
        <a:p>
          <a:r>
            <a:rPr lang="es-MX" sz="1600" dirty="0" smtClean="0"/>
            <a:t>Permiten al entrevistador entender el vocabulario del entrevistado</a:t>
          </a:r>
          <a:endParaRPr lang="es-MX" sz="1600" dirty="0"/>
        </a:p>
      </dgm:t>
    </dgm:pt>
    <dgm:pt modelId="{8C77A829-AB5D-41BD-B164-7F8EE174FE7B}" type="parTrans" cxnId="{FCDEE125-C27B-4BA2-B305-CA4D97FA51EB}">
      <dgm:prSet/>
      <dgm:spPr/>
      <dgm:t>
        <a:bodyPr/>
        <a:lstStyle/>
        <a:p>
          <a:endParaRPr lang="es-MX"/>
        </a:p>
      </dgm:t>
    </dgm:pt>
    <dgm:pt modelId="{76D061FC-0B91-4B7F-ABE1-B6CF74F80F54}" type="sibTrans" cxnId="{FCDEE125-C27B-4BA2-B305-CA4D97FA51EB}">
      <dgm:prSet/>
      <dgm:spPr/>
      <dgm:t>
        <a:bodyPr/>
        <a:lstStyle/>
        <a:p>
          <a:endParaRPr lang="es-MX"/>
        </a:p>
      </dgm:t>
    </dgm:pt>
    <dgm:pt modelId="{AADDD557-538A-4CE3-953D-FA2FC7B3D73C}">
      <dgm:prSet phldrT="[Texto]" custT="1"/>
      <dgm:spPr/>
      <dgm:t>
        <a:bodyPr/>
        <a:lstStyle/>
        <a:p>
          <a:r>
            <a:rPr lang="es-MX" sz="1600" dirty="0" smtClean="0"/>
            <a:t>Proporcionan gran cantidad de detalles</a:t>
          </a:r>
          <a:endParaRPr lang="es-MX" sz="1600" dirty="0"/>
        </a:p>
      </dgm:t>
    </dgm:pt>
    <dgm:pt modelId="{803E3729-4603-4205-996D-FCD8CE1F067B}" type="parTrans" cxnId="{12CF36DD-72C0-43DC-954B-6AC20E44D173}">
      <dgm:prSet/>
      <dgm:spPr/>
      <dgm:t>
        <a:bodyPr/>
        <a:lstStyle/>
        <a:p>
          <a:endParaRPr lang="es-MX"/>
        </a:p>
      </dgm:t>
    </dgm:pt>
    <dgm:pt modelId="{CBFD2FD6-01F4-4713-958A-FAF712E8E3E4}" type="sibTrans" cxnId="{12CF36DD-72C0-43DC-954B-6AC20E44D173}">
      <dgm:prSet/>
      <dgm:spPr/>
      <dgm:t>
        <a:bodyPr/>
        <a:lstStyle/>
        <a:p>
          <a:endParaRPr lang="es-MX"/>
        </a:p>
      </dgm:t>
    </dgm:pt>
    <dgm:pt modelId="{11F64D15-8BF9-4399-8A38-2DF6BDC0CBE4}">
      <dgm:prSet phldrT="[Texto]" custT="1"/>
      <dgm:spPr/>
      <dgm:t>
        <a:bodyPr/>
        <a:lstStyle/>
        <a:p>
          <a:r>
            <a:rPr lang="es-MX" sz="1600" dirty="0" smtClean="0"/>
            <a:t>Revelan nuevas líneas de preguntas</a:t>
          </a:r>
          <a:endParaRPr lang="es-MX" sz="1600" dirty="0"/>
        </a:p>
      </dgm:t>
    </dgm:pt>
    <dgm:pt modelId="{766E9ADD-D2B2-47C8-97F5-984FC35EDADD}" type="parTrans" cxnId="{4683A6EF-682B-4D9B-A521-120F5C5C64A5}">
      <dgm:prSet/>
      <dgm:spPr/>
      <dgm:t>
        <a:bodyPr/>
        <a:lstStyle/>
        <a:p>
          <a:endParaRPr lang="es-MX"/>
        </a:p>
      </dgm:t>
    </dgm:pt>
    <dgm:pt modelId="{B3681CA0-63FA-4FEC-8D25-DEFBA4315A9A}" type="sibTrans" cxnId="{4683A6EF-682B-4D9B-A521-120F5C5C64A5}">
      <dgm:prSet/>
      <dgm:spPr/>
      <dgm:t>
        <a:bodyPr/>
        <a:lstStyle/>
        <a:p>
          <a:endParaRPr lang="es-MX"/>
        </a:p>
      </dgm:t>
    </dgm:pt>
    <dgm:pt modelId="{8FC5CF55-50BF-426A-B17B-EFF4577B8BF7}">
      <dgm:prSet phldrT="[Texto]" custT="1"/>
      <dgm:spPr/>
      <dgm:t>
        <a:bodyPr/>
        <a:lstStyle/>
        <a:p>
          <a:r>
            <a:rPr lang="es-MX" sz="1600" dirty="0" smtClean="0"/>
            <a:t>Hacen más interesante la entrevista para el entrevistado</a:t>
          </a:r>
          <a:endParaRPr lang="es-MX" sz="1600" dirty="0"/>
        </a:p>
      </dgm:t>
    </dgm:pt>
    <dgm:pt modelId="{304191CA-90AE-4AB0-80E7-4839E8E1EFBC}" type="parTrans" cxnId="{7D2BA754-ECED-4413-8721-B4C3215ED5DB}">
      <dgm:prSet/>
      <dgm:spPr/>
      <dgm:t>
        <a:bodyPr/>
        <a:lstStyle/>
        <a:p>
          <a:endParaRPr lang="es-MX"/>
        </a:p>
      </dgm:t>
    </dgm:pt>
    <dgm:pt modelId="{1FABF124-50D3-4951-AB6E-5D0891659759}" type="sibTrans" cxnId="{7D2BA754-ECED-4413-8721-B4C3215ED5DB}">
      <dgm:prSet/>
      <dgm:spPr/>
      <dgm:t>
        <a:bodyPr/>
        <a:lstStyle/>
        <a:p>
          <a:endParaRPr lang="es-MX"/>
        </a:p>
      </dgm:t>
    </dgm:pt>
    <dgm:pt modelId="{2745E858-7BDC-48C7-B8F9-189AADB62A0E}">
      <dgm:prSet phldrT="[Texto]" custT="1"/>
      <dgm:spPr/>
      <dgm:t>
        <a:bodyPr/>
        <a:lstStyle/>
        <a:p>
          <a:r>
            <a:rPr lang="es-MX" sz="1600" dirty="0" smtClean="0"/>
            <a:t>Permiten más espontaneidad</a:t>
          </a:r>
          <a:endParaRPr lang="es-MX" sz="1600" dirty="0"/>
        </a:p>
      </dgm:t>
    </dgm:pt>
    <dgm:pt modelId="{328BDE88-284C-4BAE-B483-6C9DB58513E0}" type="parTrans" cxnId="{4AA4C00B-FD93-4642-84F8-88406AD406E5}">
      <dgm:prSet/>
      <dgm:spPr/>
      <dgm:t>
        <a:bodyPr/>
        <a:lstStyle/>
        <a:p>
          <a:endParaRPr lang="es-MX"/>
        </a:p>
      </dgm:t>
    </dgm:pt>
    <dgm:pt modelId="{338886E8-4ABD-4E1C-9FF6-B1A25021CA16}" type="sibTrans" cxnId="{4AA4C00B-FD93-4642-84F8-88406AD406E5}">
      <dgm:prSet/>
      <dgm:spPr/>
      <dgm:t>
        <a:bodyPr/>
        <a:lstStyle/>
        <a:p>
          <a:endParaRPr lang="es-MX"/>
        </a:p>
      </dgm:t>
    </dgm:pt>
    <dgm:pt modelId="{299BA06E-C66A-4C86-83D4-378AA81DAB00}">
      <dgm:prSet phldrT="[Texto]" custT="1"/>
      <dgm:spPr/>
      <dgm:t>
        <a:bodyPr/>
        <a:lstStyle/>
        <a:p>
          <a:r>
            <a:rPr lang="es-MX" sz="1600" dirty="0" smtClean="0"/>
            <a:t>Facilitan la forma de expresarse al entrevistador</a:t>
          </a:r>
          <a:endParaRPr lang="es-MX" sz="1600" dirty="0"/>
        </a:p>
      </dgm:t>
    </dgm:pt>
    <dgm:pt modelId="{8A3D86D9-8580-48B6-9C1E-6539AF96C8E6}" type="parTrans" cxnId="{D13280CE-47AF-48F1-B559-ECC7C7D58BB5}">
      <dgm:prSet/>
      <dgm:spPr/>
      <dgm:t>
        <a:bodyPr/>
        <a:lstStyle/>
        <a:p>
          <a:endParaRPr lang="es-MX"/>
        </a:p>
      </dgm:t>
    </dgm:pt>
    <dgm:pt modelId="{26432F52-4E3A-43CA-AD0D-A5DAFFD01747}" type="sibTrans" cxnId="{D13280CE-47AF-48F1-B559-ECC7C7D58BB5}">
      <dgm:prSet/>
      <dgm:spPr/>
      <dgm:t>
        <a:bodyPr/>
        <a:lstStyle/>
        <a:p>
          <a:endParaRPr lang="es-MX"/>
        </a:p>
      </dgm:t>
    </dgm:pt>
    <dgm:pt modelId="{6CAD6FB7-A6A4-46F7-B65F-084B693957AB}">
      <dgm:prSet phldrT="[Texto]" custT="1"/>
      <dgm:spPr/>
      <dgm:t>
        <a:bodyPr/>
        <a:lstStyle/>
        <a:p>
          <a:r>
            <a:rPr lang="es-MX" sz="1600" dirty="0" smtClean="0"/>
            <a:t>Son un buen recurso si el entrevistador no está preparado para la entrevista</a:t>
          </a:r>
          <a:endParaRPr lang="es-MX" sz="1600" dirty="0"/>
        </a:p>
      </dgm:t>
    </dgm:pt>
    <dgm:pt modelId="{149D1924-0D96-4C4A-A29E-F25DC0260DA1}" type="parTrans" cxnId="{1324572D-9181-4598-BCD0-AB3A06DB1DE2}">
      <dgm:prSet/>
      <dgm:spPr/>
      <dgm:t>
        <a:bodyPr/>
        <a:lstStyle/>
        <a:p>
          <a:endParaRPr lang="es-MX"/>
        </a:p>
      </dgm:t>
    </dgm:pt>
    <dgm:pt modelId="{7E05B5F2-72F6-4A89-82AF-F0DA90749F83}" type="sibTrans" cxnId="{1324572D-9181-4598-BCD0-AB3A06DB1DE2}">
      <dgm:prSet/>
      <dgm:spPr/>
      <dgm:t>
        <a:bodyPr/>
        <a:lstStyle/>
        <a:p>
          <a:endParaRPr lang="es-MX"/>
        </a:p>
      </dgm:t>
    </dgm:pt>
    <dgm:pt modelId="{0044A9B4-ABD1-4557-9159-35986E4D715E}" type="pres">
      <dgm:prSet presAssocID="{7FD04B28-3D69-49DC-82BC-35797FB0C651}" presName="Name0" presStyleCnt="0">
        <dgm:presLayoutVars>
          <dgm:chMax val="2"/>
          <dgm:dir/>
          <dgm:animOne val="branch"/>
          <dgm:animLvl val="lvl"/>
          <dgm:resizeHandles val="exact"/>
        </dgm:presLayoutVars>
      </dgm:prSet>
      <dgm:spPr/>
      <dgm:t>
        <a:bodyPr/>
        <a:lstStyle/>
        <a:p>
          <a:endParaRPr lang="es-MX"/>
        </a:p>
      </dgm:t>
    </dgm:pt>
    <dgm:pt modelId="{D8579B8A-509B-4702-B099-3868E139BF4C}" type="pres">
      <dgm:prSet presAssocID="{7FD04B28-3D69-49DC-82BC-35797FB0C651}" presName="Background" presStyleLbl="node1" presStyleIdx="0" presStyleCnt="1" custScaleX="132769" custScaleY="151515"/>
      <dgm:spPr/>
    </dgm:pt>
    <dgm:pt modelId="{BC60DD72-B09F-484C-9B6F-8B01804311F2}" type="pres">
      <dgm:prSet presAssocID="{7FD04B28-3D69-49DC-82BC-35797FB0C651}" presName="Divider" presStyleLbl="callout" presStyleIdx="0" presStyleCnt="1"/>
      <dgm:spPr/>
    </dgm:pt>
    <dgm:pt modelId="{732F205B-C601-40E4-B96A-2F7AE72673A4}" type="pres">
      <dgm:prSet presAssocID="{7FD04B28-3D69-49DC-82BC-35797FB0C651}" presName="ChildText1" presStyleLbl="revTx" presStyleIdx="0" presStyleCnt="0" custScaleX="115137" custScaleY="127239" custLinFactNeighborY="-17353">
        <dgm:presLayoutVars>
          <dgm:chMax val="0"/>
          <dgm:chPref val="0"/>
          <dgm:bulletEnabled val="1"/>
        </dgm:presLayoutVars>
      </dgm:prSet>
      <dgm:spPr/>
      <dgm:t>
        <a:bodyPr/>
        <a:lstStyle/>
        <a:p>
          <a:endParaRPr lang="es-MX"/>
        </a:p>
      </dgm:t>
    </dgm:pt>
    <dgm:pt modelId="{4D6118A5-B4EB-4ED8-B525-F1127C993486}" type="pres">
      <dgm:prSet presAssocID="{7FD04B28-3D69-49DC-82BC-35797FB0C651}" presName="ChildText2" presStyleLbl="revTx" presStyleIdx="0" presStyleCnt="0" custScaleY="139774" custLinFactNeighborY="-11085">
        <dgm:presLayoutVars>
          <dgm:chMax val="0"/>
          <dgm:chPref val="0"/>
          <dgm:bulletEnabled val="1"/>
        </dgm:presLayoutVars>
      </dgm:prSet>
      <dgm:spPr/>
      <dgm:t>
        <a:bodyPr/>
        <a:lstStyle/>
        <a:p>
          <a:endParaRPr lang="es-MX"/>
        </a:p>
      </dgm:t>
    </dgm:pt>
    <dgm:pt modelId="{49C13BEC-F623-4D7E-A01D-7F9448617C65}" type="pres">
      <dgm:prSet presAssocID="{7FD04B28-3D69-49DC-82BC-35797FB0C651}" presName="ParentText1" presStyleLbl="revTx" presStyleIdx="0" presStyleCnt="0">
        <dgm:presLayoutVars>
          <dgm:chMax val="1"/>
          <dgm:chPref val="1"/>
        </dgm:presLayoutVars>
      </dgm:prSet>
      <dgm:spPr/>
      <dgm:t>
        <a:bodyPr/>
        <a:lstStyle/>
        <a:p>
          <a:endParaRPr lang="es-MX"/>
        </a:p>
      </dgm:t>
    </dgm:pt>
    <dgm:pt modelId="{3F5A41AC-30CA-484C-8587-3ECB7B4F8FB5}" type="pres">
      <dgm:prSet presAssocID="{7FD04B28-3D69-49DC-82BC-35797FB0C651}" presName="ParentShape1" presStyleLbl="alignImgPlace1" presStyleIdx="0" presStyleCnt="2">
        <dgm:presLayoutVars/>
      </dgm:prSet>
      <dgm:spPr/>
      <dgm:t>
        <a:bodyPr/>
        <a:lstStyle/>
        <a:p>
          <a:endParaRPr lang="es-MX"/>
        </a:p>
      </dgm:t>
    </dgm:pt>
    <dgm:pt modelId="{3206B85B-362C-4EB4-B8A7-24D0528400AB}" type="pres">
      <dgm:prSet presAssocID="{7FD04B28-3D69-49DC-82BC-35797FB0C651}" presName="ParentText2" presStyleLbl="revTx" presStyleIdx="0" presStyleCnt="0">
        <dgm:presLayoutVars>
          <dgm:chMax val="1"/>
          <dgm:chPref val="1"/>
        </dgm:presLayoutVars>
      </dgm:prSet>
      <dgm:spPr/>
      <dgm:t>
        <a:bodyPr/>
        <a:lstStyle/>
        <a:p>
          <a:endParaRPr lang="es-MX"/>
        </a:p>
      </dgm:t>
    </dgm:pt>
    <dgm:pt modelId="{5B7382F9-5DB6-49FD-8245-0C1C91D0BD26}" type="pres">
      <dgm:prSet presAssocID="{7FD04B28-3D69-49DC-82BC-35797FB0C651}" presName="ParentShape2" presStyleLbl="alignImgPlace1" presStyleIdx="1" presStyleCnt="2">
        <dgm:presLayoutVars/>
      </dgm:prSet>
      <dgm:spPr/>
      <dgm:t>
        <a:bodyPr/>
        <a:lstStyle/>
        <a:p>
          <a:endParaRPr lang="es-MX"/>
        </a:p>
      </dgm:t>
    </dgm:pt>
  </dgm:ptLst>
  <dgm:cxnLst>
    <dgm:cxn modelId="{4683A6EF-682B-4D9B-A521-120F5C5C64A5}" srcId="{30CD0CAE-6F00-4E90-AC15-B4660449F0AD}" destId="{11F64D15-8BF9-4399-8A38-2DF6BDC0CBE4}" srcOrd="3" destOrd="0" parTransId="{766E9ADD-D2B2-47C8-97F5-984FC35EDADD}" sibTransId="{B3681CA0-63FA-4FEC-8D25-DEFBA4315A9A}"/>
    <dgm:cxn modelId="{DE21A986-7638-4575-85AD-0D047BFE26C2}" type="presOf" srcId="{30CD0CAE-6F00-4E90-AC15-B4660449F0AD}" destId="{49C13BEC-F623-4D7E-A01D-7F9448617C65}" srcOrd="0" destOrd="0" presId="urn:microsoft.com/office/officeart/2009/3/layout/OpposingIdeas"/>
    <dgm:cxn modelId="{7CBD2C73-101F-4FF8-9645-A041CD0A34F3}" type="presOf" srcId="{299BA06E-C66A-4C86-83D4-378AA81DAB00}" destId="{732F205B-C601-40E4-B96A-2F7AE72673A4}" srcOrd="0" destOrd="6" presId="urn:microsoft.com/office/officeart/2009/3/layout/OpposingIdeas"/>
    <dgm:cxn modelId="{5D81EAE5-EFCF-47F0-83ED-FB805EC8E680}" type="presOf" srcId="{1FD62955-FF88-44A1-A16F-330E7CC4E04F}" destId="{732F205B-C601-40E4-B96A-2F7AE72673A4}" srcOrd="0" destOrd="1" presId="urn:microsoft.com/office/officeart/2009/3/layout/OpposingIdeas"/>
    <dgm:cxn modelId="{4531AC3E-C62E-4985-8C85-8F6A3BA7F2F4}" srcId="{A67939A4-69A2-41C3-8F2A-00EE719620A7}" destId="{7AD8E75C-7F4C-46B4-BB13-7A5603568D50}" srcOrd="1" destOrd="0" parTransId="{7FCECF87-EC01-4B85-B096-C053A8F8C38A}" sibTransId="{3D49E89B-3430-4736-9B90-566FDACBE889}"/>
    <dgm:cxn modelId="{FCDEE125-C27B-4BA2-B305-CA4D97FA51EB}" srcId="{30CD0CAE-6F00-4E90-AC15-B4660449F0AD}" destId="{1FD62955-FF88-44A1-A16F-330E7CC4E04F}" srcOrd="1" destOrd="0" parTransId="{8C77A829-AB5D-41BD-B164-7F8EE174FE7B}" sibTransId="{76D061FC-0B91-4B7F-ABE1-B6CF74F80F54}"/>
    <dgm:cxn modelId="{09B1BC5E-87FB-43AB-A6FF-26E4644B2568}" type="presOf" srcId="{F4076F20-3CED-41FA-92A1-B56BFB6BE334}" destId="{4D6118A5-B4EB-4ED8-B525-F1127C993486}" srcOrd="0" destOrd="0" presId="urn:microsoft.com/office/officeart/2009/3/layout/OpposingIdeas"/>
    <dgm:cxn modelId="{197D15B6-C02B-4583-B548-01D93371E169}" type="presOf" srcId="{A67939A4-69A2-41C3-8F2A-00EE719620A7}" destId="{5B7382F9-5DB6-49FD-8245-0C1C91D0BD26}" srcOrd="1" destOrd="0" presId="urn:microsoft.com/office/officeart/2009/3/layout/OpposingIdeas"/>
    <dgm:cxn modelId="{04BE9B42-4AF9-4408-8C5B-40B390438ED2}" type="presOf" srcId="{7AD8E75C-7F4C-46B4-BB13-7A5603568D50}" destId="{4D6118A5-B4EB-4ED8-B525-F1127C993486}" srcOrd="0" destOrd="1" presId="urn:microsoft.com/office/officeart/2009/3/layout/OpposingIdeas"/>
    <dgm:cxn modelId="{C937238B-757E-40D5-8C54-607C564BD6D5}" srcId="{30CD0CAE-6F00-4E90-AC15-B4660449F0AD}" destId="{0B96BF3F-AFD0-4030-B868-5834AB6970E2}" srcOrd="0" destOrd="0" parTransId="{5F48C063-8BE4-4D18-B550-B72403BF6333}" sibTransId="{37509E03-06BB-4162-89CD-31E2DA780A73}"/>
    <dgm:cxn modelId="{040C5DBA-98F7-4783-BA06-11D6186712E6}" type="presOf" srcId="{6CAD6FB7-A6A4-46F7-B65F-084B693957AB}" destId="{732F205B-C601-40E4-B96A-2F7AE72673A4}" srcOrd="0" destOrd="7" presId="urn:microsoft.com/office/officeart/2009/3/layout/OpposingIdeas"/>
    <dgm:cxn modelId="{6B774A1C-803E-4494-9D8D-394A34F619D1}" srcId="{7FD04B28-3D69-49DC-82BC-35797FB0C651}" destId="{30CD0CAE-6F00-4E90-AC15-B4660449F0AD}" srcOrd="0" destOrd="0" parTransId="{85BFF917-7E3A-4F4B-B565-802B9349F999}" sibTransId="{7E6CAB3B-A0BC-49FA-AB06-EB5666CB0900}"/>
    <dgm:cxn modelId="{1D081934-A5AC-4B4F-BE9B-4F0052B9A499}" srcId="{7FD04B28-3D69-49DC-82BC-35797FB0C651}" destId="{A67939A4-69A2-41C3-8F2A-00EE719620A7}" srcOrd="1" destOrd="0" parTransId="{74528A8F-0CA1-4E3E-9DF3-009810DFA3E4}" sibTransId="{ADD79B29-A5B6-4336-9554-F9FE11452FE9}"/>
    <dgm:cxn modelId="{15528A86-2A2B-451B-A85B-A76A305F3A4B}" type="presOf" srcId="{A67939A4-69A2-41C3-8F2A-00EE719620A7}" destId="{3206B85B-362C-4EB4-B8A7-24D0528400AB}" srcOrd="0" destOrd="0" presId="urn:microsoft.com/office/officeart/2009/3/layout/OpposingIdeas"/>
    <dgm:cxn modelId="{3CD13720-44DA-44DF-8779-E3EE92E4AB6D}" type="presOf" srcId="{8FC5CF55-50BF-426A-B17B-EFF4577B8BF7}" destId="{732F205B-C601-40E4-B96A-2F7AE72673A4}" srcOrd="0" destOrd="4" presId="urn:microsoft.com/office/officeart/2009/3/layout/OpposingIdeas"/>
    <dgm:cxn modelId="{2F26434D-7E52-4B93-8822-F888E5DA5AB7}" srcId="{A67939A4-69A2-41C3-8F2A-00EE719620A7}" destId="{F4076F20-3CED-41FA-92A1-B56BFB6BE334}" srcOrd="0" destOrd="0" parTransId="{8A2F3EC2-D8F2-44D8-B7B9-BA1140B20E69}" sibTransId="{AD4C8487-FA98-4C06-AD0E-BDB44862CF70}"/>
    <dgm:cxn modelId="{12CF36DD-72C0-43DC-954B-6AC20E44D173}" srcId="{30CD0CAE-6F00-4E90-AC15-B4660449F0AD}" destId="{AADDD557-538A-4CE3-953D-FA2FC7B3D73C}" srcOrd="2" destOrd="0" parTransId="{803E3729-4603-4205-996D-FCD8CE1F067B}" sibTransId="{CBFD2FD6-01F4-4713-958A-FAF712E8E3E4}"/>
    <dgm:cxn modelId="{D4C669EB-9368-4E63-B873-848B6C94E847}" type="presOf" srcId="{AADDD557-538A-4CE3-953D-FA2FC7B3D73C}" destId="{732F205B-C601-40E4-B96A-2F7AE72673A4}" srcOrd="0" destOrd="2" presId="urn:microsoft.com/office/officeart/2009/3/layout/OpposingIdeas"/>
    <dgm:cxn modelId="{D13280CE-47AF-48F1-B559-ECC7C7D58BB5}" srcId="{30CD0CAE-6F00-4E90-AC15-B4660449F0AD}" destId="{299BA06E-C66A-4C86-83D4-378AA81DAB00}" srcOrd="6" destOrd="0" parTransId="{8A3D86D9-8580-48B6-9C1E-6539AF96C8E6}" sibTransId="{26432F52-4E3A-43CA-AD0D-A5DAFFD01747}"/>
    <dgm:cxn modelId="{84953F8C-B5EB-469C-AA54-D8328A7945C6}" type="presOf" srcId="{0B96BF3F-AFD0-4030-B868-5834AB6970E2}" destId="{732F205B-C601-40E4-B96A-2F7AE72673A4}" srcOrd="0" destOrd="0" presId="urn:microsoft.com/office/officeart/2009/3/layout/OpposingIdeas"/>
    <dgm:cxn modelId="{CC87EAD6-1C81-41C5-9E09-77690E80F856}" type="presOf" srcId="{7FD04B28-3D69-49DC-82BC-35797FB0C651}" destId="{0044A9B4-ABD1-4557-9159-35986E4D715E}" srcOrd="0" destOrd="0" presId="urn:microsoft.com/office/officeart/2009/3/layout/OpposingIdeas"/>
    <dgm:cxn modelId="{4AA4C00B-FD93-4642-84F8-88406AD406E5}" srcId="{30CD0CAE-6F00-4E90-AC15-B4660449F0AD}" destId="{2745E858-7BDC-48C7-B8F9-189AADB62A0E}" srcOrd="5" destOrd="0" parTransId="{328BDE88-284C-4BAE-B483-6C9DB58513E0}" sibTransId="{338886E8-4ABD-4E1C-9FF6-B1A25021CA16}"/>
    <dgm:cxn modelId="{1324572D-9181-4598-BCD0-AB3A06DB1DE2}" srcId="{30CD0CAE-6F00-4E90-AC15-B4660449F0AD}" destId="{6CAD6FB7-A6A4-46F7-B65F-084B693957AB}" srcOrd="7" destOrd="0" parTransId="{149D1924-0D96-4C4A-A29E-F25DC0260DA1}" sibTransId="{7E05B5F2-72F6-4A89-82AF-F0DA90749F83}"/>
    <dgm:cxn modelId="{251C8232-6336-4F34-A7BB-AE572F021C89}" type="presOf" srcId="{2745E858-7BDC-48C7-B8F9-189AADB62A0E}" destId="{732F205B-C601-40E4-B96A-2F7AE72673A4}" srcOrd="0" destOrd="5" presId="urn:microsoft.com/office/officeart/2009/3/layout/OpposingIdeas"/>
    <dgm:cxn modelId="{7A62DEA1-2652-48F9-863A-02AC4A979AEF}" type="presOf" srcId="{30CD0CAE-6F00-4E90-AC15-B4660449F0AD}" destId="{3F5A41AC-30CA-484C-8587-3ECB7B4F8FB5}" srcOrd="1" destOrd="0" presId="urn:microsoft.com/office/officeart/2009/3/layout/OpposingIdeas"/>
    <dgm:cxn modelId="{D068042F-5940-4FAC-BBB9-71809F454EF1}" type="presOf" srcId="{11F64D15-8BF9-4399-8A38-2DF6BDC0CBE4}" destId="{732F205B-C601-40E4-B96A-2F7AE72673A4}" srcOrd="0" destOrd="3" presId="urn:microsoft.com/office/officeart/2009/3/layout/OpposingIdeas"/>
    <dgm:cxn modelId="{7D2BA754-ECED-4413-8721-B4C3215ED5DB}" srcId="{30CD0CAE-6F00-4E90-AC15-B4660449F0AD}" destId="{8FC5CF55-50BF-426A-B17B-EFF4577B8BF7}" srcOrd="4" destOrd="0" parTransId="{304191CA-90AE-4AB0-80E7-4839E8E1EFBC}" sibTransId="{1FABF124-50D3-4951-AB6E-5D0891659759}"/>
    <dgm:cxn modelId="{729B4F0E-7E5E-4BF7-AB36-AC1AC442202E}" type="presParOf" srcId="{0044A9B4-ABD1-4557-9159-35986E4D715E}" destId="{D8579B8A-509B-4702-B099-3868E139BF4C}" srcOrd="0" destOrd="0" presId="urn:microsoft.com/office/officeart/2009/3/layout/OpposingIdeas"/>
    <dgm:cxn modelId="{4DB44B44-B79F-400D-A34B-EDDFCAF5421E}" type="presParOf" srcId="{0044A9B4-ABD1-4557-9159-35986E4D715E}" destId="{BC60DD72-B09F-484C-9B6F-8B01804311F2}" srcOrd="1" destOrd="0" presId="urn:microsoft.com/office/officeart/2009/3/layout/OpposingIdeas"/>
    <dgm:cxn modelId="{9B2B48E2-8EB3-4212-92A7-E037029EDC25}" type="presParOf" srcId="{0044A9B4-ABD1-4557-9159-35986E4D715E}" destId="{732F205B-C601-40E4-B96A-2F7AE72673A4}" srcOrd="2" destOrd="0" presId="urn:microsoft.com/office/officeart/2009/3/layout/OpposingIdeas"/>
    <dgm:cxn modelId="{6F419D57-A8BB-41FB-A07E-6E85B748A60E}" type="presParOf" srcId="{0044A9B4-ABD1-4557-9159-35986E4D715E}" destId="{4D6118A5-B4EB-4ED8-B525-F1127C993486}" srcOrd="3" destOrd="0" presId="urn:microsoft.com/office/officeart/2009/3/layout/OpposingIdeas"/>
    <dgm:cxn modelId="{0B4D0F2E-30BD-4D86-BE6B-BE39276D53F1}" type="presParOf" srcId="{0044A9B4-ABD1-4557-9159-35986E4D715E}" destId="{49C13BEC-F623-4D7E-A01D-7F9448617C65}" srcOrd="4" destOrd="0" presId="urn:microsoft.com/office/officeart/2009/3/layout/OpposingIdeas"/>
    <dgm:cxn modelId="{F1E788D4-5153-4F13-92AD-AE12D19FE3A5}" type="presParOf" srcId="{0044A9B4-ABD1-4557-9159-35986E4D715E}" destId="{3F5A41AC-30CA-484C-8587-3ECB7B4F8FB5}" srcOrd="5" destOrd="0" presId="urn:microsoft.com/office/officeart/2009/3/layout/OpposingIdeas"/>
    <dgm:cxn modelId="{CD31B4C3-7185-40B1-8C9E-3DCD62269DF0}" type="presParOf" srcId="{0044A9B4-ABD1-4557-9159-35986E4D715E}" destId="{3206B85B-362C-4EB4-B8A7-24D0528400AB}" srcOrd="6" destOrd="0" presId="urn:microsoft.com/office/officeart/2009/3/layout/OpposingIdeas"/>
    <dgm:cxn modelId="{7C7D5FD1-27DE-451A-A4AC-CAC04DE2DC40}" type="presParOf" srcId="{0044A9B4-ABD1-4557-9159-35986E4D715E}" destId="{5B7382F9-5DB6-49FD-8245-0C1C91D0BD26}" srcOrd="7" destOrd="0" presId="urn:microsoft.com/office/officeart/2009/3/layout/OpposingIdea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FD04B28-3D69-49DC-82BC-35797FB0C651}" type="doc">
      <dgm:prSet loTypeId="urn:microsoft.com/office/officeart/2009/3/layout/OpposingIdeas" loCatId="relationship" qsTypeId="urn:microsoft.com/office/officeart/2005/8/quickstyle/simple1" qsCatId="simple" csTypeId="urn:microsoft.com/office/officeart/2005/8/colors/colorful5" csCatId="colorful" phldr="1"/>
      <dgm:spPr/>
      <dgm:t>
        <a:bodyPr/>
        <a:lstStyle/>
        <a:p>
          <a:endParaRPr lang="es-MX"/>
        </a:p>
      </dgm:t>
    </dgm:pt>
    <dgm:pt modelId="{30CD0CAE-6F00-4E90-AC15-B4660449F0AD}">
      <dgm:prSet phldrT="[Texto]"/>
      <dgm:spPr/>
      <dgm:t>
        <a:bodyPr/>
        <a:lstStyle/>
        <a:p>
          <a:r>
            <a:rPr lang="es-MX" dirty="0" smtClean="0"/>
            <a:t>Ventajas</a:t>
          </a:r>
          <a:endParaRPr lang="es-MX" dirty="0"/>
        </a:p>
      </dgm:t>
    </dgm:pt>
    <dgm:pt modelId="{85BFF917-7E3A-4F4B-B565-802B9349F999}" type="parTrans" cxnId="{6B774A1C-803E-4494-9D8D-394A34F619D1}">
      <dgm:prSet/>
      <dgm:spPr/>
      <dgm:t>
        <a:bodyPr/>
        <a:lstStyle/>
        <a:p>
          <a:endParaRPr lang="es-MX"/>
        </a:p>
      </dgm:t>
    </dgm:pt>
    <dgm:pt modelId="{7E6CAB3B-A0BC-49FA-AB06-EB5666CB0900}" type="sibTrans" cxnId="{6B774A1C-803E-4494-9D8D-394A34F619D1}">
      <dgm:prSet/>
      <dgm:spPr/>
      <dgm:t>
        <a:bodyPr/>
        <a:lstStyle/>
        <a:p>
          <a:endParaRPr lang="es-MX"/>
        </a:p>
      </dgm:t>
    </dgm:pt>
    <dgm:pt modelId="{0B96BF3F-AFD0-4030-B868-5834AB6970E2}">
      <dgm:prSet phldrT="[Texto]" custT="1"/>
      <dgm:spPr/>
      <dgm:t>
        <a:bodyPr/>
        <a:lstStyle/>
        <a:p>
          <a:r>
            <a:rPr lang="es-MX" sz="1600" dirty="0" smtClean="0"/>
            <a:t>Ahorran tiempo</a:t>
          </a:r>
        </a:p>
        <a:p>
          <a:endParaRPr lang="es-MX" sz="1600" dirty="0" smtClean="0"/>
        </a:p>
        <a:p>
          <a:r>
            <a:rPr lang="es-MX" sz="1600" dirty="0" smtClean="0"/>
            <a:t>Las entrevistas son fáciles de comparar</a:t>
          </a:r>
        </a:p>
        <a:p>
          <a:endParaRPr lang="es-MX" sz="1600" dirty="0" smtClean="0"/>
        </a:p>
        <a:p>
          <a:r>
            <a:rPr lang="es-MX" sz="1600" dirty="0" smtClean="0"/>
            <a:t>Van al grano</a:t>
          </a:r>
        </a:p>
        <a:p>
          <a:endParaRPr lang="es-MX" sz="1600" dirty="0" smtClean="0"/>
        </a:p>
        <a:p>
          <a:r>
            <a:rPr lang="es-MX" sz="1600" dirty="0" smtClean="0"/>
            <a:t>Mantienen el control durante la entrevista</a:t>
          </a:r>
        </a:p>
        <a:p>
          <a:endParaRPr lang="es-MX" sz="1600" dirty="0" smtClean="0"/>
        </a:p>
        <a:p>
          <a:r>
            <a:rPr lang="es-MX" sz="1600" dirty="0" smtClean="0"/>
            <a:t>Cubren terreno rápidamente</a:t>
          </a:r>
        </a:p>
        <a:p>
          <a:endParaRPr lang="es-MX" sz="1600" dirty="0" smtClean="0"/>
        </a:p>
        <a:p>
          <a:r>
            <a:rPr lang="es-MX" sz="1600" dirty="0" smtClean="0"/>
            <a:t>Consiguen datos relevantes</a:t>
          </a:r>
        </a:p>
      </dgm:t>
    </dgm:pt>
    <dgm:pt modelId="{5F48C063-8BE4-4D18-B550-B72403BF6333}" type="parTrans" cxnId="{C937238B-757E-40D5-8C54-607C564BD6D5}">
      <dgm:prSet/>
      <dgm:spPr/>
      <dgm:t>
        <a:bodyPr/>
        <a:lstStyle/>
        <a:p>
          <a:endParaRPr lang="es-MX"/>
        </a:p>
      </dgm:t>
    </dgm:pt>
    <dgm:pt modelId="{37509E03-06BB-4162-89CD-31E2DA780A73}" type="sibTrans" cxnId="{C937238B-757E-40D5-8C54-607C564BD6D5}">
      <dgm:prSet/>
      <dgm:spPr/>
      <dgm:t>
        <a:bodyPr/>
        <a:lstStyle/>
        <a:p>
          <a:endParaRPr lang="es-MX"/>
        </a:p>
      </dgm:t>
    </dgm:pt>
    <dgm:pt modelId="{A67939A4-69A2-41C3-8F2A-00EE719620A7}">
      <dgm:prSet phldrT="[Texto]"/>
      <dgm:spPr/>
      <dgm:t>
        <a:bodyPr/>
        <a:lstStyle/>
        <a:p>
          <a:r>
            <a:rPr lang="es-MX" dirty="0" smtClean="0"/>
            <a:t>Desventajas</a:t>
          </a:r>
          <a:endParaRPr lang="es-MX" dirty="0"/>
        </a:p>
      </dgm:t>
    </dgm:pt>
    <dgm:pt modelId="{74528A8F-0CA1-4E3E-9DF3-009810DFA3E4}" type="parTrans" cxnId="{1D081934-A5AC-4B4F-BE9B-4F0052B9A499}">
      <dgm:prSet/>
      <dgm:spPr/>
      <dgm:t>
        <a:bodyPr/>
        <a:lstStyle/>
        <a:p>
          <a:endParaRPr lang="es-MX"/>
        </a:p>
      </dgm:t>
    </dgm:pt>
    <dgm:pt modelId="{ADD79B29-A5B6-4336-9554-F9FE11452FE9}" type="sibTrans" cxnId="{1D081934-A5AC-4B4F-BE9B-4F0052B9A499}">
      <dgm:prSet/>
      <dgm:spPr/>
      <dgm:t>
        <a:bodyPr/>
        <a:lstStyle/>
        <a:p>
          <a:endParaRPr lang="es-MX"/>
        </a:p>
      </dgm:t>
    </dgm:pt>
    <dgm:pt modelId="{F4076F20-3CED-41FA-92A1-B56BFB6BE334}">
      <dgm:prSet phldrT="[Texto]" custT="1"/>
      <dgm:spPr/>
      <dgm:t>
        <a:bodyPr/>
        <a:lstStyle/>
        <a:p>
          <a:r>
            <a:rPr lang="es-MX" sz="1600" dirty="0" smtClean="0"/>
            <a:t>Aburren al entrevistado</a:t>
          </a:r>
        </a:p>
        <a:p>
          <a:endParaRPr lang="es-MX" sz="1600" dirty="0" smtClean="0"/>
        </a:p>
        <a:p>
          <a:r>
            <a:rPr lang="es-MX" sz="1600" dirty="0" smtClean="0"/>
            <a:t>No permiten obtener gran cantidad de detalles</a:t>
          </a:r>
        </a:p>
        <a:p>
          <a:endParaRPr lang="es-MX" sz="1600" dirty="0" smtClean="0"/>
        </a:p>
        <a:p>
          <a:r>
            <a:rPr lang="es-MX" sz="1600" dirty="0" smtClean="0"/>
            <a:t>Olvidan las ideas principales </a:t>
          </a:r>
        </a:p>
        <a:p>
          <a:endParaRPr lang="es-MX" sz="1600" dirty="0" smtClean="0"/>
        </a:p>
        <a:p>
          <a:r>
            <a:rPr lang="es-MX" sz="1600" dirty="0" smtClean="0"/>
            <a:t>No ayudan a forjar una relación cercana entre el entrevistador y el entrevistado</a:t>
          </a:r>
        </a:p>
      </dgm:t>
    </dgm:pt>
    <dgm:pt modelId="{8A2F3EC2-D8F2-44D8-B7B9-BA1140B20E69}" type="parTrans" cxnId="{2F26434D-7E52-4B93-8822-F888E5DA5AB7}">
      <dgm:prSet/>
      <dgm:spPr/>
      <dgm:t>
        <a:bodyPr/>
        <a:lstStyle/>
        <a:p>
          <a:endParaRPr lang="es-MX"/>
        </a:p>
      </dgm:t>
    </dgm:pt>
    <dgm:pt modelId="{AD4C8487-FA98-4C06-AD0E-BDB44862CF70}" type="sibTrans" cxnId="{2F26434D-7E52-4B93-8822-F888E5DA5AB7}">
      <dgm:prSet/>
      <dgm:spPr/>
      <dgm:t>
        <a:bodyPr/>
        <a:lstStyle/>
        <a:p>
          <a:endParaRPr lang="es-MX"/>
        </a:p>
      </dgm:t>
    </dgm:pt>
    <dgm:pt modelId="{0044A9B4-ABD1-4557-9159-35986E4D715E}" type="pres">
      <dgm:prSet presAssocID="{7FD04B28-3D69-49DC-82BC-35797FB0C651}" presName="Name0" presStyleCnt="0">
        <dgm:presLayoutVars>
          <dgm:chMax val="2"/>
          <dgm:dir/>
          <dgm:animOne val="branch"/>
          <dgm:animLvl val="lvl"/>
          <dgm:resizeHandles val="exact"/>
        </dgm:presLayoutVars>
      </dgm:prSet>
      <dgm:spPr/>
      <dgm:t>
        <a:bodyPr/>
        <a:lstStyle/>
        <a:p>
          <a:endParaRPr lang="es-MX"/>
        </a:p>
      </dgm:t>
    </dgm:pt>
    <dgm:pt modelId="{D8579B8A-509B-4702-B099-3868E139BF4C}" type="pres">
      <dgm:prSet presAssocID="{7FD04B28-3D69-49DC-82BC-35797FB0C651}" presName="Background" presStyleLbl="node1" presStyleIdx="0" presStyleCnt="1" custScaleX="132769" custScaleY="151515"/>
      <dgm:spPr/>
    </dgm:pt>
    <dgm:pt modelId="{BC60DD72-B09F-484C-9B6F-8B01804311F2}" type="pres">
      <dgm:prSet presAssocID="{7FD04B28-3D69-49DC-82BC-35797FB0C651}" presName="Divider" presStyleLbl="callout" presStyleIdx="0" presStyleCnt="1"/>
      <dgm:spPr/>
    </dgm:pt>
    <dgm:pt modelId="{732F205B-C601-40E4-B96A-2F7AE72673A4}" type="pres">
      <dgm:prSet presAssocID="{7FD04B28-3D69-49DC-82BC-35797FB0C651}" presName="ChildText1" presStyleLbl="revTx" presStyleIdx="0" presStyleCnt="0" custScaleX="115137" custScaleY="127239" custLinFactNeighborY="-9039">
        <dgm:presLayoutVars>
          <dgm:chMax val="0"/>
          <dgm:chPref val="0"/>
          <dgm:bulletEnabled val="1"/>
        </dgm:presLayoutVars>
      </dgm:prSet>
      <dgm:spPr/>
      <dgm:t>
        <a:bodyPr/>
        <a:lstStyle/>
        <a:p>
          <a:endParaRPr lang="es-MX"/>
        </a:p>
      </dgm:t>
    </dgm:pt>
    <dgm:pt modelId="{4D6118A5-B4EB-4ED8-B525-F1127C993486}" type="pres">
      <dgm:prSet presAssocID="{7FD04B28-3D69-49DC-82BC-35797FB0C651}" presName="ChildText2" presStyleLbl="revTx" presStyleIdx="0" presStyleCnt="0" custScaleY="139774" custLinFactNeighborY="-2771">
        <dgm:presLayoutVars>
          <dgm:chMax val="0"/>
          <dgm:chPref val="0"/>
          <dgm:bulletEnabled val="1"/>
        </dgm:presLayoutVars>
      </dgm:prSet>
      <dgm:spPr/>
      <dgm:t>
        <a:bodyPr/>
        <a:lstStyle/>
        <a:p>
          <a:endParaRPr lang="es-MX"/>
        </a:p>
      </dgm:t>
    </dgm:pt>
    <dgm:pt modelId="{49C13BEC-F623-4D7E-A01D-7F9448617C65}" type="pres">
      <dgm:prSet presAssocID="{7FD04B28-3D69-49DC-82BC-35797FB0C651}" presName="ParentText1" presStyleLbl="revTx" presStyleIdx="0" presStyleCnt="0">
        <dgm:presLayoutVars>
          <dgm:chMax val="1"/>
          <dgm:chPref val="1"/>
        </dgm:presLayoutVars>
      </dgm:prSet>
      <dgm:spPr/>
      <dgm:t>
        <a:bodyPr/>
        <a:lstStyle/>
        <a:p>
          <a:endParaRPr lang="es-MX"/>
        </a:p>
      </dgm:t>
    </dgm:pt>
    <dgm:pt modelId="{3F5A41AC-30CA-484C-8587-3ECB7B4F8FB5}" type="pres">
      <dgm:prSet presAssocID="{7FD04B28-3D69-49DC-82BC-35797FB0C651}" presName="ParentShape1" presStyleLbl="alignImgPlace1" presStyleIdx="0" presStyleCnt="2">
        <dgm:presLayoutVars/>
      </dgm:prSet>
      <dgm:spPr/>
      <dgm:t>
        <a:bodyPr/>
        <a:lstStyle/>
        <a:p>
          <a:endParaRPr lang="es-MX"/>
        </a:p>
      </dgm:t>
    </dgm:pt>
    <dgm:pt modelId="{3206B85B-362C-4EB4-B8A7-24D0528400AB}" type="pres">
      <dgm:prSet presAssocID="{7FD04B28-3D69-49DC-82BC-35797FB0C651}" presName="ParentText2" presStyleLbl="revTx" presStyleIdx="0" presStyleCnt="0">
        <dgm:presLayoutVars>
          <dgm:chMax val="1"/>
          <dgm:chPref val="1"/>
        </dgm:presLayoutVars>
      </dgm:prSet>
      <dgm:spPr/>
      <dgm:t>
        <a:bodyPr/>
        <a:lstStyle/>
        <a:p>
          <a:endParaRPr lang="es-MX"/>
        </a:p>
      </dgm:t>
    </dgm:pt>
    <dgm:pt modelId="{5B7382F9-5DB6-49FD-8245-0C1C91D0BD26}" type="pres">
      <dgm:prSet presAssocID="{7FD04B28-3D69-49DC-82BC-35797FB0C651}" presName="ParentShape2" presStyleLbl="alignImgPlace1" presStyleIdx="1" presStyleCnt="2">
        <dgm:presLayoutVars/>
      </dgm:prSet>
      <dgm:spPr/>
      <dgm:t>
        <a:bodyPr/>
        <a:lstStyle/>
        <a:p>
          <a:endParaRPr lang="es-MX"/>
        </a:p>
      </dgm:t>
    </dgm:pt>
  </dgm:ptLst>
  <dgm:cxnLst>
    <dgm:cxn modelId="{15DE0A55-2C04-4ACB-A47C-FAC424FC508A}" type="presOf" srcId="{30CD0CAE-6F00-4E90-AC15-B4660449F0AD}" destId="{49C13BEC-F623-4D7E-A01D-7F9448617C65}" srcOrd="0" destOrd="0" presId="urn:microsoft.com/office/officeart/2009/3/layout/OpposingIdeas"/>
    <dgm:cxn modelId="{C937238B-757E-40D5-8C54-607C564BD6D5}" srcId="{30CD0CAE-6F00-4E90-AC15-B4660449F0AD}" destId="{0B96BF3F-AFD0-4030-B868-5834AB6970E2}" srcOrd="0" destOrd="0" parTransId="{5F48C063-8BE4-4D18-B550-B72403BF6333}" sibTransId="{37509E03-06BB-4162-89CD-31E2DA780A73}"/>
    <dgm:cxn modelId="{BFC59469-17DE-4B9F-9BD2-3885FD46E0DA}" type="presOf" srcId="{30CD0CAE-6F00-4E90-AC15-B4660449F0AD}" destId="{3F5A41AC-30CA-484C-8587-3ECB7B4F8FB5}" srcOrd="1" destOrd="0" presId="urn:microsoft.com/office/officeart/2009/3/layout/OpposingIdeas"/>
    <dgm:cxn modelId="{6B774A1C-803E-4494-9D8D-394A34F619D1}" srcId="{7FD04B28-3D69-49DC-82BC-35797FB0C651}" destId="{30CD0CAE-6F00-4E90-AC15-B4660449F0AD}" srcOrd="0" destOrd="0" parTransId="{85BFF917-7E3A-4F4B-B565-802B9349F999}" sibTransId="{7E6CAB3B-A0BC-49FA-AB06-EB5666CB0900}"/>
    <dgm:cxn modelId="{1D081934-A5AC-4B4F-BE9B-4F0052B9A499}" srcId="{7FD04B28-3D69-49DC-82BC-35797FB0C651}" destId="{A67939A4-69A2-41C3-8F2A-00EE719620A7}" srcOrd="1" destOrd="0" parTransId="{74528A8F-0CA1-4E3E-9DF3-009810DFA3E4}" sibTransId="{ADD79B29-A5B6-4336-9554-F9FE11452FE9}"/>
    <dgm:cxn modelId="{2F26434D-7E52-4B93-8822-F888E5DA5AB7}" srcId="{A67939A4-69A2-41C3-8F2A-00EE719620A7}" destId="{F4076F20-3CED-41FA-92A1-B56BFB6BE334}" srcOrd="0" destOrd="0" parTransId="{8A2F3EC2-D8F2-44D8-B7B9-BA1140B20E69}" sibTransId="{AD4C8487-FA98-4C06-AD0E-BDB44862CF70}"/>
    <dgm:cxn modelId="{4BA49EEF-0ED1-4F1D-9921-E53351F4C4E4}" type="presOf" srcId="{A67939A4-69A2-41C3-8F2A-00EE719620A7}" destId="{3206B85B-362C-4EB4-B8A7-24D0528400AB}" srcOrd="0" destOrd="0" presId="urn:microsoft.com/office/officeart/2009/3/layout/OpposingIdeas"/>
    <dgm:cxn modelId="{7B02FF86-8ED2-47DD-94A5-7EEBDE3C8E01}" type="presOf" srcId="{7FD04B28-3D69-49DC-82BC-35797FB0C651}" destId="{0044A9B4-ABD1-4557-9159-35986E4D715E}" srcOrd="0" destOrd="0" presId="urn:microsoft.com/office/officeart/2009/3/layout/OpposingIdeas"/>
    <dgm:cxn modelId="{F6076ED1-54B2-416A-B22F-BA58D27E08C4}" type="presOf" srcId="{F4076F20-3CED-41FA-92A1-B56BFB6BE334}" destId="{4D6118A5-B4EB-4ED8-B525-F1127C993486}" srcOrd="0" destOrd="0" presId="urn:microsoft.com/office/officeart/2009/3/layout/OpposingIdeas"/>
    <dgm:cxn modelId="{6D11CB28-2197-4887-A8DA-3E1058F333C0}" type="presOf" srcId="{A67939A4-69A2-41C3-8F2A-00EE719620A7}" destId="{5B7382F9-5DB6-49FD-8245-0C1C91D0BD26}" srcOrd="1" destOrd="0" presId="urn:microsoft.com/office/officeart/2009/3/layout/OpposingIdeas"/>
    <dgm:cxn modelId="{31DD12E5-0BA5-4F3C-81B3-23A720BEDB45}" type="presOf" srcId="{0B96BF3F-AFD0-4030-B868-5834AB6970E2}" destId="{732F205B-C601-40E4-B96A-2F7AE72673A4}" srcOrd="0" destOrd="0" presId="urn:microsoft.com/office/officeart/2009/3/layout/OpposingIdeas"/>
    <dgm:cxn modelId="{57EE5E4F-F188-4FCA-B485-A19D59087B1F}" type="presParOf" srcId="{0044A9B4-ABD1-4557-9159-35986E4D715E}" destId="{D8579B8A-509B-4702-B099-3868E139BF4C}" srcOrd="0" destOrd="0" presId="urn:microsoft.com/office/officeart/2009/3/layout/OpposingIdeas"/>
    <dgm:cxn modelId="{DD8BB4F4-0950-455C-98AF-9E0B3A4A4D10}" type="presParOf" srcId="{0044A9B4-ABD1-4557-9159-35986E4D715E}" destId="{BC60DD72-B09F-484C-9B6F-8B01804311F2}" srcOrd="1" destOrd="0" presId="urn:microsoft.com/office/officeart/2009/3/layout/OpposingIdeas"/>
    <dgm:cxn modelId="{577276E0-8089-47D0-8147-5734B929ADBB}" type="presParOf" srcId="{0044A9B4-ABD1-4557-9159-35986E4D715E}" destId="{732F205B-C601-40E4-B96A-2F7AE72673A4}" srcOrd="2" destOrd="0" presId="urn:microsoft.com/office/officeart/2009/3/layout/OpposingIdeas"/>
    <dgm:cxn modelId="{8A6749DB-FDA3-4E28-ADE3-14E023463ACA}" type="presParOf" srcId="{0044A9B4-ABD1-4557-9159-35986E4D715E}" destId="{4D6118A5-B4EB-4ED8-B525-F1127C993486}" srcOrd="3" destOrd="0" presId="urn:microsoft.com/office/officeart/2009/3/layout/OpposingIdeas"/>
    <dgm:cxn modelId="{0B6B4DF7-4DF2-49CF-8EF2-C1CBFD1CBE1D}" type="presParOf" srcId="{0044A9B4-ABD1-4557-9159-35986E4D715E}" destId="{49C13BEC-F623-4D7E-A01D-7F9448617C65}" srcOrd="4" destOrd="0" presId="urn:microsoft.com/office/officeart/2009/3/layout/OpposingIdeas"/>
    <dgm:cxn modelId="{2091D179-8FA2-4E59-91C2-1CC97E9D34EF}" type="presParOf" srcId="{0044A9B4-ABD1-4557-9159-35986E4D715E}" destId="{3F5A41AC-30CA-484C-8587-3ECB7B4F8FB5}" srcOrd="5" destOrd="0" presId="urn:microsoft.com/office/officeart/2009/3/layout/OpposingIdeas"/>
    <dgm:cxn modelId="{B08B3973-ABED-4E90-946E-1258A59991CA}" type="presParOf" srcId="{0044A9B4-ABD1-4557-9159-35986E4D715E}" destId="{3206B85B-362C-4EB4-B8A7-24D0528400AB}" srcOrd="6" destOrd="0" presId="urn:microsoft.com/office/officeart/2009/3/layout/OpposingIdeas"/>
    <dgm:cxn modelId="{DA708031-9AA5-4C8D-98E3-52C70DC2DDBD}" type="presParOf" srcId="{0044A9B4-ABD1-4557-9159-35986E4D715E}" destId="{5B7382F9-5DB6-49FD-8245-0C1C91D0BD26}" srcOrd="7" destOrd="0" presId="urn:microsoft.com/office/officeart/2009/3/layout/OpposingIdea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EAEA13-AC9A-467E-8B3C-498F528EB5EC}" type="doc">
      <dgm:prSet loTypeId="urn:microsoft.com/office/officeart/2005/8/layout/default" loCatId="list" qsTypeId="urn:microsoft.com/office/officeart/2005/8/quickstyle/3d2" qsCatId="3D" csTypeId="urn:microsoft.com/office/officeart/2005/8/colors/colorful1" csCatId="colorful" phldr="1"/>
      <dgm:spPr/>
      <dgm:t>
        <a:bodyPr/>
        <a:lstStyle/>
        <a:p>
          <a:endParaRPr lang="es-MX"/>
        </a:p>
      </dgm:t>
    </dgm:pt>
    <dgm:pt modelId="{AD60D8F7-30E0-4FAE-849B-06CF3E0FAFFD}">
      <dgm:prSet phldrT="[Texto]"/>
      <dgm:spPr/>
      <dgm:t>
        <a:bodyPr/>
        <a:lstStyle/>
        <a:p>
          <a:r>
            <a:rPr lang="es-MX" smtClean="0"/>
            <a:t>Respaldo de los directivos de la organización</a:t>
          </a:r>
          <a:endParaRPr lang="es-MX" dirty="0"/>
        </a:p>
      </dgm:t>
    </dgm:pt>
    <dgm:pt modelId="{AE76975E-68CB-4793-8BCF-C39F098C2325}" type="parTrans" cxnId="{6DA268AE-6D63-43CF-8716-9AEEDB296D23}">
      <dgm:prSet/>
      <dgm:spPr/>
      <dgm:t>
        <a:bodyPr/>
        <a:lstStyle/>
        <a:p>
          <a:endParaRPr lang="es-MX">
            <a:solidFill>
              <a:schemeClr val="tx1"/>
            </a:solidFill>
          </a:endParaRPr>
        </a:p>
      </dgm:t>
    </dgm:pt>
    <dgm:pt modelId="{93A1A425-D5AB-4769-B40B-E142445928E7}" type="sibTrans" cxnId="{6DA268AE-6D63-43CF-8716-9AEEDB296D23}">
      <dgm:prSet/>
      <dgm:spPr/>
      <dgm:t>
        <a:bodyPr/>
        <a:lstStyle/>
        <a:p>
          <a:endParaRPr lang="es-MX">
            <a:solidFill>
              <a:schemeClr val="tx1"/>
            </a:solidFill>
          </a:endParaRPr>
        </a:p>
      </dgm:t>
    </dgm:pt>
    <dgm:pt modelId="{1AB40846-158F-4F39-AC3C-4F67A9C04D38}">
      <dgm:prSet phldrT="[Texto]"/>
      <dgm:spPr/>
      <dgm:t>
        <a:bodyPr/>
        <a:lstStyle/>
        <a:p>
          <a:r>
            <a:rPr lang="es-MX" smtClean="0"/>
            <a:t>Un periodo adecuado de compromiso para terminar el proyecto</a:t>
          </a:r>
          <a:endParaRPr lang="es-MX" dirty="0"/>
        </a:p>
      </dgm:t>
    </dgm:pt>
    <dgm:pt modelId="{BF6669FD-03B7-4386-A434-94806C3E199D}" type="parTrans" cxnId="{FC13825E-AFB9-4D72-8BB6-98329AC98B3C}">
      <dgm:prSet/>
      <dgm:spPr/>
      <dgm:t>
        <a:bodyPr/>
        <a:lstStyle/>
        <a:p>
          <a:endParaRPr lang="es-MX">
            <a:solidFill>
              <a:schemeClr val="tx1"/>
            </a:solidFill>
          </a:endParaRPr>
        </a:p>
      </dgm:t>
    </dgm:pt>
    <dgm:pt modelId="{FAD7B461-654A-4ABA-8DF9-6DF80D96ECC6}" type="sibTrans" cxnId="{FC13825E-AFB9-4D72-8BB6-98329AC98B3C}">
      <dgm:prSet/>
      <dgm:spPr/>
      <dgm:t>
        <a:bodyPr/>
        <a:lstStyle/>
        <a:p>
          <a:endParaRPr lang="es-MX">
            <a:solidFill>
              <a:schemeClr val="tx1"/>
            </a:solidFill>
          </a:endParaRPr>
        </a:p>
      </dgm:t>
    </dgm:pt>
    <dgm:pt modelId="{830D3940-E2C1-4041-8B25-C74D400B6383}">
      <dgm:prSet phldrT="[Texto]"/>
      <dgm:spPr/>
      <dgm:t>
        <a:bodyPr/>
        <a:lstStyle/>
        <a:p>
          <a:r>
            <a:rPr lang="es-MX" smtClean="0"/>
            <a:t>Posibilidad de mejorar la consecución de las metas organizacionales</a:t>
          </a:r>
          <a:endParaRPr lang="es-MX" dirty="0"/>
        </a:p>
      </dgm:t>
    </dgm:pt>
    <dgm:pt modelId="{6A38B554-77BE-48E4-AEB0-43288D465447}" type="parTrans" cxnId="{9D7C0650-28AD-4F1A-89A9-EEED496473D7}">
      <dgm:prSet/>
      <dgm:spPr/>
      <dgm:t>
        <a:bodyPr/>
        <a:lstStyle/>
        <a:p>
          <a:endParaRPr lang="es-MX">
            <a:solidFill>
              <a:schemeClr val="tx1"/>
            </a:solidFill>
          </a:endParaRPr>
        </a:p>
      </dgm:t>
    </dgm:pt>
    <dgm:pt modelId="{AB299D26-258F-42D0-A7FB-4DD60FEFBE82}" type="sibTrans" cxnId="{9D7C0650-28AD-4F1A-89A9-EEED496473D7}">
      <dgm:prSet/>
      <dgm:spPr/>
      <dgm:t>
        <a:bodyPr/>
        <a:lstStyle/>
        <a:p>
          <a:endParaRPr lang="es-MX">
            <a:solidFill>
              <a:schemeClr val="tx1"/>
            </a:solidFill>
          </a:endParaRPr>
        </a:p>
      </dgm:t>
    </dgm:pt>
    <dgm:pt modelId="{D7355CBE-142F-43B2-A51E-2032DD43DF12}">
      <dgm:prSet phldrT="[Texto]"/>
      <dgm:spPr/>
      <dgm:t>
        <a:bodyPr/>
        <a:lstStyle/>
        <a:p>
          <a:r>
            <a:rPr lang="es-MX" smtClean="0"/>
            <a:t>Factibilidad de recursos par el análisis de sistemas y la organización</a:t>
          </a:r>
          <a:endParaRPr lang="es-MX" dirty="0"/>
        </a:p>
      </dgm:t>
    </dgm:pt>
    <dgm:pt modelId="{71FA11D4-AA43-4206-9F55-323C1E80C2D5}" type="parTrans" cxnId="{4238C064-7A94-4DD0-96FF-C250B64844D6}">
      <dgm:prSet/>
      <dgm:spPr/>
      <dgm:t>
        <a:bodyPr/>
        <a:lstStyle/>
        <a:p>
          <a:endParaRPr lang="es-MX">
            <a:solidFill>
              <a:schemeClr val="tx1"/>
            </a:solidFill>
          </a:endParaRPr>
        </a:p>
      </dgm:t>
    </dgm:pt>
    <dgm:pt modelId="{E9DCAB0D-5095-4FFA-BBDE-55FCF81D1EE8}" type="sibTrans" cxnId="{4238C064-7A94-4DD0-96FF-C250B64844D6}">
      <dgm:prSet/>
      <dgm:spPr/>
      <dgm:t>
        <a:bodyPr/>
        <a:lstStyle/>
        <a:p>
          <a:endParaRPr lang="es-MX">
            <a:solidFill>
              <a:schemeClr val="tx1"/>
            </a:solidFill>
          </a:endParaRPr>
        </a:p>
      </dgm:t>
    </dgm:pt>
    <dgm:pt modelId="{2C098220-8F03-4E76-A255-51489304524B}">
      <dgm:prSet phldrT="[Texto]"/>
      <dgm:spPr/>
      <dgm:t>
        <a:bodyPr/>
        <a:lstStyle/>
        <a:p>
          <a:r>
            <a:rPr lang="es-MX" smtClean="0"/>
            <a:t>Rentabilidad del proyecto en comparación con otras formas de inversión en la organización</a:t>
          </a:r>
          <a:endParaRPr lang="es-MX" dirty="0"/>
        </a:p>
      </dgm:t>
    </dgm:pt>
    <dgm:pt modelId="{9F44A27E-DB96-4B4A-ACED-CDBFBABBFBF5}" type="parTrans" cxnId="{A2D85C3B-0A8D-49E3-B8A1-62025BE30DCF}">
      <dgm:prSet/>
      <dgm:spPr/>
      <dgm:t>
        <a:bodyPr/>
        <a:lstStyle/>
        <a:p>
          <a:endParaRPr lang="es-MX">
            <a:solidFill>
              <a:schemeClr val="tx1"/>
            </a:solidFill>
          </a:endParaRPr>
        </a:p>
      </dgm:t>
    </dgm:pt>
    <dgm:pt modelId="{67D40D11-F829-46BC-B5F2-CEE2BF5C35E5}" type="sibTrans" cxnId="{A2D85C3B-0A8D-49E3-B8A1-62025BE30DCF}">
      <dgm:prSet/>
      <dgm:spPr/>
      <dgm:t>
        <a:bodyPr/>
        <a:lstStyle/>
        <a:p>
          <a:endParaRPr lang="es-MX">
            <a:solidFill>
              <a:schemeClr val="tx1"/>
            </a:solidFill>
          </a:endParaRPr>
        </a:p>
      </dgm:t>
    </dgm:pt>
    <dgm:pt modelId="{B53E46C5-D662-4467-986F-2BDEE24EEA5A}" type="pres">
      <dgm:prSet presAssocID="{07EAEA13-AC9A-467E-8B3C-498F528EB5EC}" presName="diagram" presStyleCnt="0">
        <dgm:presLayoutVars>
          <dgm:dir/>
          <dgm:resizeHandles val="exact"/>
        </dgm:presLayoutVars>
      </dgm:prSet>
      <dgm:spPr/>
      <dgm:t>
        <a:bodyPr/>
        <a:lstStyle/>
        <a:p>
          <a:endParaRPr lang="es-MX"/>
        </a:p>
      </dgm:t>
    </dgm:pt>
    <dgm:pt modelId="{4EE76B16-ACE9-4B68-AA45-41CAE85011AA}" type="pres">
      <dgm:prSet presAssocID="{AD60D8F7-30E0-4FAE-849B-06CF3E0FAFFD}" presName="node" presStyleLbl="node1" presStyleIdx="0" presStyleCnt="5">
        <dgm:presLayoutVars>
          <dgm:bulletEnabled val="1"/>
        </dgm:presLayoutVars>
      </dgm:prSet>
      <dgm:spPr/>
      <dgm:t>
        <a:bodyPr/>
        <a:lstStyle/>
        <a:p>
          <a:endParaRPr lang="es-MX"/>
        </a:p>
      </dgm:t>
    </dgm:pt>
    <dgm:pt modelId="{41572ED5-324B-4792-8639-CBF9A8AE8ADC}" type="pres">
      <dgm:prSet presAssocID="{93A1A425-D5AB-4769-B40B-E142445928E7}" presName="sibTrans" presStyleCnt="0"/>
      <dgm:spPr/>
      <dgm:t>
        <a:bodyPr/>
        <a:lstStyle/>
        <a:p>
          <a:endParaRPr lang="es-MX"/>
        </a:p>
      </dgm:t>
    </dgm:pt>
    <dgm:pt modelId="{3A848B56-C041-400E-9354-C3C085A4AD14}" type="pres">
      <dgm:prSet presAssocID="{1AB40846-158F-4F39-AC3C-4F67A9C04D38}" presName="node" presStyleLbl="node1" presStyleIdx="1" presStyleCnt="5">
        <dgm:presLayoutVars>
          <dgm:bulletEnabled val="1"/>
        </dgm:presLayoutVars>
      </dgm:prSet>
      <dgm:spPr/>
      <dgm:t>
        <a:bodyPr/>
        <a:lstStyle/>
        <a:p>
          <a:endParaRPr lang="es-MX"/>
        </a:p>
      </dgm:t>
    </dgm:pt>
    <dgm:pt modelId="{D871A6BD-69A8-44A9-B810-24DF5F2B1E29}" type="pres">
      <dgm:prSet presAssocID="{FAD7B461-654A-4ABA-8DF9-6DF80D96ECC6}" presName="sibTrans" presStyleCnt="0"/>
      <dgm:spPr/>
      <dgm:t>
        <a:bodyPr/>
        <a:lstStyle/>
        <a:p>
          <a:endParaRPr lang="es-MX"/>
        </a:p>
      </dgm:t>
    </dgm:pt>
    <dgm:pt modelId="{922B9C23-584A-4D16-92C7-C0DF5F2F16DC}" type="pres">
      <dgm:prSet presAssocID="{830D3940-E2C1-4041-8B25-C74D400B6383}" presName="node" presStyleLbl="node1" presStyleIdx="2" presStyleCnt="5">
        <dgm:presLayoutVars>
          <dgm:bulletEnabled val="1"/>
        </dgm:presLayoutVars>
      </dgm:prSet>
      <dgm:spPr/>
      <dgm:t>
        <a:bodyPr/>
        <a:lstStyle/>
        <a:p>
          <a:endParaRPr lang="es-MX"/>
        </a:p>
      </dgm:t>
    </dgm:pt>
    <dgm:pt modelId="{FD53E3B6-F683-4554-9010-42D4C72CB78B}" type="pres">
      <dgm:prSet presAssocID="{AB299D26-258F-42D0-A7FB-4DD60FEFBE82}" presName="sibTrans" presStyleCnt="0"/>
      <dgm:spPr/>
      <dgm:t>
        <a:bodyPr/>
        <a:lstStyle/>
        <a:p>
          <a:endParaRPr lang="es-MX"/>
        </a:p>
      </dgm:t>
    </dgm:pt>
    <dgm:pt modelId="{51BC9520-89E9-4CAA-AB49-57BA9AC068FD}" type="pres">
      <dgm:prSet presAssocID="{D7355CBE-142F-43B2-A51E-2032DD43DF12}" presName="node" presStyleLbl="node1" presStyleIdx="3" presStyleCnt="5">
        <dgm:presLayoutVars>
          <dgm:bulletEnabled val="1"/>
        </dgm:presLayoutVars>
      </dgm:prSet>
      <dgm:spPr/>
      <dgm:t>
        <a:bodyPr/>
        <a:lstStyle/>
        <a:p>
          <a:endParaRPr lang="es-MX"/>
        </a:p>
      </dgm:t>
    </dgm:pt>
    <dgm:pt modelId="{D04A5C09-0520-459F-B672-F951FE9FDCE9}" type="pres">
      <dgm:prSet presAssocID="{E9DCAB0D-5095-4FFA-BBDE-55FCF81D1EE8}" presName="sibTrans" presStyleCnt="0"/>
      <dgm:spPr/>
      <dgm:t>
        <a:bodyPr/>
        <a:lstStyle/>
        <a:p>
          <a:endParaRPr lang="es-MX"/>
        </a:p>
      </dgm:t>
    </dgm:pt>
    <dgm:pt modelId="{589D2F5E-E19C-45FE-8CFD-8705B16C8321}" type="pres">
      <dgm:prSet presAssocID="{2C098220-8F03-4E76-A255-51489304524B}" presName="node" presStyleLbl="node1" presStyleIdx="4" presStyleCnt="5">
        <dgm:presLayoutVars>
          <dgm:bulletEnabled val="1"/>
        </dgm:presLayoutVars>
      </dgm:prSet>
      <dgm:spPr/>
      <dgm:t>
        <a:bodyPr/>
        <a:lstStyle/>
        <a:p>
          <a:endParaRPr lang="es-MX"/>
        </a:p>
      </dgm:t>
    </dgm:pt>
  </dgm:ptLst>
  <dgm:cxnLst>
    <dgm:cxn modelId="{6DA268AE-6D63-43CF-8716-9AEEDB296D23}" srcId="{07EAEA13-AC9A-467E-8B3C-498F528EB5EC}" destId="{AD60D8F7-30E0-4FAE-849B-06CF3E0FAFFD}" srcOrd="0" destOrd="0" parTransId="{AE76975E-68CB-4793-8BCF-C39F098C2325}" sibTransId="{93A1A425-D5AB-4769-B40B-E142445928E7}"/>
    <dgm:cxn modelId="{FC13825E-AFB9-4D72-8BB6-98329AC98B3C}" srcId="{07EAEA13-AC9A-467E-8B3C-498F528EB5EC}" destId="{1AB40846-158F-4F39-AC3C-4F67A9C04D38}" srcOrd="1" destOrd="0" parTransId="{BF6669FD-03B7-4386-A434-94806C3E199D}" sibTransId="{FAD7B461-654A-4ABA-8DF9-6DF80D96ECC6}"/>
    <dgm:cxn modelId="{A2D85C3B-0A8D-49E3-B8A1-62025BE30DCF}" srcId="{07EAEA13-AC9A-467E-8B3C-498F528EB5EC}" destId="{2C098220-8F03-4E76-A255-51489304524B}" srcOrd="4" destOrd="0" parTransId="{9F44A27E-DB96-4B4A-ACED-CDBFBABBFBF5}" sibTransId="{67D40D11-F829-46BC-B5F2-CEE2BF5C35E5}"/>
    <dgm:cxn modelId="{3DBC7841-C2D9-4E57-B9E4-F6D2EEC2CBA0}" type="presOf" srcId="{1AB40846-158F-4F39-AC3C-4F67A9C04D38}" destId="{3A848B56-C041-400E-9354-C3C085A4AD14}" srcOrd="0" destOrd="0" presId="urn:microsoft.com/office/officeart/2005/8/layout/default"/>
    <dgm:cxn modelId="{4238C064-7A94-4DD0-96FF-C250B64844D6}" srcId="{07EAEA13-AC9A-467E-8B3C-498F528EB5EC}" destId="{D7355CBE-142F-43B2-A51E-2032DD43DF12}" srcOrd="3" destOrd="0" parTransId="{71FA11D4-AA43-4206-9F55-323C1E80C2D5}" sibTransId="{E9DCAB0D-5095-4FFA-BBDE-55FCF81D1EE8}"/>
    <dgm:cxn modelId="{84B4D93C-63DA-41F0-88A7-3F47E8327984}" type="presOf" srcId="{2C098220-8F03-4E76-A255-51489304524B}" destId="{589D2F5E-E19C-45FE-8CFD-8705B16C8321}" srcOrd="0" destOrd="0" presId="urn:microsoft.com/office/officeart/2005/8/layout/default"/>
    <dgm:cxn modelId="{C94CE5C7-177B-4DA6-BA58-E7ABBFAFAC86}" type="presOf" srcId="{07EAEA13-AC9A-467E-8B3C-498F528EB5EC}" destId="{B53E46C5-D662-4467-986F-2BDEE24EEA5A}" srcOrd="0" destOrd="0" presId="urn:microsoft.com/office/officeart/2005/8/layout/default"/>
    <dgm:cxn modelId="{10FA8A4E-C65F-464F-8528-69B6C74B6DA9}" type="presOf" srcId="{830D3940-E2C1-4041-8B25-C74D400B6383}" destId="{922B9C23-584A-4D16-92C7-C0DF5F2F16DC}" srcOrd="0" destOrd="0" presId="urn:microsoft.com/office/officeart/2005/8/layout/default"/>
    <dgm:cxn modelId="{28DF1234-5120-4544-8035-D0C80E3E488A}" type="presOf" srcId="{D7355CBE-142F-43B2-A51E-2032DD43DF12}" destId="{51BC9520-89E9-4CAA-AB49-57BA9AC068FD}" srcOrd="0" destOrd="0" presId="urn:microsoft.com/office/officeart/2005/8/layout/default"/>
    <dgm:cxn modelId="{9D7C0650-28AD-4F1A-89A9-EEED496473D7}" srcId="{07EAEA13-AC9A-467E-8B3C-498F528EB5EC}" destId="{830D3940-E2C1-4041-8B25-C74D400B6383}" srcOrd="2" destOrd="0" parTransId="{6A38B554-77BE-48E4-AEB0-43288D465447}" sibTransId="{AB299D26-258F-42D0-A7FB-4DD60FEFBE82}"/>
    <dgm:cxn modelId="{8B61ADFB-540F-43FD-A736-2C9196BBFF80}" type="presOf" srcId="{AD60D8F7-30E0-4FAE-849B-06CF3E0FAFFD}" destId="{4EE76B16-ACE9-4B68-AA45-41CAE85011AA}" srcOrd="0" destOrd="0" presId="urn:microsoft.com/office/officeart/2005/8/layout/default"/>
    <dgm:cxn modelId="{91A68713-A9E4-4CF6-98F8-210E16573305}" type="presParOf" srcId="{B53E46C5-D662-4467-986F-2BDEE24EEA5A}" destId="{4EE76B16-ACE9-4B68-AA45-41CAE85011AA}" srcOrd="0" destOrd="0" presId="urn:microsoft.com/office/officeart/2005/8/layout/default"/>
    <dgm:cxn modelId="{9A8B1C7C-5F9A-4946-9941-E4C55F666F07}" type="presParOf" srcId="{B53E46C5-D662-4467-986F-2BDEE24EEA5A}" destId="{41572ED5-324B-4792-8639-CBF9A8AE8ADC}" srcOrd="1" destOrd="0" presId="urn:microsoft.com/office/officeart/2005/8/layout/default"/>
    <dgm:cxn modelId="{9DA05C3E-480D-4C5E-B03F-69F3CB2797B9}" type="presParOf" srcId="{B53E46C5-D662-4467-986F-2BDEE24EEA5A}" destId="{3A848B56-C041-400E-9354-C3C085A4AD14}" srcOrd="2" destOrd="0" presId="urn:microsoft.com/office/officeart/2005/8/layout/default"/>
    <dgm:cxn modelId="{F72C5642-E3A7-4E84-A662-AEF184138767}" type="presParOf" srcId="{B53E46C5-D662-4467-986F-2BDEE24EEA5A}" destId="{D871A6BD-69A8-44A9-B810-24DF5F2B1E29}" srcOrd="3" destOrd="0" presId="urn:microsoft.com/office/officeart/2005/8/layout/default"/>
    <dgm:cxn modelId="{62A7C409-88C4-43D9-A837-9CDC8B3DFBB7}" type="presParOf" srcId="{B53E46C5-D662-4467-986F-2BDEE24EEA5A}" destId="{922B9C23-584A-4D16-92C7-C0DF5F2F16DC}" srcOrd="4" destOrd="0" presId="urn:microsoft.com/office/officeart/2005/8/layout/default"/>
    <dgm:cxn modelId="{F1EC500E-7E48-46CE-BE4F-4E5E46C659A9}" type="presParOf" srcId="{B53E46C5-D662-4467-986F-2BDEE24EEA5A}" destId="{FD53E3B6-F683-4554-9010-42D4C72CB78B}" srcOrd="5" destOrd="0" presId="urn:microsoft.com/office/officeart/2005/8/layout/default"/>
    <dgm:cxn modelId="{E5BB5659-2D94-47AD-984C-BD1DE1EFF75A}" type="presParOf" srcId="{B53E46C5-D662-4467-986F-2BDEE24EEA5A}" destId="{51BC9520-89E9-4CAA-AB49-57BA9AC068FD}" srcOrd="6" destOrd="0" presId="urn:microsoft.com/office/officeart/2005/8/layout/default"/>
    <dgm:cxn modelId="{6C9076FA-9544-40B1-AA11-9F683B03E85F}" type="presParOf" srcId="{B53E46C5-D662-4467-986F-2BDEE24EEA5A}" destId="{D04A5C09-0520-459F-B672-F951FE9FDCE9}" srcOrd="7" destOrd="0" presId="urn:microsoft.com/office/officeart/2005/8/layout/default"/>
    <dgm:cxn modelId="{29383231-E4B0-46F3-B64C-33527741EB60}" type="presParOf" srcId="{B53E46C5-D662-4467-986F-2BDEE24EEA5A}" destId="{589D2F5E-E19C-45FE-8CFD-8705B16C832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E87B785-3D96-43EE-B3C7-EDA68B620749}" type="doc">
      <dgm:prSet loTypeId="urn:microsoft.com/office/officeart/2011/layout/TabList" loCatId="list" qsTypeId="urn:microsoft.com/office/officeart/2005/8/quickstyle/simple1" qsCatId="simple" csTypeId="urn:microsoft.com/office/officeart/2005/8/colors/colorful3" csCatId="colorful" phldr="1"/>
      <dgm:spPr/>
      <dgm:t>
        <a:bodyPr/>
        <a:lstStyle/>
        <a:p>
          <a:endParaRPr lang="es-MX"/>
        </a:p>
      </dgm:t>
    </dgm:pt>
    <dgm:pt modelId="{09522D08-0B2E-4D72-9F32-55953A134CFE}">
      <dgm:prSet phldrT="[Texto]"/>
      <dgm:spPr/>
      <dgm:t>
        <a:bodyPr/>
        <a:lstStyle/>
        <a:p>
          <a:r>
            <a:rPr lang="es-MX" dirty="0" smtClean="0"/>
            <a:t>Actitudes</a:t>
          </a:r>
          <a:endParaRPr lang="es-MX" dirty="0"/>
        </a:p>
      </dgm:t>
    </dgm:pt>
    <dgm:pt modelId="{C316735E-6527-4A6D-9718-912612E006B5}" type="parTrans" cxnId="{C57D023A-7B7F-4F30-8EC3-71F03EFD5BB5}">
      <dgm:prSet/>
      <dgm:spPr/>
      <dgm:t>
        <a:bodyPr/>
        <a:lstStyle/>
        <a:p>
          <a:endParaRPr lang="es-MX"/>
        </a:p>
      </dgm:t>
    </dgm:pt>
    <dgm:pt modelId="{EDAED1AF-CC3C-415E-B5C5-3DC8043FA463}" type="sibTrans" cxnId="{C57D023A-7B7F-4F30-8EC3-71F03EFD5BB5}">
      <dgm:prSet/>
      <dgm:spPr/>
      <dgm:t>
        <a:bodyPr/>
        <a:lstStyle/>
        <a:p>
          <a:endParaRPr lang="es-MX"/>
        </a:p>
      </dgm:t>
    </dgm:pt>
    <dgm:pt modelId="{BA75BB7C-D752-4269-B5E2-1B2E99256204}">
      <dgm:prSet phldrT="[Texto]"/>
      <dgm:spPr/>
      <dgm:t>
        <a:bodyPr/>
        <a:lstStyle/>
        <a:p>
          <a:r>
            <a:rPr lang="es-MX" dirty="0" smtClean="0"/>
            <a:t>Lo que las personas de la organización </a:t>
          </a:r>
          <a:r>
            <a:rPr lang="es-MX" b="1" dirty="0" smtClean="0"/>
            <a:t>dicen que quieren</a:t>
          </a:r>
          <a:endParaRPr lang="es-MX" b="1" dirty="0"/>
        </a:p>
      </dgm:t>
    </dgm:pt>
    <dgm:pt modelId="{72CE9D96-EF07-4DD8-A4DE-BEEFEA1C4195}" type="parTrans" cxnId="{B4F56E28-E333-4917-BFC5-BCAC582A098D}">
      <dgm:prSet/>
      <dgm:spPr/>
      <dgm:t>
        <a:bodyPr/>
        <a:lstStyle/>
        <a:p>
          <a:endParaRPr lang="es-MX"/>
        </a:p>
      </dgm:t>
    </dgm:pt>
    <dgm:pt modelId="{F6178A15-F034-4120-A9C0-2DBBE1F94C25}" type="sibTrans" cxnId="{B4F56E28-E333-4917-BFC5-BCAC582A098D}">
      <dgm:prSet/>
      <dgm:spPr/>
      <dgm:t>
        <a:bodyPr/>
        <a:lstStyle/>
        <a:p>
          <a:endParaRPr lang="es-MX"/>
        </a:p>
      </dgm:t>
    </dgm:pt>
    <dgm:pt modelId="{9F4934A4-0F80-4212-BF75-C351EFEC25A5}">
      <dgm:prSet phldrT="[Texto]"/>
      <dgm:spPr/>
      <dgm:t>
        <a:bodyPr/>
        <a:lstStyle/>
        <a:p>
          <a:r>
            <a:rPr lang="es-MX" dirty="0" smtClean="0"/>
            <a:t>Creencias</a:t>
          </a:r>
          <a:endParaRPr lang="es-MX" dirty="0"/>
        </a:p>
      </dgm:t>
    </dgm:pt>
    <dgm:pt modelId="{1BC71EED-A0E3-48F4-93B3-CCCC5255F667}" type="parTrans" cxnId="{B6E0B897-4EAA-490A-9284-181FCA55FFD8}">
      <dgm:prSet/>
      <dgm:spPr/>
      <dgm:t>
        <a:bodyPr/>
        <a:lstStyle/>
        <a:p>
          <a:endParaRPr lang="es-MX"/>
        </a:p>
      </dgm:t>
    </dgm:pt>
    <dgm:pt modelId="{5FC3D622-67B2-4274-AE2A-B42883EAE149}" type="sibTrans" cxnId="{B6E0B897-4EAA-490A-9284-181FCA55FFD8}">
      <dgm:prSet/>
      <dgm:spPr/>
      <dgm:t>
        <a:bodyPr/>
        <a:lstStyle/>
        <a:p>
          <a:endParaRPr lang="es-MX"/>
        </a:p>
      </dgm:t>
    </dgm:pt>
    <dgm:pt modelId="{794CF39C-2207-4104-90D8-17659053E286}">
      <dgm:prSet phldrT="[Texto]"/>
      <dgm:spPr/>
      <dgm:t>
        <a:bodyPr/>
        <a:lstStyle/>
        <a:p>
          <a:r>
            <a:rPr lang="es-MX" dirty="0" smtClean="0"/>
            <a:t>Son lo que las personas </a:t>
          </a:r>
          <a:r>
            <a:rPr lang="es-MX" b="1" dirty="0" smtClean="0"/>
            <a:t>piensan que es verdad</a:t>
          </a:r>
          <a:endParaRPr lang="es-MX" b="1" dirty="0"/>
        </a:p>
      </dgm:t>
    </dgm:pt>
    <dgm:pt modelId="{DFAB555E-4C00-4CA0-8B67-8948A24AB9A1}" type="parTrans" cxnId="{5DE3EF6E-A890-4E90-B1E0-D01283F1C58F}">
      <dgm:prSet/>
      <dgm:spPr/>
      <dgm:t>
        <a:bodyPr/>
        <a:lstStyle/>
        <a:p>
          <a:endParaRPr lang="es-MX"/>
        </a:p>
      </dgm:t>
    </dgm:pt>
    <dgm:pt modelId="{1DB75492-D735-4214-8EC1-766C80FA8425}" type="sibTrans" cxnId="{5DE3EF6E-A890-4E90-B1E0-D01283F1C58F}">
      <dgm:prSet/>
      <dgm:spPr/>
      <dgm:t>
        <a:bodyPr/>
        <a:lstStyle/>
        <a:p>
          <a:endParaRPr lang="es-MX"/>
        </a:p>
      </dgm:t>
    </dgm:pt>
    <dgm:pt modelId="{FDA7C9E8-5F40-4A9F-B4AA-B16BCB98911E}">
      <dgm:prSet phldrT="[Texto]"/>
      <dgm:spPr/>
      <dgm:t>
        <a:bodyPr/>
        <a:lstStyle/>
        <a:p>
          <a:r>
            <a:rPr lang="es-MX" dirty="0" smtClean="0"/>
            <a:t>Comportamiento</a:t>
          </a:r>
          <a:endParaRPr lang="es-MX" dirty="0"/>
        </a:p>
      </dgm:t>
    </dgm:pt>
    <dgm:pt modelId="{8DCE1E9C-2152-4937-AD5D-92725CF36332}" type="parTrans" cxnId="{2664ADFE-6F1A-419C-B4D1-930F70F632A7}">
      <dgm:prSet/>
      <dgm:spPr/>
      <dgm:t>
        <a:bodyPr/>
        <a:lstStyle/>
        <a:p>
          <a:endParaRPr lang="es-MX"/>
        </a:p>
      </dgm:t>
    </dgm:pt>
    <dgm:pt modelId="{ADA395DB-21D4-4C55-A57F-C59F477E3DC6}" type="sibTrans" cxnId="{2664ADFE-6F1A-419C-B4D1-930F70F632A7}">
      <dgm:prSet/>
      <dgm:spPr/>
      <dgm:t>
        <a:bodyPr/>
        <a:lstStyle/>
        <a:p>
          <a:endParaRPr lang="es-MX"/>
        </a:p>
      </dgm:t>
    </dgm:pt>
    <dgm:pt modelId="{9EAFBBAD-D335-417F-88D4-CE4D6A246ACA}">
      <dgm:prSet phldrT="[Texto]"/>
      <dgm:spPr/>
      <dgm:t>
        <a:bodyPr/>
        <a:lstStyle/>
        <a:p>
          <a:r>
            <a:rPr lang="es-MX" dirty="0" smtClean="0"/>
            <a:t>Características</a:t>
          </a:r>
          <a:endParaRPr lang="es-MX" dirty="0"/>
        </a:p>
      </dgm:t>
    </dgm:pt>
    <dgm:pt modelId="{6EC50562-9349-4DF4-87E5-2032D08938AA}" type="parTrans" cxnId="{5B50A060-7C52-4879-AE4B-8411C11A27D9}">
      <dgm:prSet/>
      <dgm:spPr/>
      <dgm:t>
        <a:bodyPr/>
        <a:lstStyle/>
        <a:p>
          <a:endParaRPr lang="es-MX"/>
        </a:p>
      </dgm:t>
    </dgm:pt>
    <dgm:pt modelId="{B035AB87-03DB-4ABB-ACB8-B6E5F9B8EE4A}" type="sibTrans" cxnId="{5B50A060-7C52-4879-AE4B-8411C11A27D9}">
      <dgm:prSet/>
      <dgm:spPr/>
      <dgm:t>
        <a:bodyPr/>
        <a:lstStyle/>
        <a:p>
          <a:endParaRPr lang="es-MX"/>
        </a:p>
      </dgm:t>
    </dgm:pt>
    <dgm:pt modelId="{4F2A67E1-029B-40D2-B032-2AFB8A94E85A}">
      <dgm:prSet phldrT="[Texto]"/>
      <dgm:spPr/>
      <dgm:t>
        <a:bodyPr/>
        <a:lstStyle/>
        <a:p>
          <a:r>
            <a:rPr lang="es-MX" dirty="0" smtClean="0"/>
            <a:t>Lo que los miembros de la organización </a:t>
          </a:r>
          <a:r>
            <a:rPr lang="es-MX" b="1" dirty="0" smtClean="0"/>
            <a:t>hacen</a:t>
          </a:r>
          <a:endParaRPr lang="es-MX" b="1" dirty="0"/>
        </a:p>
      </dgm:t>
    </dgm:pt>
    <dgm:pt modelId="{378503AD-1AA1-46D1-9EED-3B4CB2C561C2}" type="parTrans" cxnId="{907B517D-2C95-4B78-B189-4A399936C380}">
      <dgm:prSet/>
      <dgm:spPr/>
      <dgm:t>
        <a:bodyPr/>
        <a:lstStyle/>
        <a:p>
          <a:endParaRPr lang="es-MX"/>
        </a:p>
      </dgm:t>
    </dgm:pt>
    <dgm:pt modelId="{29D57643-5F23-4437-8AB0-D52DA7FC3212}" type="sibTrans" cxnId="{907B517D-2C95-4B78-B189-4A399936C380}">
      <dgm:prSet/>
      <dgm:spPr/>
      <dgm:t>
        <a:bodyPr/>
        <a:lstStyle/>
        <a:p>
          <a:endParaRPr lang="es-MX"/>
        </a:p>
      </dgm:t>
    </dgm:pt>
    <dgm:pt modelId="{77B56913-26D2-45A7-B980-69AFFFF6A7DE}">
      <dgm:prSet phldrT="[Texto]"/>
      <dgm:spPr/>
      <dgm:t>
        <a:bodyPr/>
        <a:lstStyle/>
        <a:p>
          <a:r>
            <a:rPr lang="es-MX" dirty="0" smtClean="0"/>
            <a:t>Las </a:t>
          </a:r>
          <a:r>
            <a:rPr lang="es-MX" b="1" dirty="0" smtClean="0"/>
            <a:t>propiedades</a:t>
          </a:r>
          <a:r>
            <a:rPr lang="es-MX" dirty="0" smtClean="0"/>
            <a:t> de las personas o cosas</a:t>
          </a:r>
          <a:endParaRPr lang="es-MX" dirty="0"/>
        </a:p>
      </dgm:t>
    </dgm:pt>
    <dgm:pt modelId="{1CB234BC-8711-4CE1-B63F-A23036A3F12D}" type="parTrans" cxnId="{5B4CA953-AC88-435F-BFC7-E2CFC7D8A046}">
      <dgm:prSet/>
      <dgm:spPr/>
      <dgm:t>
        <a:bodyPr/>
        <a:lstStyle/>
        <a:p>
          <a:endParaRPr lang="es-MX"/>
        </a:p>
      </dgm:t>
    </dgm:pt>
    <dgm:pt modelId="{9D0E0BC0-9464-4E07-9EA9-7F40D622B94A}" type="sibTrans" cxnId="{5B4CA953-AC88-435F-BFC7-E2CFC7D8A046}">
      <dgm:prSet/>
      <dgm:spPr/>
      <dgm:t>
        <a:bodyPr/>
        <a:lstStyle/>
        <a:p>
          <a:endParaRPr lang="es-MX"/>
        </a:p>
      </dgm:t>
    </dgm:pt>
    <dgm:pt modelId="{A478E9E2-814B-4B00-BD1F-0A9441D77E81}" type="pres">
      <dgm:prSet presAssocID="{7E87B785-3D96-43EE-B3C7-EDA68B620749}" presName="Name0" presStyleCnt="0">
        <dgm:presLayoutVars>
          <dgm:chMax/>
          <dgm:chPref val="3"/>
          <dgm:dir/>
          <dgm:animOne val="branch"/>
          <dgm:animLvl val="lvl"/>
        </dgm:presLayoutVars>
      </dgm:prSet>
      <dgm:spPr/>
      <dgm:t>
        <a:bodyPr/>
        <a:lstStyle/>
        <a:p>
          <a:endParaRPr lang="es-MX"/>
        </a:p>
      </dgm:t>
    </dgm:pt>
    <dgm:pt modelId="{3EF62EB6-7617-42BE-BA64-5B70D9A77D02}" type="pres">
      <dgm:prSet presAssocID="{09522D08-0B2E-4D72-9F32-55953A134CFE}" presName="composite" presStyleCnt="0"/>
      <dgm:spPr/>
    </dgm:pt>
    <dgm:pt modelId="{488135C1-EB77-46B6-BE91-69D8C5635010}" type="pres">
      <dgm:prSet presAssocID="{09522D08-0B2E-4D72-9F32-55953A134CFE}" presName="FirstChild" presStyleLbl="revTx" presStyleIdx="0" presStyleCnt="4">
        <dgm:presLayoutVars>
          <dgm:chMax val="0"/>
          <dgm:chPref val="0"/>
          <dgm:bulletEnabled val="1"/>
        </dgm:presLayoutVars>
      </dgm:prSet>
      <dgm:spPr/>
      <dgm:t>
        <a:bodyPr/>
        <a:lstStyle/>
        <a:p>
          <a:endParaRPr lang="es-MX"/>
        </a:p>
      </dgm:t>
    </dgm:pt>
    <dgm:pt modelId="{A732E466-3017-4A98-9DA9-123F8F152E49}" type="pres">
      <dgm:prSet presAssocID="{09522D08-0B2E-4D72-9F32-55953A134CFE}" presName="Parent" presStyleLbl="alignNode1" presStyleIdx="0" presStyleCnt="4">
        <dgm:presLayoutVars>
          <dgm:chMax val="3"/>
          <dgm:chPref val="3"/>
          <dgm:bulletEnabled val="1"/>
        </dgm:presLayoutVars>
      </dgm:prSet>
      <dgm:spPr/>
      <dgm:t>
        <a:bodyPr/>
        <a:lstStyle/>
        <a:p>
          <a:endParaRPr lang="es-MX"/>
        </a:p>
      </dgm:t>
    </dgm:pt>
    <dgm:pt modelId="{82D88B01-31CE-4D91-83A3-F483E381C59C}" type="pres">
      <dgm:prSet presAssocID="{09522D08-0B2E-4D72-9F32-55953A134CFE}" presName="Accent" presStyleLbl="parChTrans1D1" presStyleIdx="0" presStyleCnt="4"/>
      <dgm:spPr/>
    </dgm:pt>
    <dgm:pt modelId="{F4F3C45F-20DC-4B27-A592-B5A57289649D}" type="pres">
      <dgm:prSet presAssocID="{EDAED1AF-CC3C-415E-B5C5-3DC8043FA463}" presName="sibTrans" presStyleCnt="0"/>
      <dgm:spPr/>
    </dgm:pt>
    <dgm:pt modelId="{5BC073D6-111E-4BE6-B109-23C892EBF4BF}" type="pres">
      <dgm:prSet presAssocID="{9F4934A4-0F80-4212-BF75-C351EFEC25A5}" presName="composite" presStyleCnt="0"/>
      <dgm:spPr/>
    </dgm:pt>
    <dgm:pt modelId="{8F98557D-39B0-4A3E-9051-6446F9E4C71B}" type="pres">
      <dgm:prSet presAssocID="{9F4934A4-0F80-4212-BF75-C351EFEC25A5}" presName="FirstChild" presStyleLbl="revTx" presStyleIdx="1" presStyleCnt="4">
        <dgm:presLayoutVars>
          <dgm:chMax val="0"/>
          <dgm:chPref val="0"/>
          <dgm:bulletEnabled val="1"/>
        </dgm:presLayoutVars>
      </dgm:prSet>
      <dgm:spPr/>
      <dgm:t>
        <a:bodyPr/>
        <a:lstStyle/>
        <a:p>
          <a:endParaRPr lang="es-MX"/>
        </a:p>
      </dgm:t>
    </dgm:pt>
    <dgm:pt modelId="{EF33C943-2A93-4797-B07F-F69A5A34D200}" type="pres">
      <dgm:prSet presAssocID="{9F4934A4-0F80-4212-BF75-C351EFEC25A5}" presName="Parent" presStyleLbl="alignNode1" presStyleIdx="1" presStyleCnt="4">
        <dgm:presLayoutVars>
          <dgm:chMax val="3"/>
          <dgm:chPref val="3"/>
          <dgm:bulletEnabled val="1"/>
        </dgm:presLayoutVars>
      </dgm:prSet>
      <dgm:spPr/>
      <dgm:t>
        <a:bodyPr/>
        <a:lstStyle/>
        <a:p>
          <a:endParaRPr lang="es-MX"/>
        </a:p>
      </dgm:t>
    </dgm:pt>
    <dgm:pt modelId="{ABEEF886-BFE2-45CC-A75E-06D4D55A60DA}" type="pres">
      <dgm:prSet presAssocID="{9F4934A4-0F80-4212-BF75-C351EFEC25A5}" presName="Accent" presStyleLbl="parChTrans1D1" presStyleIdx="1" presStyleCnt="4"/>
      <dgm:spPr/>
    </dgm:pt>
    <dgm:pt modelId="{D1055014-A01D-4FEF-8C08-B3C2C41874D8}" type="pres">
      <dgm:prSet presAssocID="{5FC3D622-67B2-4274-AE2A-B42883EAE149}" presName="sibTrans" presStyleCnt="0"/>
      <dgm:spPr/>
    </dgm:pt>
    <dgm:pt modelId="{81A9BA3D-BE47-4D78-9525-D27E4A8820A1}" type="pres">
      <dgm:prSet presAssocID="{FDA7C9E8-5F40-4A9F-B4AA-B16BCB98911E}" presName="composite" presStyleCnt="0"/>
      <dgm:spPr/>
    </dgm:pt>
    <dgm:pt modelId="{55A88FF5-E1FC-4AA9-B6D9-2761CF9E8D8C}" type="pres">
      <dgm:prSet presAssocID="{FDA7C9E8-5F40-4A9F-B4AA-B16BCB98911E}" presName="FirstChild" presStyleLbl="revTx" presStyleIdx="2" presStyleCnt="4">
        <dgm:presLayoutVars>
          <dgm:chMax val="0"/>
          <dgm:chPref val="0"/>
          <dgm:bulletEnabled val="1"/>
        </dgm:presLayoutVars>
      </dgm:prSet>
      <dgm:spPr/>
      <dgm:t>
        <a:bodyPr/>
        <a:lstStyle/>
        <a:p>
          <a:endParaRPr lang="es-MX"/>
        </a:p>
      </dgm:t>
    </dgm:pt>
    <dgm:pt modelId="{D3DA8445-0DDD-4FD6-94E4-59FDAAA8A2F1}" type="pres">
      <dgm:prSet presAssocID="{FDA7C9E8-5F40-4A9F-B4AA-B16BCB98911E}" presName="Parent" presStyleLbl="alignNode1" presStyleIdx="2" presStyleCnt="4">
        <dgm:presLayoutVars>
          <dgm:chMax val="3"/>
          <dgm:chPref val="3"/>
          <dgm:bulletEnabled val="1"/>
        </dgm:presLayoutVars>
      </dgm:prSet>
      <dgm:spPr/>
      <dgm:t>
        <a:bodyPr/>
        <a:lstStyle/>
        <a:p>
          <a:endParaRPr lang="es-MX"/>
        </a:p>
      </dgm:t>
    </dgm:pt>
    <dgm:pt modelId="{9D7F7940-3EBB-417A-8CD7-9909D37671EB}" type="pres">
      <dgm:prSet presAssocID="{FDA7C9E8-5F40-4A9F-B4AA-B16BCB98911E}" presName="Accent" presStyleLbl="parChTrans1D1" presStyleIdx="2" presStyleCnt="4"/>
      <dgm:spPr/>
    </dgm:pt>
    <dgm:pt modelId="{8D903386-29EA-4EF4-8ACE-F493CE0522B4}" type="pres">
      <dgm:prSet presAssocID="{ADA395DB-21D4-4C55-A57F-C59F477E3DC6}" presName="sibTrans" presStyleCnt="0"/>
      <dgm:spPr/>
    </dgm:pt>
    <dgm:pt modelId="{7A075774-8F47-4AE4-B08A-17B1AF11BEE5}" type="pres">
      <dgm:prSet presAssocID="{9EAFBBAD-D335-417F-88D4-CE4D6A246ACA}" presName="composite" presStyleCnt="0"/>
      <dgm:spPr/>
    </dgm:pt>
    <dgm:pt modelId="{B6071610-9A59-44DB-8E5E-0EF07566CFF2}" type="pres">
      <dgm:prSet presAssocID="{9EAFBBAD-D335-417F-88D4-CE4D6A246ACA}" presName="FirstChild" presStyleLbl="revTx" presStyleIdx="3" presStyleCnt="4">
        <dgm:presLayoutVars>
          <dgm:chMax val="0"/>
          <dgm:chPref val="0"/>
          <dgm:bulletEnabled val="1"/>
        </dgm:presLayoutVars>
      </dgm:prSet>
      <dgm:spPr/>
      <dgm:t>
        <a:bodyPr/>
        <a:lstStyle/>
        <a:p>
          <a:endParaRPr lang="es-MX"/>
        </a:p>
      </dgm:t>
    </dgm:pt>
    <dgm:pt modelId="{52924397-2B42-46BB-98C9-00FCEAA58BA8}" type="pres">
      <dgm:prSet presAssocID="{9EAFBBAD-D335-417F-88D4-CE4D6A246ACA}" presName="Parent" presStyleLbl="alignNode1" presStyleIdx="3" presStyleCnt="4">
        <dgm:presLayoutVars>
          <dgm:chMax val="3"/>
          <dgm:chPref val="3"/>
          <dgm:bulletEnabled val="1"/>
        </dgm:presLayoutVars>
      </dgm:prSet>
      <dgm:spPr/>
      <dgm:t>
        <a:bodyPr/>
        <a:lstStyle/>
        <a:p>
          <a:endParaRPr lang="es-MX"/>
        </a:p>
      </dgm:t>
    </dgm:pt>
    <dgm:pt modelId="{239A8B70-9F68-4919-B82D-DE5C1C4A6194}" type="pres">
      <dgm:prSet presAssocID="{9EAFBBAD-D335-417F-88D4-CE4D6A246ACA}" presName="Accent" presStyleLbl="parChTrans1D1" presStyleIdx="3" presStyleCnt="4"/>
      <dgm:spPr/>
    </dgm:pt>
  </dgm:ptLst>
  <dgm:cxnLst>
    <dgm:cxn modelId="{8881F246-BCB6-4CB9-890F-83AE9C4AB612}" type="presOf" srcId="{77B56913-26D2-45A7-B980-69AFFFF6A7DE}" destId="{B6071610-9A59-44DB-8E5E-0EF07566CFF2}" srcOrd="0" destOrd="0" presId="urn:microsoft.com/office/officeart/2011/layout/TabList"/>
    <dgm:cxn modelId="{2664ADFE-6F1A-419C-B4D1-930F70F632A7}" srcId="{7E87B785-3D96-43EE-B3C7-EDA68B620749}" destId="{FDA7C9E8-5F40-4A9F-B4AA-B16BCB98911E}" srcOrd="2" destOrd="0" parTransId="{8DCE1E9C-2152-4937-AD5D-92725CF36332}" sibTransId="{ADA395DB-21D4-4C55-A57F-C59F477E3DC6}"/>
    <dgm:cxn modelId="{B4F56E28-E333-4917-BFC5-BCAC582A098D}" srcId="{09522D08-0B2E-4D72-9F32-55953A134CFE}" destId="{BA75BB7C-D752-4269-B5E2-1B2E99256204}" srcOrd="0" destOrd="0" parTransId="{72CE9D96-EF07-4DD8-A4DE-BEEFEA1C4195}" sibTransId="{F6178A15-F034-4120-A9C0-2DBBE1F94C25}"/>
    <dgm:cxn modelId="{A87A8B43-7227-4D06-A8FD-20A7736AF776}" type="presOf" srcId="{9EAFBBAD-D335-417F-88D4-CE4D6A246ACA}" destId="{52924397-2B42-46BB-98C9-00FCEAA58BA8}" srcOrd="0" destOrd="0" presId="urn:microsoft.com/office/officeart/2011/layout/TabList"/>
    <dgm:cxn modelId="{5B4CA953-AC88-435F-BFC7-E2CFC7D8A046}" srcId="{9EAFBBAD-D335-417F-88D4-CE4D6A246ACA}" destId="{77B56913-26D2-45A7-B980-69AFFFF6A7DE}" srcOrd="0" destOrd="0" parTransId="{1CB234BC-8711-4CE1-B63F-A23036A3F12D}" sibTransId="{9D0E0BC0-9464-4E07-9EA9-7F40D622B94A}"/>
    <dgm:cxn modelId="{C57D023A-7B7F-4F30-8EC3-71F03EFD5BB5}" srcId="{7E87B785-3D96-43EE-B3C7-EDA68B620749}" destId="{09522D08-0B2E-4D72-9F32-55953A134CFE}" srcOrd="0" destOrd="0" parTransId="{C316735E-6527-4A6D-9718-912612E006B5}" sibTransId="{EDAED1AF-CC3C-415E-B5C5-3DC8043FA463}"/>
    <dgm:cxn modelId="{94A0E211-9167-4D94-9232-51089B3B34A0}" type="presOf" srcId="{7E87B785-3D96-43EE-B3C7-EDA68B620749}" destId="{A478E9E2-814B-4B00-BD1F-0A9441D77E81}" srcOrd="0" destOrd="0" presId="urn:microsoft.com/office/officeart/2011/layout/TabList"/>
    <dgm:cxn modelId="{5DE3EF6E-A890-4E90-B1E0-D01283F1C58F}" srcId="{9F4934A4-0F80-4212-BF75-C351EFEC25A5}" destId="{794CF39C-2207-4104-90D8-17659053E286}" srcOrd="0" destOrd="0" parTransId="{DFAB555E-4C00-4CA0-8B67-8948A24AB9A1}" sibTransId="{1DB75492-D735-4214-8EC1-766C80FA8425}"/>
    <dgm:cxn modelId="{5B50A060-7C52-4879-AE4B-8411C11A27D9}" srcId="{7E87B785-3D96-43EE-B3C7-EDA68B620749}" destId="{9EAFBBAD-D335-417F-88D4-CE4D6A246ACA}" srcOrd="3" destOrd="0" parTransId="{6EC50562-9349-4DF4-87E5-2032D08938AA}" sibTransId="{B035AB87-03DB-4ABB-ACB8-B6E5F9B8EE4A}"/>
    <dgm:cxn modelId="{205872EC-E154-4780-BF81-C6A22627DD8B}" type="presOf" srcId="{794CF39C-2207-4104-90D8-17659053E286}" destId="{8F98557D-39B0-4A3E-9051-6446F9E4C71B}" srcOrd="0" destOrd="0" presId="urn:microsoft.com/office/officeart/2011/layout/TabList"/>
    <dgm:cxn modelId="{8C7C39F0-D26D-4312-9884-4C5E7B527A5A}" type="presOf" srcId="{FDA7C9E8-5F40-4A9F-B4AA-B16BCB98911E}" destId="{D3DA8445-0DDD-4FD6-94E4-59FDAAA8A2F1}" srcOrd="0" destOrd="0" presId="urn:microsoft.com/office/officeart/2011/layout/TabList"/>
    <dgm:cxn modelId="{3B7CA475-71AE-4C61-8367-FF61A975380F}" type="presOf" srcId="{9F4934A4-0F80-4212-BF75-C351EFEC25A5}" destId="{EF33C943-2A93-4797-B07F-F69A5A34D200}" srcOrd="0" destOrd="0" presId="urn:microsoft.com/office/officeart/2011/layout/TabList"/>
    <dgm:cxn modelId="{907B517D-2C95-4B78-B189-4A399936C380}" srcId="{FDA7C9E8-5F40-4A9F-B4AA-B16BCB98911E}" destId="{4F2A67E1-029B-40D2-B032-2AFB8A94E85A}" srcOrd="0" destOrd="0" parTransId="{378503AD-1AA1-46D1-9EED-3B4CB2C561C2}" sibTransId="{29D57643-5F23-4437-8AB0-D52DA7FC3212}"/>
    <dgm:cxn modelId="{C6DDD8B2-D841-42CA-B116-3D131DA9710A}" type="presOf" srcId="{BA75BB7C-D752-4269-B5E2-1B2E99256204}" destId="{488135C1-EB77-46B6-BE91-69D8C5635010}" srcOrd="0" destOrd="0" presId="urn:microsoft.com/office/officeart/2011/layout/TabList"/>
    <dgm:cxn modelId="{B6E0B897-4EAA-490A-9284-181FCA55FFD8}" srcId="{7E87B785-3D96-43EE-B3C7-EDA68B620749}" destId="{9F4934A4-0F80-4212-BF75-C351EFEC25A5}" srcOrd="1" destOrd="0" parTransId="{1BC71EED-A0E3-48F4-93B3-CCCC5255F667}" sibTransId="{5FC3D622-67B2-4274-AE2A-B42883EAE149}"/>
    <dgm:cxn modelId="{6F16DCA3-DFEB-4F91-AE9F-1331F3EFC0D1}" type="presOf" srcId="{09522D08-0B2E-4D72-9F32-55953A134CFE}" destId="{A732E466-3017-4A98-9DA9-123F8F152E49}" srcOrd="0" destOrd="0" presId="urn:microsoft.com/office/officeart/2011/layout/TabList"/>
    <dgm:cxn modelId="{2BCC9CE1-E78C-4AA1-A8B0-79FDD8FD0EBF}" type="presOf" srcId="{4F2A67E1-029B-40D2-B032-2AFB8A94E85A}" destId="{55A88FF5-E1FC-4AA9-B6D9-2761CF9E8D8C}" srcOrd="0" destOrd="0" presId="urn:microsoft.com/office/officeart/2011/layout/TabList"/>
    <dgm:cxn modelId="{8D6A8515-6DCC-4D36-A9DC-CA2EA92E28B8}" type="presParOf" srcId="{A478E9E2-814B-4B00-BD1F-0A9441D77E81}" destId="{3EF62EB6-7617-42BE-BA64-5B70D9A77D02}" srcOrd="0" destOrd="0" presId="urn:microsoft.com/office/officeart/2011/layout/TabList"/>
    <dgm:cxn modelId="{4A3C1AD9-785D-4B05-A965-9E182F5A5DE9}" type="presParOf" srcId="{3EF62EB6-7617-42BE-BA64-5B70D9A77D02}" destId="{488135C1-EB77-46B6-BE91-69D8C5635010}" srcOrd="0" destOrd="0" presId="urn:microsoft.com/office/officeart/2011/layout/TabList"/>
    <dgm:cxn modelId="{784B62C0-596D-4392-953A-0B6A185F1E3F}" type="presParOf" srcId="{3EF62EB6-7617-42BE-BA64-5B70D9A77D02}" destId="{A732E466-3017-4A98-9DA9-123F8F152E49}" srcOrd="1" destOrd="0" presId="urn:microsoft.com/office/officeart/2011/layout/TabList"/>
    <dgm:cxn modelId="{BB2643E7-CAD7-4991-A9C8-6FF4E5A0E9BE}" type="presParOf" srcId="{3EF62EB6-7617-42BE-BA64-5B70D9A77D02}" destId="{82D88B01-31CE-4D91-83A3-F483E381C59C}" srcOrd="2" destOrd="0" presId="urn:microsoft.com/office/officeart/2011/layout/TabList"/>
    <dgm:cxn modelId="{662E15BE-45F9-4D8E-937D-4BE3ABCE75AC}" type="presParOf" srcId="{A478E9E2-814B-4B00-BD1F-0A9441D77E81}" destId="{F4F3C45F-20DC-4B27-A592-B5A57289649D}" srcOrd="1" destOrd="0" presId="urn:microsoft.com/office/officeart/2011/layout/TabList"/>
    <dgm:cxn modelId="{84C893F8-6BE3-4FAC-8805-DB3968316DF7}" type="presParOf" srcId="{A478E9E2-814B-4B00-BD1F-0A9441D77E81}" destId="{5BC073D6-111E-4BE6-B109-23C892EBF4BF}" srcOrd="2" destOrd="0" presId="urn:microsoft.com/office/officeart/2011/layout/TabList"/>
    <dgm:cxn modelId="{4CD6CF31-1195-47D7-83A2-4C5E9761B8CB}" type="presParOf" srcId="{5BC073D6-111E-4BE6-B109-23C892EBF4BF}" destId="{8F98557D-39B0-4A3E-9051-6446F9E4C71B}" srcOrd="0" destOrd="0" presId="urn:microsoft.com/office/officeart/2011/layout/TabList"/>
    <dgm:cxn modelId="{7BD41334-4B0E-4767-99D6-502B2B68CC29}" type="presParOf" srcId="{5BC073D6-111E-4BE6-B109-23C892EBF4BF}" destId="{EF33C943-2A93-4797-B07F-F69A5A34D200}" srcOrd="1" destOrd="0" presId="urn:microsoft.com/office/officeart/2011/layout/TabList"/>
    <dgm:cxn modelId="{FC4A65B1-27BF-4F0C-BAD7-07CB7F2191DE}" type="presParOf" srcId="{5BC073D6-111E-4BE6-B109-23C892EBF4BF}" destId="{ABEEF886-BFE2-45CC-A75E-06D4D55A60DA}" srcOrd="2" destOrd="0" presId="urn:microsoft.com/office/officeart/2011/layout/TabList"/>
    <dgm:cxn modelId="{8C70DD45-1D25-462A-95D2-AE86303BB46B}" type="presParOf" srcId="{A478E9E2-814B-4B00-BD1F-0A9441D77E81}" destId="{D1055014-A01D-4FEF-8C08-B3C2C41874D8}" srcOrd="3" destOrd="0" presId="urn:microsoft.com/office/officeart/2011/layout/TabList"/>
    <dgm:cxn modelId="{5FE4F118-08FE-4FAE-88EB-BA4A63A1A73D}" type="presParOf" srcId="{A478E9E2-814B-4B00-BD1F-0A9441D77E81}" destId="{81A9BA3D-BE47-4D78-9525-D27E4A8820A1}" srcOrd="4" destOrd="0" presId="urn:microsoft.com/office/officeart/2011/layout/TabList"/>
    <dgm:cxn modelId="{37E0D6DD-BC3A-4116-BFF3-22449555EE90}" type="presParOf" srcId="{81A9BA3D-BE47-4D78-9525-D27E4A8820A1}" destId="{55A88FF5-E1FC-4AA9-B6D9-2761CF9E8D8C}" srcOrd="0" destOrd="0" presId="urn:microsoft.com/office/officeart/2011/layout/TabList"/>
    <dgm:cxn modelId="{9A98FA8B-AD97-46E9-9130-7FBCB2965284}" type="presParOf" srcId="{81A9BA3D-BE47-4D78-9525-D27E4A8820A1}" destId="{D3DA8445-0DDD-4FD6-94E4-59FDAAA8A2F1}" srcOrd="1" destOrd="0" presId="urn:microsoft.com/office/officeart/2011/layout/TabList"/>
    <dgm:cxn modelId="{BE624974-B7A0-4143-ACF8-C41B1903C9F1}" type="presParOf" srcId="{81A9BA3D-BE47-4D78-9525-D27E4A8820A1}" destId="{9D7F7940-3EBB-417A-8CD7-9909D37671EB}" srcOrd="2" destOrd="0" presId="urn:microsoft.com/office/officeart/2011/layout/TabList"/>
    <dgm:cxn modelId="{8F81B6E7-04BD-4E57-85FC-40F1BAB02D77}" type="presParOf" srcId="{A478E9E2-814B-4B00-BD1F-0A9441D77E81}" destId="{8D903386-29EA-4EF4-8ACE-F493CE0522B4}" srcOrd="5" destOrd="0" presId="urn:microsoft.com/office/officeart/2011/layout/TabList"/>
    <dgm:cxn modelId="{B8C3C13C-F11A-4C40-A398-5F14FAA11753}" type="presParOf" srcId="{A478E9E2-814B-4B00-BD1F-0A9441D77E81}" destId="{7A075774-8F47-4AE4-B08A-17B1AF11BEE5}" srcOrd="6" destOrd="0" presId="urn:microsoft.com/office/officeart/2011/layout/TabList"/>
    <dgm:cxn modelId="{1AF7D077-1C27-4276-96E5-B60455BE5598}" type="presParOf" srcId="{7A075774-8F47-4AE4-B08A-17B1AF11BEE5}" destId="{B6071610-9A59-44DB-8E5E-0EF07566CFF2}" srcOrd="0" destOrd="0" presId="urn:microsoft.com/office/officeart/2011/layout/TabList"/>
    <dgm:cxn modelId="{E9B5D76C-E44E-443F-BE24-3620404B0805}" type="presParOf" srcId="{7A075774-8F47-4AE4-B08A-17B1AF11BEE5}" destId="{52924397-2B42-46BB-98C9-00FCEAA58BA8}" srcOrd="1" destOrd="0" presId="urn:microsoft.com/office/officeart/2011/layout/TabList"/>
    <dgm:cxn modelId="{B6416105-9928-46F7-BF87-30DD16A71AED}" type="presParOf" srcId="{7A075774-8F47-4AE4-B08A-17B1AF11BEE5}" destId="{239A8B70-9F68-4919-B82D-DE5C1C4A6194}"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334D2AE-D4FA-46C7-AF9E-64839279F8EF}" type="doc">
      <dgm:prSet loTypeId="urn:microsoft.com/office/officeart/2005/8/layout/process4" loCatId="list" qsTypeId="urn:microsoft.com/office/officeart/2005/8/quickstyle/simple1" qsCatId="simple" csTypeId="urn:microsoft.com/office/officeart/2005/8/colors/colorful2" csCatId="colorful" phldr="1"/>
      <dgm:spPr/>
      <dgm:t>
        <a:bodyPr/>
        <a:lstStyle/>
        <a:p>
          <a:endParaRPr lang="es-MX"/>
        </a:p>
      </dgm:t>
    </dgm:pt>
    <dgm:pt modelId="{259DC676-8E17-4FC7-A562-DD53B74D534A}">
      <dgm:prSet phldrT="[Texto]" custT="1"/>
      <dgm:spPr/>
      <dgm:t>
        <a:bodyPr/>
        <a:lstStyle/>
        <a:p>
          <a:r>
            <a:rPr lang="es-MX" sz="2000" dirty="0" smtClean="0"/>
            <a:t>Redacción de preguntas</a:t>
          </a:r>
          <a:endParaRPr lang="es-MX" sz="2000" dirty="0"/>
        </a:p>
      </dgm:t>
    </dgm:pt>
    <dgm:pt modelId="{2C0A0DE8-BF96-4F60-A9CB-4FF9F675A1F6}" type="parTrans" cxnId="{5AD00632-47F6-4AE7-857E-DAAED8A70E89}">
      <dgm:prSet/>
      <dgm:spPr/>
      <dgm:t>
        <a:bodyPr/>
        <a:lstStyle/>
        <a:p>
          <a:endParaRPr lang="es-MX" sz="1600"/>
        </a:p>
      </dgm:t>
    </dgm:pt>
    <dgm:pt modelId="{73562CD1-CF2C-4515-B22C-B4CDD24963A8}" type="sibTrans" cxnId="{5AD00632-47F6-4AE7-857E-DAAED8A70E89}">
      <dgm:prSet/>
      <dgm:spPr/>
      <dgm:t>
        <a:bodyPr/>
        <a:lstStyle/>
        <a:p>
          <a:endParaRPr lang="es-MX" sz="1600"/>
        </a:p>
      </dgm:t>
    </dgm:pt>
    <dgm:pt modelId="{B7ED6CFB-28DD-43C2-AEB1-34F0AE7FC865}">
      <dgm:prSet phldrT="[Texto]" custT="1"/>
      <dgm:spPr/>
      <dgm:t>
        <a:bodyPr/>
        <a:lstStyle/>
        <a:p>
          <a:r>
            <a:rPr lang="es-MX" sz="1400" dirty="0" smtClean="0"/>
            <a:t>No hay mucha interrelación con el que contesta el cuestionario</a:t>
          </a:r>
          <a:endParaRPr lang="es-MX" sz="1400" dirty="0"/>
        </a:p>
      </dgm:t>
    </dgm:pt>
    <dgm:pt modelId="{8DB4F735-AE9B-4B23-B11A-78B836510010}" type="parTrans" cxnId="{62274D15-BC80-4378-BCA9-AF7C72FBA28A}">
      <dgm:prSet/>
      <dgm:spPr/>
      <dgm:t>
        <a:bodyPr/>
        <a:lstStyle/>
        <a:p>
          <a:endParaRPr lang="es-MX" sz="1600"/>
        </a:p>
      </dgm:t>
    </dgm:pt>
    <dgm:pt modelId="{D0DCE4C6-4ED5-46DB-8245-2AAB0534F3EA}" type="sibTrans" cxnId="{62274D15-BC80-4378-BCA9-AF7C72FBA28A}">
      <dgm:prSet/>
      <dgm:spPr/>
      <dgm:t>
        <a:bodyPr/>
        <a:lstStyle/>
        <a:p>
          <a:endParaRPr lang="es-MX" sz="1600"/>
        </a:p>
      </dgm:t>
    </dgm:pt>
    <dgm:pt modelId="{1E5BC6C6-4D8F-41A4-A62E-996CA8C76966}">
      <dgm:prSet phldrT="[Texto]" custT="1"/>
      <dgm:spPr/>
      <dgm:t>
        <a:bodyPr/>
        <a:lstStyle/>
        <a:p>
          <a:r>
            <a:rPr lang="es-MX" sz="1400" dirty="0" smtClean="0"/>
            <a:t>También se pueden emplear preguntas abiertas y cerradas</a:t>
          </a:r>
          <a:endParaRPr lang="es-MX" sz="1400" dirty="0"/>
        </a:p>
      </dgm:t>
    </dgm:pt>
    <dgm:pt modelId="{AA96F8CF-8CBC-44D2-BFE1-B4F585CAA4FD}" type="parTrans" cxnId="{B27020A2-7060-4FB8-9AA0-6DED1278D37C}">
      <dgm:prSet/>
      <dgm:spPr/>
      <dgm:t>
        <a:bodyPr/>
        <a:lstStyle/>
        <a:p>
          <a:endParaRPr lang="es-MX" sz="1600"/>
        </a:p>
      </dgm:t>
    </dgm:pt>
    <dgm:pt modelId="{17074EC4-1D51-489F-B1A3-578560C382DC}" type="sibTrans" cxnId="{B27020A2-7060-4FB8-9AA0-6DED1278D37C}">
      <dgm:prSet/>
      <dgm:spPr/>
      <dgm:t>
        <a:bodyPr/>
        <a:lstStyle/>
        <a:p>
          <a:endParaRPr lang="es-MX" sz="1600"/>
        </a:p>
      </dgm:t>
    </dgm:pt>
    <dgm:pt modelId="{E8C0C145-ABCD-4485-8941-F55480BCFAC3}">
      <dgm:prSet phldrT="[Texto]" custT="1"/>
      <dgm:spPr/>
      <dgm:t>
        <a:bodyPr/>
        <a:lstStyle/>
        <a:p>
          <a:r>
            <a:rPr lang="es-MX" sz="2000" dirty="0" smtClean="0"/>
            <a:t>Tipos de preguntas</a:t>
          </a:r>
          <a:endParaRPr lang="es-MX" sz="2000" dirty="0"/>
        </a:p>
      </dgm:t>
    </dgm:pt>
    <dgm:pt modelId="{562E85B9-625A-480D-AA64-FA88BB826112}" type="parTrans" cxnId="{7052157C-F5A3-4441-96DD-F3BEB0570FE2}">
      <dgm:prSet/>
      <dgm:spPr/>
      <dgm:t>
        <a:bodyPr/>
        <a:lstStyle/>
        <a:p>
          <a:endParaRPr lang="es-MX" sz="1600"/>
        </a:p>
      </dgm:t>
    </dgm:pt>
    <dgm:pt modelId="{C9E38512-EB8F-4F4B-9865-7864206FEADF}" type="sibTrans" cxnId="{7052157C-F5A3-4441-96DD-F3BEB0570FE2}">
      <dgm:prSet/>
      <dgm:spPr/>
      <dgm:t>
        <a:bodyPr/>
        <a:lstStyle/>
        <a:p>
          <a:endParaRPr lang="es-MX" sz="1600"/>
        </a:p>
      </dgm:t>
    </dgm:pt>
    <dgm:pt modelId="{091488B5-8A75-4A2B-BDF1-46D8493683DD}">
      <dgm:prSet phldrT="[Texto]" custT="1"/>
      <dgm:spPr/>
      <dgm:t>
        <a:bodyPr/>
        <a:lstStyle/>
        <a:p>
          <a:r>
            <a:rPr lang="es-MX" sz="1400" dirty="0" smtClean="0"/>
            <a:t>Abiertas</a:t>
          </a:r>
        </a:p>
        <a:p>
          <a:endParaRPr lang="es-MX" sz="1400" dirty="0" smtClean="0"/>
        </a:p>
      </dgm:t>
    </dgm:pt>
    <dgm:pt modelId="{CDB21260-1CD0-4437-8DE1-588C83EA1A78}" type="parTrans" cxnId="{528C8298-79AF-45F6-8493-1EF485F5A47A}">
      <dgm:prSet/>
      <dgm:spPr/>
      <dgm:t>
        <a:bodyPr/>
        <a:lstStyle/>
        <a:p>
          <a:endParaRPr lang="es-MX" sz="1600"/>
        </a:p>
      </dgm:t>
    </dgm:pt>
    <dgm:pt modelId="{6694054F-E85A-4F0A-8236-DAE0860365D4}" type="sibTrans" cxnId="{528C8298-79AF-45F6-8493-1EF485F5A47A}">
      <dgm:prSet/>
      <dgm:spPr/>
      <dgm:t>
        <a:bodyPr/>
        <a:lstStyle/>
        <a:p>
          <a:endParaRPr lang="es-MX" sz="1600"/>
        </a:p>
      </dgm:t>
    </dgm:pt>
    <dgm:pt modelId="{70E6B1CA-5867-4D88-9EE5-580C6866F9DB}">
      <dgm:prSet phldrT="[Texto]" custT="1"/>
      <dgm:spPr/>
      <dgm:t>
        <a:bodyPr/>
        <a:lstStyle/>
        <a:p>
          <a:r>
            <a:rPr lang="es-MX" sz="1400" dirty="0" smtClean="0"/>
            <a:t>Cerradas</a:t>
          </a:r>
          <a:endParaRPr lang="es-MX" sz="1400" dirty="0"/>
        </a:p>
      </dgm:t>
    </dgm:pt>
    <dgm:pt modelId="{0FBA9A4B-EF11-45B0-B2E6-475C54FB6924}" type="parTrans" cxnId="{E977FE8D-8B1E-439E-A41B-CB61585476B8}">
      <dgm:prSet/>
      <dgm:spPr/>
      <dgm:t>
        <a:bodyPr/>
        <a:lstStyle/>
        <a:p>
          <a:endParaRPr lang="es-MX" sz="1600"/>
        </a:p>
      </dgm:t>
    </dgm:pt>
    <dgm:pt modelId="{44AF5A17-5321-4209-A19C-5FEE950F631F}" type="sibTrans" cxnId="{E977FE8D-8B1E-439E-A41B-CB61585476B8}">
      <dgm:prSet/>
      <dgm:spPr/>
      <dgm:t>
        <a:bodyPr/>
        <a:lstStyle/>
        <a:p>
          <a:endParaRPr lang="es-MX" sz="1600"/>
        </a:p>
      </dgm:t>
    </dgm:pt>
    <dgm:pt modelId="{592C6C5F-A4D3-4B4D-894B-C92A9EA576EC}" type="pres">
      <dgm:prSet presAssocID="{2334D2AE-D4FA-46C7-AF9E-64839279F8EF}" presName="Name0" presStyleCnt="0">
        <dgm:presLayoutVars>
          <dgm:dir/>
          <dgm:animLvl val="lvl"/>
          <dgm:resizeHandles val="exact"/>
        </dgm:presLayoutVars>
      </dgm:prSet>
      <dgm:spPr/>
      <dgm:t>
        <a:bodyPr/>
        <a:lstStyle/>
        <a:p>
          <a:endParaRPr lang="es-MX"/>
        </a:p>
      </dgm:t>
    </dgm:pt>
    <dgm:pt modelId="{CE1434DA-A758-4B4D-984E-3C9EA27E3238}" type="pres">
      <dgm:prSet presAssocID="{E8C0C145-ABCD-4485-8941-F55480BCFAC3}" presName="boxAndChildren" presStyleCnt="0"/>
      <dgm:spPr/>
    </dgm:pt>
    <dgm:pt modelId="{B0D9B164-012A-404A-846F-076608E51A67}" type="pres">
      <dgm:prSet presAssocID="{E8C0C145-ABCD-4485-8941-F55480BCFAC3}" presName="parentTextBox" presStyleLbl="node1" presStyleIdx="0" presStyleCnt="2"/>
      <dgm:spPr/>
      <dgm:t>
        <a:bodyPr/>
        <a:lstStyle/>
        <a:p>
          <a:endParaRPr lang="es-MX"/>
        </a:p>
      </dgm:t>
    </dgm:pt>
    <dgm:pt modelId="{BC041DDB-B45C-44F6-87A9-971D8817B16B}" type="pres">
      <dgm:prSet presAssocID="{E8C0C145-ABCD-4485-8941-F55480BCFAC3}" presName="entireBox" presStyleLbl="node1" presStyleIdx="0" presStyleCnt="2"/>
      <dgm:spPr/>
      <dgm:t>
        <a:bodyPr/>
        <a:lstStyle/>
        <a:p>
          <a:endParaRPr lang="es-MX"/>
        </a:p>
      </dgm:t>
    </dgm:pt>
    <dgm:pt modelId="{F92C63BB-9E13-4E6B-BCBB-853403C9ABF1}" type="pres">
      <dgm:prSet presAssocID="{E8C0C145-ABCD-4485-8941-F55480BCFAC3}" presName="descendantBox" presStyleCnt="0"/>
      <dgm:spPr/>
    </dgm:pt>
    <dgm:pt modelId="{E4FC2569-9276-413E-8B5C-27A4ECEFFE37}" type="pres">
      <dgm:prSet presAssocID="{091488B5-8A75-4A2B-BDF1-46D8493683DD}" presName="childTextBox" presStyleLbl="fgAccFollowNode1" presStyleIdx="0" presStyleCnt="4">
        <dgm:presLayoutVars>
          <dgm:bulletEnabled val="1"/>
        </dgm:presLayoutVars>
      </dgm:prSet>
      <dgm:spPr/>
      <dgm:t>
        <a:bodyPr/>
        <a:lstStyle/>
        <a:p>
          <a:endParaRPr lang="es-MX"/>
        </a:p>
      </dgm:t>
    </dgm:pt>
    <dgm:pt modelId="{1F5AE393-A576-4552-9584-FFBB1BA175DD}" type="pres">
      <dgm:prSet presAssocID="{70E6B1CA-5867-4D88-9EE5-580C6866F9DB}" presName="childTextBox" presStyleLbl="fgAccFollowNode1" presStyleIdx="1" presStyleCnt="4">
        <dgm:presLayoutVars>
          <dgm:bulletEnabled val="1"/>
        </dgm:presLayoutVars>
      </dgm:prSet>
      <dgm:spPr/>
      <dgm:t>
        <a:bodyPr/>
        <a:lstStyle/>
        <a:p>
          <a:endParaRPr lang="es-MX"/>
        </a:p>
      </dgm:t>
    </dgm:pt>
    <dgm:pt modelId="{47846799-5C13-49C4-B5FF-03D6BCC4BD00}" type="pres">
      <dgm:prSet presAssocID="{73562CD1-CF2C-4515-B22C-B4CDD24963A8}" presName="sp" presStyleCnt="0"/>
      <dgm:spPr/>
    </dgm:pt>
    <dgm:pt modelId="{5AE2AC7F-9499-4FBE-8584-78EAF2C27487}" type="pres">
      <dgm:prSet presAssocID="{259DC676-8E17-4FC7-A562-DD53B74D534A}" presName="arrowAndChildren" presStyleCnt="0"/>
      <dgm:spPr/>
    </dgm:pt>
    <dgm:pt modelId="{ABD71F99-895C-46AB-A8FA-A7F93F2FB110}" type="pres">
      <dgm:prSet presAssocID="{259DC676-8E17-4FC7-A562-DD53B74D534A}" presName="parentTextArrow" presStyleLbl="node1" presStyleIdx="0" presStyleCnt="2"/>
      <dgm:spPr/>
      <dgm:t>
        <a:bodyPr/>
        <a:lstStyle/>
        <a:p>
          <a:endParaRPr lang="es-MX"/>
        </a:p>
      </dgm:t>
    </dgm:pt>
    <dgm:pt modelId="{CBEE0763-ED46-4AC8-9115-479EC2CD318B}" type="pres">
      <dgm:prSet presAssocID="{259DC676-8E17-4FC7-A562-DD53B74D534A}" presName="arrow" presStyleLbl="node1" presStyleIdx="1" presStyleCnt="2"/>
      <dgm:spPr/>
      <dgm:t>
        <a:bodyPr/>
        <a:lstStyle/>
        <a:p>
          <a:endParaRPr lang="es-MX"/>
        </a:p>
      </dgm:t>
    </dgm:pt>
    <dgm:pt modelId="{DD7DC7AA-AA36-45B0-BCA1-EE1585C5BC25}" type="pres">
      <dgm:prSet presAssocID="{259DC676-8E17-4FC7-A562-DD53B74D534A}" presName="descendantArrow" presStyleCnt="0"/>
      <dgm:spPr/>
    </dgm:pt>
    <dgm:pt modelId="{66E77E6B-A18D-49AC-A7C9-197F69340423}" type="pres">
      <dgm:prSet presAssocID="{B7ED6CFB-28DD-43C2-AEB1-34F0AE7FC865}" presName="childTextArrow" presStyleLbl="fgAccFollowNode1" presStyleIdx="2" presStyleCnt="4">
        <dgm:presLayoutVars>
          <dgm:bulletEnabled val="1"/>
        </dgm:presLayoutVars>
      </dgm:prSet>
      <dgm:spPr/>
      <dgm:t>
        <a:bodyPr/>
        <a:lstStyle/>
        <a:p>
          <a:endParaRPr lang="es-MX"/>
        </a:p>
      </dgm:t>
    </dgm:pt>
    <dgm:pt modelId="{44E696B5-A694-4C5A-A2EC-E2B0A84BE9D5}" type="pres">
      <dgm:prSet presAssocID="{1E5BC6C6-4D8F-41A4-A62E-996CA8C76966}" presName="childTextArrow" presStyleLbl="fgAccFollowNode1" presStyleIdx="3" presStyleCnt="4">
        <dgm:presLayoutVars>
          <dgm:bulletEnabled val="1"/>
        </dgm:presLayoutVars>
      </dgm:prSet>
      <dgm:spPr/>
      <dgm:t>
        <a:bodyPr/>
        <a:lstStyle/>
        <a:p>
          <a:endParaRPr lang="es-MX"/>
        </a:p>
      </dgm:t>
    </dgm:pt>
  </dgm:ptLst>
  <dgm:cxnLst>
    <dgm:cxn modelId="{86D51BC0-F2AF-405F-A80B-6C69D1F41651}" type="presOf" srcId="{70E6B1CA-5867-4D88-9EE5-580C6866F9DB}" destId="{1F5AE393-A576-4552-9584-FFBB1BA175DD}" srcOrd="0" destOrd="0" presId="urn:microsoft.com/office/officeart/2005/8/layout/process4"/>
    <dgm:cxn modelId="{225AA850-F338-4585-BBB4-6492CEA50DCA}" type="presOf" srcId="{1E5BC6C6-4D8F-41A4-A62E-996CA8C76966}" destId="{44E696B5-A694-4C5A-A2EC-E2B0A84BE9D5}" srcOrd="0" destOrd="0" presId="urn:microsoft.com/office/officeart/2005/8/layout/process4"/>
    <dgm:cxn modelId="{E977FE8D-8B1E-439E-A41B-CB61585476B8}" srcId="{E8C0C145-ABCD-4485-8941-F55480BCFAC3}" destId="{70E6B1CA-5867-4D88-9EE5-580C6866F9DB}" srcOrd="1" destOrd="0" parTransId="{0FBA9A4B-EF11-45B0-B2E6-475C54FB6924}" sibTransId="{44AF5A17-5321-4209-A19C-5FEE950F631F}"/>
    <dgm:cxn modelId="{528C8298-79AF-45F6-8493-1EF485F5A47A}" srcId="{E8C0C145-ABCD-4485-8941-F55480BCFAC3}" destId="{091488B5-8A75-4A2B-BDF1-46D8493683DD}" srcOrd="0" destOrd="0" parTransId="{CDB21260-1CD0-4437-8DE1-588C83EA1A78}" sibTransId="{6694054F-E85A-4F0A-8236-DAE0860365D4}"/>
    <dgm:cxn modelId="{62274D15-BC80-4378-BCA9-AF7C72FBA28A}" srcId="{259DC676-8E17-4FC7-A562-DD53B74D534A}" destId="{B7ED6CFB-28DD-43C2-AEB1-34F0AE7FC865}" srcOrd="0" destOrd="0" parTransId="{8DB4F735-AE9B-4B23-B11A-78B836510010}" sibTransId="{D0DCE4C6-4ED5-46DB-8245-2AAB0534F3EA}"/>
    <dgm:cxn modelId="{BC822889-43C9-4A26-9375-AEC11392067E}" type="presOf" srcId="{259DC676-8E17-4FC7-A562-DD53B74D534A}" destId="{ABD71F99-895C-46AB-A8FA-A7F93F2FB110}" srcOrd="0" destOrd="0" presId="urn:microsoft.com/office/officeart/2005/8/layout/process4"/>
    <dgm:cxn modelId="{42B537C0-E9B9-4556-8465-165BEED40FB9}" type="presOf" srcId="{259DC676-8E17-4FC7-A562-DD53B74D534A}" destId="{CBEE0763-ED46-4AC8-9115-479EC2CD318B}" srcOrd="1" destOrd="0" presId="urn:microsoft.com/office/officeart/2005/8/layout/process4"/>
    <dgm:cxn modelId="{5AD00632-47F6-4AE7-857E-DAAED8A70E89}" srcId="{2334D2AE-D4FA-46C7-AF9E-64839279F8EF}" destId="{259DC676-8E17-4FC7-A562-DD53B74D534A}" srcOrd="0" destOrd="0" parTransId="{2C0A0DE8-BF96-4F60-A9CB-4FF9F675A1F6}" sibTransId="{73562CD1-CF2C-4515-B22C-B4CDD24963A8}"/>
    <dgm:cxn modelId="{B27020A2-7060-4FB8-9AA0-6DED1278D37C}" srcId="{259DC676-8E17-4FC7-A562-DD53B74D534A}" destId="{1E5BC6C6-4D8F-41A4-A62E-996CA8C76966}" srcOrd="1" destOrd="0" parTransId="{AA96F8CF-8CBC-44D2-BFE1-B4F585CAA4FD}" sibTransId="{17074EC4-1D51-489F-B1A3-578560C382DC}"/>
    <dgm:cxn modelId="{F2269501-D76F-44ED-9985-777EC79CC461}" type="presOf" srcId="{2334D2AE-D4FA-46C7-AF9E-64839279F8EF}" destId="{592C6C5F-A4D3-4B4D-894B-C92A9EA576EC}" srcOrd="0" destOrd="0" presId="urn:microsoft.com/office/officeart/2005/8/layout/process4"/>
    <dgm:cxn modelId="{8784E2AC-8168-4630-B0DD-0CB44ACDAC12}" type="presOf" srcId="{B7ED6CFB-28DD-43C2-AEB1-34F0AE7FC865}" destId="{66E77E6B-A18D-49AC-A7C9-197F69340423}" srcOrd="0" destOrd="0" presId="urn:microsoft.com/office/officeart/2005/8/layout/process4"/>
    <dgm:cxn modelId="{7052157C-F5A3-4441-96DD-F3BEB0570FE2}" srcId="{2334D2AE-D4FA-46C7-AF9E-64839279F8EF}" destId="{E8C0C145-ABCD-4485-8941-F55480BCFAC3}" srcOrd="1" destOrd="0" parTransId="{562E85B9-625A-480D-AA64-FA88BB826112}" sibTransId="{C9E38512-EB8F-4F4B-9865-7864206FEADF}"/>
    <dgm:cxn modelId="{AE4AAF6C-95AA-4933-B250-F1B7A7C7A8BE}" type="presOf" srcId="{E8C0C145-ABCD-4485-8941-F55480BCFAC3}" destId="{B0D9B164-012A-404A-846F-076608E51A67}" srcOrd="0" destOrd="0" presId="urn:microsoft.com/office/officeart/2005/8/layout/process4"/>
    <dgm:cxn modelId="{BA35108F-AE06-4235-9C38-5E90142AA139}" type="presOf" srcId="{091488B5-8A75-4A2B-BDF1-46D8493683DD}" destId="{E4FC2569-9276-413E-8B5C-27A4ECEFFE37}" srcOrd="0" destOrd="0" presId="urn:microsoft.com/office/officeart/2005/8/layout/process4"/>
    <dgm:cxn modelId="{5B14D174-0F9F-4FCC-93D1-97FA838AA0D7}" type="presOf" srcId="{E8C0C145-ABCD-4485-8941-F55480BCFAC3}" destId="{BC041DDB-B45C-44F6-87A9-971D8817B16B}" srcOrd="1" destOrd="0" presId="urn:microsoft.com/office/officeart/2005/8/layout/process4"/>
    <dgm:cxn modelId="{43F35C61-B906-4CCA-8C12-BE70CA70A3A3}" type="presParOf" srcId="{592C6C5F-A4D3-4B4D-894B-C92A9EA576EC}" destId="{CE1434DA-A758-4B4D-984E-3C9EA27E3238}" srcOrd="0" destOrd="0" presId="urn:microsoft.com/office/officeart/2005/8/layout/process4"/>
    <dgm:cxn modelId="{B7F4E5EB-0DD8-40BF-835A-430082477EAF}" type="presParOf" srcId="{CE1434DA-A758-4B4D-984E-3C9EA27E3238}" destId="{B0D9B164-012A-404A-846F-076608E51A67}" srcOrd="0" destOrd="0" presId="urn:microsoft.com/office/officeart/2005/8/layout/process4"/>
    <dgm:cxn modelId="{75D565E0-BCDC-412A-BF8F-975F355D4412}" type="presParOf" srcId="{CE1434DA-A758-4B4D-984E-3C9EA27E3238}" destId="{BC041DDB-B45C-44F6-87A9-971D8817B16B}" srcOrd="1" destOrd="0" presId="urn:microsoft.com/office/officeart/2005/8/layout/process4"/>
    <dgm:cxn modelId="{4D747F2C-0F63-40E9-BA83-2E2FED8BA2DE}" type="presParOf" srcId="{CE1434DA-A758-4B4D-984E-3C9EA27E3238}" destId="{F92C63BB-9E13-4E6B-BCBB-853403C9ABF1}" srcOrd="2" destOrd="0" presId="urn:microsoft.com/office/officeart/2005/8/layout/process4"/>
    <dgm:cxn modelId="{35A1080F-4F43-49CD-A537-77EF4C2497DF}" type="presParOf" srcId="{F92C63BB-9E13-4E6B-BCBB-853403C9ABF1}" destId="{E4FC2569-9276-413E-8B5C-27A4ECEFFE37}" srcOrd="0" destOrd="0" presId="urn:microsoft.com/office/officeart/2005/8/layout/process4"/>
    <dgm:cxn modelId="{92360477-F959-487C-AFDC-6E1236F1E8C7}" type="presParOf" srcId="{F92C63BB-9E13-4E6B-BCBB-853403C9ABF1}" destId="{1F5AE393-A576-4552-9584-FFBB1BA175DD}" srcOrd="1" destOrd="0" presId="urn:microsoft.com/office/officeart/2005/8/layout/process4"/>
    <dgm:cxn modelId="{D5E67CFF-4728-44D9-A84D-278F77D5A15D}" type="presParOf" srcId="{592C6C5F-A4D3-4B4D-894B-C92A9EA576EC}" destId="{47846799-5C13-49C4-B5FF-03D6BCC4BD00}" srcOrd="1" destOrd="0" presId="urn:microsoft.com/office/officeart/2005/8/layout/process4"/>
    <dgm:cxn modelId="{33EE07B8-8A37-492A-9B93-048BDFA018C9}" type="presParOf" srcId="{592C6C5F-A4D3-4B4D-894B-C92A9EA576EC}" destId="{5AE2AC7F-9499-4FBE-8584-78EAF2C27487}" srcOrd="2" destOrd="0" presId="urn:microsoft.com/office/officeart/2005/8/layout/process4"/>
    <dgm:cxn modelId="{A4091AD6-99FA-480B-A2B2-4DD0767AADE3}" type="presParOf" srcId="{5AE2AC7F-9499-4FBE-8584-78EAF2C27487}" destId="{ABD71F99-895C-46AB-A8FA-A7F93F2FB110}" srcOrd="0" destOrd="0" presId="urn:microsoft.com/office/officeart/2005/8/layout/process4"/>
    <dgm:cxn modelId="{1282E611-9C6E-4138-9BB1-C878241680CE}" type="presParOf" srcId="{5AE2AC7F-9499-4FBE-8584-78EAF2C27487}" destId="{CBEE0763-ED46-4AC8-9115-479EC2CD318B}" srcOrd="1" destOrd="0" presId="urn:microsoft.com/office/officeart/2005/8/layout/process4"/>
    <dgm:cxn modelId="{BAD2BB4C-B8F8-42A6-9403-781BB733A1FF}" type="presParOf" srcId="{5AE2AC7F-9499-4FBE-8584-78EAF2C27487}" destId="{DD7DC7AA-AA36-45B0-BCA1-EE1585C5BC25}" srcOrd="2" destOrd="0" presId="urn:microsoft.com/office/officeart/2005/8/layout/process4"/>
    <dgm:cxn modelId="{6E65A7F8-E407-42E4-AD75-01DE66A60A37}" type="presParOf" srcId="{DD7DC7AA-AA36-45B0-BCA1-EE1585C5BC25}" destId="{66E77E6B-A18D-49AC-A7C9-197F69340423}" srcOrd="0" destOrd="0" presId="urn:microsoft.com/office/officeart/2005/8/layout/process4"/>
    <dgm:cxn modelId="{A3B46C82-23CC-414D-BFF0-693E41BCF3DC}" type="presParOf" srcId="{DD7DC7AA-AA36-45B0-BCA1-EE1585C5BC25}" destId="{44E696B5-A694-4C5A-A2EC-E2B0A84BE9D5}"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1A1AAD0-15E2-44C8-AB94-DD47AF445F79}" type="doc">
      <dgm:prSet loTypeId="urn:microsoft.com/office/officeart/2009/layout/ReverseList" loCatId="relationship" qsTypeId="urn:microsoft.com/office/officeart/2005/8/quickstyle/3d1" qsCatId="3D" csTypeId="urn:microsoft.com/office/officeart/2005/8/colors/colorful2" csCatId="colorful" phldr="1"/>
      <dgm:spPr/>
      <dgm:t>
        <a:bodyPr/>
        <a:lstStyle/>
        <a:p>
          <a:endParaRPr lang="es-MX"/>
        </a:p>
      </dgm:t>
    </dgm:pt>
    <dgm:pt modelId="{23EC0B24-B5D5-4B0A-9E60-C35CF07C469D}">
      <dgm:prSet phldrT="[Texto]" custT="1"/>
      <dgm:spPr/>
      <dgm:t>
        <a:bodyPr anchor="ctr"/>
        <a:lstStyle/>
        <a:p>
          <a:pPr algn="ctr"/>
          <a:r>
            <a:rPr lang="es-MX" sz="1800" dirty="0" smtClean="0"/>
            <a:t>Escalas nominales</a:t>
          </a:r>
          <a:endParaRPr lang="es-MX" sz="1800" dirty="0"/>
        </a:p>
      </dgm:t>
    </dgm:pt>
    <dgm:pt modelId="{DAD86E80-BB6A-4BD0-A457-64A4859991C9}" type="parTrans" cxnId="{A2B11D4C-012E-4506-9E18-50849BFDD749}">
      <dgm:prSet/>
      <dgm:spPr/>
      <dgm:t>
        <a:bodyPr/>
        <a:lstStyle/>
        <a:p>
          <a:endParaRPr lang="es-MX" sz="1800"/>
        </a:p>
      </dgm:t>
    </dgm:pt>
    <dgm:pt modelId="{6077B57B-E4C4-4F41-9BEC-FA2B50CCA0B6}" type="sibTrans" cxnId="{A2B11D4C-012E-4506-9E18-50849BFDD749}">
      <dgm:prSet/>
      <dgm:spPr/>
      <dgm:t>
        <a:bodyPr/>
        <a:lstStyle/>
        <a:p>
          <a:endParaRPr lang="es-MX" sz="1800"/>
        </a:p>
      </dgm:t>
    </dgm:pt>
    <dgm:pt modelId="{5404623E-FB5E-457B-BFCE-23093ACBA47C}">
      <dgm:prSet phldrT="[Texto]" custT="1"/>
      <dgm:spPr/>
      <dgm:t>
        <a:bodyPr anchor="ctr"/>
        <a:lstStyle/>
        <a:p>
          <a:pPr algn="ctr"/>
          <a:r>
            <a:rPr lang="es-MX" sz="1800" dirty="0" smtClean="0"/>
            <a:t>Escalas de intervalos</a:t>
          </a:r>
          <a:endParaRPr lang="es-MX" sz="1800" dirty="0"/>
        </a:p>
      </dgm:t>
    </dgm:pt>
    <dgm:pt modelId="{9E5626F0-D9FD-4A81-9DD7-ACFF01BC9B5B}" type="parTrans" cxnId="{395AF86B-C05F-4FA5-81BE-368214EFDF54}">
      <dgm:prSet/>
      <dgm:spPr/>
      <dgm:t>
        <a:bodyPr/>
        <a:lstStyle/>
        <a:p>
          <a:endParaRPr lang="es-MX" sz="1800"/>
        </a:p>
      </dgm:t>
    </dgm:pt>
    <dgm:pt modelId="{27B2274E-84F4-4254-B5C7-4519766D2359}" type="sibTrans" cxnId="{395AF86B-C05F-4FA5-81BE-368214EFDF54}">
      <dgm:prSet/>
      <dgm:spPr/>
      <dgm:t>
        <a:bodyPr/>
        <a:lstStyle/>
        <a:p>
          <a:endParaRPr lang="es-MX" sz="1800"/>
        </a:p>
      </dgm:t>
    </dgm:pt>
    <dgm:pt modelId="{1DAC0B8B-753F-4550-A696-040DA30C3D80}" type="pres">
      <dgm:prSet presAssocID="{91A1AAD0-15E2-44C8-AB94-DD47AF445F79}" presName="Name0" presStyleCnt="0">
        <dgm:presLayoutVars>
          <dgm:chMax val="2"/>
          <dgm:chPref val="2"/>
          <dgm:animLvl val="lvl"/>
        </dgm:presLayoutVars>
      </dgm:prSet>
      <dgm:spPr/>
      <dgm:t>
        <a:bodyPr/>
        <a:lstStyle/>
        <a:p>
          <a:endParaRPr lang="es-MX"/>
        </a:p>
      </dgm:t>
    </dgm:pt>
    <dgm:pt modelId="{5B4303F4-3E33-4425-ADEB-A3AB8F93E5DB}" type="pres">
      <dgm:prSet presAssocID="{91A1AAD0-15E2-44C8-AB94-DD47AF445F79}" presName="LeftText" presStyleLbl="revTx" presStyleIdx="0" presStyleCnt="0">
        <dgm:presLayoutVars>
          <dgm:bulletEnabled val="1"/>
        </dgm:presLayoutVars>
      </dgm:prSet>
      <dgm:spPr/>
      <dgm:t>
        <a:bodyPr/>
        <a:lstStyle/>
        <a:p>
          <a:endParaRPr lang="es-MX"/>
        </a:p>
      </dgm:t>
    </dgm:pt>
    <dgm:pt modelId="{6BD16DC9-E83E-491F-8AFD-DF9BCF4491D3}" type="pres">
      <dgm:prSet presAssocID="{91A1AAD0-15E2-44C8-AB94-DD47AF445F79}" presName="LeftNode" presStyleLbl="bgImgPlace1" presStyleIdx="0" presStyleCnt="2" custScaleX="200999" custLinFactNeighborX="-47233" custLinFactNeighborY="1506">
        <dgm:presLayoutVars>
          <dgm:chMax val="2"/>
          <dgm:chPref val="2"/>
        </dgm:presLayoutVars>
      </dgm:prSet>
      <dgm:spPr/>
      <dgm:t>
        <a:bodyPr/>
        <a:lstStyle/>
        <a:p>
          <a:endParaRPr lang="es-MX"/>
        </a:p>
      </dgm:t>
    </dgm:pt>
    <dgm:pt modelId="{0A392476-2071-44AD-9A97-E0BA82A6DE63}" type="pres">
      <dgm:prSet presAssocID="{91A1AAD0-15E2-44C8-AB94-DD47AF445F79}" presName="RightText" presStyleLbl="revTx" presStyleIdx="0" presStyleCnt="0">
        <dgm:presLayoutVars>
          <dgm:bulletEnabled val="1"/>
        </dgm:presLayoutVars>
      </dgm:prSet>
      <dgm:spPr/>
      <dgm:t>
        <a:bodyPr/>
        <a:lstStyle/>
        <a:p>
          <a:endParaRPr lang="es-MX"/>
        </a:p>
      </dgm:t>
    </dgm:pt>
    <dgm:pt modelId="{D8FE4CBC-9F80-49CE-8B5B-B78505623B42}" type="pres">
      <dgm:prSet presAssocID="{91A1AAD0-15E2-44C8-AB94-DD47AF445F79}" presName="RightNode" presStyleLbl="bgImgPlace1" presStyleIdx="1" presStyleCnt="2" custScaleX="200999" custLinFactNeighborX="64673" custLinFactNeighborY="1506">
        <dgm:presLayoutVars>
          <dgm:chMax val="0"/>
          <dgm:chPref val="0"/>
        </dgm:presLayoutVars>
      </dgm:prSet>
      <dgm:spPr/>
      <dgm:t>
        <a:bodyPr/>
        <a:lstStyle/>
        <a:p>
          <a:endParaRPr lang="es-MX"/>
        </a:p>
      </dgm:t>
    </dgm:pt>
    <dgm:pt modelId="{9361FFDE-4EB2-4785-9B92-F5B7F7945CEF}" type="pres">
      <dgm:prSet presAssocID="{91A1AAD0-15E2-44C8-AB94-DD47AF445F79}" presName="TopArrow" presStyleLbl="node1" presStyleIdx="0" presStyleCnt="2"/>
      <dgm:spPr/>
    </dgm:pt>
    <dgm:pt modelId="{9C8FD776-6448-4900-BEFF-0AC6C6ECCFB4}" type="pres">
      <dgm:prSet presAssocID="{91A1AAD0-15E2-44C8-AB94-DD47AF445F79}" presName="BottomArrow" presStyleLbl="node1" presStyleIdx="1" presStyleCnt="2"/>
      <dgm:spPr/>
    </dgm:pt>
  </dgm:ptLst>
  <dgm:cxnLst>
    <dgm:cxn modelId="{DB4C868E-8692-48F1-9023-0BCDAC282137}" type="presOf" srcId="{23EC0B24-B5D5-4B0A-9E60-C35CF07C469D}" destId="{6BD16DC9-E83E-491F-8AFD-DF9BCF4491D3}" srcOrd="1" destOrd="0" presId="urn:microsoft.com/office/officeart/2009/layout/ReverseList"/>
    <dgm:cxn modelId="{429A9D24-6A37-4FC9-B99C-8FC13B52FA75}" type="presOf" srcId="{5404623E-FB5E-457B-BFCE-23093ACBA47C}" destId="{D8FE4CBC-9F80-49CE-8B5B-B78505623B42}" srcOrd="1" destOrd="0" presId="urn:microsoft.com/office/officeart/2009/layout/ReverseList"/>
    <dgm:cxn modelId="{395AF86B-C05F-4FA5-81BE-368214EFDF54}" srcId="{91A1AAD0-15E2-44C8-AB94-DD47AF445F79}" destId="{5404623E-FB5E-457B-BFCE-23093ACBA47C}" srcOrd="1" destOrd="0" parTransId="{9E5626F0-D9FD-4A81-9DD7-ACFF01BC9B5B}" sibTransId="{27B2274E-84F4-4254-B5C7-4519766D2359}"/>
    <dgm:cxn modelId="{0B8E2B42-AC7A-49FE-A7F7-8802FF8D4D1B}" type="presOf" srcId="{5404623E-FB5E-457B-BFCE-23093ACBA47C}" destId="{0A392476-2071-44AD-9A97-E0BA82A6DE63}" srcOrd="0" destOrd="0" presId="urn:microsoft.com/office/officeart/2009/layout/ReverseList"/>
    <dgm:cxn modelId="{CAA8CFD7-1DE6-473F-A9D0-304E74F56358}" type="presOf" srcId="{91A1AAD0-15E2-44C8-AB94-DD47AF445F79}" destId="{1DAC0B8B-753F-4550-A696-040DA30C3D80}" srcOrd="0" destOrd="0" presId="urn:microsoft.com/office/officeart/2009/layout/ReverseList"/>
    <dgm:cxn modelId="{E2760148-D283-4D9C-A099-9EE725C460AE}" type="presOf" srcId="{23EC0B24-B5D5-4B0A-9E60-C35CF07C469D}" destId="{5B4303F4-3E33-4425-ADEB-A3AB8F93E5DB}" srcOrd="0" destOrd="0" presId="urn:microsoft.com/office/officeart/2009/layout/ReverseList"/>
    <dgm:cxn modelId="{A2B11D4C-012E-4506-9E18-50849BFDD749}" srcId="{91A1AAD0-15E2-44C8-AB94-DD47AF445F79}" destId="{23EC0B24-B5D5-4B0A-9E60-C35CF07C469D}" srcOrd="0" destOrd="0" parTransId="{DAD86E80-BB6A-4BD0-A457-64A4859991C9}" sibTransId="{6077B57B-E4C4-4F41-9BEC-FA2B50CCA0B6}"/>
    <dgm:cxn modelId="{D02F519E-CE1A-4DA2-A00F-B221BB07D3FF}" type="presParOf" srcId="{1DAC0B8B-753F-4550-A696-040DA30C3D80}" destId="{5B4303F4-3E33-4425-ADEB-A3AB8F93E5DB}" srcOrd="0" destOrd="0" presId="urn:microsoft.com/office/officeart/2009/layout/ReverseList"/>
    <dgm:cxn modelId="{8D9BC962-BB39-4ED2-8DCB-07D2D8C4F047}" type="presParOf" srcId="{1DAC0B8B-753F-4550-A696-040DA30C3D80}" destId="{6BD16DC9-E83E-491F-8AFD-DF9BCF4491D3}" srcOrd="1" destOrd="0" presId="urn:microsoft.com/office/officeart/2009/layout/ReverseList"/>
    <dgm:cxn modelId="{745D1680-6DE4-4BFC-91ED-EF235F7386FA}" type="presParOf" srcId="{1DAC0B8B-753F-4550-A696-040DA30C3D80}" destId="{0A392476-2071-44AD-9A97-E0BA82A6DE63}" srcOrd="2" destOrd="0" presId="urn:microsoft.com/office/officeart/2009/layout/ReverseList"/>
    <dgm:cxn modelId="{7EA34A3F-EFB5-4968-A125-9F6280C77AAE}" type="presParOf" srcId="{1DAC0B8B-753F-4550-A696-040DA30C3D80}" destId="{D8FE4CBC-9F80-49CE-8B5B-B78505623B42}" srcOrd="3" destOrd="0" presId="urn:microsoft.com/office/officeart/2009/layout/ReverseList"/>
    <dgm:cxn modelId="{BECFC01D-73B6-4B4D-B228-F8DDBEA32709}" type="presParOf" srcId="{1DAC0B8B-753F-4550-A696-040DA30C3D80}" destId="{9361FFDE-4EB2-4785-9B92-F5B7F7945CEF}" srcOrd="4" destOrd="0" presId="urn:microsoft.com/office/officeart/2009/layout/ReverseList"/>
    <dgm:cxn modelId="{3F621931-4511-4AC1-B402-9260E7DD4A9B}" type="presParOf" srcId="{1DAC0B8B-753F-4550-A696-040DA30C3D80}" destId="{9C8FD776-6448-4900-BEFF-0AC6C6ECCFB4}"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E08A99A-66E0-4896-8FC1-CFD41797317C}" type="doc">
      <dgm:prSet loTypeId="urn:microsoft.com/office/officeart/2005/8/layout/list1" loCatId="list" qsTypeId="urn:microsoft.com/office/officeart/2005/8/quickstyle/3d1" qsCatId="3D" csTypeId="urn:microsoft.com/office/officeart/2005/8/colors/colorful2" csCatId="colorful" phldr="1"/>
      <dgm:spPr/>
      <dgm:t>
        <a:bodyPr/>
        <a:lstStyle/>
        <a:p>
          <a:endParaRPr lang="es-MX"/>
        </a:p>
      </dgm:t>
    </dgm:pt>
    <dgm:pt modelId="{D4162154-E0BD-416B-AAD3-134B5ABBB37D}">
      <dgm:prSet phldrT="[Texto]" custT="1"/>
      <dgm:spPr/>
      <dgm:t>
        <a:bodyPr/>
        <a:lstStyle/>
        <a:p>
          <a:r>
            <a:rPr lang="es-MX" sz="1800" smtClean="0"/>
            <a:t>Citar al mismo tiempo a todos los encuestados</a:t>
          </a:r>
          <a:endParaRPr lang="es-MX" sz="1800" dirty="0"/>
        </a:p>
      </dgm:t>
    </dgm:pt>
    <dgm:pt modelId="{C804F2BC-0974-48BA-B343-170C10CDDAFC}" type="parTrans" cxnId="{C9119F24-932A-4C2D-8E61-78EE3C7C2874}">
      <dgm:prSet/>
      <dgm:spPr/>
      <dgm:t>
        <a:bodyPr/>
        <a:lstStyle/>
        <a:p>
          <a:endParaRPr lang="es-MX" sz="1800">
            <a:solidFill>
              <a:schemeClr val="tx1"/>
            </a:solidFill>
          </a:endParaRPr>
        </a:p>
      </dgm:t>
    </dgm:pt>
    <dgm:pt modelId="{A7BBA655-7CC2-483B-9587-98E2925A3AC5}" type="sibTrans" cxnId="{C9119F24-932A-4C2D-8E61-78EE3C7C2874}">
      <dgm:prSet/>
      <dgm:spPr/>
      <dgm:t>
        <a:bodyPr/>
        <a:lstStyle/>
        <a:p>
          <a:endParaRPr lang="es-MX" sz="1800">
            <a:solidFill>
              <a:schemeClr val="tx1"/>
            </a:solidFill>
          </a:endParaRPr>
        </a:p>
      </dgm:t>
    </dgm:pt>
    <dgm:pt modelId="{9F2F6C2C-733E-47B1-9786-C8930FC73391}">
      <dgm:prSet phldrT="[Texto]" custT="1"/>
      <dgm:spPr/>
      <dgm:t>
        <a:bodyPr/>
        <a:lstStyle/>
        <a:p>
          <a:r>
            <a:rPr lang="es-MX" sz="1800" smtClean="0"/>
            <a:t>Entregar personalmente los cuestionarios en blanco y recogerlos cuando estén contestados</a:t>
          </a:r>
          <a:endParaRPr lang="es-MX" sz="1800" dirty="0"/>
        </a:p>
      </dgm:t>
    </dgm:pt>
    <dgm:pt modelId="{0CDAFC6B-275D-461A-913A-AEC8DB827D34}" type="parTrans" cxnId="{B89AC80C-F8A8-441D-A548-E4527643395F}">
      <dgm:prSet/>
      <dgm:spPr/>
      <dgm:t>
        <a:bodyPr/>
        <a:lstStyle/>
        <a:p>
          <a:endParaRPr lang="es-MX" sz="1800">
            <a:solidFill>
              <a:schemeClr val="tx1"/>
            </a:solidFill>
          </a:endParaRPr>
        </a:p>
      </dgm:t>
    </dgm:pt>
    <dgm:pt modelId="{31303965-EFAB-46FC-B40E-A8F80516554F}" type="sibTrans" cxnId="{B89AC80C-F8A8-441D-A548-E4527643395F}">
      <dgm:prSet/>
      <dgm:spPr/>
      <dgm:t>
        <a:bodyPr/>
        <a:lstStyle/>
        <a:p>
          <a:endParaRPr lang="es-MX" sz="1800">
            <a:solidFill>
              <a:schemeClr val="tx1"/>
            </a:solidFill>
          </a:endParaRPr>
        </a:p>
      </dgm:t>
    </dgm:pt>
    <dgm:pt modelId="{3F94DA7D-8FAE-4480-9622-1DFAB5753CA0}">
      <dgm:prSet phldrT="[Texto]" custT="1"/>
      <dgm:spPr/>
      <dgm:t>
        <a:bodyPr/>
        <a:lstStyle/>
        <a:p>
          <a:r>
            <a:rPr lang="es-MX" sz="1800" smtClean="0"/>
            <a:t>Permitir que los encuestados llenen el cuestionarios por si mismos y lo dejen en un contenedor al terminar</a:t>
          </a:r>
          <a:endParaRPr lang="es-MX" sz="1800" dirty="0"/>
        </a:p>
      </dgm:t>
    </dgm:pt>
    <dgm:pt modelId="{A49031EA-A55E-4357-BEC2-811A30E4D34D}" type="parTrans" cxnId="{7450526E-2736-4302-945E-02B3F71EFA7E}">
      <dgm:prSet/>
      <dgm:spPr/>
      <dgm:t>
        <a:bodyPr/>
        <a:lstStyle/>
        <a:p>
          <a:endParaRPr lang="es-MX" sz="1800">
            <a:solidFill>
              <a:schemeClr val="tx1"/>
            </a:solidFill>
          </a:endParaRPr>
        </a:p>
      </dgm:t>
    </dgm:pt>
    <dgm:pt modelId="{DADA0231-6B6B-4B3A-83C7-001329C39842}" type="sibTrans" cxnId="{7450526E-2736-4302-945E-02B3F71EFA7E}">
      <dgm:prSet/>
      <dgm:spPr/>
      <dgm:t>
        <a:bodyPr/>
        <a:lstStyle/>
        <a:p>
          <a:endParaRPr lang="es-MX" sz="1800">
            <a:solidFill>
              <a:schemeClr val="tx1"/>
            </a:solidFill>
          </a:endParaRPr>
        </a:p>
      </dgm:t>
    </dgm:pt>
    <dgm:pt modelId="{781940E6-9EBB-48A8-A3EB-3CA85399F1B0}">
      <dgm:prSet phldrT="[Texto]" custT="1"/>
      <dgm:spPr/>
      <dgm:t>
        <a:bodyPr/>
        <a:lstStyle/>
        <a:p>
          <a:r>
            <a:rPr lang="es-MX" sz="1800" smtClean="0"/>
            <a:t>Mandar por correo los cuestionarios y enviarles sobres con envío pre pagado para que regresen el cuestionario lleno</a:t>
          </a:r>
          <a:endParaRPr lang="es-MX" sz="1800" dirty="0"/>
        </a:p>
      </dgm:t>
    </dgm:pt>
    <dgm:pt modelId="{E3673C1E-C4B9-4653-B665-F38A2BAF21E9}" type="parTrans" cxnId="{21548C64-4425-404A-8E47-4D783CE191FE}">
      <dgm:prSet/>
      <dgm:spPr/>
      <dgm:t>
        <a:bodyPr/>
        <a:lstStyle/>
        <a:p>
          <a:endParaRPr lang="es-MX" sz="1800">
            <a:solidFill>
              <a:schemeClr val="tx1"/>
            </a:solidFill>
          </a:endParaRPr>
        </a:p>
      </dgm:t>
    </dgm:pt>
    <dgm:pt modelId="{456E7447-01DF-438B-B677-85610E99963D}" type="sibTrans" cxnId="{21548C64-4425-404A-8E47-4D783CE191FE}">
      <dgm:prSet/>
      <dgm:spPr/>
      <dgm:t>
        <a:bodyPr/>
        <a:lstStyle/>
        <a:p>
          <a:endParaRPr lang="es-MX" sz="1800">
            <a:solidFill>
              <a:schemeClr val="tx1"/>
            </a:solidFill>
          </a:endParaRPr>
        </a:p>
      </dgm:t>
    </dgm:pt>
    <dgm:pt modelId="{5DA19326-09A9-484D-AF81-8B28E580C4A3}">
      <dgm:prSet phldrT="[Texto]" custT="1"/>
      <dgm:spPr/>
      <dgm:t>
        <a:bodyPr/>
        <a:lstStyle/>
        <a:p>
          <a:r>
            <a:rPr lang="es-MX" sz="1800" smtClean="0"/>
            <a:t>Aplicar el cuestionario a través de correo electrónico o la Web</a:t>
          </a:r>
          <a:endParaRPr lang="es-MX" sz="1800" dirty="0"/>
        </a:p>
      </dgm:t>
    </dgm:pt>
    <dgm:pt modelId="{8C22C88C-6B51-4442-A27E-9C819BF0E9C6}" type="parTrans" cxnId="{AB5BC541-5197-45E8-A2C7-3D047095FFC4}">
      <dgm:prSet/>
      <dgm:spPr/>
      <dgm:t>
        <a:bodyPr/>
        <a:lstStyle/>
        <a:p>
          <a:endParaRPr lang="es-MX" sz="1800">
            <a:solidFill>
              <a:schemeClr val="tx1"/>
            </a:solidFill>
          </a:endParaRPr>
        </a:p>
      </dgm:t>
    </dgm:pt>
    <dgm:pt modelId="{C7BCEEBE-7172-44BB-A6A4-D5CAE58E4527}" type="sibTrans" cxnId="{AB5BC541-5197-45E8-A2C7-3D047095FFC4}">
      <dgm:prSet/>
      <dgm:spPr/>
      <dgm:t>
        <a:bodyPr/>
        <a:lstStyle/>
        <a:p>
          <a:endParaRPr lang="es-MX" sz="1800">
            <a:solidFill>
              <a:schemeClr val="tx1"/>
            </a:solidFill>
          </a:endParaRPr>
        </a:p>
      </dgm:t>
    </dgm:pt>
    <dgm:pt modelId="{7E976018-180F-40AF-9F32-07D7B6846111}" type="pres">
      <dgm:prSet presAssocID="{EE08A99A-66E0-4896-8FC1-CFD41797317C}" presName="linear" presStyleCnt="0">
        <dgm:presLayoutVars>
          <dgm:dir/>
          <dgm:animLvl val="lvl"/>
          <dgm:resizeHandles val="exact"/>
        </dgm:presLayoutVars>
      </dgm:prSet>
      <dgm:spPr/>
      <dgm:t>
        <a:bodyPr/>
        <a:lstStyle/>
        <a:p>
          <a:endParaRPr lang="es-MX"/>
        </a:p>
      </dgm:t>
    </dgm:pt>
    <dgm:pt modelId="{0C83CDA6-3843-4EBF-90B0-78AFC72694AD}" type="pres">
      <dgm:prSet presAssocID="{D4162154-E0BD-416B-AAD3-134B5ABBB37D}" presName="parentLin" presStyleCnt="0"/>
      <dgm:spPr/>
      <dgm:t>
        <a:bodyPr/>
        <a:lstStyle/>
        <a:p>
          <a:endParaRPr lang="es-MX"/>
        </a:p>
      </dgm:t>
    </dgm:pt>
    <dgm:pt modelId="{C47F04B0-6015-494D-81F0-03B07FF4CC51}" type="pres">
      <dgm:prSet presAssocID="{D4162154-E0BD-416B-AAD3-134B5ABBB37D}" presName="parentLeftMargin" presStyleLbl="node1" presStyleIdx="0" presStyleCnt="5"/>
      <dgm:spPr/>
      <dgm:t>
        <a:bodyPr/>
        <a:lstStyle/>
        <a:p>
          <a:endParaRPr lang="es-MX"/>
        </a:p>
      </dgm:t>
    </dgm:pt>
    <dgm:pt modelId="{5BE94799-1CA7-4F42-8144-E61CB38B7B5B}" type="pres">
      <dgm:prSet presAssocID="{D4162154-E0BD-416B-AAD3-134B5ABBB37D}" presName="parentText" presStyleLbl="node1" presStyleIdx="0" presStyleCnt="5" custScaleX="124010">
        <dgm:presLayoutVars>
          <dgm:chMax val="0"/>
          <dgm:bulletEnabled val="1"/>
        </dgm:presLayoutVars>
      </dgm:prSet>
      <dgm:spPr/>
      <dgm:t>
        <a:bodyPr/>
        <a:lstStyle/>
        <a:p>
          <a:endParaRPr lang="es-MX"/>
        </a:p>
      </dgm:t>
    </dgm:pt>
    <dgm:pt modelId="{A1B330BA-D5F0-4E01-AB3B-BDF0C3B31A0F}" type="pres">
      <dgm:prSet presAssocID="{D4162154-E0BD-416B-AAD3-134B5ABBB37D}" presName="negativeSpace" presStyleCnt="0"/>
      <dgm:spPr/>
      <dgm:t>
        <a:bodyPr/>
        <a:lstStyle/>
        <a:p>
          <a:endParaRPr lang="es-MX"/>
        </a:p>
      </dgm:t>
    </dgm:pt>
    <dgm:pt modelId="{3ED63EC9-70AE-4A7C-99CA-38D946638486}" type="pres">
      <dgm:prSet presAssocID="{D4162154-E0BD-416B-AAD3-134B5ABBB37D}" presName="childText" presStyleLbl="conFgAcc1" presStyleIdx="0" presStyleCnt="5">
        <dgm:presLayoutVars>
          <dgm:bulletEnabled val="1"/>
        </dgm:presLayoutVars>
      </dgm:prSet>
      <dgm:spPr/>
      <dgm:t>
        <a:bodyPr/>
        <a:lstStyle/>
        <a:p>
          <a:endParaRPr lang="es-MX"/>
        </a:p>
      </dgm:t>
    </dgm:pt>
    <dgm:pt modelId="{239DAAE9-B433-4C00-AA46-5A6B6C65B660}" type="pres">
      <dgm:prSet presAssocID="{A7BBA655-7CC2-483B-9587-98E2925A3AC5}" presName="spaceBetweenRectangles" presStyleCnt="0"/>
      <dgm:spPr/>
      <dgm:t>
        <a:bodyPr/>
        <a:lstStyle/>
        <a:p>
          <a:endParaRPr lang="es-MX"/>
        </a:p>
      </dgm:t>
    </dgm:pt>
    <dgm:pt modelId="{1610139A-F71B-4D9A-8602-ED48D9C05B86}" type="pres">
      <dgm:prSet presAssocID="{9F2F6C2C-733E-47B1-9786-C8930FC73391}" presName="parentLin" presStyleCnt="0"/>
      <dgm:spPr/>
      <dgm:t>
        <a:bodyPr/>
        <a:lstStyle/>
        <a:p>
          <a:endParaRPr lang="es-MX"/>
        </a:p>
      </dgm:t>
    </dgm:pt>
    <dgm:pt modelId="{2B65518C-FFC2-4A0F-873E-46FE55D198E5}" type="pres">
      <dgm:prSet presAssocID="{9F2F6C2C-733E-47B1-9786-C8930FC73391}" presName="parentLeftMargin" presStyleLbl="node1" presStyleIdx="0" presStyleCnt="5"/>
      <dgm:spPr/>
      <dgm:t>
        <a:bodyPr/>
        <a:lstStyle/>
        <a:p>
          <a:endParaRPr lang="es-MX"/>
        </a:p>
      </dgm:t>
    </dgm:pt>
    <dgm:pt modelId="{F026050D-6DB8-4646-A9AD-FFE36FA320E7}" type="pres">
      <dgm:prSet presAssocID="{9F2F6C2C-733E-47B1-9786-C8930FC73391}" presName="parentText" presStyleLbl="node1" presStyleIdx="1" presStyleCnt="5" custScaleX="124010">
        <dgm:presLayoutVars>
          <dgm:chMax val="0"/>
          <dgm:bulletEnabled val="1"/>
        </dgm:presLayoutVars>
      </dgm:prSet>
      <dgm:spPr/>
      <dgm:t>
        <a:bodyPr/>
        <a:lstStyle/>
        <a:p>
          <a:endParaRPr lang="es-MX"/>
        </a:p>
      </dgm:t>
    </dgm:pt>
    <dgm:pt modelId="{E1142C52-2DA9-49D1-83A3-BF5446A9A28B}" type="pres">
      <dgm:prSet presAssocID="{9F2F6C2C-733E-47B1-9786-C8930FC73391}" presName="negativeSpace" presStyleCnt="0"/>
      <dgm:spPr/>
      <dgm:t>
        <a:bodyPr/>
        <a:lstStyle/>
        <a:p>
          <a:endParaRPr lang="es-MX"/>
        </a:p>
      </dgm:t>
    </dgm:pt>
    <dgm:pt modelId="{4ABB4A93-AAAE-4FA2-B90F-5D520A979C18}" type="pres">
      <dgm:prSet presAssocID="{9F2F6C2C-733E-47B1-9786-C8930FC73391}" presName="childText" presStyleLbl="conFgAcc1" presStyleIdx="1" presStyleCnt="5">
        <dgm:presLayoutVars>
          <dgm:bulletEnabled val="1"/>
        </dgm:presLayoutVars>
      </dgm:prSet>
      <dgm:spPr/>
      <dgm:t>
        <a:bodyPr/>
        <a:lstStyle/>
        <a:p>
          <a:endParaRPr lang="es-MX"/>
        </a:p>
      </dgm:t>
    </dgm:pt>
    <dgm:pt modelId="{3ABBC3D7-7317-40D2-9BC0-B5853C72B5C7}" type="pres">
      <dgm:prSet presAssocID="{31303965-EFAB-46FC-B40E-A8F80516554F}" presName="spaceBetweenRectangles" presStyleCnt="0"/>
      <dgm:spPr/>
      <dgm:t>
        <a:bodyPr/>
        <a:lstStyle/>
        <a:p>
          <a:endParaRPr lang="es-MX"/>
        </a:p>
      </dgm:t>
    </dgm:pt>
    <dgm:pt modelId="{B21E3C85-91FA-45F7-88B9-CAAB042B63A0}" type="pres">
      <dgm:prSet presAssocID="{3F94DA7D-8FAE-4480-9622-1DFAB5753CA0}" presName="parentLin" presStyleCnt="0"/>
      <dgm:spPr/>
      <dgm:t>
        <a:bodyPr/>
        <a:lstStyle/>
        <a:p>
          <a:endParaRPr lang="es-MX"/>
        </a:p>
      </dgm:t>
    </dgm:pt>
    <dgm:pt modelId="{20C87247-2530-4093-A89A-137982833C44}" type="pres">
      <dgm:prSet presAssocID="{3F94DA7D-8FAE-4480-9622-1DFAB5753CA0}" presName="parentLeftMargin" presStyleLbl="node1" presStyleIdx="1" presStyleCnt="5"/>
      <dgm:spPr/>
      <dgm:t>
        <a:bodyPr/>
        <a:lstStyle/>
        <a:p>
          <a:endParaRPr lang="es-MX"/>
        </a:p>
      </dgm:t>
    </dgm:pt>
    <dgm:pt modelId="{55F63D27-3D8F-4B75-9E57-3B9D066C96F9}" type="pres">
      <dgm:prSet presAssocID="{3F94DA7D-8FAE-4480-9622-1DFAB5753CA0}" presName="parentText" presStyleLbl="node1" presStyleIdx="2" presStyleCnt="5" custScaleX="124010">
        <dgm:presLayoutVars>
          <dgm:chMax val="0"/>
          <dgm:bulletEnabled val="1"/>
        </dgm:presLayoutVars>
      </dgm:prSet>
      <dgm:spPr/>
      <dgm:t>
        <a:bodyPr/>
        <a:lstStyle/>
        <a:p>
          <a:endParaRPr lang="es-MX"/>
        </a:p>
      </dgm:t>
    </dgm:pt>
    <dgm:pt modelId="{B56BEFEA-FEFA-460D-AC5E-03B778F94071}" type="pres">
      <dgm:prSet presAssocID="{3F94DA7D-8FAE-4480-9622-1DFAB5753CA0}" presName="negativeSpace" presStyleCnt="0"/>
      <dgm:spPr/>
      <dgm:t>
        <a:bodyPr/>
        <a:lstStyle/>
        <a:p>
          <a:endParaRPr lang="es-MX"/>
        </a:p>
      </dgm:t>
    </dgm:pt>
    <dgm:pt modelId="{D36C0462-1322-4682-8390-24DD9B33DDC9}" type="pres">
      <dgm:prSet presAssocID="{3F94DA7D-8FAE-4480-9622-1DFAB5753CA0}" presName="childText" presStyleLbl="conFgAcc1" presStyleIdx="2" presStyleCnt="5">
        <dgm:presLayoutVars>
          <dgm:bulletEnabled val="1"/>
        </dgm:presLayoutVars>
      </dgm:prSet>
      <dgm:spPr/>
      <dgm:t>
        <a:bodyPr/>
        <a:lstStyle/>
        <a:p>
          <a:endParaRPr lang="es-MX"/>
        </a:p>
      </dgm:t>
    </dgm:pt>
    <dgm:pt modelId="{5B6C63F9-D604-41C7-938A-4CD536390917}" type="pres">
      <dgm:prSet presAssocID="{DADA0231-6B6B-4B3A-83C7-001329C39842}" presName="spaceBetweenRectangles" presStyleCnt="0"/>
      <dgm:spPr/>
      <dgm:t>
        <a:bodyPr/>
        <a:lstStyle/>
        <a:p>
          <a:endParaRPr lang="es-MX"/>
        </a:p>
      </dgm:t>
    </dgm:pt>
    <dgm:pt modelId="{19ED17AD-F6BF-4BF5-B9C5-D1B4B2CF0530}" type="pres">
      <dgm:prSet presAssocID="{781940E6-9EBB-48A8-A3EB-3CA85399F1B0}" presName="parentLin" presStyleCnt="0"/>
      <dgm:spPr/>
      <dgm:t>
        <a:bodyPr/>
        <a:lstStyle/>
        <a:p>
          <a:endParaRPr lang="es-MX"/>
        </a:p>
      </dgm:t>
    </dgm:pt>
    <dgm:pt modelId="{4C340A1C-50C0-4450-841E-261D40BD3FE5}" type="pres">
      <dgm:prSet presAssocID="{781940E6-9EBB-48A8-A3EB-3CA85399F1B0}" presName="parentLeftMargin" presStyleLbl="node1" presStyleIdx="2" presStyleCnt="5"/>
      <dgm:spPr/>
      <dgm:t>
        <a:bodyPr/>
        <a:lstStyle/>
        <a:p>
          <a:endParaRPr lang="es-MX"/>
        </a:p>
      </dgm:t>
    </dgm:pt>
    <dgm:pt modelId="{FF3D1E4C-A8BD-42B3-920A-EEBD130A1F48}" type="pres">
      <dgm:prSet presAssocID="{781940E6-9EBB-48A8-A3EB-3CA85399F1B0}" presName="parentText" presStyleLbl="node1" presStyleIdx="3" presStyleCnt="5" custScaleX="124010">
        <dgm:presLayoutVars>
          <dgm:chMax val="0"/>
          <dgm:bulletEnabled val="1"/>
        </dgm:presLayoutVars>
      </dgm:prSet>
      <dgm:spPr/>
      <dgm:t>
        <a:bodyPr/>
        <a:lstStyle/>
        <a:p>
          <a:endParaRPr lang="es-MX"/>
        </a:p>
      </dgm:t>
    </dgm:pt>
    <dgm:pt modelId="{939DBCEF-B584-4D0A-BDE6-03A47FE8EF93}" type="pres">
      <dgm:prSet presAssocID="{781940E6-9EBB-48A8-A3EB-3CA85399F1B0}" presName="negativeSpace" presStyleCnt="0"/>
      <dgm:spPr/>
      <dgm:t>
        <a:bodyPr/>
        <a:lstStyle/>
        <a:p>
          <a:endParaRPr lang="es-MX"/>
        </a:p>
      </dgm:t>
    </dgm:pt>
    <dgm:pt modelId="{3ED513FE-2C2A-4561-9332-B42F1795F4D0}" type="pres">
      <dgm:prSet presAssocID="{781940E6-9EBB-48A8-A3EB-3CA85399F1B0}" presName="childText" presStyleLbl="conFgAcc1" presStyleIdx="3" presStyleCnt="5">
        <dgm:presLayoutVars>
          <dgm:bulletEnabled val="1"/>
        </dgm:presLayoutVars>
      </dgm:prSet>
      <dgm:spPr/>
      <dgm:t>
        <a:bodyPr/>
        <a:lstStyle/>
        <a:p>
          <a:endParaRPr lang="es-MX"/>
        </a:p>
      </dgm:t>
    </dgm:pt>
    <dgm:pt modelId="{2C2B5366-3145-4E18-813C-FC71D2245624}" type="pres">
      <dgm:prSet presAssocID="{456E7447-01DF-438B-B677-85610E99963D}" presName="spaceBetweenRectangles" presStyleCnt="0"/>
      <dgm:spPr/>
      <dgm:t>
        <a:bodyPr/>
        <a:lstStyle/>
        <a:p>
          <a:endParaRPr lang="es-MX"/>
        </a:p>
      </dgm:t>
    </dgm:pt>
    <dgm:pt modelId="{D4DAE5D4-4B6E-49B9-9610-A8991156DB12}" type="pres">
      <dgm:prSet presAssocID="{5DA19326-09A9-484D-AF81-8B28E580C4A3}" presName="parentLin" presStyleCnt="0"/>
      <dgm:spPr/>
      <dgm:t>
        <a:bodyPr/>
        <a:lstStyle/>
        <a:p>
          <a:endParaRPr lang="es-MX"/>
        </a:p>
      </dgm:t>
    </dgm:pt>
    <dgm:pt modelId="{B06B20B3-C539-4E10-A7EF-5843F3BBA78B}" type="pres">
      <dgm:prSet presAssocID="{5DA19326-09A9-484D-AF81-8B28E580C4A3}" presName="parentLeftMargin" presStyleLbl="node1" presStyleIdx="3" presStyleCnt="5"/>
      <dgm:spPr/>
      <dgm:t>
        <a:bodyPr/>
        <a:lstStyle/>
        <a:p>
          <a:endParaRPr lang="es-MX"/>
        </a:p>
      </dgm:t>
    </dgm:pt>
    <dgm:pt modelId="{7030676F-E07F-462E-9306-F6058D8F918B}" type="pres">
      <dgm:prSet presAssocID="{5DA19326-09A9-484D-AF81-8B28E580C4A3}" presName="parentText" presStyleLbl="node1" presStyleIdx="4" presStyleCnt="5" custScaleX="124010">
        <dgm:presLayoutVars>
          <dgm:chMax val="0"/>
          <dgm:bulletEnabled val="1"/>
        </dgm:presLayoutVars>
      </dgm:prSet>
      <dgm:spPr/>
      <dgm:t>
        <a:bodyPr/>
        <a:lstStyle/>
        <a:p>
          <a:endParaRPr lang="es-MX"/>
        </a:p>
      </dgm:t>
    </dgm:pt>
    <dgm:pt modelId="{7892830F-6ADF-4991-9933-4C634AD76A0B}" type="pres">
      <dgm:prSet presAssocID="{5DA19326-09A9-484D-AF81-8B28E580C4A3}" presName="negativeSpace" presStyleCnt="0"/>
      <dgm:spPr/>
      <dgm:t>
        <a:bodyPr/>
        <a:lstStyle/>
        <a:p>
          <a:endParaRPr lang="es-MX"/>
        </a:p>
      </dgm:t>
    </dgm:pt>
    <dgm:pt modelId="{A551874C-A689-4E15-9F32-0A6038512AE4}" type="pres">
      <dgm:prSet presAssocID="{5DA19326-09A9-484D-AF81-8B28E580C4A3}" presName="childText" presStyleLbl="conFgAcc1" presStyleIdx="4" presStyleCnt="5">
        <dgm:presLayoutVars>
          <dgm:bulletEnabled val="1"/>
        </dgm:presLayoutVars>
      </dgm:prSet>
      <dgm:spPr/>
      <dgm:t>
        <a:bodyPr/>
        <a:lstStyle/>
        <a:p>
          <a:endParaRPr lang="es-MX"/>
        </a:p>
      </dgm:t>
    </dgm:pt>
  </dgm:ptLst>
  <dgm:cxnLst>
    <dgm:cxn modelId="{AB5BC541-5197-45E8-A2C7-3D047095FFC4}" srcId="{EE08A99A-66E0-4896-8FC1-CFD41797317C}" destId="{5DA19326-09A9-484D-AF81-8B28E580C4A3}" srcOrd="4" destOrd="0" parTransId="{8C22C88C-6B51-4442-A27E-9C819BF0E9C6}" sibTransId="{C7BCEEBE-7172-44BB-A6A4-D5CAE58E4527}"/>
    <dgm:cxn modelId="{80A5D410-E625-4F12-97A5-2846D37C6732}" type="presOf" srcId="{D4162154-E0BD-416B-AAD3-134B5ABBB37D}" destId="{C47F04B0-6015-494D-81F0-03B07FF4CC51}" srcOrd="0" destOrd="0" presId="urn:microsoft.com/office/officeart/2005/8/layout/list1"/>
    <dgm:cxn modelId="{6665D063-DA93-434D-A37E-4C551516D19E}" type="presOf" srcId="{9F2F6C2C-733E-47B1-9786-C8930FC73391}" destId="{F026050D-6DB8-4646-A9AD-FFE36FA320E7}" srcOrd="1" destOrd="0" presId="urn:microsoft.com/office/officeart/2005/8/layout/list1"/>
    <dgm:cxn modelId="{897541F4-4BFB-40F4-AC5A-726698EA59A2}" type="presOf" srcId="{EE08A99A-66E0-4896-8FC1-CFD41797317C}" destId="{7E976018-180F-40AF-9F32-07D7B6846111}" srcOrd="0" destOrd="0" presId="urn:microsoft.com/office/officeart/2005/8/layout/list1"/>
    <dgm:cxn modelId="{B89AC80C-F8A8-441D-A548-E4527643395F}" srcId="{EE08A99A-66E0-4896-8FC1-CFD41797317C}" destId="{9F2F6C2C-733E-47B1-9786-C8930FC73391}" srcOrd="1" destOrd="0" parTransId="{0CDAFC6B-275D-461A-913A-AEC8DB827D34}" sibTransId="{31303965-EFAB-46FC-B40E-A8F80516554F}"/>
    <dgm:cxn modelId="{714397D8-7A4B-4B6E-A7B7-2EE086B5F377}" type="presOf" srcId="{781940E6-9EBB-48A8-A3EB-3CA85399F1B0}" destId="{FF3D1E4C-A8BD-42B3-920A-EEBD130A1F48}" srcOrd="1" destOrd="0" presId="urn:microsoft.com/office/officeart/2005/8/layout/list1"/>
    <dgm:cxn modelId="{5D697A94-BD45-4527-9E5A-FE6E8A0CD30F}" type="presOf" srcId="{9F2F6C2C-733E-47B1-9786-C8930FC73391}" destId="{2B65518C-FFC2-4A0F-873E-46FE55D198E5}" srcOrd="0" destOrd="0" presId="urn:microsoft.com/office/officeart/2005/8/layout/list1"/>
    <dgm:cxn modelId="{16560471-0E74-4C88-B7F8-4D6F46D3006F}" type="presOf" srcId="{5DA19326-09A9-484D-AF81-8B28E580C4A3}" destId="{B06B20B3-C539-4E10-A7EF-5843F3BBA78B}" srcOrd="0" destOrd="0" presId="urn:microsoft.com/office/officeart/2005/8/layout/list1"/>
    <dgm:cxn modelId="{21548C64-4425-404A-8E47-4D783CE191FE}" srcId="{EE08A99A-66E0-4896-8FC1-CFD41797317C}" destId="{781940E6-9EBB-48A8-A3EB-3CA85399F1B0}" srcOrd="3" destOrd="0" parTransId="{E3673C1E-C4B9-4653-B665-F38A2BAF21E9}" sibTransId="{456E7447-01DF-438B-B677-85610E99963D}"/>
    <dgm:cxn modelId="{E79A4511-6137-4CE0-BC10-9A1E4EA6175E}" type="presOf" srcId="{3F94DA7D-8FAE-4480-9622-1DFAB5753CA0}" destId="{55F63D27-3D8F-4B75-9E57-3B9D066C96F9}" srcOrd="1" destOrd="0" presId="urn:microsoft.com/office/officeart/2005/8/layout/list1"/>
    <dgm:cxn modelId="{7450526E-2736-4302-945E-02B3F71EFA7E}" srcId="{EE08A99A-66E0-4896-8FC1-CFD41797317C}" destId="{3F94DA7D-8FAE-4480-9622-1DFAB5753CA0}" srcOrd="2" destOrd="0" parTransId="{A49031EA-A55E-4357-BEC2-811A30E4D34D}" sibTransId="{DADA0231-6B6B-4B3A-83C7-001329C39842}"/>
    <dgm:cxn modelId="{C9119F24-932A-4C2D-8E61-78EE3C7C2874}" srcId="{EE08A99A-66E0-4896-8FC1-CFD41797317C}" destId="{D4162154-E0BD-416B-AAD3-134B5ABBB37D}" srcOrd="0" destOrd="0" parTransId="{C804F2BC-0974-48BA-B343-170C10CDDAFC}" sibTransId="{A7BBA655-7CC2-483B-9587-98E2925A3AC5}"/>
    <dgm:cxn modelId="{FE706304-B1C7-45C7-9467-D90B9955EF35}" type="presOf" srcId="{3F94DA7D-8FAE-4480-9622-1DFAB5753CA0}" destId="{20C87247-2530-4093-A89A-137982833C44}" srcOrd="0" destOrd="0" presId="urn:microsoft.com/office/officeart/2005/8/layout/list1"/>
    <dgm:cxn modelId="{8F6D086E-F30B-42A6-BEA5-A29BC016BD7C}" type="presOf" srcId="{D4162154-E0BD-416B-AAD3-134B5ABBB37D}" destId="{5BE94799-1CA7-4F42-8144-E61CB38B7B5B}" srcOrd="1" destOrd="0" presId="urn:microsoft.com/office/officeart/2005/8/layout/list1"/>
    <dgm:cxn modelId="{7001FE38-240C-458C-A1A1-A612800B94D4}" type="presOf" srcId="{781940E6-9EBB-48A8-A3EB-3CA85399F1B0}" destId="{4C340A1C-50C0-4450-841E-261D40BD3FE5}" srcOrd="0" destOrd="0" presId="urn:microsoft.com/office/officeart/2005/8/layout/list1"/>
    <dgm:cxn modelId="{E35B1875-8781-41E7-8881-66615C4EC485}" type="presOf" srcId="{5DA19326-09A9-484D-AF81-8B28E580C4A3}" destId="{7030676F-E07F-462E-9306-F6058D8F918B}" srcOrd="1" destOrd="0" presId="urn:microsoft.com/office/officeart/2005/8/layout/list1"/>
    <dgm:cxn modelId="{4CD8AC31-C7B2-485E-A036-3896BC699DF8}" type="presParOf" srcId="{7E976018-180F-40AF-9F32-07D7B6846111}" destId="{0C83CDA6-3843-4EBF-90B0-78AFC72694AD}" srcOrd="0" destOrd="0" presId="urn:microsoft.com/office/officeart/2005/8/layout/list1"/>
    <dgm:cxn modelId="{A0DAB915-CE7C-4513-A83C-B613E238EABE}" type="presParOf" srcId="{0C83CDA6-3843-4EBF-90B0-78AFC72694AD}" destId="{C47F04B0-6015-494D-81F0-03B07FF4CC51}" srcOrd="0" destOrd="0" presId="urn:microsoft.com/office/officeart/2005/8/layout/list1"/>
    <dgm:cxn modelId="{B20ED4C1-68D0-4116-8B87-4C7322F8EB59}" type="presParOf" srcId="{0C83CDA6-3843-4EBF-90B0-78AFC72694AD}" destId="{5BE94799-1CA7-4F42-8144-E61CB38B7B5B}" srcOrd="1" destOrd="0" presId="urn:microsoft.com/office/officeart/2005/8/layout/list1"/>
    <dgm:cxn modelId="{89E2843E-8836-4A88-B997-E2431513EA57}" type="presParOf" srcId="{7E976018-180F-40AF-9F32-07D7B6846111}" destId="{A1B330BA-D5F0-4E01-AB3B-BDF0C3B31A0F}" srcOrd="1" destOrd="0" presId="urn:microsoft.com/office/officeart/2005/8/layout/list1"/>
    <dgm:cxn modelId="{6A724A5F-47BA-471D-ACF9-ABA2488CD9F4}" type="presParOf" srcId="{7E976018-180F-40AF-9F32-07D7B6846111}" destId="{3ED63EC9-70AE-4A7C-99CA-38D946638486}" srcOrd="2" destOrd="0" presId="urn:microsoft.com/office/officeart/2005/8/layout/list1"/>
    <dgm:cxn modelId="{6C3759FD-FD10-44EC-8780-9F7EF1CFF4BF}" type="presParOf" srcId="{7E976018-180F-40AF-9F32-07D7B6846111}" destId="{239DAAE9-B433-4C00-AA46-5A6B6C65B660}" srcOrd="3" destOrd="0" presId="urn:microsoft.com/office/officeart/2005/8/layout/list1"/>
    <dgm:cxn modelId="{1344E44E-5D86-44B7-9C2A-3735D8545842}" type="presParOf" srcId="{7E976018-180F-40AF-9F32-07D7B6846111}" destId="{1610139A-F71B-4D9A-8602-ED48D9C05B86}" srcOrd="4" destOrd="0" presId="urn:microsoft.com/office/officeart/2005/8/layout/list1"/>
    <dgm:cxn modelId="{0222E246-8C03-4D10-8E1D-D6C7ABDF901E}" type="presParOf" srcId="{1610139A-F71B-4D9A-8602-ED48D9C05B86}" destId="{2B65518C-FFC2-4A0F-873E-46FE55D198E5}" srcOrd="0" destOrd="0" presId="urn:microsoft.com/office/officeart/2005/8/layout/list1"/>
    <dgm:cxn modelId="{91C3E186-E48E-41E6-8C2C-E122A8583D71}" type="presParOf" srcId="{1610139A-F71B-4D9A-8602-ED48D9C05B86}" destId="{F026050D-6DB8-4646-A9AD-FFE36FA320E7}" srcOrd="1" destOrd="0" presId="urn:microsoft.com/office/officeart/2005/8/layout/list1"/>
    <dgm:cxn modelId="{5BECDD10-6EBA-4E48-8BB1-CE203152D10C}" type="presParOf" srcId="{7E976018-180F-40AF-9F32-07D7B6846111}" destId="{E1142C52-2DA9-49D1-83A3-BF5446A9A28B}" srcOrd="5" destOrd="0" presId="urn:microsoft.com/office/officeart/2005/8/layout/list1"/>
    <dgm:cxn modelId="{1CD62383-8411-4AF5-B926-275761608DC3}" type="presParOf" srcId="{7E976018-180F-40AF-9F32-07D7B6846111}" destId="{4ABB4A93-AAAE-4FA2-B90F-5D520A979C18}" srcOrd="6" destOrd="0" presId="urn:microsoft.com/office/officeart/2005/8/layout/list1"/>
    <dgm:cxn modelId="{B04FD62D-D255-4162-81F2-38D9C5D822D4}" type="presParOf" srcId="{7E976018-180F-40AF-9F32-07D7B6846111}" destId="{3ABBC3D7-7317-40D2-9BC0-B5853C72B5C7}" srcOrd="7" destOrd="0" presId="urn:microsoft.com/office/officeart/2005/8/layout/list1"/>
    <dgm:cxn modelId="{4EDBD5A1-89A2-4275-A42C-AE841491E12C}" type="presParOf" srcId="{7E976018-180F-40AF-9F32-07D7B6846111}" destId="{B21E3C85-91FA-45F7-88B9-CAAB042B63A0}" srcOrd="8" destOrd="0" presId="urn:microsoft.com/office/officeart/2005/8/layout/list1"/>
    <dgm:cxn modelId="{B027D46A-20A6-4915-B195-AEBE622A2EFC}" type="presParOf" srcId="{B21E3C85-91FA-45F7-88B9-CAAB042B63A0}" destId="{20C87247-2530-4093-A89A-137982833C44}" srcOrd="0" destOrd="0" presId="urn:microsoft.com/office/officeart/2005/8/layout/list1"/>
    <dgm:cxn modelId="{CDD15C49-BF85-4335-9BCD-72B1978D071F}" type="presParOf" srcId="{B21E3C85-91FA-45F7-88B9-CAAB042B63A0}" destId="{55F63D27-3D8F-4B75-9E57-3B9D066C96F9}" srcOrd="1" destOrd="0" presId="urn:microsoft.com/office/officeart/2005/8/layout/list1"/>
    <dgm:cxn modelId="{AF88C644-C35E-43E1-9186-CCEF9FD7B1C9}" type="presParOf" srcId="{7E976018-180F-40AF-9F32-07D7B6846111}" destId="{B56BEFEA-FEFA-460D-AC5E-03B778F94071}" srcOrd="9" destOrd="0" presId="urn:microsoft.com/office/officeart/2005/8/layout/list1"/>
    <dgm:cxn modelId="{6771F704-91DF-495D-AB0F-0694092B18C1}" type="presParOf" srcId="{7E976018-180F-40AF-9F32-07D7B6846111}" destId="{D36C0462-1322-4682-8390-24DD9B33DDC9}" srcOrd="10" destOrd="0" presId="urn:microsoft.com/office/officeart/2005/8/layout/list1"/>
    <dgm:cxn modelId="{6D8ADCAA-E497-4D73-A27F-DA97D383A26D}" type="presParOf" srcId="{7E976018-180F-40AF-9F32-07D7B6846111}" destId="{5B6C63F9-D604-41C7-938A-4CD536390917}" srcOrd="11" destOrd="0" presId="urn:microsoft.com/office/officeart/2005/8/layout/list1"/>
    <dgm:cxn modelId="{E9D3BCA5-F89C-4922-888B-1B7A035C8306}" type="presParOf" srcId="{7E976018-180F-40AF-9F32-07D7B6846111}" destId="{19ED17AD-F6BF-4BF5-B9C5-D1B4B2CF0530}" srcOrd="12" destOrd="0" presId="urn:microsoft.com/office/officeart/2005/8/layout/list1"/>
    <dgm:cxn modelId="{3039AEFB-1707-424F-9E75-D59B26E3F2B2}" type="presParOf" srcId="{19ED17AD-F6BF-4BF5-B9C5-D1B4B2CF0530}" destId="{4C340A1C-50C0-4450-841E-261D40BD3FE5}" srcOrd="0" destOrd="0" presId="urn:microsoft.com/office/officeart/2005/8/layout/list1"/>
    <dgm:cxn modelId="{12501B44-E0D5-4DEE-B770-431696C25D54}" type="presParOf" srcId="{19ED17AD-F6BF-4BF5-B9C5-D1B4B2CF0530}" destId="{FF3D1E4C-A8BD-42B3-920A-EEBD130A1F48}" srcOrd="1" destOrd="0" presId="urn:microsoft.com/office/officeart/2005/8/layout/list1"/>
    <dgm:cxn modelId="{CCB587FB-4A69-465B-9A9F-DDB4B894E0FE}" type="presParOf" srcId="{7E976018-180F-40AF-9F32-07D7B6846111}" destId="{939DBCEF-B584-4D0A-BDE6-03A47FE8EF93}" srcOrd="13" destOrd="0" presId="urn:microsoft.com/office/officeart/2005/8/layout/list1"/>
    <dgm:cxn modelId="{2B0C298F-102A-4C3B-8C84-76281FE882BE}" type="presParOf" srcId="{7E976018-180F-40AF-9F32-07D7B6846111}" destId="{3ED513FE-2C2A-4561-9332-B42F1795F4D0}" srcOrd="14" destOrd="0" presId="urn:microsoft.com/office/officeart/2005/8/layout/list1"/>
    <dgm:cxn modelId="{839E40E8-3ACF-43B4-B309-9748735192E8}" type="presParOf" srcId="{7E976018-180F-40AF-9F32-07D7B6846111}" destId="{2C2B5366-3145-4E18-813C-FC71D2245624}" srcOrd="15" destOrd="0" presId="urn:microsoft.com/office/officeart/2005/8/layout/list1"/>
    <dgm:cxn modelId="{7E0BCC83-90B3-43F8-BFCA-8F47176CDE93}" type="presParOf" srcId="{7E976018-180F-40AF-9F32-07D7B6846111}" destId="{D4DAE5D4-4B6E-49B9-9610-A8991156DB12}" srcOrd="16" destOrd="0" presId="urn:microsoft.com/office/officeart/2005/8/layout/list1"/>
    <dgm:cxn modelId="{CF8FCBF5-1E15-412F-B546-7CF5713BBC33}" type="presParOf" srcId="{D4DAE5D4-4B6E-49B9-9610-A8991156DB12}" destId="{B06B20B3-C539-4E10-A7EF-5843F3BBA78B}" srcOrd="0" destOrd="0" presId="urn:microsoft.com/office/officeart/2005/8/layout/list1"/>
    <dgm:cxn modelId="{4E336A99-C346-4523-8DBC-44CA5635E28A}" type="presParOf" srcId="{D4DAE5D4-4B6E-49B9-9610-A8991156DB12}" destId="{7030676F-E07F-462E-9306-F6058D8F918B}" srcOrd="1" destOrd="0" presId="urn:microsoft.com/office/officeart/2005/8/layout/list1"/>
    <dgm:cxn modelId="{D174BDA1-619B-4FF9-B06F-2DDC0F90CD53}" type="presParOf" srcId="{7E976018-180F-40AF-9F32-07D7B6846111}" destId="{7892830F-6ADF-4991-9933-4C634AD76A0B}" srcOrd="17" destOrd="0" presId="urn:microsoft.com/office/officeart/2005/8/layout/list1"/>
    <dgm:cxn modelId="{D45C3841-04D6-4FC7-B0F6-7EF634497F5D}" type="presParOf" srcId="{7E976018-180F-40AF-9F32-07D7B6846111}" destId="{A551874C-A689-4E15-9F32-0A6038512AE4}"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FE4BBAD-9234-4EBE-A5FF-0F3AD2F7C2A7}" type="doc">
      <dgm:prSet loTypeId="urn:microsoft.com/office/officeart/2005/8/layout/hProcess9" loCatId="process" qsTypeId="urn:microsoft.com/office/officeart/2005/8/quickstyle/3d1" qsCatId="3D" csTypeId="urn:microsoft.com/office/officeart/2005/8/colors/colorful1" csCatId="colorful" phldr="1"/>
      <dgm:spPr/>
    </dgm:pt>
    <dgm:pt modelId="{6AE7A22D-51EF-4AE9-828A-1AB49B8E2960}">
      <dgm:prSet phldrT="[Texto]"/>
      <dgm:spPr/>
      <dgm:t>
        <a:bodyPr/>
        <a:lstStyle/>
        <a:p>
          <a:r>
            <a:rPr lang="es-MX" dirty="0" smtClean="0"/>
            <a:t>Determinar que datos van a ser recopilados o descritos</a:t>
          </a:r>
          <a:endParaRPr lang="es-MX" dirty="0"/>
        </a:p>
      </dgm:t>
    </dgm:pt>
    <dgm:pt modelId="{EA5BE1A8-F503-4EDA-9EEA-1CB9E3065F9F}" type="parTrans" cxnId="{CECAE2FD-CD22-4208-AF29-3EF7AF4C2BC0}">
      <dgm:prSet/>
      <dgm:spPr/>
      <dgm:t>
        <a:bodyPr/>
        <a:lstStyle/>
        <a:p>
          <a:endParaRPr lang="es-MX"/>
        </a:p>
      </dgm:t>
    </dgm:pt>
    <dgm:pt modelId="{D7F4FF32-80C9-44B6-8211-AEC767F1483C}" type="sibTrans" cxnId="{CECAE2FD-CD22-4208-AF29-3EF7AF4C2BC0}">
      <dgm:prSet/>
      <dgm:spPr/>
      <dgm:t>
        <a:bodyPr/>
        <a:lstStyle/>
        <a:p>
          <a:endParaRPr lang="es-MX"/>
        </a:p>
      </dgm:t>
    </dgm:pt>
    <dgm:pt modelId="{764FA941-E524-408F-9E5B-96E359EAB62B}">
      <dgm:prSet phldrT="[Texto]"/>
      <dgm:spPr/>
      <dgm:t>
        <a:bodyPr/>
        <a:lstStyle/>
        <a:p>
          <a:r>
            <a:rPr lang="es-MX" dirty="0" smtClean="0"/>
            <a:t>Determinar de qué población se van a tomar las muestras</a:t>
          </a:r>
          <a:endParaRPr lang="es-MX" dirty="0"/>
        </a:p>
      </dgm:t>
    </dgm:pt>
    <dgm:pt modelId="{BF11ACFC-9DD8-496F-A5CD-82200B89249E}" type="parTrans" cxnId="{DB177D08-98C9-413D-9FDB-85B96E9915E4}">
      <dgm:prSet/>
      <dgm:spPr/>
      <dgm:t>
        <a:bodyPr/>
        <a:lstStyle/>
        <a:p>
          <a:endParaRPr lang="es-MX"/>
        </a:p>
      </dgm:t>
    </dgm:pt>
    <dgm:pt modelId="{04FCEEE4-C87B-4D45-8AF2-999058778F52}" type="sibTrans" cxnId="{DB177D08-98C9-413D-9FDB-85B96E9915E4}">
      <dgm:prSet/>
      <dgm:spPr/>
      <dgm:t>
        <a:bodyPr/>
        <a:lstStyle/>
        <a:p>
          <a:endParaRPr lang="es-MX"/>
        </a:p>
      </dgm:t>
    </dgm:pt>
    <dgm:pt modelId="{CFA2D0B2-6FA1-474F-8EB3-AC98D328A037}">
      <dgm:prSet phldrT="[Texto]"/>
      <dgm:spPr/>
      <dgm:t>
        <a:bodyPr/>
        <a:lstStyle/>
        <a:p>
          <a:r>
            <a:rPr lang="es-MX" dirty="0" smtClean="0"/>
            <a:t>Escoger el tipo de muestra</a:t>
          </a:r>
        </a:p>
      </dgm:t>
    </dgm:pt>
    <dgm:pt modelId="{87B1ADF7-0BC5-4C2E-B07C-DD27D19CE2C4}" type="parTrans" cxnId="{768DCA26-838A-42DB-97A5-32D27FCE537C}">
      <dgm:prSet/>
      <dgm:spPr/>
      <dgm:t>
        <a:bodyPr/>
        <a:lstStyle/>
        <a:p>
          <a:endParaRPr lang="es-MX"/>
        </a:p>
      </dgm:t>
    </dgm:pt>
    <dgm:pt modelId="{DA48D608-E9AD-4C43-B210-B837066BA2B8}" type="sibTrans" cxnId="{768DCA26-838A-42DB-97A5-32D27FCE537C}">
      <dgm:prSet/>
      <dgm:spPr/>
      <dgm:t>
        <a:bodyPr/>
        <a:lstStyle/>
        <a:p>
          <a:endParaRPr lang="es-MX"/>
        </a:p>
      </dgm:t>
    </dgm:pt>
    <dgm:pt modelId="{34F1059C-64BD-4FFD-9798-BEA7130D29FF}">
      <dgm:prSet phldrT="[Texto]"/>
      <dgm:spPr/>
      <dgm:t>
        <a:bodyPr/>
        <a:lstStyle/>
        <a:p>
          <a:r>
            <a:rPr lang="es-MX" dirty="0" smtClean="0"/>
            <a:t>Decidir el tamaño de la muestra</a:t>
          </a:r>
        </a:p>
      </dgm:t>
    </dgm:pt>
    <dgm:pt modelId="{8B5ADA69-00B2-414C-84A8-CFEAFDC2BE7E}" type="parTrans" cxnId="{C552B7E2-711A-49A5-9BAD-3A3AF63E5A88}">
      <dgm:prSet/>
      <dgm:spPr/>
      <dgm:t>
        <a:bodyPr/>
        <a:lstStyle/>
        <a:p>
          <a:endParaRPr lang="es-MX"/>
        </a:p>
      </dgm:t>
    </dgm:pt>
    <dgm:pt modelId="{1C863E02-CE8E-4799-9F82-A35B7F901155}" type="sibTrans" cxnId="{C552B7E2-711A-49A5-9BAD-3A3AF63E5A88}">
      <dgm:prSet/>
      <dgm:spPr/>
      <dgm:t>
        <a:bodyPr/>
        <a:lstStyle/>
        <a:p>
          <a:endParaRPr lang="es-MX"/>
        </a:p>
      </dgm:t>
    </dgm:pt>
    <dgm:pt modelId="{A7CA54C9-0C4F-49E6-813B-6C7B00DEA247}" type="pres">
      <dgm:prSet presAssocID="{EFE4BBAD-9234-4EBE-A5FF-0F3AD2F7C2A7}" presName="CompostProcess" presStyleCnt="0">
        <dgm:presLayoutVars>
          <dgm:dir/>
          <dgm:resizeHandles val="exact"/>
        </dgm:presLayoutVars>
      </dgm:prSet>
      <dgm:spPr/>
    </dgm:pt>
    <dgm:pt modelId="{CC56076A-C114-4034-BC9C-12133F7C5257}" type="pres">
      <dgm:prSet presAssocID="{EFE4BBAD-9234-4EBE-A5FF-0F3AD2F7C2A7}" presName="arrow" presStyleLbl="bgShp" presStyleIdx="0" presStyleCnt="1"/>
      <dgm:spPr/>
    </dgm:pt>
    <dgm:pt modelId="{FCC37B3D-6D85-4D5E-BD84-9460D699F185}" type="pres">
      <dgm:prSet presAssocID="{EFE4BBAD-9234-4EBE-A5FF-0F3AD2F7C2A7}" presName="linearProcess" presStyleCnt="0"/>
      <dgm:spPr/>
    </dgm:pt>
    <dgm:pt modelId="{2796E4EA-B326-4142-ABB1-26FA93D67432}" type="pres">
      <dgm:prSet presAssocID="{6AE7A22D-51EF-4AE9-828A-1AB49B8E2960}" presName="textNode" presStyleLbl="node1" presStyleIdx="0" presStyleCnt="4">
        <dgm:presLayoutVars>
          <dgm:bulletEnabled val="1"/>
        </dgm:presLayoutVars>
      </dgm:prSet>
      <dgm:spPr/>
      <dgm:t>
        <a:bodyPr/>
        <a:lstStyle/>
        <a:p>
          <a:endParaRPr lang="es-MX"/>
        </a:p>
      </dgm:t>
    </dgm:pt>
    <dgm:pt modelId="{8FFDB14D-DF0D-4481-88B6-2C45D4521B0B}" type="pres">
      <dgm:prSet presAssocID="{D7F4FF32-80C9-44B6-8211-AEC767F1483C}" presName="sibTrans" presStyleCnt="0"/>
      <dgm:spPr/>
    </dgm:pt>
    <dgm:pt modelId="{AB6AEF1C-29A3-47DA-9B4F-C36F25A53632}" type="pres">
      <dgm:prSet presAssocID="{764FA941-E524-408F-9E5B-96E359EAB62B}" presName="textNode" presStyleLbl="node1" presStyleIdx="1" presStyleCnt="4">
        <dgm:presLayoutVars>
          <dgm:bulletEnabled val="1"/>
        </dgm:presLayoutVars>
      </dgm:prSet>
      <dgm:spPr/>
      <dgm:t>
        <a:bodyPr/>
        <a:lstStyle/>
        <a:p>
          <a:endParaRPr lang="es-MX"/>
        </a:p>
      </dgm:t>
    </dgm:pt>
    <dgm:pt modelId="{C960DE10-F816-417D-A9CB-4144B8A07A9D}" type="pres">
      <dgm:prSet presAssocID="{04FCEEE4-C87B-4D45-8AF2-999058778F52}" presName="sibTrans" presStyleCnt="0"/>
      <dgm:spPr/>
    </dgm:pt>
    <dgm:pt modelId="{1806FCFC-48B5-42DB-B5EA-D6D05818FF90}" type="pres">
      <dgm:prSet presAssocID="{CFA2D0B2-6FA1-474F-8EB3-AC98D328A037}" presName="textNode" presStyleLbl="node1" presStyleIdx="2" presStyleCnt="4">
        <dgm:presLayoutVars>
          <dgm:bulletEnabled val="1"/>
        </dgm:presLayoutVars>
      </dgm:prSet>
      <dgm:spPr/>
      <dgm:t>
        <a:bodyPr/>
        <a:lstStyle/>
        <a:p>
          <a:endParaRPr lang="es-MX"/>
        </a:p>
      </dgm:t>
    </dgm:pt>
    <dgm:pt modelId="{50CBAF86-EABF-4303-B632-626079B9A11C}" type="pres">
      <dgm:prSet presAssocID="{DA48D608-E9AD-4C43-B210-B837066BA2B8}" presName="sibTrans" presStyleCnt="0"/>
      <dgm:spPr/>
    </dgm:pt>
    <dgm:pt modelId="{3A13B47A-D1AF-4511-B004-ED87484C7E8E}" type="pres">
      <dgm:prSet presAssocID="{34F1059C-64BD-4FFD-9798-BEA7130D29FF}" presName="textNode" presStyleLbl="node1" presStyleIdx="3" presStyleCnt="4">
        <dgm:presLayoutVars>
          <dgm:bulletEnabled val="1"/>
        </dgm:presLayoutVars>
      </dgm:prSet>
      <dgm:spPr/>
      <dgm:t>
        <a:bodyPr/>
        <a:lstStyle/>
        <a:p>
          <a:endParaRPr lang="es-MX"/>
        </a:p>
      </dgm:t>
    </dgm:pt>
  </dgm:ptLst>
  <dgm:cxnLst>
    <dgm:cxn modelId="{500F0D5D-065B-488F-A448-6D8545066220}" type="presOf" srcId="{34F1059C-64BD-4FFD-9798-BEA7130D29FF}" destId="{3A13B47A-D1AF-4511-B004-ED87484C7E8E}" srcOrd="0" destOrd="0" presId="urn:microsoft.com/office/officeart/2005/8/layout/hProcess9"/>
    <dgm:cxn modelId="{217E4E30-72F6-42CA-AD3B-AB1E54FF832B}" type="presOf" srcId="{EFE4BBAD-9234-4EBE-A5FF-0F3AD2F7C2A7}" destId="{A7CA54C9-0C4F-49E6-813B-6C7B00DEA247}" srcOrd="0" destOrd="0" presId="urn:microsoft.com/office/officeart/2005/8/layout/hProcess9"/>
    <dgm:cxn modelId="{A2551194-7349-4A3E-8934-DCFAEF6F4605}" type="presOf" srcId="{6AE7A22D-51EF-4AE9-828A-1AB49B8E2960}" destId="{2796E4EA-B326-4142-ABB1-26FA93D67432}" srcOrd="0" destOrd="0" presId="urn:microsoft.com/office/officeart/2005/8/layout/hProcess9"/>
    <dgm:cxn modelId="{768DCA26-838A-42DB-97A5-32D27FCE537C}" srcId="{EFE4BBAD-9234-4EBE-A5FF-0F3AD2F7C2A7}" destId="{CFA2D0B2-6FA1-474F-8EB3-AC98D328A037}" srcOrd="2" destOrd="0" parTransId="{87B1ADF7-0BC5-4C2E-B07C-DD27D19CE2C4}" sibTransId="{DA48D608-E9AD-4C43-B210-B837066BA2B8}"/>
    <dgm:cxn modelId="{5393E024-1C22-44C3-912A-55D68922F17C}" type="presOf" srcId="{CFA2D0B2-6FA1-474F-8EB3-AC98D328A037}" destId="{1806FCFC-48B5-42DB-B5EA-D6D05818FF90}" srcOrd="0" destOrd="0" presId="urn:microsoft.com/office/officeart/2005/8/layout/hProcess9"/>
    <dgm:cxn modelId="{EAC3BC23-CAAF-41B6-88E0-4E9D94613BCA}" type="presOf" srcId="{764FA941-E524-408F-9E5B-96E359EAB62B}" destId="{AB6AEF1C-29A3-47DA-9B4F-C36F25A53632}" srcOrd="0" destOrd="0" presId="urn:microsoft.com/office/officeart/2005/8/layout/hProcess9"/>
    <dgm:cxn modelId="{C552B7E2-711A-49A5-9BAD-3A3AF63E5A88}" srcId="{EFE4BBAD-9234-4EBE-A5FF-0F3AD2F7C2A7}" destId="{34F1059C-64BD-4FFD-9798-BEA7130D29FF}" srcOrd="3" destOrd="0" parTransId="{8B5ADA69-00B2-414C-84A8-CFEAFDC2BE7E}" sibTransId="{1C863E02-CE8E-4799-9F82-A35B7F901155}"/>
    <dgm:cxn modelId="{DB177D08-98C9-413D-9FDB-85B96E9915E4}" srcId="{EFE4BBAD-9234-4EBE-A5FF-0F3AD2F7C2A7}" destId="{764FA941-E524-408F-9E5B-96E359EAB62B}" srcOrd="1" destOrd="0" parTransId="{BF11ACFC-9DD8-496F-A5CD-82200B89249E}" sibTransId="{04FCEEE4-C87B-4D45-8AF2-999058778F52}"/>
    <dgm:cxn modelId="{CECAE2FD-CD22-4208-AF29-3EF7AF4C2BC0}" srcId="{EFE4BBAD-9234-4EBE-A5FF-0F3AD2F7C2A7}" destId="{6AE7A22D-51EF-4AE9-828A-1AB49B8E2960}" srcOrd="0" destOrd="0" parTransId="{EA5BE1A8-F503-4EDA-9EEA-1CB9E3065F9F}" sibTransId="{D7F4FF32-80C9-44B6-8211-AEC767F1483C}"/>
    <dgm:cxn modelId="{40DB1CF7-0DFD-4B61-940D-92D527C3023E}" type="presParOf" srcId="{A7CA54C9-0C4F-49E6-813B-6C7B00DEA247}" destId="{CC56076A-C114-4034-BC9C-12133F7C5257}" srcOrd="0" destOrd="0" presId="urn:microsoft.com/office/officeart/2005/8/layout/hProcess9"/>
    <dgm:cxn modelId="{E028EF3D-2905-42C9-94FB-74B4520142C5}" type="presParOf" srcId="{A7CA54C9-0C4F-49E6-813B-6C7B00DEA247}" destId="{FCC37B3D-6D85-4D5E-BD84-9460D699F185}" srcOrd="1" destOrd="0" presId="urn:microsoft.com/office/officeart/2005/8/layout/hProcess9"/>
    <dgm:cxn modelId="{2AA8A16D-0062-4436-9DBD-C925911A2675}" type="presParOf" srcId="{FCC37B3D-6D85-4D5E-BD84-9460D699F185}" destId="{2796E4EA-B326-4142-ABB1-26FA93D67432}" srcOrd="0" destOrd="0" presId="urn:microsoft.com/office/officeart/2005/8/layout/hProcess9"/>
    <dgm:cxn modelId="{FB7FAD2A-6521-4141-A19D-D7B2E36F6238}" type="presParOf" srcId="{FCC37B3D-6D85-4D5E-BD84-9460D699F185}" destId="{8FFDB14D-DF0D-4481-88B6-2C45D4521B0B}" srcOrd="1" destOrd="0" presId="urn:microsoft.com/office/officeart/2005/8/layout/hProcess9"/>
    <dgm:cxn modelId="{D2DD1E00-CADA-49C5-9197-2614017C16FE}" type="presParOf" srcId="{FCC37B3D-6D85-4D5E-BD84-9460D699F185}" destId="{AB6AEF1C-29A3-47DA-9B4F-C36F25A53632}" srcOrd="2" destOrd="0" presId="urn:microsoft.com/office/officeart/2005/8/layout/hProcess9"/>
    <dgm:cxn modelId="{B1F06D62-8A5C-4CD7-8B04-F8ACE10EF3E7}" type="presParOf" srcId="{FCC37B3D-6D85-4D5E-BD84-9460D699F185}" destId="{C960DE10-F816-417D-A9CB-4144B8A07A9D}" srcOrd="3" destOrd="0" presId="urn:microsoft.com/office/officeart/2005/8/layout/hProcess9"/>
    <dgm:cxn modelId="{8E6C65FE-DF94-4CD4-91D4-E69D6B61F17D}" type="presParOf" srcId="{FCC37B3D-6D85-4D5E-BD84-9460D699F185}" destId="{1806FCFC-48B5-42DB-B5EA-D6D05818FF90}" srcOrd="4" destOrd="0" presId="urn:microsoft.com/office/officeart/2005/8/layout/hProcess9"/>
    <dgm:cxn modelId="{AB16F5E1-A2C7-4474-9473-1E7343EBE192}" type="presParOf" srcId="{FCC37B3D-6D85-4D5E-BD84-9460D699F185}" destId="{50CBAF86-EABF-4303-B632-626079B9A11C}" srcOrd="5" destOrd="0" presId="urn:microsoft.com/office/officeart/2005/8/layout/hProcess9"/>
    <dgm:cxn modelId="{8327D1DA-BD15-45DE-B57F-56599B7DBF43}" type="presParOf" srcId="{FCC37B3D-6D85-4D5E-BD84-9460D699F185}" destId="{3A13B47A-D1AF-4511-B004-ED87484C7E8E}"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FE4BBAD-9234-4EBE-A5FF-0F3AD2F7C2A7}" type="doc">
      <dgm:prSet loTypeId="urn:microsoft.com/office/officeart/2005/8/layout/hProcess9" loCatId="process" qsTypeId="urn:microsoft.com/office/officeart/2005/8/quickstyle/simple5" qsCatId="simple" csTypeId="urn:microsoft.com/office/officeart/2005/8/colors/colorful1" csCatId="colorful" phldr="1"/>
      <dgm:spPr/>
    </dgm:pt>
    <dgm:pt modelId="{6AE7A22D-51EF-4AE9-828A-1AB49B8E2960}">
      <dgm:prSet phldrT="[Texto]"/>
      <dgm:spPr/>
      <dgm:t>
        <a:bodyPr/>
        <a:lstStyle/>
        <a:p>
          <a:r>
            <a:rPr lang="es-MX" dirty="0" smtClean="0"/>
            <a:t>Determinar que datos van a ser recopilados o descritos</a:t>
          </a:r>
          <a:endParaRPr lang="es-MX" dirty="0"/>
        </a:p>
      </dgm:t>
    </dgm:pt>
    <dgm:pt modelId="{EA5BE1A8-F503-4EDA-9EEA-1CB9E3065F9F}" type="parTrans" cxnId="{CECAE2FD-CD22-4208-AF29-3EF7AF4C2BC0}">
      <dgm:prSet/>
      <dgm:spPr/>
      <dgm:t>
        <a:bodyPr/>
        <a:lstStyle/>
        <a:p>
          <a:endParaRPr lang="es-MX"/>
        </a:p>
      </dgm:t>
    </dgm:pt>
    <dgm:pt modelId="{D7F4FF32-80C9-44B6-8211-AEC767F1483C}" type="sibTrans" cxnId="{CECAE2FD-CD22-4208-AF29-3EF7AF4C2BC0}">
      <dgm:prSet/>
      <dgm:spPr/>
      <dgm:t>
        <a:bodyPr/>
        <a:lstStyle/>
        <a:p>
          <a:endParaRPr lang="es-MX"/>
        </a:p>
      </dgm:t>
    </dgm:pt>
    <dgm:pt modelId="{764FA941-E524-408F-9E5B-96E359EAB62B}">
      <dgm:prSet phldrT="[Texto]"/>
      <dgm:spPr/>
      <dgm:t>
        <a:bodyPr/>
        <a:lstStyle/>
        <a:p>
          <a:r>
            <a:rPr lang="es-MX" dirty="0" smtClean="0"/>
            <a:t>Determinar de qué población se van a tomar las muestras</a:t>
          </a:r>
          <a:endParaRPr lang="es-MX" dirty="0"/>
        </a:p>
      </dgm:t>
    </dgm:pt>
    <dgm:pt modelId="{BF11ACFC-9DD8-496F-A5CD-82200B89249E}" type="parTrans" cxnId="{DB177D08-98C9-413D-9FDB-85B96E9915E4}">
      <dgm:prSet/>
      <dgm:spPr/>
      <dgm:t>
        <a:bodyPr/>
        <a:lstStyle/>
        <a:p>
          <a:endParaRPr lang="es-MX"/>
        </a:p>
      </dgm:t>
    </dgm:pt>
    <dgm:pt modelId="{04FCEEE4-C87B-4D45-8AF2-999058778F52}" type="sibTrans" cxnId="{DB177D08-98C9-413D-9FDB-85B96E9915E4}">
      <dgm:prSet/>
      <dgm:spPr/>
      <dgm:t>
        <a:bodyPr/>
        <a:lstStyle/>
        <a:p>
          <a:endParaRPr lang="es-MX"/>
        </a:p>
      </dgm:t>
    </dgm:pt>
    <dgm:pt modelId="{CFA2D0B2-6FA1-474F-8EB3-AC98D328A037}">
      <dgm:prSet phldrT="[Texto]"/>
      <dgm:spPr/>
      <dgm:t>
        <a:bodyPr/>
        <a:lstStyle/>
        <a:p>
          <a:r>
            <a:rPr lang="es-MX" dirty="0" smtClean="0"/>
            <a:t>Escoger el tipo de muestra</a:t>
          </a:r>
        </a:p>
      </dgm:t>
    </dgm:pt>
    <dgm:pt modelId="{87B1ADF7-0BC5-4C2E-B07C-DD27D19CE2C4}" type="parTrans" cxnId="{768DCA26-838A-42DB-97A5-32D27FCE537C}">
      <dgm:prSet/>
      <dgm:spPr/>
      <dgm:t>
        <a:bodyPr/>
        <a:lstStyle/>
        <a:p>
          <a:endParaRPr lang="es-MX"/>
        </a:p>
      </dgm:t>
    </dgm:pt>
    <dgm:pt modelId="{DA48D608-E9AD-4C43-B210-B837066BA2B8}" type="sibTrans" cxnId="{768DCA26-838A-42DB-97A5-32D27FCE537C}">
      <dgm:prSet/>
      <dgm:spPr/>
      <dgm:t>
        <a:bodyPr/>
        <a:lstStyle/>
        <a:p>
          <a:endParaRPr lang="es-MX"/>
        </a:p>
      </dgm:t>
    </dgm:pt>
    <dgm:pt modelId="{34F1059C-64BD-4FFD-9798-BEA7130D29FF}">
      <dgm:prSet phldrT="[Texto]"/>
      <dgm:spPr/>
      <dgm:t>
        <a:bodyPr/>
        <a:lstStyle/>
        <a:p>
          <a:r>
            <a:rPr lang="es-MX" dirty="0" smtClean="0"/>
            <a:t>Decidir el tamaño de la muestra</a:t>
          </a:r>
        </a:p>
      </dgm:t>
    </dgm:pt>
    <dgm:pt modelId="{8B5ADA69-00B2-414C-84A8-CFEAFDC2BE7E}" type="parTrans" cxnId="{C552B7E2-711A-49A5-9BAD-3A3AF63E5A88}">
      <dgm:prSet/>
      <dgm:spPr/>
      <dgm:t>
        <a:bodyPr/>
        <a:lstStyle/>
        <a:p>
          <a:endParaRPr lang="es-MX"/>
        </a:p>
      </dgm:t>
    </dgm:pt>
    <dgm:pt modelId="{1C863E02-CE8E-4799-9F82-A35B7F901155}" type="sibTrans" cxnId="{C552B7E2-711A-49A5-9BAD-3A3AF63E5A88}">
      <dgm:prSet/>
      <dgm:spPr/>
      <dgm:t>
        <a:bodyPr/>
        <a:lstStyle/>
        <a:p>
          <a:endParaRPr lang="es-MX"/>
        </a:p>
      </dgm:t>
    </dgm:pt>
    <dgm:pt modelId="{A7CA54C9-0C4F-49E6-813B-6C7B00DEA247}" type="pres">
      <dgm:prSet presAssocID="{EFE4BBAD-9234-4EBE-A5FF-0F3AD2F7C2A7}" presName="CompostProcess" presStyleCnt="0">
        <dgm:presLayoutVars>
          <dgm:dir/>
          <dgm:resizeHandles val="exact"/>
        </dgm:presLayoutVars>
      </dgm:prSet>
      <dgm:spPr/>
    </dgm:pt>
    <dgm:pt modelId="{CC56076A-C114-4034-BC9C-12133F7C5257}" type="pres">
      <dgm:prSet presAssocID="{EFE4BBAD-9234-4EBE-A5FF-0F3AD2F7C2A7}" presName="arrow" presStyleLbl="bgShp" presStyleIdx="0" presStyleCnt="1"/>
      <dgm:spPr/>
    </dgm:pt>
    <dgm:pt modelId="{FCC37B3D-6D85-4D5E-BD84-9460D699F185}" type="pres">
      <dgm:prSet presAssocID="{EFE4BBAD-9234-4EBE-A5FF-0F3AD2F7C2A7}" presName="linearProcess" presStyleCnt="0"/>
      <dgm:spPr/>
    </dgm:pt>
    <dgm:pt modelId="{2796E4EA-B326-4142-ABB1-26FA93D67432}" type="pres">
      <dgm:prSet presAssocID="{6AE7A22D-51EF-4AE9-828A-1AB49B8E2960}" presName="textNode" presStyleLbl="node1" presStyleIdx="0" presStyleCnt="4">
        <dgm:presLayoutVars>
          <dgm:bulletEnabled val="1"/>
        </dgm:presLayoutVars>
      </dgm:prSet>
      <dgm:spPr/>
      <dgm:t>
        <a:bodyPr/>
        <a:lstStyle/>
        <a:p>
          <a:endParaRPr lang="es-MX"/>
        </a:p>
      </dgm:t>
    </dgm:pt>
    <dgm:pt modelId="{8FFDB14D-DF0D-4481-88B6-2C45D4521B0B}" type="pres">
      <dgm:prSet presAssocID="{D7F4FF32-80C9-44B6-8211-AEC767F1483C}" presName="sibTrans" presStyleCnt="0"/>
      <dgm:spPr/>
    </dgm:pt>
    <dgm:pt modelId="{AB6AEF1C-29A3-47DA-9B4F-C36F25A53632}" type="pres">
      <dgm:prSet presAssocID="{764FA941-E524-408F-9E5B-96E359EAB62B}" presName="textNode" presStyleLbl="node1" presStyleIdx="1" presStyleCnt="4">
        <dgm:presLayoutVars>
          <dgm:bulletEnabled val="1"/>
        </dgm:presLayoutVars>
      </dgm:prSet>
      <dgm:spPr/>
      <dgm:t>
        <a:bodyPr/>
        <a:lstStyle/>
        <a:p>
          <a:endParaRPr lang="es-MX"/>
        </a:p>
      </dgm:t>
    </dgm:pt>
    <dgm:pt modelId="{C960DE10-F816-417D-A9CB-4144B8A07A9D}" type="pres">
      <dgm:prSet presAssocID="{04FCEEE4-C87B-4D45-8AF2-999058778F52}" presName="sibTrans" presStyleCnt="0"/>
      <dgm:spPr/>
    </dgm:pt>
    <dgm:pt modelId="{1806FCFC-48B5-42DB-B5EA-D6D05818FF90}" type="pres">
      <dgm:prSet presAssocID="{CFA2D0B2-6FA1-474F-8EB3-AC98D328A037}" presName="textNode" presStyleLbl="node1" presStyleIdx="2" presStyleCnt="4">
        <dgm:presLayoutVars>
          <dgm:bulletEnabled val="1"/>
        </dgm:presLayoutVars>
      </dgm:prSet>
      <dgm:spPr/>
      <dgm:t>
        <a:bodyPr/>
        <a:lstStyle/>
        <a:p>
          <a:endParaRPr lang="es-MX"/>
        </a:p>
      </dgm:t>
    </dgm:pt>
    <dgm:pt modelId="{50CBAF86-EABF-4303-B632-626079B9A11C}" type="pres">
      <dgm:prSet presAssocID="{DA48D608-E9AD-4C43-B210-B837066BA2B8}" presName="sibTrans" presStyleCnt="0"/>
      <dgm:spPr/>
    </dgm:pt>
    <dgm:pt modelId="{3A13B47A-D1AF-4511-B004-ED87484C7E8E}" type="pres">
      <dgm:prSet presAssocID="{34F1059C-64BD-4FFD-9798-BEA7130D29FF}" presName="textNode" presStyleLbl="node1" presStyleIdx="3" presStyleCnt="4">
        <dgm:presLayoutVars>
          <dgm:bulletEnabled val="1"/>
        </dgm:presLayoutVars>
      </dgm:prSet>
      <dgm:spPr/>
      <dgm:t>
        <a:bodyPr/>
        <a:lstStyle/>
        <a:p>
          <a:endParaRPr lang="es-MX"/>
        </a:p>
      </dgm:t>
    </dgm:pt>
  </dgm:ptLst>
  <dgm:cxnLst>
    <dgm:cxn modelId="{06DEAB7C-87BF-4A49-A8A1-FE2C03BC1A6B}" type="presOf" srcId="{764FA941-E524-408F-9E5B-96E359EAB62B}" destId="{AB6AEF1C-29A3-47DA-9B4F-C36F25A53632}" srcOrd="0" destOrd="0" presId="urn:microsoft.com/office/officeart/2005/8/layout/hProcess9"/>
    <dgm:cxn modelId="{768DCA26-838A-42DB-97A5-32D27FCE537C}" srcId="{EFE4BBAD-9234-4EBE-A5FF-0F3AD2F7C2A7}" destId="{CFA2D0B2-6FA1-474F-8EB3-AC98D328A037}" srcOrd="2" destOrd="0" parTransId="{87B1ADF7-0BC5-4C2E-B07C-DD27D19CE2C4}" sibTransId="{DA48D608-E9AD-4C43-B210-B837066BA2B8}"/>
    <dgm:cxn modelId="{A0285BD3-5C1C-42D6-B57C-5ACEA0A0FA44}" type="presOf" srcId="{34F1059C-64BD-4FFD-9798-BEA7130D29FF}" destId="{3A13B47A-D1AF-4511-B004-ED87484C7E8E}" srcOrd="0" destOrd="0" presId="urn:microsoft.com/office/officeart/2005/8/layout/hProcess9"/>
    <dgm:cxn modelId="{DB177D08-98C9-413D-9FDB-85B96E9915E4}" srcId="{EFE4BBAD-9234-4EBE-A5FF-0F3AD2F7C2A7}" destId="{764FA941-E524-408F-9E5B-96E359EAB62B}" srcOrd="1" destOrd="0" parTransId="{BF11ACFC-9DD8-496F-A5CD-82200B89249E}" sibTransId="{04FCEEE4-C87B-4D45-8AF2-999058778F52}"/>
    <dgm:cxn modelId="{BE37A429-083C-4E18-978E-EF86E4A39AFE}" type="presOf" srcId="{6AE7A22D-51EF-4AE9-828A-1AB49B8E2960}" destId="{2796E4EA-B326-4142-ABB1-26FA93D67432}" srcOrd="0" destOrd="0" presId="urn:microsoft.com/office/officeart/2005/8/layout/hProcess9"/>
    <dgm:cxn modelId="{C552B7E2-711A-49A5-9BAD-3A3AF63E5A88}" srcId="{EFE4BBAD-9234-4EBE-A5FF-0F3AD2F7C2A7}" destId="{34F1059C-64BD-4FFD-9798-BEA7130D29FF}" srcOrd="3" destOrd="0" parTransId="{8B5ADA69-00B2-414C-84A8-CFEAFDC2BE7E}" sibTransId="{1C863E02-CE8E-4799-9F82-A35B7F901155}"/>
    <dgm:cxn modelId="{BFC808B2-27BF-4EE4-9901-4A8A3687FF2E}" type="presOf" srcId="{EFE4BBAD-9234-4EBE-A5FF-0F3AD2F7C2A7}" destId="{A7CA54C9-0C4F-49E6-813B-6C7B00DEA247}" srcOrd="0" destOrd="0" presId="urn:microsoft.com/office/officeart/2005/8/layout/hProcess9"/>
    <dgm:cxn modelId="{DD390EA7-C1C2-4A6A-991D-909D516BABCE}" type="presOf" srcId="{CFA2D0B2-6FA1-474F-8EB3-AC98D328A037}" destId="{1806FCFC-48B5-42DB-B5EA-D6D05818FF90}" srcOrd="0" destOrd="0" presId="urn:microsoft.com/office/officeart/2005/8/layout/hProcess9"/>
    <dgm:cxn modelId="{CECAE2FD-CD22-4208-AF29-3EF7AF4C2BC0}" srcId="{EFE4BBAD-9234-4EBE-A5FF-0F3AD2F7C2A7}" destId="{6AE7A22D-51EF-4AE9-828A-1AB49B8E2960}" srcOrd="0" destOrd="0" parTransId="{EA5BE1A8-F503-4EDA-9EEA-1CB9E3065F9F}" sibTransId="{D7F4FF32-80C9-44B6-8211-AEC767F1483C}"/>
    <dgm:cxn modelId="{43AFCAB7-7B00-41D5-8DF2-E65743A97566}" type="presParOf" srcId="{A7CA54C9-0C4F-49E6-813B-6C7B00DEA247}" destId="{CC56076A-C114-4034-BC9C-12133F7C5257}" srcOrd="0" destOrd="0" presId="urn:microsoft.com/office/officeart/2005/8/layout/hProcess9"/>
    <dgm:cxn modelId="{7CF07778-C59A-456C-B736-BF70D33B74E4}" type="presParOf" srcId="{A7CA54C9-0C4F-49E6-813B-6C7B00DEA247}" destId="{FCC37B3D-6D85-4D5E-BD84-9460D699F185}" srcOrd="1" destOrd="0" presId="urn:microsoft.com/office/officeart/2005/8/layout/hProcess9"/>
    <dgm:cxn modelId="{562F1268-D9F8-4368-AAB7-523DA8E9F0BD}" type="presParOf" srcId="{FCC37B3D-6D85-4D5E-BD84-9460D699F185}" destId="{2796E4EA-B326-4142-ABB1-26FA93D67432}" srcOrd="0" destOrd="0" presId="urn:microsoft.com/office/officeart/2005/8/layout/hProcess9"/>
    <dgm:cxn modelId="{B7A2D06F-0EB0-4EEB-B718-37F2E945E4D4}" type="presParOf" srcId="{FCC37B3D-6D85-4D5E-BD84-9460D699F185}" destId="{8FFDB14D-DF0D-4481-88B6-2C45D4521B0B}" srcOrd="1" destOrd="0" presId="urn:microsoft.com/office/officeart/2005/8/layout/hProcess9"/>
    <dgm:cxn modelId="{A2277004-1365-4D2F-AE9F-FF493160E641}" type="presParOf" srcId="{FCC37B3D-6D85-4D5E-BD84-9460D699F185}" destId="{AB6AEF1C-29A3-47DA-9B4F-C36F25A53632}" srcOrd="2" destOrd="0" presId="urn:microsoft.com/office/officeart/2005/8/layout/hProcess9"/>
    <dgm:cxn modelId="{9B5B5527-B2F7-4B16-9331-6DC346ABC7C1}" type="presParOf" srcId="{FCC37B3D-6D85-4D5E-BD84-9460D699F185}" destId="{C960DE10-F816-417D-A9CB-4144B8A07A9D}" srcOrd="3" destOrd="0" presId="urn:microsoft.com/office/officeart/2005/8/layout/hProcess9"/>
    <dgm:cxn modelId="{EC69C2BE-EB1E-4F85-A28C-BF29B0AB2A11}" type="presParOf" srcId="{FCC37B3D-6D85-4D5E-BD84-9460D699F185}" destId="{1806FCFC-48B5-42DB-B5EA-D6D05818FF90}" srcOrd="4" destOrd="0" presId="urn:microsoft.com/office/officeart/2005/8/layout/hProcess9"/>
    <dgm:cxn modelId="{16745397-74DE-428B-B34B-B20C92403D0A}" type="presParOf" srcId="{FCC37B3D-6D85-4D5E-BD84-9460D699F185}" destId="{50CBAF86-EABF-4303-B632-626079B9A11C}" srcOrd="5" destOrd="0" presId="urn:microsoft.com/office/officeart/2005/8/layout/hProcess9"/>
    <dgm:cxn modelId="{AB173A4A-E25C-493A-B722-38D169DACE13}" type="presParOf" srcId="{FCC37B3D-6D85-4D5E-BD84-9460D699F185}" destId="{3A13B47A-D1AF-4511-B004-ED87484C7E8E}"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FE4BBAD-9234-4EBE-A5FF-0F3AD2F7C2A7}" type="doc">
      <dgm:prSet loTypeId="urn:microsoft.com/office/officeart/2005/8/layout/hProcess9" loCatId="process" qsTypeId="urn:microsoft.com/office/officeart/2005/8/quickstyle/simple5" qsCatId="simple" csTypeId="urn:microsoft.com/office/officeart/2005/8/colors/colorful1" csCatId="colorful" phldr="1"/>
      <dgm:spPr/>
    </dgm:pt>
    <dgm:pt modelId="{6AE7A22D-51EF-4AE9-828A-1AB49B8E2960}">
      <dgm:prSet phldrT="[Texto]"/>
      <dgm:spPr/>
      <dgm:t>
        <a:bodyPr/>
        <a:lstStyle/>
        <a:p>
          <a:r>
            <a:rPr lang="es-MX" dirty="0" smtClean="0"/>
            <a:t>Determinar que datos van a ser recopilados o descritos</a:t>
          </a:r>
          <a:endParaRPr lang="es-MX" dirty="0"/>
        </a:p>
      </dgm:t>
    </dgm:pt>
    <dgm:pt modelId="{EA5BE1A8-F503-4EDA-9EEA-1CB9E3065F9F}" type="parTrans" cxnId="{CECAE2FD-CD22-4208-AF29-3EF7AF4C2BC0}">
      <dgm:prSet/>
      <dgm:spPr/>
      <dgm:t>
        <a:bodyPr/>
        <a:lstStyle/>
        <a:p>
          <a:endParaRPr lang="es-MX"/>
        </a:p>
      </dgm:t>
    </dgm:pt>
    <dgm:pt modelId="{D7F4FF32-80C9-44B6-8211-AEC767F1483C}" type="sibTrans" cxnId="{CECAE2FD-CD22-4208-AF29-3EF7AF4C2BC0}">
      <dgm:prSet/>
      <dgm:spPr/>
      <dgm:t>
        <a:bodyPr/>
        <a:lstStyle/>
        <a:p>
          <a:endParaRPr lang="es-MX"/>
        </a:p>
      </dgm:t>
    </dgm:pt>
    <dgm:pt modelId="{764FA941-E524-408F-9E5B-96E359EAB62B}">
      <dgm:prSet phldrT="[Texto]"/>
      <dgm:spPr/>
      <dgm:t>
        <a:bodyPr/>
        <a:lstStyle/>
        <a:p>
          <a:r>
            <a:rPr lang="es-MX" dirty="0" smtClean="0"/>
            <a:t>Determinar de qué población se van a tomar las muestras</a:t>
          </a:r>
          <a:endParaRPr lang="es-MX" dirty="0"/>
        </a:p>
      </dgm:t>
    </dgm:pt>
    <dgm:pt modelId="{BF11ACFC-9DD8-496F-A5CD-82200B89249E}" type="parTrans" cxnId="{DB177D08-98C9-413D-9FDB-85B96E9915E4}">
      <dgm:prSet/>
      <dgm:spPr/>
      <dgm:t>
        <a:bodyPr/>
        <a:lstStyle/>
        <a:p>
          <a:endParaRPr lang="es-MX"/>
        </a:p>
      </dgm:t>
    </dgm:pt>
    <dgm:pt modelId="{04FCEEE4-C87B-4D45-8AF2-999058778F52}" type="sibTrans" cxnId="{DB177D08-98C9-413D-9FDB-85B96E9915E4}">
      <dgm:prSet/>
      <dgm:spPr/>
      <dgm:t>
        <a:bodyPr/>
        <a:lstStyle/>
        <a:p>
          <a:endParaRPr lang="es-MX"/>
        </a:p>
      </dgm:t>
    </dgm:pt>
    <dgm:pt modelId="{CFA2D0B2-6FA1-474F-8EB3-AC98D328A037}">
      <dgm:prSet phldrT="[Texto]"/>
      <dgm:spPr/>
      <dgm:t>
        <a:bodyPr/>
        <a:lstStyle/>
        <a:p>
          <a:r>
            <a:rPr lang="es-MX" dirty="0" smtClean="0"/>
            <a:t>Escoger el tipo de muestra</a:t>
          </a:r>
        </a:p>
      </dgm:t>
    </dgm:pt>
    <dgm:pt modelId="{87B1ADF7-0BC5-4C2E-B07C-DD27D19CE2C4}" type="parTrans" cxnId="{768DCA26-838A-42DB-97A5-32D27FCE537C}">
      <dgm:prSet/>
      <dgm:spPr/>
      <dgm:t>
        <a:bodyPr/>
        <a:lstStyle/>
        <a:p>
          <a:endParaRPr lang="es-MX"/>
        </a:p>
      </dgm:t>
    </dgm:pt>
    <dgm:pt modelId="{DA48D608-E9AD-4C43-B210-B837066BA2B8}" type="sibTrans" cxnId="{768DCA26-838A-42DB-97A5-32D27FCE537C}">
      <dgm:prSet/>
      <dgm:spPr/>
      <dgm:t>
        <a:bodyPr/>
        <a:lstStyle/>
        <a:p>
          <a:endParaRPr lang="es-MX"/>
        </a:p>
      </dgm:t>
    </dgm:pt>
    <dgm:pt modelId="{34F1059C-64BD-4FFD-9798-BEA7130D29FF}">
      <dgm:prSet phldrT="[Texto]"/>
      <dgm:spPr/>
      <dgm:t>
        <a:bodyPr/>
        <a:lstStyle/>
        <a:p>
          <a:r>
            <a:rPr lang="es-MX" dirty="0" smtClean="0"/>
            <a:t>Decidir el tamaño de la muestra</a:t>
          </a:r>
        </a:p>
      </dgm:t>
    </dgm:pt>
    <dgm:pt modelId="{8B5ADA69-00B2-414C-84A8-CFEAFDC2BE7E}" type="parTrans" cxnId="{C552B7E2-711A-49A5-9BAD-3A3AF63E5A88}">
      <dgm:prSet/>
      <dgm:spPr/>
      <dgm:t>
        <a:bodyPr/>
        <a:lstStyle/>
        <a:p>
          <a:endParaRPr lang="es-MX"/>
        </a:p>
      </dgm:t>
    </dgm:pt>
    <dgm:pt modelId="{1C863E02-CE8E-4799-9F82-A35B7F901155}" type="sibTrans" cxnId="{C552B7E2-711A-49A5-9BAD-3A3AF63E5A88}">
      <dgm:prSet/>
      <dgm:spPr/>
      <dgm:t>
        <a:bodyPr/>
        <a:lstStyle/>
        <a:p>
          <a:endParaRPr lang="es-MX"/>
        </a:p>
      </dgm:t>
    </dgm:pt>
    <dgm:pt modelId="{A7CA54C9-0C4F-49E6-813B-6C7B00DEA247}" type="pres">
      <dgm:prSet presAssocID="{EFE4BBAD-9234-4EBE-A5FF-0F3AD2F7C2A7}" presName="CompostProcess" presStyleCnt="0">
        <dgm:presLayoutVars>
          <dgm:dir/>
          <dgm:resizeHandles val="exact"/>
        </dgm:presLayoutVars>
      </dgm:prSet>
      <dgm:spPr/>
    </dgm:pt>
    <dgm:pt modelId="{CC56076A-C114-4034-BC9C-12133F7C5257}" type="pres">
      <dgm:prSet presAssocID="{EFE4BBAD-9234-4EBE-A5FF-0F3AD2F7C2A7}" presName="arrow" presStyleLbl="bgShp" presStyleIdx="0" presStyleCnt="1"/>
      <dgm:spPr/>
    </dgm:pt>
    <dgm:pt modelId="{FCC37B3D-6D85-4D5E-BD84-9460D699F185}" type="pres">
      <dgm:prSet presAssocID="{EFE4BBAD-9234-4EBE-A5FF-0F3AD2F7C2A7}" presName="linearProcess" presStyleCnt="0"/>
      <dgm:spPr/>
    </dgm:pt>
    <dgm:pt modelId="{2796E4EA-B326-4142-ABB1-26FA93D67432}" type="pres">
      <dgm:prSet presAssocID="{6AE7A22D-51EF-4AE9-828A-1AB49B8E2960}" presName="textNode" presStyleLbl="node1" presStyleIdx="0" presStyleCnt="4">
        <dgm:presLayoutVars>
          <dgm:bulletEnabled val="1"/>
        </dgm:presLayoutVars>
      </dgm:prSet>
      <dgm:spPr/>
      <dgm:t>
        <a:bodyPr/>
        <a:lstStyle/>
        <a:p>
          <a:endParaRPr lang="es-MX"/>
        </a:p>
      </dgm:t>
    </dgm:pt>
    <dgm:pt modelId="{8FFDB14D-DF0D-4481-88B6-2C45D4521B0B}" type="pres">
      <dgm:prSet presAssocID="{D7F4FF32-80C9-44B6-8211-AEC767F1483C}" presName="sibTrans" presStyleCnt="0"/>
      <dgm:spPr/>
    </dgm:pt>
    <dgm:pt modelId="{AB6AEF1C-29A3-47DA-9B4F-C36F25A53632}" type="pres">
      <dgm:prSet presAssocID="{764FA941-E524-408F-9E5B-96E359EAB62B}" presName="textNode" presStyleLbl="node1" presStyleIdx="1" presStyleCnt="4">
        <dgm:presLayoutVars>
          <dgm:bulletEnabled val="1"/>
        </dgm:presLayoutVars>
      </dgm:prSet>
      <dgm:spPr/>
      <dgm:t>
        <a:bodyPr/>
        <a:lstStyle/>
        <a:p>
          <a:endParaRPr lang="es-MX"/>
        </a:p>
      </dgm:t>
    </dgm:pt>
    <dgm:pt modelId="{C960DE10-F816-417D-A9CB-4144B8A07A9D}" type="pres">
      <dgm:prSet presAssocID="{04FCEEE4-C87B-4D45-8AF2-999058778F52}" presName="sibTrans" presStyleCnt="0"/>
      <dgm:spPr/>
    </dgm:pt>
    <dgm:pt modelId="{1806FCFC-48B5-42DB-B5EA-D6D05818FF90}" type="pres">
      <dgm:prSet presAssocID="{CFA2D0B2-6FA1-474F-8EB3-AC98D328A037}" presName="textNode" presStyleLbl="node1" presStyleIdx="2" presStyleCnt="4">
        <dgm:presLayoutVars>
          <dgm:bulletEnabled val="1"/>
        </dgm:presLayoutVars>
      </dgm:prSet>
      <dgm:spPr/>
      <dgm:t>
        <a:bodyPr/>
        <a:lstStyle/>
        <a:p>
          <a:endParaRPr lang="es-MX"/>
        </a:p>
      </dgm:t>
    </dgm:pt>
    <dgm:pt modelId="{50CBAF86-EABF-4303-B632-626079B9A11C}" type="pres">
      <dgm:prSet presAssocID="{DA48D608-E9AD-4C43-B210-B837066BA2B8}" presName="sibTrans" presStyleCnt="0"/>
      <dgm:spPr/>
    </dgm:pt>
    <dgm:pt modelId="{3A13B47A-D1AF-4511-B004-ED87484C7E8E}" type="pres">
      <dgm:prSet presAssocID="{34F1059C-64BD-4FFD-9798-BEA7130D29FF}" presName="textNode" presStyleLbl="node1" presStyleIdx="3" presStyleCnt="4">
        <dgm:presLayoutVars>
          <dgm:bulletEnabled val="1"/>
        </dgm:presLayoutVars>
      </dgm:prSet>
      <dgm:spPr/>
      <dgm:t>
        <a:bodyPr/>
        <a:lstStyle/>
        <a:p>
          <a:endParaRPr lang="es-MX"/>
        </a:p>
      </dgm:t>
    </dgm:pt>
  </dgm:ptLst>
  <dgm:cxnLst>
    <dgm:cxn modelId="{768DCA26-838A-42DB-97A5-32D27FCE537C}" srcId="{EFE4BBAD-9234-4EBE-A5FF-0F3AD2F7C2A7}" destId="{CFA2D0B2-6FA1-474F-8EB3-AC98D328A037}" srcOrd="2" destOrd="0" parTransId="{87B1ADF7-0BC5-4C2E-B07C-DD27D19CE2C4}" sibTransId="{DA48D608-E9AD-4C43-B210-B837066BA2B8}"/>
    <dgm:cxn modelId="{172B229C-F37A-45F3-A88B-49DDA694AACC}" type="presOf" srcId="{EFE4BBAD-9234-4EBE-A5FF-0F3AD2F7C2A7}" destId="{A7CA54C9-0C4F-49E6-813B-6C7B00DEA247}" srcOrd="0" destOrd="0" presId="urn:microsoft.com/office/officeart/2005/8/layout/hProcess9"/>
    <dgm:cxn modelId="{DB177D08-98C9-413D-9FDB-85B96E9915E4}" srcId="{EFE4BBAD-9234-4EBE-A5FF-0F3AD2F7C2A7}" destId="{764FA941-E524-408F-9E5B-96E359EAB62B}" srcOrd="1" destOrd="0" parTransId="{BF11ACFC-9DD8-496F-A5CD-82200B89249E}" sibTransId="{04FCEEE4-C87B-4D45-8AF2-999058778F52}"/>
    <dgm:cxn modelId="{720EC059-F0B0-47E9-BB11-346A8774D7FA}" type="presOf" srcId="{34F1059C-64BD-4FFD-9798-BEA7130D29FF}" destId="{3A13B47A-D1AF-4511-B004-ED87484C7E8E}" srcOrd="0" destOrd="0" presId="urn:microsoft.com/office/officeart/2005/8/layout/hProcess9"/>
    <dgm:cxn modelId="{331BC353-8A45-4329-BFF0-85F0562EC27A}" type="presOf" srcId="{CFA2D0B2-6FA1-474F-8EB3-AC98D328A037}" destId="{1806FCFC-48B5-42DB-B5EA-D6D05818FF90}" srcOrd="0" destOrd="0" presId="urn:microsoft.com/office/officeart/2005/8/layout/hProcess9"/>
    <dgm:cxn modelId="{AB09E8AE-D89F-4626-880E-B1C6C8922AC0}" type="presOf" srcId="{764FA941-E524-408F-9E5B-96E359EAB62B}" destId="{AB6AEF1C-29A3-47DA-9B4F-C36F25A53632}" srcOrd="0" destOrd="0" presId="urn:microsoft.com/office/officeart/2005/8/layout/hProcess9"/>
    <dgm:cxn modelId="{C552B7E2-711A-49A5-9BAD-3A3AF63E5A88}" srcId="{EFE4BBAD-9234-4EBE-A5FF-0F3AD2F7C2A7}" destId="{34F1059C-64BD-4FFD-9798-BEA7130D29FF}" srcOrd="3" destOrd="0" parTransId="{8B5ADA69-00B2-414C-84A8-CFEAFDC2BE7E}" sibTransId="{1C863E02-CE8E-4799-9F82-A35B7F901155}"/>
    <dgm:cxn modelId="{A7CC5B69-58B7-41F8-A8ED-B5C38EC0C94B}" type="presOf" srcId="{6AE7A22D-51EF-4AE9-828A-1AB49B8E2960}" destId="{2796E4EA-B326-4142-ABB1-26FA93D67432}" srcOrd="0" destOrd="0" presId="urn:microsoft.com/office/officeart/2005/8/layout/hProcess9"/>
    <dgm:cxn modelId="{CECAE2FD-CD22-4208-AF29-3EF7AF4C2BC0}" srcId="{EFE4BBAD-9234-4EBE-A5FF-0F3AD2F7C2A7}" destId="{6AE7A22D-51EF-4AE9-828A-1AB49B8E2960}" srcOrd="0" destOrd="0" parTransId="{EA5BE1A8-F503-4EDA-9EEA-1CB9E3065F9F}" sibTransId="{D7F4FF32-80C9-44B6-8211-AEC767F1483C}"/>
    <dgm:cxn modelId="{9B4E3EB6-79E3-402E-BE15-8FEF93103AA7}" type="presParOf" srcId="{A7CA54C9-0C4F-49E6-813B-6C7B00DEA247}" destId="{CC56076A-C114-4034-BC9C-12133F7C5257}" srcOrd="0" destOrd="0" presId="urn:microsoft.com/office/officeart/2005/8/layout/hProcess9"/>
    <dgm:cxn modelId="{688C5181-E7AE-4A6C-9549-E21BAF56AA01}" type="presParOf" srcId="{A7CA54C9-0C4F-49E6-813B-6C7B00DEA247}" destId="{FCC37B3D-6D85-4D5E-BD84-9460D699F185}" srcOrd="1" destOrd="0" presId="urn:microsoft.com/office/officeart/2005/8/layout/hProcess9"/>
    <dgm:cxn modelId="{811F50B3-9057-4FC2-BFE8-15985E76AF18}" type="presParOf" srcId="{FCC37B3D-6D85-4D5E-BD84-9460D699F185}" destId="{2796E4EA-B326-4142-ABB1-26FA93D67432}" srcOrd="0" destOrd="0" presId="urn:microsoft.com/office/officeart/2005/8/layout/hProcess9"/>
    <dgm:cxn modelId="{C70F1FFD-7455-4F61-B990-DCDE82EF8F7A}" type="presParOf" srcId="{FCC37B3D-6D85-4D5E-BD84-9460D699F185}" destId="{8FFDB14D-DF0D-4481-88B6-2C45D4521B0B}" srcOrd="1" destOrd="0" presId="urn:microsoft.com/office/officeart/2005/8/layout/hProcess9"/>
    <dgm:cxn modelId="{1B47D2D6-DC0A-4EB3-844D-88AA634507EC}" type="presParOf" srcId="{FCC37B3D-6D85-4D5E-BD84-9460D699F185}" destId="{AB6AEF1C-29A3-47DA-9B4F-C36F25A53632}" srcOrd="2" destOrd="0" presId="urn:microsoft.com/office/officeart/2005/8/layout/hProcess9"/>
    <dgm:cxn modelId="{3D700C8F-E58F-4D56-9BCF-4060B9F1C569}" type="presParOf" srcId="{FCC37B3D-6D85-4D5E-BD84-9460D699F185}" destId="{C960DE10-F816-417D-A9CB-4144B8A07A9D}" srcOrd="3" destOrd="0" presId="urn:microsoft.com/office/officeart/2005/8/layout/hProcess9"/>
    <dgm:cxn modelId="{16B15CF5-6CEE-4F96-BB7E-F6B77F7DFB05}" type="presParOf" srcId="{FCC37B3D-6D85-4D5E-BD84-9460D699F185}" destId="{1806FCFC-48B5-42DB-B5EA-D6D05818FF90}" srcOrd="4" destOrd="0" presId="urn:microsoft.com/office/officeart/2005/8/layout/hProcess9"/>
    <dgm:cxn modelId="{BD56FE82-6E6F-42D1-A7AD-941BFD800986}" type="presParOf" srcId="{FCC37B3D-6D85-4D5E-BD84-9460D699F185}" destId="{50CBAF86-EABF-4303-B632-626079B9A11C}" srcOrd="5" destOrd="0" presId="urn:microsoft.com/office/officeart/2005/8/layout/hProcess9"/>
    <dgm:cxn modelId="{96CC5C7B-E881-441C-B5DB-724D29DCCC13}" type="presParOf" srcId="{FCC37B3D-6D85-4D5E-BD84-9460D699F185}" destId="{3A13B47A-D1AF-4511-B004-ED87484C7E8E}" srcOrd="6"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FE4BBAD-9234-4EBE-A5FF-0F3AD2F7C2A7}" type="doc">
      <dgm:prSet loTypeId="urn:microsoft.com/office/officeart/2005/8/layout/hProcess9" loCatId="process" qsTypeId="urn:microsoft.com/office/officeart/2005/8/quickstyle/simple5" qsCatId="simple" csTypeId="urn:microsoft.com/office/officeart/2005/8/colors/colorful1" csCatId="colorful" phldr="1"/>
      <dgm:spPr/>
    </dgm:pt>
    <dgm:pt modelId="{6AE7A22D-51EF-4AE9-828A-1AB49B8E2960}">
      <dgm:prSet phldrT="[Texto]"/>
      <dgm:spPr/>
      <dgm:t>
        <a:bodyPr/>
        <a:lstStyle/>
        <a:p>
          <a:r>
            <a:rPr lang="es-MX" dirty="0" smtClean="0"/>
            <a:t>Determinar que datos van a ser recopilados o descritos</a:t>
          </a:r>
          <a:endParaRPr lang="es-MX" dirty="0"/>
        </a:p>
      </dgm:t>
    </dgm:pt>
    <dgm:pt modelId="{EA5BE1A8-F503-4EDA-9EEA-1CB9E3065F9F}" type="parTrans" cxnId="{CECAE2FD-CD22-4208-AF29-3EF7AF4C2BC0}">
      <dgm:prSet/>
      <dgm:spPr/>
      <dgm:t>
        <a:bodyPr/>
        <a:lstStyle/>
        <a:p>
          <a:endParaRPr lang="es-MX"/>
        </a:p>
      </dgm:t>
    </dgm:pt>
    <dgm:pt modelId="{D7F4FF32-80C9-44B6-8211-AEC767F1483C}" type="sibTrans" cxnId="{CECAE2FD-CD22-4208-AF29-3EF7AF4C2BC0}">
      <dgm:prSet/>
      <dgm:spPr/>
      <dgm:t>
        <a:bodyPr/>
        <a:lstStyle/>
        <a:p>
          <a:endParaRPr lang="es-MX"/>
        </a:p>
      </dgm:t>
    </dgm:pt>
    <dgm:pt modelId="{764FA941-E524-408F-9E5B-96E359EAB62B}">
      <dgm:prSet phldrT="[Texto]"/>
      <dgm:spPr/>
      <dgm:t>
        <a:bodyPr/>
        <a:lstStyle/>
        <a:p>
          <a:r>
            <a:rPr lang="es-MX" dirty="0" smtClean="0"/>
            <a:t>Determinar de qué población se van a tomar las muestras</a:t>
          </a:r>
          <a:endParaRPr lang="es-MX" dirty="0"/>
        </a:p>
      </dgm:t>
    </dgm:pt>
    <dgm:pt modelId="{BF11ACFC-9DD8-496F-A5CD-82200B89249E}" type="parTrans" cxnId="{DB177D08-98C9-413D-9FDB-85B96E9915E4}">
      <dgm:prSet/>
      <dgm:spPr/>
      <dgm:t>
        <a:bodyPr/>
        <a:lstStyle/>
        <a:p>
          <a:endParaRPr lang="es-MX"/>
        </a:p>
      </dgm:t>
    </dgm:pt>
    <dgm:pt modelId="{04FCEEE4-C87B-4D45-8AF2-999058778F52}" type="sibTrans" cxnId="{DB177D08-98C9-413D-9FDB-85B96E9915E4}">
      <dgm:prSet/>
      <dgm:spPr/>
      <dgm:t>
        <a:bodyPr/>
        <a:lstStyle/>
        <a:p>
          <a:endParaRPr lang="es-MX"/>
        </a:p>
      </dgm:t>
    </dgm:pt>
    <dgm:pt modelId="{CFA2D0B2-6FA1-474F-8EB3-AC98D328A037}">
      <dgm:prSet phldrT="[Texto]"/>
      <dgm:spPr/>
      <dgm:t>
        <a:bodyPr/>
        <a:lstStyle/>
        <a:p>
          <a:r>
            <a:rPr lang="es-MX" dirty="0" smtClean="0"/>
            <a:t>Escoger el tipo de muestra</a:t>
          </a:r>
        </a:p>
      </dgm:t>
    </dgm:pt>
    <dgm:pt modelId="{87B1ADF7-0BC5-4C2E-B07C-DD27D19CE2C4}" type="parTrans" cxnId="{768DCA26-838A-42DB-97A5-32D27FCE537C}">
      <dgm:prSet/>
      <dgm:spPr/>
      <dgm:t>
        <a:bodyPr/>
        <a:lstStyle/>
        <a:p>
          <a:endParaRPr lang="es-MX"/>
        </a:p>
      </dgm:t>
    </dgm:pt>
    <dgm:pt modelId="{DA48D608-E9AD-4C43-B210-B837066BA2B8}" type="sibTrans" cxnId="{768DCA26-838A-42DB-97A5-32D27FCE537C}">
      <dgm:prSet/>
      <dgm:spPr/>
      <dgm:t>
        <a:bodyPr/>
        <a:lstStyle/>
        <a:p>
          <a:endParaRPr lang="es-MX"/>
        </a:p>
      </dgm:t>
    </dgm:pt>
    <dgm:pt modelId="{34F1059C-64BD-4FFD-9798-BEA7130D29FF}">
      <dgm:prSet phldrT="[Texto]"/>
      <dgm:spPr/>
      <dgm:t>
        <a:bodyPr/>
        <a:lstStyle/>
        <a:p>
          <a:r>
            <a:rPr lang="es-MX" dirty="0" smtClean="0"/>
            <a:t>Decidir el tamaño de la muestra</a:t>
          </a:r>
        </a:p>
      </dgm:t>
    </dgm:pt>
    <dgm:pt modelId="{8B5ADA69-00B2-414C-84A8-CFEAFDC2BE7E}" type="parTrans" cxnId="{C552B7E2-711A-49A5-9BAD-3A3AF63E5A88}">
      <dgm:prSet/>
      <dgm:spPr/>
      <dgm:t>
        <a:bodyPr/>
        <a:lstStyle/>
        <a:p>
          <a:endParaRPr lang="es-MX"/>
        </a:p>
      </dgm:t>
    </dgm:pt>
    <dgm:pt modelId="{1C863E02-CE8E-4799-9F82-A35B7F901155}" type="sibTrans" cxnId="{C552B7E2-711A-49A5-9BAD-3A3AF63E5A88}">
      <dgm:prSet/>
      <dgm:spPr/>
      <dgm:t>
        <a:bodyPr/>
        <a:lstStyle/>
        <a:p>
          <a:endParaRPr lang="es-MX"/>
        </a:p>
      </dgm:t>
    </dgm:pt>
    <dgm:pt modelId="{A7CA54C9-0C4F-49E6-813B-6C7B00DEA247}" type="pres">
      <dgm:prSet presAssocID="{EFE4BBAD-9234-4EBE-A5FF-0F3AD2F7C2A7}" presName="CompostProcess" presStyleCnt="0">
        <dgm:presLayoutVars>
          <dgm:dir/>
          <dgm:resizeHandles val="exact"/>
        </dgm:presLayoutVars>
      </dgm:prSet>
      <dgm:spPr/>
    </dgm:pt>
    <dgm:pt modelId="{CC56076A-C114-4034-BC9C-12133F7C5257}" type="pres">
      <dgm:prSet presAssocID="{EFE4BBAD-9234-4EBE-A5FF-0F3AD2F7C2A7}" presName="arrow" presStyleLbl="bgShp" presStyleIdx="0" presStyleCnt="1"/>
      <dgm:spPr/>
    </dgm:pt>
    <dgm:pt modelId="{FCC37B3D-6D85-4D5E-BD84-9460D699F185}" type="pres">
      <dgm:prSet presAssocID="{EFE4BBAD-9234-4EBE-A5FF-0F3AD2F7C2A7}" presName="linearProcess" presStyleCnt="0"/>
      <dgm:spPr/>
    </dgm:pt>
    <dgm:pt modelId="{2796E4EA-B326-4142-ABB1-26FA93D67432}" type="pres">
      <dgm:prSet presAssocID="{6AE7A22D-51EF-4AE9-828A-1AB49B8E2960}" presName="textNode" presStyleLbl="node1" presStyleIdx="0" presStyleCnt="4">
        <dgm:presLayoutVars>
          <dgm:bulletEnabled val="1"/>
        </dgm:presLayoutVars>
      </dgm:prSet>
      <dgm:spPr/>
      <dgm:t>
        <a:bodyPr/>
        <a:lstStyle/>
        <a:p>
          <a:endParaRPr lang="es-MX"/>
        </a:p>
      </dgm:t>
    </dgm:pt>
    <dgm:pt modelId="{8FFDB14D-DF0D-4481-88B6-2C45D4521B0B}" type="pres">
      <dgm:prSet presAssocID="{D7F4FF32-80C9-44B6-8211-AEC767F1483C}" presName="sibTrans" presStyleCnt="0"/>
      <dgm:spPr/>
    </dgm:pt>
    <dgm:pt modelId="{AB6AEF1C-29A3-47DA-9B4F-C36F25A53632}" type="pres">
      <dgm:prSet presAssocID="{764FA941-E524-408F-9E5B-96E359EAB62B}" presName="textNode" presStyleLbl="node1" presStyleIdx="1" presStyleCnt="4">
        <dgm:presLayoutVars>
          <dgm:bulletEnabled val="1"/>
        </dgm:presLayoutVars>
      </dgm:prSet>
      <dgm:spPr/>
      <dgm:t>
        <a:bodyPr/>
        <a:lstStyle/>
        <a:p>
          <a:endParaRPr lang="es-MX"/>
        </a:p>
      </dgm:t>
    </dgm:pt>
    <dgm:pt modelId="{C960DE10-F816-417D-A9CB-4144B8A07A9D}" type="pres">
      <dgm:prSet presAssocID="{04FCEEE4-C87B-4D45-8AF2-999058778F52}" presName="sibTrans" presStyleCnt="0"/>
      <dgm:spPr/>
    </dgm:pt>
    <dgm:pt modelId="{1806FCFC-48B5-42DB-B5EA-D6D05818FF90}" type="pres">
      <dgm:prSet presAssocID="{CFA2D0B2-6FA1-474F-8EB3-AC98D328A037}" presName="textNode" presStyleLbl="node1" presStyleIdx="2" presStyleCnt="4">
        <dgm:presLayoutVars>
          <dgm:bulletEnabled val="1"/>
        </dgm:presLayoutVars>
      </dgm:prSet>
      <dgm:spPr/>
      <dgm:t>
        <a:bodyPr/>
        <a:lstStyle/>
        <a:p>
          <a:endParaRPr lang="es-MX"/>
        </a:p>
      </dgm:t>
    </dgm:pt>
    <dgm:pt modelId="{50CBAF86-EABF-4303-B632-626079B9A11C}" type="pres">
      <dgm:prSet presAssocID="{DA48D608-E9AD-4C43-B210-B837066BA2B8}" presName="sibTrans" presStyleCnt="0"/>
      <dgm:spPr/>
    </dgm:pt>
    <dgm:pt modelId="{3A13B47A-D1AF-4511-B004-ED87484C7E8E}" type="pres">
      <dgm:prSet presAssocID="{34F1059C-64BD-4FFD-9798-BEA7130D29FF}" presName="textNode" presStyleLbl="node1" presStyleIdx="3" presStyleCnt="4">
        <dgm:presLayoutVars>
          <dgm:bulletEnabled val="1"/>
        </dgm:presLayoutVars>
      </dgm:prSet>
      <dgm:spPr/>
      <dgm:t>
        <a:bodyPr/>
        <a:lstStyle/>
        <a:p>
          <a:endParaRPr lang="es-MX"/>
        </a:p>
      </dgm:t>
    </dgm:pt>
  </dgm:ptLst>
  <dgm:cxnLst>
    <dgm:cxn modelId="{9AA42913-19E4-4E4A-8E97-0015582132FE}" type="presOf" srcId="{6AE7A22D-51EF-4AE9-828A-1AB49B8E2960}" destId="{2796E4EA-B326-4142-ABB1-26FA93D67432}" srcOrd="0" destOrd="0" presId="urn:microsoft.com/office/officeart/2005/8/layout/hProcess9"/>
    <dgm:cxn modelId="{4ACA805C-0E6D-472E-831E-84A5E557AE35}" type="presOf" srcId="{CFA2D0B2-6FA1-474F-8EB3-AC98D328A037}" destId="{1806FCFC-48B5-42DB-B5EA-D6D05818FF90}" srcOrd="0" destOrd="0" presId="urn:microsoft.com/office/officeart/2005/8/layout/hProcess9"/>
    <dgm:cxn modelId="{B91D4763-C1B4-438D-A9CC-19621EFB5874}" type="presOf" srcId="{764FA941-E524-408F-9E5B-96E359EAB62B}" destId="{AB6AEF1C-29A3-47DA-9B4F-C36F25A53632}" srcOrd="0" destOrd="0" presId="urn:microsoft.com/office/officeart/2005/8/layout/hProcess9"/>
    <dgm:cxn modelId="{388B65C4-A872-4384-BAD7-3BA7E09497F8}" type="presOf" srcId="{34F1059C-64BD-4FFD-9798-BEA7130D29FF}" destId="{3A13B47A-D1AF-4511-B004-ED87484C7E8E}" srcOrd="0" destOrd="0" presId="urn:microsoft.com/office/officeart/2005/8/layout/hProcess9"/>
    <dgm:cxn modelId="{768DCA26-838A-42DB-97A5-32D27FCE537C}" srcId="{EFE4BBAD-9234-4EBE-A5FF-0F3AD2F7C2A7}" destId="{CFA2D0B2-6FA1-474F-8EB3-AC98D328A037}" srcOrd="2" destOrd="0" parTransId="{87B1ADF7-0BC5-4C2E-B07C-DD27D19CE2C4}" sibTransId="{DA48D608-E9AD-4C43-B210-B837066BA2B8}"/>
    <dgm:cxn modelId="{C552B7E2-711A-49A5-9BAD-3A3AF63E5A88}" srcId="{EFE4BBAD-9234-4EBE-A5FF-0F3AD2F7C2A7}" destId="{34F1059C-64BD-4FFD-9798-BEA7130D29FF}" srcOrd="3" destOrd="0" parTransId="{8B5ADA69-00B2-414C-84A8-CFEAFDC2BE7E}" sibTransId="{1C863E02-CE8E-4799-9F82-A35B7F901155}"/>
    <dgm:cxn modelId="{DB177D08-98C9-413D-9FDB-85B96E9915E4}" srcId="{EFE4BBAD-9234-4EBE-A5FF-0F3AD2F7C2A7}" destId="{764FA941-E524-408F-9E5B-96E359EAB62B}" srcOrd="1" destOrd="0" parTransId="{BF11ACFC-9DD8-496F-A5CD-82200B89249E}" sibTransId="{04FCEEE4-C87B-4D45-8AF2-999058778F52}"/>
    <dgm:cxn modelId="{CECAE2FD-CD22-4208-AF29-3EF7AF4C2BC0}" srcId="{EFE4BBAD-9234-4EBE-A5FF-0F3AD2F7C2A7}" destId="{6AE7A22D-51EF-4AE9-828A-1AB49B8E2960}" srcOrd="0" destOrd="0" parTransId="{EA5BE1A8-F503-4EDA-9EEA-1CB9E3065F9F}" sibTransId="{D7F4FF32-80C9-44B6-8211-AEC767F1483C}"/>
    <dgm:cxn modelId="{03C29694-3DA1-4D15-B27D-A800AD9D921D}" type="presOf" srcId="{EFE4BBAD-9234-4EBE-A5FF-0F3AD2F7C2A7}" destId="{A7CA54C9-0C4F-49E6-813B-6C7B00DEA247}" srcOrd="0" destOrd="0" presId="urn:microsoft.com/office/officeart/2005/8/layout/hProcess9"/>
    <dgm:cxn modelId="{6242F783-E7A0-4709-8488-7EA657DFBF46}" type="presParOf" srcId="{A7CA54C9-0C4F-49E6-813B-6C7B00DEA247}" destId="{CC56076A-C114-4034-BC9C-12133F7C5257}" srcOrd="0" destOrd="0" presId="urn:microsoft.com/office/officeart/2005/8/layout/hProcess9"/>
    <dgm:cxn modelId="{BEDDDA52-5667-4055-9EA6-8A9C81D7295A}" type="presParOf" srcId="{A7CA54C9-0C4F-49E6-813B-6C7B00DEA247}" destId="{FCC37B3D-6D85-4D5E-BD84-9460D699F185}" srcOrd="1" destOrd="0" presId="urn:microsoft.com/office/officeart/2005/8/layout/hProcess9"/>
    <dgm:cxn modelId="{9CA9E285-D1E9-4F42-A000-D175BAEFCB31}" type="presParOf" srcId="{FCC37B3D-6D85-4D5E-BD84-9460D699F185}" destId="{2796E4EA-B326-4142-ABB1-26FA93D67432}" srcOrd="0" destOrd="0" presId="urn:microsoft.com/office/officeart/2005/8/layout/hProcess9"/>
    <dgm:cxn modelId="{7AE75AA4-ABFE-4D65-9F6D-6AEF6CECA977}" type="presParOf" srcId="{FCC37B3D-6D85-4D5E-BD84-9460D699F185}" destId="{8FFDB14D-DF0D-4481-88B6-2C45D4521B0B}" srcOrd="1" destOrd="0" presId="urn:microsoft.com/office/officeart/2005/8/layout/hProcess9"/>
    <dgm:cxn modelId="{B8158165-686B-4EC8-A595-9A9E8D0CD50D}" type="presParOf" srcId="{FCC37B3D-6D85-4D5E-BD84-9460D699F185}" destId="{AB6AEF1C-29A3-47DA-9B4F-C36F25A53632}" srcOrd="2" destOrd="0" presId="urn:microsoft.com/office/officeart/2005/8/layout/hProcess9"/>
    <dgm:cxn modelId="{7D8B1E2A-AC24-45B8-A09F-CCECB47D4589}" type="presParOf" srcId="{FCC37B3D-6D85-4D5E-BD84-9460D699F185}" destId="{C960DE10-F816-417D-A9CB-4144B8A07A9D}" srcOrd="3" destOrd="0" presId="urn:microsoft.com/office/officeart/2005/8/layout/hProcess9"/>
    <dgm:cxn modelId="{219D2A3F-D825-41B1-A78F-A13C00282F0F}" type="presParOf" srcId="{FCC37B3D-6D85-4D5E-BD84-9460D699F185}" destId="{1806FCFC-48B5-42DB-B5EA-D6D05818FF90}" srcOrd="4" destOrd="0" presId="urn:microsoft.com/office/officeart/2005/8/layout/hProcess9"/>
    <dgm:cxn modelId="{D4CA161B-8117-431F-AAB5-DC8375670EBA}" type="presParOf" srcId="{FCC37B3D-6D85-4D5E-BD84-9460D699F185}" destId="{50CBAF86-EABF-4303-B632-626079B9A11C}" srcOrd="5" destOrd="0" presId="urn:microsoft.com/office/officeart/2005/8/layout/hProcess9"/>
    <dgm:cxn modelId="{DF92F7F0-CEA2-4C37-8809-B18504E84146}" type="presParOf" srcId="{FCC37B3D-6D85-4D5E-BD84-9460D699F185}" destId="{3A13B47A-D1AF-4511-B004-ED87484C7E8E}"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EFE4BBAD-9234-4EBE-A5FF-0F3AD2F7C2A7}" type="doc">
      <dgm:prSet loTypeId="urn:microsoft.com/office/officeart/2005/8/layout/hProcess9" loCatId="process" qsTypeId="urn:microsoft.com/office/officeart/2005/8/quickstyle/simple5" qsCatId="simple" csTypeId="urn:microsoft.com/office/officeart/2005/8/colors/colorful1" csCatId="colorful" phldr="1"/>
      <dgm:spPr/>
    </dgm:pt>
    <dgm:pt modelId="{6AE7A22D-51EF-4AE9-828A-1AB49B8E2960}">
      <dgm:prSet phldrT="[Texto]"/>
      <dgm:spPr/>
      <dgm:t>
        <a:bodyPr/>
        <a:lstStyle/>
        <a:p>
          <a:r>
            <a:rPr lang="es-MX" dirty="0" smtClean="0"/>
            <a:t>Determinar que datos van a ser recopilados o descritos</a:t>
          </a:r>
          <a:endParaRPr lang="es-MX" dirty="0"/>
        </a:p>
      </dgm:t>
    </dgm:pt>
    <dgm:pt modelId="{EA5BE1A8-F503-4EDA-9EEA-1CB9E3065F9F}" type="parTrans" cxnId="{CECAE2FD-CD22-4208-AF29-3EF7AF4C2BC0}">
      <dgm:prSet/>
      <dgm:spPr/>
      <dgm:t>
        <a:bodyPr/>
        <a:lstStyle/>
        <a:p>
          <a:endParaRPr lang="es-MX"/>
        </a:p>
      </dgm:t>
    </dgm:pt>
    <dgm:pt modelId="{D7F4FF32-80C9-44B6-8211-AEC767F1483C}" type="sibTrans" cxnId="{CECAE2FD-CD22-4208-AF29-3EF7AF4C2BC0}">
      <dgm:prSet/>
      <dgm:spPr/>
      <dgm:t>
        <a:bodyPr/>
        <a:lstStyle/>
        <a:p>
          <a:endParaRPr lang="es-MX"/>
        </a:p>
      </dgm:t>
    </dgm:pt>
    <dgm:pt modelId="{764FA941-E524-408F-9E5B-96E359EAB62B}">
      <dgm:prSet phldrT="[Texto]"/>
      <dgm:spPr/>
      <dgm:t>
        <a:bodyPr/>
        <a:lstStyle/>
        <a:p>
          <a:r>
            <a:rPr lang="es-MX" dirty="0" smtClean="0"/>
            <a:t>Determinar de qué población se van a tomar las muestras</a:t>
          </a:r>
          <a:endParaRPr lang="es-MX" dirty="0"/>
        </a:p>
      </dgm:t>
    </dgm:pt>
    <dgm:pt modelId="{BF11ACFC-9DD8-496F-A5CD-82200B89249E}" type="parTrans" cxnId="{DB177D08-98C9-413D-9FDB-85B96E9915E4}">
      <dgm:prSet/>
      <dgm:spPr/>
      <dgm:t>
        <a:bodyPr/>
        <a:lstStyle/>
        <a:p>
          <a:endParaRPr lang="es-MX"/>
        </a:p>
      </dgm:t>
    </dgm:pt>
    <dgm:pt modelId="{04FCEEE4-C87B-4D45-8AF2-999058778F52}" type="sibTrans" cxnId="{DB177D08-98C9-413D-9FDB-85B96E9915E4}">
      <dgm:prSet/>
      <dgm:spPr/>
      <dgm:t>
        <a:bodyPr/>
        <a:lstStyle/>
        <a:p>
          <a:endParaRPr lang="es-MX"/>
        </a:p>
      </dgm:t>
    </dgm:pt>
    <dgm:pt modelId="{CFA2D0B2-6FA1-474F-8EB3-AC98D328A037}">
      <dgm:prSet phldrT="[Texto]"/>
      <dgm:spPr/>
      <dgm:t>
        <a:bodyPr/>
        <a:lstStyle/>
        <a:p>
          <a:r>
            <a:rPr lang="es-MX" dirty="0" smtClean="0"/>
            <a:t>Escoger el tipo de muestra</a:t>
          </a:r>
        </a:p>
      </dgm:t>
    </dgm:pt>
    <dgm:pt modelId="{87B1ADF7-0BC5-4C2E-B07C-DD27D19CE2C4}" type="parTrans" cxnId="{768DCA26-838A-42DB-97A5-32D27FCE537C}">
      <dgm:prSet/>
      <dgm:spPr/>
      <dgm:t>
        <a:bodyPr/>
        <a:lstStyle/>
        <a:p>
          <a:endParaRPr lang="es-MX"/>
        </a:p>
      </dgm:t>
    </dgm:pt>
    <dgm:pt modelId="{DA48D608-E9AD-4C43-B210-B837066BA2B8}" type="sibTrans" cxnId="{768DCA26-838A-42DB-97A5-32D27FCE537C}">
      <dgm:prSet/>
      <dgm:spPr/>
      <dgm:t>
        <a:bodyPr/>
        <a:lstStyle/>
        <a:p>
          <a:endParaRPr lang="es-MX"/>
        </a:p>
      </dgm:t>
    </dgm:pt>
    <dgm:pt modelId="{34F1059C-64BD-4FFD-9798-BEA7130D29FF}">
      <dgm:prSet phldrT="[Texto]"/>
      <dgm:spPr/>
      <dgm:t>
        <a:bodyPr/>
        <a:lstStyle/>
        <a:p>
          <a:r>
            <a:rPr lang="es-MX" dirty="0" smtClean="0"/>
            <a:t>Decidir el tamaño de la muestra</a:t>
          </a:r>
        </a:p>
      </dgm:t>
    </dgm:pt>
    <dgm:pt modelId="{8B5ADA69-00B2-414C-84A8-CFEAFDC2BE7E}" type="parTrans" cxnId="{C552B7E2-711A-49A5-9BAD-3A3AF63E5A88}">
      <dgm:prSet/>
      <dgm:spPr/>
      <dgm:t>
        <a:bodyPr/>
        <a:lstStyle/>
        <a:p>
          <a:endParaRPr lang="es-MX"/>
        </a:p>
      </dgm:t>
    </dgm:pt>
    <dgm:pt modelId="{1C863E02-CE8E-4799-9F82-A35B7F901155}" type="sibTrans" cxnId="{C552B7E2-711A-49A5-9BAD-3A3AF63E5A88}">
      <dgm:prSet/>
      <dgm:spPr/>
      <dgm:t>
        <a:bodyPr/>
        <a:lstStyle/>
        <a:p>
          <a:endParaRPr lang="es-MX"/>
        </a:p>
      </dgm:t>
    </dgm:pt>
    <dgm:pt modelId="{A7CA54C9-0C4F-49E6-813B-6C7B00DEA247}" type="pres">
      <dgm:prSet presAssocID="{EFE4BBAD-9234-4EBE-A5FF-0F3AD2F7C2A7}" presName="CompostProcess" presStyleCnt="0">
        <dgm:presLayoutVars>
          <dgm:dir/>
          <dgm:resizeHandles val="exact"/>
        </dgm:presLayoutVars>
      </dgm:prSet>
      <dgm:spPr/>
    </dgm:pt>
    <dgm:pt modelId="{CC56076A-C114-4034-BC9C-12133F7C5257}" type="pres">
      <dgm:prSet presAssocID="{EFE4BBAD-9234-4EBE-A5FF-0F3AD2F7C2A7}" presName="arrow" presStyleLbl="bgShp" presStyleIdx="0" presStyleCnt="1"/>
      <dgm:spPr/>
    </dgm:pt>
    <dgm:pt modelId="{FCC37B3D-6D85-4D5E-BD84-9460D699F185}" type="pres">
      <dgm:prSet presAssocID="{EFE4BBAD-9234-4EBE-A5FF-0F3AD2F7C2A7}" presName="linearProcess" presStyleCnt="0"/>
      <dgm:spPr/>
    </dgm:pt>
    <dgm:pt modelId="{2796E4EA-B326-4142-ABB1-26FA93D67432}" type="pres">
      <dgm:prSet presAssocID="{6AE7A22D-51EF-4AE9-828A-1AB49B8E2960}" presName="textNode" presStyleLbl="node1" presStyleIdx="0" presStyleCnt="4">
        <dgm:presLayoutVars>
          <dgm:bulletEnabled val="1"/>
        </dgm:presLayoutVars>
      </dgm:prSet>
      <dgm:spPr/>
      <dgm:t>
        <a:bodyPr/>
        <a:lstStyle/>
        <a:p>
          <a:endParaRPr lang="es-MX"/>
        </a:p>
      </dgm:t>
    </dgm:pt>
    <dgm:pt modelId="{8FFDB14D-DF0D-4481-88B6-2C45D4521B0B}" type="pres">
      <dgm:prSet presAssocID="{D7F4FF32-80C9-44B6-8211-AEC767F1483C}" presName="sibTrans" presStyleCnt="0"/>
      <dgm:spPr/>
    </dgm:pt>
    <dgm:pt modelId="{AB6AEF1C-29A3-47DA-9B4F-C36F25A53632}" type="pres">
      <dgm:prSet presAssocID="{764FA941-E524-408F-9E5B-96E359EAB62B}" presName="textNode" presStyleLbl="node1" presStyleIdx="1" presStyleCnt="4">
        <dgm:presLayoutVars>
          <dgm:bulletEnabled val="1"/>
        </dgm:presLayoutVars>
      </dgm:prSet>
      <dgm:spPr/>
      <dgm:t>
        <a:bodyPr/>
        <a:lstStyle/>
        <a:p>
          <a:endParaRPr lang="es-MX"/>
        </a:p>
      </dgm:t>
    </dgm:pt>
    <dgm:pt modelId="{C960DE10-F816-417D-A9CB-4144B8A07A9D}" type="pres">
      <dgm:prSet presAssocID="{04FCEEE4-C87B-4D45-8AF2-999058778F52}" presName="sibTrans" presStyleCnt="0"/>
      <dgm:spPr/>
    </dgm:pt>
    <dgm:pt modelId="{1806FCFC-48B5-42DB-B5EA-D6D05818FF90}" type="pres">
      <dgm:prSet presAssocID="{CFA2D0B2-6FA1-474F-8EB3-AC98D328A037}" presName="textNode" presStyleLbl="node1" presStyleIdx="2" presStyleCnt="4">
        <dgm:presLayoutVars>
          <dgm:bulletEnabled val="1"/>
        </dgm:presLayoutVars>
      </dgm:prSet>
      <dgm:spPr/>
      <dgm:t>
        <a:bodyPr/>
        <a:lstStyle/>
        <a:p>
          <a:endParaRPr lang="es-MX"/>
        </a:p>
      </dgm:t>
    </dgm:pt>
    <dgm:pt modelId="{50CBAF86-EABF-4303-B632-626079B9A11C}" type="pres">
      <dgm:prSet presAssocID="{DA48D608-E9AD-4C43-B210-B837066BA2B8}" presName="sibTrans" presStyleCnt="0"/>
      <dgm:spPr/>
    </dgm:pt>
    <dgm:pt modelId="{3A13B47A-D1AF-4511-B004-ED87484C7E8E}" type="pres">
      <dgm:prSet presAssocID="{34F1059C-64BD-4FFD-9798-BEA7130D29FF}" presName="textNode" presStyleLbl="node1" presStyleIdx="3" presStyleCnt="4">
        <dgm:presLayoutVars>
          <dgm:bulletEnabled val="1"/>
        </dgm:presLayoutVars>
      </dgm:prSet>
      <dgm:spPr/>
      <dgm:t>
        <a:bodyPr/>
        <a:lstStyle/>
        <a:p>
          <a:endParaRPr lang="es-MX"/>
        </a:p>
      </dgm:t>
    </dgm:pt>
  </dgm:ptLst>
  <dgm:cxnLst>
    <dgm:cxn modelId="{9590B8E6-1791-4BD2-B0A7-500D534BF1BF}" type="presOf" srcId="{CFA2D0B2-6FA1-474F-8EB3-AC98D328A037}" destId="{1806FCFC-48B5-42DB-B5EA-D6D05818FF90}" srcOrd="0" destOrd="0" presId="urn:microsoft.com/office/officeart/2005/8/layout/hProcess9"/>
    <dgm:cxn modelId="{46274B24-3D70-4412-9405-CF1E921EEEA5}" type="presOf" srcId="{EFE4BBAD-9234-4EBE-A5FF-0F3AD2F7C2A7}" destId="{A7CA54C9-0C4F-49E6-813B-6C7B00DEA247}" srcOrd="0" destOrd="0" presId="urn:microsoft.com/office/officeart/2005/8/layout/hProcess9"/>
    <dgm:cxn modelId="{768DCA26-838A-42DB-97A5-32D27FCE537C}" srcId="{EFE4BBAD-9234-4EBE-A5FF-0F3AD2F7C2A7}" destId="{CFA2D0B2-6FA1-474F-8EB3-AC98D328A037}" srcOrd="2" destOrd="0" parTransId="{87B1ADF7-0BC5-4C2E-B07C-DD27D19CE2C4}" sibTransId="{DA48D608-E9AD-4C43-B210-B837066BA2B8}"/>
    <dgm:cxn modelId="{CD377795-16DA-4FA7-A9F8-6F9EA2DEAD27}" type="presOf" srcId="{6AE7A22D-51EF-4AE9-828A-1AB49B8E2960}" destId="{2796E4EA-B326-4142-ABB1-26FA93D67432}" srcOrd="0" destOrd="0" presId="urn:microsoft.com/office/officeart/2005/8/layout/hProcess9"/>
    <dgm:cxn modelId="{4EAC9579-A19C-4503-85A9-A0DAFD8906A6}" type="presOf" srcId="{34F1059C-64BD-4FFD-9798-BEA7130D29FF}" destId="{3A13B47A-D1AF-4511-B004-ED87484C7E8E}" srcOrd="0" destOrd="0" presId="urn:microsoft.com/office/officeart/2005/8/layout/hProcess9"/>
    <dgm:cxn modelId="{DB177D08-98C9-413D-9FDB-85B96E9915E4}" srcId="{EFE4BBAD-9234-4EBE-A5FF-0F3AD2F7C2A7}" destId="{764FA941-E524-408F-9E5B-96E359EAB62B}" srcOrd="1" destOrd="0" parTransId="{BF11ACFC-9DD8-496F-A5CD-82200B89249E}" sibTransId="{04FCEEE4-C87B-4D45-8AF2-999058778F52}"/>
    <dgm:cxn modelId="{A2DF8054-8F97-46C4-9B44-6A18B1C46DD1}" type="presOf" srcId="{764FA941-E524-408F-9E5B-96E359EAB62B}" destId="{AB6AEF1C-29A3-47DA-9B4F-C36F25A53632}" srcOrd="0" destOrd="0" presId="urn:microsoft.com/office/officeart/2005/8/layout/hProcess9"/>
    <dgm:cxn modelId="{C552B7E2-711A-49A5-9BAD-3A3AF63E5A88}" srcId="{EFE4BBAD-9234-4EBE-A5FF-0F3AD2F7C2A7}" destId="{34F1059C-64BD-4FFD-9798-BEA7130D29FF}" srcOrd="3" destOrd="0" parTransId="{8B5ADA69-00B2-414C-84A8-CFEAFDC2BE7E}" sibTransId="{1C863E02-CE8E-4799-9F82-A35B7F901155}"/>
    <dgm:cxn modelId="{CECAE2FD-CD22-4208-AF29-3EF7AF4C2BC0}" srcId="{EFE4BBAD-9234-4EBE-A5FF-0F3AD2F7C2A7}" destId="{6AE7A22D-51EF-4AE9-828A-1AB49B8E2960}" srcOrd="0" destOrd="0" parTransId="{EA5BE1A8-F503-4EDA-9EEA-1CB9E3065F9F}" sibTransId="{D7F4FF32-80C9-44B6-8211-AEC767F1483C}"/>
    <dgm:cxn modelId="{77A2CA59-787E-4E8F-9C1A-65D546E9E7C1}" type="presParOf" srcId="{A7CA54C9-0C4F-49E6-813B-6C7B00DEA247}" destId="{CC56076A-C114-4034-BC9C-12133F7C5257}" srcOrd="0" destOrd="0" presId="urn:microsoft.com/office/officeart/2005/8/layout/hProcess9"/>
    <dgm:cxn modelId="{8E20237E-6AC9-4270-B41B-1C229B8A1B23}" type="presParOf" srcId="{A7CA54C9-0C4F-49E6-813B-6C7B00DEA247}" destId="{FCC37B3D-6D85-4D5E-BD84-9460D699F185}" srcOrd="1" destOrd="0" presId="urn:microsoft.com/office/officeart/2005/8/layout/hProcess9"/>
    <dgm:cxn modelId="{1D3A1902-96CB-4C29-AD48-CAC0A4FE8DFF}" type="presParOf" srcId="{FCC37B3D-6D85-4D5E-BD84-9460D699F185}" destId="{2796E4EA-B326-4142-ABB1-26FA93D67432}" srcOrd="0" destOrd="0" presId="urn:microsoft.com/office/officeart/2005/8/layout/hProcess9"/>
    <dgm:cxn modelId="{5FB2B04A-0EAC-4C54-B479-295D6404848C}" type="presParOf" srcId="{FCC37B3D-6D85-4D5E-BD84-9460D699F185}" destId="{8FFDB14D-DF0D-4481-88B6-2C45D4521B0B}" srcOrd="1" destOrd="0" presId="urn:microsoft.com/office/officeart/2005/8/layout/hProcess9"/>
    <dgm:cxn modelId="{EC59C009-6BD2-4A68-B635-31AE57811CBB}" type="presParOf" srcId="{FCC37B3D-6D85-4D5E-BD84-9460D699F185}" destId="{AB6AEF1C-29A3-47DA-9B4F-C36F25A53632}" srcOrd="2" destOrd="0" presId="urn:microsoft.com/office/officeart/2005/8/layout/hProcess9"/>
    <dgm:cxn modelId="{DC8CF4C9-0EE7-4E12-8657-24A99F24609E}" type="presParOf" srcId="{FCC37B3D-6D85-4D5E-BD84-9460D699F185}" destId="{C960DE10-F816-417D-A9CB-4144B8A07A9D}" srcOrd="3" destOrd="0" presId="urn:microsoft.com/office/officeart/2005/8/layout/hProcess9"/>
    <dgm:cxn modelId="{538E4596-FE0C-46C2-B5F3-B63256E13567}" type="presParOf" srcId="{FCC37B3D-6D85-4D5E-BD84-9460D699F185}" destId="{1806FCFC-48B5-42DB-B5EA-D6D05818FF90}" srcOrd="4" destOrd="0" presId="urn:microsoft.com/office/officeart/2005/8/layout/hProcess9"/>
    <dgm:cxn modelId="{06EA3639-0C42-4996-9416-342856F2117E}" type="presParOf" srcId="{FCC37B3D-6D85-4D5E-BD84-9460D699F185}" destId="{50CBAF86-EABF-4303-B632-626079B9A11C}" srcOrd="5" destOrd="0" presId="urn:microsoft.com/office/officeart/2005/8/layout/hProcess9"/>
    <dgm:cxn modelId="{2C8B0872-A279-46DA-AFE8-20A10EE9504F}" type="presParOf" srcId="{FCC37B3D-6D85-4D5E-BD84-9460D699F185}" destId="{3A13B47A-D1AF-4511-B004-ED87484C7E8E}" srcOrd="6"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CA544C1-50E4-477D-8BAA-27DC50E91B7D}"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es-MX"/>
        </a:p>
      </dgm:t>
    </dgm:pt>
    <dgm:pt modelId="{2990C975-3B31-4F7A-B833-DB9DF4DF8033}">
      <dgm:prSet phldrT="[Texto]"/>
      <dgm:spPr/>
      <dgm:t>
        <a:bodyPr/>
        <a:lstStyle/>
        <a:p>
          <a:r>
            <a:rPr lang="es-MX" dirty="0" smtClean="0"/>
            <a:t>Determinar el atributo</a:t>
          </a:r>
          <a:endParaRPr lang="es-MX" dirty="0"/>
        </a:p>
      </dgm:t>
    </dgm:pt>
    <dgm:pt modelId="{37BF8398-8E71-4196-AAA3-8A4260873DD2}" type="parTrans" cxnId="{DAFA8435-3C4E-4728-8270-55316AFDD53E}">
      <dgm:prSet/>
      <dgm:spPr/>
      <dgm:t>
        <a:bodyPr/>
        <a:lstStyle/>
        <a:p>
          <a:endParaRPr lang="es-MX"/>
        </a:p>
      </dgm:t>
    </dgm:pt>
    <dgm:pt modelId="{DA37B395-842C-414C-9FD7-B82F49679B19}" type="sibTrans" cxnId="{DAFA8435-3C4E-4728-8270-55316AFDD53E}">
      <dgm:prSet/>
      <dgm:spPr/>
      <dgm:t>
        <a:bodyPr/>
        <a:lstStyle/>
        <a:p>
          <a:endParaRPr lang="es-MX"/>
        </a:p>
      </dgm:t>
    </dgm:pt>
    <dgm:pt modelId="{AF4EB48A-DC1D-4E95-BE22-8F01F34F9A6A}">
      <dgm:prSet phldrT="[Texto]"/>
      <dgm:spPr/>
      <dgm:t>
        <a:bodyPr/>
        <a:lstStyle/>
        <a:p>
          <a:r>
            <a:rPr lang="es-MX" dirty="0" smtClean="0"/>
            <a:t>Localizar la BD o informes donde esta el atributo</a:t>
          </a:r>
          <a:endParaRPr lang="es-MX" dirty="0"/>
        </a:p>
      </dgm:t>
    </dgm:pt>
    <dgm:pt modelId="{3D85E843-BA5C-43F3-88F5-0C4036A46AE5}" type="parTrans" cxnId="{1B574CB2-7773-48DE-9F9B-E3666C1A91A1}">
      <dgm:prSet/>
      <dgm:spPr/>
      <dgm:t>
        <a:bodyPr/>
        <a:lstStyle/>
        <a:p>
          <a:endParaRPr lang="es-MX"/>
        </a:p>
      </dgm:t>
    </dgm:pt>
    <dgm:pt modelId="{0C0BA8F7-C2CE-4BB8-9902-A6701DBA6FF8}" type="sibTrans" cxnId="{1B574CB2-7773-48DE-9F9B-E3666C1A91A1}">
      <dgm:prSet/>
      <dgm:spPr/>
      <dgm:t>
        <a:bodyPr/>
        <a:lstStyle/>
        <a:p>
          <a:endParaRPr lang="es-MX"/>
        </a:p>
      </dgm:t>
    </dgm:pt>
    <dgm:pt modelId="{9C6329FC-A72D-4618-89A4-AB2229053E90}">
      <dgm:prSet phldrT="[Texto]"/>
      <dgm:spPr/>
      <dgm:t>
        <a:bodyPr/>
        <a:lstStyle/>
        <a:p>
          <a:r>
            <a:rPr lang="es-MX" dirty="0" smtClean="0"/>
            <a:t>Examinar el atributo</a:t>
          </a:r>
          <a:endParaRPr lang="es-MX" dirty="0"/>
        </a:p>
      </dgm:t>
    </dgm:pt>
    <dgm:pt modelId="{0E0CD76D-B563-4CC7-AB08-B498E153ABE4}" type="parTrans" cxnId="{D512AD99-1874-49BD-BC3F-D8F25525E432}">
      <dgm:prSet/>
      <dgm:spPr/>
      <dgm:t>
        <a:bodyPr/>
        <a:lstStyle/>
        <a:p>
          <a:endParaRPr lang="es-MX"/>
        </a:p>
      </dgm:t>
    </dgm:pt>
    <dgm:pt modelId="{D94C1B59-B8D7-4364-ADB2-742E993B644F}" type="sibTrans" cxnId="{D512AD99-1874-49BD-BC3F-D8F25525E432}">
      <dgm:prSet/>
      <dgm:spPr/>
      <dgm:t>
        <a:bodyPr/>
        <a:lstStyle/>
        <a:p>
          <a:endParaRPr lang="es-MX"/>
        </a:p>
      </dgm:t>
    </dgm:pt>
    <dgm:pt modelId="{455E94B3-5B14-439A-BCC4-266CB457F8A2}">
      <dgm:prSet phldrT="[Texto]"/>
      <dgm:spPr/>
      <dgm:t>
        <a:bodyPr/>
        <a:lstStyle/>
        <a:p>
          <a:r>
            <a:rPr lang="es-MX" dirty="0" smtClean="0"/>
            <a:t>Tomar la decisión subjetiva del intervalo aceptable</a:t>
          </a:r>
          <a:endParaRPr lang="es-MX" dirty="0"/>
        </a:p>
      </dgm:t>
    </dgm:pt>
    <dgm:pt modelId="{8124F298-D71C-490E-A80A-A39A29465270}" type="parTrans" cxnId="{9E5609A8-3E92-4D84-994E-2FDE5DBFAE43}">
      <dgm:prSet/>
      <dgm:spPr/>
      <dgm:t>
        <a:bodyPr/>
        <a:lstStyle/>
        <a:p>
          <a:endParaRPr lang="es-MX"/>
        </a:p>
      </dgm:t>
    </dgm:pt>
    <dgm:pt modelId="{6BE58FF8-E638-48EE-8407-B9680F7FCDD5}" type="sibTrans" cxnId="{9E5609A8-3E92-4D84-994E-2FDE5DBFAE43}">
      <dgm:prSet/>
      <dgm:spPr/>
      <dgm:t>
        <a:bodyPr/>
        <a:lstStyle/>
        <a:p>
          <a:endParaRPr lang="es-MX"/>
        </a:p>
      </dgm:t>
    </dgm:pt>
    <dgm:pt modelId="{442C59CF-6075-45CF-8B8B-4DBDF2C8C515}">
      <dgm:prSet phldrT="[Texto]"/>
      <dgm:spPr/>
      <dgm:t>
        <a:bodyPr/>
        <a:lstStyle/>
        <a:p>
          <a:r>
            <a:rPr lang="es-MX" dirty="0" smtClean="0"/>
            <a:t>Seleccionar el nivel de confianza y buscar coeficiente de confianza</a:t>
          </a:r>
          <a:endParaRPr lang="es-MX" dirty="0"/>
        </a:p>
      </dgm:t>
    </dgm:pt>
    <dgm:pt modelId="{F3419CEF-FB2B-4369-844A-AC8D536FF2A3}" type="parTrans" cxnId="{79A92066-06A0-463B-A667-FDCF2510907F}">
      <dgm:prSet/>
      <dgm:spPr/>
      <dgm:t>
        <a:bodyPr/>
        <a:lstStyle/>
        <a:p>
          <a:endParaRPr lang="es-MX"/>
        </a:p>
      </dgm:t>
    </dgm:pt>
    <dgm:pt modelId="{F4080F73-F588-4079-BA61-ABBE66873F68}" type="sibTrans" cxnId="{79A92066-06A0-463B-A667-FDCF2510907F}">
      <dgm:prSet/>
      <dgm:spPr/>
      <dgm:t>
        <a:bodyPr/>
        <a:lstStyle/>
        <a:p>
          <a:endParaRPr lang="es-MX"/>
        </a:p>
      </dgm:t>
    </dgm:pt>
    <dgm:pt modelId="{CBFFE0A4-E0AC-4BB5-9E70-F44466A3A6D0}">
      <dgm:prSet phldrT="[Texto]"/>
      <dgm:spPr/>
      <dgm:t>
        <a:bodyPr/>
        <a:lstStyle/>
        <a:p>
          <a:r>
            <a:rPr lang="es-MX" dirty="0" smtClean="0"/>
            <a:t>Calcular el error estándar de la proporción</a:t>
          </a:r>
          <a:endParaRPr lang="es-MX" dirty="0"/>
        </a:p>
      </dgm:t>
    </dgm:pt>
    <dgm:pt modelId="{6CE8D092-B362-48A5-ADD7-EBCDE97CCC68}" type="parTrans" cxnId="{60AC78B3-3FA6-45B1-B45B-06B271A6F89D}">
      <dgm:prSet/>
      <dgm:spPr/>
      <dgm:t>
        <a:bodyPr/>
        <a:lstStyle/>
        <a:p>
          <a:endParaRPr lang="es-MX"/>
        </a:p>
      </dgm:t>
    </dgm:pt>
    <dgm:pt modelId="{BB6ADFD6-5820-4CC8-9AC2-2BA269BC2FEC}" type="sibTrans" cxnId="{60AC78B3-3FA6-45B1-B45B-06B271A6F89D}">
      <dgm:prSet/>
      <dgm:spPr/>
      <dgm:t>
        <a:bodyPr/>
        <a:lstStyle/>
        <a:p>
          <a:endParaRPr lang="es-MX"/>
        </a:p>
      </dgm:t>
    </dgm:pt>
    <dgm:pt modelId="{F02CDC37-5A42-4816-A7C8-671A27516DDA}">
      <dgm:prSet phldrT="[Texto]"/>
      <dgm:spPr/>
      <dgm:t>
        <a:bodyPr/>
        <a:lstStyle/>
        <a:p>
          <a:r>
            <a:rPr lang="es-MX" dirty="0" smtClean="0"/>
            <a:t>Determinar el tamaño de la muestra necesario </a:t>
          </a:r>
          <a:r>
            <a:rPr lang="es-MX" b="1" dirty="0" smtClean="0"/>
            <a:t>n</a:t>
          </a:r>
          <a:endParaRPr lang="es-MX" b="1" dirty="0"/>
        </a:p>
      </dgm:t>
    </dgm:pt>
    <dgm:pt modelId="{FC156A60-2ABA-4EF7-A3CB-FF0028317973}" type="parTrans" cxnId="{BEF3E632-AA50-45AC-920E-4826A8883F30}">
      <dgm:prSet/>
      <dgm:spPr/>
      <dgm:t>
        <a:bodyPr/>
        <a:lstStyle/>
        <a:p>
          <a:endParaRPr lang="es-MX"/>
        </a:p>
      </dgm:t>
    </dgm:pt>
    <dgm:pt modelId="{E8663CD5-92DA-4B49-80CB-DB5358C8366F}" type="sibTrans" cxnId="{BEF3E632-AA50-45AC-920E-4826A8883F30}">
      <dgm:prSet/>
      <dgm:spPr/>
      <dgm:t>
        <a:bodyPr/>
        <a:lstStyle/>
        <a:p>
          <a:endParaRPr lang="es-MX"/>
        </a:p>
      </dgm:t>
    </dgm:pt>
    <dgm:pt modelId="{EA88B256-47AF-4B47-B6D6-407DE8D52972}" type="pres">
      <dgm:prSet presAssocID="{4CA544C1-50E4-477D-8BAA-27DC50E91B7D}" presName="Name0" presStyleCnt="0">
        <dgm:presLayoutVars>
          <dgm:chMax val="7"/>
          <dgm:chPref val="7"/>
          <dgm:dir/>
        </dgm:presLayoutVars>
      </dgm:prSet>
      <dgm:spPr/>
      <dgm:t>
        <a:bodyPr/>
        <a:lstStyle/>
        <a:p>
          <a:endParaRPr lang="es-MX"/>
        </a:p>
      </dgm:t>
    </dgm:pt>
    <dgm:pt modelId="{6CDCC777-05F2-4B2C-B0B9-75111EC00677}" type="pres">
      <dgm:prSet presAssocID="{4CA544C1-50E4-477D-8BAA-27DC50E91B7D}" presName="Name1" presStyleCnt="0"/>
      <dgm:spPr/>
    </dgm:pt>
    <dgm:pt modelId="{2D67B4D4-7C99-4B3D-8C65-870DE936B0FC}" type="pres">
      <dgm:prSet presAssocID="{4CA544C1-50E4-477D-8BAA-27DC50E91B7D}" presName="cycle" presStyleCnt="0"/>
      <dgm:spPr/>
    </dgm:pt>
    <dgm:pt modelId="{D97A223A-6E13-4404-89E4-760F53A13F98}" type="pres">
      <dgm:prSet presAssocID="{4CA544C1-50E4-477D-8BAA-27DC50E91B7D}" presName="srcNode" presStyleLbl="node1" presStyleIdx="0" presStyleCnt="7"/>
      <dgm:spPr/>
    </dgm:pt>
    <dgm:pt modelId="{022A72DF-A195-4923-AE5F-3ABA5ED9D33A}" type="pres">
      <dgm:prSet presAssocID="{4CA544C1-50E4-477D-8BAA-27DC50E91B7D}" presName="conn" presStyleLbl="parChTrans1D2" presStyleIdx="0" presStyleCnt="1"/>
      <dgm:spPr/>
      <dgm:t>
        <a:bodyPr/>
        <a:lstStyle/>
        <a:p>
          <a:endParaRPr lang="es-MX"/>
        </a:p>
      </dgm:t>
    </dgm:pt>
    <dgm:pt modelId="{E3C3E8AD-51BD-4B41-972B-4D96D2A1FC76}" type="pres">
      <dgm:prSet presAssocID="{4CA544C1-50E4-477D-8BAA-27DC50E91B7D}" presName="extraNode" presStyleLbl="node1" presStyleIdx="0" presStyleCnt="7"/>
      <dgm:spPr/>
    </dgm:pt>
    <dgm:pt modelId="{67C804BA-8171-47E0-A1A9-CD2FE99A50EE}" type="pres">
      <dgm:prSet presAssocID="{4CA544C1-50E4-477D-8BAA-27DC50E91B7D}" presName="dstNode" presStyleLbl="node1" presStyleIdx="0" presStyleCnt="7"/>
      <dgm:spPr/>
    </dgm:pt>
    <dgm:pt modelId="{E6642240-F8D0-4A09-BD66-D84858BAD3B2}" type="pres">
      <dgm:prSet presAssocID="{2990C975-3B31-4F7A-B833-DB9DF4DF8033}" presName="text_1" presStyleLbl="node1" presStyleIdx="0" presStyleCnt="7">
        <dgm:presLayoutVars>
          <dgm:bulletEnabled val="1"/>
        </dgm:presLayoutVars>
      </dgm:prSet>
      <dgm:spPr/>
      <dgm:t>
        <a:bodyPr/>
        <a:lstStyle/>
        <a:p>
          <a:endParaRPr lang="es-MX"/>
        </a:p>
      </dgm:t>
    </dgm:pt>
    <dgm:pt modelId="{300602FF-3695-4ED0-BCA2-A4B5FDD98ACC}" type="pres">
      <dgm:prSet presAssocID="{2990C975-3B31-4F7A-B833-DB9DF4DF8033}" presName="accent_1" presStyleCnt="0"/>
      <dgm:spPr/>
    </dgm:pt>
    <dgm:pt modelId="{056AC612-F5A6-472A-B2EC-0BAE274FD024}" type="pres">
      <dgm:prSet presAssocID="{2990C975-3B31-4F7A-B833-DB9DF4DF8033}" presName="accentRepeatNode" presStyleLbl="solidFgAcc1" presStyleIdx="0" presStyleCnt="7"/>
      <dgm:spPr/>
    </dgm:pt>
    <dgm:pt modelId="{34B89FE9-B414-4B8B-B819-C2D80C507246}" type="pres">
      <dgm:prSet presAssocID="{AF4EB48A-DC1D-4E95-BE22-8F01F34F9A6A}" presName="text_2" presStyleLbl="node1" presStyleIdx="1" presStyleCnt="7">
        <dgm:presLayoutVars>
          <dgm:bulletEnabled val="1"/>
        </dgm:presLayoutVars>
      </dgm:prSet>
      <dgm:spPr/>
      <dgm:t>
        <a:bodyPr/>
        <a:lstStyle/>
        <a:p>
          <a:endParaRPr lang="es-MX"/>
        </a:p>
      </dgm:t>
    </dgm:pt>
    <dgm:pt modelId="{F15E5A6B-4839-427E-BD13-4EB07FE17DDF}" type="pres">
      <dgm:prSet presAssocID="{AF4EB48A-DC1D-4E95-BE22-8F01F34F9A6A}" presName="accent_2" presStyleCnt="0"/>
      <dgm:spPr/>
    </dgm:pt>
    <dgm:pt modelId="{D409A8B6-A315-40E6-9EE9-D3B822BEFD7A}" type="pres">
      <dgm:prSet presAssocID="{AF4EB48A-DC1D-4E95-BE22-8F01F34F9A6A}" presName="accentRepeatNode" presStyleLbl="solidFgAcc1" presStyleIdx="1" presStyleCnt="7"/>
      <dgm:spPr/>
    </dgm:pt>
    <dgm:pt modelId="{ADEB370D-16E2-4AFE-916F-92BEA2F795E1}" type="pres">
      <dgm:prSet presAssocID="{9C6329FC-A72D-4618-89A4-AB2229053E90}" presName="text_3" presStyleLbl="node1" presStyleIdx="2" presStyleCnt="7">
        <dgm:presLayoutVars>
          <dgm:bulletEnabled val="1"/>
        </dgm:presLayoutVars>
      </dgm:prSet>
      <dgm:spPr/>
      <dgm:t>
        <a:bodyPr/>
        <a:lstStyle/>
        <a:p>
          <a:endParaRPr lang="es-MX"/>
        </a:p>
      </dgm:t>
    </dgm:pt>
    <dgm:pt modelId="{5756DBF9-CC2E-4194-BD30-5C668DF24A72}" type="pres">
      <dgm:prSet presAssocID="{9C6329FC-A72D-4618-89A4-AB2229053E90}" presName="accent_3" presStyleCnt="0"/>
      <dgm:spPr/>
    </dgm:pt>
    <dgm:pt modelId="{BDDB403D-36E4-4043-A9E5-B8C1876CC746}" type="pres">
      <dgm:prSet presAssocID="{9C6329FC-A72D-4618-89A4-AB2229053E90}" presName="accentRepeatNode" presStyleLbl="solidFgAcc1" presStyleIdx="2" presStyleCnt="7"/>
      <dgm:spPr/>
    </dgm:pt>
    <dgm:pt modelId="{934A4847-C9CE-4D6D-A6BF-61D93807479E}" type="pres">
      <dgm:prSet presAssocID="{455E94B3-5B14-439A-BCC4-266CB457F8A2}" presName="text_4" presStyleLbl="node1" presStyleIdx="3" presStyleCnt="7">
        <dgm:presLayoutVars>
          <dgm:bulletEnabled val="1"/>
        </dgm:presLayoutVars>
      </dgm:prSet>
      <dgm:spPr/>
      <dgm:t>
        <a:bodyPr/>
        <a:lstStyle/>
        <a:p>
          <a:endParaRPr lang="es-MX"/>
        </a:p>
      </dgm:t>
    </dgm:pt>
    <dgm:pt modelId="{EE46C8F1-01A6-4309-8D6E-97CD46D26D01}" type="pres">
      <dgm:prSet presAssocID="{455E94B3-5B14-439A-BCC4-266CB457F8A2}" presName="accent_4" presStyleCnt="0"/>
      <dgm:spPr/>
    </dgm:pt>
    <dgm:pt modelId="{6E3BCB47-EA90-4F3D-94CF-809551EC8044}" type="pres">
      <dgm:prSet presAssocID="{455E94B3-5B14-439A-BCC4-266CB457F8A2}" presName="accentRepeatNode" presStyleLbl="solidFgAcc1" presStyleIdx="3" presStyleCnt="7"/>
      <dgm:spPr/>
    </dgm:pt>
    <dgm:pt modelId="{2E37CB99-6A84-4372-A08F-EE31C4A1B219}" type="pres">
      <dgm:prSet presAssocID="{442C59CF-6075-45CF-8B8B-4DBDF2C8C515}" presName="text_5" presStyleLbl="node1" presStyleIdx="4" presStyleCnt="7">
        <dgm:presLayoutVars>
          <dgm:bulletEnabled val="1"/>
        </dgm:presLayoutVars>
      </dgm:prSet>
      <dgm:spPr/>
      <dgm:t>
        <a:bodyPr/>
        <a:lstStyle/>
        <a:p>
          <a:endParaRPr lang="es-MX"/>
        </a:p>
      </dgm:t>
    </dgm:pt>
    <dgm:pt modelId="{40146103-4CE7-4A49-A614-514CDAF4A0FC}" type="pres">
      <dgm:prSet presAssocID="{442C59CF-6075-45CF-8B8B-4DBDF2C8C515}" presName="accent_5" presStyleCnt="0"/>
      <dgm:spPr/>
    </dgm:pt>
    <dgm:pt modelId="{1C43BC82-57CE-4F9F-AD36-ED00E52DB99D}" type="pres">
      <dgm:prSet presAssocID="{442C59CF-6075-45CF-8B8B-4DBDF2C8C515}" presName="accentRepeatNode" presStyleLbl="solidFgAcc1" presStyleIdx="4" presStyleCnt="7"/>
      <dgm:spPr/>
    </dgm:pt>
    <dgm:pt modelId="{F2B8CCC9-472D-4533-A4DD-E6C2102ABA99}" type="pres">
      <dgm:prSet presAssocID="{CBFFE0A4-E0AC-4BB5-9E70-F44466A3A6D0}" presName="text_6" presStyleLbl="node1" presStyleIdx="5" presStyleCnt="7">
        <dgm:presLayoutVars>
          <dgm:bulletEnabled val="1"/>
        </dgm:presLayoutVars>
      </dgm:prSet>
      <dgm:spPr/>
      <dgm:t>
        <a:bodyPr/>
        <a:lstStyle/>
        <a:p>
          <a:endParaRPr lang="es-MX"/>
        </a:p>
      </dgm:t>
    </dgm:pt>
    <dgm:pt modelId="{FDE72746-F1CA-4A5B-8053-DAEC9169E3DE}" type="pres">
      <dgm:prSet presAssocID="{CBFFE0A4-E0AC-4BB5-9E70-F44466A3A6D0}" presName="accent_6" presStyleCnt="0"/>
      <dgm:spPr/>
    </dgm:pt>
    <dgm:pt modelId="{BA387121-8C91-4276-AD6C-20161C7740BD}" type="pres">
      <dgm:prSet presAssocID="{CBFFE0A4-E0AC-4BB5-9E70-F44466A3A6D0}" presName="accentRepeatNode" presStyleLbl="solidFgAcc1" presStyleIdx="5" presStyleCnt="7"/>
      <dgm:spPr/>
    </dgm:pt>
    <dgm:pt modelId="{BC84DB1A-6A6C-4427-9076-B158DC34D815}" type="pres">
      <dgm:prSet presAssocID="{F02CDC37-5A42-4816-A7C8-671A27516DDA}" presName="text_7" presStyleLbl="node1" presStyleIdx="6" presStyleCnt="7">
        <dgm:presLayoutVars>
          <dgm:bulletEnabled val="1"/>
        </dgm:presLayoutVars>
      </dgm:prSet>
      <dgm:spPr/>
      <dgm:t>
        <a:bodyPr/>
        <a:lstStyle/>
        <a:p>
          <a:endParaRPr lang="es-MX"/>
        </a:p>
      </dgm:t>
    </dgm:pt>
    <dgm:pt modelId="{59B9A357-6082-4C6C-B824-57EFD2600429}" type="pres">
      <dgm:prSet presAssocID="{F02CDC37-5A42-4816-A7C8-671A27516DDA}" presName="accent_7" presStyleCnt="0"/>
      <dgm:spPr/>
    </dgm:pt>
    <dgm:pt modelId="{834C64C7-B5C9-45DE-A527-999E7F921711}" type="pres">
      <dgm:prSet presAssocID="{F02CDC37-5A42-4816-A7C8-671A27516DDA}" presName="accentRepeatNode" presStyleLbl="solidFgAcc1" presStyleIdx="6" presStyleCnt="7"/>
      <dgm:spPr/>
    </dgm:pt>
  </dgm:ptLst>
  <dgm:cxnLst>
    <dgm:cxn modelId="{5526F075-9667-4B40-A20C-C1A7778A7502}" type="presOf" srcId="{442C59CF-6075-45CF-8B8B-4DBDF2C8C515}" destId="{2E37CB99-6A84-4372-A08F-EE31C4A1B219}" srcOrd="0" destOrd="0" presId="urn:microsoft.com/office/officeart/2008/layout/VerticalCurvedList"/>
    <dgm:cxn modelId="{7B441BF7-86F9-47B1-B852-296DB27887C6}" type="presOf" srcId="{F02CDC37-5A42-4816-A7C8-671A27516DDA}" destId="{BC84DB1A-6A6C-4427-9076-B158DC34D815}" srcOrd="0" destOrd="0" presId="urn:microsoft.com/office/officeart/2008/layout/VerticalCurvedList"/>
    <dgm:cxn modelId="{713DD5A5-A106-48AA-ADA6-1ACDBE3B8E72}" type="presOf" srcId="{AF4EB48A-DC1D-4E95-BE22-8F01F34F9A6A}" destId="{34B89FE9-B414-4B8B-B819-C2D80C507246}" srcOrd="0" destOrd="0" presId="urn:microsoft.com/office/officeart/2008/layout/VerticalCurvedList"/>
    <dgm:cxn modelId="{1B574CB2-7773-48DE-9F9B-E3666C1A91A1}" srcId="{4CA544C1-50E4-477D-8BAA-27DC50E91B7D}" destId="{AF4EB48A-DC1D-4E95-BE22-8F01F34F9A6A}" srcOrd="1" destOrd="0" parTransId="{3D85E843-BA5C-43F3-88F5-0C4036A46AE5}" sibTransId="{0C0BA8F7-C2CE-4BB8-9902-A6701DBA6FF8}"/>
    <dgm:cxn modelId="{D598B74B-19D7-4B35-BBDD-D9799B0A9592}" type="presOf" srcId="{2990C975-3B31-4F7A-B833-DB9DF4DF8033}" destId="{E6642240-F8D0-4A09-BD66-D84858BAD3B2}" srcOrd="0" destOrd="0" presId="urn:microsoft.com/office/officeart/2008/layout/VerticalCurvedList"/>
    <dgm:cxn modelId="{DAFA8435-3C4E-4728-8270-55316AFDD53E}" srcId="{4CA544C1-50E4-477D-8BAA-27DC50E91B7D}" destId="{2990C975-3B31-4F7A-B833-DB9DF4DF8033}" srcOrd="0" destOrd="0" parTransId="{37BF8398-8E71-4196-AAA3-8A4260873DD2}" sibTransId="{DA37B395-842C-414C-9FD7-B82F49679B19}"/>
    <dgm:cxn modelId="{BEF3E632-AA50-45AC-920E-4826A8883F30}" srcId="{4CA544C1-50E4-477D-8BAA-27DC50E91B7D}" destId="{F02CDC37-5A42-4816-A7C8-671A27516DDA}" srcOrd="6" destOrd="0" parTransId="{FC156A60-2ABA-4EF7-A3CB-FF0028317973}" sibTransId="{E8663CD5-92DA-4B49-80CB-DB5358C8366F}"/>
    <dgm:cxn modelId="{9E5609A8-3E92-4D84-994E-2FDE5DBFAE43}" srcId="{4CA544C1-50E4-477D-8BAA-27DC50E91B7D}" destId="{455E94B3-5B14-439A-BCC4-266CB457F8A2}" srcOrd="3" destOrd="0" parTransId="{8124F298-D71C-490E-A80A-A39A29465270}" sibTransId="{6BE58FF8-E638-48EE-8407-B9680F7FCDD5}"/>
    <dgm:cxn modelId="{B22C5B0E-47D3-428C-B0F2-C813424E4D70}" type="presOf" srcId="{DA37B395-842C-414C-9FD7-B82F49679B19}" destId="{022A72DF-A195-4923-AE5F-3ABA5ED9D33A}" srcOrd="0" destOrd="0" presId="urn:microsoft.com/office/officeart/2008/layout/VerticalCurvedList"/>
    <dgm:cxn modelId="{2DCC0C42-4794-4CD7-B62A-E76CAB1DCC9F}" type="presOf" srcId="{4CA544C1-50E4-477D-8BAA-27DC50E91B7D}" destId="{EA88B256-47AF-4B47-B6D6-407DE8D52972}" srcOrd="0" destOrd="0" presId="urn:microsoft.com/office/officeart/2008/layout/VerticalCurvedList"/>
    <dgm:cxn modelId="{9B1D4736-F3EA-4089-9FF3-C6B35689B202}" type="presOf" srcId="{CBFFE0A4-E0AC-4BB5-9E70-F44466A3A6D0}" destId="{F2B8CCC9-472D-4533-A4DD-E6C2102ABA99}" srcOrd="0" destOrd="0" presId="urn:microsoft.com/office/officeart/2008/layout/VerticalCurvedList"/>
    <dgm:cxn modelId="{D512AD99-1874-49BD-BC3F-D8F25525E432}" srcId="{4CA544C1-50E4-477D-8BAA-27DC50E91B7D}" destId="{9C6329FC-A72D-4618-89A4-AB2229053E90}" srcOrd="2" destOrd="0" parTransId="{0E0CD76D-B563-4CC7-AB08-B498E153ABE4}" sibTransId="{D94C1B59-B8D7-4364-ADB2-742E993B644F}"/>
    <dgm:cxn modelId="{4399BE23-CEA3-4847-90A2-5868A4CDC8F6}" type="presOf" srcId="{455E94B3-5B14-439A-BCC4-266CB457F8A2}" destId="{934A4847-C9CE-4D6D-A6BF-61D93807479E}" srcOrd="0" destOrd="0" presId="urn:microsoft.com/office/officeart/2008/layout/VerticalCurvedList"/>
    <dgm:cxn modelId="{79A92066-06A0-463B-A667-FDCF2510907F}" srcId="{4CA544C1-50E4-477D-8BAA-27DC50E91B7D}" destId="{442C59CF-6075-45CF-8B8B-4DBDF2C8C515}" srcOrd="4" destOrd="0" parTransId="{F3419CEF-FB2B-4369-844A-AC8D536FF2A3}" sibTransId="{F4080F73-F588-4079-BA61-ABBE66873F68}"/>
    <dgm:cxn modelId="{60AC78B3-3FA6-45B1-B45B-06B271A6F89D}" srcId="{4CA544C1-50E4-477D-8BAA-27DC50E91B7D}" destId="{CBFFE0A4-E0AC-4BB5-9E70-F44466A3A6D0}" srcOrd="5" destOrd="0" parTransId="{6CE8D092-B362-48A5-ADD7-EBCDE97CCC68}" sibTransId="{BB6ADFD6-5820-4CC8-9AC2-2BA269BC2FEC}"/>
    <dgm:cxn modelId="{5DB3A3BF-D7EE-471D-8364-C7070870B08F}" type="presOf" srcId="{9C6329FC-A72D-4618-89A4-AB2229053E90}" destId="{ADEB370D-16E2-4AFE-916F-92BEA2F795E1}" srcOrd="0" destOrd="0" presId="urn:microsoft.com/office/officeart/2008/layout/VerticalCurvedList"/>
    <dgm:cxn modelId="{A46B0FE8-BB36-4A72-9778-FA4658721F39}" type="presParOf" srcId="{EA88B256-47AF-4B47-B6D6-407DE8D52972}" destId="{6CDCC777-05F2-4B2C-B0B9-75111EC00677}" srcOrd="0" destOrd="0" presId="urn:microsoft.com/office/officeart/2008/layout/VerticalCurvedList"/>
    <dgm:cxn modelId="{FF399B5D-D67A-4B47-8938-8FCC998D53EF}" type="presParOf" srcId="{6CDCC777-05F2-4B2C-B0B9-75111EC00677}" destId="{2D67B4D4-7C99-4B3D-8C65-870DE936B0FC}" srcOrd="0" destOrd="0" presId="urn:microsoft.com/office/officeart/2008/layout/VerticalCurvedList"/>
    <dgm:cxn modelId="{83B77DF1-AD2E-4229-B490-AA740253213F}" type="presParOf" srcId="{2D67B4D4-7C99-4B3D-8C65-870DE936B0FC}" destId="{D97A223A-6E13-4404-89E4-760F53A13F98}" srcOrd="0" destOrd="0" presId="urn:microsoft.com/office/officeart/2008/layout/VerticalCurvedList"/>
    <dgm:cxn modelId="{5EB53B75-F81F-4123-B59C-7B6FC6FB4DB4}" type="presParOf" srcId="{2D67B4D4-7C99-4B3D-8C65-870DE936B0FC}" destId="{022A72DF-A195-4923-AE5F-3ABA5ED9D33A}" srcOrd="1" destOrd="0" presId="urn:microsoft.com/office/officeart/2008/layout/VerticalCurvedList"/>
    <dgm:cxn modelId="{A3DBECA2-B0C2-4FE7-AE63-B5C0E5BB465B}" type="presParOf" srcId="{2D67B4D4-7C99-4B3D-8C65-870DE936B0FC}" destId="{E3C3E8AD-51BD-4B41-972B-4D96D2A1FC76}" srcOrd="2" destOrd="0" presId="urn:microsoft.com/office/officeart/2008/layout/VerticalCurvedList"/>
    <dgm:cxn modelId="{2168AA04-532E-43D1-B33B-FFCBD3C23C37}" type="presParOf" srcId="{2D67B4D4-7C99-4B3D-8C65-870DE936B0FC}" destId="{67C804BA-8171-47E0-A1A9-CD2FE99A50EE}" srcOrd="3" destOrd="0" presId="urn:microsoft.com/office/officeart/2008/layout/VerticalCurvedList"/>
    <dgm:cxn modelId="{176DECAC-6465-443C-B432-1308FED76A26}" type="presParOf" srcId="{6CDCC777-05F2-4B2C-B0B9-75111EC00677}" destId="{E6642240-F8D0-4A09-BD66-D84858BAD3B2}" srcOrd="1" destOrd="0" presId="urn:microsoft.com/office/officeart/2008/layout/VerticalCurvedList"/>
    <dgm:cxn modelId="{7C58B39B-81D7-4D3A-803B-10F94DE87BFD}" type="presParOf" srcId="{6CDCC777-05F2-4B2C-B0B9-75111EC00677}" destId="{300602FF-3695-4ED0-BCA2-A4B5FDD98ACC}" srcOrd="2" destOrd="0" presId="urn:microsoft.com/office/officeart/2008/layout/VerticalCurvedList"/>
    <dgm:cxn modelId="{97789379-AFF9-46B9-B25B-0E29B09DCDAF}" type="presParOf" srcId="{300602FF-3695-4ED0-BCA2-A4B5FDD98ACC}" destId="{056AC612-F5A6-472A-B2EC-0BAE274FD024}" srcOrd="0" destOrd="0" presId="urn:microsoft.com/office/officeart/2008/layout/VerticalCurvedList"/>
    <dgm:cxn modelId="{3754289E-01D4-49CE-919E-023BCEE4BFC5}" type="presParOf" srcId="{6CDCC777-05F2-4B2C-B0B9-75111EC00677}" destId="{34B89FE9-B414-4B8B-B819-C2D80C507246}" srcOrd="3" destOrd="0" presId="urn:microsoft.com/office/officeart/2008/layout/VerticalCurvedList"/>
    <dgm:cxn modelId="{EC78D54B-935A-44C5-9DF9-00D55CB134E3}" type="presParOf" srcId="{6CDCC777-05F2-4B2C-B0B9-75111EC00677}" destId="{F15E5A6B-4839-427E-BD13-4EB07FE17DDF}" srcOrd="4" destOrd="0" presId="urn:microsoft.com/office/officeart/2008/layout/VerticalCurvedList"/>
    <dgm:cxn modelId="{8F297C90-CF13-4187-9BDB-7C82F33ECFAA}" type="presParOf" srcId="{F15E5A6B-4839-427E-BD13-4EB07FE17DDF}" destId="{D409A8B6-A315-40E6-9EE9-D3B822BEFD7A}" srcOrd="0" destOrd="0" presId="urn:microsoft.com/office/officeart/2008/layout/VerticalCurvedList"/>
    <dgm:cxn modelId="{E0ECC244-19BC-4F6B-9278-9DEB9478E88C}" type="presParOf" srcId="{6CDCC777-05F2-4B2C-B0B9-75111EC00677}" destId="{ADEB370D-16E2-4AFE-916F-92BEA2F795E1}" srcOrd="5" destOrd="0" presId="urn:microsoft.com/office/officeart/2008/layout/VerticalCurvedList"/>
    <dgm:cxn modelId="{E5B8225E-82FB-4923-A29D-852A44F47617}" type="presParOf" srcId="{6CDCC777-05F2-4B2C-B0B9-75111EC00677}" destId="{5756DBF9-CC2E-4194-BD30-5C668DF24A72}" srcOrd="6" destOrd="0" presId="urn:microsoft.com/office/officeart/2008/layout/VerticalCurvedList"/>
    <dgm:cxn modelId="{E504DB80-4BD4-4F7C-834A-076FA1F586E7}" type="presParOf" srcId="{5756DBF9-CC2E-4194-BD30-5C668DF24A72}" destId="{BDDB403D-36E4-4043-A9E5-B8C1876CC746}" srcOrd="0" destOrd="0" presId="urn:microsoft.com/office/officeart/2008/layout/VerticalCurvedList"/>
    <dgm:cxn modelId="{378DAC8E-B784-459A-9CA2-0724B9ED81BC}" type="presParOf" srcId="{6CDCC777-05F2-4B2C-B0B9-75111EC00677}" destId="{934A4847-C9CE-4D6D-A6BF-61D93807479E}" srcOrd="7" destOrd="0" presId="urn:microsoft.com/office/officeart/2008/layout/VerticalCurvedList"/>
    <dgm:cxn modelId="{2AD261CC-5248-4EC1-A57D-5EE4C764B6CA}" type="presParOf" srcId="{6CDCC777-05F2-4B2C-B0B9-75111EC00677}" destId="{EE46C8F1-01A6-4309-8D6E-97CD46D26D01}" srcOrd="8" destOrd="0" presId="urn:microsoft.com/office/officeart/2008/layout/VerticalCurvedList"/>
    <dgm:cxn modelId="{48045FDA-B907-49E2-B5B9-FFCAB249C553}" type="presParOf" srcId="{EE46C8F1-01A6-4309-8D6E-97CD46D26D01}" destId="{6E3BCB47-EA90-4F3D-94CF-809551EC8044}" srcOrd="0" destOrd="0" presId="urn:microsoft.com/office/officeart/2008/layout/VerticalCurvedList"/>
    <dgm:cxn modelId="{D0DCAA4D-C854-4BED-854E-0838E950BCCA}" type="presParOf" srcId="{6CDCC777-05F2-4B2C-B0B9-75111EC00677}" destId="{2E37CB99-6A84-4372-A08F-EE31C4A1B219}" srcOrd="9" destOrd="0" presId="urn:microsoft.com/office/officeart/2008/layout/VerticalCurvedList"/>
    <dgm:cxn modelId="{DC583C54-F706-49E9-AC5B-09D50955454C}" type="presParOf" srcId="{6CDCC777-05F2-4B2C-B0B9-75111EC00677}" destId="{40146103-4CE7-4A49-A614-514CDAF4A0FC}" srcOrd="10" destOrd="0" presId="urn:microsoft.com/office/officeart/2008/layout/VerticalCurvedList"/>
    <dgm:cxn modelId="{664D8183-FD66-4F82-BB21-20BE85D90D90}" type="presParOf" srcId="{40146103-4CE7-4A49-A614-514CDAF4A0FC}" destId="{1C43BC82-57CE-4F9F-AD36-ED00E52DB99D}" srcOrd="0" destOrd="0" presId="urn:microsoft.com/office/officeart/2008/layout/VerticalCurvedList"/>
    <dgm:cxn modelId="{9DED6B47-0758-42DB-AF65-9F0305F55627}" type="presParOf" srcId="{6CDCC777-05F2-4B2C-B0B9-75111EC00677}" destId="{F2B8CCC9-472D-4533-A4DD-E6C2102ABA99}" srcOrd="11" destOrd="0" presId="urn:microsoft.com/office/officeart/2008/layout/VerticalCurvedList"/>
    <dgm:cxn modelId="{3000A791-2971-4FEA-A7E1-035E2DC20549}" type="presParOf" srcId="{6CDCC777-05F2-4B2C-B0B9-75111EC00677}" destId="{FDE72746-F1CA-4A5B-8053-DAEC9169E3DE}" srcOrd="12" destOrd="0" presId="urn:microsoft.com/office/officeart/2008/layout/VerticalCurvedList"/>
    <dgm:cxn modelId="{3C2CD98A-6C85-461B-8061-3A5D77B4805B}" type="presParOf" srcId="{FDE72746-F1CA-4A5B-8053-DAEC9169E3DE}" destId="{BA387121-8C91-4276-AD6C-20161C7740BD}" srcOrd="0" destOrd="0" presId="urn:microsoft.com/office/officeart/2008/layout/VerticalCurvedList"/>
    <dgm:cxn modelId="{472FF7B1-BB5E-4128-B5A9-6EFB27B18085}" type="presParOf" srcId="{6CDCC777-05F2-4B2C-B0B9-75111EC00677}" destId="{BC84DB1A-6A6C-4427-9076-B158DC34D815}" srcOrd="13" destOrd="0" presId="urn:microsoft.com/office/officeart/2008/layout/VerticalCurvedList"/>
    <dgm:cxn modelId="{454012FC-BAB7-441E-8230-31623DE6612B}" type="presParOf" srcId="{6CDCC777-05F2-4B2C-B0B9-75111EC00677}" destId="{59B9A357-6082-4C6C-B824-57EFD2600429}" srcOrd="14" destOrd="0" presId="urn:microsoft.com/office/officeart/2008/layout/VerticalCurvedList"/>
    <dgm:cxn modelId="{F54819F1-95C8-4A22-BA97-3FD0F678A6B5}" type="presParOf" srcId="{59B9A357-6082-4C6C-B824-57EFD2600429}" destId="{834C64C7-B5C9-45DE-A527-999E7F92171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7C0667-86A3-42B9-BE1A-A7C554E8A98E}" type="doc">
      <dgm:prSet loTypeId="urn:microsoft.com/office/officeart/2005/8/layout/cycle4" loCatId="cycle" qsTypeId="urn:microsoft.com/office/officeart/2005/8/quickstyle/3d1" qsCatId="3D" csTypeId="urn:microsoft.com/office/officeart/2005/8/colors/colorful5" csCatId="colorful" phldr="1"/>
      <dgm:spPr/>
      <dgm:t>
        <a:bodyPr/>
        <a:lstStyle/>
        <a:p>
          <a:endParaRPr lang="es-MX"/>
        </a:p>
      </dgm:t>
    </dgm:pt>
    <dgm:pt modelId="{F904932A-2A6B-4E45-A05D-CE091A8C81C1}">
      <dgm:prSet phldrT="[Texto]" custT="1"/>
      <dgm:spPr/>
      <dgm:t>
        <a:bodyPr/>
        <a:lstStyle/>
        <a:p>
          <a:r>
            <a:rPr lang="es-MX" sz="1200" dirty="0" smtClean="0"/>
            <a:t>Control</a:t>
          </a:r>
          <a:endParaRPr lang="es-MX" sz="1200" dirty="0"/>
        </a:p>
      </dgm:t>
    </dgm:pt>
    <dgm:pt modelId="{986C5BD0-804A-44C4-AE31-7BB25D76B6CC}" type="parTrans" cxnId="{ACFA7792-E652-4813-BB3A-4779B3B8EE00}">
      <dgm:prSet/>
      <dgm:spPr/>
      <dgm:t>
        <a:bodyPr/>
        <a:lstStyle/>
        <a:p>
          <a:endParaRPr lang="es-MX" sz="1200"/>
        </a:p>
      </dgm:t>
    </dgm:pt>
    <dgm:pt modelId="{986CFE16-CE79-45B3-84D0-A881F8F5DEA9}" type="sibTrans" cxnId="{ACFA7792-E652-4813-BB3A-4779B3B8EE00}">
      <dgm:prSet/>
      <dgm:spPr/>
      <dgm:t>
        <a:bodyPr/>
        <a:lstStyle/>
        <a:p>
          <a:endParaRPr lang="es-MX" sz="1200"/>
        </a:p>
      </dgm:t>
    </dgm:pt>
    <dgm:pt modelId="{5883CE7A-AFFF-4725-8A38-8C411276E72C}">
      <dgm:prSet phldrT="[Texto]" custT="1"/>
      <dgm:spPr/>
      <dgm:t>
        <a:bodyPr anchor="b"/>
        <a:lstStyle/>
        <a:p>
          <a:r>
            <a:rPr lang="es-MX" sz="1200" dirty="0" smtClean="0"/>
            <a:t>Supervisión</a:t>
          </a:r>
          <a:endParaRPr lang="es-MX" sz="1200" dirty="0"/>
        </a:p>
      </dgm:t>
    </dgm:pt>
    <dgm:pt modelId="{05C00A7B-5439-470F-B1CA-EB4D714262A2}" type="parTrans" cxnId="{C4E16EA0-1747-4C80-B057-8508696265EA}">
      <dgm:prSet/>
      <dgm:spPr/>
      <dgm:t>
        <a:bodyPr/>
        <a:lstStyle/>
        <a:p>
          <a:endParaRPr lang="es-MX" sz="1200"/>
        </a:p>
      </dgm:t>
    </dgm:pt>
    <dgm:pt modelId="{079F4106-B2AB-46E8-B734-72E044052E4D}" type="sibTrans" cxnId="{C4E16EA0-1747-4C80-B057-8508696265EA}">
      <dgm:prSet/>
      <dgm:spPr/>
      <dgm:t>
        <a:bodyPr/>
        <a:lstStyle/>
        <a:p>
          <a:endParaRPr lang="es-MX" sz="1200"/>
        </a:p>
      </dgm:t>
    </dgm:pt>
    <dgm:pt modelId="{2D5184D7-4D13-4E13-B217-156052D3B99A}">
      <dgm:prSet phldrT="[Texto]" custT="1"/>
      <dgm:spPr/>
      <dgm:t>
        <a:bodyPr/>
        <a:lstStyle/>
        <a:p>
          <a:r>
            <a:rPr lang="es-MX" sz="1200" dirty="0" smtClean="0"/>
            <a:t>Planificación</a:t>
          </a:r>
          <a:endParaRPr lang="es-MX" sz="1200" dirty="0"/>
        </a:p>
      </dgm:t>
    </dgm:pt>
    <dgm:pt modelId="{4EBB5F11-DD95-4352-A906-ADA683CEBB74}" type="parTrans" cxnId="{3EBC5FC3-B7FE-4EAF-8CD0-9AD1FA7E6938}">
      <dgm:prSet/>
      <dgm:spPr/>
      <dgm:t>
        <a:bodyPr/>
        <a:lstStyle/>
        <a:p>
          <a:endParaRPr lang="es-MX" sz="1200"/>
        </a:p>
      </dgm:t>
    </dgm:pt>
    <dgm:pt modelId="{56D2B8F9-59C2-45F7-A0AE-2BCA3AD33116}" type="sibTrans" cxnId="{3EBC5FC3-B7FE-4EAF-8CD0-9AD1FA7E6938}">
      <dgm:prSet/>
      <dgm:spPr/>
      <dgm:t>
        <a:bodyPr/>
        <a:lstStyle/>
        <a:p>
          <a:endParaRPr lang="es-MX" sz="1200"/>
        </a:p>
      </dgm:t>
    </dgm:pt>
    <dgm:pt modelId="{846FA67F-6C8F-4F52-8879-FEE5ED7675F0}">
      <dgm:prSet phldrT="[Texto]" custT="1"/>
      <dgm:spPr/>
      <dgm:t>
        <a:bodyPr anchor="t"/>
        <a:lstStyle/>
        <a:p>
          <a:pPr algn="r"/>
          <a:r>
            <a:rPr lang="es-MX" sz="1200" dirty="0" smtClean="0"/>
            <a:t>Previsiones</a:t>
          </a:r>
          <a:endParaRPr lang="es-MX" sz="1200" dirty="0"/>
        </a:p>
      </dgm:t>
    </dgm:pt>
    <dgm:pt modelId="{CF02DC55-D2A1-439D-8892-3C9F501DFF51}" type="parTrans" cxnId="{53361EE1-B766-47AE-8CC4-0852CE40736F}">
      <dgm:prSet/>
      <dgm:spPr/>
      <dgm:t>
        <a:bodyPr/>
        <a:lstStyle/>
        <a:p>
          <a:endParaRPr lang="es-MX" sz="1200"/>
        </a:p>
      </dgm:t>
    </dgm:pt>
    <dgm:pt modelId="{99CD2164-2DF9-4E44-977A-EBEF9E27913D}" type="sibTrans" cxnId="{53361EE1-B766-47AE-8CC4-0852CE40736F}">
      <dgm:prSet/>
      <dgm:spPr/>
      <dgm:t>
        <a:bodyPr/>
        <a:lstStyle/>
        <a:p>
          <a:endParaRPr lang="es-MX" sz="1200"/>
        </a:p>
      </dgm:t>
    </dgm:pt>
    <dgm:pt modelId="{86FC8ECB-14B1-40E5-9913-29E7C1464386}">
      <dgm:prSet phldrT="[Texto]" custT="1"/>
      <dgm:spPr/>
      <dgm:t>
        <a:bodyPr/>
        <a:lstStyle/>
        <a:p>
          <a:r>
            <a:rPr lang="es-MX" sz="1200" dirty="0" smtClean="0"/>
            <a:t>Organización</a:t>
          </a:r>
          <a:endParaRPr lang="es-MX" sz="1200" dirty="0"/>
        </a:p>
      </dgm:t>
    </dgm:pt>
    <dgm:pt modelId="{2A768EEE-E365-4939-8B6B-C5F39FF291F0}" type="parTrans" cxnId="{D85635BF-ADC5-45D1-B889-6843812E5840}">
      <dgm:prSet/>
      <dgm:spPr/>
      <dgm:t>
        <a:bodyPr/>
        <a:lstStyle/>
        <a:p>
          <a:endParaRPr lang="es-MX" sz="1200"/>
        </a:p>
      </dgm:t>
    </dgm:pt>
    <dgm:pt modelId="{F6EA7E06-32F6-4633-B093-B0B93C33DF9E}" type="sibTrans" cxnId="{D85635BF-ADC5-45D1-B889-6843812E5840}">
      <dgm:prSet/>
      <dgm:spPr/>
      <dgm:t>
        <a:bodyPr/>
        <a:lstStyle/>
        <a:p>
          <a:endParaRPr lang="es-MX" sz="1200"/>
        </a:p>
      </dgm:t>
    </dgm:pt>
    <dgm:pt modelId="{6DDDA25D-4FC7-4A7A-8E5E-64500499533F}">
      <dgm:prSet phldrT="[Texto]" custT="1"/>
      <dgm:spPr/>
      <dgm:t>
        <a:bodyPr anchor="b"/>
        <a:lstStyle/>
        <a:p>
          <a:pPr algn="r"/>
          <a:r>
            <a:rPr lang="es-MX" sz="1200" dirty="0" smtClean="0"/>
            <a:t>Descripciones del trabajo</a:t>
          </a:r>
          <a:endParaRPr lang="es-MX" sz="1200" dirty="0"/>
        </a:p>
      </dgm:t>
    </dgm:pt>
    <dgm:pt modelId="{4A497F5F-6E2D-4F4F-AB92-7869FCB78082}" type="parTrans" cxnId="{B690FAB3-1576-43E4-A245-CC3DB32EB688}">
      <dgm:prSet/>
      <dgm:spPr/>
      <dgm:t>
        <a:bodyPr/>
        <a:lstStyle/>
        <a:p>
          <a:endParaRPr lang="es-MX" sz="1200"/>
        </a:p>
      </dgm:t>
    </dgm:pt>
    <dgm:pt modelId="{33CD4C7C-1025-4A3E-A5C8-66822A88A72E}" type="sibTrans" cxnId="{B690FAB3-1576-43E4-A245-CC3DB32EB688}">
      <dgm:prSet/>
      <dgm:spPr/>
      <dgm:t>
        <a:bodyPr/>
        <a:lstStyle/>
        <a:p>
          <a:endParaRPr lang="es-MX" sz="1200"/>
        </a:p>
      </dgm:t>
    </dgm:pt>
    <dgm:pt modelId="{A36FD606-CC3F-45C5-9962-8744A8AAD45D}">
      <dgm:prSet phldrT="[Texto]" custT="1"/>
      <dgm:spPr/>
      <dgm:t>
        <a:bodyPr/>
        <a:lstStyle/>
        <a:p>
          <a:r>
            <a:rPr lang="es-MX" sz="1200" dirty="0" smtClean="0"/>
            <a:t>Dirección</a:t>
          </a:r>
          <a:endParaRPr lang="es-MX" sz="1200" dirty="0"/>
        </a:p>
      </dgm:t>
    </dgm:pt>
    <dgm:pt modelId="{DC28FDF1-9BC4-4010-A64E-558C93AFB81B}" type="parTrans" cxnId="{A6673E04-64DF-4E7A-B84C-64082D6F9AB6}">
      <dgm:prSet/>
      <dgm:spPr/>
      <dgm:t>
        <a:bodyPr/>
        <a:lstStyle/>
        <a:p>
          <a:endParaRPr lang="es-MX" sz="1200"/>
        </a:p>
      </dgm:t>
    </dgm:pt>
    <dgm:pt modelId="{376BDEB1-3EF4-4ECA-B852-7D02B74C380C}" type="sibTrans" cxnId="{A6673E04-64DF-4E7A-B84C-64082D6F9AB6}">
      <dgm:prSet/>
      <dgm:spPr/>
      <dgm:t>
        <a:bodyPr/>
        <a:lstStyle/>
        <a:p>
          <a:endParaRPr lang="es-MX" sz="1200"/>
        </a:p>
      </dgm:t>
    </dgm:pt>
    <dgm:pt modelId="{82206951-6E65-47F8-871D-6D7F2CE582DD}">
      <dgm:prSet phldrT="[Texto]" custT="1"/>
      <dgm:spPr/>
      <dgm:t>
        <a:bodyPr anchor="b"/>
        <a:lstStyle/>
        <a:p>
          <a:r>
            <a:rPr lang="es-MX" sz="1200" dirty="0" smtClean="0"/>
            <a:t>Motivación</a:t>
          </a:r>
          <a:endParaRPr lang="es-MX" sz="1200" dirty="0"/>
        </a:p>
      </dgm:t>
    </dgm:pt>
    <dgm:pt modelId="{DAFB188C-2451-46C8-BC22-CDB55AA4C3FB}" type="parTrans" cxnId="{D43C9159-D610-4F61-A487-ED633A465ACB}">
      <dgm:prSet/>
      <dgm:spPr/>
      <dgm:t>
        <a:bodyPr/>
        <a:lstStyle/>
        <a:p>
          <a:endParaRPr lang="es-MX" sz="1200"/>
        </a:p>
      </dgm:t>
    </dgm:pt>
    <dgm:pt modelId="{89B2EEB2-44F8-4EE9-A502-C66EDB85EE61}" type="sibTrans" cxnId="{D43C9159-D610-4F61-A487-ED633A465ACB}">
      <dgm:prSet/>
      <dgm:spPr/>
      <dgm:t>
        <a:bodyPr/>
        <a:lstStyle/>
        <a:p>
          <a:endParaRPr lang="es-MX" sz="1200"/>
        </a:p>
      </dgm:t>
    </dgm:pt>
    <dgm:pt modelId="{0B6F096C-E29D-4100-9E76-C0C0DAB5C155}">
      <dgm:prSet phldrT="[Texto]" custT="1"/>
      <dgm:spPr/>
      <dgm:t>
        <a:bodyPr anchor="t"/>
        <a:lstStyle/>
        <a:p>
          <a:pPr algn="r"/>
          <a:r>
            <a:rPr lang="es-MX" sz="1200" dirty="0" smtClean="0"/>
            <a:t>Objetivos a corto y largo plazo</a:t>
          </a:r>
          <a:endParaRPr lang="es-MX" sz="1200" dirty="0"/>
        </a:p>
      </dgm:t>
    </dgm:pt>
    <dgm:pt modelId="{1C378C8A-1775-44F8-8751-7B1A1FD84F6E}" type="parTrans" cxnId="{1608F6C7-3390-411C-AA5E-B84CF70428C5}">
      <dgm:prSet/>
      <dgm:spPr/>
      <dgm:t>
        <a:bodyPr/>
        <a:lstStyle/>
        <a:p>
          <a:endParaRPr lang="es-MX" sz="1200"/>
        </a:p>
      </dgm:t>
    </dgm:pt>
    <dgm:pt modelId="{A66AE2E8-D176-4747-9AD6-6753E57FF474}" type="sibTrans" cxnId="{1608F6C7-3390-411C-AA5E-B84CF70428C5}">
      <dgm:prSet/>
      <dgm:spPr/>
      <dgm:t>
        <a:bodyPr/>
        <a:lstStyle/>
        <a:p>
          <a:endParaRPr lang="es-MX" sz="1200"/>
        </a:p>
      </dgm:t>
    </dgm:pt>
    <dgm:pt modelId="{4932ABF4-5AA2-48CD-A66C-6F7502899FBD}">
      <dgm:prSet phldrT="[Texto]" custT="1"/>
      <dgm:spPr/>
      <dgm:t>
        <a:bodyPr anchor="t"/>
        <a:lstStyle/>
        <a:p>
          <a:pPr algn="r"/>
          <a:r>
            <a:rPr lang="es-MX" sz="1200" dirty="0" smtClean="0"/>
            <a:t>Políticas organizativas</a:t>
          </a:r>
          <a:endParaRPr lang="es-MX" sz="1200" dirty="0"/>
        </a:p>
      </dgm:t>
    </dgm:pt>
    <dgm:pt modelId="{6DE56E9F-4EFB-4D9B-B210-47A9A38137D2}" type="parTrans" cxnId="{2CB0ED93-5613-4479-9F47-778C1DD5F4AD}">
      <dgm:prSet/>
      <dgm:spPr/>
      <dgm:t>
        <a:bodyPr/>
        <a:lstStyle/>
        <a:p>
          <a:endParaRPr lang="es-MX" sz="1200"/>
        </a:p>
      </dgm:t>
    </dgm:pt>
    <dgm:pt modelId="{4E8A33C0-553A-462D-AB3F-7A7A518C780E}" type="sibTrans" cxnId="{2CB0ED93-5613-4479-9F47-778C1DD5F4AD}">
      <dgm:prSet/>
      <dgm:spPr/>
      <dgm:t>
        <a:bodyPr/>
        <a:lstStyle/>
        <a:p>
          <a:endParaRPr lang="es-MX" sz="1200"/>
        </a:p>
      </dgm:t>
    </dgm:pt>
    <dgm:pt modelId="{5FC27448-E4EE-4EF3-9F3D-72BE12646332}">
      <dgm:prSet phldrT="[Texto]" custT="1"/>
      <dgm:spPr/>
      <dgm:t>
        <a:bodyPr anchor="t"/>
        <a:lstStyle/>
        <a:p>
          <a:pPr algn="r"/>
          <a:r>
            <a:rPr lang="es-MX" sz="1200" dirty="0" smtClean="0"/>
            <a:t>Procedimientos estándares</a:t>
          </a:r>
          <a:endParaRPr lang="es-MX" sz="1200" dirty="0"/>
        </a:p>
      </dgm:t>
    </dgm:pt>
    <dgm:pt modelId="{EE363CEB-D287-435A-B153-DEA7D74CB84E}" type="parTrans" cxnId="{46B735B2-3CD6-4D41-A39A-DE57E4228E65}">
      <dgm:prSet/>
      <dgm:spPr/>
      <dgm:t>
        <a:bodyPr/>
        <a:lstStyle/>
        <a:p>
          <a:endParaRPr lang="es-MX" sz="1200"/>
        </a:p>
      </dgm:t>
    </dgm:pt>
    <dgm:pt modelId="{0DB11C96-7C14-4EDA-B7A8-0AE40203E558}" type="sibTrans" cxnId="{46B735B2-3CD6-4D41-A39A-DE57E4228E65}">
      <dgm:prSet/>
      <dgm:spPr/>
      <dgm:t>
        <a:bodyPr/>
        <a:lstStyle/>
        <a:p>
          <a:endParaRPr lang="es-MX" sz="1200"/>
        </a:p>
      </dgm:t>
    </dgm:pt>
    <dgm:pt modelId="{DC97E75C-B6BA-40B5-BA8F-9D6156001294}">
      <dgm:prSet phldrT="[Texto]" custT="1"/>
      <dgm:spPr/>
      <dgm:t>
        <a:bodyPr anchor="t"/>
        <a:lstStyle/>
        <a:p>
          <a:pPr algn="r"/>
          <a:r>
            <a:rPr lang="es-MX" sz="1200" dirty="0" smtClean="0"/>
            <a:t>Análisis de tareas</a:t>
          </a:r>
          <a:endParaRPr lang="es-MX" sz="1200" dirty="0"/>
        </a:p>
      </dgm:t>
    </dgm:pt>
    <dgm:pt modelId="{0472EA0F-9AD3-4C8D-A95B-8E3E1C2F3820}" type="parTrans" cxnId="{8ADFF627-B850-46EF-910B-01DB3925E220}">
      <dgm:prSet/>
      <dgm:spPr/>
      <dgm:t>
        <a:bodyPr/>
        <a:lstStyle/>
        <a:p>
          <a:endParaRPr lang="es-MX" sz="1200"/>
        </a:p>
      </dgm:t>
    </dgm:pt>
    <dgm:pt modelId="{1F27EA1E-687B-4968-A5DC-8B8B5D972D52}" type="sibTrans" cxnId="{8ADFF627-B850-46EF-910B-01DB3925E220}">
      <dgm:prSet/>
      <dgm:spPr/>
      <dgm:t>
        <a:bodyPr/>
        <a:lstStyle/>
        <a:p>
          <a:endParaRPr lang="es-MX" sz="1200"/>
        </a:p>
      </dgm:t>
    </dgm:pt>
    <dgm:pt modelId="{E5AE7CCF-5E07-44B2-8ABD-CAD33CA2DF92}">
      <dgm:prSet phldrT="[Texto]" custT="1"/>
      <dgm:spPr/>
      <dgm:t>
        <a:bodyPr anchor="t"/>
        <a:lstStyle/>
        <a:p>
          <a:pPr algn="r"/>
          <a:r>
            <a:rPr lang="es-MX" sz="1200" dirty="0" smtClean="0"/>
            <a:t>Obtención y distribución de recursos</a:t>
          </a:r>
          <a:endParaRPr lang="es-MX" sz="1200" dirty="0"/>
        </a:p>
      </dgm:t>
    </dgm:pt>
    <dgm:pt modelId="{47A74F37-E720-45D5-82CF-901BDC7AAE96}" type="parTrans" cxnId="{8CA85CF3-4DCD-46BA-A3C9-0736EE128288}">
      <dgm:prSet/>
      <dgm:spPr/>
      <dgm:t>
        <a:bodyPr/>
        <a:lstStyle/>
        <a:p>
          <a:endParaRPr lang="es-MX" sz="1200"/>
        </a:p>
      </dgm:t>
    </dgm:pt>
    <dgm:pt modelId="{7D5FB343-3553-44E0-93C3-B7A6F9053AE8}" type="sibTrans" cxnId="{8CA85CF3-4DCD-46BA-A3C9-0736EE128288}">
      <dgm:prSet/>
      <dgm:spPr/>
      <dgm:t>
        <a:bodyPr/>
        <a:lstStyle/>
        <a:p>
          <a:endParaRPr lang="es-MX" sz="1200"/>
        </a:p>
      </dgm:t>
    </dgm:pt>
    <dgm:pt modelId="{E0A8F53B-9DBA-4F19-B5F9-017B894564E4}">
      <dgm:prSet phldrT="[Texto]" custT="1"/>
      <dgm:spPr/>
      <dgm:t>
        <a:bodyPr anchor="b"/>
        <a:lstStyle/>
        <a:p>
          <a:pPr algn="r"/>
          <a:r>
            <a:rPr lang="es-MX" sz="1200" dirty="0" smtClean="0"/>
            <a:t>Asignación de tareas a puestos de trabajo</a:t>
          </a:r>
          <a:endParaRPr lang="es-MX" sz="1200" dirty="0"/>
        </a:p>
      </dgm:t>
    </dgm:pt>
    <dgm:pt modelId="{4AAEF0E8-583F-45CC-8E0B-BAD45349D43A}" type="parTrans" cxnId="{DF1C7843-99D7-492F-B0CD-F8C3A9BD252B}">
      <dgm:prSet/>
      <dgm:spPr/>
      <dgm:t>
        <a:bodyPr/>
        <a:lstStyle/>
        <a:p>
          <a:endParaRPr lang="es-MX" sz="1200"/>
        </a:p>
      </dgm:t>
    </dgm:pt>
    <dgm:pt modelId="{10D9D81B-2164-4407-8E41-7D3E570524CC}" type="sibTrans" cxnId="{DF1C7843-99D7-492F-B0CD-F8C3A9BD252B}">
      <dgm:prSet/>
      <dgm:spPr/>
      <dgm:t>
        <a:bodyPr/>
        <a:lstStyle/>
        <a:p>
          <a:endParaRPr lang="es-MX" sz="1200"/>
        </a:p>
      </dgm:t>
    </dgm:pt>
    <dgm:pt modelId="{EA33D80D-A256-4DE3-9FFC-9CE172480CE3}">
      <dgm:prSet phldrT="[Texto]" custT="1"/>
      <dgm:spPr/>
      <dgm:t>
        <a:bodyPr anchor="b"/>
        <a:lstStyle/>
        <a:p>
          <a:pPr algn="r"/>
          <a:r>
            <a:rPr lang="es-MX" sz="1200" dirty="0" smtClean="0"/>
            <a:t>Determinación de las relaciones organizativas</a:t>
          </a:r>
          <a:endParaRPr lang="es-MX" sz="1200" dirty="0"/>
        </a:p>
      </dgm:t>
    </dgm:pt>
    <dgm:pt modelId="{80B807D8-52E7-4B67-A03A-DD8FD605D4AE}" type="parTrans" cxnId="{AA82B27A-F437-4102-BDB8-63F432FE8A7A}">
      <dgm:prSet/>
      <dgm:spPr/>
      <dgm:t>
        <a:bodyPr/>
        <a:lstStyle/>
        <a:p>
          <a:endParaRPr lang="es-MX" sz="1200"/>
        </a:p>
      </dgm:t>
    </dgm:pt>
    <dgm:pt modelId="{A291C254-6C25-4813-8B29-360109CB1267}" type="sibTrans" cxnId="{AA82B27A-F437-4102-BDB8-63F432FE8A7A}">
      <dgm:prSet/>
      <dgm:spPr/>
      <dgm:t>
        <a:bodyPr/>
        <a:lstStyle/>
        <a:p>
          <a:endParaRPr lang="es-MX" sz="1200"/>
        </a:p>
      </dgm:t>
    </dgm:pt>
    <dgm:pt modelId="{98F9C50C-E8E9-419E-831E-00FF228D4E52}">
      <dgm:prSet phldrT="[Texto]" custT="1"/>
      <dgm:spPr/>
      <dgm:t>
        <a:bodyPr anchor="b"/>
        <a:lstStyle/>
        <a:p>
          <a:pPr algn="r"/>
          <a:r>
            <a:rPr lang="es-MX" sz="1200" dirty="0" smtClean="0"/>
            <a:t>Delegación de autoridad</a:t>
          </a:r>
          <a:endParaRPr lang="es-MX" sz="1200" dirty="0"/>
        </a:p>
      </dgm:t>
    </dgm:pt>
    <dgm:pt modelId="{15C94C4A-A3F0-4DD4-968F-43DB25036D0D}" type="parTrans" cxnId="{A4ED9D08-529F-40DF-919D-EAD2E2ACB2ED}">
      <dgm:prSet/>
      <dgm:spPr/>
      <dgm:t>
        <a:bodyPr/>
        <a:lstStyle/>
        <a:p>
          <a:endParaRPr lang="es-MX" sz="1200"/>
        </a:p>
      </dgm:t>
    </dgm:pt>
    <dgm:pt modelId="{343F101D-C2A1-45F6-93BD-0B6EDF0989D3}" type="sibTrans" cxnId="{A4ED9D08-529F-40DF-919D-EAD2E2ACB2ED}">
      <dgm:prSet/>
      <dgm:spPr/>
      <dgm:t>
        <a:bodyPr/>
        <a:lstStyle/>
        <a:p>
          <a:endParaRPr lang="es-MX" sz="1200"/>
        </a:p>
      </dgm:t>
    </dgm:pt>
    <dgm:pt modelId="{EE8BF17D-5A45-4B6B-ABF0-D87914B9700E}">
      <dgm:prSet phldrT="[Texto]" custT="1"/>
      <dgm:spPr/>
      <dgm:t>
        <a:bodyPr anchor="b"/>
        <a:lstStyle/>
        <a:p>
          <a:r>
            <a:rPr lang="es-MX" sz="1200" dirty="0" smtClean="0"/>
            <a:t>Comunicación</a:t>
          </a:r>
          <a:endParaRPr lang="es-MX" sz="1200" dirty="0"/>
        </a:p>
      </dgm:t>
    </dgm:pt>
    <dgm:pt modelId="{2F7A2084-F562-4A5D-A3E4-479DA9157B45}" type="parTrans" cxnId="{EAC849B2-A862-4573-A393-5A873FDF2157}">
      <dgm:prSet/>
      <dgm:spPr/>
      <dgm:t>
        <a:bodyPr/>
        <a:lstStyle/>
        <a:p>
          <a:endParaRPr lang="es-MX" sz="1200"/>
        </a:p>
      </dgm:t>
    </dgm:pt>
    <dgm:pt modelId="{FFF9D44E-EE67-4F70-98C8-42FEC98BAC28}" type="sibTrans" cxnId="{EAC849B2-A862-4573-A393-5A873FDF2157}">
      <dgm:prSet/>
      <dgm:spPr/>
      <dgm:t>
        <a:bodyPr/>
        <a:lstStyle/>
        <a:p>
          <a:endParaRPr lang="es-MX" sz="1200"/>
        </a:p>
      </dgm:t>
    </dgm:pt>
    <dgm:pt modelId="{47497217-4F17-412A-9B90-3E769EB853C8}">
      <dgm:prSet phldrT="[Texto]" custT="1"/>
      <dgm:spPr/>
      <dgm:t>
        <a:bodyPr anchor="b"/>
        <a:lstStyle/>
        <a:p>
          <a:r>
            <a:rPr lang="es-MX" sz="1200" dirty="0" smtClean="0"/>
            <a:t>Jefatura</a:t>
          </a:r>
          <a:endParaRPr lang="es-MX" sz="1200" dirty="0"/>
        </a:p>
      </dgm:t>
    </dgm:pt>
    <dgm:pt modelId="{E3999D47-1F38-4D88-A145-957387F81FA2}" type="parTrans" cxnId="{780CC7BD-76DF-47A4-8CC4-D9F6CFB31825}">
      <dgm:prSet/>
      <dgm:spPr/>
      <dgm:t>
        <a:bodyPr/>
        <a:lstStyle/>
        <a:p>
          <a:endParaRPr lang="es-MX" sz="1200"/>
        </a:p>
      </dgm:t>
    </dgm:pt>
    <dgm:pt modelId="{4BB2C5EA-EA18-41AC-8E13-C6838B9306F5}" type="sibTrans" cxnId="{780CC7BD-76DF-47A4-8CC4-D9F6CFB31825}">
      <dgm:prSet/>
      <dgm:spPr/>
      <dgm:t>
        <a:bodyPr/>
        <a:lstStyle/>
        <a:p>
          <a:endParaRPr lang="es-MX" sz="1200"/>
        </a:p>
      </dgm:t>
    </dgm:pt>
    <dgm:pt modelId="{0BE93C24-4B7C-4722-90E6-04DB12FD7029}">
      <dgm:prSet phldrT="[Texto]" custT="1"/>
      <dgm:spPr/>
      <dgm:t>
        <a:bodyPr anchor="b"/>
        <a:lstStyle/>
        <a:p>
          <a:r>
            <a:rPr lang="es-MX" sz="1200" dirty="0" smtClean="0"/>
            <a:t>Coordinación</a:t>
          </a:r>
          <a:endParaRPr lang="es-MX" sz="1200" dirty="0"/>
        </a:p>
      </dgm:t>
    </dgm:pt>
    <dgm:pt modelId="{C3BDF75F-81DE-4C0C-8B26-6165DC6D819B}" type="parTrans" cxnId="{191CE53B-3125-4142-BFE2-3FDE8A1A9F34}">
      <dgm:prSet/>
      <dgm:spPr/>
      <dgm:t>
        <a:bodyPr/>
        <a:lstStyle/>
        <a:p>
          <a:endParaRPr lang="es-MX" sz="1200"/>
        </a:p>
      </dgm:t>
    </dgm:pt>
    <dgm:pt modelId="{30391E4C-565A-43B5-9F16-0C49F8B58047}" type="sibTrans" cxnId="{191CE53B-3125-4142-BFE2-3FDE8A1A9F34}">
      <dgm:prSet/>
      <dgm:spPr/>
      <dgm:t>
        <a:bodyPr/>
        <a:lstStyle/>
        <a:p>
          <a:endParaRPr lang="es-MX" sz="1200"/>
        </a:p>
      </dgm:t>
    </dgm:pt>
    <dgm:pt modelId="{FA259078-6B40-43EF-8AF4-507F0EF1B726}">
      <dgm:prSet phldrT="[Texto]" custT="1"/>
      <dgm:spPr/>
      <dgm:t>
        <a:bodyPr anchor="b"/>
        <a:lstStyle/>
        <a:p>
          <a:r>
            <a:rPr lang="es-MX" sz="1200" dirty="0" smtClean="0"/>
            <a:t>Valoración de la ejecución</a:t>
          </a:r>
          <a:endParaRPr lang="es-MX" sz="1200" dirty="0"/>
        </a:p>
      </dgm:t>
    </dgm:pt>
    <dgm:pt modelId="{AD89C606-B0C6-4F6E-BCB0-E02A9D45A6C8}" type="parTrans" cxnId="{FF058570-A23D-439E-9D36-D8068393356C}">
      <dgm:prSet/>
      <dgm:spPr/>
      <dgm:t>
        <a:bodyPr/>
        <a:lstStyle/>
        <a:p>
          <a:endParaRPr lang="es-MX" sz="1200"/>
        </a:p>
      </dgm:t>
    </dgm:pt>
    <dgm:pt modelId="{8D1F0E02-25C7-4E12-A509-0EC4042F244B}" type="sibTrans" cxnId="{FF058570-A23D-439E-9D36-D8068393356C}">
      <dgm:prSet/>
      <dgm:spPr/>
      <dgm:t>
        <a:bodyPr/>
        <a:lstStyle/>
        <a:p>
          <a:endParaRPr lang="es-MX" sz="1200"/>
        </a:p>
      </dgm:t>
    </dgm:pt>
    <dgm:pt modelId="{C1F0CEC7-3F16-4420-A9D0-A97F222657C6}">
      <dgm:prSet phldrT="[Texto]" custT="1"/>
      <dgm:spPr/>
      <dgm:t>
        <a:bodyPr anchor="b"/>
        <a:lstStyle/>
        <a:p>
          <a:r>
            <a:rPr lang="es-MX" sz="1200" dirty="0" smtClean="0"/>
            <a:t>Resolución de conflictos</a:t>
          </a:r>
          <a:endParaRPr lang="es-MX" sz="1200" dirty="0"/>
        </a:p>
      </dgm:t>
    </dgm:pt>
    <dgm:pt modelId="{1478025C-FFCB-498E-A8C8-FE20F48FEF76}" type="parTrans" cxnId="{840D528B-457A-4B30-A1B0-34EC0ACF1151}">
      <dgm:prSet/>
      <dgm:spPr/>
      <dgm:t>
        <a:bodyPr/>
        <a:lstStyle/>
        <a:p>
          <a:endParaRPr lang="es-MX" sz="1200"/>
        </a:p>
      </dgm:t>
    </dgm:pt>
    <dgm:pt modelId="{15A9E41D-7B30-4E01-B5FF-8BE79CD7E323}" type="sibTrans" cxnId="{840D528B-457A-4B30-A1B0-34EC0ACF1151}">
      <dgm:prSet/>
      <dgm:spPr/>
      <dgm:t>
        <a:bodyPr/>
        <a:lstStyle/>
        <a:p>
          <a:endParaRPr lang="es-MX" sz="1200"/>
        </a:p>
      </dgm:t>
    </dgm:pt>
    <dgm:pt modelId="{3EA5BE67-88C5-46C9-A809-B42C6C851C39}">
      <dgm:prSet phldrT="[Texto]" custT="1"/>
      <dgm:spPr/>
      <dgm:t>
        <a:bodyPr anchor="b"/>
        <a:lstStyle/>
        <a:p>
          <a:r>
            <a:rPr lang="es-MX" sz="1200" dirty="0" smtClean="0"/>
            <a:t>Mantenimiento de políticas de al empresa</a:t>
          </a:r>
          <a:endParaRPr lang="es-MX" sz="1200" dirty="0"/>
        </a:p>
      </dgm:t>
    </dgm:pt>
    <dgm:pt modelId="{339C1B1D-936B-4268-BC9B-25D1A32DB233}" type="parTrans" cxnId="{EDA9D45B-2BB3-4631-B749-B93CAB898F01}">
      <dgm:prSet/>
      <dgm:spPr/>
      <dgm:t>
        <a:bodyPr/>
        <a:lstStyle/>
        <a:p>
          <a:endParaRPr lang="es-MX" sz="1200"/>
        </a:p>
      </dgm:t>
    </dgm:pt>
    <dgm:pt modelId="{778DCAA4-B733-4071-A37B-E25F7C3DDD7B}" type="sibTrans" cxnId="{EDA9D45B-2BB3-4631-B749-B93CAB898F01}">
      <dgm:prSet/>
      <dgm:spPr/>
      <dgm:t>
        <a:bodyPr/>
        <a:lstStyle/>
        <a:p>
          <a:endParaRPr lang="es-MX" sz="1200"/>
        </a:p>
      </dgm:t>
    </dgm:pt>
    <dgm:pt modelId="{8B8E3E76-0A0E-4F10-BD3F-9B2C02E35B01}">
      <dgm:prSet phldrT="[Texto]" custT="1"/>
      <dgm:spPr/>
      <dgm:t>
        <a:bodyPr anchor="b"/>
        <a:lstStyle/>
        <a:p>
          <a:r>
            <a:rPr lang="es-MX" sz="1200" dirty="0" smtClean="0"/>
            <a:t>Comparación de la ejecución actual y la deseada</a:t>
          </a:r>
          <a:endParaRPr lang="es-MX" sz="1200" dirty="0"/>
        </a:p>
      </dgm:t>
    </dgm:pt>
    <dgm:pt modelId="{3530A61D-7B8C-4E38-AC2A-9E12895290EE}" type="parTrans" cxnId="{2024A746-2251-400B-80D5-F2503320E0C5}">
      <dgm:prSet/>
      <dgm:spPr/>
      <dgm:t>
        <a:bodyPr/>
        <a:lstStyle/>
        <a:p>
          <a:endParaRPr lang="es-MX" sz="1200"/>
        </a:p>
      </dgm:t>
    </dgm:pt>
    <dgm:pt modelId="{EC36FE3C-CFA7-4773-8895-520764A0AC0B}" type="sibTrans" cxnId="{2024A746-2251-400B-80D5-F2503320E0C5}">
      <dgm:prSet/>
      <dgm:spPr/>
      <dgm:t>
        <a:bodyPr/>
        <a:lstStyle/>
        <a:p>
          <a:endParaRPr lang="es-MX" sz="1200"/>
        </a:p>
      </dgm:t>
    </dgm:pt>
    <dgm:pt modelId="{6A43C281-876F-4915-8D95-E0A7BD49410D}">
      <dgm:prSet phldrT="[Texto]" custT="1"/>
      <dgm:spPr/>
      <dgm:t>
        <a:bodyPr anchor="b"/>
        <a:lstStyle/>
        <a:p>
          <a:r>
            <a:rPr lang="es-MX" sz="1200" dirty="0" smtClean="0"/>
            <a:t>Tomar acciones correctivas</a:t>
          </a:r>
          <a:endParaRPr lang="es-MX" sz="1200" dirty="0"/>
        </a:p>
      </dgm:t>
    </dgm:pt>
    <dgm:pt modelId="{6DC781D7-4B40-4345-BCC2-639E5659A5A6}" type="parTrans" cxnId="{9E8750C4-0523-4474-9CF8-25B840460589}">
      <dgm:prSet/>
      <dgm:spPr/>
      <dgm:t>
        <a:bodyPr/>
        <a:lstStyle/>
        <a:p>
          <a:endParaRPr lang="es-MX" sz="1200"/>
        </a:p>
      </dgm:t>
    </dgm:pt>
    <dgm:pt modelId="{011894CC-52AF-4B97-932A-D61FA39BA5F5}" type="sibTrans" cxnId="{9E8750C4-0523-4474-9CF8-25B840460589}">
      <dgm:prSet/>
      <dgm:spPr/>
      <dgm:t>
        <a:bodyPr/>
        <a:lstStyle/>
        <a:p>
          <a:endParaRPr lang="es-MX" sz="1200"/>
        </a:p>
      </dgm:t>
    </dgm:pt>
    <dgm:pt modelId="{6F62B450-7CAF-4048-BC12-AD87FB0192D6}">
      <dgm:prSet phldrT="[Texto]" custT="1"/>
      <dgm:spPr/>
      <dgm:t>
        <a:bodyPr anchor="b"/>
        <a:lstStyle/>
        <a:p>
          <a:pPr algn="r"/>
          <a:r>
            <a:rPr lang="es-MX" sz="1200" dirty="0" smtClean="0"/>
            <a:t>Persona</a:t>
          </a:r>
          <a:endParaRPr lang="es-MX" sz="1200" dirty="0"/>
        </a:p>
      </dgm:t>
    </dgm:pt>
    <dgm:pt modelId="{21466774-E483-4A45-921D-BE16A1930BBC}" type="parTrans" cxnId="{C8D6BC4F-0162-48CF-8381-AC9DD3C61307}">
      <dgm:prSet/>
      <dgm:spPr/>
      <dgm:t>
        <a:bodyPr/>
        <a:lstStyle/>
        <a:p>
          <a:endParaRPr lang="es-MX" sz="1200"/>
        </a:p>
      </dgm:t>
    </dgm:pt>
    <dgm:pt modelId="{76D372B2-F03D-4E1A-A442-6E7907E5B957}" type="sibTrans" cxnId="{C8D6BC4F-0162-48CF-8381-AC9DD3C61307}">
      <dgm:prSet/>
      <dgm:spPr/>
      <dgm:t>
        <a:bodyPr/>
        <a:lstStyle/>
        <a:p>
          <a:endParaRPr lang="es-MX" sz="1200"/>
        </a:p>
      </dgm:t>
    </dgm:pt>
    <dgm:pt modelId="{1BE56ED1-C40E-4F19-BBE0-FCF011D42C0F}" type="pres">
      <dgm:prSet presAssocID="{907C0667-86A3-42B9-BE1A-A7C554E8A98E}" presName="cycleMatrixDiagram" presStyleCnt="0">
        <dgm:presLayoutVars>
          <dgm:chMax val="1"/>
          <dgm:dir/>
          <dgm:animLvl val="lvl"/>
          <dgm:resizeHandles val="exact"/>
        </dgm:presLayoutVars>
      </dgm:prSet>
      <dgm:spPr/>
      <dgm:t>
        <a:bodyPr/>
        <a:lstStyle/>
        <a:p>
          <a:endParaRPr lang="es-MX"/>
        </a:p>
      </dgm:t>
    </dgm:pt>
    <dgm:pt modelId="{30365569-5C75-4767-8C89-40A39E08C532}" type="pres">
      <dgm:prSet presAssocID="{907C0667-86A3-42B9-BE1A-A7C554E8A98E}" presName="children" presStyleCnt="0"/>
      <dgm:spPr/>
    </dgm:pt>
    <dgm:pt modelId="{6241DAF9-E80B-429D-8E3C-DCDF7501F2CE}" type="pres">
      <dgm:prSet presAssocID="{907C0667-86A3-42B9-BE1A-A7C554E8A98E}" presName="child1group" presStyleCnt="0"/>
      <dgm:spPr/>
    </dgm:pt>
    <dgm:pt modelId="{4995E9F5-AF32-419F-8B1F-3FA46D9CF933}" type="pres">
      <dgm:prSet presAssocID="{907C0667-86A3-42B9-BE1A-A7C554E8A98E}" presName="child1" presStyleLbl="bgAcc1" presStyleIdx="0" presStyleCnt="4" custScaleX="145302" custScaleY="141294"/>
      <dgm:spPr/>
      <dgm:t>
        <a:bodyPr/>
        <a:lstStyle/>
        <a:p>
          <a:endParaRPr lang="es-MX"/>
        </a:p>
      </dgm:t>
    </dgm:pt>
    <dgm:pt modelId="{06C8078B-49FD-4F4E-9E61-B71509726D5F}" type="pres">
      <dgm:prSet presAssocID="{907C0667-86A3-42B9-BE1A-A7C554E8A98E}" presName="child1Text" presStyleLbl="bgAcc1" presStyleIdx="0" presStyleCnt="4">
        <dgm:presLayoutVars>
          <dgm:bulletEnabled val="1"/>
        </dgm:presLayoutVars>
      </dgm:prSet>
      <dgm:spPr/>
      <dgm:t>
        <a:bodyPr/>
        <a:lstStyle/>
        <a:p>
          <a:endParaRPr lang="es-MX"/>
        </a:p>
      </dgm:t>
    </dgm:pt>
    <dgm:pt modelId="{DC068635-7B52-4B5E-931D-070C6A7C2F3D}" type="pres">
      <dgm:prSet presAssocID="{907C0667-86A3-42B9-BE1A-A7C554E8A98E}" presName="child2group" presStyleCnt="0"/>
      <dgm:spPr/>
    </dgm:pt>
    <dgm:pt modelId="{4FC36513-E628-46AD-BF11-53F1E993CEEC}" type="pres">
      <dgm:prSet presAssocID="{907C0667-86A3-42B9-BE1A-A7C554E8A98E}" presName="child2" presStyleLbl="bgAcc1" presStyleIdx="1" presStyleCnt="4" custScaleX="145302" custScaleY="149726"/>
      <dgm:spPr/>
      <dgm:t>
        <a:bodyPr/>
        <a:lstStyle/>
        <a:p>
          <a:endParaRPr lang="es-MX"/>
        </a:p>
      </dgm:t>
    </dgm:pt>
    <dgm:pt modelId="{B98EF5B7-08D6-45CD-B7FA-BEA47F3CE40A}" type="pres">
      <dgm:prSet presAssocID="{907C0667-86A3-42B9-BE1A-A7C554E8A98E}" presName="child2Text" presStyleLbl="bgAcc1" presStyleIdx="1" presStyleCnt="4">
        <dgm:presLayoutVars>
          <dgm:bulletEnabled val="1"/>
        </dgm:presLayoutVars>
      </dgm:prSet>
      <dgm:spPr/>
      <dgm:t>
        <a:bodyPr/>
        <a:lstStyle/>
        <a:p>
          <a:endParaRPr lang="es-MX"/>
        </a:p>
      </dgm:t>
    </dgm:pt>
    <dgm:pt modelId="{69E54123-7376-4C49-845C-57A9F8D6F11A}" type="pres">
      <dgm:prSet presAssocID="{907C0667-86A3-42B9-BE1A-A7C554E8A98E}" presName="child3group" presStyleCnt="0"/>
      <dgm:spPr/>
    </dgm:pt>
    <dgm:pt modelId="{03B5783F-7F75-4E29-9EB6-DF6737BB2F55}" type="pres">
      <dgm:prSet presAssocID="{907C0667-86A3-42B9-BE1A-A7C554E8A98E}" presName="child3" presStyleLbl="bgAcc1" presStyleIdx="2" presStyleCnt="4" custScaleX="145302" custScaleY="158561"/>
      <dgm:spPr/>
      <dgm:t>
        <a:bodyPr/>
        <a:lstStyle/>
        <a:p>
          <a:endParaRPr lang="es-MX"/>
        </a:p>
      </dgm:t>
    </dgm:pt>
    <dgm:pt modelId="{719617F0-33B9-4048-8013-6DE1DC2431A5}" type="pres">
      <dgm:prSet presAssocID="{907C0667-86A3-42B9-BE1A-A7C554E8A98E}" presName="child3Text" presStyleLbl="bgAcc1" presStyleIdx="2" presStyleCnt="4">
        <dgm:presLayoutVars>
          <dgm:bulletEnabled val="1"/>
        </dgm:presLayoutVars>
      </dgm:prSet>
      <dgm:spPr/>
      <dgm:t>
        <a:bodyPr/>
        <a:lstStyle/>
        <a:p>
          <a:endParaRPr lang="es-MX"/>
        </a:p>
      </dgm:t>
    </dgm:pt>
    <dgm:pt modelId="{CBD2640F-98A0-44DF-B3B8-16E296F60DDD}" type="pres">
      <dgm:prSet presAssocID="{907C0667-86A3-42B9-BE1A-A7C554E8A98E}" presName="child4group" presStyleCnt="0"/>
      <dgm:spPr/>
    </dgm:pt>
    <dgm:pt modelId="{FF160EAE-339D-4E22-9677-4A76F889E953}" type="pres">
      <dgm:prSet presAssocID="{907C0667-86A3-42B9-BE1A-A7C554E8A98E}" presName="child4" presStyleLbl="bgAcc1" presStyleIdx="3" presStyleCnt="4" custScaleX="145302" custScaleY="158515" custLinFactNeighborY="3445"/>
      <dgm:spPr/>
      <dgm:t>
        <a:bodyPr/>
        <a:lstStyle/>
        <a:p>
          <a:endParaRPr lang="es-MX"/>
        </a:p>
      </dgm:t>
    </dgm:pt>
    <dgm:pt modelId="{55F0C023-67E8-4F66-A4C2-0620129F4913}" type="pres">
      <dgm:prSet presAssocID="{907C0667-86A3-42B9-BE1A-A7C554E8A98E}" presName="child4Text" presStyleLbl="bgAcc1" presStyleIdx="3" presStyleCnt="4">
        <dgm:presLayoutVars>
          <dgm:bulletEnabled val="1"/>
        </dgm:presLayoutVars>
      </dgm:prSet>
      <dgm:spPr/>
      <dgm:t>
        <a:bodyPr/>
        <a:lstStyle/>
        <a:p>
          <a:endParaRPr lang="es-MX"/>
        </a:p>
      </dgm:t>
    </dgm:pt>
    <dgm:pt modelId="{96DB2FDE-2BB7-48A7-8E07-EA92D412B15F}" type="pres">
      <dgm:prSet presAssocID="{907C0667-86A3-42B9-BE1A-A7C554E8A98E}" presName="childPlaceholder" presStyleCnt="0"/>
      <dgm:spPr/>
    </dgm:pt>
    <dgm:pt modelId="{CB02B524-7D6A-40D5-B3A2-EC4E79997377}" type="pres">
      <dgm:prSet presAssocID="{907C0667-86A3-42B9-BE1A-A7C554E8A98E}" presName="circle" presStyleCnt="0"/>
      <dgm:spPr/>
    </dgm:pt>
    <dgm:pt modelId="{2867021F-DB55-46C3-AFA2-8991BE29BB8F}" type="pres">
      <dgm:prSet presAssocID="{907C0667-86A3-42B9-BE1A-A7C554E8A98E}" presName="quadrant1" presStyleLbl="node1" presStyleIdx="0" presStyleCnt="4" custScaleX="102107" custScaleY="67246" custLinFactNeighborX="-1774" custLinFactNeighborY="14595">
        <dgm:presLayoutVars>
          <dgm:chMax val="1"/>
          <dgm:bulletEnabled val="1"/>
        </dgm:presLayoutVars>
      </dgm:prSet>
      <dgm:spPr/>
      <dgm:t>
        <a:bodyPr/>
        <a:lstStyle/>
        <a:p>
          <a:endParaRPr lang="es-MX"/>
        </a:p>
      </dgm:t>
    </dgm:pt>
    <dgm:pt modelId="{B0E6E819-8375-44B5-BFBD-2EA2E6983884}" type="pres">
      <dgm:prSet presAssocID="{907C0667-86A3-42B9-BE1A-A7C554E8A98E}" presName="quadrant2" presStyleLbl="node1" presStyleIdx="1" presStyleCnt="4" custScaleX="102107" custScaleY="67246" custLinFactNeighborX="1774" custLinFactNeighborY="14594">
        <dgm:presLayoutVars>
          <dgm:chMax val="1"/>
          <dgm:bulletEnabled val="1"/>
        </dgm:presLayoutVars>
      </dgm:prSet>
      <dgm:spPr/>
      <dgm:t>
        <a:bodyPr/>
        <a:lstStyle/>
        <a:p>
          <a:endParaRPr lang="es-MX"/>
        </a:p>
      </dgm:t>
    </dgm:pt>
    <dgm:pt modelId="{834FE564-7B0A-45F9-BF9E-4C671FCD44FC}" type="pres">
      <dgm:prSet presAssocID="{907C0667-86A3-42B9-BE1A-A7C554E8A98E}" presName="quadrant3" presStyleLbl="node1" presStyleIdx="2" presStyleCnt="4" custScaleX="102107" custScaleY="67246" custLinFactNeighborX="1774" custLinFactNeighborY="-14594">
        <dgm:presLayoutVars>
          <dgm:chMax val="1"/>
          <dgm:bulletEnabled val="1"/>
        </dgm:presLayoutVars>
      </dgm:prSet>
      <dgm:spPr/>
      <dgm:t>
        <a:bodyPr/>
        <a:lstStyle/>
        <a:p>
          <a:endParaRPr lang="es-MX"/>
        </a:p>
      </dgm:t>
    </dgm:pt>
    <dgm:pt modelId="{9FA71A20-A5F1-4363-8B6A-EF325D14C8DD}" type="pres">
      <dgm:prSet presAssocID="{907C0667-86A3-42B9-BE1A-A7C554E8A98E}" presName="quadrant4" presStyleLbl="node1" presStyleIdx="3" presStyleCnt="4" custScaleX="102107" custScaleY="67246" custLinFactNeighborX="-1774" custLinFactNeighborY="-14594">
        <dgm:presLayoutVars>
          <dgm:chMax val="1"/>
          <dgm:bulletEnabled val="1"/>
        </dgm:presLayoutVars>
      </dgm:prSet>
      <dgm:spPr/>
      <dgm:t>
        <a:bodyPr/>
        <a:lstStyle/>
        <a:p>
          <a:endParaRPr lang="es-MX"/>
        </a:p>
      </dgm:t>
    </dgm:pt>
    <dgm:pt modelId="{07DB07C4-C554-4A8F-854F-E7D912504D04}" type="pres">
      <dgm:prSet presAssocID="{907C0667-86A3-42B9-BE1A-A7C554E8A98E}" presName="quadrantPlaceholder" presStyleCnt="0"/>
      <dgm:spPr/>
    </dgm:pt>
    <dgm:pt modelId="{F4098D12-1E2A-45EC-BADB-AE1B3EADB678}" type="pres">
      <dgm:prSet presAssocID="{907C0667-86A3-42B9-BE1A-A7C554E8A98E}" presName="center1" presStyleLbl="fgShp" presStyleIdx="0" presStyleCnt="2"/>
      <dgm:spPr/>
    </dgm:pt>
    <dgm:pt modelId="{239339AA-6C93-4BD4-8085-D8088C187304}" type="pres">
      <dgm:prSet presAssocID="{907C0667-86A3-42B9-BE1A-A7C554E8A98E}" presName="center2" presStyleLbl="fgShp" presStyleIdx="1" presStyleCnt="2"/>
      <dgm:spPr/>
    </dgm:pt>
  </dgm:ptLst>
  <dgm:cxnLst>
    <dgm:cxn modelId="{8541AE30-68B9-4E3B-A832-C216853E7D4B}" type="presOf" srcId="{C1F0CEC7-3F16-4420-A9D0-A97F222657C6}" destId="{55F0C023-67E8-4F66-A4C2-0620129F4913}" srcOrd="1" destOrd="5" presId="urn:microsoft.com/office/officeart/2005/8/layout/cycle4"/>
    <dgm:cxn modelId="{2CB0ED93-5613-4479-9F47-778C1DD5F4AD}" srcId="{2D5184D7-4D13-4E13-B217-156052D3B99A}" destId="{4932ABF4-5AA2-48CD-A66C-6F7502899FBD}" srcOrd="2" destOrd="0" parTransId="{6DE56E9F-4EFB-4D9B-B210-47A9A38137D2}" sibTransId="{4E8A33C0-553A-462D-AB3F-7A7A518C780E}"/>
    <dgm:cxn modelId="{DF1C7843-99D7-492F-B0CD-F8C3A9BD252B}" srcId="{86FC8ECB-14B1-40E5-9913-29E7C1464386}" destId="{E0A8F53B-9DBA-4F19-B5F9-017B894564E4}" srcOrd="2" destOrd="0" parTransId="{4AAEF0E8-583F-45CC-8E0B-BAD45349D43A}" sibTransId="{10D9D81B-2164-4407-8E41-7D3E570524CC}"/>
    <dgm:cxn modelId="{83810CBE-676C-429B-9CAC-959F3C599854}" type="presOf" srcId="{EA33D80D-A256-4DE3-9FFC-9CE172480CE3}" destId="{03B5783F-7F75-4E29-9EB6-DF6737BB2F55}" srcOrd="0" destOrd="3" presId="urn:microsoft.com/office/officeart/2005/8/layout/cycle4"/>
    <dgm:cxn modelId="{8ADFF627-B850-46EF-910B-01DB3925E220}" srcId="{2D5184D7-4D13-4E13-B217-156052D3B99A}" destId="{DC97E75C-B6BA-40B5-BA8F-9D6156001294}" srcOrd="4" destOrd="0" parTransId="{0472EA0F-9AD3-4C8D-A95B-8E3E1C2F3820}" sibTransId="{1F27EA1E-687B-4968-A5DC-8B8B5D972D52}"/>
    <dgm:cxn modelId="{780CC7BD-76DF-47A4-8CC4-D9F6CFB31825}" srcId="{A36FD606-CC3F-45C5-9962-8744A8AAD45D}" destId="{47497217-4F17-412A-9B90-3E769EB853C8}" srcOrd="2" destOrd="0" parTransId="{E3999D47-1F38-4D88-A145-957387F81FA2}" sibTransId="{4BB2C5EA-EA18-41AC-8E13-C6838B9306F5}"/>
    <dgm:cxn modelId="{840D528B-457A-4B30-A1B0-34EC0ACF1151}" srcId="{A36FD606-CC3F-45C5-9962-8744A8AAD45D}" destId="{C1F0CEC7-3F16-4420-A9D0-A97F222657C6}" srcOrd="5" destOrd="0" parTransId="{1478025C-FFCB-498E-A8C8-FE20F48FEF76}" sibTransId="{15A9E41D-7B30-4E01-B5FF-8BE79CD7E323}"/>
    <dgm:cxn modelId="{D43C9159-D610-4F61-A487-ED633A465ACB}" srcId="{A36FD606-CC3F-45C5-9962-8744A8AAD45D}" destId="{82206951-6E65-47F8-871D-6D7F2CE582DD}" srcOrd="0" destOrd="0" parTransId="{DAFB188C-2451-46C8-BC22-CDB55AA4C3FB}" sibTransId="{89B2EEB2-44F8-4EE9-A502-C66EDB85EE61}"/>
    <dgm:cxn modelId="{AA82B27A-F437-4102-BDB8-63F432FE8A7A}" srcId="{86FC8ECB-14B1-40E5-9913-29E7C1464386}" destId="{EA33D80D-A256-4DE3-9FFC-9CE172480CE3}" srcOrd="3" destOrd="0" parTransId="{80B807D8-52E7-4B67-A03A-DD8FD605D4AE}" sibTransId="{A291C254-6C25-4813-8B29-360109CB1267}"/>
    <dgm:cxn modelId="{0832A9EA-75BA-46F9-9DB4-284CB3E95A76}" type="presOf" srcId="{C1F0CEC7-3F16-4420-A9D0-A97F222657C6}" destId="{FF160EAE-339D-4E22-9677-4A76F889E953}" srcOrd="0" destOrd="5" presId="urn:microsoft.com/office/officeart/2005/8/layout/cycle4"/>
    <dgm:cxn modelId="{46B735B2-3CD6-4D41-A39A-DE57E4228E65}" srcId="{2D5184D7-4D13-4E13-B217-156052D3B99A}" destId="{5FC27448-E4EE-4EF3-9F3D-72BE12646332}" srcOrd="3" destOrd="0" parTransId="{EE363CEB-D287-435A-B153-DEA7D74CB84E}" sibTransId="{0DB11C96-7C14-4EDA-B7A8-0AE40203E558}"/>
    <dgm:cxn modelId="{18A8A209-60C9-44B0-9856-F8D4D47216F9}" type="presOf" srcId="{4932ABF4-5AA2-48CD-A66C-6F7502899FBD}" destId="{B98EF5B7-08D6-45CD-B7FA-BEA47F3CE40A}" srcOrd="1" destOrd="2" presId="urn:microsoft.com/office/officeart/2005/8/layout/cycle4"/>
    <dgm:cxn modelId="{D85635BF-ADC5-45D1-B889-6843812E5840}" srcId="{907C0667-86A3-42B9-BE1A-A7C554E8A98E}" destId="{86FC8ECB-14B1-40E5-9913-29E7C1464386}" srcOrd="2" destOrd="0" parTransId="{2A768EEE-E365-4939-8B6B-C5F39FF291F0}" sibTransId="{F6EA7E06-32F6-4633-B093-B0B93C33DF9E}"/>
    <dgm:cxn modelId="{98A2D73F-6B53-493E-B528-24E4003603D6}" type="presOf" srcId="{EE8BF17D-5A45-4B6B-ABF0-D87914B9700E}" destId="{FF160EAE-339D-4E22-9677-4A76F889E953}" srcOrd="0" destOrd="1" presId="urn:microsoft.com/office/officeart/2005/8/layout/cycle4"/>
    <dgm:cxn modelId="{F9590971-23F2-41D3-83BB-28B15687C49C}" type="presOf" srcId="{8B8E3E76-0A0E-4F10-BD3F-9B2C02E35B01}" destId="{06C8078B-49FD-4F4E-9E61-B71509726D5F}" srcOrd="1" destOrd="1" presId="urn:microsoft.com/office/officeart/2005/8/layout/cycle4"/>
    <dgm:cxn modelId="{AD90AB6A-2628-4FC0-ABBD-E7FB7B8DD2DD}" type="presOf" srcId="{47497217-4F17-412A-9B90-3E769EB853C8}" destId="{FF160EAE-339D-4E22-9677-4A76F889E953}" srcOrd="0" destOrd="2" presId="urn:microsoft.com/office/officeart/2005/8/layout/cycle4"/>
    <dgm:cxn modelId="{53361EE1-B766-47AE-8CC4-0852CE40736F}" srcId="{2D5184D7-4D13-4E13-B217-156052D3B99A}" destId="{846FA67F-6C8F-4F52-8879-FEE5ED7675F0}" srcOrd="0" destOrd="0" parTransId="{CF02DC55-D2A1-439D-8892-3C9F501DFF51}" sibTransId="{99CD2164-2DF9-4E44-977A-EBEF9E27913D}"/>
    <dgm:cxn modelId="{01508B2C-E3E8-4791-8C6E-3574FFD10ABC}" type="presOf" srcId="{8B8E3E76-0A0E-4F10-BD3F-9B2C02E35B01}" destId="{4995E9F5-AF32-419F-8B1F-3FA46D9CF933}" srcOrd="0" destOrd="1" presId="urn:microsoft.com/office/officeart/2005/8/layout/cycle4"/>
    <dgm:cxn modelId="{F19AAC56-D9D2-40A8-9531-D1508CB9AA31}" type="presOf" srcId="{A36FD606-CC3F-45C5-9962-8744A8AAD45D}" destId="{9FA71A20-A5F1-4363-8B6A-EF325D14C8DD}" srcOrd="0" destOrd="0" presId="urn:microsoft.com/office/officeart/2005/8/layout/cycle4"/>
    <dgm:cxn modelId="{4D7B1755-F126-46C8-BF1D-DB9D4E5DBF66}" type="presOf" srcId="{846FA67F-6C8F-4F52-8879-FEE5ED7675F0}" destId="{4FC36513-E628-46AD-BF11-53F1E993CEEC}" srcOrd="0" destOrd="0" presId="urn:microsoft.com/office/officeart/2005/8/layout/cycle4"/>
    <dgm:cxn modelId="{B3F1299B-34FE-43CA-A478-3396493D82ED}" type="presOf" srcId="{6DDDA25D-4FC7-4A7A-8E5E-64500499533F}" destId="{719617F0-33B9-4048-8013-6DE1DC2431A5}" srcOrd="1" destOrd="0" presId="urn:microsoft.com/office/officeart/2005/8/layout/cycle4"/>
    <dgm:cxn modelId="{ACFA7792-E652-4813-BB3A-4779B3B8EE00}" srcId="{907C0667-86A3-42B9-BE1A-A7C554E8A98E}" destId="{F904932A-2A6B-4E45-A05D-CE091A8C81C1}" srcOrd="0" destOrd="0" parTransId="{986C5BD0-804A-44C4-AE31-7BB25D76B6CC}" sibTransId="{986CFE16-CE79-45B3-84D0-A881F8F5DEA9}"/>
    <dgm:cxn modelId="{A4ED9D08-529F-40DF-919D-EAD2E2ACB2ED}" srcId="{86FC8ECB-14B1-40E5-9913-29E7C1464386}" destId="{98F9C50C-E8E9-419E-831E-00FF228D4E52}" srcOrd="4" destOrd="0" parTransId="{15C94C4A-A3F0-4DD4-968F-43DB25036D0D}" sibTransId="{343F101D-C2A1-45F6-93BD-0B6EDF0989D3}"/>
    <dgm:cxn modelId="{191CE53B-3125-4142-BFE2-3FDE8A1A9F34}" srcId="{A36FD606-CC3F-45C5-9962-8744A8AAD45D}" destId="{0BE93C24-4B7C-4722-90E6-04DB12FD7029}" srcOrd="3" destOrd="0" parTransId="{C3BDF75F-81DE-4C0C-8B26-6165DC6D819B}" sibTransId="{30391E4C-565A-43B5-9F16-0C49F8B58047}"/>
    <dgm:cxn modelId="{85B7B546-1BB2-472B-B220-577AAD047955}" type="presOf" srcId="{86FC8ECB-14B1-40E5-9913-29E7C1464386}" destId="{834FE564-7B0A-45F9-BF9E-4C671FCD44FC}" srcOrd="0" destOrd="0" presId="urn:microsoft.com/office/officeart/2005/8/layout/cycle4"/>
    <dgm:cxn modelId="{1608F6C7-3390-411C-AA5E-B84CF70428C5}" srcId="{2D5184D7-4D13-4E13-B217-156052D3B99A}" destId="{0B6F096C-E29D-4100-9E76-C0C0DAB5C155}" srcOrd="1" destOrd="0" parTransId="{1C378C8A-1775-44F8-8751-7B1A1FD84F6E}" sibTransId="{A66AE2E8-D176-4747-9AD6-6753E57FF474}"/>
    <dgm:cxn modelId="{FE7799D9-6470-48FF-845C-D66E925E7AE6}" type="presOf" srcId="{E5AE7CCF-5E07-44B2-8ABD-CAD33CA2DF92}" destId="{4FC36513-E628-46AD-BF11-53F1E993CEEC}" srcOrd="0" destOrd="5" presId="urn:microsoft.com/office/officeart/2005/8/layout/cycle4"/>
    <dgm:cxn modelId="{0645A904-1789-4FE1-ABD3-13100BB8C5CD}" type="presOf" srcId="{5FC27448-E4EE-4EF3-9F3D-72BE12646332}" destId="{B98EF5B7-08D6-45CD-B7FA-BEA47F3CE40A}" srcOrd="1" destOrd="3" presId="urn:microsoft.com/office/officeart/2005/8/layout/cycle4"/>
    <dgm:cxn modelId="{986FCE08-F7B8-430C-8A45-20889E10FE0A}" type="presOf" srcId="{6DDDA25D-4FC7-4A7A-8E5E-64500499533F}" destId="{03B5783F-7F75-4E29-9EB6-DF6737BB2F55}" srcOrd="0" destOrd="0" presId="urn:microsoft.com/office/officeart/2005/8/layout/cycle4"/>
    <dgm:cxn modelId="{F1BFF4C2-1794-4659-B8D2-1A20C934ED29}" type="presOf" srcId="{3EA5BE67-88C5-46C9-A809-B42C6C851C39}" destId="{FF160EAE-339D-4E22-9677-4A76F889E953}" srcOrd="0" destOrd="6" presId="urn:microsoft.com/office/officeart/2005/8/layout/cycle4"/>
    <dgm:cxn modelId="{A7FC2F65-C1EC-4C4C-95C8-0A377E63493B}" type="presOf" srcId="{0BE93C24-4B7C-4722-90E6-04DB12FD7029}" destId="{FF160EAE-339D-4E22-9677-4A76F889E953}" srcOrd="0" destOrd="3" presId="urn:microsoft.com/office/officeart/2005/8/layout/cycle4"/>
    <dgm:cxn modelId="{FF058570-A23D-439E-9D36-D8068393356C}" srcId="{A36FD606-CC3F-45C5-9962-8744A8AAD45D}" destId="{FA259078-6B40-43EF-8AF4-507F0EF1B726}" srcOrd="4" destOrd="0" parTransId="{AD89C606-B0C6-4F6E-BCB0-E02A9D45A6C8}" sibTransId="{8D1F0E02-25C7-4E12-A509-0EC4042F244B}"/>
    <dgm:cxn modelId="{222D3E93-6D97-4C37-B44F-440C351B51E1}" type="presOf" srcId="{DC97E75C-B6BA-40B5-BA8F-9D6156001294}" destId="{B98EF5B7-08D6-45CD-B7FA-BEA47F3CE40A}" srcOrd="1" destOrd="4" presId="urn:microsoft.com/office/officeart/2005/8/layout/cycle4"/>
    <dgm:cxn modelId="{A6560828-94E9-4C44-A411-5D23EE449F0C}" type="presOf" srcId="{2D5184D7-4D13-4E13-B217-156052D3B99A}" destId="{B0E6E819-8375-44B5-BFBD-2EA2E6983884}" srcOrd="0" destOrd="0" presId="urn:microsoft.com/office/officeart/2005/8/layout/cycle4"/>
    <dgm:cxn modelId="{8CA85CF3-4DCD-46BA-A3C9-0736EE128288}" srcId="{2D5184D7-4D13-4E13-B217-156052D3B99A}" destId="{E5AE7CCF-5E07-44B2-8ABD-CAD33CA2DF92}" srcOrd="5" destOrd="0" parTransId="{47A74F37-E720-45D5-82CF-901BDC7AAE96}" sibTransId="{7D5FB343-3553-44E0-93C3-B7A6F9053AE8}"/>
    <dgm:cxn modelId="{CE552860-90EA-41F3-B61A-79C85A8A3C49}" type="presOf" srcId="{6F62B450-7CAF-4048-BC12-AD87FB0192D6}" destId="{719617F0-33B9-4048-8013-6DE1DC2431A5}" srcOrd="1" destOrd="1" presId="urn:microsoft.com/office/officeart/2005/8/layout/cycle4"/>
    <dgm:cxn modelId="{C4E16EA0-1747-4C80-B057-8508696265EA}" srcId="{F904932A-2A6B-4E45-A05D-CE091A8C81C1}" destId="{5883CE7A-AFFF-4725-8A38-8C411276E72C}" srcOrd="0" destOrd="0" parTransId="{05C00A7B-5439-470F-B1CA-EB4D714262A2}" sibTransId="{079F4106-B2AB-46E8-B734-72E044052E4D}"/>
    <dgm:cxn modelId="{B690FAB3-1576-43E4-A245-CC3DB32EB688}" srcId="{86FC8ECB-14B1-40E5-9913-29E7C1464386}" destId="{6DDDA25D-4FC7-4A7A-8E5E-64500499533F}" srcOrd="0" destOrd="0" parTransId="{4A497F5F-6E2D-4F4F-AB92-7869FCB78082}" sibTransId="{33CD4C7C-1025-4A3E-A5C8-66822A88A72E}"/>
    <dgm:cxn modelId="{7AFD3765-8A17-4476-8590-40401AD8724F}" type="presOf" srcId="{846FA67F-6C8F-4F52-8879-FEE5ED7675F0}" destId="{B98EF5B7-08D6-45CD-B7FA-BEA47F3CE40A}" srcOrd="1" destOrd="0" presId="urn:microsoft.com/office/officeart/2005/8/layout/cycle4"/>
    <dgm:cxn modelId="{EDA9D45B-2BB3-4631-B749-B93CAB898F01}" srcId="{A36FD606-CC3F-45C5-9962-8744A8AAD45D}" destId="{3EA5BE67-88C5-46C9-A809-B42C6C851C39}" srcOrd="6" destOrd="0" parTransId="{339C1B1D-936B-4268-BC9B-25D1A32DB233}" sibTransId="{778DCAA4-B733-4071-A37B-E25F7C3DDD7B}"/>
    <dgm:cxn modelId="{28F1E9B0-8C17-4D99-AB79-AFA4A0B7633E}" type="presOf" srcId="{6A43C281-876F-4915-8D95-E0A7BD49410D}" destId="{06C8078B-49FD-4F4E-9E61-B71509726D5F}" srcOrd="1" destOrd="2" presId="urn:microsoft.com/office/officeart/2005/8/layout/cycle4"/>
    <dgm:cxn modelId="{EC317FD3-C37E-45C0-88C0-F2FBCE2879E8}" type="presOf" srcId="{5FC27448-E4EE-4EF3-9F3D-72BE12646332}" destId="{4FC36513-E628-46AD-BF11-53F1E993CEEC}" srcOrd="0" destOrd="3" presId="urn:microsoft.com/office/officeart/2005/8/layout/cycle4"/>
    <dgm:cxn modelId="{1D008B16-7502-4694-B966-A7650EFC5F3B}" type="presOf" srcId="{0BE93C24-4B7C-4722-90E6-04DB12FD7029}" destId="{55F0C023-67E8-4F66-A4C2-0620129F4913}" srcOrd="1" destOrd="3" presId="urn:microsoft.com/office/officeart/2005/8/layout/cycle4"/>
    <dgm:cxn modelId="{A6673E04-64DF-4E7A-B84C-64082D6F9AB6}" srcId="{907C0667-86A3-42B9-BE1A-A7C554E8A98E}" destId="{A36FD606-CC3F-45C5-9962-8744A8AAD45D}" srcOrd="3" destOrd="0" parTransId="{DC28FDF1-9BC4-4010-A64E-558C93AFB81B}" sibTransId="{376BDEB1-3EF4-4ECA-B852-7D02B74C380C}"/>
    <dgm:cxn modelId="{1185ED70-162F-4783-AB7E-894A546742C9}" type="presOf" srcId="{EE8BF17D-5A45-4B6B-ABF0-D87914B9700E}" destId="{55F0C023-67E8-4F66-A4C2-0620129F4913}" srcOrd="1" destOrd="1" presId="urn:microsoft.com/office/officeart/2005/8/layout/cycle4"/>
    <dgm:cxn modelId="{CD79BE71-8F52-4230-B395-29ED2F2F63F7}" type="presOf" srcId="{3EA5BE67-88C5-46C9-A809-B42C6C851C39}" destId="{55F0C023-67E8-4F66-A4C2-0620129F4913}" srcOrd="1" destOrd="6" presId="urn:microsoft.com/office/officeart/2005/8/layout/cycle4"/>
    <dgm:cxn modelId="{F99580B5-8C17-4D93-A019-D93FA49957CD}" type="presOf" srcId="{98F9C50C-E8E9-419E-831E-00FF228D4E52}" destId="{03B5783F-7F75-4E29-9EB6-DF6737BB2F55}" srcOrd="0" destOrd="4" presId="urn:microsoft.com/office/officeart/2005/8/layout/cycle4"/>
    <dgm:cxn modelId="{EAC849B2-A862-4573-A393-5A873FDF2157}" srcId="{A36FD606-CC3F-45C5-9962-8744A8AAD45D}" destId="{EE8BF17D-5A45-4B6B-ABF0-D87914B9700E}" srcOrd="1" destOrd="0" parTransId="{2F7A2084-F562-4A5D-A3E4-479DA9157B45}" sibTransId="{FFF9D44E-EE67-4F70-98C8-42FEC98BAC28}"/>
    <dgm:cxn modelId="{B62308BC-C967-4D5E-90BF-21AF4986BA10}" type="presOf" srcId="{DC97E75C-B6BA-40B5-BA8F-9D6156001294}" destId="{4FC36513-E628-46AD-BF11-53F1E993CEEC}" srcOrd="0" destOrd="4" presId="urn:microsoft.com/office/officeart/2005/8/layout/cycle4"/>
    <dgm:cxn modelId="{AE9B2D82-8F9F-48D1-9B48-053D22A66366}" type="presOf" srcId="{5883CE7A-AFFF-4725-8A38-8C411276E72C}" destId="{06C8078B-49FD-4F4E-9E61-B71509726D5F}" srcOrd="1" destOrd="0" presId="urn:microsoft.com/office/officeart/2005/8/layout/cycle4"/>
    <dgm:cxn modelId="{6E018E8B-CDF1-4D1D-AEBF-C61D16800B3F}" type="presOf" srcId="{E5AE7CCF-5E07-44B2-8ABD-CAD33CA2DF92}" destId="{B98EF5B7-08D6-45CD-B7FA-BEA47F3CE40A}" srcOrd="1" destOrd="5" presId="urn:microsoft.com/office/officeart/2005/8/layout/cycle4"/>
    <dgm:cxn modelId="{449A2605-0F7D-4A60-97D4-A3F95812E8AA}" type="presOf" srcId="{E0A8F53B-9DBA-4F19-B5F9-017B894564E4}" destId="{719617F0-33B9-4048-8013-6DE1DC2431A5}" srcOrd="1" destOrd="2" presId="urn:microsoft.com/office/officeart/2005/8/layout/cycle4"/>
    <dgm:cxn modelId="{C1691D6B-76C1-4A8C-BDEB-43F7B70F452F}" type="presOf" srcId="{82206951-6E65-47F8-871D-6D7F2CE582DD}" destId="{55F0C023-67E8-4F66-A4C2-0620129F4913}" srcOrd="1" destOrd="0" presId="urn:microsoft.com/office/officeart/2005/8/layout/cycle4"/>
    <dgm:cxn modelId="{C8D6BC4F-0162-48CF-8381-AC9DD3C61307}" srcId="{86FC8ECB-14B1-40E5-9913-29E7C1464386}" destId="{6F62B450-7CAF-4048-BC12-AD87FB0192D6}" srcOrd="1" destOrd="0" parTransId="{21466774-E483-4A45-921D-BE16A1930BBC}" sibTransId="{76D372B2-F03D-4E1A-A442-6E7907E5B957}"/>
    <dgm:cxn modelId="{2C01794C-B3F5-4C29-9A27-F5690AEEA9D5}" type="presOf" srcId="{907C0667-86A3-42B9-BE1A-A7C554E8A98E}" destId="{1BE56ED1-C40E-4F19-BBE0-FCF011D42C0F}" srcOrd="0" destOrd="0" presId="urn:microsoft.com/office/officeart/2005/8/layout/cycle4"/>
    <dgm:cxn modelId="{9C292E47-16AF-497E-A04E-FB56678A94DD}" type="presOf" srcId="{F904932A-2A6B-4E45-A05D-CE091A8C81C1}" destId="{2867021F-DB55-46C3-AFA2-8991BE29BB8F}" srcOrd="0" destOrd="0" presId="urn:microsoft.com/office/officeart/2005/8/layout/cycle4"/>
    <dgm:cxn modelId="{3B2AE8DC-68DA-4F86-B589-BD3A81AE8A4E}" type="presOf" srcId="{5883CE7A-AFFF-4725-8A38-8C411276E72C}" destId="{4995E9F5-AF32-419F-8B1F-3FA46D9CF933}" srcOrd="0" destOrd="0" presId="urn:microsoft.com/office/officeart/2005/8/layout/cycle4"/>
    <dgm:cxn modelId="{ACA97CF2-852C-4A9F-A999-73A9A7CBFCD1}" type="presOf" srcId="{FA259078-6B40-43EF-8AF4-507F0EF1B726}" destId="{55F0C023-67E8-4F66-A4C2-0620129F4913}" srcOrd="1" destOrd="4" presId="urn:microsoft.com/office/officeart/2005/8/layout/cycle4"/>
    <dgm:cxn modelId="{9E8750C4-0523-4474-9CF8-25B840460589}" srcId="{F904932A-2A6B-4E45-A05D-CE091A8C81C1}" destId="{6A43C281-876F-4915-8D95-E0A7BD49410D}" srcOrd="2" destOrd="0" parTransId="{6DC781D7-4B40-4345-BCC2-639E5659A5A6}" sibTransId="{011894CC-52AF-4B97-932A-D61FA39BA5F5}"/>
    <dgm:cxn modelId="{5E814F34-43BB-40D8-B2A0-3E10A3E536C0}" type="presOf" srcId="{6F62B450-7CAF-4048-BC12-AD87FB0192D6}" destId="{03B5783F-7F75-4E29-9EB6-DF6737BB2F55}" srcOrd="0" destOrd="1" presId="urn:microsoft.com/office/officeart/2005/8/layout/cycle4"/>
    <dgm:cxn modelId="{1724FA51-F01A-40C9-9FAE-CF6A35032262}" type="presOf" srcId="{82206951-6E65-47F8-871D-6D7F2CE582DD}" destId="{FF160EAE-339D-4E22-9677-4A76F889E953}" srcOrd="0" destOrd="0" presId="urn:microsoft.com/office/officeart/2005/8/layout/cycle4"/>
    <dgm:cxn modelId="{2024A746-2251-400B-80D5-F2503320E0C5}" srcId="{F904932A-2A6B-4E45-A05D-CE091A8C81C1}" destId="{8B8E3E76-0A0E-4F10-BD3F-9B2C02E35B01}" srcOrd="1" destOrd="0" parTransId="{3530A61D-7B8C-4E38-AC2A-9E12895290EE}" sibTransId="{EC36FE3C-CFA7-4773-8895-520764A0AC0B}"/>
    <dgm:cxn modelId="{9D4B69B6-F6B3-4FC7-A6A1-A03046FA82CC}" type="presOf" srcId="{47497217-4F17-412A-9B90-3E769EB853C8}" destId="{55F0C023-67E8-4F66-A4C2-0620129F4913}" srcOrd="1" destOrd="2" presId="urn:microsoft.com/office/officeart/2005/8/layout/cycle4"/>
    <dgm:cxn modelId="{DD991532-E895-4864-B1FD-1A6AC5443400}" type="presOf" srcId="{FA259078-6B40-43EF-8AF4-507F0EF1B726}" destId="{FF160EAE-339D-4E22-9677-4A76F889E953}" srcOrd="0" destOrd="4" presId="urn:microsoft.com/office/officeart/2005/8/layout/cycle4"/>
    <dgm:cxn modelId="{65F7D0BA-D880-427E-A12D-23D69ED5F7C2}" type="presOf" srcId="{E0A8F53B-9DBA-4F19-B5F9-017B894564E4}" destId="{03B5783F-7F75-4E29-9EB6-DF6737BB2F55}" srcOrd="0" destOrd="2" presId="urn:microsoft.com/office/officeart/2005/8/layout/cycle4"/>
    <dgm:cxn modelId="{455AD871-4946-443E-B6CC-6B65672617A8}" type="presOf" srcId="{EA33D80D-A256-4DE3-9FFC-9CE172480CE3}" destId="{719617F0-33B9-4048-8013-6DE1DC2431A5}" srcOrd="1" destOrd="3" presId="urn:microsoft.com/office/officeart/2005/8/layout/cycle4"/>
    <dgm:cxn modelId="{1249FA67-6E41-489F-8723-E86A11AA4B29}" type="presOf" srcId="{0B6F096C-E29D-4100-9E76-C0C0DAB5C155}" destId="{4FC36513-E628-46AD-BF11-53F1E993CEEC}" srcOrd="0" destOrd="1" presId="urn:microsoft.com/office/officeart/2005/8/layout/cycle4"/>
    <dgm:cxn modelId="{0C061C0E-DB2C-45DF-ADEE-D0266AD1F10E}" type="presOf" srcId="{6A43C281-876F-4915-8D95-E0A7BD49410D}" destId="{4995E9F5-AF32-419F-8B1F-3FA46D9CF933}" srcOrd="0" destOrd="2" presId="urn:microsoft.com/office/officeart/2005/8/layout/cycle4"/>
    <dgm:cxn modelId="{3EBC5FC3-B7FE-4EAF-8CD0-9AD1FA7E6938}" srcId="{907C0667-86A3-42B9-BE1A-A7C554E8A98E}" destId="{2D5184D7-4D13-4E13-B217-156052D3B99A}" srcOrd="1" destOrd="0" parTransId="{4EBB5F11-DD95-4352-A906-ADA683CEBB74}" sibTransId="{56D2B8F9-59C2-45F7-A0AE-2BCA3AD33116}"/>
    <dgm:cxn modelId="{1A085F77-1B04-4DD0-B525-2083ACDFD95A}" type="presOf" srcId="{0B6F096C-E29D-4100-9E76-C0C0DAB5C155}" destId="{B98EF5B7-08D6-45CD-B7FA-BEA47F3CE40A}" srcOrd="1" destOrd="1" presId="urn:microsoft.com/office/officeart/2005/8/layout/cycle4"/>
    <dgm:cxn modelId="{C5D364EA-48F0-4E84-BCA1-CA8FE990A6FC}" type="presOf" srcId="{4932ABF4-5AA2-48CD-A66C-6F7502899FBD}" destId="{4FC36513-E628-46AD-BF11-53F1E993CEEC}" srcOrd="0" destOrd="2" presId="urn:microsoft.com/office/officeart/2005/8/layout/cycle4"/>
    <dgm:cxn modelId="{5CBC6F83-17EF-48EF-A129-0DEAAFC72A4C}" type="presOf" srcId="{98F9C50C-E8E9-419E-831E-00FF228D4E52}" destId="{719617F0-33B9-4048-8013-6DE1DC2431A5}" srcOrd="1" destOrd="4" presId="urn:microsoft.com/office/officeart/2005/8/layout/cycle4"/>
    <dgm:cxn modelId="{4CE6E837-0799-41DE-B464-F12D25A7E33A}" type="presParOf" srcId="{1BE56ED1-C40E-4F19-BBE0-FCF011D42C0F}" destId="{30365569-5C75-4767-8C89-40A39E08C532}" srcOrd="0" destOrd="0" presId="urn:microsoft.com/office/officeart/2005/8/layout/cycle4"/>
    <dgm:cxn modelId="{DD59AD76-2B43-4EC2-8E57-F11733918A96}" type="presParOf" srcId="{30365569-5C75-4767-8C89-40A39E08C532}" destId="{6241DAF9-E80B-429D-8E3C-DCDF7501F2CE}" srcOrd="0" destOrd="0" presId="urn:microsoft.com/office/officeart/2005/8/layout/cycle4"/>
    <dgm:cxn modelId="{F1EE696F-7710-4852-8EA7-E38C200DC881}" type="presParOf" srcId="{6241DAF9-E80B-429D-8E3C-DCDF7501F2CE}" destId="{4995E9F5-AF32-419F-8B1F-3FA46D9CF933}" srcOrd="0" destOrd="0" presId="urn:microsoft.com/office/officeart/2005/8/layout/cycle4"/>
    <dgm:cxn modelId="{A51A82A2-D622-43CA-8293-2A1973E9C1B0}" type="presParOf" srcId="{6241DAF9-E80B-429D-8E3C-DCDF7501F2CE}" destId="{06C8078B-49FD-4F4E-9E61-B71509726D5F}" srcOrd="1" destOrd="0" presId="urn:microsoft.com/office/officeart/2005/8/layout/cycle4"/>
    <dgm:cxn modelId="{6E1BE8BA-189E-4F4F-B858-8418B0DF5D31}" type="presParOf" srcId="{30365569-5C75-4767-8C89-40A39E08C532}" destId="{DC068635-7B52-4B5E-931D-070C6A7C2F3D}" srcOrd="1" destOrd="0" presId="urn:microsoft.com/office/officeart/2005/8/layout/cycle4"/>
    <dgm:cxn modelId="{0A6ABA39-3170-45E3-BA5F-EC69AD32C439}" type="presParOf" srcId="{DC068635-7B52-4B5E-931D-070C6A7C2F3D}" destId="{4FC36513-E628-46AD-BF11-53F1E993CEEC}" srcOrd="0" destOrd="0" presId="urn:microsoft.com/office/officeart/2005/8/layout/cycle4"/>
    <dgm:cxn modelId="{9C6C142D-1D7D-42C3-B799-EDD26D7702F1}" type="presParOf" srcId="{DC068635-7B52-4B5E-931D-070C6A7C2F3D}" destId="{B98EF5B7-08D6-45CD-B7FA-BEA47F3CE40A}" srcOrd="1" destOrd="0" presId="urn:microsoft.com/office/officeart/2005/8/layout/cycle4"/>
    <dgm:cxn modelId="{A116EA7A-11BC-41D0-A0F4-C010746BF622}" type="presParOf" srcId="{30365569-5C75-4767-8C89-40A39E08C532}" destId="{69E54123-7376-4C49-845C-57A9F8D6F11A}" srcOrd="2" destOrd="0" presId="urn:microsoft.com/office/officeart/2005/8/layout/cycle4"/>
    <dgm:cxn modelId="{FA4B6CD2-1DCE-4C85-B64A-53DDAB0133D5}" type="presParOf" srcId="{69E54123-7376-4C49-845C-57A9F8D6F11A}" destId="{03B5783F-7F75-4E29-9EB6-DF6737BB2F55}" srcOrd="0" destOrd="0" presId="urn:microsoft.com/office/officeart/2005/8/layout/cycle4"/>
    <dgm:cxn modelId="{1CD6EAB1-C7A4-448E-B6D9-9F5765620455}" type="presParOf" srcId="{69E54123-7376-4C49-845C-57A9F8D6F11A}" destId="{719617F0-33B9-4048-8013-6DE1DC2431A5}" srcOrd="1" destOrd="0" presId="urn:microsoft.com/office/officeart/2005/8/layout/cycle4"/>
    <dgm:cxn modelId="{B912C783-AB91-4450-9657-93F11878A61C}" type="presParOf" srcId="{30365569-5C75-4767-8C89-40A39E08C532}" destId="{CBD2640F-98A0-44DF-B3B8-16E296F60DDD}" srcOrd="3" destOrd="0" presId="urn:microsoft.com/office/officeart/2005/8/layout/cycle4"/>
    <dgm:cxn modelId="{6A332612-CA59-49F1-8DE6-9C7F29FE69BE}" type="presParOf" srcId="{CBD2640F-98A0-44DF-B3B8-16E296F60DDD}" destId="{FF160EAE-339D-4E22-9677-4A76F889E953}" srcOrd="0" destOrd="0" presId="urn:microsoft.com/office/officeart/2005/8/layout/cycle4"/>
    <dgm:cxn modelId="{B74820B8-8A1B-4CB7-9C53-94323515DB5C}" type="presParOf" srcId="{CBD2640F-98A0-44DF-B3B8-16E296F60DDD}" destId="{55F0C023-67E8-4F66-A4C2-0620129F4913}" srcOrd="1" destOrd="0" presId="urn:microsoft.com/office/officeart/2005/8/layout/cycle4"/>
    <dgm:cxn modelId="{D1A8A03D-B7B8-4EF4-BC4C-1D936DB52CBF}" type="presParOf" srcId="{30365569-5C75-4767-8C89-40A39E08C532}" destId="{96DB2FDE-2BB7-48A7-8E07-EA92D412B15F}" srcOrd="4" destOrd="0" presId="urn:microsoft.com/office/officeart/2005/8/layout/cycle4"/>
    <dgm:cxn modelId="{B63F2490-5125-49EA-9BEF-B5497CED90FC}" type="presParOf" srcId="{1BE56ED1-C40E-4F19-BBE0-FCF011D42C0F}" destId="{CB02B524-7D6A-40D5-B3A2-EC4E79997377}" srcOrd="1" destOrd="0" presId="urn:microsoft.com/office/officeart/2005/8/layout/cycle4"/>
    <dgm:cxn modelId="{1B3712A2-BAA0-4003-9F76-B97DA629DAE1}" type="presParOf" srcId="{CB02B524-7D6A-40D5-B3A2-EC4E79997377}" destId="{2867021F-DB55-46C3-AFA2-8991BE29BB8F}" srcOrd="0" destOrd="0" presId="urn:microsoft.com/office/officeart/2005/8/layout/cycle4"/>
    <dgm:cxn modelId="{4AC40EA0-C7BB-4855-BAAD-66CB400B95F3}" type="presParOf" srcId="{CB02B524-7D6A-40D5-B3A2-EC4E79997377}" destId="{B0E6E819-8375-44B5-BFBD-2EA2E6983884}" srcOrd="1" destOrd="0" presId="urn:microsoft.com/office/officeart/2005/8/layout/cycle4"/>
    <dgm:cxn modelId="{7AF8014C-87E2-44E7-BFD2-C52B72A18111}" type="presParOf" srcId="{CB02B524-7D6A-40D5-B3A2-EC4E79997377}" destId="{834FE564-7B0A-45F9-BF9E-4C671FCD44FC}" srcOrd="2" destOrd="0" presId="urn:microsoft.com/office/officeart/2005/8/layout/cycle4"/>
    <dgm:cxn modelId="{CA7F4C0B-F224-4B25-AD4A-F9C8886FB940}" type="presParOf" srcId="{CB02B524-7D6A-40D5-B3A2-EC4E79997377}" destId="{9FA71A20-A5F1-4363-8B6A-EF325D14C8DD}" srcOrd="3" destOrd="0" presId="urn:microsoft.com/office/officeart/2005/8/layout/cycle4"/>
    <dgm:cxn modelId="{15D7174C-16FC-4E7D-8560-F75B34703FF2}" type="presParOf" srcId="{CB02B524-7D6A-40D5-B3A2-EC4E79997377}" destId="{07DB07C4-C554-4A8F-854F-E7D912504D04}" srcOrd="4" destOrd="0" presId="urn:microsoft.com/office/officeart/2005/8/layout/cycle4"/>
    <dgm:cxn modelId="{4B49BA49-3E9E-4619-B03A-D7157A2D962C}" type="presParOf" srcId="{1BE56ED1-C40E-4F19-BBE0-FCF011D42C0F}" destId="{F4098D12-1E2A-45EC-BADB-AE1B3EADB678}" srcOrd="2" destOrd="0" presId="urn:microsoft.com/office/officeart/2005/8/layout/cycle4"/>
    <dgm:cxn modelId="{417145F9-62AD-41D8-B1EB-4009359B1B4A}" type="presParOf" srcId="{1BE56ED1-C40E-4F19-BBE0-FCF011D42C0F}" destId="{239339AA-6C93-4BD4-8085-D8088C187304}"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1BC63AC-016A-4342-B823-34602E140857}" type="doc">
      <dgm:prSet loTypeId="urn:microsoft.com/office/officeart/2005/8/layout/hList6" loCatId="list" qsTypeId="urn:microsoft.com/office/officeart/2005/8/quickstyle/3d1" qsCatId="3D" csTypeId="urn:microsoft.com/office/officeart/2005/8/colors/colorful5" csCatId="colorful" phldr="1"/>
      <dgm:spPr/>
      <dgm:t>
        <a:bodyPr/>
        <a:lstStyle/>
        <a:p>
          <a:endParaRPr lang="es-MX"/>
        </a:p>
      </dgm:t>
    </dgm:pt>
    <dgm:pt modelId="{125453E7-E5DE-4B89-B3AD-A93449BF2A71}">
      <dgm:prSet phldrT="[Texto]"/>
      <dgm:spPr/>
      <dgm:t>
        <a:bodyPr/>
        <a:lstStyle/>
        <a:p>
          <a:r>
            <a:rPr lang="es-MX" dirty="0" smtClean="0"/>
            <a:t>Datos cualitativos</a:t>
          </a:r>
          <a:endParaRPr lang="es-MX" dirty="0"/>
        </a:p>
      </dgm:t>
    </dgm:pt>
    <dgm:pt modelId="{CAF6C32F-3A85-4872-B19C-8161DEBFAFFC}" type="parTrans" cxnId="{9839CE50-F02D-4D74-880F-E85046898ED5}">
      <dgm:prSet/>
      <dgm:spPr/>
      <dgm:t>
        <a:bodyPr/>
        <a:lstStyle/>
        <a:p>
          <a:endParaRPr lang="es-MX"/>
        </a:p>
      </dgm:t>
    </dgm:pt>
    <dgm:pt modelId="{BC351794-D8BF-4ADC-BC3D-2C62947C6DFC}" type="sibTrans" cxnId="{9839CE50-F02D-4D74-880F-E85046898ED5}">
      <dgm:prSet/>
      <dgm:spPr/>
      <dgm:t>
        <a:bodyPr/>
        <a:lstStyle/>
        <a:p>
          <a:endParaRPr lang="es-MX"/>
        </a:p>
      </dgm:t>
    </dgm:pt>
    <dgm:pt modelId="{B9D81237-8F50-4AA5-8F96-F4D5FD834293}">
      <dgm:prSet phldrT="[Texto]"/>
      <dgm:spPr/>
      <dgm:t>
        <a:bodyPr/>
        <a:lstStyle/>
        <a:p>
          <a:r>
            <a:rPr lang="es-MX" dirty="0" smtClean="0"/>
            <a:t>Artículos</a:t>
          </a:r>
          <a:endParaRPr lang="es-MX" dirty="0"/>
        </a:p>
      </dgm:t>
    </dgm:pt>
    <dgm:pt modelId="{CE295EF6-560B-4042-B601-99D5FFCC33ED}" type="parTrans" cxnId="{3185489E-AF34-47FE-97DA-6FAB431CCDAA}">
      <dgm:prSet/>
      <dgm:spPr/>
      <dgm:t>
        <a:bodyPr/>
        <a:lstStyle/>
        <a:p>
          <a:endParaRPr lang="es-MX"/>
        </a:p>
      </dgm:t>
    </dgm:pt>
    <dgm:pt modelId="{CB8D3CA7-F573-426E-848F-439F9ADBD272}" type="sibTrans" cxnId="{3185489E-AF34-47FE-97DA-6FAB431CCDAA}">
      <dgm:prSet/>
      <dgm:spPr/>
      <dgm:t>
        <a:bodyPr/>
        <a:lstStyle/>
        <a:p>
          <a:endParaRPr lang="es-MX"/>
        </a:p>
      </dgm:t>
    </dgm:pt>
    <dgm:pt modelId="{05E315F3-D3C5-46D9-AF1A-C759623B3165}">
      <dgm:prSet phldrT="[Texto]"/>
      <dgm:spPr/>
      <dgm:t>
        <a:bodyPr/>
        <a:lstStyle/>
        <a:p>
          <a:r>
            <a:rPr lang="es-MX" dirty="0" smtClean="0"/>
            <a:t>Datos cuantitativos</a:t>
          </a:r>
          <a:endParaRPr lang="es-MX" dirty="0"/>
        </a:p>
      </dgm:t>
    </dgm:pt>
    <dgm:pt modelId="{B4305AF1-1C5E-464F-AC8C-ADB037EF7CCA}" type="parTrans" cxnId="{EA6E3C19-9019-46AF-9B84-857023F23DEC}">
      <dgm:prSet/>
      <dgm:spPr/>
      <dgm:t>
        <a:bodyPr/>
        <a:lstStyle/>
        <a:p>
          <a:endParaRPr lang="es-MX"/>
        </a:p>
      </dgm:t>
    </dgm:pt>
    <dgm:pt modelId="{FB56C315-118D-4F20-9882-0BA8A724F744}" type="sibTrans" cxnId="{EA6E3C19-9019-46AF-9B84-857023F23DEC}">
      <dgm:prSet/>
      <dgm:spPr/>
      <dgm:t>
        <a:bodyPr/>
        <a:lstStyle/>
        <a:p>
          <a:endParaRPr lang="es-MX"/>
        </a:p>
      </dgm:t>
    </dgm:pt>
    <dgm:pt modelId="{B0EFA1C7-2A54-4262-87EE-21EDC6A2F85E}">
      <dgm:prSet phldrT="[Texto]"/>
      <dgm:spPr/>
      <dgm:t>
        <a:bodyPr/>
        <a:lstStyle/>
        <a:p>
          <a:r>
            <a:rPr lang="es-MX" dirty="0" smtClean="0"/>
            <a:t>Informes usados para la toma de decisiones</a:t>
          </a:r>
          <a:endParaRPr lang="es-MX" dirty="0"/>
        </a:p>
      </dgm:t>
    </dgm:pt>
    <dgm:pt modelId="{F08DD2C1-ACAF-4E41-BBD7-302F16E05280}" type="parTrans" cxnId="{66AEB28F-9DEF-4D3A-847C-1F4D9945E317}">
      <dgm:prSet/>
      <dgm:spPr/>
      <dgm:t>
        <a:bodyPr/>
        <a:lstStyle/>
        <a:p>
          <a:endParaRPr lang="es-MX"/>
        </a:p>
      </dgm:t>
    </dgm:pt>
    <dgm:pt modelId="{FBB29DE4-9C72-459A-834B-B355939DC9FA}" type="sibTrans" cxnId="{66AEB28F-9DEF-4D3A-847C-1F4D9945E317}">
      <dgm:prSet/>
      <dgm:spPr/>
      <dgm:t>
        <a:bodyPr/>
        <a:lstStyle/>
        <a:p>
          <a:endParaRPr lang="es-MX"/>
        </a:p>
      </dgm:t>
    </dgm:pt>
    <dgm:pt modelId="{5E1EB36A-E559-4E34-8B6A-8AF60CEE9DB3}">
      <dgm:prSet phldrT="[Texto]"/>
      <dgm:spPr/>
      <dgm:t>
        <a:bodyPr/>
        <a:lstStyle/>
        <a:p>
          <a:r>
            <a:rPr lang="es-MX" dirty="0" smtClean="0"/>
            <a:t>Registros</a:t>
          </a:r>
          <a:endParaRPr lang="es-MX" dirty="0"/>
        </a:p>
      </dgm:t>
    </dgm:pt>
    <dgm:pt modelId="{838C0ABE-763C-4CE9-8163-396C1BE6E0FC}" type="parTrans" cxnId="{2A2FD413-E3C6-469F-8AE3-1E3B1522BC3F}">
      <dgm:prSet/>
      <dgm:spPr/>
      <dgm:t>
        <a:bodyPr/>
        <a:lstStyle/>
        <a:p>
          <a:endParaRPr lang="es-MX"/>
        </a:p>
      </dgm:t>
    </dgm:pt>
    <dgm:pt modelId="{BF287B84-5E21-4414-AD3F-0EFD72F03ABD}" type="sibTrans" cxnId="{2A2FD413-E3C6-469F-8AE3-1E3B1522BC3F}">
      <dgm:prSet/>
      <dgm:spPr/>
      <dgm:t>
        <a:bodyPr/>
        <a:lstStyle/>
        <a:p>
          <a:endParaRPr lang="es-MX"/>
        </a:p>
      </dgm:t>
    </dgm:pt>
    <dgm:pt modelId="{A37FD255-FC92-4326-9D0D-A60C36FD995C}">
      <dgm:prSet phldrT="[Texto]"/>
      <dgm:spPr/>
      <dgm:t>
        <a:bodyPr/>
        <a:lstStyle/>
        <a:p>
          <a:r>
            <a:rPr lang="es-MX" dirty="0" smtClean="0"/>
            <a:t>Informes de desempeño</a:t>
          </a:r>
          <a:endParaRPr lang="es-MX" dirty="0"/>
        </a:p>
      </dgm:t>
    </dgm:pt>
    <dgm:pt modelId="{386D99D8-AEEF-49C4-8103-1EED30F32605}" type="parTrans" cxnId="{53371535-CAD7-4ECB-A6FA-6DE7E730C9A8}">
      <dgm:prSet/>
      <dgm:spPr/>
      <dgm:t>
        <a:bodyPr/>
        <a:lstStyle/>
        <a:p>
          <a:endParaRPr lang="es-MX"/>
        </a:p>
      </dgm:t>
    </dgm:pt>
    <dgm:pt modelId="{89000734-8686-45D4-93B4-9713B60FE468}" type="sibTrans" cxnId="{53371535-CAD7-4ECB-A6FA-6DE7E730C9A8}">
      <dgm:prSet/>
      <dgm:spPr/>
      <dgm:t>
        <a:bodyPr/>
        <a:lstStyle/>
        <a:p>
          <a:endParaRPr lang="es-MX"/>
        </a:p>
      </dgm:t>
    </dgm:pt>
    <dgm:pt modelId="{718170C9-8AFF-44D0-8C62-5D07B83F17F7}">
      <dgm:prSet phldrT="[Texto]"/>
      <dgm:spPr/>
      <dgm:t>
        <a:bodyPr/>
        <a:lstStyle/>
        <a:p>
          <a:r>
            <a:rPr lang="es-MX" dirty="0" smtClean="0"/>
            <a:t>Variedad de formatos</a:t>
          </a:r>
          <a:endParaRPr lang="es-MX" dirty="0"/>
        </a:p>
      </dgm:t>
    </dgm:pt>
    <dgm:pt modelId="{2BA0BD42-97F6-4938-9D23-6747DE0610C3}" type="parTrans" cxnId="{47BE4EBC-E6C9-404C-8104-AEC577559B4B}">
      <dgm:prSet/>
      <dgm:spPr/>
      <dgm:t>
        <a:bodyPr/>
        <a:lstStyle/>
        <a:p>
          <a:endParaRPr lang="es-MX"/>
        </a:p>
      </dgm:t>
    </dgm:pt>
    <dgm:pt modelId="{E027AEFE-FDAE-4D84-BABD-6F79F3C10A3A}" type="sibTrans" cxnId="{47BE4EBC-E6C9-404C-8104-AEC577559B4B}">
      <dgm:prSet/>
      <dgm:spPr/>
      <dgm:t>
        <a:bodyPr/>
        <a:lstStyle/>
        <a:p>
          <a:endParaRPr lang="es-MX"/>
        </a:p>
      </dgm:t>
    </dgm:pt>
    <dgm:pt modelId="{386E4A53-8F93-44B0-8FF8-D60054867F6E}">
      <dgm:prSet phldrT="[Texto]"/>
      <dgm:spPr/>
      <dgm:t>
        <a:bodyPr/>
        <a:lstStyle/>
        <a:p>
          <a:r>
            <a:rPr lang="es-MX" dirty="0" smtClean="0"/>
            <a:t>Oficios</a:t>
          </a:r>
          <a:endParaRPr lang="es-MX" dirty="0"/>
        </a:p>
      </dgm:t>
    </dgm:pt>
    <dgm:pt modelId="{70E5144C-EB9B-4E06-AA73-4D4BB40496D9}" type="parTrans" cxnId="{891E569D-D419-4D65-983F-EAA72CF85506}">
      <dgm:prSet/>
      <dgm:spPr/>
      <dgm:t>
        <a:bodyPr/>
        <a:lstStyle/>
        <a:p>
          <a:endParaRPr lang="es-MX"/>
        </a:p>
      </dgm:t>
    </dgm:pt>
    <dgm:pt modelId="{7CA8D82D-759D-49D1-864D-975EA0289770}" type="sibTrans" cxnId="{891E569D-D419-4D65-983F-EAA72CF85506}">
      <dgm:prSet/>
      <dgm:spPr/>
      <dgm:t>
        <a:bodyPr/>
        <a:lstStyle/>
        <a:p>
          <a:endParaRPr lang="es-MX"/>
        </a:p>
      </dgm:t>
    </dgm:pt>
    <dgm:pt modelId="{2077EA31-18D5-4183-9841-D6A25F34965C}">
      <dgm:prSet phldrT="[Texto]"/>
      <dgm:spPr/>
      <dgm:t>
        <a:bodyPr/>
        <a:lstStyle/>
        <a:p>
          <a:r>
            <a:rPr lang="es-MX" dirty="0" smtClean="0"/>
            <a:t>Memorandos</a:t>
          </a:r>
          <a:endParaRPr lang="es-MX" dirty="0"/>
        </a:p>
      </dgm:t>
    </dgm:pt>
    <dgm:pt modelId="{03799419-65E9-45CB-B1E2-4E74020C90F3}" type="parTrans" cxnId="{9889C6B0-FB0D-4185-8443-864031DAD6B0}">
      <dgm:prSet/>
      <dgm:spPr/>
      <dgm:t>
        <a:bodyPr/>
        <a:lstStyle/>
        <a:p>
          <a:endParaRPr lang="es-MX"/>
        </a:p>
      </dgm:t>
    </dgm:pt>
    <dgm:pt modelId="{C5C6A926-3016-4A30-B40B-BCD3C8C0FF0A}" type="sibTrans" cxnId="{9889C6B0-FB0D-4185-8443-864031DAD6B0}">
      <dgm:prSet/>
      <dgm:spPr/>
      <dgm:t>
        <a:bodyPr/>
        <a:lstStyle/>
        <a:p>
          <a:endParaRPr lang="es-MX"/>
        </a:p>
      </dgm:t>
    </dgm:pt>
    <dgm:pt modelId="{7A5EFB96-30B5-4C93-97F7-AF8E885DB687}">
      <dgm:prSet phldrT="[Texto]"/>
      <dgm:spPr/>
      <dgm:t>
        <a:bodyPr/>
        <a:lstStyle/>
        <a:p>
          <a:r>
            <a:rPr lang="es-MX" dirty="0" smtClean="0"/>
            <a:t>Sitios Webs</a:t>
          </a:r>
          <a:endParaRPr lang="es-MX" dirty="0"/>
        </a:p>
      </dgm:t>
    </dgm:pt>
    <dgm:pt modelId="{C1DA4B9F-8EBA-4B8D-8888-400987D55E61}" type="parTrans" cxnId="{AFB4231E-DFD0-4C83-98D8-6BC8CABF913B}">
      <dgm:prSet/>
      <dgm:spPr/>
      <dgm:t>
        <a:bodyPr/>
        <a:lstStyle/>
        <a:p>
          <a:endParaRPr lang="es-MX"/>
        </a:p>
      </dgm:t>
    </dgm:pt>
    <dgm:pt modelId="{D344E23F-1435-4AF3-B1DC-B28029AD9E1B}" type="sibTrans" cxnId="{AFB4231E-DFD0-4C83-98D8-6BC8CABF913B}">
      <dgm:prSet/>
      <dgm:spPr/>
      <dgm:t>
        <a:bodyPr/>
        <a:lstStyle/>
        <a:p>
          <a:endParaRPr lang="es-MX"/>
        </a:p>
      </dgm:t>
    </dgm:pt>
    <dgm:pt modelId="{CE971C24-9B0E-4799-8CC3-A02348AD13DF}">
      <dgm:prSet phldrT="[Texto]"/>
      <dgm:spPr/>
      <dgm:t>
        <a:bodyPr/>
        <a:lstStyle/>
        <a:p>
          <a:r>
            <a:rPr lang="es-MX" dirty="0" smtClean="0"/>
            <a:t>Manuales</a:t>
          </a:r>
          <a:endParaRPr lang="es-MX" dirty="0"/>
        </a:p>
      </dgm:t>
    </dgm:pt>
    <dgm:pt modelId="{74BFD3FA-A41D-4527-A8F5-670096DEBAF7}" type="parTrans" cxnId="{552986E4-2DF9-4B59-A846-1E9FEDB634A4}">
      <dgm:prSet/>
      <dgm:spPr/>
      <dgm:t>
        <a:bodyPr/>
        <a:lstStyle/>
        <a:p>
          <a:endParaRPr lang="es-MX"/>
        </a:p>
      </dgm:t>
    </dgm:pt>
    <dgm:pt modelId="{CB7A01C0-DF01-439D-9142-E57F732C23A4}" type="sibTrans" cxnId="{552986E4-2DF9-4B59-A846-1E9FEDB634A4}">
      <dgm:prSet/>
      <dgm:spPr/>
      <dgm:t>
        <a:bodyPr/>
        <a:lstStyle/>
        <a:p>
          <a:endParaRPr lang="es-MX"/>
        </a:p>
      </dgm:t>
    </dgm:pt>
    <dgm:pt modelId="{280EA645-EDE6-4748-9254-5D46C99B407D}">
      <dgm:prSet phldrT="[Texto]"/>
      <dgm:spPr/>
      <dgm:t>
        <a:bodyPr/>
        <a:lstStyle/>
        <a:p>
          <a:r>
            <a:rPr lang="es-MX" dirty="0" smtClean="0"/>
            <a:t>Manuales de políticas</a:t>
          </a:r>
          <a:endParaRPr lang="es-MX" dirty="0"/>
        </a:p>
      </dgm:t>
    </dgm:pt>
    <dgm:pt modelId="{E9720F17-D009-4C16-9E9E-AC6F1831EDA2}" type="parTrans" cxnId="{8CBC7067-ED69-4155-B3D0-BE45F0C44D45}">
      <dgm:prSet/>
      <dgm:spPr/>
      <dgm:t>
        <a:bodyPr/>
        <a:lstStyle/>
        <a:p>
          <a:endParaRPr lang="es-MX"/>
        </a:p>
      </dgm:t>
    </dgm:pt>
    <dgm:pt modelId="{FD04ED6C-5EF1-40CC-B5D4-4C48A922741E}" type="sibTrans" cxnId="{8CBC7067-ED69-4155-B3D0-BE45F0C44D45}">
      <dgm:prSet/>
      <dgm:spPr/>
      <dgm:t>
        <a:bodyPr/>
        <a:lstStyle/>
        <a:p>
          <a:endParaRPr lang="es-MX"/>
        </a:p>
      </dgm:t>
    </dgm:pt>
    <dgm:pt modelId="{2AD08B66-EE13-4D56-904C-B00068F51866}" type="pres">
      <dgm:prSet presAssocID="{71BC63AC-016A-4342-B823-34602E140857}" presName="Name0" presStyleCnt="0">
        <dgm:presLayoutVars>
          <dgm:dir/>
          <dgm:resizeHandles val="exact"/>
        </dgm:presLayoutVars>
      </dgm:prSet>
      <dgm:spPr/>
      <dgm:t>
        <a:bodyPr/>
        <a:lstStyle/>
        <a:p>
          <a:endParaRPr lang="es-MX"/>
        </a:p>
      </dgm:t>
    </dgm:pt>
    <dgm:pt modelId="{88CA18DA-A88D-4518-992B-5C8C009F2F47}" type="pres">
      <dgm:prSet presAssocID="{125453E7-E5DE-4B89-B3AD-A93449BF2A71}" presName="node" presStyleLbl="node1" presStyleIdx="0" presStyleCnt="2">
        <dgm:presLayoutVars>
          <dgm:bulletEnabled val="1"/>
        </dgm:presLayoutVars>
      </dgm:prSet>
      <dgm:spPr/>
      <dgm:t>
        <a:bodyPr/>
        <a:lstStyle/>
        <a:p>
          <a:endParaRPr lang="es-MX"/>
        </a:p>
      </dgm:t>
    </dgm:pt>
    <dgm:pt modelId="{3B0DD936-15BD-4EED-90EA-810C82003AF8}" type="pres">
      <dgm:prSet presAssocID="{BC351794-D8BF-4ADC-BC3D-2C62947C6DFC}" presName="sibTrans" presStyleCnt="0"/>
      <dgm:spPr/>
    </dgm:pt>
    <dgm:pt modelId="{70A9422D-384C-44DD-8FD5-49CFFFB09F30}" type="pres">
      <dgm:prSet presAssocID="{05E315F3-D3C5-46D9-AF1A-C759623B3165}" presName="node" presStyleLbl="node1" presStyleIdx="1" presStyleCnt="2">
        <dgm:presLayoutVars>
          <dgm:bulletEnabled val="1"/>
        </dgm:presLayoutVars>
      </dgm:prSet>
      <dgm:spPr/>
      <dgm:t>
        <a:bodyPr/>
        <a:lstStyle/>
        <a:p>
          <a:endParaRPr lang="es-MX"/>
        </a:p>
      </dgm:t>
    </dgm:pt>
  </dgm:ptLst>
  <dgm:cxnLst>
    <dgm:cxn modelId="{3185489E-AF34-47FE-97DA-6FAB431CCDAA}" srcId="{125453E7-E5DE-4B89-B3AD-A93449BF2A71}" destId="{B9D81237-8F50-4AA5-8F96-F4D5FD834293}" srcOrd="0" destOrd="0" parTransId="{CE295EF6-560B-4042-B601-99D5FFCC33ED}" sibTransId="{CB8D3CA7-F573-426E-848F-439F9ADBD272}"/>
    <dgm:cxn modelId="{552986E4-2DF9-4B59-A846-1E9FEDB634A4}" srcId="{125453E7-E5DE-4B89-B3AD-A93449BF2A71}" destId="{CE971C24-9B0E-4799-8CC3-A02348AD13DF}" srcOrd="4" destOrd="0" parTransId="{74BFD3FA-A41D-4527-A8F5-670096DEBAF7}" sibTransId="{CB7A01C0-DF01-439D-9142-E57F732C23A4}"/>
    <dgm:cxn modelId="{47BE4EBC-E6C9-404C-8104-AEC577559B4B}" srcId="{05E315F3-D3C5-46D9-AF1A-C759623B3165}" destId="{718170C9-8AFF-44D0-8C62-5D07B83F17F7}" srcOrd="3" destOrd="0" parTransId="{2BA0BD42-97F6-4938-9D23-6747DE0610C3}" sibTransId="{E027AEFE-FDAE-4D84-BABD-6F79F3C10A3A}"/>
    <dgm:cxn modelId="{BB31C98B-D159-4BF9-BE47-A2790206A51A}" type="presOf" srcId="{386E4A53-8F93-44B0-8FF8-D60054867F6E}" destId="{88CA18DA-A88D-4518-992B-5C8C009F2F47}" srcOrd="0" destOrd="2" presId="urn:microsoft.com/office/officeart/2005/8/layout/hList6"/>
    <dgm:cxn modelId="{9889C6B0-FB0D-4185-8443-864031DAD6B0}" srcId="{125453E7-E5DE-4B89-B3AD-A93449BF2A71}" destId="{2077EA31-18D5-4183-9841-D6A25F34965C}" srcOrd="2" destOrd="0" parTransId="{03799419-65E9-45CB-B1E2-4E74020C90F3}" sibTransId="{C5C6A926-3016-4A30-B40B-BCD3C8C0FF0A}"/>
    <dgm:cxn modelId="{66AEB28F-9DEF-4D3A-847C-1F4D9945E317}" srcId="{05E315F3-D3C5-46D9-AF1A-C759623B3165}" destId="{B0EFA1C7-2A54-4262-87EE-21EDC6A2F85E}" srcOrd="0" destOrd="0" parTransId="{F08DD2C1-ACAF-4E41-BBD7-302F16E05280}" sibTransId="{FBB29DE4-9C72-459A-834B-B355939DC9FA}"/>
    <dgm:cxn modelId="{B96D9810-61CE-4361-886D-C8F09048571F}" type="presOf" srcId="{B0EFA1C7-2A54-4262-87EE-21EDC6A2F85E}" destId="{70A9422D-384C-44DD-8FD5-49CFFFB09F30}" srcOrd="0" destOrd="1" presId="urn:microsoft.com/office/officeart/2005/8/layout/hList6"/>
    <dgm:cxn modelId="{2A2FD413-E3C6-469F-8AE3-1E3B1522BC3F}" srcId="{05E315F3-D3C5-46D9-AF1A-C759623B3165}" destId="{5E1EB36A-E559-4E34-8B6A-8AF60CEE9DB3}" srcOrd="2" destOrd="0" parTransId="{838C0ABE-763C-4CE9-8163-396C1BE6E0FC}" sibTransId="{BF287B84-5E21-4414-AD3F-0EFD72F03ABD}"/>
    <dgm:cxn modelId="{65B10C78-7D1D-4D9C-98CA-F0948A9FA117}" type="presOf" srcId="{2077EA31-18D5-4183-9841-D6A25F34965C}" destId="{88CA18DA-A88D-4518-992B-5C8C009F2F47}" srcOrd="0" destOrd="3" presId="urn:microsoft.com/office/officeart/2005/8/layout/hList6"/>
    <dgm:cxn modelId="{71D554BB-E743-4BD0-9FC9-72DDBF48D57F}" type="presOf" srcId="{CE971C24-9B0E-4799-8CC3-A02348AD13DF}" destId="{88CA18DA-A88D-4518-992B-5C8C009F2F47}" srcOrd="0" destOrd="5" presId="urn:microsoft.com/office/officeart/2005/8/layout/hList6"/>
    <dgm:cxn modelId="{8CBC7067-ED69-4155-B3D0-BE45F0C44D45}" srcId="{125453E7-E5DE-4B89-B3AD-A93449BF2A71}" destId="{280EA645-EDE6-4748-9254-5D46C99B407D}" srcOrd="5" destOrd="0" parTransId="{E9720F17-D009-4C16-9E9E-AC6F1831EDA2}" sibTransId="{FD04ED6C-5EF1-40CC-B5D4-4C48A922741E}"/>
    <dgm:cxn modelId="{AFB4231E-DFD0-4C83-98D8-6BC8CABF913B}" srcId="{125453E7-E5DE-4B89-B3AD-A93449BF2A71}" destId="{7A5EFB96-30B5-4C93-97F7-AF8E885DB687}" srcOrd="3" destOrd="0" parTransId="{C1DA4B9F-8EBA-4B8D-8888-400987D55E61}" sibTransId="{D344E23F-1435-4AF3-B1DC-B28029AD9E1B}"/>
    <dgm:cxn modelId="{5654F032-AE46-4309-AFB1-A159F014E52D}" type="presOf" srcId="{7A5EFB96-30B5-4C93-97F7-AF8E885DB687}" destId="{88CA18DA-A88D-4518-992B-5C8C009F2F47}" srcOrd="0" destOrd="4" presId="urn:microsoft.com/office/officeart/2005/8/layout/hList6"/>
    <dgm:cxn modelId="{99BA2647-8D77-48FC-B919-1667CC6180DE}" type="presOf" srcId="{05E315F3-D3C5-46D9-AF1A-C759623B3165}" destId="{70A9422D-384C-44DD-8FD5-49CFFFB09F30}" srcOrd="0" destOrd="0" presId="urn:microsoft.com/office/officeart/2005/8/layout/hList6"/>
    <dgm:cxn modelId="{4C668980-6CE9-4155-8383-860855D15E15}" type="presOf" srcId="{B9D81237-8F50-4AA5-8F96-F4D5FD834293}" destId="{88CA18DA-A88D-4518-992B-5C8C009F2F47}" srcOrd="0" destOrd="1" presId="urn:microsoft.com/office/officeart/2005/8/layout/hList6"/>
    <dgm:cxn modelId="{253E01A2-2BB5-4A6B-987B-F08819EFDABF}" type="presOf" srcId="{A37FD255-FC92-4326-9D0D-A60C36FD995C}" destId="{70A9422D-384C-44DD-8FD5-49CFFFB09F30}" srcOrd="0" destOrd="2" presId="urn:microsoft.com/office/officeart/2005/8/layout/hList6"/>
    <dgm:cxn modelId="{7786FAAB-DAF5-4D83-A444-E0BF836F0746}" type="presOf" srcId="{5E1EB36A-E559-4E34-8B6A-8AF60CEE9DB3}" destId="{70A9422D-384C-44DD-8FD5-49CFFFB09F30}" srcOrd="0" destOrd="3" presId="urn:microsoft.com/office/officeart/2005/8/layout/hList6"/>
    <dgm:cxn modelId="{4D52E231-25D6-4A5A-B890-1CE5695434B8}" type="presOf" srcId="{718170C9-8AFF-44D0-8C62-5D07B83F17F7}" destId="{70A9422D-384C-44DD-8FD5-49CFFFB09F30}" srcOrd="0" destOrd="4" presId="urn:microsoft.com/office/officeart/2005/8/layout/hList6"/>
    <dgm:cxn modelId="{11DF2F5E-E624-4195-A4F0-3B2FBAF60217}" type="presOf" srcId="{280EA645-EDE6-4748-9254-5D46C99B407D}" destId="{88CA18DA-A88D-4518-992B-5C8C009F2F47}" srcOrd="0" destOrd="6" presId="urn:microsoft.com/office/officeart/2005/8/layout/hList6"/>
    <dgm:cxn modelId="{EA6E3C19-9019-46AF-9B84-857023F23DEC}" srcId="{71BC63AC-016A-4342-B823-34602E140857}" destId="{05E315F3-D3C5-46D9-AF1A-C759623B3165}" srcOrd="1" destOrd="0" parTransId="{B4305AF1-1C5E-464F-AC8C-ADB037EF7CCA}" sibTransId="{FB56C315-118D-4F20-9882-0BA8A724F744}"/>
    <dgm:cxn modelId="{891E569D-D419-4D65-983F-EAA72CF85506}" srcId="{125453E7-E5DE-4B89-B3AD-A93449BF2A71}" destId="{386E4A53-8F93-44B0-8FF8-D60054867F6E}" srcOrd="1" destOrd="0" parTransId="{70E5144C-EB9B-4E06-AA73-4D4BB40496D9}" sibTransId="{7CA8D82D-759D-49D1-864D-975EA0289770}"/>
    <dgm:cxn modelId="{53371535-CAD7-4ECB-A6FA-6DE7E730C9A8}" srcId="{05E315F3-D3C5-46D9-AF1A-C759623B3165}" destId="{A37FD255-FC92-4326-9D0D-A60C36FD995C}" srcOrd="1" destOrd="0" parTransId="{386D99D8-AEEF-49C4-8103-1EED30F32605}" sibTransId="{89000734-8686-45D4-93B4-9713B60FE468}"/>
    <dgm:cxn modelId="{38AA40DE-7A7B-48C5-878F-27A229A46690}" type="presOf" srcId="{125453E7-E5DE-4B89-B3AD-A93449BF2A71}" destId="{88CA18DA-A88D-4518-992B-5C8C009F2F47}" srcOrd="0" destOrd="0" presId="urn:microsoft.com/office/officeart/2005/8/layout/hList6"/>
    <dgm:cxn modelId="{9839CE50-F02D-4D74-880F-E85046898ED5}" srcId="{71BC63AC-016A-4342-B823-34602E140857}" destId="{125453E7-E5DE-4B89-B3AD-A93449BF2A71}" srcOrd="0" destOrd="0" parTransId="{CAF6C32F-3A85-4872-B19C-8161DEBFAFFC}" sibTransId="{BC351794-D8BF-4ADC-BC3D-2C62947C6DFC}"/>
    <dgm:cxn modelId="{4439CE3E-AE7E-4FE3-9242-8A4A241C83C6}" type="presOf" srcId="{71BC63AC-016A-4342-B823-34602E140857}" destId="{2AD08B66-EE13-4D56-904C-B00068F51866}" srcOrd="0" destOrd="0" presId="urn:microsoft.com/office/officeart/2005/8/layout/hList6"/>
    <dgm:cxn modelId="{5104E7CD-1EEE-4465-AB41-740925D7F90A}" type="presParOf" srcId="{2AD08B66-EE13-4D56-904C-B00068F51866}" destId="{88CA18DA-A88D-4518-992B-5C8C009F2F47}" srcOrd="0" destOrd="0" presId="urn:microsoft.com/office/officeart/2005/8/layout/hList6"/>
    <dgm:cxn modelId="{83BCAC1F-BA87-4A8C-9138-EC9C9E801A47}" type="presParOf" srcId="{2AD08B66-EE13-4D56-904C-B00068F51866}" destId="{3B0DD936-15BD-4EED-90EA-810C82003AF8}" srcOrd="1" destOrd="0" presId="urn:microsoft.com/office/officeart/2005/8/layout/hList6"/>
    <dgm:cxn modelId="{0892999A-ABB6-450F-9F78-7A5395E151FC}" type="presParOf" srcId="{2AD08B66-EE13-4D56-904C-B00068F51866}" destId="{70A9422D-384C-44DD-8FD5-49CFFFB09F30}"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99814D38-E92C-48D0-992D-967AA2125D95}" type="doc">
      <dgm:prSet loTypeId="urn:microsoft.com/office/officeart/2005/8/layout/chevron2" loCatId="list" qsTypeId="urn:microsoft.com/office/officeart/2005/8/quickstyle/3d1" qsCatId="3D" csTypeId="urn:microsoft.com/office/officeart/2005/8/colors/colorful1" csCatId="colorful" phldr="1"/>
      <dgm:spPr/>
      <dgm:t>
        <a:bodyPr/>
        <a:lstStyle/>
        <a:p>
          <a:endParaRPr lang="es-MX"/>
        </a:p>
      </dgm:t>
    </dgm:pt>
    <dgm:pt modelId="{03709A40-2EB8-431E-8CE3-212808DB4FCC}">
      <dgm:prSet phldrT="[Texto]"/>
      <dgm:spPr/>
      <dgm:t>
        <a:bodyPr/>
        <a:lstStyle/>
        <a:p>
          <a:r>
            <a:rPr lang="es-MX" dirty="0" err="1" smtClean="0"/>
            <a:t>Prototipado</a:t>
          </a:r>
          <a:endParaRPr lang="es-MX" dirty="0"/>
        </a:p>
      </dgm:t>
    </dgm:pt>
    <dgm:pt modelId="{EF749426-24E2-4A20-A602-DEC1A99333DE}" type="parTrans" cxnId="{8036740F-FE82-4E4D-BBA4-81813764F6BD}">
      <dgm:prSet/>
      <dgm:spPr/>
      <dgm:t>
        <a:bodyPr/>
        <a:lstStyle/>
        <a:p>
          <a:endParaRPr lang="es-MX"/>
        </a:p>
      </dgm:t>
    </dgm:pt>
    <dgm:pt modelId="{99F0C9B1-0B82-4ED6-8258-C22EA7AB848F}" type="sibTrans" cxnId="{8036740F-FE82-4E4D-BBA4-81813764F6BD}">
      <dgm:prSet/>
      <dgm:spPr/>
      <dgm:t>
        <a:bodyPr/>
        <a:lstStyle/>
        <a:p>
          <a:endParaRPr lang="es-MX"/>
        </a:p>
      </dgm:t>
    </dgm:pt>
    <dgm:pt modelId="{CCDA2F29-31DD-4BBA-947B-2F566D8B2BF3}">
      <dgm:prSet phldrT="[Texto]"/>
      <dgm:spPr/>
      <dgm:t>
        <a:bodyPr/>
        <a:lstStyle/>
        <a:p>
          <a:r>
            <a:rPr lang="es-MX" dirty="0" smtClean="0"/>
            <a:t>Construcción de un modelo o maqueta del sistema que permite a los usuarios evaluar mejor sus necesidades</a:t>
          </a:r>
          <a:endParaRPr lang="es-MX" dirty="0"/>
        </a:p>
      </dgm:t>
    </dgm:pt>
    <dgm:pt modelId="{BE9149E4-C8FB-4B59-948C-9C0B06942CB8}" type="parTrans" cxnId="{2C04253B-9042-4F1B-A9C6-3A7DBDCEE953}">
      <dgm:prSet/>
      <dgm:spPr/>
      <dgm:t>
        <a:bodyPr/>
        <a:lstStyle/>
        <a:p>
          <a:endParaRPr lang="es-MX"/>
        </a:p>
      </dgm:t>
    </dgm:pt>
    <dgm:pt modelId="{BBCC1BEE-96F7-44C7-A22B-25A0D08EE1A8}" type="sibTrans" cxnId="{2C04253B-9042-4F1B-A9C6-3A7DBDCEE953}">
      <dgm:prSet/>
      <dgm:spPr/>
      <dgm:t>
        <a:bodyPr/>
        <a:lstStyle/>
        <a:p>
          <a:endParaRPr lang="es-MX"/>
        </a:p>
      </dgm:t>
    </dgm:pt>
    <dgm:pt modelId="{436FCBBD-F701-4E84-BDE4-DF6FCA645584}">
      <dgm:prSet phldrT="[Texto]"/>
      <dgm:spPr/>
      <dgm:t>
        <a:bodyPr/>
        <a:lstStyle/>
        <a:p>
          <a:r>
            <a:rPr lang="es-MX" dirty="0" smtClean="0"/>
            <a:t>Estudio de documentación</a:t>
          </a:r>
          <a:endParaRPr lang="es-MX" dirty="0"/>
        </a:p>
      </dgm:t>
    </dgm:pt>
    <dgm:pt modelId="{97BC997C-0BF4-48B2-9FA7-A8CEED60DE9C}" type="parTrans" cxnId="{166CC567-5AAD-453B-8342-5D5818ACCF95}">
      <dgm:prSet/>
      <dgm:spPr/>
      <dgm:t>
        <a:bodyPr/>
        <a:lstStyle/>
        <a:p>
          <a:endParaRPr lang="es-MX"/>
        </a:p>
      </dgm:t>
    </dgm:pt>
    <dgm:pt modelId="{6188F0D0-E822-4994-8927-47CBA55608C9}" type="sibTrans" cxnId="{166CC567-5AAD-453B-8342-5D5818ACCF95}">
      <dgm:prSet/>
      <dgm:spPr/>
      <dgm:t>
        <a:bodyPr/>
        <a:lstStyle/>
        <a:p>
          <a:endParaRPr lang="es-MX"/>
        </a:p>
      </dgm:t>
    </dgm:pt>
    <dgm:pt modelId="{1D73C98F-19A9-4CBE-9161-59148E686B48}">
      <dgm:prSet phldrT="[Texto]"/>
      <dgm:spPr/>
      <dgm:t>
        <a:bodyPr/>
        <a:lstStyle/>
        <a:p>
          <a:r>
            <a:rPr lang="es-MX" dirty="0" smtClean="0"/>
            <a:t>Se analiza la documentación para hacerse una idea de la normativa que rige la empresa.</a:t>
          </a:r>
          <a:endParaRPr lang="es-MX" dirty="0"/>
        </a:p>
      </dgm:t>
    </dgm:pt>
    <dgm:pt modelId="{AA817B1D-12FD-4428-9F40-F897E2719CE4}" type="parTrans" cxnId="{73ED5149-6FB3-4198-A633-20615702EF74}">
      <dgm:prSet/>
      <dgm:spPr/>
      <dgm:t>
        <a:bodyPr/>
        <a:lstStyle/>
        <a:p>
          <a:endParaRPr lang="es-MX"/>
        </a:p>
      </dgm:t>
    </dgm:pt>
    <dgm:pt modelId="{EA30F0AA-1A46-4E62-A4C4-F3CF44887CEF}" type="sibTrans" cxnId="{73ED5149-6FB3-4198-A633-20615702EF74}">
      <dgm:prSet/>
      <dgm:spPr/>
      <dgm:t>
        <a:bodyPr/>
        <a:lstStyle/>
        <a:p>
          <a:endParaRPr lang="es-MX"/>
        </a:p>
      </dgm:t>
    </dgm:pt>
    <dgm:pt modelId="{0FA1D134-CBF0-49BD-A2C5-94FD72C7CFC6}">
      <dgm:prSet phldrT="[Texto]"/>
      <dgm:spPr/>
      <dgm:t>
        <a:bodyPr/>
        <a:lstStyle/>
        <a:p>
          <a:r>
            <a:rPr lang="es-MX" dirty="0" smtClean="0"/>
            <a:t>También se recopilan muestras de impresos u otros documentos de trabajo que se utilizan, ya que permite conocer los datos que se manejan</a:t>
          </a:r>
          <a:endParaRPr lang="es-MX" dirty="0"/>
        </a:p>
      </dgm:t>
    </dgm:pt>
    <dgm:pt modelId="{98148A97-12C1-44F3-8B8A-240F680C472E}" type="parTrans" cxnId="{71FE8E3A-5A1A-441C-938B-A6867CEE9CCD}">
      <dgm:prSet/>
      <dgm:spPr/>
      <dgm:t>
        <a:bodyPr/>
        <a:lstStyle/>
        <a:p>
          <a:endParaRPr lang="es-MX"/>
        </a:p>
      </dgm:t>
    </dgm:pt>
    <dgm:pt modelId="{51BB9CB5-497A-445B-83E8-7F1C5437210D}" type="sibTrans" cxnId="{71FE8E3A-5A1A-441C-938B-A6867CEE9CCD}">
      <dgm:prSet/>
      <dgm:spPr/>
      <dgm:t>
        <a:bodyPr/>
        <a:lstStyle/>
        <a:p>
          <a:endParaRPr lang="es-MX"/>
        </a:p>
      </dgm:t>
    </dgm:pt>
    <dgm:pt modelId="{465BBB1D-256F-489B-8D7C-087D41EFF683}" type="pres">
      <dgm:prSet presAssocID="{99814D38-E92C-48D0-992D-967AA2125D95}" presName="linearFlow" presStyleCnt="0">
        <dgm:presLayoutVars>
          <dgm:dir/>
          <dgm:animLvl val="lvl"/>
          <dgm:resizeHandles val="exact"/>
        </dgm:presLayoutVars>
      </dgm:prSet>
      <dgm:spPr/>
      <dgm:t>
        <a:bodyPr/>
        <a:lstStyle/>
        <a:p>
          <a:endParaRPr lang="es-MX"/>
        </a:p>
      </dgm:t>
    </dgm:pt>
    <dgm:pt modelId="{D0523339-5A85-4EDC-9F95-9EB55979144D}" type="pres">
      <dgm:prSet presAssocID="{03709A40-2EB8-431E-8CE3-212808DB4FCC}" presName="composite" presStyleCnt="0"/>
      <dgm:spPr/>
      <dgm:t>
        <a:bodyPr/>
        <a:lstStyle/>
        <a:p>
          <a:endParaRPr lang="es-MX"/>
        </a:p>
      </dgm:t>
    </dgm:pt>
    <dgm:pt modelId="{271E9C6C-2C32-4F0E-A42E-152385854987}" type="pres">
      <dgm:prSet presAssocID="{03709A40-2EB8-431E-8CE3-212808DB4FCC}" presName="parentText" presStyleLbl="alignNode1" presStyleIdx="0" presStyleCnt="2">
        <dgm:presLayoutVars>
          <dgm:chMax val="1"/>
          <dgm:bulletEnabled val="1"/>
        </dgm:presLayoutVars>
      </dgm:prSet>
      <dgm:spPr/>
      <dgm:t>
        <a:bodyPr/>
        <a:lstStyle/>
        <a:p>
          <a:endParaRPr lang="es-MX"/>
        </a:p>
      </dgm:t>
    </dgm:pt>
    <dgm:pt modelId="{4BE15346-94D2-42AB-809E-216776D8DABA}" type="pres">
      <dgm:prSet presAssocID="{03709A40-2EB8-431E-8CE3-212808DB4FCC}" presName="descendantText" presStyleLbl="alignAcc1" presStyleIdx="0" presStyleCnt="2">
        <dgm:presLayoutVars>
          <dgm:bulletEnabled val="1"/>
        </dgm:presLayoutVars>
      </dgm:prSet>
      <dgm:spPr/>
      <dgm:t>
        <a:bodyPr/>
        <a:lstStyle/>
        <a:p>
          <a:endParaRPr lang="es-MX"/>
        </a:p>
      </dgm:t>
    </dgm:pt>
    <dgm:pt modelId="{E5C69F19-6153-4684-A9DE-EEFAED10E085}" type="pres">
      <dgm:prSet presAssocID="{99F0C9B1-0B82-4ED6-8258-C22EA7AB848F}" presName="sp" presStyleCnt="0"/>
      <dgm:spPr/>
      <dgm:t>
        <a:bodyPr/>
        <a:lstStyle/>
        <a:p>
          <a:endParaRPr lang="es-MX"/>
        </a:p>
      </dgm:t>
    </dgm:pt>
    <dgm:pt modelId="{B5ECC3B6-EFF0-4CC5-A744-F35B4DCA8169}" type="pres">
      <dgm:prSet presAssocID="{436FCBBD-F701-4E84-BDE4-DF6FCA645584}" presName="composite" presStyleCnt="0"/>
      <dgm:spPr/>
      <dgm:t>
        <a:bodyPr/>
        <a:lstStyle/>
        <a:p>
          <a:endParaRPr lang="es-MX"/>
        </a:p>
      </dgm:t>
    </dgm:pt>
    <dgm:pt modelId="{6D078E23-BE88-4C1E-89AF-1BDA38D0026C}" type="pres">
      <dgm:prSet presAssocID="{436FCBBD-F701-4E84-BDE4-DF6FCA645584}" presName="parentText" presStyleLbl="alignNode1" presStyleIdx="1" presStyleCnt="2">
        <dgm:presLayoutVars>
          <dgm:chMax val="1"/>
          <dgm:bulletEnabled val="1"/>
        </dgm:presLayoutVars>
      </dgm:prSet>
      <dgm:spPr/>
      <dgm:t>
        <a:bodyPr/>
        <a:lstStyle/>
        <a:p>
          <a:endParaRPr lang="es-MX"/>
        </a:p>
      </dgm:t>
    </dgm:pt>
    <dgm:pt modelId="{BCC09225-2AE8-4FA4-91B6-5255BE1F26E1}" type="pres">
      <dgm:prSet presAssocID="{436FCBBD-F701-4E84-BDE4-DF6FCA645584}" presName="descendantText" presStyleLbl="alignAcc1" presStyleIdx="1" presStyleCnt="2">
        <dgm:presLayoutVars>
          <dgm:bulletEnabled val="1"/>
        </dgm:presLayoutVars>
      </dgm:prSet>
      <dgm:spPr/>
      <dgm:t>
        <a:bodyPr/>
        <a:lstStyle/>
        <a:p>
          <a:endParaRPr lang="es-MX"/>
        </a:p>
      </dgm:t>
    </dgm:pt>
  </dgm:ptLst>
  <dgm:cxnLst>
    <dgm:cxn modelId="{8036740F-FE82-4E4D-BBA4-81813764F6BD}" srcId="{99814D38-E92C-48D0-992D-967AA2125D95}" destId="{03709A40-2EB8-431E-8CE3-212808DB4FCC}" srcOrd="0" destOrd="0" parTransId="{EF749426-24E2-4A20-A602-DEC1A99333DE}" sibTransId="{99F0C9B1-0B82-4ED6-8258-C22EA7AB848F}"/>
    <dgm:cxn modelId="{166CC567-5AAD-453B-8342-5D5818ACCF95}" srcId="{99814D38-E92C-48D0-992D-967AA2125D95}" destId="{436FCBBD-F701-4E84-BDE4-DF6FCA645584}" srcOrd="1" destOrd="0" parTransId="{97BC997C-0BF4-48B2-9FA7-A8CEED60DE9C}" sibTransId="{6188F0D0-E822-4994-8927-47CBA55608C9}"/>
    <dgm:cxn modelId="{8C1CB809-4D0A-467F-855A-AB4BA1D080B1}" type="presOf" srcId="{99814D38-E92C-48D0-992D-967AA2125D95}" destId="{465BBB1D-256F-489B-8D7C-087D41EFF683}" srcOrd="0" destOrd="0" presId="urn:microsoft.com/office/officeart/2005/8/layout/chevron2"/>
    <dgm:cxn modelId="{88C76980-5710-4CB3-ABFF-1368F226AE52}" type="presOf" srcId="{0FA1D134-CBF0-49BD-A2C5-94FD72C7CFC6}" destId="{BCC09225-2AE8-4FA4-91B6-5255BE1F26E1}" srcOrd="0" destOrd="1" presId="urn:microsoft.com/office/officeart/2005/8/layout/chevron2"/>
    <dgm:cxn modelId="{A90ABAC0-8F12-42F8-97D0-FA0F55170B0C}" type="presOf" srcId="{436FCBBD-F701-4E84-BDE4-DF6FCA645584}" destId="{6D078E23-BE88-4C1E-89AF-1BDA38D0026C}" srcOrd="0" destOrd="0" presId="urn:microsoft.com/office/officeart/2005/8/layout/chevron2"/>
    <dgm:cxn modelId="{71FE8E3A-5A1A-441C-938B-A6867CEE9CCD}" srcId="{436FCBBD-F701-4E84-BDE4-DF6FCA645584}" destId="{0FA1D134-CBF0-49BD-A2C5-94FD72C7CFC6}" srcOrd="1" destOrd="0" parTransId="{98148A97-12C1-44F3-8B8A-240F680C472E}" sibTransId="{51BB9CB5-497A-445B-83E8-7F1C5437210D}"/>
    <dgm:cxn modelId="{73ED5149-6FB3-4198-A633-20615702EF74}" srcId="{436FCBBD-F701-4E84-BDE4-DF6FCA645584}" destId="{1D73C98F-19A9-4CBE-9161-59148E686B48}" srcOrd="0" destOrd="0" parTransId="{AA817B1D-12FD-4428-9F40-F897E2719CE4}" sibTransId="{EA30F0AA-1A46-4E62-A4C4-F3CF44887CEF}"/>
    <dgm:cxn modelId="{62085358-9B08-4F50-9DAF-A8169F2A94C9}" type="presOf" srcId="{1D73C98F-19A9-4CBE-9161-59148E686B48}" destId="{BCC09225-2AE8-4FA4-91B6-5255BE1F26E1}" srcOrd="0" destOrd="0" presId="urn:microsoft.com/office/officeart/2005/8/layout/chevron2"/>
    <dgm:cxn modelId="{CBB01129-6232-45A4-8E60-A83E4F92E3C7}" type="presOf" srcId="{03709A40-2EB8-431E-8CE3-212808DB4FCC}" destId="{271E9C6C-2C32-4F0E-A42E-152385854987}" srcOrd="0" destOrd="0" presId="urn:microsoft.com/office/officeart/2005/8/layout/chevron2"/>
    <dgm:cxn modelId="{2C04253B-9042-4F1B-A9C6-3A7DBDCEE953}" srcId="{03709A40-2EB8-431E-8CE3-212808DB4FCC}" destId="{CCDA2F29-31DD-4BBA-947B-2F566D8B2BF3}" srcOrd="0" destOrd="0" parTransId="{BE9149E4-C8FB-4B59-948C-9C0B06942CB8}" sibTransId="{BBCC1BEE-96F7-44C7-A22B-25A0D08EE1A8}"/>
    <dgm:cxn modelId="{7E8081E9-E3D8-4B64-B005-6B9C02A9D2E2}" type="presOf" srcId="{CCDA2F29-31DD-4BBA-947B-2F566D8B2BF3}" destId="{4BE15346-94D2-42AB-809E-216776D8DABA}" srcOrd="0" destOrd="0" presId="urn:microsoft.com/office/officeart/2005/8/layout/chevron2"/>
    <dgm:cxn modelId="{8948F38E-2964-4AF5-8F0C-0F54C3BD8904}" type="presParOf" srcId="{465BBB1D-256F-489B-8D7C-087D41EFF683}" destId="{D0523339-5A85-4EDC-9F95-9EB55979144D}" srcOrd="0" destOrd="0" presId="urn:microsoft.com/office/officeart/2005/8/layout/chevron2"/>
    <dgm:cxn modelId="{7B52C2DE-6ED6-4067-A96A-643D3E22AA89}" type="presParOf" srcId="{D0523339-5A85-4EDC-9F95-9EB55979144D}" destId="{271E9C6C-2C32-4F0E-A42E-152385854987}" srcOrd="0" destOrd="0" presId="urn:microsoft.com/office/officeart/2005/8/layout/chevron2"/>
    <dgm:cxn modelId="{F455B7C1-32B9-4017-96C9-22E3A607695B}" type="presParOf" srcId="{D0523339-5A85-4EDC-9F95-9EB55979144D}" destId="{4BE15346-94D2-42AB-809E-216776D8DABA}" srcOrd="1" destOrd="0" presId="urn:microsoft.com/office/officeart/2005/8/layout/chevron2"/>
    <dgm:cxn modelId="{F2C79B9A-1A69-4A19-8818-E90936C2DF25}" type="presParOf" srcId="{465BBB1D-256F-489B-8D7C-087D41EFF683}" destId="{E5C69F19-6153-4684-A9DE-EEFAED10E085}" srcOrd="1" destOrd="0" presId="urn:microsoft.com/office/officeart/2005/8/layout/chevron2"/>
    <dgm:cxn modelId="{376E996B-BDF4-4264-A945-73F678EC8761}" type="presParOf" srcId="{465BBB1D-256F-489B-8D7C-087D41EFF683}" destId="{B5ECC3B6-EFF0-4CC5-A744-F35B4DCA8169}" srcOrd="2" destOrd="0" presId="urn:microsoft.com/office/officeart/2005/8/layout/chevron2"/>
    <dgm:cxn modelId="{FD90F81F-957C-4CA8-B969-756F739A05E0}" type="presParOf" srcId="{B5ECC3B6-EFF0-4CC5-A744-F35B4DCA8169}" destId="{6D078E23-BE88-4C1E-89AF-1BDA38D0026C}" srcOrd="0" destOrd="0" presId="urn:microsoft.com/office/officeart/2005/8/layout/chevron2"/>
    <dgm:cxn modelId="{F87D2768-CAC2-4BD4-80DF-07C5CF3C824D}" type="presParOf" srcId="{B5ECC3B6-EFF0-4CC5-A744-F35B4DCA8169}" destId="{BCC09225-2AE8-4FA4-91B6-5255BE1F26E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9814D38-E92C-48D0-992D-967AA2125D95}" type="doc">
      <dgm:prSet loTypeId="urn:microsoft.com/office/officeart/2005/8/layout/chevron2" loCatId="list" qsTypeId="urn:microsoft.com/office/officeart/2005/8/quickstyle/3d1" qsCatId="3D" csTypeId="urn:microsoft.com/office/officeart/2005/8/colors/colorful1" csCatId="colorful" phldr="1"/>
      <dgm:spPr/>
      <dgm:t>
        <a:bodyPr/>
        <a:lstStyle/>
        <a:p>
          <a:endParaRPr lang="es-MX"/>
        </a:p>
      </dgm:t>
    </dgm:pt>
    <dgm:pt modelId="{B1C97F8E-7CD0-4A2E-907D-66B2A97F2338}">
      <dgm:prSet phldrT="[Texto]"/>
      <dgm:spPr/>
      <dgm:t>
        <a:bodyPr/>
        <a:lstStyle/>
        <a:p>
          <a:r>
            <a:rPr lang="es-MX" dirty="0" smtClean="0"/>
            <a:t>Medio para identificar un primer conjunto de requisitos en aquellos casos en los que no están muy claras todas las necesidades que hay que cubrir, normalmente por falta de tradición informática o de referencias de aplicaciones similares a las que se desean</a:t>
          </a:r>
          <a:endParaRPr lang="es-MX" dirty="0"/>
        </a:p>
      </dgm:t>
    </dgm:pt>
    <dgm:pt modelId="{98D8E1FE-EBB0-416B-A420-F201AD084A60}" type="parTrans" cxnId="{88792D62-5736-437F-893B-B20FAAAC5A7D}">
      <dgm:prSet/>
      <dgm:spPr/>
      <dgm:t>
        <a:bodyPr/>
        <a:lstStyle/>
        <a:p>
          <a:endParaRPr lang="es-MX"/>
        </a:p>
      </dgm:t>
    </dgm:pt>
    <dgm:pt modelId="{BBDD71D7-BCBD-45F6-B08A-40CC73ACC602}" type="sibTrans" cxnId="{88792D62-5736-437F-893B-B20FAAAC5A7D}">
      <dgm:prSet/>
      <dgm:spPr/>
      <dgm:t>
        <a:bodyPr/>
        <a:lstStyle/>
        <a:p>
          <a:endParaRPr lang="es-MX"/>
        </a:p>
      </dgm:t>
    </dgm:pt>
    <dgm:pt modelId="{9C9880B6-486F-4F86-A2E5-3F5290C85CAE}">
      <dgm:prSet phldrT="[Texto]"/>
      <dgm:spPr/>
      <dgm:t>
        <a:bodyPr/>
        <a:lstStyle/>
        <a:p>
          <a:r>
            <a:rPr lang="es-MX" dirty="0" smtClean="0"/>
            <a:t>ETHICS</a:t>
          </a:r>
          <a:endParaRPr lang="es-MX" dirty="0"/>
        </a:p>
      </dgm:t>
    </dgm:pt>
    <dgm:pt modelId="{CE612419-D98E-4FD7-A443-69DE9B064F61}" type="parTrans" cxnId="{99A4B8B0-C20D-4194-9940-CE391EAE9669}">
      <dgm:prSet/>
      <dgm:spPr/>
      <dgm:t>
        <a:bodyPr/>
        <a:lstStyle/>
        <a:p>
          <a:endParaRPr lang="es-MX"/>
        </a:p>
      </dgm:t>
    </dgm:pt>
    <dgm:pt modelId="{B6FF492B-5594-4796-89DD-E6A5E5E2A006}" type="sibTrans" cxnId="{99A4B8B0-C20D-4194-9940-CE391EAE9669}">
      <dgm:prSet/>
      <dgm:spPr/>
      <dgm:t>
        <a:bodyPr/>
        <a:lstStyle/>
        <a:p>
          <a:endParaRPr lang="es-MX"/>
        </a:p>
      </dgm:t>
    </dgm:pt>
    <dgm:pt modelId="{B205F834-3303-46AC-8830-921E3AD8FD15}">
      <dgm:prSet phldrT="[Texto]"/>
      <dgm:spPr/>
      <dgm:t>
        <a:bodyPr/>
        <a:lstStyle/>
        <a:p>
          <a:r>
            <a:rPr lang="es-MX" i="1" dirty="0" err="1" smtClean="0"/>
            <a:t>Effective</a:t>
          </a:r>
          <a:r>
            <a:rPr lang="es-MX" i="1" dirty="0" smtClean="0"/>
            <a:t> </a:t>
          </a:r>
          <a:r>
            <a:rPr lang="es-MX" i="1" dirty="0" err="1" smtClean="0"/>
            <a:t>Technical</a:t>
          </a:r>
          <a:r>
            <a:rPr lang="es-MX" i="1" dirty="0" smtClean="0"/>
            <a:t> and Human </a:t>
          </a:r>
          <a:r>
            <a:rPr lang="es-MX" i="1" dirty="0" err="1" smtClean="0"/>
            <a:t>Implementation</a:t>
          </a:r>
          <a:r>
            <a:rPr lang="es-MX" i="1" dirty="0" smtClean="0"/>
            <a:t> </a:t>
          </a:r>
          <a:r>
            <a:rPr lang="es-MX" i="1" dirty="0" err="1" smtClean="0"/>
            <a:t>fo</a:t>
          </a:r>
          <a:r>
            <a:rPr lang="es-MX" i="1" dirty="0" smtClean="0"/>
            <a:t> </a:t>
          </a:r>
          <a:r>
            <a:rPr lang="es-MX" i="1" dirty="0" err="1" smtClean="0"/>
            <a:t>Computer-based</a:t>
          </a:r>
          <a:r>
            <a:rPr lang="es-MX" i="1" dirty="0" smtClean="0"/>
            <a:t> </a:t>
          </a:r>
          <a:r>
            <a:rPr lang="es-MX" i="1" dirty="0" err="1" smtClean="0"/>
            <a:t>Systems</a:t>
          </a:r>
          <a:r>
            <a:rPr lang="es-MX" i="1" dirty="0" smtClean="0"/>
            <a:t>, </a:t>
          </a:r>
          <a:r>
            <a:rPr lang="es-MX" dirty="0" smtClean="0"/>
            <a:t>implementación efectiva de sistemas informáticos desde los puntos de vista humano y técnico</a:t>
          </a:r>
          <a:endParaRPr lang="es-MX" dirty="0"/>
        </a:p>
      </dgm:t>
    </dgm:pt>
    <dgm:pt modelId="{DC140421-E35A-466B-B72B-F4EF9A657D13}" type="parTrans" cxnId="{4F51A4F1-D028-4F6F-85BF-0B65A2229AAA}">
      <dgm:prSet/>
      <dgm:spPr/>
      <dgm:t>
        <a:bodyPr/>
        <a:lstStyle/>
        <a:p>
          <a:endParaRPr lang="es-MX"/>
        </a:p>
      </dgm:t>
    </dgm:pt>
    <dgm:pt modelId="{67903027-1134-4A3A-9A53-6AE9784A9F8F}" type="sibTrans" cxnId="{4F51A4F1-D028-4F6F-85BF-0B65A2229AAA}">
      <dgm:prSet/>
      <dgm:spPr/>
      <dgm:t>
        <a:bodyPr/>
        <a:lstStyle/>
        <a:p>
          <a:endParaRPr lang="es-MX"/>
        </a:p>
      </dgm:t>
    </dgm:pt>
    <dgm:pt modelId="{40888364-F17E-4E8C-A6B6-B7885D7C847E}">
      <dgm:prSet phldrT="[Texto]"/>
      <dgm:spPr/>
      <dgm:t>
        <a:bodyPr/>
        <a:lstStyle/>
        <a:p>
          <a:r>
            <a:rPr lang="es-MX" dirty="0" smtClean="0"/>
            <a:t>Permite el análisis del trabajo en la organización, sus procesos y los recursos humanos y materiales como la base de sus decisiones</a:t>
          </a:r>
          <a:endParaRPr lang="es-MX" dirty="0"/>
        </a:p>
      </dgm:t>
    </dgm:pt>
    <dgm:pt modelId="{30FA01AD-9931-4949-8A8F-67ED161DA19E}" type="parTrans" cxnId="{7BD1A3E1-D61D-4F0D-B520-68B7436B71F2}">
      <dgm:prSet/>
      <dgm:spPr/>
      <dgm:t>
        <a:bodyPr/>
        <a:lstStyle/>
        <a:p>
          <a:endParaRPr lang="es-MX"/>
        </a:p>
      </dgm:t>
    </dgm:pt>
    <dgm:pt modelId="{6AF9675F-5D5B-42FF-82F2-68257FE65E84}" type="sibTrans" cxnId="{7BD1A3E1-D61D-4F0D-B520-68B7436B71F2}">
      <dgm:prSet/>
      <dgm:spPr/>
      <dgm:t>
        <a:bodyPr/>
        <a:lstStyle/>
        <a:p>
          <a:endParaRPr lang="es-MX"/>
        </a:p>
      </dgm:t>
    </dgm:pt>
    <dgm:pt modelId="{D6B885C4-43F4-49BF-BAB8-F53C8C9C9D68}">
      <dgm:prSet phldrT="[Texto]"/>
      <dgm:spPr/>
      <dgm:t>
        <a:bodyPr/>
        <a:lstStyle/>
        <a:p>
          <a:r>
            <a:rPr lang="es-MX" dirty="0" smtClean="0"/>
            <a:t>Tormenta de ideas</a:t>
          </a:r>
          <a:endParaRPr lang="es-MX" dirty="0"/>
        </a:p>
      </dgm:t>
    </dgm:pt>
    <dgm:pt modelId="{DA57CA9A-0D73-4836-99BA-F6CCC97FD5AC}" type="parTrans" cxnId="{29863146-C6F9-4EF5-AF94-95DD701E18DE}">
      <dgm:prSet/>
      <dgm:spPr/>
      <dgm:t>
        <a:bodyPr/>
        <a:lstStyle/>
        <a:p>
          <a:endParaRPr lang="es-MX"/>
        </a:p>
      </dgm:t>
    </dgm:pt>
    <dgm:pt modelId="{25326B1D-F50F-4F1C-BF20-62CC91074A75}" type="sibTrans" cxnId="{29863146-C6F9-4EF5-AF94-95DD701E18DE}">
      <dgm:prSet/>
      <dgm:spPr/>
      <dgm:t>
        <a:bodyPr/>
        <a:lstStyle/>
        <a:p>
          <a:endParaRPr lang="es-MX"/>
        </a:p>
      </dgm:t>
    </dgm:pt>
    <dgm:pt modelId="{465BBB1D-256F-489B-8D7C-087D41EFF683}" type="pres">
      <dgm:prSet presAssocID="{99814D38-E92C-48D0-992D-967AA2125D95}" presName="linearFlow" presStyleCnt="0">
        <dgm:presLayoutVars>
          <dgm:dir/>
          <dgm:animLvl val="lvl"/>
          <dgm:resizeHandles val="exact"/>
        </dgm:presLayoutVars>
      </dgm:prSet>
      <dgm:spPr/>
      <dgm:t>
        <a:bodyPr/>
        <a:lstStyle/>
        <a:p>
          <a:endParaRPr lang="es-MX"/>
        </a:p>
      </dgm:t>
    </dgm:pt>
    <dgm:pt modelId="{E295479C-8CCA-4050-B60F-32BD121C4ACA}" type="pres">
      <dgm:prSet presAssocID="{D6B885C4-43F4-49BF-BAB8-F53C8C9C9D68}" presName="composite" presStyleCnt="0"/>
      <dgm:spPr/>
      <dgm:t>
        <a:bodyPr/>
        <a:lstStyle/>
        <a:p>
          <a:endParaRPr lang="es-MX"/>
        </a:p>
      </dgm:t>
    </dgm:pt>
    <dgm:pt modelId="{79840924-B2E0-4343-A193-930857E021D6}" type="pres">
      <dgm:prSet presAssocID="{D6B885C4-43F4-49BF-BAB8-F53C8C9C9D68}" presName="parentText" presStyleLbl="alignNode1" presStyleIdx="0" presStyleCnt="2">
        <dgm:presLayoutVars>
          <dgm:chMax val="1"/>
          <dgm:bulletEnabled val="1"/>
        </dgm:presLayoutVars>
      </dgm:prSet>
      <dgm:spPr/>
      <dgm:t>
        <a:bodyPr/>
        <a:lstStyle/>
        <a:p>
          <a:endParaRPr lang="es-MX"/>
        </a:p>
      </dgm:t>
    </dgm:pt>
    <dgm:pt modelId="{77F9EF82-A5D1-4C66-9500-157EEA6B234A}" type="pres">
      <dgm:prSet presAssocID="{D6B885C4-43F4-49BF-BAB8-F53C8C9C9D68}" presName="descendantText" presStyleLbl="alignAcc1" presStyleIdx="0" presStyleCnt="2">
        <dgm:presLayoutVars>
          <dgm:bulletEnabled val="1"/>
        </dgm:presLayoutVars>
      </dgm:prSet>
      <dgm:spPr/>
      <dgm:t>
        <a:bodyPr/>
        <a:lstStyle/>
        <a:p>
          <a:endParaRPr lang="es-MX"/>
        </a:p>
      </dgm:t>
    </dgm:pt>
    <dgm:pt modelId="{94146ED4-1BD3-432F-BB52-8706D228F627}" type="pres">
      <dgm:prSet presAssocID="{25326B1D-F50F-4F1C-BF20-62CC91074A75}" presName="sp" presStyleCnt="0"/>
      <dgm:spPr/>
      <dgm:t>
        <a:bodyPr/>
        <a:lstStyle/>
        <a:p>
          <a:endParaRPr lang="es-MX"/>
        </a:p>
      </dgm:t>
    </dgm:pt>
    <dgm:pt modelId="{EE205531-1CEC-4523-AFF3-BB1D704FB03E}" type="pres">
      <dgm:prSet presAssocID="{9C9880B6-486F-4F86-A2E5-3F5290C85CAE}" presName="composite" presStyleCnt="0"/>
      <dgm:spPr/>
      <dgm:t>
        <a:bodyPr/>
        <a:lstStyle/>
        <a:p>
          <a:endParaRPr lang="es-MX"/>
        </a:p>
      </dgm:t>
    </dgm:pt>
    <dgm:pt modelId="{8DB1988F-CFEC-4636-BA19-D7D70A106F30}" type="pres">
      <dgm:prSet presAssocID="{9C9880B6-486F-4F86-A2E5-3F5290C85CAE}" presName="parentText" presStyleLbl="alignNode1" presStyleIdx="1" presStyleCnt="2">
        <dgm:presLayoutVars>
          <dgm:chMax val="1"/>
          <dgm:bulletEnabled val="1"/>
        </dgm:presLayoutVars>
      </dgm:prSet>
      <dgm:spPr/>
      <dgm:t>
        <a:bodyPr/>
        <a:lstStyle/>
        <a:p>
          <a:endParaRPr lang="es-MX"/>
        </a:p>
      </dgm:t>
    </dgm:pt>
    <dgm:pt modelId="{E84D6D36-560E-4FE3-B46A-B844C35EB147}" type="pres">
      <dgm:prSet presAssocID="{9C9880B6-486F-4F86-A2E5-3F5290C85CAE}" presName="descendantText" presStyleLbl="alignAcc1" presStyleIdx="1" presStyleCnt="2">
        <dgm:presLayoutVars>
          <dgm:bulletEnabled val="1"/>
        </dgm:presLayoutVars>
      </dgm:prSet>
      <dgm:spPr/>
      <dgm:t>
        <a:bodyPr/>
        <a:lstStyle/>
        <a:p>
          <a:endParaRPr lang="es-MX"/>
        </a:p>
      </dgm:t>
    </dgm:pt>
  </dgm:ptLst>
  <dgm:cxnLst>
    <dgm:cxn modelId="{82391E63-AB07-417E-97E2-0E0B7C5D6AEC}" type="presOf" srcId="{D6B885C4-43F4-49BF-BAB8-F53C8C9C9D68}" destId="{79840924-B2E0-4343-A193-930857E021D6}" srcOrd="0" destOrd="0" presId="urn:microsoft.com/office/officeart/2005/8/layout/chevron2"/>
    <dgm:cxn modelId="{0CDBFF92-5A18-4BA9-9542-BE935F0D2E66}" type="presOf" srcId="{B1C97F8E-7CD0-4A2E-907D-66B2A97F2338}" destId="{77F9EF82-A5D1-4C66-9500-157EEA6B234A}" srcOrd="0" destOrd="0" presId="urn:microsoft.com/office/officeart/2005/8/layout/chevron2"/>
    <dgm:cxn modelId="{5A69A471-565A-423E-8642-BD00E3DAA3F1}" type="presOf" srcId="{40888364-F17E-4E8C-A6B6-B7885D7C847E}" destId="{E84D6D36-560E-4FE3-B46A-B844C35EB147}" srcOrd="0" destOrd="1" presId="urn:microsoft.com/office/officeart/2005/8/layout/chevron2"/>
    <dgm:cxn modelId="{99A4B8B0-C20D-4194-9940-CE391EAE9669}" srcId="{99814D38-E92C-48D0-992D-967AA2125D95}" destId="{9C9880B6-486F-4F86-A2E5-3F5290C85CAE}" srcOrd="1" destOrd="0" parTransId="{CE612419-D98E-4FD7-A443-69DE9B064F61}" sibTransId="{B6FF492B-5594-4796-89DD-E6A5E5E2A006}"/>
    <dgm:cxn modelId="{4F51A4F1-D028-4F6F-85BF-0B65A2229AAA}" srcId="{9C9880B6-486F-4F86-A2E5-3F5290C85CAE}" destId="{B205F834-3303-46AC-8830-921E3AD8FD15}" srcOrd="0" destOrd="0" parTransId="{DC140421-E35A-466B-B72B-F4EF9A657D13}" sibTransId="{67903027-1134-4A3A-9A53-6AE9784A9F8F}"/>
    <dgm:cxn modelId="{C442955C-DB5A-4328-8E2B-C1A8136552E1}" type="presOf" srcId="{99814D38-E92C-48D0-992D-967AA2125D95}" destId="{465BBB1D-256F-489B-8D7C-087D41EFF683}" srcOrd="0" destOrd="0" presId="urn:microsoft.com/office/officeart/2005/8/layout/chevron2"/>
    <dgm:cxn modelId="{7BD1A3E1-D61D-4F0D-B520-68B7436B71F2}" srcId="{9C9880B6-486F-4F86-A2E5-3F5290C85CAE}" destId="{40888364-F17E-4E8C-A6B6-B7885D7C847E}" srcOrd="1" destOrd="0" parTransId="{30FA01AD-9931-4949-8A8F-67ED161DA19E}" sibTransId="{6AF9675F-5D5B-42FF-82F2-68257FE65E84}"/>
    <dgm:cxn modelId="{EDDC028F-C250-49A7-910B-773405DD8543}" type="presOf" srcId="{B205F834-3303-46AC-8830-921E3AD8FD15}" destId="{E84D6D36-560E-4FE3-B46A-B844C35EB147}" srcOrd="0" destOrd="0" presId="urn:microsoft.com/office/officeart/2005/8/layout/chevron2"/>
    <dgm:cxn modelId="{88792D62-5736-437F-893B-B20FAAAC5A7D}" srcId="{D6B885C4-43F4-49BF-BAB8-F53C8C9C9D68}" destId="{B1C97F8E-7CD0-4A2E-907D-66B2A97F2338}" srcOrd="0" destOrd="0" parTransId="{98D8E1FE-EBB0-416B-A420-F201AD084A60}" sibTransId="{BBDD71D7-BCBD-45F6-B08A-40CC73ACC602}"/>
    <dgm:cxn modelId="{29863146-C6F9-4EF5-AF94-95DD701E18DE}" srcId="{99814D38-E92C-48D0-992D-967AA2125D95}" destId="{D6B885C4-43F4-49BF-BAB8-F53C8C9C9D68}" srcOrd="0" destOrd="0" parTransId="{DA57CA9A-0D73-4836-99BA-F6CCC97FD5AC}" sibTransId="{25326B1D-F50F-4F1C-BF20-62CC91074A75}"/>
    <dgm:cxn modelId="{6BBEAF82-4F36-4494-8175-47EA4ACF4CB6}" type="presOf" srcId="{9C9880B6-486F-4F86-A2E5-3F5290C85CAE}" destId="{8DB1988F-CFEC-4636-BA19-D7D70A106F30}" srcOrd="0" destOrd="0" presId="urn:microsoft.com/office/officeart/2005/8/layout/chevron2"/>
    <dgm:cxn modelId="{0E41DF2A-9C23-42E6-B418-F3C325C9B06D}" type="presParOf" srcId="{465BBB1D-256F-489B-8D7C-087D41EFF683}" destId="{E295479C-8CCA-4050-B60F-32BD121C4ACA}" srcOrd="0" destOrd="0" presId="urn:microsoft.com/office/officeart/2005/8/layout/chevron2"/>
    <dgm:cxn modelId="{C311F68D-62CE-4161-A177-67B9F6EB3C93}" type="presParOf" srcId="{E295479C-8CCA-4050-B60F-32BD121C4ACA}" destId="{79840924-B2E0-4343-A193-930857E021D6}" srcOrd="0" destOrd="0" presId="urn:microsoft.com/office/officeart/2005/8/layout/chevron2"/>
    <dgm:cxn modelId="{A1F9DA49-10C9-443E-B274-E01FDA598F97}" type="presParOf" srcId="{E295479C-8CCA-4050-B60F-32BD121C4ACA}" destId="{77F9EF82-A5D1-4C66-9500-157EEA6B234A}" srcOrd="1" destOrd="0" presId="urn:microsoft.com/office/officeart/2005/8/layout/chevron2"/>
    <dgm:cxn modelId="{61106E21-26C7-47F6-9D29-EC9022D8C12F}" type="presParOf" srcId="{465BBB1D-256F-489B-8D7C-087D41EFF683}" destId="{94146ED4-1BD3-432F-BB52-8706D228F627}" srcOrd="1" destOrd="0" presId="urn:microsoft.com/office/officeart/2005/8/layout/chevron2"/>
    <dgm:cxn modelId="{11980FAD-5CBC-4814-BC48-A97ADC2F3892}" type="presParOf" srcId="{465BBB1D-256F-489B-8D7C-087D41EFF683}" destId="{EE205531-1CEC-4523-AFF3-BB1D704FB03E}" srcOrd="2" destOrd="0" presId="urn:microsoft.com/office/officeart/2005/8/layout/chevron2"/>
    <dgm:cxn modelId="{BBCC8ACA-99DD-48D6-9B8B-8052DC1A7488}" type="presParOf" srcId="{EE205531-1CEC-4523-AFF3-BB1D704FB03E}" destId="{8DB1988F-CFEC-4636-BA19-D7D70A106F30}" srcOrd="0" destOrd="0" presId="urn:microsoft.com/office/officeart/2005/8/layout/chevron2"/>
    <dgm:cxn modelId="{4CCB87AF-D40B-47CF-95ED-1BBE940192AD}" type="presParOf" srcId="{EE205531-1CEC-4523-AFF3-BB1D704FB03E}" destId="{E84D6D36-560E-4FE3-B46A-B844C35EB14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82C080F-4746-4DC4-9AF2-C02E0E49894E}" type="doc">
      <dgm:prSet loTypeId="urn:microsoft.com/office/officeart/2005/8/layout/balance1" loCatId="relationship" qsTypeId="urn:microsoft.com/office/officeart/2005/8/quickstyle/3d1" qsCatId="3D" csTypeId="urn:microsoft.com/office/officeart/2005/8/colors/colorful5" csCatId="colorful" phldr="1"/>
      <dgm:spPr/>
      <dgm:t>
        <a:bodyPr/>
        <a:lstStyle/>
        <a:p>
          <a:endParaRPr lang="es-MX"/>
        </a:p>
      </dgm:t>
    </dgm:pt>
    <dgm:pt modelId="{9633B11D-4344-4085-AEA0-80563B24729E}">
      <dgm:prSet phldrT="[Texto]"/>
      <dgm:spPr/>
      <dgm:t>
        <a:bodyPr/>
        <a:lstStyle/>
        <a:p>
          <a:r>
            <a:rPr lang="es-MX" dirty="0" smtClean="0"/>
            <a:t>Planeación</a:t>
          </a:r>
          <a:endParaRPr lang="es-MX" dirty="0"/>
        </a:p>
      </dgm:t>
    </dgm:pt>
    <dgm:pt modelId="{04EB6623-09BE-473E-B3B4-257DEF55CC64}" type="parTrans" cxnId="{67972B5F-20EC-4DC9-BA69-101C271D17DB}">
      <dgm:prSet/>
      <dgm:spPr/>
      <dgm:t>
        <a:bodyPr/>
        <a:lstStyle/>
        <a:p>
          <a:endParaRPr lang="es-MX"/>
        </a:p>
      </dgm:t>
    </dgm:pt>
    <dgm:pt modelId="{B0E9A086-D52F-4206-B4B0-A1D7A894F5F1}" type="sibTrans" cxnId="{67972B5F-20EC-4DC9-BA69-101C271D17DB}">
      <dgm:prSet/>
      <dgm:spPr/>
      <dgm:t>
        <a:bodyPr/>
        <a:lstStyle/>
        <a:p>
          <a:endParaRPr lang="es-MX"/>
        </a:p>
      </dgm:t>
    </dgm:pt>
    <dgm:pt modelId="{1E175327-BB11-45F6-AD6B-52A32E3E1D6E}">
      <dgm:prSet phldrT="[Texto]" custT="1"/>
      <dgm:spPr/>
      <dgm:t>
        <a:bodyPr/>
        <a:lstStyle/>
        <a:p>
          <a:r>
            <a:rPr lang="es-MX" sz="1200" smtClean="0"/>
            <a:t>Actividades requeridas para seleccionar un equipo de análisis de sistemas</a:t>
          </a:r>
          <a:endParaRPr lang="es-MX" sz="1200" dirty="0"/>
        </a:p>
      </dgm:t>
    </dgm:pt>
    <dgm:pt modelId="{BF369637-4BAD-41C0-895B-50ACC30E4E9F}" type="parTrans" cxnId="{E32EC1B3-8250-4848-9D53-0EB8C05D6EE0}">
      <dgm:prSet/>
      <dgm:spPr/>
      <dgm:t>
        <a:bodyPr/>
        <a:lstStyle/>
        <a:p>
          <a:endParaRPr lang="es-MX"/>
        </a:p>
      </dgm:t>
    </dgm:pt>
    <dgm:pt modelId="{36F5AF9A-F940-495F-BFDF-E7CF4E84AB2D}" type="sibTrans" cxnId="{E32EC1B3-8250-4848-9D53-0EB8C05D6EE0}">
      <dgm:prSet/>
      <dgm:spPr/>
      <dgm:t>
        <a:bodyPr/>
        <a:lstStyle/>
        <a:p>
          <a:endParaRPr lang="es-MX"/>
        </a:p>
      </dgm:t>
    </dgm:pt>
    <dgm:pt modelId="{118634AC-4E3F-4392-A3D2-0A1D5FBB0D2D}">
      <dgm:prSet phldrT="[Texto]"/>
      <dgm:spPr/>
      <dgm:t>
        <a:bodyPr/>
        <a:lstStyle/>
        <a:p>
          <a:r>
            <a:rPr lang="es-MX" dirty="0" smtClean="0"/>
            <a:t>Control</a:t>
          </a:r>
          <a:endParaRPr lang="es-MX" dirty="0"/>
        </a:p>
      </dgm:t>
    </dgm:pt>
    <dgm:pt modelId="{BD2DED9B-558F-4448-910D-B8234B1DC038}" type="parTrans" cxnId="{2BA9CCAE-27A7-4C56-BC51-F4781260E90C}">
      <dgm:prSet/>
      <dgm:spPr/>
      <dgm:t>
        <a:bodyPr/>
        <a:lstStyle/>
        <a:p>
          <a:endParaRPr lang="es-MX"/>
        </a:p>
      </dgm:t>
    </dgm:pt>
    <dgm:pt modelId="{DB867FFA-8F52-45ED-B1F0-0B8346068713}" type="sibTrans" cxnId="{2BA9CCAE-27A7-4C56-BC51-F4781260E90C}">
      <dgm:prSet/>
      <dgm:spPr/>
      <dgm:t>
        <a:bodyPr/>
        <a:lstStyle/>
        <a:p>
          <a:endParaRPr lang="es-MX"/>
        </a:p>
      </dgm:t>
    </dgm:pt>
    <dgm:pt modelId="{4589DBF3-2EB0-40D5-BA18-DFAB389BFE3E}">
      <dgm:prSet phldrT="[Texto]" custT="1"/>
      <dgm:spPr/>
      <dgm:t>
        <a:bodyPr/>
        <a:lstStyle/>
        <a:p>
          <a:r>
            <a:rPr lang="es-MX" sz="1200" smtClean="0"/>
            <a:t>Uso de retroalimentación para monitorear el proyecto</a:t>
          </a:r>
          <a:endParaRPr lang="es-MX" sz="1200" dirty="0"/>
        </a:p>
      </dgm:t>
    </dgm:pt>
    <dgm:pt modelId="{91B785E8-B1D9-4958-B85B-C187AC38154C}" type="parTrans" cxnId="{2EF65B4F-5B00-4DCF-BECE-738FBE50A197}">
      <dgm:prSet/>
      <dgm:spPr/>
      <dgm:t>
        <a:bodyPr/>
        <a:lstStyle/>
        <a:p>
          <a:endParaRPr lang="es-MX"/>
        </a:p>
      </dgm:t>
    </dgm:pt>
    <dgm:pt modelId="{42E2D6CC-83B8-4FFA-A9CC-562BFB5868FA}" type="sibTrans" cxnId="{2EF65B4F-5B00-4DCF-BECE-738FBE50A197}">
      <dgm:prSet/>
      <dgm:spPr/>
      <dgm:t>
        <a:bodyPr/>
        <a:lstStyle/>
        <a:p>
          <a:endParaRPr lang="es-MX"/>
        </a:p>
      </dgm:t>
    </dgm:pt>
    <dgm:pt modelId="{362A9BF2-E22D-4F3F-BDFE-44D78E8B2EFE}">
      <dgm:prSet phldrT="[Texto]" custT="1"/>
      <dgm:spPr/>
      <dgm:t>
        <a:bodyPr/>
        <a:lstStyle/>
        <a:p>
          <a:r>
            <a:rPr lang="es-MX" sz="1200" smtClean="0"/>
            <a:t>Comparar las actividades planeadas con las ya realizadas</a:t>
          </a:r>
          <a:endParaRPr lang="es-MX" sz="1200" dirty="0"/>
        </a:p>
      </dgm:t>
    </dgm:pt>
    <dgm:pt modelId="{8A4EF3F9-D709-4252-AD84-A06F91C5EE43}" type="parTrans" cxnId="{5BB28646-60AF-4A0C-9664-1180D7CE7962}">
      <dgm:prSet/>
      <dgm:spPr/>
      <dgm:t>
        <a:bodyPr/>
        <a:lstStyle/>
        <a:p>
          <a:endParaRPr lang="es-MX"/>
        </a:p>
      </dgm:t>
    </dgm:pt>
    <dgm:pt modelId="{710AFC0C-BEF4-431D-9D70-5A23885B6F28}" type="sibTrans" cxnId="{5BB28646-60AF-4A0C-9664-1180D7CE7962}">
      <dgm:prSet/>
      <dgm:spPr/>
      <dgm:t>
        <a:bodyPr/>
        <a:lstStyle/>
        <a:p>
          <a:endParaRPr lang="es-MX"/>
        </a:p>
      </dgm:t>
    </dgm:pt>
    <dgm:pt modelId="{17044E60-B47B-43E6-A4CB-F8C78675EA93}">
      <dgm:prSet phldrT="[Texto]" custT="1"/>
      <dgm:spPr/>
      <dgm:t>
        <a:bodyPr/>
        <a:lstStyle/>
        <a:p>
          <a:r>
            <a:rPr lang="es-MX" sz="1200" smtClean="0"/>
            <a:t>Asignar miembro del equipo a proyectos adecuados</a:t>
          </a:r>
          <a:endParaRPr lang="es-MX" sz="1200" dirty="0"/>
        </a:p>
      </dgm:t>
    </dgm:pt>
    <dgm:pt modelId="{83CDDFB9-9663-4447-B478-CD02CCB78860}" type="parTrans" cxnId="{3DBE28F6-6519-4CF2-BD80-27378E20FFBF}">
      <dgm:prSet/>
      <dgm:spPr/>
      <dgm:t>
        <a:bodyPr/>
        <a:lstStyle/>
        <a:p>
          <a:endParaRPr lang="es-MX"/>
        </a:p>
      </dgm:t>
    </dgm:pt>
    <dgm:pt modelId="{066862CC-4B25-491F-A0CD-79051B773438}" type="sibTrans" cxnId="{3DBE28F6-6519-4CF2-BD80-27378E20FFBF}">
      <dgm:prSet/>
      <dgm:spPr/>
      <dgm:t>
        <a:bodyPr/>
        <a:lstStyle/>
        <a:p>
          <a:endParaRPr lang="es-MX"/>
        </a:p>
      </dgm:t>
    </dgm:pt>
    <dgm:pt modelId="{8DE7145E-EFD9-4645-AA1D-CA5507C4F258}">
      <dgm:prSet phldrT="[Texto]" custT="1"/>
      <dgm:spPr/>
      <dgm:t>
        <a:bodyPr/>
        <a:lstStyle/>
        <a:p>
          <a:r>
            <a:rPr lang="es-MX" sz="1200" smtClean="0"/>
            <a:t>Calcular tiempos necesario para realizar tareas</a:t>
          </a:r>
          <a:endParaRPr lang="es-MX" sz="1200" dirty="0"/>
        </a:p>
      </dgm:t>
    </dgm:pt>
    <dgm:pt modelId="{CFDF41A8-4056-44FC-87CA-B018CC36DD2E}" type="parTrans" cxnId="{6F12586E-C7BC-4E2F-9ABC-D6A0EFC393F8}">
      <dgm:prSet/>
      <dgm:spPr/>
      <dgm:t>
        <a:bodyPr/>
        <a:lstStyle/>
        <a:p>
          <a:endParaRPr lang="es-MX"/>
        </a:p>
      </dgm:t>
    </dgm:pt>
    <dgm:pt modelId="{E9754FAA-5EAD-4FB9-876E-152595B80874}" type="sibTrans" cxnId="{6F12586E-C7BC-4E2F-9ABC-D6A0EFC393F8}">
      <dgm:prSet/>
      <dgm:spPr/>
      <dgm:t>
        <a:bodyPr/>
        <a:lstStyle/>
        <a:p>
          <a:endParaRPr lang="es-MX"/>
        </a:p>
      </dgm:t>
    </dgm:pt>
    <dgm:pt modelId="{8BC85204-BA33-411F-9F3E-DEE1C1460D2F}">
      <dgm:prSet phldrT="[Texto]" custT="1"/>
      <dgm:spPr/>
      <dgm:t>
        <a:bodyPr/>
        <a:lstStyle/>
        <a:p>
          <a:r>
            <a:rPr lang="es-MX" sz="1200" smtClean="0"/>
            <a:t>Programar el proyecto garantizando la conclusión de la tarea</a:t>
          </a:r>
          <a:endParaRPr lang="es-MX" sz="1200" dirty="0"/>
        </a:p>
      </dgm:t>
    </dgm:pt>
    <dgm:pt modelId="{47D0D3FE-D768-44CA-8806-1A81FB2D0E6D}" type="parTrans" cxnId="{330D905A-EDED-4827-8F7D-B5AE0A3498C4}">
      <dgm:prSet/>
      <dgm:spPr/>
      <dgm:t>
        <a:bodyPr/>
        <a:lstStyle/>
        <a:p>
          <a:endParaRPr lang="es-MX"/>
        </a:p>
      </dgm:t>
    </dgm:pt>
    <dgm:pt modelId="{7E71B57D-08E9-4F7D-A879-A1970347AA0C}" type="sibTrans" cxnId="{330D905A-EDED-4827-8F7D-B5AE0A3498C4}">
      <dgm:prSet/>
      <dgm:spPr/>
      <dgm:t>
        <a:bodyPr/>
        <a:lstStyle/>
        <a:p>
          <a:endParaRPr lang="es-MX"/>
        </a:p>
      </dgm:t>
    </dgm:pt>
    <dgm:pt modelId="{57DDC94C-3F5F-469F-94E3-93CE6783B3A3}">
      <dgm:prSet phldrT="[Texto]" custT="1"/>
      <dgm:spPr/>
      <dgm:t>
        <a:bodyPr/>
        <a:lstStyle/>
        <a:p>
          <a:r>
            <a:rPr lang="es-MX" sz="1200" smtClean="0"/>
            <a:t>Emprender acciones apropiadas para agilizar o reprogramar actividades para terminar en tiempo</a:t>
          </a:r>
          <a:endParaRPr lang="es-MX" sz="1200" dirty="0"/>
        </a:p>
      </dgm:t>
    </dgm:pt>
    <dgm:pt modelId="{23896925-2552-4E2A-9593-A7354CDD7793}" type="parTrans" cxnId="{0A59A607-40D6-407B-A214-8A7B00012EF6}">
      <dgm:prSet/>
      <dgm:spPr/>
      <dgm:t>
        <a:bodyPr/>
        <a:lstStyle/>
        <a:p>
          <a:endParaRPr lang="es-MX"/>
        </a:p>
      </dgm:t>
    </dgm:pt>
    <dgm:pt modelId="{153C8774-CE34-42A2-85E4-C40F39A29FB9}" type="sibTrans" cxnId="{0A59A607-40D6-407B-A214-8A7B00012EF6}">
      <dgm:prSet/>
      <dgm:spPr/>
      <dgm:t>
        <a:bodyPr/>
        <a:lstStyle/>
        <a:p>
          <a:endParaRPr lang="es-MX"/>
        </a:p>
      </dgm:t>
    </dgm:pt>
    <dgm:pt modelId="{D3FD6083-B75F-4179-8A25-F31BF9DA1C47}">
      <dgm:prSet phldrT="[Texto]" custT="1"/>
      <dgm:spPr/>
      <dgm:t>
        <a:bodyPr/>
        <a:lstStyle/>
        <a:p>
          <a:r>
            <a:rPr lang="es-MX" sz="1200" smtClean="0"/>
            <a:t>Estimular a los miembros del equipo a realizar el trabajo de manera profesional</a:t>
          </a:r>
          <a:endParaRPr lang="es-MX" sz="1200" dirty="0"/>
        </a:p>
      </dgm:t>
    </dgm:pt>
    <dgm:pt modelId="{36103F3E-6C4F-4856-AD18-E42ECDFEE70B}" type="parTrans" cxnId="{6EBD700C-8230-455A-B6C8-3000AE93FBDE}">
      <dgm:prSet/>
      <dgm:spPr/>
      <dgm:t>
        <a:bodyPr/>
        <a:lstStyle/>
        <a:p>
          <a:endParaRPr lang="es-MX"/>
        </a:p>
      </dgm:t>
    </dgm:pt>
    <dgm:pt modelId="{253A992A-E322-4BDF-B276-62346645AF0C}" type="sibTrans" cxnId="{6EBD700C-8230-455A-B6C8-3000AE93FBDE}">
      <dgm:prSet/>
      <dgm:spPr/>
      <dgm:t>
        <a:bodyPr/>
        <a:lstStyle/>
        <a:p>
          <a:endParaRPr lang="es-MX"/>
        </a:p>
      </dgm:t>
    </dgm:pt>
    <dgm:pt modelId="{2824FF2B-DF5C-4A0F-96CC-9D4F317FEA86}" type="pres">
      <dgm:prSet presAssocID="{B82C080F-4746-4DC4-9AF2-C02E0E49894E}" presName="outerComposite" presStyleCnt="0">
        <dgm:presLayoutVars>
          <dgm:chMax val="2"/>
          <dgm:animLvl val="lvl"/>
          <dgm:resizeHandles val="exact"/>
        </dgm:presLayoutVars>
      </dgm:prSet>
      <dgm:spPr/>
      <dgm:t>
        <a:bodyPr/>
        <a:lstStyle/>
        <a:p>
          <a:endParaRPr lang="es-MX"/>
        </a:p>
      </dgm:t>
    </dgm:pt>
    <dgm:pt modelId="{9B2C1D59-E362-4D5A-9B62-17B460555C56}" type="pres">
      <dgm:prSet presAssocID="{B82C080F-4746-4DC4-9AF2-C02E0E49894E}" presName="dummyMaxCanvas" presStyleCnt="0"/>
      <dgm:spPr/>
      <dgm:t>
        <a:bodyPr/>
        <a:lstStyle/>
        <a:p>
          <a:endParaRPr lang="es-MX"/>
        </a:p>
      </dgm:t>
    </dgm:pt>
    <dgm:pt modelId="{D6FD53FB-A9FE-4D2E-913E-0A3457E53D39}" type="pres">
      <dgm:prSet presAssocID="{B82C080F-4746-4DC4-9AF2-C02E0E49894E}" presName="parentComposite" presStyleCnt="0"/>
      <dgm:spPr/>
      <dgm:t>
        <a:bodyPr/>
        <a:lstStyle/>
        <a:p>
          <a:endParaRPr lang="es-MX"/>
        </a:p>
      </dgm:t>
    </dgm:pt>
    <dgm:pt modelId="{45E9E2AD-E30B-4F60-83D1-575D8E632FA1}" type="pres">
      <dgm:prSet presAssocID="{B82C080F-4746-4DC4-9AF2-C02E0E49894E}" presName="parent1" presStyleLbl="alignAccFollowNode1" presStyleIdx="0" presStyleCnt="4" custScaleX="193150" custLinFactNeighborX="-29111" custLinFactNeighborY="1185">
        <dgm:presLayoutVars>
          <dgm:chMax val="4"/>
        </dgm:presLayoutVars>
      </dgm:prSet>
      <dgm:spPr/>
      <dgm:t>
        <a:bodyPr/>
        <a:lstStyle/>
        <a:p>
          <a:endParaRPr lang="es-MX"/>
        </a:p>
      </dgm:t>
    </dgm:pt>
    <dgm:pt modelId="{A25B7365-653D-4FC4-AF96-4B5215812921}" type="pres">
      <dgm:prSet presAssocID="{B82C080F-4746-4DC4-9AF2-C02E0E49894E}" presName="parent2" presStyleLbl="alignAccFollowNode1" presStyleIdx="1" presStyleCnt="4" custScaleX="189390" custLinFactNeighborX="39623" custLinFactNeighborY="1185">
        <dgm:presLayoutVars>
          <dgm:chMax val="4"/>
        </dgm:presLayoutVars>
      </dgm:prSet>
      <dgm:spPr/>
      <dgm:t>
        <a:bodyPr/>
        <a:lstStyle/>
        <a:p>
          <a:endParaRPr lang="es-MX"/>
        </a:p>
      </dgm:t>
    </dgm:pt>
    <dgm:pt modelId="{0D4A6CEA-CD66-476D-AC09-35DF90C30B25}" type="pres">
      <dgm:prSet presAssocID="{B82C080F-4746-4DC4-9AF2-C02E0E49894E}" presName="childrenComposite" presStyleCnt="0"/>
      <dgm:spPr/>
      <dgm:t>
        <a:bodyPr/>
        <a:lstStyle/>
        <a:p>
          <a:endParaRPr lang="es-MX"/>
        </a:p>
      </dgm:t>
    </dgm:pt>
    <dgm:pt modelId="{EB1AFDFB-0F56-4DCF-9607-1D7325AB4D59}" type="pres">
      <dgm:prSet presAssocID="{B82C080F-4746-4DC4-9AF2-C02E0E49894E}" presName="dummyMaxCanvas_ChildArea" presStyleCnt="0"/>
      <dgm:spPr/>
      <dgm:t>
        <a:bodyPr/>
        <a:lstStyle/>
        <a:p>
          <a:endParaRPr lang="es-MX"/>
        </a:p>
      </dgm:t>
    </dgm:pt>
    <dgm:pt modelId="{93DF32A9-D35A-45AC-8110-11B177C75DED}" type="pres">
      <dgm:prSet presAssocID="{B82C080F-4746-4DC4-9AF2-C02E0E49894E}" presName="fulcrum" presStyleLbl="alignAccFollowNode1" presStyleIdx="2" presStyleCnt="4"/>
      <dgm:spPr/>
      <dgm:t>
        <a:bodyPr/>
        <a:lstStyle/>
        <a:p>
          <a:endParaRPr lang="es-MX"/>
        </a:p>
      </dgm:t>
    </dgm:pt>
    <dgm:pt modelId="{CB632457-3E42-4C6F-AF7B-88030AD72B3C}" type="pres">
      <dgm:prSet presAssocID="{B82C080F-4746-4DC4-9AF2-C02E0E49894E}" presName="balance_44" presStyleLbl="alignAccFollowNode1" presStyleIdx="3" presStyleCnt="4">
        <dgm:presLayoutVars>
          <dgm:bulletEnabled val="1"/>
        </dgm:presLayoutVars>
      </dgm:prSet>
      <dgm:spPr/>
      <dgm:t>
        <a:bodyPr/>
        <a:lstStyle/>
        <a:p>
          <a:endParaRPr lang="es-MX"/>
        </a:p>
      </dgm:t>
    </dgm:pt>
    <dgm:pt modelId="{F0EEBAAF-09B0-4ACC-AB56-52E64B77F77F}" type="pres">
      <dgm:prSet presAssocID="{B82C080F-4746-4DC4-9AF2-C02E0E49894E}" presName="right_44_1" presStyleLbl="node1" presStyleIdx="0" presStyleCnt="8" custScaleX="187169" custLinFactNeighborX="43542" custLinFactNeighborY="1757">
        <dgm:presLayoutVars>
          <dgm:bulletEnabled val="1"/>
        </dgm:presLayoutVars>
      </dgm:prSet>
      <dgm:spPr/>
      <dgm:t>
        <a:bodyPr/>
        <a:lstStyle/>
        <a:p>
          <a:endParaRPr lang="es-MX"/>
        </a:p>
      </dgm:t>
    </dgm:pt>
    <dgm:pt modelId="{B34651C9-8757-415E-BDFC-2CC9F504E110}" type="pres">
      <dgm:prSet presAssocID="{B82C080F-4746-4DC4-9AF2-C02E0E49894E}" presName="right_44_2" presStyleLbl="node1" presStyleIdx="1" presStyleCnt="8" custScaleX="187169" custLinFactNeighborX="43542" custLinFactNeighborY="1757">
        <dgm:presLayoutVars>
          <dgm:bulletEnabled val="1"/>
        </dgm:presLayoutVars>
      </dgm:prSet>
      <dgm:spPr/>
      <dgm:t>
        <a:bodyPr/>
        <a:lstStyle/>
        <a:p>
          <a:endParaRPr lang="es-MX"/>
        </a:p>
      </dgm:t>
    </dgm:pt>
    <dgm:pt modelId="{481BDEDA-BDFC-4A8B-87BC-02A3B692BE98}" type="pres">
      <dgm:prSet presAssocID="{B82C080F-4746-4DC4-9AF2-C02E0E49894E}" presName="right_44_3" presStyleLbl="node1" presStyleIdx="2" presStyleCnt="8" custScaleX="187169" custLinFactNeighborX="43542" custLinFactNeighborY="1757">
        <dgm:presLayoutVars>
          <dgm:bulletEnabled val="1"/>
        </dgm:presLayoutVars>
      </dgm:prSet>
      <dgm:spPr/>
      <dgm:t>
        <a:bodyPr/>
        <a:lstStyle/>
        <a:p>
          <a:endParaRPr lang="es-MX"/>
        </a:p>
      </dgm:t>
    </dgm:pt>
    <dgm:pt modelId="{F351459E-9AAA-4F1D-85C2-18B94ADFA0A7}" type="pres">
      <dgm:prSet presAssocID="{B82C080F-4746-4DC4-9AF2-C02E0E49894E}" presName="right_44_4" presStyleLbl="node1" presStyleIdx="3" presStyleCnt="8" custScaleX="187169" custLinFactNeighborX="43542" custLinFactNeighborY="1757">
        <dgm:presLayoutVars>
          <dgm:bulletEnabled val="1"/>
        </dgm:presLayoutVars>
      </dgm:prSet>
      <dgm:spPr/>
      <dgm:t>
        <a:bodyPr/>
        <a:lstStyle/>
        <a:p>
          <a:endParaRPr lang="es-MX"/>
        </a:p>
      </dgm:t>
    </dgm:pt>
    <dgm:pt modelId="{3D48D800-EA51-4655-9CB0-C40A4579C9F9}" type="pres">
      <dgm:prSet presAssocID="{B82C080F-4746-4DC4-9AF2-C02E0E49894E}" presName="left_44_1" presStyleLbl="node1" presStyleIdx="4" presStyleCnt="8" custScaleX="190556" custLinFactNeighborX="-37413" custLinFactNeighborY="-11867">
        <dgm:presLayoutVars>
          <dgm:bulletEnabled val="1"/>
        </dgm:presLayoutVars>
      </dgm:prSet>
      <dgm:spPr/>
      <dgm:t>
        <a:bodyPr/>
        <a:lstStyle/>
        <a:p>
          <a:endParaRPr lang="es-MX"/>
        </a:p>
      </dgm:t>
    </dgm:pt>
    <dgm:pt modelId="{8AFE6D14-9F5D-4396-8BD3-C0B1BEE630CC}" type="pres">
      <dgm:prSet presAssocID="{B82C080F-4746-4DC4-9AF2-C02E0E49894E}" presName="left_44_2" presStyleLbl="node1" presStyleIdx="5" presStyleCnt="8" custScaleX="190556" custLinFactNeighborX="-37413" custLinFactNeighborY="-11867">
        <dgm:presLayoutVars>
          <dgm:bulletEnabled val="1"/>
        </dgm:presLayoutVars>
      </dgm:prSet>
      <dgm:spPr/>
      <dgm:t>
        <a:bodyPr/>
        <a:lstStyle/>
        <a:p>
          <a:endParaRPr lang="es-MX"/>
        </a:p>
      </dgm:t>
    </dgm:pt>
    <dgm:pt modelId="{5D62947E-3673-43A9-97F6-1768523E9466}" type="pres">
      <dgm:prSet presAssocID="{B82C080F-4746-4DC4-9AF2-C02E0E49894E}" presName="left_44_3" presStyleLbl="node1" presStyleIdx="6" presStyleCnt="8" custScaleX="190556" custLinFactNeighborX="-37413" custLinFactNeighborY="-11867">
        <dgm:presLayoutVars>
          <dgm:bulletEnabled val="1"/>
        </dgm:presLayoutVars>
      </dgm:prSet>
      <dgm:spPr/>
      <dgm:t>
        <a:bodyPr/>
        <a:lstStyle/>
        <a:p>
          <a:endParaRPr lang="es-MX"/>
        </a:p>
      </dgm:t>
    </dgm:pt>
    <dgm:pt modelId="{E2297532-8BEF-475E-99B9-97F536EFC0AD}" type="pres">
      <dgm:prSet presAssocID="{B82C080F-4746-4DC4-9AF2-C02E0E49894E}" presName="left_44_4" presStyleLbl="node1" presStyleIdx="7" presStyleCnt="8" custScaleX="190556" custLinFactNeighborX="-37413" custLinFactNeighborY="-11867">
        <dgm:presLayoutVars>
          <dgm:bulletEnabled val="1"/>
        </dgm:presLayoutVars>
      </dgm:prSet>
      <dgm:spPr/>
      <dgm:t>
        <a:bodyPr/>
        <a:lstStyle/>
        <a:p>
          <a:endParaRPr lang="es-MX"/>
        </a:p>
      </dgm:t>
    </dgm:pt>
  </dgm:ptLst>
  <dgm:cxnLst>
    <dgm:cxn modelId="{5BB28646-60AF-4A0C-9664-1180D7CE7962}" srcId="{118634AC-4E3F-4392-A3D2-0A1D5FBB0D2D}" destId="{362A9BF2-E22D-4F3F-BDFE-44D78E8B2EFE}" srcOrd="1" destOrd="0" parTransId="{8A4EF3F9-D709-4252-AD84-A06F91C5EE43}" sibTransId="{710AFC0C-BEF4-431D-9D70-5A23885B6F28}"/>
    <dgm:cxn modelId="{195D8057-5427-4CDC-8968-E4779DF1B876}" type="presOf" srcId="{D3FD6083-B75F-4179-8A25-F31BF9DA1C47}" destId="{F351459E-9AAA-4F1D-85C2-18B94ADFA0A7}" srcOrd="0" destOrd="0" presId="urn:microsoft.com/office/officeart/2005/8/layout/balance1"/>
    <dgm:cxn modelId="{67972B5F-20EC-4DC9-BA69-101C271D17DB}" srcId="{B82C080F-4746-4DC4-9AF2-C02E0E49894E}" destId="{9633B11D-4344-4085-AEA0-80563B24729E}" srcOrd="0" destOrd="0" parTransId="{04EB6623-09BE-473E-B3B4-257DEF55CC64}" sibTransId="{B0E9A086-D52F-4206-B4B0-A1D7A894F5F1}"/>
    <dgm:cxn modelId="{330D905A-EDED-4827-8F7D-B5AE0A3498C4}" srcId="{9633B11D-4344-4085-AEA0-80563B24729E}" destId="{8BC85204-BA33-411F-9F3E-DEE1C1460D2F}" srcOrd="3" destOrd="0" parTransId="{47D0D3FE-D768-44CA-8806-1A81FB2D0E6D}" sibTransId="{7E71B57D-08E9-4F7D-A879-A1970347AA0C}"/>
    <dgm:cxn modelId="{3DBE28F6-6519-4CF2-BD80-27378E20FFBF}" srcId="{9633B11D-4344-4085-AEA0-80563B24729E}" destId="{17044E60-B47B-43E6-A4CB-F8C78675EA93}" srcOrd="1" destOrd="0" parTransId="{83CDDFB9-9663-4447-B478-CD02CCB78860}" sibTransId="{066862CC-4B25-491F-A0CD-79051B773438}"/>
    <dgm:cxn modelId="{6EBD700C-8230-455A-B6C8-3000AE93FBDE}" srcId="{118634AC-4E3F-4392-A3D2-0A1D5FBB0D2D}" destId="{D3FD6083-B75F-4179-8A25-F31BF9DA1C47}" srcOrd="3" destOrd="0" parTransId="{36103F3E-6C4F-4856-AD18-E42ECDFEE70B}" sibTransId="{253A992A-E322-4BDF-B276-62346645AF0C}"/>
    <dgm:cxn modelId="{E32EC1B3-8250-4848-9D53-0EB8C05D6EE0}" srcId="{9633B11D-4344-4085-AEA0-80563B24729E}" destId="{1E175327-BB11-45F6-AD6B-52A32E3E1D6E}" srcOrd="0" destOrd="0" parTransId="{BF369637-4BAD-41C0-895B-50ACC30E4E9F}" sibTransId="{36F5AF9A-F940-495F-BFDF-E7CF4E84AB2D}"/>
    <dgm:cxn modelId="{571D7BBF-46EB-4C4E-B7E9-054214A7381C}" type="presOf" srcId="{17044E60-B47B-43E6-A4CB-F8C78675EA93}" destId="{8AFE6D14-9F5D-4396-8BD3-C0B1BEE630CC}" srcOrd="0" destOrd="0" presId="urn:microsoft.com/office/officeart/2005/8/layout/balance1"/>
    <dgm:cxn modelId="{2BA9CCAE-27A7-4C56-BC51-F4781260E90C}" srcId="{B82C080F-4746-4DC4-9AF2-C02E0E49894E}" destId="{118634AC-4E3F-4392-A3D2-0A1D5FBB0D2D}" srcOrd="1" destOrd="0" parTransId="{BD2DED9B-558F-4448-910D-B8234B1DC038}" sibTransId="{DB867FFA-8F52-45ED-B1F0-0B8346068713}"/>
    <dgm:cxn modelId="{35499919-93B5-4DA2-BBEA-74962F76952D}" type="presOf" srcId="{8DE7145E-EFD9-4645-AA1D-CA5507C4F258}" destId="{5D62947E-3673-43A9-97F6-1768523E9466}" srcOrd="0" destOrd="0" presId="urn:microsoft.com/office/officeart/2005/8/layout/balance1"/>
    <dgm:cxn modelId="{6F12586E-C7BC-4E2F-9ABC-D6A0EFC393F8}" srcId="{9633B11D-4344-4085-AEA0-80563B24729E}" destId="{8DE7145E-EFD9-4645-AA1D-CA5507C4F258}" srcOrd="2" destOrd="0" parTransId="{CFDF41A8-4056-44FC-87CA-B018CC36DD2E}" sibTransId="{E9754FAA-5EAD-4FB9-876E-152595B80874}"/>
    <dgm:cxn modelId="{2C0EF24C-161E-4062-A798-FDD932BE7D6E}" type="presOf" srcId="{8BC85204-BA33-411F-9F3E-DEE1C1460D2F}" destId="{E2297532-8BEF-475E-99B9-97F536EFC0AD}" srcOrd="0" destOrd="0" presId="urn:microsoft.com/office/officeart/2005/8/layout/balance1"/>
    <dgm:cxn modelId="{93D7A49C-D9EB-474E-8BC2-DC9A691779B6}" type="presOf" srcId="{1E175327-BB11-45F6-AD6B-52A32E3E1D6E}" destId="{3D48D800-EA51-4655-9CB0-C40A4579C9F9}" srcOrd="0" destOrd="0" presId="urn:microsoft.com/office/officeart/2005/8/layout/balance1"/>
    <dgm:cxn modelId="{AD9F2F64-0098-453A-B4CE-83A6FD42AF58}" type="presOf" srcId="{118634AC-4E3F-4392-A3D2-0A1D5FBB0D2D}" destId="{A25B7365-653D-4FC4-AF96-4B5215812921}" srcOrd="0" destOrd="0" presId="urn:microsoft.com/office/officeart/2005/8/layout/balance1"/>
    <dgm:cxn modelId="{D081C546-A55C-43BF-A320-B1628EEE5306}" type="presOf" srcId="{362A9BF2-E22D-4F3F-BDFE-44D78E8B2EFE}" destId="{B34651C9-8757-415E-BDFC-2CC9F504E110}" srcOrd="0" destOrd="0" presId="urn:microsoft.com/office/officeart/2005/8/layout/balance1"/>
    <dgm:cxn modelId="{0A59A607-40D6-407B-A214-8A7B00012EF6}" srcId="{118634AC-4E3F-4392-A3D2-0A1D5FBB0D2D}" destId="{57DDC94C-3F5F-469F-94E3-93CE6783B3A3}" srcOrd="2" destOrd="0" parTransId="{23896925-2552-4E2A-9593-A7354CDD7793}" sibTransId="{153C8774-CE34-42A2-85E4-C40F39A29FB9}"/>
    <dgm:cxn modelId="{BEA741F8-82E3-4B28-A6ED-714D723EB577}" type="presOf" srcId="{57DDC94C-3F5F-469F-94E3-93CE6783B3A3}" destId="{481BDEDA-BDFC-4A8B-87BC-02A3B692BE98}" srcOrd="0" destOrd="0" presId="urn:microsoft.com/office/officeart/2005/8/layout/balance1"/>
    <dgm:cxn modelId="{2EF65B4F-5B00-4DCF-BECE-738FBE50A197}" srcId="{118634AC-4E3F-4392-A3D2-0A1D5FBB0D2D}" destId="{4589DBF3-2EB0-40D5-BA18-DFAB389BFE3E}" srcOrd="0" destOrd="0" parTransId="{91B785E8-B1D9-4958-B85B-C187AC38154C}" sibTransId="{42E2D6CC-83B8-4FFA-A9CC-562BFB5868FA}"/>
    <dgm:cxn modelId="{9C482BB7-D122-4594-91CA-85918B430133}" type="presOf" srcId="{9633B11D-4344-4085-AEA0-80563B24729E}" destId="{45E9E2AD-E30B-4F60-83D1-575D8E632FA1}" srcOrd="0" destOrd="0" presId="urn:microsoft.com/office/officeart/2005/8/layout/balance1"/>
    <dgm:cxn modelId="{8245047D-E0F1-4B8E-BB46-F740AB3EF3BC}" type="presOf" srcId="{B82C080F-4746-4DC4-9AF2-C02E0E49894E}" destId="{2824FF2B-DF5C-4A0F-96CC-9D4F317FEA86}" srcOrd="0" destOrd="0" presId="urn:microsoft.com/office/officeart/2005/8/layout/balance1"/>
    <dgm:cxn modelId="{465E4B20-B5F3-4AFD-AF7D-569A15E83AB0}" type="presOf" srcId="{4589DBF3-2EB0-40D5-BA18-DFAB389BFE3E}" destId="{F0EEBAAF-09B0-4ACC-AB56-52E64B77F77F}" srcOrd="0" destOrd="0" presId="urn:microsoft.com/office/officeart/2005/8/layout/balance1"/>
    <dgm:cxn modelId="{59BF8499-8B82-400C-B38F-2999124C32AF}" type="presParOf" srcId="{2824FF2B-DF5C-4A0F-96CC-9D4F317FEA86}" destId="{9B2C1D59-E362-4D5A-9B62-17B460555C56}" srcOrd="0" destOrd="0" presId="urn:microsoft.com/office/officeart/2005/8/layout/balance1"/>
    <dgm:cxn modelId="{AEA9A82C-5F5C-4F01-8EA6-DF3AE752A4E2}" type="presParOf" srcId="{2824FF2B-DF5C-4A0F-96CC-9D4F317FEA86}" destId="{D6FD53FB-A9FE-4D2E-913E-0A3457E53D39}" srcOrd="1" destOrd="0" presId="urn:microsoft.com/office/officeart/2005/8/layout/balance1"/>
    <dgm:cxn modelId="{5748BF65-8F38-454B-BF21-617212D6830F}" type="presParOf" srcId="{D6FD53FB-A9FE-4D2E-913E-0A3457E53D39}" destId="{45E9E2AD-E30B-4F60-83D1-575D8E632FA1}" srcOrd="0" destOrd="0" presId="urn:microsoft.com/office/officeart/2005/8/layout/balance1"/>
    <dgm:cxn modelId="{C4DEA134-B9D0-45F2-8FEE-994B6F928A82}" type="presParOf" srcId="{D6FD53FB-A9FE-4D2E-913E-0A3457E53D39}" destId="{A25B7365-653D-4FC4-AF96-4B5215812921}" srcOrd="1" destOrd="0" presId="urn:microsoft.com/office/officeart/2005/8/layout/balance1"/>
    <dgm:cxn modelId="{6B79D6D2-A343-4B6B-9D0D-16E51D90FDCD}" type="presParOf" srcId="{2824FF2B-DF5C-4A0F-96CC-9D4F317FEA86}" destId="{0D4A6CEA-CD66-476D-AC09-35DF90C30B25}" srcOrd="2" destOrd="0" presId="urn:microsoft.com/office/officeart/2005/8/layout/balance1"/>
    <dgm:cxn modelId="{E82B4408-9D9C-4035-B964-0AF6CD14F0DC}" type="presParOf" srcId="{0D4A6CEA-CD66-476D-AC09-35DF90C30B25}" destId="{EB1AFDFB-0F56-4DCF-9607-1D7325AB4D59}" srcOrd="0" destOrd="0" presId="urn:microsoft.com/office/officeart/2005/8/layout/balance1"/>
    <dgm:cxn modelId="{4A13F45F-A077-452D-8F78-7C792AC21B4D}" type="presParOf" srcId="{0D4A6CEA-CD66-476D-AC09-35DF90C30B25}" destId="{93DF32A9-D35A-45AC-8110-11B177C75DED}" srcOrd="1" destOrd="0" presId="urn:microsoft.com/office/officeart/2005/8/layout/balance1"/>
    <dgm:cxn modelId="{1146C00A-1038-42F9-91D6-0D36A4ABF515}" type="presParOf" srcId="{0D4A6CEA-CD66-476D-AC09-35DF90C30B25}" destId="{CB632457-3E42-4C6F-AF7B-88030AD72B3C}" srcOrd="2" destOrd="0" presId="urn:microsoft.com/office/officeart/2005/8/layout/balance1"/>
    <dgm:cxn modelId="{49BCEC11-7F6B-4294-B7E5-9C5ABEB66D80}" type="presParOf" srcId="{0D4A6CEA-CD66-476D-AC09-35DF90C30B25}" destId="{F0EEBAAF-09B0-4ACC-AB56-52E64B77F77F}" srcOrd="3" destOrd="0" presId="urn:microsoft.com/office/officeart/2005/8/layout/balance1"/>
    <dgm:cxn modelId="{ED9FC170-CC06-4663-B1A3-ED04C3D98565}" type="presParOf" srcId="{0D4A6CEA-CD66-476D-AC09-35DF90C30B25}" destId="{B34651C9-8757-415E-BDFC-2CC9F504E110}" srcOrd="4" destOrd="0" presId="urn:microsoft.com/office/officeart/2005/8/layout/balance1"/>
    <dgm:cxn modelId="{E6DA1BA5-C836-454E-ACE5-B27917CAE46A}" type="presParOf" srcId="{0D4A6CEA-CD66-476D-AC09-35DF90C30B25}" destId="{481BDEDA-BDFC-4A8B-87BC-02A3B692BE98}" srcOrd="5" destOrd="0" presId="urn:microsoft.com/office/officeart/2005/8/layout/balance1"/>
    <dgm:cxn modelId="{C3136182-3BF4-40CF-8CBE-6E6542A67860}" type="presParOf" srcId="{0D4A6CEA-CD66-476D-AC09-35DF90C30B25}" destId="{F351459E-9AAA-4F1D-85C2-18B94ADFA0A7}" srcOrd="6" destOrd="0" presId="urn:microsoft.com/office/officeart/2005/8/layout/balance1"/>
    <dgm:cxn modelId="{C908E861-0E1D-4CFE-A4F2-3CAECA263B79}" type="presParOf" srcId="{0D4A6CEA-CD66-476D-AC09-35DF90C30B25}" destId="{3D48D800-EA51-4655-9CB0-C40A4579C9F9}" srcOrd="7" destOrd="0" presId="urn:microsoft.com/office/officeart/2005/8/layout/balance1"/>
    <dgm:cxn modelId="{AAA33584-9A71-4B6C-9DAA-1C01BF4DA631}" type="presParOf" srcId="{0D4A6CEA-CD66-476D-AC09-35DF90C30B25}" destId="{8AFE6D14-9F5D-4396-8BD3-C0B1BEE630CC}" srcOrd="8" destOrd="0" presId="urn:microsoft.com/office/officeart/2005/8/layout/balance1"/>
    <dgm:cxn modelId="{5D770728-E930-4625-BE99-76091D79413C}" type="presParOf" srcId="{0D4A6CEA-CD66-476D-AC09-35DF90C30B25}" destId="{5D62947E-3673-43A9-97F6-1768523E9466}" srcOrd="9" destOrd="0" presId="urn:microsoft.com/office/officeart/2005/8/layout/balance1"/>
    <dgm:cxn modelId="{B5DF5E7D-70C4-40CB-9372-B0EA9D974491}" type="presParOf" srcId="{0D4A6CEA-CD66-476D-AC09-35DF90C30B25}" destId="{E2297532-8BEF-475E-99B9-97F536EFC0AD}" srcOrd="10"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609A659-EC56-431F-B482-E5B3420A83EE}"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MX"/>
        </a:p>
      </dgm:t>
    </dgm:pt>
    <dgm:pt modelId="{A45A5E5E-0E9A-446F-94FE-A56656E82E45}">
      <dgm:prSet phldrT="[Texto]"/>
      <dgm:spPr/>
      <dgm:t>
        <a:bodyPr/>
        <a:lstStyle/>
        <a:p>
          <a:r>
            <a:rPr lang="es-MX" dirty="0" smtClean="0"/>
            <a:t>Análisis</a:t>
          </a:r>
          <a:endParaRPr lang="es-MX" dirty="0"/>
        </a:p>
      </dgm:t>
    </dgm:pt>
    <dgm:pt modelId="{982D8433-8616-4449-AE90-33FD1356F3AD}" type="parTrans" cxnId="{0CFB41D6-6BC3-44F0-B7E8-CFB16BEAD1D2}">
      <dgm:prSet/>
      <dgm:spPr/>
      <dgm:t>
        <a:bodyPr/>
        <a:lstStyle/>
        <a:p>
          <a:endParaRPr lang="es-MX"/>
        </a:p>
      </dgm:t>
    </dgm:pt>
    <dgm:pt modelId="{3C273E16-4B0F-4379-B2B5-2A62DD7E64C0}" type="sibTrans" cxnId="{0CFB41D6-6BC3-44F0-B7E8-CFB16BEAD1D2}">
      <dgm:prSet/>
      <dgm:spPr/>
      <dgm:t>
        <a:bodyPr/>
        <a:lstStyle/>
        <a:p>
          <a:endParaRPr lang="es-MX"/>
        </a:p>
      </dgm:t>
    </dgm:pt>
    <dgm:pt modelId="{97FC7F1C-85EC-48AD-86E0-5C28F1149BA4}">
      <dgm:prSet phldrT="[Texto]"/>
      <dgm:spPr/>
      <dgm:t>
        <a:bodyPr/>
        <a:lstStyle/>
        <a:p>
          <a:r>
            <a:rPr lang="es-MX" dirty="0" smtClean="0"/>
            <a:t>Recopilación de datos</a:t>
          </a:r>
        </a:p>
      </dgm:t>
    </dgm:pt>
    <dgm:pt modelId="{BB9BF134-B28B-4949-8887-2218EF50BB52}" type="parTrans" cxnId="{4BA1E382-AB86-4838-8E29-D98A3649E91E}">
      <dgm:prSet/>
      <dgm:spPr/>
      <dgm:t>
        <a:bodyPr/>
        <a:lstStyle/>
        <a:p>
          <a:endParaRPr lang="es-MX"/>
        </a:p>
      </dgm:t>
    </dgm:pt>
    <dgm:pt modelId="{5D095F0F-D36B-46BD-97D6-057689B69DDC}" type="sibTrans" cxnId="{4BA1E382-AB86-4838-8E29-D98A3649E91E}">
      <dgm:prSet/>
      <dgm:spPr/>
      <dgm:t>
        <a:bodyPr/>
        <a:lstStyle/>
        <a:p>
          <a:endParaRPr lang="es-MX"/>
        </a:p>
      </dgm:t>
    </dgm:pt>
    <dgm:pt modelId="{32BD6456-AF7A-4348-B060-5639BE999D6E}">
      <dgm:prSet phldrT="[Texto]"/>
      <dgm:spPr/>
      <dgm:t>
        <a:bodyPr/>
        <a:lstStyle/>
        <a:p>
          <a:r>
            <a:rPr lang="es-MX" dirty="0" smtClean="0"/>
            <a:t>Análisis del flujo de datos y de decisiones</a:t>
          </a:r>
        </a:p>
      </dgm:t>
    </dgm:pt>
    <dgm:pt modelId="{8D2A0F17-D9F3-4769-9A27-4C9467EF3AF5}" type="parTrans" cxnId="{FD99CC15-3025-4FF3-B96F-A838DA50D8E9}">
      <dgm:prSet/>
      <dgm:spPr/>
      <dgm:t>
        <a:bodyPr/>
        <a:lstStyle/>
        <a:p>
          <a:endParaRPr lang="es-MX"/>
        </a:p>
      </dgm:t>
    </dgm:pt>
    <dgm:pt modelId="{68C18B57-A515-4B8A-A583-ADDE2DD3FBA9}" type="sibTrans" cxnId="{FD99CC15-3025-4FF3-B96F-A838DA50D8E9}">
      <dgm:prSet/>
      <dgm:spPr/>
      <dgm:t>
        <a:bodyPr/>
        <a:lstStyle/>
        <a:p>
          <a:endParaRPr lang="es-MX"/>
        </a:p>
      </dgm:t>
    </dgm:pt>
    <dgm:pt modelId="{38AD4A5A-4C28-4279-9813-364749998751}">
      <dgm:prSet phldrT="[Texto]"/>
      <dgm:spPr/>
      <dgm:t>
        <a:bodyPr/>
        <a:lstStyle/>
        <a:p>
          <a:r>
            <a:rPr lang="es-MX" dirty="0" smtClean="0"/>
            <a:t>Preparación de la propuesta</a:t>
          </a:r>
          <a:endParaRPr lang="es-MX" dirty="0"/>
        </a:p>
      </dgm:t>
    </dgm:pt>
    <dgm:pt modelId="{2F72E1B5-E7D5-4B8B-92CF-8C2447564EE6}" type="parTrans" cxnId="{1E2DC70C-8BEB-4387-9B35-4CC37A15283D}">
      <dgm:prSet/>
      <dgm:spPr/>
      <dgm:t>
        <a:bodyPr/>
        <a:lstStyle/>
        <a:p>
          <a:endParaRPr lang="es-MX"/>
        </a:p>
      </dgm:t>
    </dgm:pt>
    <dgm:pt modelId="{1EA84E7B-FCC2-4E9D-9B38-98F1097D6E01}" type="sibTrans" cxnId="{1E2DC70C-8BEB-4387-9B35-4CC37A15283D}">
      <dgm:prSet/>
      <dgm:spPr/>
      <dgm:t>
        <a:bodyPr/>
        <a:lstStyle/>
        <a:p>
          <a:endParaRPr lang="es-MX"/>
        </a:p>
      </dgm:t>
    </dgm:pt>
    <dgm:pt modelId="{2AD156BB-B29A-481B-A737-58722B1C5914}">
      <dgm:prSet phldrT="[Texto]"/>
      <dgm:spPr/>
      <dgm:t>
        <a:bodyPr/>
        <a:lstStyle/>
        <a:p>
          <a:r>
            <a:rPr lang="es-MX" dirty="0" smtClean="0"/>
            <a:t>Diseño</a:t>
          </a:r>
          <a:endParaRPr lang="es-MX" dirty="0"/>
        </a:p>
      </dgm:t>
    </dgm:pt>
    <dgm:pt modelId="{60D17F85-1629-493C-8D8D-952CE7AE9C4E}" type="parTrans" cxnId="{C33A5824-A9B2-4482-A62E-4CF8D3A411C7}">
      <dgm:prSet/>
      <dgm:spPr/>
      <dgm:t>
        <a:bodyPr/>
        <a:lstStyle/>
        <a:p>
          <a:endParaRPr lang="es-MX"/>
        </a:p>
      </dgm:t>
    </dgm:pt>
    <dgm:pt modelId="{F4946AB8-0EF0-40F5-AA86-39D433916B8D}" type="sibTrans" cxnId="{C33A5824-A9B2-4482-A62E-4CF8D3A411C7}">
      <dgm:prSet/>
      <dgm:spPr/>
      <dgm:t>
        <a:bodyPr/>
        <a:lstStyle/>
        <a:p>
          <a:endParaRPr lang="es-MX"/>
        </a:p>
      </dgm:t>
    </dgm:pt>
    <dgm:pt modelId="{0DF11BD0-84C4-408F-9869-160E4058B404}">
      <dgm:prSet phldrT="[Texto]"/>
      <dgm:spPr/>
      <dgm:t>
        <a:bodyPr/>
        <a:lstStyle/>
        <a:p>
          <a:r>
            <a:rPr lang="es-MX" dirty="0" smtClean="0"/>
            <a:t>Implementación</a:t>
          </a:r>
          <a:endParaRPr lang="es-MX" dirty="0"/>
        </a:p>
      </dgm:t>
    </dgm:pt>
    <dgm:pt modelId="{85771618-1F52-4A8A-93CA-3EC8A17A6E71}" type="parTrans" cxnId="{8A3D09C4-FA41-4F40-893C-DAC519FE1807}">
      <dgm:prSet/>
      <dgm:spPr/>
      <dgm:t>
        <a:bodyPr/>
        <a:lstStyle/>
        <a:p>
          <a:endParaRPr lang="es-MX"/>
        </a:p>
      </dgm:t>
    </dgm:pt>
    <dgm:pt modelId="{192D118E-FDCC-4BAD-BE92-B06DAAF4FC2C}" type="sibTrans" cxnId="{8A3D09C4-FA41-4F40-893C-DAC519FE1807}">
      <dgm:prSet/>
      <dgm:spPr/>
      <dgm:t>
        <a:bodyPr/>
        <a:lstStyle/>
        <a:p>
          <a:endParaRPr lang="es-MX"/>
        </a:p>
      </dgm:t>
    </dgm:pt>
    <dgm:pt modelId="{88629687-129D-4CF7-9B55-B4E4E7634388}">
      <dgm:prSet phldrT="[Texto]"/>
      <dgm:spPr/>
      <dgm:t>
        <a:bodyPr/>
        <a:lstStyle/>
        <a:p>
          <a:r>
            <a:rPr lang="es-MX" dirty="0" smtClean="0"/>
            <a:t>Implementación</a:t>
          </a:r>
          <a:endParaRPr lang="es-MX" dirty="0"/>
        </a:p>
      </dgm:t>
    </dgm:pt>
    <dgm:pt modelId="{FB468D78-A33C-4375-828D-C8EECA9AB3E7}" type="parTrans" cxnId="{A13FFA62-581C-4AB0-A1DB-16C48D33BB5E}">
      <dgm:prSet/>
      <dgm:spPr/>
      <dgm:t>
        <a:bodyPr/>
        <a:lstStyle/>
        <a:p>
          <a:endParaRPr lang="es-MX"/>
        </a:p>
      </dgm:t>
    </dgm:pt>
    <dgm:pt modelId="{585C8804-A8E0-4595-9B7D-5F7FE7F877B5}" type="sibTrans" cxnId="{A13FFA62-581C-4AB0-A1DB-16C48D33BB5E}">
      <dgm:prSet/>
      <dgm:spPr/>
      <dgm:t>
        <a:bodyPr/>
        <a:lstStyle/>
        <a:p>
          <a:endParaRPr lang="es-MX"/>
        </a:p>
      </dgm:t>
    </dgm:pt>
    <dgm:pt modelId="{664B6FFA-AAC3-44AC-9276-5E0D44C9CACA}">
      <dgm:prSet phldrT="[Texto]"/>
      <dgm:spPr/>
      <dgm:t>
        <a:bodyPr/>
        <a:lstStyle/>
        <a:p>
          <a:r>
            <a:rPr lang="es-MX" dirty="0" smtClean="0"/>
            <a:t>Evaluación</a:t>
          </a:r>
          <a:endParaRPr lang="es-MX" dirty="0"/>
        </a:p>
      </dgm:t>
    </dgm:pt>
    <dgm:pt modelId="{D74322B3-2A8F-4223-B5D6-655E35C05AD4}" type="parTrans" cxnId="{7047A389-8BA8-4838-ABCC-64C5D2C569AF}">
      <dgm:prSet/>
      <dgm:spPr/>
      <dgm:t>
        <a:bodyPr/>
        <a:lstStyle/>
        <a:p>
          <a:endParaRPr lang="es-MX"/>
        </a:p>
      </dgm:t>
    </dgm:pt>
    <dgm:pt modelId="{CAEA5770-89A1-45A7-9CA1-DD35BD7276EA}" type="sibTrans" cxnId="{7047A389-8BA8-4838-ABCC-64C5D2C569AF}">
      <dgm:prSet/>
      <dgm:spPr/>
      <dgm:t>
        <a:bodyPr/>
        <a:lstStyle/>
        <a:p>
          <a:endParaRPr lang="es-MX"/>
        </a:p>
      </dgm:t>
    </dgm:pt>
    <dgm:pt modelId="{C8ADA986-19D2-4701-82E4-741DDA7DDEBD}">
      <dgm:prSet phldrT="[Texto]"/>
      <dgm:spPr/>
      <dgm:t>
        <a:bodyPr/>
        <a:lstStyle/>
        <a:p>
          <a:r>
            <a:rPr lang="es-MX" dirty="0" smtClean="0"/>
            <a:t>Diseño de la captura de datos</a:t>
          </a:r>
          <a:endParaRPr lang="es-MX" dirty="0"/>
        </a:p>
      </dgm:t>
    </dgm:pt>
    <dgm:pt modelId="{9C72E36A-DC20-4B0C-AC37-ACD78B3FD0EB}" type="parTrans" cxnId="{AFB0D134-AC9F-4FA6-9EAA-DDB265A03E71}">
      <dgm:prSet/>
      <dgm:spPr/>
      <dgm:t>
        <a:bodyPr/>
        <a:lstStyle/>
        <a:p>
          <a:endParaRPr lang="es-MX"/>
        </a:p>
      </dgm:t>
    </dgm:pt>
    <dgm:pt modelId="{419D45D5-EDB9-4AFD-8367-8C68DEDEC409}" type="sibTrans" cxnId="{AFB0D134-AC9F-4FA6-9EAA-DDB265A03E71}">
      <dgm:prSet/>
      <dgm:spPr/>
      <dgm:t>
        <a:bodyPr/>
        <a:lstStyle/>
        <a:p>
          <a:endParaRPr lang="es-MX"/>
        </a:p>
      </dgm:t>
    </dgm:pt>
    <dgm:pt modelId="{EF270156-8EC4-43DC-86DD-6A3EEAD4090E}">
      <dgm:prSet phldrT="[Texto]"/>
      <dgm:spPr/>
      <dgm:t>
        <a:bodyPr/>
        <a:lstStyle/>
        <a:p>
          <a:r>
            <a:rPr lang="es-MX" dirty="0" smtClean="0"/>
            <a:t>Diseño de entradas</a:t>
          </a:r>
          <a:endParaRPr lang="es-MX" dirty="0"/>
        </a:p>
      </dgm:t>
    </dgm:pt>
    <dgm:pt modelId="{41BBA88D-30B6-47C0-ACEC-AB3892E00C7D}" type="parTrans" cxnId="{3B5969E0-7990-4F88-8C21-DF414A2451AF}">
      <dgm:prSet/>
      <dgm:spPr/>
      <dgm:t>
        <a:bodyPr/>
        <a:lstStyle/>
        <a:p>
          <a:endParaRPr lang="es-MX"/>
        </a:p>
      </dgm:t>
    </dgm:pt>
    <dgm:pt modelId="{2C5DD9AA-A736-496D-8488-0589AA0B22DF}" type="sibTrans" cxnId="{3B5969E0-7990-4F88-8C21-DF414A2451AF}">
      <dgm:prSet/>
      <dgm:spPr/>
      <dgm:t>
        <a:bodyPr/>
        <a:lstStyle/>
        <a:p>
          <a:endParaRPr lang="es-MX"/>
        </a:p>
      </dgm:t>
    </dgm:pt>
    <dgm:pt modelId="{52147D11-A7DE-4369-B452-F5858A6D24B4}">
      <dgm:prSet phldrT="[Texto]"/>
      <dgm:spPr/>
      <dgm:t>
        <a:bodyPr/>
        <a:lstStyle/>
        <a:p>
          <a:r>
            <a:rPr lang="es-MX" dirty="0" smtClean="0"/>
            <a:t>Diseño de salidas</a:t>
          </a:r>
          <a:endParaRPr lang="es-MX" dirty="0"/>
        </a:p>
      </dgm:t>
    </dgm:pt>
    <dgm:pt modelId="{A8C552B8-4120-40C3-BE7C-42E92B3E05B5}" type="parTrans" cxnId="{0141640E-8F87-4730-8F42-A3854AD82E97}">
      <dgm:prSet/>
      <dgm:spPr/>
      <dgm:t>
        <a:bodyPr/>
        <a:lstStyle/>
        <a:p>
          <a:endParaRPr lang="es-MX"/>
        </a:p>
      </dgm:t>
    </dgm:pt>
    <dgm:pt modelId="{F442E98D-F5A6-4B30-91DC-B67170AC87DF}" type="sibTrans" cxnId="{0141640E-8F87-4730-8F42-A3854AD82E97}">
      <dgm:prSet/>
      <dgm:spPr/>
      <dgm:t>
        <a:bodyPr/>
        <a:lstStyle/>
        <a:p>
          <a:endParaRPr lang="es-MX"/>
        </a:p>
      </dgm:t>
    </dgm:pt>
    <dgm:pt modelId="{421AFD89-2BBC-4CDA-BDF0-D7814F29771A}">
      <dgm:prSet phldrT="[Texto]"/>
      <dgm:spPr/>
      <dgm:t>
        <a:bodyPr/>
        <a:lstStyle/>
        <a:p>
          <a:r>
            <a:rPr lang="es-MX" dirty="0" smtClean="0"/>
            <a:t>Organización de datos</a:t>
          </a:r>
          <a:endParaRPr lang="es-MX" dirty="0"/>
        </a:p>
      </dgm:t>
    </dgm:pt>
    <dgm:pt modelId="{3A470C0A-F62A-4A8F-8E0D-58D9A555E641}" type="parTrans" cxnId="{A2C7A3FD-F15F-42D8-A505-50D1498131BA}">
      <dgm:prSet/>
      <dgm:spPr/>
      <dgm:t>
        <a:bodyPr/>
        <a:lstStyle/>
        <a:p>
          <a:endParaRPr lang="es-MX"/>
        </a:p>
      </dgm:t>
    </dgm:pt>
    <dgm:pt modelId="{F1DADD4C-10FE-422E-BB96-CD291DAE0679}" type="sibTrans" cxnId="{A2C7A3FD-F15F-42D8-A505-50D1498131BA}">
      <dgm:prSet/>
      <dgm:spPr/>
      <dgm:t>
        <a:bodyPr/>
        <a:lstStyle/>
        <a:p>
          <a:endParaRPr lang="es-MX"/>
        </a:p>
      </dgm:t>
    </dgm:pt>
    <dgm:pt modelId="{7A8B3DA7-A24F-4D5F-811E-6C4EC53687F1}" type="pres">
      <dgm:prSet presAssocID="{9609A659-EC56-431F-B482-E5B3420A83EE}" presName="linear" presStyleCnt="0">
        <dgm:presLayoutVars>
          <dgm:animLvl val="lvl"/>
          <dgm:resizeHandles val="exact"/>
        </dgm:presLayoutVars>
      </dgm:prSet>
      <dgm:spPr/>
      <dgm:t>
        <a:bodyPr/>
        <a:lstStyle/>
        <a:p>
          <a:endParaRPr lang="es-MX"/>
        </a:p>
      </dgm:t>
    </dgm:pt>
    <dgm:pt modelId="{1336B8C6-E18F-4220-816E-1307A451CB7E}" type="pres">
      <dgm:prSet presAssocID="{A45A5E5E-0E9A-446F-94FE-A56656E82E45}" presName="parentText" presStyleLbl="node1" presStyleIdx="0" presStyleCnt="3">
        <dgm:presLayoutVars>
          <dgm:chMax val="0"/>
          <dgm:bulletEnabled val="1"/>
        </dgm:presLayoutVars>
      </dgm:prSet>
      <dgm:spPr/>
      <dgm:t>
        <a:bodyPr/>
        <a:lstStyle/>
        <a:p>
          <a:endParaRPr lang="es-MX"/>
        </a:p>
      </dgm:t>
    </dgm:pt>
    <dgm:pt modelId="{10182788-5F25-47F8-8CBA-091011BF1ADC}" type="pres">
      <dgm:prSet presAssocID="{A45A5E5E-0E9A-446F-94FE-A56656E82E45}" presName="childText" presStyleLbl="revTx" presStyleIdx="0" presStyleCnt="3">
        <dgm:presLayoutVars>
          <dgm:bulletEnabled val="1"/>
        </dgm:presLayoutVars>
      </dgm:prSet>
      <dgm:spPr/>
      <dgm:t>
        <a:bodyPr/>
        <a:lstStyle/>
        <a:p>
          <a:endParaRPr lang="es-MX"/>
        </a:p>
      </dgm:t>
    </dgm:pt>
    <dgm:pt modelId="{17E046D5-82F5-48C7-A5A1-15C737253463}" type="pres">
      <dgm:prSet presAssocID="{2AD156BB-B29A-481B-A737-58722B1C5914}" presName="parentText" presStyleLbl="node1" presStyleIdx="1" presStyleCnt="3">
        <dgm:presLayoutVars>
          <dgm:chMax val="0"/>
          <dgm:bulletEnabled val="1"/>
        </dgm:presLayoutVars>
      </dgm:prSet>
      <dgm:spPr/>
      <dgm:t>
        <a:bodyPr/>
        <a:lstStyle/>
        <a:p>
          <a:endParaRPr lang="es-MX"/>
        </a:p>
      </dgm:t>
    </dgm:pt>
    <dgm:pt modelId="{55999121-EE8F-400D-A3D0-A612288B7303}" type="pres">
      <dgm:prSet presAssocID="{2AD156BB-B29A-481B-A737-58722B1C5914}" presName="childText" presStyleLbl="revTx" presStyleIdx="1" presStyleCnt="3">
        <dgm:presLayoutVars>
          <dgm:bulletEnabled val="1"/>
        </dgm:presLayoutVars>
      </dgm:prSet>
      <dgm:spPr/>
      <dgm:t>
        <a:bodyPr/>
        <a:lstStyle/>
        <a:p>
          <a:endParaRPr lang="es-MX"/>
        </a:p>
      </dgm:t>
    </dgm:pt>
    <dgm:pt modelId="{1A3C7B1B-30E4-44DA-ADE2-E1EC48CA3798}" type="pres">
      <dgm:prSet presAssocID="{0DF11BD0-84C4-408F-9869-160E4058B404}" presName="parentText" presStyleLbl="node1" presStyleIdx="2" presStyleCnt="3">
        <dgm:presLayoutVars>
          <dgm:chMax val="0"/>
          <dgm:bulletEnabled val="1"/>
        </dgm:presLayoutVars>
      </dgm:prSet>
      <dgm:spPr/>
      <dgm:t>
        <a:bodyPr/>
        <a:lstStyle/>
        <a:p>
          <a:endParaRPr lang="es-MX"/>
        </a:p>
      </dgm:t>
    </dgm:pt>
    <dgm:pt modelId="{A71ADAFB-218A-4D58-BA4E-9CD2265E11F7}" type="pres">
      <dgm:prSet presAssocID="{0DF11BD0-84C4-408F-9869-160E4058B404}" presName="childText" presStyleLbl="revTx" presStyleIdx="2" presStyleCnt="3">
        <dgm:presLayoutVars>
          <dgm:bulletEnabled val="1"/>
        </dgm:presLayoutVars>
      </dgm:prSet>
      <dgm:spPr/>
      <dgm:t>
        <a:bodyPr/>
        <a:lstStyle/>
        <a:p>
          <a:endParaRPr lang="es-MX"/>
        </a:p>
      </dgm:t>
    </dgm:pt>
  </dgm:ptLst>
  <dgm:cxnLst>
    <dgm:cxn modelId="{BD058E64-3FE1-4AEF-BA39-C569FD9833A0}" type="presOf" srcId="{9609A659-EC56-431F-B482-E5B3420A83EE}" destId="{7A8B3DA7-A24F-4D5F-811E-6C4EC53687F1}" srcOrd="0" destOrd="0" presId="urn:microsoft.com/office/officeart/2005/8/layout/vList2"/>
    <dgm:cxn modelId="{0D35EDC4-F000-49EB-B1EC-369A267C1BE2}" type="presOf" srcId="{38AD4A5A-4C28-4279-9813-364749998751}" destId="{10182788-5F25-47F8-8CBA-091011BF1ADC}" srcOrd="0" destOrd="2" presId="urn:microsoft.com/office/officeart/2005/8/layout/vList2"/>
    <dgm:cxn modelId="{0CFB41D6-6BC3-44F0-B7E8-CFB16BEAD1D2}" srcId="{9609A659-EC56-431F-B482-E5B3420A83EE}" destId="{A45A5E5E-0E9A-446F-94FE-A56656E82E45}" srcOrd="0" destOrd="0" parTransId="{982D8433-8616-4449-AE90-33FD1356F3AD}" sibTransId="{3C273E16-4B0F-4379-B2B5-2A62DD7E64C0}"/>
    <dgm:cxn modelId="{B65B6589-216E-4BE5-9095-359183373AD5}" type="presOf" srcId="{EF270156-8EC4-43DC-86DD-6A3EEAD4090E}" destId="{55999121-EE8F-400D-A3D0-A612288B7303}" srcOrd="0" destOrd="1" presId="urn:microsoft.com/office/officeart/2005/8/layout/vList2"/>
    <dgm:cxn modelId="{8A3D09C4-FA41-4F40-893C-DAC519FE1807}" srcId="{9609A659-EC56-431F-B482-E5B3420A83EE}" destId="{0DF11BD0-84C4-408F-9869-160E4058B404}" srcOrd="2" destOrd="0" parTransId="{85771618-1F52-4A8A-93CA-3EC8A17A6E71}" sibTransId="{192D118E-FDCC-4BAD-BE92-B06DAAF4FC2C}"/>
    <dgm:cxn modelId="{FD99CC15-3025-4FF3-B96F-A838DA50D8E9}" srcId="{A45A5E5E-0E9A-446F-94FE-A56656E82E45}" destId="{32BD6456-AF7A-4348-B060-5639BE999D6E}" srcOrd="1" destOrd="0" parTransId="{8D2A0F17-D9F3-4769-9A27-4C9467EF3AF5}" sibTransId="{68C18B57-A515-4B8A-A583-ADDE2DD3FBA9}"/>
    <dgm:cxn modelId="{120CAA8F-8D52-46E7-BF00-429F874357A7}" type="presOf" srcId="{52147D11-A7DE-4369-B452-F5858A6D24B4}" destId="{55999121-EE8F-400D-A3D0-A612288B7303}" srcOrd="0" destOrd="2" presId="urn:microsoft.com/office/officeart/2005/8/layout/vList2"/>
    <dgm:cxn modelId="{589AD6E1-3159-4BD7-A3E7-16A4395456D0}" type="presOf" srcId="{32BD6456-AF7A-4348-B060-5639BE999D6E}" destId="{10182788-5F25-47F8-8CBA-091011BF1ADC}" srcOrd="0" destOrd="1" presId="urn:microsoft.com/office/officeart/2005/8/layout/vList2"/>
    <dgm:cxn modelId="{AFB0D134-AC9F-4FA6-9EAA-DDB265A03E71}" srcId="{2AD156BB-B29A-481B-A737-58722B1C5914}" destId="{C8ADA986-19D2-4701-82E4-741DDA7DDEBD}" srcOrd="0" destOrd="0" parTransId="{9C72E36A-DC20-4B0C-AC37-ACD78B3FD0EB}" sibTransId="{419D45D5-EDB9-4AFD-8367-8C68DEDEC409}"/>
    <dgm:cxn modelId="{ED4AE2AE-2AF3-457C-819D-399AB0D39F35}" type="presOf" srcId="{2AD156BB-B29A-481B-A737-58722B1C5914}" destId="{17E046D5-82F5-48C7-A5A1-15C737253463}" srcOrd="0" destOrd="0" presId="urn:microsoft.com/office/officeart/2005/8/layout/vList2"/>
    <dgm:cxn modelId="{7047A389-8BA8-4838-ABCC-64C5D2C569AF}" srcId="{0DF11BD0-84C4-408F-9869-160E4058B404}" destId="{664B6FFA-AAC3-44AC-9276-5E0D44C9CACA}" srcOrd="1" destOrd="0" parTransId="{D74322B3-2A8F-4223-B5D6-655E35C05AD4}" sibTransId="{CAEA5770-89A1-45A7-9CA1-DD35BD7276EA}"/>
    <dgm:cxn modelId="{45D66A35-DB96-4834-A6C0-8C0A9BE065F0}" type="presOf" srcId="{88629687-129D-4CF7-9B55-B4E4E7634388}" destId="{A71ADAFB-218A-4D58-BA4E-9CD2265E11F7}" srcOrd="0" destOrd="0" presId="urn:microsoft.com/office/officeart/2005/8/layout/vList2"/>
    <dgm:cxn modelId="{D68D2073-690F-4F20-817C-31A674554CBD}" type="presOf" srcId="{97FC7F1C-85EC-48AD-86E0-5C28F1149BA4}" destId="{10182788-5F25-47F8-8CBA-091011BF1ADC}" srcOrd="0" destOrd="0" presId="urn:microsoft.com/office/officeart/2005/8/layout/vList2"/>
    <dgm:cxn modelId="{4BA1E382-AB86-4838-8E29-D98A3649E91E}" srcId="{A45A5E5E-0E9A-446F-94FE-A56656E82E45}" destId="{97FC7F1C-85EC-48AD-86E0-5C28F1149BA4}" srcOrd="0" destOrd="0" parTransId="{BB9BF134-B28B-4949-8887-2218EF50BB52}" sibTransId="{5D095F0F-D36B-46BD-97D6-057689B69DDC}"/>
    <dgm:cxn modelId="{0141640E-8F87-4730-8F42-A3854AD82E97}" srcId="{2AD156BB-B29A-481B-A737-58722B1C5914}" destId="{52147D11-A7DE-4369-B452-F5858A6D24B4}" srcOrd="2" destOrd="0" parTransId="{A8C552B8-4120-40C3-BE7C-42E92B3E05B5}" sibTransId="{F442E98D-F5A6-4B30-91DC-B67170AC87DF}"/>
    <dgm:cxn modelId="{A13FFA62-581C-4AB0-A1DB-16C48D33BB5E}" srcId="{0DF11BD0-84C4-408F-9869-160E4058B404}" destId="{88629687-129D-4CF7-9B55-B4E4E7634388}" srcOrd="0" destOrd="0" parTransId="{FB468D78-A33C-4375-828D-C8EECA9AB3E7}" sibTransId="{585C8804-A8E0-4595-9B7D-5F7FE7F877B5}"/>
    <dgm:cxn modelId="{BC4FDB67-7F0D-4D5B-86CF-D4903C1346A3}" type="presOf" srcId="{C8ADA986-19D2-4701-82E4-741DDA7DDEBD}" destId="{55999121-EE8F-400D-A3D0-A612288B7303}" srcOrd="0" destOrd="0" presId="urn:microsoft.com/office/officeart/2005/8/layout/vList2"/>
    <dgm:cxn modelId="{3B5969E0-7990-4F88-8C21-DF414A2451AF}" srcId="{2AD156BB-B29A-481B-A737-58722B1C5914}" destId="{EF270156-8EC4-43DC-86DD-6A3EEAD4090E}" srcOrd="1" destOrd="0" parTransId="{41BBA88D-30B6-47C0-ACEC-AB3892E00C7D}" sibTransId="{2C5DD9AA-A736-496D-8488-0589AA0B22DF}"/>
    <dgm:cxn modelId="{1E2DC70C-8BEB-4387-9B35-4CC37A15283D}" srcId="{A45A5E5E-0E9A-446F-94FE-A56656E82E45}" destId="{38AD4A5A-4C28-4279-9813-364749998751}" srcOrd="2" destOrd="0" parTransId="{2F72E1B5-E7D5-4B8B-92CF-8C2447564EE6}" sibTransId="{1EA84E7B-FCC2-4E9D-9B38-98F1097D6E01}"/>
    <dgm:cxn modelId="{A2C7A3FD-F15F-42D8-A505-50D1498131BA}" srcId="{2AD156BB-B29A-481B-A737-58722B1C5914}" destId="{421AFD89-2BBC-4CDA-BDF0-D7814F29771A}" srcOrd="3" destOrd="0" parTransId="{3A470C0A-F62A-4A8F-8E0D-58D9A555E641}" sibTransId="{F1DADD4C-10FE-422E-BB96-CD291DAE0679}"/>
    <dgm:cxn modelId="{3ACFF0C2-9502-4C3D-8695-58FC8BD4FF15}" type="presOf" srcId="{664B6FFA-AAC3-44AC-9276-5E0D44C9CACA}" destId="{A71ADAFB-218A-4D58-BA4E-9CD2265E11F7}" srcOrd="0" destOrd="1" presId="urn:microsoft.com/office/officeart/2005/8/layout/vList2"/>
    <dgm:cxn modelId="{BE8AE5D6-4004-4B6B-B730-62378764C2FC}" type="presOf" srcId="{0DF11BD0-84C4-408F-9869-160E4058B404}" destId="{1A3C7B1B-30E4-44DA-ADE2-E1EC48CA3798}" srcOrd="0" destOrd="0" presId="urn:microsoft.com/office/officeart/2005/8/layout/vList2"/>
    <dgm:cxn modelId="{C33A5824-A9B2-4482-A62E-4CF8D3A411C7}" srcId="{9609A659-EC56-431F-B482-E5B3420A83EE}" destId="{2AD156BB-B29A-481B-A737-58722B1C5914}" srcOrd="1" destOrd="0" parTransId="{60D17F85-1629-493C-8D8D-952CE7AE9C4E}" sibTransId="{F4946AB8-0EF0-40F5-AA86-39D433916B8D}"/>
    <dgm:cxn modelId="{F93921C1-7BE2-4803-8CC6-28B8DD51F40D}" type="presOf" srcId="{421AFD89-2BBC-4CDA-BDF0-D7814F29771A}" destId="{55999121-EE8F-400D-A3D0-A612288B7303}" srcOrd="0" destOrd="3" presId="urn:microsoft.com/office/officeart/2005/8/layout/vList2"/>
    <dgm:cxn modelId="{8D47146C-F613-43DB-80D8-8347D01E4D5D}" type="presOf" srcId="{A45A5E5E-0E9A-446F-94FE-A56656E82E45}" destId="{1336B8C6-E18F-4220-816E-1307A451CB7E}" srcOrd="0" destOrd="0" presId="urn:microsoft.com/office/officeart/2005/8/layout/vList2"/>
    <dgm:cxn modelId="{ADB7D4BA-96A3-4FC0-8AFD-CF10A0E6D230}" type="presParOf" srcId="{7A8B3DA7-A24F-4D5F-811E-6C4EC53687F1}" destId="{1336B8C6-E18F-4220-816E-1307A451CB7E}" srcOrd="0" destOrd="0" presId="urn:microsoft.com/office/officeart/2005/8/layout/vList2"/>
    <dgm:cxn modelId="{AF282A02-C0E0-4685-837E-0420CF95F25A}" type="presParOf" srcId="{7A8B3DA7-A24F-4D5F-811E-6C4EC53687F1}" destId="{10182788-5F25-47F8-8CBA-091011BF1ADC}" srcOrd="1" destOrd="0" presId="urn:microsoft.com/office/officeart/2005/8/layout/vList2"/>
    <dgm:cxn modelId="{84B08CED-535A-428A-B14E-63E4D3F980EC}" type="presParOf" srcId="{7A8B3DA7-A24F-4D5F-811E-6C4EC53687F1}" destId="{17E046D5-82F5-48C7-A5A1-15C737253463}" srcOrd="2" destOrd="0" presId="urn:microsoft.com/office/officeart/2005/8/layout/vList2"/>
    <dgm:cxn modelId="{2645FC21-C514-4AF1-91B1-9F0DDE78160C}" type="presParOf" srcId="{7A8B3DA7-A24F-4D5F-811E-6C4EC53687F1}" destId="{55999121-EE8F-400D-A3D0-A612288B7303}" srcOrd="3" destOrd="0" presId="urn:microsoft.com/office/officeart/2005/8/layout/vList2"/>
    <dgm:cxn modelId="{484F1681-D013-4D3B-8BC2-63133468DDA7}" type="presParOf" srcId="{7A8B3DA7-A24F-4D5F-811E-6C4EC53687F1}" destId="{1A3C7B1B-30E4-44DA-ADE2-E1EC48CA3798}" srcOrd="4" destOrd="0" presId="urn:microsoft.com/office/officeart/2005/8/layout/vList2"/>
    <dgm:cxn modelId="{5B3F20BE-4739-4B55-93BD-9DDC981B4CE3}" type="presParOf" srcId="{7A8B3DA7-A24F-4D5F-811E-6C4EC53687F1}" destId="{A71ADAFB-218A-4D58-BA4E-9CD2265E11F7}"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9609A659-EC56-431F-B482-E5B3420A83EE}" type="doc">
      <dgm:prSet loTypeId="urn:microsoft.com/office/officeart/2005/8/layout/vList2" loCatId="list" qsTypeId="urn:microsoft.com/office/officeart/2005/8/quickstyle/3d7" qsCatId="3D" csTypeId="urn:microsoft.com/office/officeart/2005/8/colors/colorful3" csCatId="colorful" phldr="1"/>
      <dgm:spPr/>
      <dgm:t>
        <a:bodyPr/>
        <a:lstStyle/>
        <a:p>
          <a:endParaRPr lang="es-MX"/>
        </a:p>
      </dgm:t>
    </dgm:pt>
    <dgm:pt modelId="{A45A5E5E-0E9A-446F-94FE-A56656E82E45}">
      <dgm:prSet phldrT="[Texto]"/>
      <dgm:spPr/>
      <dgm:t>
        <a:bodyPr/>
        <a:lstStyle/>
        <a:p>
          <a:r>
            <a:rPr lang="es-MX" dirty="0" smtClean="0"/>
            <a:t>Recopilación de datos</a:t>
          </a:r>
          <a:endParaRPr lang="es-MX" dirty="0"/>
        </a:p>
      </dgm:t>
    </dgm:pt>
    <dgm:pt modelId="{982D8433-8616-4449-AE90-33FD1356F3AD}" type="parTrans" cxnId="{0CFB41D6-6BC3-44F0-B7E8-CFB16BEAD1D2}">
      <dgm:prSet/>
      <dgm:spPr/>
      <dgm:t>
        <a:bodyPr/>
        <a:lstStyle/>
        <a:p>
          <a:endParaRPr lang="es-MX"/>
        </a:p>
      </dgm:t>
    </dgm:pt>
    <dgm:pt modelId="{3C273E16-4B0F-4379-B2B5-2A62DD7E64C0}" type="sibTrans" cxnId="{0CFB41D6-6BC3-44F0-B7E8-CFB16BEAD1D2}">
      <dgm:prSet/>
      <dgm:spPr/>
      <dgm:t>
        <a:bodyPr/>
        <a:lstStyle/>
        <a:p>
          <a:endParaRPr lang="es-MX"/>
        </a:p>
      </dgm:t>
    </dgm:pt>
    <dgm:pt modelId="{97FC7F1C-85EC-48AD-86E0-5C28F1149BA4}">
      <dgm:prSet phldrT="[Texto]"/>
      <dgm:spPr/>
      <dgm:t>
        <a:bodyPr/>
        <a:lstStyle/>
        <a:p>
          <a:r>
            <a:rPr lang="es-MX" dirty="0" smtClean="0"/>
            <a:t>Realizar entrevistas				3</a:t>
          </a:r>
        </a:p>
      </dgm:t>
    </dgm:pt>
    <dgm:pt modelId="{BB9BF134-B28B-4949-8887-2218EF50BB52}" type="parTrans" cxnId="{4BA1E382-AB86-4838-8E29-D98A3649E91E}">
      <dgm:prSet/>
      <dgm:spPr/>
      <dgm:t>
        <a:bodyPr/>
        <a:lstStyle/>
        <a:p>
          <a:endParaRPr lang="es-MX"/>
        </a:p>
      </dgm:t>
    </dgm:pt>
    <dgm:pt modelId="{5D095F0F-D36B-46BD-97D6-057689B69DDC}" type="sibTrans" cxnId="{4BA1E382-AB86-4838-8E29-D98A3649E91E}">
      <dgm:prSet/>
      <dgm:spPr/>
      <dgm:t>
        <a:bodyPr/>
        <a:lstStyle/>
        <a:p>
          <a:endParaRPr lang="es-MX"/>
        </a:p>
      </dgm:t>
    </dgm:pt>
    <dgm:pt modelId="{2AD156BB-B29A-481B-A737-58722B1C5914}">
      <dgm:prSet phldrT="[Texto]"/>
      <dgm:spPr/>
      <dgm:t>
        <a:bodyPr/>
        <a:lstStyle/>
        <a:p>
          <a:r>
            <a:rPr lang="es-MX" dirty="0" smtClean="0"/>
            <a:t>Análisis del flujo de datos y de decisiones</a:t>
          </a:r>
          <a:endParaRPr lang="es-MX" dirty="0"/>
        </a:p>
      </dgm:t>
    </dgm:pt>
    <dgm:pt modelId="{60D17F85-1629-493C-8D8D-952CE7AE9C4E}" type="parTrans" cxnId="{C33A5824-A9B2-4482-A62E-4CF8D3A411C7}">
      <dgm:prSet/>
      <dgm:spPr/>
      <dgm:t>
        <a:bodyPr/>
        <a:lstStyle/>
        <a:p>
          <a:endParaRPr lang="es-MX"/>
        </a:p>
      </dgm:t>
    </dgm:pt>
    <dgm:pt modelId="{F4946AB8-0EF0-40F5-AA86-39D433916B8D}" type="sibTrans" cxnId="{C33A5824-A9B2-4482-A62E-4CF8D3A411C7}">
      <dgm:prSet/>
      <dgm:spPr/>
      <dgm:t>
        <a:bodyPr/>
        <a:lstStyle/>
        <a:p>
          <a:endParaRPr lang="es-MX"/>
        </a:p>
      </dgm:t>
    </dgm:pt>
    <dgm:pt modelId="{0DF11BD0-84C4-408F-9869-160E4058B404}">
      <dgm:prSet phldrT="[Texto]"/>
      <dgm:spPr/>
      <dgm:t>
        <a:bodyPr/>
        <a:lstStyle/>
        <a:p>
          <a:r>
            <a:rPr lang="es-MX" dirty="0" smtClean="0"/>
            <a:t>Preparación de la propuesta</a:t>
          </a:r>
          <a:endParaRPr lang="es-MX" dirty="0"/>
        </a:p>
      </dgm:t>
    </dgm:pt>
    <dgm:pt modelId="{85771618-1F52-4A8A-93CA-3EC8A17A6E71}" type="parTrans" cxnId="{8A3D09C4-FA41-4F40-893C-DAC519FE1807}">
      <dgm:prSet/>
      <dgm:spPr/>
      <dgm:t>
        <a:bodyPr/>
        <a:lstStyle/>
        <a:p>
          <a:endParaRPr lang="es-MX"/>
        </a:p>
      </dgm:t>
    </dgm:pt>
    <dgm:pt modelId="{192D118E-FDCC-4BAD-BE92-B06DAAF4FC2C}" type="sibTrans" cxnId="{8A3D09C4-FA41-4F40-893C-DAC519FE1807}">
      <dgm:prSet/>
      <dgm:spPr/>
      <dgm:t>
        <a:bodyPr/>
        <a:lstStyle/>
        <a:p>
          <a:endParaRPr lang="es-MX"/>
        </a:p>
      </dgm:t>
    </dgm:pt>
    <dgm:pt modelId="{88629687-129D-4CF7-9B55-B4E4E7634388}">
      <dgm:prSet phldrT="[Texto]"/>
      <dgm:spPr/>
      <dgm:t>
        <a:bodyPr/>
        <a:lstStyle/>
        <a:p>
          <a:r>
            <a:rPr lang="es-MX" dirty="0" smtClean="0"/>
            <a:t>Realizar análisis de costo beneficio		3</a:t>
          </a:r>
          <a:br>
            <a:rPr lang="es-MX" dirty="0" smtClean="0"/>
          </a:br>
          <a:r>
            <a:rPr lang="es-MX" dirty="0" smtClean="0"/>
            <a:t>preparar las propuestas			2</a:t>
          </a:r>
          <a:endParaRPr lang="es-MX" dirty="0"/>
        </a:p>
      </dgm:t>
    </dgm:pt>
    <dgm:pt modelId="{FB468D78-A33C-4375-828D-C8EECA9AB3E7}" type="parTrans" cxnId="{A13FFA62-581C-4AB0-A1DB-16C48D33BB5E}">
      <dgm:prSet/>
      <dgm:spPr/>
      <dgm:t>
        <a:bodyPr/>
        <a:lstStyle/>
        <a:p>
          <a:endParaRPr lang="es-MX"/>
        </a:p>
      </dgm:t>
    </dgm:pt>
    <dgm:pt modelId="{585C8804-A8E0-4595-9B7D-5F7FE7F877B5}" type="sibTrans" cxnId="{A13FFA62-581C-4AB0-A1DB-16C48D33BB5E}">
      <dgm:prSet/>
      <dgm:spPr/>
      <dgm:t>
        <a:bodyPr/>
        <a:lstStyle/>
        <a:p>
          <a:endParaRPr lang="es-MX"/>
        </a:p>
      </dgm:t>
    </dgm:pt>
    <dgm:pt modelId="{C8ADA986-19D2-4701-82E4-741DDA7DDEBD}">
      <dgm:prSet phldrT="[Texto]"/>
      <dgm:spPr/>
      <dgm:t>
        <a:bodyPr/>
        <a:lstStyle/>
        <a:p>
          <a:r>
            <a:rPr lang="es-MX" dirty="0" smtClean="0"/>
            <a:t>Analizar el flujo de datos			8</a:t>
          </a:r>
          <a:endParaRPr lang="es-MX" dirty="0"/>
        </a:p>
      </dgm:t>
    </dgm:pt>
    <dgm:pt modelId="{9C72E36A-DC20-4B0C-AC37-ACD78B3FD0EB}" type="parTrans" cxnId="{AFB0D134-AC9F-4FA6-9EAA-DDB265A03E71}">
      <dgm:prSet/>
      <dgm:spPr/>
      <dgm:t>
        <a:bodyPr/>
        <a:lstStyle/>
        <a:p>
          <a:endParaRPr lang="es-MX"/>
        </a:p>
      </dgm:t>
    </dgm:pt>
    <dgm:pt modelId="{419D45D5-EDB9-4AFD-8367-8C68DEDEC409}" type="sibTrans" cxnId="{AFB0D134-AC9F-4FA6-9EAA-DDB265A03E71}">
      <dgm:prSet/>
      <dgm:spPr/>
      <dgm:t>
        <a:bodyPr/>
        <a:lstStyle/>
        <a:p>
          <a:endParaRPr lang="es-MX"/>
        </a:p>
      </dgm:t>
    </dgm:pt>
    <dgm:pt modelId="{546AB7FB-D9B3-4D2A-9EC7-A42FB2860941}">
      <dgm:prSet phldrT="[Texto]"/>
      <dgm:spPr/>
      <dgm:t>
        <a:bodyPr/>
        <a:lstStyle/>
        <a:p>
          <a:r>
            <a:rPr lang="es-MX" dirty="0" smtClean="0"/>
            <a:t>Aplicar cuestionarios				4</a:t>
          </a:r>
        </a:p>
      </dgm:t>
    </dgm:pt>
    <dgm:pt modelId="{F91009FB-0336-4CF5-B964-D2EEAC4F5E07}" type="parTrans" cxnId="{25FAA92C-371E-43E7-A131-423329C5DC11}">
      <dgm:prSet/>
      <dgm:spPr/>
      <dgm:t>
        <a:bodyPr/>
        <a:lstStyle/>
        <a:p>
          <a:endParaRPr lang="es-MX"/>
        </a:p>
      </dgm:t>
    </dgm:pt>
    <dgm:pt modelId="{8C1BD97A-69A3-4449-B851-84767773DFA4}" type="sibTrans" cxnId="{25FAA92C-371E-43E7-A131-423329C5DC11}">
      <dgm:prSet/>
      <dgm:spPr/>
      <dgm:t>
        <a:bodyPr/>
        <a:lstStyle/>
        <a:p>
          <a:endParaRPr lang="es-MX"/>
        </a:p>
      </dgm:t>
    </dgm:pt>
    <dgm:pt modelId="{F9929835-D9CB-4596-AEFE-A18E8AB6418A}">
      <dgm:prSet phldrT="[Texto]"/>
      <dgm:spPr/>
      <dgm:t>
        <a:bodyPr/>
        <a:lstStyle/>
        <a:p>
          <a:r>
            <a:rPr lang="es-MX" dirty="0" smtClean="0"/>
            <a:t>Leer reportes de la organización		4</a:t>
          </a:r>
        </a:p>
      </dgm:t>
    </dgm:pt>
    <dgm:pt modelId="{B43EDAF2-5E98-40C4-A6AD-81CAE0E3DAD9}" type="parTrans" cxnId="{0C733497-55EF-433D-AB7D-DE55260441D4}">
      <dgm:prSet/>
      <dgm:spPr/>
      <dgm:t>
        <a:bodyPr/>
        <a:lstStyle/>
        <a:p>
          <a:endParaRPr lang="es-MX"/>
        </a:p>
      </dgm:t>
    </dgm:pt>
    <dgm:pt modelId="{EDC651F6-FF42-43DE-8FB9-E2C499179280}" type="sibTrans" cxnId="{0C733497-55EF-433D-AB7D-DE55260441D4}">
      <dgm:prSet/>
      <dgm:spPr/>
      <dgm:t>
        <a:bodyPr/>
        <a:lstStyle/>
        <a:p>
          <a:endParaRPr lang="es-MX"/>
        </a:p>
      </dgm:t>
    </dgm:pt>
    <dgm:pt modelId="{97B4D0EE-6F1E-4DE1-8F5A-75BF98871D0D}">
      <dgm:prSet phldrT="[Texto]"/>
      <dgm:spPr/>
      <dgm:t>
        <a:bodyPr/>
        <a:lstStyle/>
        <a:p>
          <a:r>
            <a:rPr lang="es-MX" dirty="0" smtClean="0"/>
            <a:t>Introducir prototipos				5</a:t>
          </a:r>
        </a:p>
      </dgm:t>
    </dgm:pt>
    <dgm:pt modelId="{FF7493DD-8AB3-4ECE-A3F9-55E247200A72}" type="parTrans" cxnId="{39E4155D-1FC0-49CB-9D0E-71B17571B551}">
      <dgm:prSet/>
      <dgm:spPr/>
      <dgm:t>
        <a:bodyPr/>
        <a:lstStyle/>
        <a:p>
          <a:endParaRPr lang="es-MX"/>
        </a:p>
      </dgm:t>
    </dgm:pt>
    <dgm:pt modelId="{545D386B-9F20-4197-BBD6-FD563B469D18}" type="sibTrans" cxnId="{39E4155D-1FC0-49CB-9D0E-71B17571B551}">
      <dgm:prSet/>
      <dgm:spPr/>
      <dgm:t>
        <a:bodyPr/>
        <a:lstStyle/>
        <a:p>
          <a:endParaRPr lang="es-MX"/>
        </a:p>
      </dgm:t>
    </dgm:pt>
    <dgm:pt modelId="{1EEB22C2-FA29-4FF5-A8F8-8F22E6695C15}">
      <dgm:prSet phldrT="[Texto]"/>
      <dgm:spPr/>
      <dgm:t>
        <a:bodyPr/>
        <a:lstStyle/>
        <a:p>
          <a:r>
            <a:rPr lang="es-MX" dirty="0" smtClean="0"/>
            <a:t>Observar reacciones hacia los prototipos	3</a:t>
          </a:r>
        </a:p>
      </dgm:t>
    </dgm:pt>
    <dgm:pt modelId="{2C5509AC-A9E4-4E06-A58B-EA7B539EA0F6}" type="parTrans" cxnId="{9E789B75-5845-4A1E-8F21-BC568B2A93D5}">
      <dgm:prSet/>
      <dgm:spPr/>
      <dgm:t>
        <a:bodyPr/>
        <a:lstStyle/>
        <a:p>
          <a:endParaRPr lang="es-MX"/>
        </a:p>
      </dgm:t>
    </dgm:pt>
    <dgm:pt modelId="{CF871251-650A-4694-8127-7CB33B7A23A2}" type="sibTrans" cxnId="{9E789B75-5845-4A1E-8F21-BC568B2A93D5}">
      <dgm:prSet/>
      <dgm:spPr/>
      <dgm:t>
        <a:bodyPr/>
        <a:lstStyle/>
        <a:p>
          <a:endParaRPr lang="es-MX"/>
        </a:p>
      </dgm:t>
    </dgm:pt>
    <dgm:pt modelId="{21CE8F59-F85F-4623-A578-9F75181856E4}">
      <dgm:prSet phldrT="[Texto]"/>
      <dgm:spPr/>
      <dgm:t>
        <a:bodyPr/>
        <a:lstStyle/>
        <a:p>
          <a:r>
            <a:rPr lang="es-MX" dirty="0" smtClean="0"/>
            <a:t>Presentar la propuesta				2</a:t>
          </a:r>
          <a:endParaRPr lang="es-MX" dirty="0"/>
        </a:p>
      </dgm:t>
    </dgm:pt>
    <dgm:pt modelId="{64736DD5-8181-4CDF-8A15-902D6A985123}" type="parTrans" cxnId="{492B9659-FBC5-4E91-A174-9BA5997B9BA1}">
      <dgm:prSet/>
      <dgm:spPr/>
      <dgm:t>
        <a:bodyPr/>
        <a:lstStyle/>
        <a:p>
          <a:endParaRPr lang="es-MX"/>
        </a:p>
      </dgm:t>
    </dgm:pt>
    <dgm:pt modelId="{D24E830D-ED21-4CCA-96C2-259797C61568}" type="sibTrans" cxnId="{492B9659-FBC5-4E91-A174-9BA5997B9BA1}">
      <dgm:prSet/>
      <dgm:spPr/>
      <dgm:t>
        <a:bodyPr/>
        <a:lstStyle/>
        <a:p>
          <a:endParaRPr lang="es-MX"/>
        </a:p>
      </dgm:t>
    </dgm:pt>
    <dgm:pt modelId="{7A8B3DA7-A24F-4D5F-811E-6C4EC53687F1}" type="pres">
      <dgm:prSet presAssocID="{9609A659-EC56-431F-B482-E5B3420A83EE}" presName="linear" presStyleCnt="0">
        <dgm:presLayoutVars>
          <dgm:animLvl val="lvl"/>
          <dgm:resizeHandles val="exact"/>
        </dgm:presLayoutVars>
      </dgm:prSet>
      <dgm:spPr/>
      <dgm:t>
        <a:bodyPr/>
        <a:lstStyle/>
        <a:p>
          <a:endParaRPr lang="es-MX"/>
        </a:p>
      </dgm:t>
    </dgm:pt>
    <dgm:pt modelId="{1336B8C6-E18F-4220-816E-1307A451CB7E}" type="pres">
      <dgm:prSet presAssocID="{A45A5E5E-0E9A-446F-94FE-A56656E82E45}" presName="parentText" presStyleLbl="node1" presStyleIdx="0" presStyleCnt="3">
        <dgm:presLayoutVars>
          <dgm:chMax val="0"/>
          <dgm:bulletEnabled val="1"/>
        </dgm:presLayoutVars>
      </dgm:prSet>
      <dgm:spPr/>
      <dgm:t>
        <a:bodyPr/>
        <a:lstStyle/>
        <a:p>
          <a:endParaRPr lang="es-MX"/>
        </a:p>
      </dgm:t>
    </dgm:pt>
    <dgm:pt modelId="{10182788-5F25-47F8-8CBA-091011BF1ADC}" type="pres">
      <dgm:prSet presAssocID="{A45A5E5E-0E9A-446F-94FE-A56656E82E45}" presName="childText" presStyleLbl="revTx" presStyleIdx="0" presStyleCnt="3">
        <dgm:presLayoutVars>
          <dgm:bulletEnabled val="1"/>
        </dgm:presLayoutVars>
      </dgm:prSet>
      <dgm:spPr/>
      <dgm:t>
        <a:bodyPr/>
        <a:lstStyle/>
        <a:p>
          <a:endParaRPr lang="es-MX"/>
        </a:p>
      </dgm:t>
    </dgm:pt>
    <dgm:pt modelId="{17E046D5-82F5-48C7-A5A1-15C737253463}" type="pres">
      <dgm:prSet presAssocID="{2AD156BB-B29A-481B-A737-58722B1C5914}" presName="parentText" presStyleLbl="node1" presStyleIdx="1" presStyleCnt="3">
        <dgm:presLayoutVars>
          <dgm:chMax val="0"/>
          <dgm:bulletEnabled val="1"/>
        </dgm:presLayoutVars>
      </dgm:prSet>
      <dgm:spPr/>
      <dgm:t>
        <a:bodyPr/>
        <a:lstStyle/>
        <a:p>
          <a:endParaRPr lang="es-MX"/>
        </a:p>
      </dgm:t>
    </dgm:pt>
    <dgm:pt modelId="{55999121-EE8F-400D-A3D0-A612288B7303}" type="pres">
      <dgm:prSet presAssocID="{2AD156BB-B29A-481B-A737-58722B1C5914}" presName="childText" presStyleLbl="revTx" presStyleIdx="1" presStyleCnt="3">
        <dgm:presLayoutVars>
          <dgm:bulletEnabled val="1"/>
        </dgm:presLayoutVars>
      </dgm:prSet>
      <dgm:spPr/>
      <dgm:t>
        <a:bodyPr/>
        <a:lstStyle/>
        <a:p>
          <a:endParaRPr lang="es-MX"/>
        </a:p>
      </dgm:t>
    </dgm:pt>
    <dgm:pt modelId="{1A3C7B1B-30E4-44DA-ADE2-E1EC48CA3798}" type="pres">
      <dgm:prSet presAssocID="{0DF11BD0-84C4-408F-9869-160E4058B404}" presName="parentText" presStyleLbl="node1" presStyleIdx="2" presStyleCnt="3">
        <dgm:presLayoutVars>
          <dgm:chMax val="0"/>
          <dgm:bulletEnabled val="1"/>
        </dgm:presLayoutVars>
      </dgm:prSet>
      <dgm:spPr/>
      <dgm:t>
        <a:bodyPr/>
        <a:lstStyle/>
        <a:p>
          <a:endParaRPr lang="es-MX"/>
        </a:p>
      </dgm:t>
    </dgm:pt>
    <dgm:pt modelId="{A71ADAFB-218A-4D58-BA4E-9CD2265E11F7}" type="pres">
      <dgm:prSet presAssocID="{0DF11BD0-84C4-408F-9869-160E4058B404}" presName="childText" presStyleLbl="revTx" presStyleIdx="2" presStyleCnt="3">
        <dgm:presLayoutVars>
          <dgm:bulletEnabled val="1"/>
        </dgm:presLayoutVars>
      </dgm:prSet>
      <dgm:spPr/>
      <dgm:t>
        <a:bodyPr/>
        <a:lstStyle/>
        <a:p>
          <a:endParaRPr lang="es-MX"/>
        </a:p>
      </dgm:t>
    </dgm:pt>
  </dgm:ptLst>
  <dgm:cxnLst>
    <dgm:cxn modelId="{AE614E83-7D79-4637-957B-21BBE415CD9B}" type="presOf" srcId="{97FC7F1C-85EC-48AD-86E0-5C28F1149BA4}" destId="{10182788-5F25-47F8-8CBA-091011BF1ADC}" srcOrd="0" destOrd="0" presId="urn:microsoft.com/office/officeart/2005/8/layout/vList2"/>
    <dgm:cxn modelId="{0CFB41D6-6BC3-44F0-B7E8-CFB16BEAD1D2}" srcId="{9609A659-EC56-431F-B482-E5B3420A83EE}" destId="{A45A5E5E-0E9A-446F-94FE-A56656E82E45}" srcOrd="0" destOrd="0" parTransId="{982D8433-8616-4449-AE90-33FD1356F3AD}" sibTransId="{3C273E16-4B0F-4379-B2B5-2A62DD7E64C0}"/>
    <dgm:cxn modelId="{8A3D09C4-FA41-4F40-893C-DAC519FE1807}" srcId="{9609A659-EC56-431F-B482-E5B3420A83EE}" destId="{0DF11BD0-84C4-408F-9869-160E4058B404}" srcOrd="2" destOrd="0" parTransId="{85771618-1F52-4A8A-93CA-3EC8A17A6E71}" sibTransId="{192D118E-FDCC-4BAD-BE92-B06DAAF4FC2C}"/>
    <dgm:cxn modelId="{819E06A5-EF17-4495-BC23-A7A910998626}" type="presOf" srcId="{A45A5E5E-0E9A-446F-94FE-A56656E82E45}" destId="{1336B8C6-E18F-4220-816E-1307A451CB7E}" srcOrd="0" destOrd="0" presId="urn:microsoft.com/office/officeart/2005/8/layout/vList2"/>
    <dgm:cxn modelId="{9E789B75-5845-4A1E-8F21-BC568B2A93D5}" srcId="{A45A5E5E-0E9A-446F-94FE-A56656E82E45}" destId="{1EEB22C2-FA29-4FF5-A8F8-8F22E6695C15}" srcOrd="4" destOrd="0" parTransId="{2C5509AC-A9E4-4E06-A58B-EA7B539EA0F6}" sibTransId="{CF871251-650A-4694-8127-7CB33B7A23A2}"/>
    <dgm:cxn modelId="{AFB0D134-AC9F-4FA6-9EAA-DDB265A03E71}" srcId="{2AD156BB-B29A-481B-A737-58722B1C5914}" destId="{C8ADA986-19D2-4701-82E4-741DDA7DDEBD}" srcOrd="0" destOrd="0" parTransId="{9C72E36A-DC20-4B0C-AC37-ACD78B3FD0EB}" sibTransId="{419D45D5-EDB9-4AFD-8367-8C68DEDEC409}"/>
    <dgm:cxn modelId="{EF92FED8-7D7B-4D46-9FC4-5C2B83C55006}" type="presOf" srcId="{2AD156BB-B29A-481B-A737-58722B1C5914}" destId="{17E046D5-82F5-48C7-A5A1-15C737253463}" srcOrd="0" destOrd="0" presId="urn:microsoft.com/office/officeart/2005/8/layout/vList2"/>
    <dgm:cxn modelId="{E8D35D34-5EEE-4ECC-9401-58CFEB2DF4B6}" type="presOf" srcId="{97B4D0EE-6F1E-4DE1-8F5A-75BF98871D0D}" destId="{10182788-5F25-47F8-8CBA-091011BF1ADC}" srcOrd="0" destOrd="3" presId="urn:microsoft.com/office/officeart/2005/8/layout/vList2"/>
    <dgm:cxn modelId="{90F5B4CC-C6A4-447C-82A9-005EA6386513}" type="presOf" srcId="{C8ADA986-19D2-4701-82E4-741DDA7DDEBD}" destId="{55999121-EE8F-400D-A3D0-A612288B7303}" srcOrd="0" destOrd="0" presId="urn:microsoft.com/office/officeart/2005/8/layout/vList2"/>
    <dgm:cxn modelId="{DE2A521B-8E76-4665-A29F-14FE2EC19675}" type="presOf" srcId="{88629687-129D-4CF7-9B55-B4E4E7634388}" destId="{A71ADAFB-218A-4D58-BA4E-9CD2265E11F7}" srcOrd="0" destOrd="0" presId="urn:microsoft.com/office/officeart/2005/8/layout/vList2"/>
    <dgm:cxn modelId="{4BA1E382-AB86-4838-8E29-D98A3649E91E}" srcId="{A45A5E5E-0E9A-446F-94FE-A56656E82E45}" destId="{97FC7F1C-85EC-48AD-86E0-5C28F1149BA4}" srcOrd="0" destOrd="0" parTransId="{BB9BF134-B28B-4949-8887-2218EF50BB52}" sibTransId="{5D095F0F-D36B-46BD-97D6-057689B69DDC}"/>
    <dgm:cxn modelId="{492B9659-FBC5-4E91-A174-9BA5997B9BA1}" srcId="{0DF11BD0-84C4-408F-9869-160E4058B404}" destId="{21CE8F59-F85F-4623-A578-9F75181856E4}" srcOrd="1" destOrd="0" parTransId="{64736DD5-8181-4CDF-8A15-902D6A985123}" sibTransId="{D24E830D-ED21-4CCA-96C2-259797C61568}"/>
    <dgm:cxn modelId="{25FAA92C-371E-43E7-A131-423329C5DC11}" srcId="{A45A5E5E-0E9A-446F-94FE-A56656E82E45}" destId="{546AB7FB-D9B3-4D2A-9EC7-A42FB2860941}" srcOrd="1" destOrd="0" parTransId="{F91009FB-0336-4CF5-B964-D2EEAC4F5E07}" sibTransId="{8C1BD97A-69A3-4449-B851-84767773DFA4}"/>
    <dgm:cxn modelId="{A13FFA62-581C-4AB0-A1DB-16C48D33BB5E}" srcId="{0DF11BD0-84C4-408F-9869-160E4058B404}" destId="{88629687-129D-4CF7-9B55-B4E4E7634388}" srcOrd="0" destOrd="0" parTransId="{FB468D78-A33C-4375-828D-C8EECA9AB3E7}" sibTransId="{585C8804-A8E0-4595-9B7D-5F7FE7F877B5}"/>
    <dgm:cxn modelId="{0C733497-55EF-433D-AB7D-DE55260441D4}" srcId="{A45A5E5E-0E9A-446F-94FE-A56656E82E45}" destId="{F9929835-D9CB-4596-AEFE-A18E8AB6418A}" srcOrd="2" destOrd="0" parTransId="{B43EDAF2-5E98-40C4-A6AD-81CAE0E3DAD9}" sibTransId="{EDC651F6-FF42-43DE-8FB9-E2C499179280}"/>
    <dgm:cxn modelId="{8ECE83FE-7633-4618-9466-A6B5B8A5C49B}" type="presOf" srcId="{546AB7FB-D9B3-4D2A-9EC7-A42FB2860941}" destId="{10182788-5F25-47F8-8CBA-091011BF1ADC}" srcOrd="0" destOrd="1" presId="urn:microsoft.com/office/officeart/2005/8/layout/vList2"/>
    <dgm:cxn modelId="{D4B8FA99-3F08-44E9-92CC-183501862A38}" type="presOf" srcId="{F9929835-D9CB-4596-AEFE-A18E8AB6418A}" destId="{10182788-5F25-47F8-8CBA-091011BF1ADC}" srcOrd="0" destOrd="2" presId="urn:microsoft.com/office/officeart/2005/8/layout/vList2"/>
    <dgm:cxn modelId="{31280535-E7BA-40FC-A31F-8E36A03B1F46}" type="presOf" srcId="{21CE8F59-F85F-4623-A578-9F75181856E4}" destId="{A71ADAFB-218A-4D58-BA4E-9CD2265E11F7}" srcOrd="0" destOrd="1" presId="urn:microsoft.com/office/officeart/2005/8/layout/vList2"/>
    <dgm:cxn modelId="{6CCC661C-12AE-4AF9-80AB-E5056B1A107E}" type="presOf" srcId="{0DF11BD0-84C4-408F-9869-160E4058B404}" destId="{1A3C7B1B-30E4-44DA-ADE2-E1EC48CA3798}" srcOrd="0" destOrd="0" presId="urn:microsoft.com/office/officeart/2005/8/layout/vList2"/>
    <dgm:cxn modelId="{39E4155D-1FC0-49CB-9D0E-71B17571B551}" srcId="{A45A5E5E-0E9A-446F-94FE-A56656E82E45}" destId="{97B4D0EE-6F1E-4DE1-8F5A-75BF98871D0D}" srcOrd="3" destOrd="0" parTransId="{FF7493DD-8AB3-4ECE-A3F9-55E247200A72}" sibTransId="{545D386B-9F20-4197-BBD6-FD563B469D18}"/>
    <dgm:cxn modelId="{C33A5824-A9B2-4482-A62E-4CF8D3A411C7}" srcId="{9609A659-EC56-431F-B482-E5B3420A83EE}" destId="{2AD156BB-B29A-481B-A737-58722B1C5914}" srcOrd="1" destOrd="0" parTransId="{60D17F85-1629-493C-8D8D-952CE7AE9C4E}" sibTransId="{F4946AB8-0EF0-40F5-AA86-39D433916B8D}"/>
    <dgm:cxn modelId="{63BD12EF-2784-4E31-9B69-BD6FEC7B470E}" type="presOf" srcId="{1EEB22C2-FA29-4FF5-A8F8-8F22E6695C15}" destId="{10182788-5F25-47F8-8CBA-091011BF1ADC}" srcOrd="0" destOrd="4" presId="urn:microsoft.com/office/officeart/2005/8/layout/vList2"/>
    <dgm:cxn modelId="{F55E8E3D-099E-4DD6-A6E4-3A920AB8F6A5}" type="presOf" srcId="{9609A659-EC56-431F-B482-E5B3420A83EE}" destId="{7A8B3DA7-A24F-4D5F-811E-6C4EC53687F1}" srcOrd="0" destOrd="0" presId="urn:microsoft.com/office/officeart/2005/8/layout/vList2"/>
    <dgm:cxn modelId="{B075333F-7E33-4DCF-9644-69E7D176DFDC}" type="presParOf" srcId="{7A8B3DA7-A24F-4D5F-811E-6C4EC53687F1}" destId="{1336B8C6-E18F-4220-816E-1307A451CB7E}" srcOrd="0" destOrd="0" presId="urn:microsoft.com/office/officeart/2005/8/layout/vList2"/>
    <dgm:cxn modelId="{2AF02CD4-B3B9-4657-8EB5-FAE95E5D54BC}" type="presParOf" srcId="{7A8B3DA7-A24F-4D5F-811E-6C4EC53687F1}" destId="{10182788-5F25-47F8-8CBA-091011BF1ADC}" srcOrd="1" destOrd="0" presId="urn:microsoft.com/office/officeart/2005/8/layout/vList2"/>
    <dgm:cxn modelId="{8BE78B62-7950-4B5F-A5E2-DA633F028FC5}" type="presParOf" srcId="{7A8B3DA7-A24F-4D5F-811E-6C4EC53687F1}" destId="{17E046D5-82F5-48C7-A5A1-15C737253463}" srcOrd="2" destOrd="0" presId="urn:microsoft.com/office/officeart/2005/8/layout/vList2"/>
    <dgm:cxn modelId="{FBAA38A4-BFCB-4039-A1D2-5F9C71D87280}" type="presParOf" srcId="{7A8B3DA7-A24F-4D5F-811E-6C4EC53687F1}" destId="{55999121-EE8F-400D-A3D0-A612288B7303}" srcOrd="3" destOrd="0" presId="urn:microsoft.com/office/officeart/2005/8/layout/vList2"/>
    <dgm:cxn modelId="{FC42C032-A853-42E4-8824-68F8C8390E00}" type="presParOf" srcId="{7A8B3DA7-A24F-4D5F-811E-6C4EC53687F1}" destId="{1A3C7B1B-30E4-44DA-ADE2-E1EC48CA3798}" srcOrd="4" destOrd="0" presId="urn:microsoft.com/office/officeart/2005/8/layout/vList2"/>
    <dgm:cxn modelId="{548234D6-79B1-4F85-ADD6-B2D5DEE77BFC}" type="presParOf" srcId="{7A8B3DA7-A24F-4D5F-811E-6C4EC53687F1}" destId="{A71ADAFB-218A-4D58-BA4E-9CD2265E11F7}" srcOrd="5"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E5F0D4-BB5B-46C8-9103-FE216A6E22B5}" type="doc">
      <dgm:prSet loTypeId="urn:microsoft.com/office/officeart/2005/8/layout/list1" loCatId="list" qsTypeId="urn:microsoft.com/office/officeart/2005/8/quickstyle/3d1" qsCatId="3D" csTypeId="urn:microsoft.com/office/officeart/2005/8/colors/colorful1" csCatId="colorful" phldr="1"/>
      <dgm:spPr/>
      <dgm:t>
        <a:bodyPr/>
        <a:lstStyle/>
        <a:p>
          <a:endParaRPr lang="es-MX"/>
        </a:p>
      </dgm:t>
    </dgm:pt>
    <dgm:pt modelId="{EC3152CF-3242-4E5C-9716-6BAB30DAAFF9}">
      <dgm:prSet phldrT="[Texto]" custT="1"/>
      <dgm:spPr/>
      <dgm:t>
        <a:bodyPr/>
        <a:lstStyle/>
        <a:p>
          <a:r>
            <a:rPr lang="es-MX" sz="1800" smtClean="0"/>
            <a:t>Proporcionar un resumen del proyecto a los directivos que les ayude a tomar las decisiones de aprobación que afecten al proyecto</a:t>
          </a:r>
          <a:endParaRPr lang="es-MX" sz="1800" dirty="0"/>
        </a:p>
      </dgm:t>
    </dgm:pt>
    <dgm:pt modelId="{6075B89F-38FD-405D-861F-44BC3AB8AB71}" type="parTrans" cxnId="{744748FD-F8B9-4553-8A36-FFF2E9053678}">
      <dgm:prSet/>
      <dgm:spPr/>
      <dgm:t>
        <a:bodyPr/>
        <a:lstStyle/>
        <a:p>
          <a:endParaRPr lang="es-MX" sz="1800">
            <a:solidFill>
              <a:schemeClr val="tx1"/>
            </a:solidFill>
          </a:endParaRPr>
        </a:p>
      </dgm:t>
    </dgm:pt>
    <dgm:pt modelId="{D127B92A-01C6-430A-AA53-DA2FA8ED392B}" type="sibTrans" cxnId="{744748FD-F8B9-4553-8A36-FFF2E9053678}">
      <dgm:prSet/>
      <dgm:spPr/>
      <dgm:t>
        <a:bodyPr/>
        <a:lstStyle/>
        <a:p>
          <a:endParaRPr lang="es-MX" sz="1800">
            <a:solidFill>
              <a:schemeClr val="tx1"/>
            </a:solidFill>
          </a:endParaRPr>
        </a:p>
      </dgm:t>
    </dgm:pt>
    <dgm:pt modelId="{AC866460-1E45-4430-8D1A-4B8770C29187}">
      <dgm:prSet phldrT="[Texto]" custT="1"/>
      <dgm:spPr/>
      <dgm:t>
        <a:bodyPr/>
        <a:lstStyle/>
        <a:p>
          <a:r>
            <a:rPr lang="es-MX" sz="1800" smtClean="0"/>
            <a:t>Permitir tanto al jefe de proyecto como a los clientes supervisar el progreso del proyecto, desde el inicio hasta el final</a:t>
          </a:r>
          <a:endParaRPr lang="es-MX" sz="1800" dirty="0"/>
        </a:p>
      </dgm:t>
    </dgm:pt>
    <dgm:pt modelId="{8A8EA55D-959A-47BE-AB3B-1821898C1C76}" type="parTrans" cxnId="{30874B7A-3452-4CFF-8665-32E4E2042889}">
      <dgm:prSet/>
      <dgm:spPr/>
      <dgm:t>
        <a:bodyPr/>
        <a:lstStyle/>
        <a:p>
          <a:endParaRPr lang="es-MX" sz="1800">
            <a:solidFill>
              <a:schemeClr val="tx1"/>
            </a:solidFill>
          </a:endParaRPr>
        </a:p>
      </dgm:t>
    </dgm:pt>
    <dgm:pt modelId="{81239B22-B52C-4427-8FFD-90598A73D69B}" type="sibTrans" cxnId="{30874B7A-3452-4CFF-8665-32E4E2042889}">
      <dgm:prSet/>
      <dgm:spPr/>
      <dgm:t>
        <a:bodyPr/>
        <a:lstStyle/>
        <a:p>
          <a:endParaRPr lang="es-MX" sz="1800">
            <a:solidFill>
              <a:schemeClr val="tx1"/>
            </a:solidFill>
          </a:endParaRPr>
        </a:p>
      </dgm:t>
    </dgm:pt>
    <dgm:pt modelId="{8CBB6712-6A91-465C-B611-01C7ACF6D18E}">
      <dgm:prSet phldrT="[Texto]" custT="1"/>
      <dgm:spPr/>
      <dgm:t>
        <a:bodyPr/>
        <a:lstStyle/>
        <a:p>
          <a:r>
            <a:rPr lang="es-MX" sz="1800" smtClean="0"/>
            <a:t>Presentarse como un documento orientado al cliente</a:t>
          </a:r>
          <a:endParaRPr lang="es-MX" sz="1800" dirty="0" smtClean="0"/>
        </a:p>
      </dgm:t>
    </dgm:pt>
    <dgm:pt modelId="{406901DE-F163-4530-91A9-9E8D051E5F22}" type="parTrans" cxnId="{D4A5FF51-8705-4FDF-97EF-DA2767ED3776}">
      <dgm:prSet/>
      <dgm:spPr/>
      <dgm:t>
        <a:bodyPr/>
        <a:lstStyle/>
        <a:p>
          <a:endParaRPr lang="es-MX" sz="1800">
            <a:solidFill>
              <a:schemeClr val="tx1"/>
            </a:solidFill>
          </a:endParaRPr>
        </a:p>
      </dgm:t>
    </dgm:pt>
    <dgm:pt modelId="{11A83F22-2DBC-4B45-BDE1-FD3A0098C137}" type="sibTrans" cxnId="{D4A5FF51-8705-4FDF-97EF-DA2767ED3776}">
      <dgm:prSet/>
      <dgm:spPr/>
      <dgm:t>
        <a:bodyPr/>
        <a:lstStyle/>
        <a:p>
          <a:endParaRPr lang="es-MX" sz="1800">
            <a:solidFill>
              <a:schemeClr val="tx1"/>
            </a:solidFill>
          </a:endParaRPr>
        </a:p>
      </dgm:t>
    </dgm:pt>
    <dgm:pt modelId="{25D3D934-F6CE-419D-B1D6-E238CE83887D}">
      <dgm:prSet phldrT="[Texto]" custT="1"/>
      <dgm:spPr/>
      <dgm:t>
        <a:bodyPr/>
        <a:lstStyle/>
        <a:p>
          <a:r>
            <a:rPr lang="es-MX" sz="1800" smtClean="0"/>
            <a:t>Constituir un documento base del proyecto con la aprobación del cliente y actualizable a medida que avanza el proyecto</a:t>
          </a:r>
          <a:endParaRPr lang="es-MX" sz="1800" dirty="0" smtClean="0"/>
        </a:p>
      </dgm:t>
    </dgm:pt>
    <dgm:pt modelId="{06465ABA-CA7D-4BAD-8501-9668A72CFA31}" type="parTrans" cxnId="{9E062B10-BA85-4592-82E0-C1121CCEEFD3}">
      <dgm:prSet/>
      <dgm:spPr/>
      <dgm:t>
        <a:bodyPr/>
        <a:lstStyle/>
        <a:p>
          <a:endParaRPr lang="es-MX" sz="1800">
            <a:solidFill>
              <a:schemeClr val="tx1"/>
            </a:solidFill>
          </a:endParaRPr>
        </a:p>
      </dgm:t>
    </dgm:pt>
    <dgm:pt modelId="{334B36CF-839F-469E-8E66-2162F969D169}" type="sibTrans" cxnId="{9E062B10-BA85-4592-82E0-C1121CCEEFD3}">
      <dgm:prSet/>
      <dgm:spPr/>
      <dgm:t>
        <a:bodyPr/>
        <a:lstStyle/>
        <a:p>
          <a:endParaRPr lang="es-MX" sz="1800">
            <a:solidFill>
              <a:schemeClr val="tx1"/>
            </a:solidFill>
          </a:endParaRPr>
        </a:p>
      </dgm:t>
    </dgm:pt>
    <dgm:pt modelId="{615E8BAF-B776-4854-97F5-47672284D1BC}" type="pres">
      <dgm:prSet presAssocID="{0EE5F0D4-BB5B-46C8-9103-FE216A6E22B5}" presName="linear" presStyleCnt="0">
        <dgm:presLayoutVars>
          <dgm:dir/>
          <dgm:animLvl val="lvl"/>
          <dgm:resizeHandles val="exact"/>
        </dgm:presLayoutVars>
      </dgm:prSet>
      <dgm:spPr/>
      <dgm:t>
        <a:bodyPr/>
        <a:lstStyle/>
        <a:p>
          <a:endParaRPr lang="es-MX"/>
        </a:p>
      </dgm:t>
    </dgm:pt>
    <dgm:pt modelId="{279114E8-1984-459A-BFA1-DB51BB12B515}" type="pres">
      <dgm:prSet presAssocID="{EC3152CF-3242-4E5C-9716-6BAB30DAAFF9}" presName="parentLin" presStyleCnt="0"/>
      <dgm:spPr/>
      <dgm:t>
        <a:bodyPr/>
        <a:lstStyle/>
        <a:p>
          <a:endParaRPr lang="es-MX"/>
        </a:p>
      </dgm:t>
    </dgm:pt>
    <dgm:pt modelId="{D86F8003-FD46-4559-A176-8CB7DF77EFE8}" type="pres">
      <dgm:prSet presAssocID="{EC3152CF-3242-4E5C-9716-6BAB30DAAFF9}" presName="parentLeftMargin" presStyleLbl="node1" presStyleIdx="0" presStyleCnt="4"/>
      <dgm:spPr/>
      <dgm:t>
        <a:bodyPr/>
        <a:lstStyle/>
        <a:p>
          <a:endParaRPr lang="es-MX"/>
        </a:p>
      </dgm:t>
    </dgm:pt>
    <dgm:pt modelId="{DEDB14B0-0143-4F68-8227-C7E542F29B00}" type="pres">
      <dgm:prSet presAssocID="{EC3152CF-3242-4E5C-9716-6BAB30DAAFF9}" presName="parentText" presStyleLbl="node1" presStyleIdx="0" presStyleCnt="4" custScaleX="123648" custScaleY="269389">
        <dgm:presLayoutVars>
          <dgm:chMax val="0"/>
          <dgm:bulletEnabled val="1"/>
        </dgm:presLayoutVars>
      </dgm:prSet>
      <dgm:spPr/>
      <dgm:t>
        <a:bodyPr/>
        <a:lstStyle/>
        <a:p>
          <a:endParaRPr lang="es-MX"/>
        </a:p>
      </dgm:t>
    </dgm:pt>
    <dgm:pt modelId="{BEAE48C4-634C-4BFD-A744-78DA6D1999B1}" type="pres">
      <dgm:prSet presAssocID="{EC3152CF-3242-4E5C-9716-6BAB30DAAFF9}" presName="negativeSpace" presStyleCnt="0"/>
      <dgm:spPr/>
      <dgm:t>
        <a:bodyPr/>
        <a:lstStyle/>
        <a:p>
          <a:endParaRPr lang="es-MX"/>
        </a:p>
      </dgm:t>
    </dgm:pt>
    <dgm:pt modelId="{021A1353-A4CE-425B-B7F3-39F4989F4FD1}" type="pres">
      <dgm:prSet presAssocID="{EC3152CF-3242-4E5C-9716-6BAB30DAAFF9}" presName="childText" presStyleLbl="conFgAcc1" presStyleIdx="0" presStyleCnt="4">
        <dgm:presLayoutVars>
          <dgm:bulletEnabled val="1"/>
        </dgm:presLayoutVars>
      </dgm:prSet>
      <dgm:spPr/>
      <dgm:t>
        <a:bodyPr/>
        <a:lstStyle/>
        <a:p>
          <a:endParaRPr lang="es-MX"/>
        </a:p>
      </dgm:t>
    </dgm:pt>
    <dgm:pt modelId="{C9A255F9-E757-48C9-AA8F-74584F21EA0E}" type="pres">
      <dgm:prSet presAssocID="{D127B92A-01C6-430A-AA53-DA2FA8ED392B}" presName="spaceBetweenRectangles" presStyleCnt="0"/>
      <dgm:spPr/>
      <dgm:t>
        <a:bodyPr/>
        <a:lstStyle/>
        <a:p>
          <a:endParaRPr lang="es-MX"/>
        </a:p>
      </dgm:t>
    </dgm:pt>
    <dgm:pt modelId="{C16B56C9-63FF-4375-AB47-6786EB32FF59}" type="pres">
      <dgm:prSet presAssocID="{AC866460-1E45-4430-8D1A-4B8770C29187}" presName="parentLin" presStyleCnt="0"/>
      <dgm:spPr/>
      <dgm:t>
        <a:bodyPr/>
        <a:lstStyle/>
        <a:p>
          <a:endParaRPr lang="es-MX"/>
        </a:p>
      </dgm:t>
    </dgm:pt>
    <dgm:pt modelId="{43D4DEA1-80D6-403A-8EA7-CE3B6EB61E4A}" type="pres">
      <dgm:prSet presAssocID="{AC866460-1E45-4430-8D1A-4B8770C29187}" presName="parentLeftMargin" presStyleLbl="node1" presStyleIdx="0" presStyleCnt="4"/>
      <dgm:spPr/>
      <dgm:t>
        <a:bodyPr/>
        <a:lstStyle/>
        <a:p>
          <a:endParaRPr lang="es-MX"/>
        </a:p>
      </dgm:t>
    </dgm:pt>
    <dgm:pt modelId="{90CBB8E6-6475-451A-9423-E3296D08E33D}" type="pres">
      <dgm:prSet presAssocID="{AC866460-1E45-4430-8D1A-4B8770C29187}" presName="parentText" presStyleLbl="node1" presStyleIdx="1" presStyleCnt="4" custScaleX="123648" custScaleY="269389">
        <dgm:presLayoutVars>
          <dgm:chMax val="0"/>
          <dgm:bulletEnabled val="1"/>
        </dgm:presLayoutVars>
      </dgm:prSet>
      <dgm:spPr/>
      <dgm:t>
        <a:bodyPr/>
        <a:lstStyle/>
        <a:p>
          <a:endParaRPr lang="es-MX"/>
        </a:p>
      </dgm:t>
    </dgm:pt>
    <dgm:pt modelId="{86BE4CA8-2E40-4DF1-B827-B466CC779A57}" type="pres">
      <dgm:prSet presAssocID="{AC866460-1E45-4430-8D1A-4B8770C29187}" presName="negativeSpace" presStyleCnt="0"/>
      <dgm:spPr/>
      <dgm:t>
        <a:bodyPr/>
        <a:lstStyle/>
        <a:p>
          <a:endParaRPr lang="es-MX"/>
        </a:p>
      </dgm:t>
    </dgm:pt>
    <dgm:pt modelId="{383B6B09-829A-4523-994D-F1F1F80141EE}" type="pres">
      <dgm:prSet presAssocID="{AC866460-1E45-4430-8D1A-4B8770C29187}" presName="childText" presStyleLbl="conFgAcc1" presStyleIdx="1" presStyleCnt="4">
        <dgm:presLayoutVars>
          <dgm:bulletEnabled val="1"/>
        </dgm:presLayoutVars>
      </dgm:prSet>
      <dgm:spPr/>
      <dgm:t>
        <a:bodyPr/>
        <a:lstStyle/>
        <a:p>
          <a:endParaRPr lang="es-MX"/>
        </a:p>
      </dgm:t>
    </dgm:pt>
    <dgm:pt modelId="{BCE15012-1F9C-45D9-889B-DB77B173DAA9}" type="pres">
      <dgm:prSet presAssocID="{81239B22-B52C-4427-8FFD-90598A73D69B}" presName="spaceBetweenRectangles" presStyleCnt="0"/>
      <dgm:spPr/>
      <dgm:t>
        <a:bodyPr/>
        <a:lstStyle/>
        <a:p>
          <a:endParaRPr lang="es-MX"/>
        </a:p>
      </dgm:t>
    </dgm:pt>
    <dgm:pt modelId="{701C06C0-4105-4C4D-94FC-C31E716A6999}" type="pres">
      <dgm:prSet presAssocID="{8CBB6712-6A91-465C-B611-01C7ACF6D18E}" presName="parentLin" presStyleCnt="0"/>
      <dgm:spPr/>
      <dgm:t>
        <a:bodyPr/>
        <a:lstStyle/>
        <a:p>
          <a:endParaRPr lang="es-MX"/>
        </a:p>
      </dgm:t>
    </dgm:pt>
    <dgm:pt modelId="{FDEACA52-2371-4F16-8FC6-080F02E1F1A3}" type="pres">
      <dgm:prSet presAssocID="{8CBB6712-6A91-465C-B611-01C7ACF6D18E}" presName="parentLeftMargin" presStyleLbl="node1" presStyleIdx="1" presStyleCnt="4"/>
      <dgm:spPr/>
      <dgm:t>
        <a:bodyPr/>
        <a:lstStyle/>
        <a:p>
          <a:endParaRPr lang="es-MX"/>
        </a:p>
      </dgm:t>
    </dgm:pt>
    <dgm:pt modelId="{F42FB113-0B89-4DAA-AD8B-65119F3D7E95}" type="pres">
      <dgm:prSet presAssocID="{8CBB6712-6A91-465C-B611-01C7ACF6D18E}" presName="parentText" presStyleLbl="node1" presStyleIdx="2" presStyleCnt="4" custScaleX="123648" custScaleY="269389">
        <dgm:presLayoutVars>
          <dgm:chMax val="0"/>
          <dgm:bulletEnabled val="1"/>
        </dgm:presLayoutVars>
      </dgm:prSet>
      <dgm:spPr/>
      <dgm:t>
        <a:bodyPr/>
        <a:lstStyle/>
        <a:p>
          <a:endParaRPr lang="es-MX"/>
        </a:p>
      </dgm:t>
    </dgm:pt>
    <dgm:pt modelId="{F84958C3-9F70-4FD8-8E97-C8B1D3A07F87}" type="pres">
      <dgm:prSet presAssocID="{8CBB6712-6A91-465C-B611-01C7ACF6D18E}" presName="negativeSpace" presStyleCnt="0"/>
      <dgm:spPr/>
      <dgm:t>
        <a:bodyPr/>
        <a:lstStyle/>
        <a:p>
          <a:endParaRPr lang="es-MX"/>
        </a:p>
      </dgm:t>
    </dgm:pt>
    <dgm:pt modelId="{B530EE60-1080-44DB-96AB-AFCE7CE7EBCF}" type="pres">
      <dgm:prSet presAssocID="{8CBB6712-6A91-465C-B611-01C7ACF6D18E}" presName="childText" presStyleLbl="conFgAcc1" presStyleIdx="2" presStyleCnt="4">
        <dgm:presLayoutVars>
          <dgm:bulletEnabled val="1"/>
        </dgm:presLayoutVars>
      </dgm:prSet>
      <dgm:spPr/>
      <dgm:t>
        <a:bodyPr/>
        <a:lstStyle/>
        <a:p>
          <a:endParaRPr lang="es-MX"/>
        </a:p>
      </dgm:t>
    </dgm:pt>
    <dgm:pt modelId="{56B7B2F7-FC60-40BE-9999-36A4D456BE7F}" type="pres">
      <dgm:prSet presAssocID="{11A83F22-2DBC-4B45-BDE1-FD3A0098C137}" presName="spaceBetweenRectangles" presStyleCnt="0"/>
      <dgm:spPr/>
      <dgm:t>
        <a:bodyPr/>
        <a:lstStyle/>
        <a:p>
          <a:endParaRPr lang="es-MX"/>
        </a:p>
      </dgm:t>
    </dgm:pt>
    <dgm:pt modelId="{2202F9E8-3B9A-467F-BD2B-1A75CB957B3E}" type="pres">
      <dgm:prSet presAssocID="{25D3D934-F6CE-419D-B1D6-E238CE83887D}" presName="parentLin" presStyleCnt="0"/>
      <dgm:spPr/>
      <dgm:t>
        <a:bodyPr/>
        <a:lstStyle/>
        <a:p>
          <a:endParaRPr lang="es-MX"/>
        </a:p>
      </dgm:t>
    </dgm:pt>
    <dgm:pt modelId="{11C298CD-3CB5-4434-BD65-F45C076AD64E}" type="pres">
      <dgm:prSet presAssocID="{25D3D934-F6CE-419D-B1D6-E238CE83887D}" presName="parentLeftMargin" presStyleLbl="node1" presStyleIdx="2" presStyleCnt="4"/>
      <dgm:spPr/>
      <dgm:t>
        <a:bodyPr/>
        <a:lstStyle/>
        <a:p>
          <a:endParaRPr lang="es-MX"/>
        </a:p>
      </dgm:t>
    </dgm:pt>
    <dgm:pt modelId="{37D3F511-BD86-4941-AF65-F87B7D33EF2E}" type="pres">
      <dgm:prSet presAssocID="{25D3D934-F6CE-419D-B1D6-E238CE83887D}" presName="parentText" presStyleLbl="node1" presStyleIdx="3" presStyleCnt="4" custScaleX="123648" custScaleY="269389">
        <dgm:presLayoutVars>
          <dgm:chMax val="0"/>
          <dgm:bulletEnabled val="1"/>
        </dgm:presLayoutVars>
      </dgm:prSet>
      <dgm:spPr/>
      <dgm:t>
        <a:bodyPr/>
        <a:lstStyle/>
        <a:p>
          <a:endParaRPr lang="es-MX"/>
        </a:p>
      </dgm:t>
    </dgm:pt>
    <dgm:pt modelId="{3ED87EF3-2A54-46E2-851D-976769C18600}" type="pres">
      <dgm:prSet presAssocID="{25D3D934-F6CE-419D-B1D6-E238CE83887D}" presName="negativeSpace" presStyleCnt="0"/>
      <dgm:spPr/>
      <dgm:t>
        <a:bodyPr/>
        <a:lstStyle/>
        <a:p>
          <a:endParaRPr lang="es-MX"/>
        </a:p>
      </dgm:t>
    </dgm:pt>
    <dgm:pt modelId="{82F600BE-EFC9-4271-BDA6-F2626F32C35C}" type="pres">
      <dgm:prSet presAssocID="{25D3D934-F6CE-419D-B1D6-E238CE83887D}" presName="childText" presStyleLbl="conFgAcc1" presStyleIdx="3" presStyleCnt="4">
        <dgm:presLayoutVars>
          <dgm:bulletEnabled val="1"/>
        </dgm:presLayoutVars>
      </dgm:prSet>
      <dgm:spPr/>
      <dgm:t>
        <a:bodyPr/>
        <a:lstStyle/>
        <a:p>
          <a:endParaRPr lang="es-MX"/>
        </a:p>
      </dgm:t>
    </dgm:pt>
  </dgm:ptLst>
  <dgm:cxnLst>
    <dgm:cxn modelId="{25023A3E-E822-4980-B7CA-8EBEA7E58636}" type="presOf" srcId="{0EE5F0D4-BB5B-46C8-9103-FE216A6E22B5}" destId="{615E8BAF-B776-4854-97F5-47672284D1BC}" srcOrd="0" destOrd="0" presId="urn:microsoft.com/office/officeart/2005/8/layout/list1"/>
    <dgm:cxn modelId="{82AFF3EC-CFE8-4D2F-90DB-F5BB52D97F64}" type="presOf" srcId="{25D3D934-F6CE-419D-B1D6-E238CE83887D}" destId="{37D3F511-BD86-4941-AF65-F87B7D33EF2E}" srcOrd="1" destOrd="0" presId="urn:microsoft.com/office/officeart/2005/8/layout/list1"/>
    <dgm:cxn modelId="{B3B8A6E2-2760-4B28-8276-49CEB4ECC0F8}" type="presOf" srcId="{AC866460-1E45-4430-8D1A-4B8770C29187}" destId="{43D4DEA1-80D6-403A-8EA7-CE3B6EB61E4A}" srcOrd="0" destOrd="0" presId="urn:microsoft.com/office/officeart/2005/8/layout/list1"/>
    <dgm:cxn modelId="{9B143986-989C-4007-A83C-35BF129E28FC}" type="presOf" srcId="{25D3D934-F6CE-419D-B1D6-E238CE83887D}" destId="{11C298CD-3CB5-4434-BD65-F45C076AD64E}" srcOrd="0" destOrd="0" presId="urn:microsoft.com/office/officeart/2005/8/layout/list1"/>
    <dgm:cxn modelId="{9E062B10-BA85-4592-82E0-C1121CCEEFD3}" srcId="{0EE5F0D4-BB5B-46C8-9103-FE216A6E22B5}" destId="{25D3D934-F6CE-419D-B1D6-E238CE83887D}" srcOrd="3" destOrd="0" parTransId="{06465ABA-CA7D-4BAD-8501-9668A72CFA31}" sibTransId="{334B36CF-839F-469E-8E66-2162F969D169}"/>
    <dgm:cxn modelId="{744748FD-F8B9-4553-8A36-FFF2E9053678}" srcId="{0EE5F0D4-BB5B-46C8-9103-FE216A6E22B5}" destId="{EC3152CF-3242-4E5C-9716-6BAB30DAAFF9}" srcOrd="0" destOrd="0" parTransId="{6075B89F-38FD-405D-861F-44BC3AB8AB71}" sibTransId="{D127B92A-01C6-430A-AA53-DA2FA8ED392B}"/>
    <dgm:cxn modelId="{49E6B812-6E95-41F3-832C-2729F08480C4}" type="presOf" srcId="{EC3152CF-3242-4E5C-9716-6BAB30DAAFF9}" destId="{D86F8003-FD46-4559-A176-8CB7DF77EFE8}" srcOrd="0" destOrd="0" presId="urn:microsoft.com/office/officeart/2005/8/layout/list1"/>
    <dgm:cxn modelId="{10D34ECA-B4E7-4995-B2D5-B8EC86401A37}" type="presOf" srcId="{8CBB6712-6A91-465C-B611-01C7ACF6D18E}" destId="{F42FB113-0B89-4DAA-AD8B-65119F3D7E95}" srcOrd="1" destOrd="0" presId="urn:microsoft.com/office/officeart/2005/8/layout/list1"/>
    <dgm:cxn modelId="{7686AA36-034F-4511-BBBB-69EF33D2CE8D}" type="presOf" srcId="{AC866460-1E45-4430-8D1A-4B8770C29187}" destId="{90CBB8E6-6475-451A-9423-E3296D08E33D}" srcOrd="1" destOrd="0" presId="urn:microsoft.com/office/officeart/2005/8/layout/list1"/>
    <dgm:cxn modelId="{341E7385-F961-486F-B04C-15ED250F03F8}" type="presOf" srcId="{8CBB6712-6A91-465C-B611-01C7ACF6D18E}" destId="{FDEACA52-2371-4F16-8FC6-080F02E1F1A3}" srcOrd="0" destOrd="0" presId="urn:microsoft.com/office/officeart/2005/8/layout/list1"/>
    <dgm:cxn modelId="{F0D28385-12E6-4C0C-993B-A3C3A239A9A3}" type="presOf" srcId="{EC3152CF-3242-4E5C-9716-6BAB30DAAFF9}" destId="{DEDB14B0-0143-4F68-8227-C7E542F29B00}" srcOrd="1" destOrd="0" presId="urn:microsoft.com/office/officeart/2005/8/layout/list1"/>
    <dgm:cxn modelId="{D4A5FF51-8705-4FDF-97EF-DA2767ED3776}" srcId="{0EE5F0D4-BB5B-46C8-9103-FE216A6E22B5}" destId="{8CBB6712-6A91-465C-B611-01C7ACF6D18E}" srcOrd="2" destOrd="0" parTransId="{406901DE-F163-4530-91A9-9E8D051E5F22}" sibTransId="{11A83F22-2DBC-4B45-BDE1-FD3A0098C137}"/>
    <dgm:cxn modelId="{30874B7A-3452-4CFF-8665-32E4E2042889}" srcId="{0EE5F0D4-BB5B-46C8-9103-FE216A6E22B5}" destId="{AC866460-1E45-4430-8D1A-4B8770C29187}" srcOrd="1" destOrd="0" parTransId="{8A8EA55D-959A-47BE-AB3B-1821898C1C76}" sibTransId="{81239B22-B52C-4427-8FFD-90598A73D69B}"/>
    <dgm:cxn modelId="{3B172036-ED8E-4459-BD97-1542E631A935}" type="presParOf" srcId="{615E8BAF-B776-4854-97F5-47672284D1BC}" destId="{279114E8-1984-459A-BFA1-DB51BB12B515}" srcOrd="0" destOrd="0" presId="urn:microsoft.com/office/officeart/2005/8/layout/list1"/>
    <dgm:cxn modelId="{DF1920CB-F004-4F8E-8B17-8C01D57C85B9}" type="presParOf" srcId="{279114E8-1984-459A-BFA1-DB51BB12B515}" destId="{D86F8003-FD46-4559-A176-8CB7DF77EFE8}" srcOrd="0" destOrd="0" presId="urn:microsoft.com/office/officeart/2005/8/layout/list1"/>
    <dgm:cxn modelId="{5DD11137-1915-493E-9535-34FCCDA2002A}" type="presParOf" srcId="{279114E8-1984-459A-BFA1-DB51BB12B515}" destId="{DEDB14B0-0143-4F68-8227-C7E542F29B00}" srcOrd="1" destOrd="0" presId="urn:microsoft.com/office/officeart/2005/8/layout/list1"/>
    <dgm:cxn modelId="{EB55ADC4-AF01-4A28-9AFE-0E41F94F5D3C}" type="presParOf" srcId="{615E8BAF-B776-4854-97F5-47672284D1BC}" destId="{BEAE48C4-634C-4BFD-A744-78DA6D1999B1}" srcOrd="1" destOrd="0" presId="urn:microsoft.com/office/officeart/2005/8/layout/list1"/>
    <dgm:cxn modelId="{A92180AF-4D79-45DE-B596-30DC3C1F109F}" type="presParOf" srcId="{615E8BAF-B776-4854-97F5-47672284D1BC}" destId="{021A1353-A4CE-425B-B7F3-39F4989F4FD1}" srcOrd="2" destOrd="0" presId="urn:microsoft.com/office/officeart/2005/8/layout/list1"/>
    <dgm:cxn modelId="{4E25390D-0D75-4F0E-8A90-D85FB8CD4B49}" type="presParOf" srcId="{615E8BAF-B776-4854-97F5-47672284D1BC}" destId="{C9A255F9-E757-48C9-AA8F-74584F21EA0E}" srcOrd="3" destOrd="0" presId="urn:microsoft.com/office/officeart/2005/8/layout/list1"/>
    <dgm:cxn modelId="{CE8FFFBB-66E3-4716-A5DB-24814D53FB10}" type="presParOf" srcId="{615E8BAF-B776-4854-97F5-47672284D1BC}" destId="{C16B56C9-63FF-4375-AB47-6786EB32FF59}" srcOrd="4" destOrd="0" presId="urn:microsoft.com/office/officeart/2005/8/layout/list1"/>
    <dgm:cxn modelId="{DB3F572E-A64D-4CC1-86CD-D833B902B7AD}" type="presParOf" srcId="{C16B56C9-63FF-4375-AB47-6786EB32FF59}" destId="{43D4DEA1-80D6-403A-8EA7-CE3B6EB61E4A}" srcOrd="0" destOrd="0" presId="urn:microsoft.com/office/officeart/2005/8/layout/list1"/>
    <dgm:cxn modelId="{FC239B7D-8CF8-4C0C-8785-E2BA7F59FB44}" type="presParOf" srcId="{C16B56C9-63FF-4375-AB47-6786EB32FF59}" destId="{90CBB8E6-6475-451A-9423-E3296D08E33D}" srcOrd="1" destOrd="0" presId="urn:microsoft.com/office/officeart/2005/8/layout/list1"/>
    <dgm:cxn modelId="{FBFBEC5E-7321-436A-BA39-AAF40E2333D7}" type="presParOf" srcId="{615E8BAF-B776-4854-97F5-47672284D1BC}" destId="{86BE4CA8-2E40-4DF1-B827-B466CC779A57}" srcOrd="5" destOrd="0" presId="urn:microsoft.com/office/officeart/2005/8/layout/list1"/>
    <dgm:cxn modelId="{186D04FA-BC7C-47BD-B5AC-B79FB7417535}" type="presParOf" srcId="{615E8BAF-B776-4854-97F5-47672284D1BC}" destId="{383B6B09-829A-4523-994D-F1F1F80141EE}" srcOrd="6" destOrd="0" presId="urn:microsoft.com/office/officeart/2005/8/layout/list1"/>
    <dgm:cxn modelId="{EE024067-5358-4D93-B3A4-5A0FEDB7EA59}" type="presParOf" srcId="{615E8BAF-B776-4854-97F5-47672284D1BC}" destId="{BCE15012-1F9C-45D9-889B-DB77B173DAA9}" srcOrd="7" destOrd="0" presId="urn:microsoft.com/office/officeart/2005/8/layout/list1"/>
    <dgm:cxn modelId="{F2CB5E7B-F34C-4199-B12D-60D60CE3862B}" type="presParOf" srcId="{615E8BAF-B776-4854-97F5-47672284D1BC}" destId="{701C06C0-4105-4C4D-94FC-C31E716A6999}" srcOrd="8" destOrd="0" presId="urn:microsoft.com/office/officeart/2005/8/layout/list1"/>
    <dgm:cxn modelId="{10BF50F6-6150-4A08-B461-7E7B1160FD75}" type="presParOf" srcId="{701C06C0-4105-4C4D-94FC-C31E716A6999}" destId="{FDEACA52-2371-4F16-8FC6-080F02E1F1A3}" srcOrd="0" destOrd="0" presId="urn:microsoft.com/office/officeart/2005/8/layout/list1"/>
    <dgm:cxn modelId="{458D36C6-90C1-4F74-9357-D97A8969B264}" type="presParOf" srcId="{701C06C0-4105-4C4D-94FC-C31E716A6999}" destId="{F42FB113-0B89-4DAA-AD8B-65119F3D7E95}" srcOrd="1" destOrd="0" presId="urn:microsoft.com/office/officeart/2005/8/layout/list1"/>
    <dgm:cxn modelId="{573B314D-1FF1-4092-8249-21FBD7BEFD2E}" type="presParOf" srcId="{615E8BAF-B776-4854-97F5-47672284D1BC}" destId="{F84958C3-9F70-4FD8-8E97-C8B1D3A07F87}" srcOrd="9" destOrd="0" presId="urn:microsoft.com/office/officeart/2005/8/layout/list1"/>
    <dgm:cxn modelId="{B4EAADBE-0F42-43F4-8B30-88B7130FFF87}" type="presParOf" srcId="{615E8BAF-B776-4854-97F5-47672284D1BC}" destId="{B530EE60-1080-44DB-96AB-AFCE7CE7EBCF}" srcOrd="10" destOrd="0" presId="urn:microsoft.com/office/officeart/2005/8/layout/list1"/>
    <dgm:cxn modelId="{2EF919C8-08C0-4F3A-996B-60AFA1A02029}" type="presParOf" srcId="{615E8BAF-B776-4854-97F5-47672284D1BC}" destId="{56B7B2F7-FC60-40BE-9999-36A4D456BE7F}" srcOrd="11" destOrd="0" presId="urn:microsoft.com/office/officeart/2005/8/layout/list1"/>
    <dgm:cxn modelId="{7EF42BCC-8C51-4E08-BA34-0B3691235827}" type="presParOf" srcId="{615E8BAF-B776-4854-97F5-47672284D1BC}" destId="{2202F9E8-3B9A-467F-BD2B-1A75CB957B3E}" srcOrd="12" destOrd="0" presId="urn:microsoft.com/office/officeart/2005/8/layout/list1"/>
    <dgm:cxn modelId="{407FC73E-3801-447F-84CE-BD055BC22CA6}" type="presParOf" srcId="{2202F9E8-3B9A-467F-BD2B-1A75CB957B3E}" destId="{11C298CD-3CB5-4434-BD65-F45C076AD64E}" srcOrd="0" destOrd="0" presId="urn:microsoft.com/office/officeart/2005/8/layout/list1"/>
    <dgm:cxn modelId="{C0E2D916-9DB6-477C-BAB0-27468F543AC8}" type="presParOf" srcId="{2202F9E8-3B9A-467F-BD2B-1A75CB957B3E}" destId="{37D3F511-BD86-4941-AF65-F87B7D33EF2E}" srcOrd="1" destOrd="0" presId="urn:microsoft.com/office/officeart/2005/8/layout/list1"/>
    <dgm:cxn modelId="{905DB2A2-4EAA-4D43-866D-A1484A1B22AE}" type="presParOf" srcId="{615E8BAF-B776-4854-97F5-47672284D1BC}" destId="{3ED87EF3-2A54-46E2-851D-976769C18600}" srcOrd="13" destOrd="0" presId="urn:microsoft.com/office/officeart/2005/8/layout/list1"/>
    <dgm:cxn modelId="{6084D38B-AEE6-4980-8541-2366A6BB6821}" type="presParOf" srcId="{615E8BAF-B776-4854-97F5-47672284D1BC}" destId="{82F600BE-EFC9-4271-BDA6-F2626F32C35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18C435-BEEF-4FA2-8E69-19A665C32B59}" type="doc">
      <dgm:prSet loTypeId="urn:microsoft.com/office/officeart/2005/8/layout/default" loCatId="list" qsTypeId="urn:microsoft.com/office/officeart/2005/8/quickstyle/3d3" qsCatId="3D" csTypeId="urn:microsoft.com/office/officeart/2005/8/colors/colorful3" csCatId="colorful" phldr="1"/>
      <dgm:spPr/>
      <dgm:t>
        <a:bodyPr/>
        <a:lstStyle/>
        <a:p>
          <a:endParaRPr lang="es-MX"/>
        </a:p>
      </dgm:t>
    </dgm:pt>
    <dgm:pt modelId="{81AC0295-3590-4C6A-816C-575281381795}">
      <dgm:prSet phldrT="[Texto]" custT="1"/>
      <dgm:spPr/>
      <dgm:t>
        <a:bodyPr/>
        <a:lstStyle/>
        <a:p>
          <a:r>
            <a:rPr lang="es-MX" sz="1200" smtClean="0"/>
            <a:t>Resumen del proyecto que pueda ser comprendido por cualquier persona</a:t>
          </a:r>
          <a:endParaRPr lang="es-MX" sz="1200" dirty="0"/>
        </a:p>
      </dgm:t>
    </dgm:pt>
    <dgm:pt modelId="{4C335003-6199-4C29-8AAD-5EDD0E468B7A}" type="parTrans" cxnId="{416C17FD-804A-4937-8F51-0EC255443BC7}">
      <dgm:prSet/>
      <dgm:spPr/>
      <dgm:t>
        <a:bodyPr/>
        <a:lstStyle/>
        <a:p>
          <a:endParaRPr lang="es-MX" sz="1200">
            <a:solidFill>
              <a:schemeClr val="tx1"/>
            </a:solidFill>
          </a:endParaRPr>
        </a:p>
      </dgm:t>
    </dgm:pt>
    <dgm:pt modelId="{53CE7502-E34C-4D4E-8939-F44A2A4D5958}" type="sibTrans" cxnId="{416C17FD-804A-4937-8F51-0EC255443BC7}">
      <dgm:prSet/>
      <dgm:spPr/>
      <dgm:t>
        <a:bodyPr/>
        <a:lstStyle/>
        <a:p>
          <a:endParaRPr lang="es-MX" sz="1200">
            <a:solidFill>
              <a:schemeClr val="tx1"/>
            </a:solidFill>
          </a:endParaRPr>
        </a:p>
      </dgm:t>
    </dgm:pt>
    <dgm:pt modelId="{7BF769ED-8FF8-4EC3-B011-6E5EAD4A5D45}">
      <dgm:prSet phldrT="[Texto]" custT="1"/>
      <dgm:spPr/>
      <dgm:t>
        <a:bodyPr/>
        <a:lstStyle/>
        <a:p>
          <a:r>
            <a:rPr lang="es-MX" sz="1200" smtClean="0"/>
            <a:t>Lista de hitos alcanzables</a:t>
          </a:r>
          <a:endParaRPr lang="es-MX" sz="1200" dirty="0"/>
        </a:p>
      </dgm:t>
    </dgm:pt>
    <dgm:pt modelId="{31492069-9A6B-4F39-8260-553F3B69F28D}" type="parTrans" cxnId="{CC065D8C-2985-4F31-B4C0-EAA0A35EA667}">
      <dgm:prSet/>
      <dgm:spPr/>
      <dgm:t>
        <a:bodyPr/>
        <a:lstStyle/>
        <a:p>
          <a:endParaRPr lang="es-MX" sz="1200">
            <a:solidFill>
              <a:schemeClr val="tx1"/>
            </a:solidFill>
          </a:endParaRPr>
        </a:p>
      </dgm:t>
    </dgm:pt>
    <dgm:pt modelId="{318F0061-FA06-4C8F-AB99-EA4D7C56B04D}" type="sibTrans" cxnId="{CC065D8C-2985-4F31-B4C0-EAA0A35EA667}">
      <dgm:prSet/>
      <dgm:spPr/>
      <dgm:t>
        <a:bodyPr/>
        <a:lstStyle/>
        <a:p>
          <a:endParaRPr lang="es-MX" sz="1200">
            <a:solidFill>
              <a:schemeClr val="tx1"/>
            </a:solidFill>
          </a:endParaRPr>
        </a:p>
      </dgm:t>
    </dgm:pt>
    <dgm:pt modelId="{F7523242-9486-41B6-BAC6-FDBA0EF72D8F}">
      <dgm:prSet phldrT="[Texto]" custT="1"/>
      <dgm:spPr/>
      <dgm:t>
        <a:bodyPr/>
        <a:lstStyle/>
        <a:p>
          <a:r>
            <a:rPr lang="es-MX" sz="1200" smtClean="0"/>
            <a:t>Procedimientos y estándares que se van a aplicar</a:t>
          </a:r>
          <a:endParaRPr lang="es-MX" sz="1200" dirty="0"/>
        </a:p>
      </dgm:t>
    </dgm:pt>
    <dgm:pt modelId="{452F6845-245D-497C-8E43-E50B9414D354}" type="parTrans" cxnId="{CC0DE13C-F54B-41DA-8826-082957E72D11}">
      <dgm:prSet/>
      <dgm:spPr/>
      <dgm:t>
        <a:bodyPr/>
        <a:lstStyle/>
        <a:p>
          <a:endParaRPr lang="es-MX" sz="1200">
            <a:solidFill>
              <a:schemeClr val="tx1"/>
            </a:solidFill>
          </a:endParaRPr>
        </a:p>
      </dgm:t>
    </dgm:pt>
    <dgm:pt modelId="{5E29B8A8-0AF5-4EC3-B413-AB25AB86148F}" type="sibTrans" cxnId="{CC0DE13C-F54B-41DA-8826-082957E72D11}">
      <dgm:prSet/>
      <dgm:spPr/>
      <dgm:t>
        <a:bodyPr/>
        <a:lstStyle/>
        <a:p>
          <a:endParaRPr lang="es-MX" sz="1200">
            <a:solidFill>
              <a:schemeClr val="tx1"/>
            </a:solidFill>
          </a:endParaRPr>
        </a:p>
      </dgm:t>
    </dgm:pt>
    <dgm:pt modelId="{14EFD854-B499-4C07-9F25-EBD57943E632}">
      <dgm:prSet phldrT="[Texto]" custT="1"/>
      <dgm:spPr/>
      <dgm:t>
        <a:bodyPr/>
        <a:lstStyle/>
        <a:p>
          <a:r>
            <a:rPr lang="es-MX" sz="1200" smtClean="0"/>
            <a:t>Especificación del proceso de revisión que determine quién, cómo, cuándo se puede revisar la planificación del proyecto</a:t>
          </a:r>
          <a:endParaRPr lang="es-MX" sz="1200" dirty="0"/>
        </a:p>
      </dgm:t>
    </dgm:pt>
    <dgm:pt modelId="{037E7ACB-BB6C-46D1-88EF-18FA13312736}" type="parTrans" cxnId="{04D0220F-D99D-4A73-9085-753EDDAB8E6E}">
      <dgm:prSet/>
      <dgm:spPr/>
      <dgm:t>
        <a:bodyPr/>
        <a:lstStyle/>
        <a:p>
          <a:endParaRPr lang="es-MX" sz="1200">
            <a:solidFill>
              <a:schemeClr val="tx1"/>
            </a:solidFill>
          </a:endParaRPr>
        </a:p>
      </dgm:t>
    </dgm:pt>
    <dgm:pt modelId="{BB3BAF5F-CDF3-469E-9E63-63F66C85B02C}" type="sibTrans" cxnId="{04D0220F-D99D-4A73-9085-753EDDAB8E6E}">
      <dgm:prSet/>
      <dgm:spPr/>
      <dgm:t>
        <a:bodyPr/>
        <a:lstStyle/>
        <a:p>
          <a:endParaRPr lang="es-MX" sz="1200">
            <a:solidFill>
              <a:schemeClr val="tx1"/>
            </a:solidFill>
          </a:endParaRPr>
        </a:p>
      </dgm:t>
    </dgm:pt>
    <dgm:pt modelId="{E7E00675-0DC2-49DB-9F91-C15CBDDC6D78}">
      <dgm:prSet phldrT="[Texto]" custT="1"/>
      <dgm:spPr/>
      <dgm:t>
        <a:bodyPr/>
        <a:lstStyle/>
        <a:p>
          <a:r>
            <a:rPr lang="es-MX" sz="1200" smtClean="0"/>
            <a:t>Plan que defina la comunicación entre la organización de desarrollo y el cliente</a:t>
          </a:r>
          <a:endParaRPr lang="es-MX" sz="1200" dirty="0"/>
        </a:p>
      </dgm:t>
    </dgm:pt>
    <dgm:pt modelId="{B59A9520-ABBB-46DB-8532-9856E17F1E85}" type="parTrans" cxnId="{101A5ADD-E259-4923-8A35-B9B1105CEDF1}">
      <dgm:prSet/>
      <dgm:spPr/>
      <dgm:t>
        <a:bodyPr/>
        <a:lstStyle/>
        <a:p>
          <a:endParaRPr lang="es-MX" sz="1200">
            <a:solidFill>
              <a:schemeClr val="tx1"/>
            </a:solidFill>
          </a:endParaRPr>
        </a:p>
      </dgm:t>
    </dgm:pt>
    <dgm:pt modelId="{C243DA1A-662B-479D-88F8-BAF3AE3758C1}" type="sibTrans" cxnId="{101A5ADD-E259-4923-8A35-B9B1105CEDF1}">
      <dgm:prSet/>
      <dgm:spPr/>
      <dgm:t>
        <a:bodyPr/>
        <a:lstStyle/>
        <a:p>
          <a:endParaRPr lang="es-MX" sz="1200">
            <a:solidFill>
              <a:schemeClr val="tx1"/>
            </a:solidFill>
          </a:endParaRPr>
        </a:p>
      </dgm:t>
    </dgm:pt>
    <dgm:pt modelId="{1A09DE74-DAD0-4690-89D5-0DB774AF5C40}">
      <dgm:prSet phldrT="[Texto]" custT="1"/>
      <dgm:spPr/>
      <dgm:t>
        <a:bodyPr/>
        <a:lstStyle/>
        <a:p>
          <a:r>
            <a:rPr lang="es-MX" sz="1200" smtClean="0"/>
            <a:t>Diagrama de descomposición del trabajo</a:t>
          </a:r>
          <a:endParaRPr lang="es-MX" sz="1200" dirty="0"/>
        </a:p>
      </dgm:t>
    </dgm:pt>
    <dgm:pt modelId="{B13CD342-C0FA-4096-8014-7DAEAF95841B}" type="parTrans" cxnId="{FA403992-0BAF-4142-B2F7-B7049584CDDB}">
      <dgm:prSet/>
      <dgm:spPr/>
      <dgm:t>
        <a:bodyPr/>
        <a:lstStyle/>
        <a:p>
          <a:endParaRPr lang="es-MX" sz="1200">
            <a:solidFill>
              <a:schemeClr val="tx1"/>
            </a:solidFill>
          </a:endParaRPr>
        </a:p>
      </dgm:t>
    </dgm:pt>
    <dgm:pt modelId="{1FA8894C-D881-4FB8-BCAD-6E1867CA0B3C}" type="sibTrans" cxnId="{FA403992-0BAF-4142-B2F7-B7049584CDDB}">
      <dgm:prSet/>
      <dgm:spPr/>
      <dgm:t>
        <a:bodyPr/>
        <a:lstStyle/>
        <a:p>
          <a:endParaRPr lang="es-MX" sz="1200">
            <a:solidFill>
              <a:schemeClr val="tx1"/>
            </a:solidFill>
          </a:endParaRPr>
        </a:p>
      </dgm:t>
    </dgm:pt>
    <dgm:pt modelId="{F9E28824-BEAE-4907-B847-4904F9FBC620}">
      <dgm:prSet phldrT="[Texto]" custT="1"/>
      <dgm:spPr/>
      <dgm:t>
        <a:bodyPr/>
        <a:lstStyle/>
        <a:p>
          <a:r>
            <a:rPr lang="es-MX" sz="1200" smtClean="0"/>
            <a:t>Lista del personal del proyecto y su asignación en relación con el diagrama de descomposición</a:t>
          </a:r>
          <a:endParaRPr lang="es-MX" sz="1200" dirty="0"/>
        </a:p>
      </dgm:t>
    </dgm:pt>
    <dgm:pt modelId="{31D8D417-3FDC-4B22-85F8-E201C5993455}" type="parTrans" cxnId="{653A2B64-9F09-418B-953E-2E05BA76A7A3}">
      <dgm:prSet/>
      <dgm:spPr/>
      <dgm:t>
        <a:bodyPr/>
        <a:lstStyle/>
        <a:p>
          <a:endParaRPr lang="es-MX" sz="1200">
            <a:solidFill>
              <a:schemeClr val="tx1"/>
            </a:solidFill>
          </a:endParaRPr>
        </a:p>
      </dgm:t>
    </dgm:pt>
    <dgm:pt modelId="{2BF7EDB3-4893-4373-A06E-FAEAE9946068}" type="sibTrans" cxnId="{653A2B64-9F09-418B-953E-2E05BA76A7A3}">
      <dgm:prSet/>
      <dgm:spPr/>
      <dgm:t>
        <a:bodyPr/>
        <a:lstStyle/>
        <a:p>
          <a:endParaRPr lang="es-MX" sz="1200">
            <a:solidFill>
              <a:schemeClr val="tx1"/>
            </a:solidFill>
          </a:endParaRPr>
        </a:p>
      </dgm:t>
    </dgm:pt>
    <dgm:pt modelId="{183F5496-45CA-42DC-A6D8-39EBC75F04E0}">
      <dgm:prSet phldrT="[Texto]" custT="1"/>
      <dgm:spPr/>
      <dgm:t>
        <a:bodyPr/>
        <a:lstStyle/>
        <a:p>
          <a:r>
            <a:rPr lang="es-MX" sz="1200" smtClean="0"/>
            <a:t>Una red de actividades que muestre la secuencia de tareas en el tiempo y su relación entre ellas</a:t>
          </a:r>
          <a:endParaRPr lang="es-MX" sz="1200" dirty="0"/>
        </a:p>
      </dgm:t>
    </dgm:pt>
    <dgm:pt modelId="{89D976B0-C0EB-477B-B217-44790761F14C}" type="parTrans" cxnId="{6F4485FB-6BED-4A3E-8592-F9CB198094E3}">
      <dgm:prSet/>
      <dgm:spPr/>
      <dgm:t>
        <a:bodyPr/>
        <a:lstStyle/>
        <a:p>
          <a:endParaRPr lang="es-MX" sz="1200">
            <a:solidFill>
              <a:schemeClr val="tx1"/>
            </a:solidFill>
          </a:endParaRPr>
        </a:p>
      </dgm:t>
    </dgm:pt>
    <dgm:pt modelId="{00262003-26D5-478C-860E-AFEE273282D4}" type="sibTrans" cxnId="{6F4485FB-6BED-4A3E-8592-F9CB198094E3}">
      <dgm:prSet/>
      <dgm:spPr/>
      <dgm:t>
        <a:bodyPr/>
        <a:lstStyle/>
        <a:p>
          <a:endParaRPr lang="es-MX" sz="1200">
            <a:solidFill>
              <a:schemeClr val="tx1"/>
            </a:solidFill>
          </a:endParaRPr>
        </a:p>
      </dgm:t>
    </dgm:pt>
    <dgm:pt modelId="{AFD58941-46DA-4F9D-B1F7-A0AE41EE27C7}">
      <dgm:prSet phldrT="[Texto]" custT="1"/>
      <dgm:spPr/>
      <dgm:t>
        <a:bodyPr/>
        <a:lstStyle/>
        <a:p>
          <a:r>
            <a:rPr lang="es-MX" sz="1200" smtClean="0"/>
            <a:t>Los responsables de todas y cada una de las actividades</a:t>
          </a:r>
          <a:endParaRPr lang="es-MX" sz="1200" dirty="0"/>
        </a:p>
      </dgm:t>
    </dgm:pt>
    <dgm:pt modelId="{961E8ABD-501E-40DE-944E-60F05AB49771}" type="parTrans" cxnId="{68F439DD-CA3B-4D08-96E9-11524DBCF157}">
      <dgm:prSet/>
      <dgm:spPr/>
      <dgm:t>
        <a:bodyPr/>
        <a:lstStyle/>
        <a:p>
          <a:endParaRPr lang="es-MX" sz="1200">
            <a:solidFill>
              <a:schemeClr val="tx1"/>
            </a:solidFill>
          </a:endParaRPr>
        </a:p>
      </dgm:t>
    </dgm:pt>
    <dgm:pt modelId="{A9AA566E-EFFF-4D1B-9748-488B4CB38DE0}" type="sibTrans" cxnId="{68F439DD-CA3B-4D08-96E9-11524DBCF157}">
      <dgm:prSet/>
      <dgm:spPr/>
      <dgm:t>
        <a:bodyPr/>
        <a:lstStyle/>
        <a:p>
          <a:endParaRPr lang="es-MX" sz="1200">
            <a:solidFill>
              <a:schemeClr val="tx1"/>
            </a:solidFill>
          </a:endParaRPr>
        </a:p>
      </dgm:t>
    </dgm:pt>
    <dgm:pt modelId="{89CE065C-35B4-4045-93A3-49CD19F53470}">
      <dgm:prSet phldrT="[Texto]" custT="1"/>
      <dgm:spPr/>
      <dgm:t>
        <a:bodyPr/>
        <a:lstStyle/>
        <a:p>
          <a:r>
            <a:rPr lang="es-MX" sz="1200" smtClean="0"/>
            <a:t>Los presupuestos de esfuerzo y dinero </a:t>
          </a:r>
          <a:endParaRPr lang="es-MX" sz="1200" dirty="0"/>
        </a:p>
      </dgm:t>
    </dgm:pt>
    <dgm:pt modelId="{91695703-1146-4C56-8404-5F3F233F22AC}" type="parTrans" cxnId="{8C4C6D74-A786-43B9-A605-E69FCA8CFC2D}">
      <dgm:prSet/>
      <dgm:spPr/>
      <dgm:t>
        <a:bodyPr/>
        <a:lstStyle/>
        <a:p>
          <a:endParaRPr lang="es-MX" sz="1200">
            <a:solidFill>
              <a:schemeClr val="tx1"/>
            </a:solidFill>
          </a:endParaRPr>
        </a:p>
      </dgm:t>
    </dgm:pt>
    <dgm:pt modelId="{F3FE6137-2EF3-4A38-83E3-5CD8ADA973ED}" type="sibTrans" cxnId="{8C4C6D74-A786-43B9-A605-E69FCA8CFC2D}">
      <dgm:prSet/>
      <dgm:spPr/>
      <dgm:t>
        <a:bodyPr/>
        <a:lstStyle/>
        <a:p>
          <a:endParaRPr lang="es-MX" sz="1200">
            <a:solidFill>
              <a:schemeClr val="tx1"/>
            </a:solidFill>
          </a:endParaRPr>
        </a:p>
      </dgm:t>
    </dgm:pt>
    <dgm:pt modelId="{60F93AD1-E1C1-4F7C-BDBD-365B7E9238A8}">
      <dgm:prSet phldrT="[Texto]" custT="1"/>
      <dgm:spPr/>
      <dgm:t>
        <a:bodyPr/>
        <a:lstStyle/>
        <a:p>
          <a:r>
            <a:rPr lang="es-MX" sz="1200" smtClean="0"/>
            <a:t>Los calendarios y plazos para todas las actividades</a:t>
          </a:r>
          <a:endParaRPr lang="es-MX" sz="1200" dirty="0"/>
        </a:p>
      </dgm:t>
    </dgm:pt>
    <dgm:pt modelId="{B7E50C7D-558B-4563-AFFF-8F2C7337AB7A}" type="parTrans" cxnId="{D6596010-5FF9-4FC1-9B6D-6B4FDAE1EBA9}">
      <dgm:prSet/>
      <dgm:spPr/>
      <dgm:t>
        <a:bodyPr/>
        <a:lstStyle/>
        <a:p>
          <a:endParaRPr lang="es-MX" sz="1200">
            <a:solidFill>
              <a:schemeClr val="tx1"/>
            </a:solidFill>
          </a:endParaRPr>
        </a:p>
      </dgm:t>
    </dgm:pt>
    <dgm:pt modelId="{B6D70E47-5A5E-4817-93D8-6935D48D74A5}" type="sibTrans" cxnId="{D6596010-5FF9-4FC1-9B6D-6B4FDAE1EBA9}">
      <dgm:prSet/>
      <dgm:spPr/>
      <dgm:t>
        <a:bodyPr/>
        <a:lstStyle/>
        <a:p>
          <a:endParaRPr lang="es-MX" sz="1200">
            <a:solidFill>
              <a:schemeClr val="tx1"/>
            </a:solidFill>
          </a:endParaRPr>
        </a:p>
      </dgm:t>
    </dgm:pt>
    <dgm:pt modelId="{2BAA6FA3-CA92-4D39-BB8B-7B69BF23A574}" type="pres">
      <dgm:prSet presAssocID="{1818C435-BEEF-4FA2-8E69-19A665C32B59}" presName="diagram" presStyleCnt="0">
        <dgm:presLayoutVars>
          <dgm:dir/>
          <dgm:resizeHandles val="exact"/>
        </dgm:presLayoutVars>
      </dgm:prSet>
      <dgm:spPr/>
      <dgm:t>
        <a:bodyPr/>
        <a:lstStyle/>
        <a:p>
          <a:endParaRPr lang="es-MX"/>
        </a:p>
      </dgm:t>
    </dgm:pt>
    <dgm:pt modelId="{A59AFD5D-DF88-4D28-9452-47E162AB60BE}" type="pres">
      <dgm:prSet presAssocID="{81AC0295-3590-4C6A-816C-575281381795}" presName="node" presStyleLbl="node1" presStyleIdx="0" presStyleCnt="11">
        <dgm:presLayoutVars>
          <dgm:bulletEnabled val="1"/>
        </dgm:presLayoutVars>
      </dgm:prSet>
      <dgm:spPr/>
      <dgm:t>
        <a:bodyPr/>
        <a:lstStyle/>
        <a:p>
          <a:endParaRPr lang="es-MX"/>
        </a:p>
      </dgm:t>
    </dgm:pt>
    <dgm:pt modelId="{83F5A0C3-D632-4BC2-9EFB-219103154402}" type="pres">
      <dgm:prSet presAssocID="{53CE7502-E34C-4D4E-8939-F44A2A4D5958}" presName="sibTrans" presStyleCnt="0"/>
      <dgm:spPr/>
      <dgm:t>
        <a:bodyPr/>
        <a:lstStyle/>
        <a:p>
          <a:endParaRPr lang="es-MX"/>
        </a:p>
      </dgm:t>
    </dgm:pt>
    <dgm:pt modelId="{200DEC36-00F3-4B27-9F14-21842ACEFEBE}" type="pres">
      <dgm:prSet presAssocID="{7BF769ED-8FF8-4EC3-B011-6E5EAD4A5D45}" presName="node" presStyleLbl="node1" presStyleIdx="1" presStyleCnt="11">
        <dgm:presLayoutVars>
          <dgm:bulletEnabled val="1"/>
        </dgm:presLayoutVars>
      </dgm:prSet>
      <dgm:spPr/>
      <dgm:t>
        <a:bodyPr/>
        <a:lstStyle/>
        <a:p>
          <a:endParaRPr lang="es-MX"/>
        </a:p>
      </dgm:t>
    </dgm:pt>
    <dgm:pt modelId="{3266F840-332C-4C5E-8379-463286641494}" type="pres">
      <dgm:prSet presAssocID="{318F0061-FA06-4C8F-AB99-EA4D7C56B04D}" presName="sibTrans" presStyleCnt="0"/>
      <dgm:spPr/>
      <dgm:t>
        <a:bodyPr/>
        <a:lstStyle/>
        <a:p>
          <a:endParaRPr lang="es-MX"/>
        </a:p>
      </dgm:t>
    </dgm:pt>
    <dgm:pt modelId="{2305F176-167C-45DC-8CBD-840AF8EA5D90}" type="pres">
      <dgm:prSet presAssocID="{F7523242-9486-41B6-BAC6-FDBA0EF72D8F}" presName="node" presStyleLbl="node1" presStyleIdx="2" presStyleCnt="11">
        <dgm:presLayoutVars>
          <dgm:bulletEnabled val="1"/>
        </dgm:presLayoutVars>
      </dgm:prSet>
      <dgm:spPr/>
      <dgm:t>
        <a:bodyPr/>
        <a:lstStyle/>
        <a:p>
          <a:endParaRPr lang="es-MX"/>
        </a:p>
      </dgm:t>
    </dgm:pt>
    <dgm:pt modelId="{A7F504C4-ACDA-43CC-A67C-11C089851295}" type="pres">
      <dgm:prSet presAssocID="{5E29B8A8-0AF5-4EC3-B413-AB25AB86148F}" presName="sibTrans" presStyleCnt="0"/>
      <dgm:spPr/>
      <dgm:t>
        <a:bodyPr/>
        <a:lstStyle/>
        <a:p>
          <a:endParaRPr lang="es-MX"/>
        </a:p>
      </dgm:t>
    </dgm:pt>
    <dgm:pt modelId="{BCEFC014-8C02-4B91-B7D5-313D7033B939}" type="pres">
      <dgm:prSet presAssocID="{14EFD854-B499-4C07-9F25-EBD57943E632}" presName="node" presStyleLbl="node1" presStyleIdx="3" presStyleCnt="11">
        <dgm:presLayoutVars>
          <dgm:bulletEnabled val="1"/>
        </dgm:presLayoutVars>
      </dgm:prSet>
      <dgm:spPr/>
      <dgm:t>
        <a:bodyPr/>
        <a:lstStyle/>
        <a:p>
          <a:endParaRPr lang="es-MX"/>
        </a:p>
      </dgm:t>
    </dgm:pt>
    <dgm:pt modelId="{41E67A1C-87C7-4A5C-B81C-5BAED26F44ED}" type="pres">
      <dgm:prSet presAssocID="{BB3BAF5F-CDF3-469E-9E63-63F66C85B02C}" presName="sibTrans" presStyleCnt="0"/>
      <dgm:spPr/>
      <dgm:t>
        <a:bodyPr/>
        <a:lstStyle/>
        <a:p>
          <a:endParaRPr lang="es-MX"/>
        </a:p>
      </dgm:t>
    </dgm:pt>
    <dgm:pt modelId="{05792BB2-6B72-48C8-AC9F-0EE652C8A2D8}" type="pres">
      <dgm:prSet presAssocID="{E7E00675-0DC2-49DB-9F91-C15CBDDC6D78}" presName="node" presStyleLbl="node1" presStyleIdx="4" presStyleCnt="11">
        <dgm:presLayoutVars>
          <dgm:bulletEnabled val="1"/>
        </dgm:presLayoutVars>
      </dgm:prSet>
      <dgm:spPr/>
      <dgm:t>
        <a:bodyPr/>
        <a:lstStyle/>
        <a:p>
          <a:endParaRPr lang="es-MX"/>
        </a:p>
      </dgm:t>
    </dgm:pt>
    <dgm:pt modelId="{47CEA5CA-8517-4C05-B3EE-4A3544EC0BF8}" type="pres">
      <dgm:prSet presAssocID="{C243DA1A-662B-479D-88F8-BAF3AE3758C1}" presName="sibTrans" presStyleCnt="0"/>
      <dgm:spPr/>
      <dgm:t>
        <a:bodyPr/>
        <a:lstStyle/>
        <a:p>
          <a:endParaRPr lang="es-MX"/>
        </a:p>
      </dgm:t>
    </dgm:pt>
    <dgm:pt modelId="{6B91ACD9-97D1-4D26-A908-453398BFBA5A}" type="pres">
      <dgm:prSet presAssocID="{1A09DE74-DAD0-4690-89D5-0DB774AF5C40}" presName="node" presStyleLbl="node1" presStyleIdx="5" presStyleCnt="11">
        <dgm:presLayoutVars>
          <dgm:bulletEnabled val="1"/>
        </dgm:presLayoutVars>
      </dgm:prSet>
      <dgm:spPr/>
      <dgm:t>
        <a:bodyPr/>
        <a:lstStyle/>
        <a:p>
          <a:endParaRPr lang="es-MX"/>
        </a:p>
      </dgm:t>
    </dgm:pt>
    <dgm:pt modelId="{FA803882-0187-41B6-A1C3-79E8D799D1AB}" type="pres">
      <dgm:prSet presAssocID="{1FA8894C-D881-4FB8-BCAD-6E1867CA0B3C}" presName="sibTrans" presStyleCnt="0"/>
      <dgm:spPr/>
      <dgm:t>
        <a:bodyPr/>
        <a:lstStyle/>
        <a:p>
          <a:endParaRPr lang="es-MX"/>
        </a:p>
      </dgm:t>
    </dgm:pt>
    <dgm:pt modelId="{497A636A-2895-42EC-A956-E32EDA71500E}" type="pres">
      <dgm:prSet presAssocID="{F9E28824-BEAE-4907-B847-4904F9FBC620}" presName="node" presStyleLbl="node1" presStyleIdx="6" presStyleCnt="11">
        <dgm:presLayoutVars>
          <dgm:bulletEnabled val="1"/>
        </dgm:presLayoutVars>
      </dgm:prSet>
      <dgm:spPr/>
      <dgm:t>
        <a:bodyPr/>
        <a:lstStyle/>
        <a:p>
          <a:endParaRPr lang="es-MX"/>
        </a:p>
      </dgm:t>
    </dgm:pt>
    <dgm:pt modelId="{438532B4-AE6D-43AD-B5A7-48DA72359F0D}" type="pres">
      <dgm:prSet presAssocID="{2BF7EDB3-4893-4373-A06E-FAEAE9946068}" presName="sibTrans" presStyleCnt="0"/>
      <dgm:spPr/>
      <dgm:t>
        <a:bodyPr/>
        <a:lstStyle/>
        <a:p>
          <a:endParaRPr lang="es-MX"/>
        </a:p>
      </dgm:t>
    </dgm:pt>
    <dgm:pt modelId="{610ECC53-D9B6-426D-B92D-E0092A9A356D}" type="pres">
      <dgm:prSet presAssocID="{183F5496-45CA-42DC-A6D8-39EBC75F04E0}" presName="node" presStyleLbl="node1" presStyleIdx="7" presStyleCnt="11">
        <dgm:presLayoutVars>
          <dgm:bulletEnabled val="1"/>
        </dgm:presLayoutVars>
      </dgm:prSet>
      <dgm:spPr/>
      <dgm:t>
        <a:bodyPr/>
        <a:lstStyle/>
        <a:p>
          <a:endParaRPr lang="es-MX"/>
        </a:p>
      </dgm:t>
    </dgm:pt>
    <dgm:pt modelId="{0590645C-F095-45C1-B06B-B3130C54599F}" type="pres">
      <dgm:prSet presAssocID="{00262003-26D5-478C-860E-AFEE273282D4}" presName="sibTrans" presStyleCnt="0"/>
      <dgm:spPr/>
      <dgm:t>
        <a:bodyPr/>
        <a:lstStyle/>
        <a:p>
          <a:endParaRPr lang="es-MX"/>
        </a:p>
      </dgm:t>
    </dgm:pt>
    <dgm:pt modelId="{6427923E-3A36-4746-A17C-EE52AB51F1E0}" type="pres">
      <dgm:prSet presAssocID="{AFD58941-46DA-4F9D-B1F7-A0AE41EE27C7}" presName="node" presStyleLbl="node1" presStyleIdx="8" presStyleCnt="11">
        <dgm:presLayoutVars>
          <dgm:bulletEnabled val="1"/>
        </dgm:presLayoutVars>
      </dgm:prSet>
      <dgm:spPr/>
      <dgm:t>
        <a:bodyPr/>
        <a:lstStyle/>
        <a:p>
          <a:endParaRPr lang="es-MX"/>
        </a:p>
      </dgm:t>
    </dgm:pt>
    <dgm:pt modelId="{E56939EA-CA54-430C-8607-C8D85E7AE0CD}" type="pres">
      <dgm:prSet presAssocID="{A9AA566E-EFFF-4D1B-9748-488B4CB38DE0}" presName="sibTrans" presStyleCnt="0"/>
      <dgm:spPr/>
      <dgm:t>
        <a:bodyPr/>
        <a:lstStyle/>
        <a:p>
          <a:endParaRPr lang="es-MX"/>
        </a:p>
      </dgm:t>
    </dgm:pt>
    <dgm:pt modelId="{DC4DBD36-4C6D-457E-92BB-19292BB058BE}" type="pres">
      <dgm:prSet presAssocID="{89CE065C-35B4-4045-93A3-49CD19F53470}" presName="node" presStyleLbl="node1" presStyleIdx="9" presStyleCnt="11">
        <dgm:presLayoutVars>
          <dgm:bulletEnabled val="1"/>
        </dgm:presLayoutVars>
      </dgm:prSet>
      <dgm:spPr/>
      <dgm:t>
        <a:bodyPr/>
        <a:lstStyle/>
        <a:p>
          <a:endParaRPr lang="es-MX"/>
        </a:p>
      </dgm:t>
    </dgm:pt>
    <dgm:pt modelId="{F2AE62D0-6E47-44FF-808F-2021CB913E74}" type="pres">
      <dgm:prSet presAssocID="{F3FE6137-2EF3-4A38-83E3-5CD8ADA973ED}" presName="sibTrans" presStyleCnt="0"/>
      <dgm:spPr/>
      <dgm:t>
        <a:bodyPr/>
        <a:lstStyle/>
        <a:p>
          <a:endParaRPr lang="es-MX"/>
        </a:p>
      </dgm:t>
    </dgm:pt>
    <dgm:pt modelId="{882C7A2A-0A6C-4C25-85F3-1E01B8D1E875}" type="pres">
      <dgm:prSet presAssocID="{60F93AD1-E1C1-4F7C-BDBD-365B7E9238A8}" presName="node" presStyleLbl="node1" presStyleIdx="10" presStyleCnt="11">
        <dgm:presLayoutVars>
          <dgm:bulletEnabled val="1"/>
        </dgm:presLayoutVars>
      </dgm:prSet>
      <dgm:spPr/>
      <dgm:t>
        <a:bodyPr/>
        <a:lstStyle/>
        <a:p>
          <a:endParaRPr lang="es-MX"/>
        </a:p>
      </dgm:t>
    </dgm:pt>
  </dgm:ptLst>
  <dgm:cxnLst>
    <dgm:cxn modelId="{C19911EC-2894-4A5C-8F10-370AA3397801}" type="presOf" srcId="{F9E28824-BEAE-4907-B847-4904F9FBC620}" destId="{497A636A-2895-42EC-A956-E32EDA71500E}" srcOrd="0" destOrd="0" presId="urn:microsoft.com/office/officeart/2005/8/layout/default"/>
    <dgm:cxn modelId="{CDEB89C9-B797-4F1E-9261-48FD2EAD4EEA}" type="presOf" srcId="{1818C435-BEEF-4FA2-8E69-19A665C32B59}" destId="{2BAA6FA3-CA92-4D39-BB8B-7B69BF23A574}" srcOrd="0" destOrd="0" presId="urn:microsoft.com/office/officeart/2005/8/layout/default"/>
    <dgm:cxn modelId="{6D632B34-71D1-47F6-BEF3-A40A4C806BD6}" type="presOf" srcId="{7BF769ED-8FF8-4EC3-B011-6E5EAD4A5D45}" destId="{200DEC36-00F3-4B27-9F14-21842ACEFEBE}" srcOrd="0" destOrd="0" presId="urn:microsoft.com/office/officeart/2005/8/layout/default"/>
    <dgm:cxn modelId="{CC0DE13C-F54B-41DA-8826-082957E72D11}" srcId="{1818C435-BEEF-4FA2-8E69-19A665C32B59}" destId="{F7523242-9486-41B6-BAC6-FDBA0EF72D8F}" srcOrd="2" destOrd="0" parTransId="{452F6845-245D-497C-8E43-E50B9414D354}" sibTransId="{5E29B8A8-0AF5-4EC3-B413-AB25AB86148F}"/>
    <dgm:cxn modelId="{FA403992-0BAF-4142-B2F7-B7049584CDDB}" srcId="{1818C435-BEEF-4FA2-8E69-19A665C32B59}" destId="{1A09DE74-DAD0-4690-89D5-0DB774AF5C40}" srcOrd="5" destOrd="0" parTransId="{B13CD342-C0FA-4096-8014-7DAEAF95841B}" sibTransId="{1FA8894C-D881-4FB8-BCAD-6E1867CA0B3C}"/>
    <dgm:cxn modelId="{395088C9-73AD-45AE-BC71-818FDD77D72A}" type="presOf" srcId="{60F93AD1-E1C1-4F7C-BDBD-365B7E9238A8}" destId="{882C7A2A-0A6C-4C25-85F3-1E01B8D1E875}" srcOrd="0" destOrd="0" presId="urn:microsoft.com/office/officeart/2005/8/layout/default"/>
    <dgm:cxn modelId="{A24424F7-A56C-4D4D-80ED-89B7E805D0D0}" type="presOf" srcId="{E7E00675-0DC2-49DB-9F91-C15CBDDC6D78}" destId="{05792BB2-6B72-48C8-AC9F-0EE652C8A2D8}" srcOrd="0" destOrd="0" presId="urn:microsoft.com/office/officeart/2005/8/layout/default"/>
    <dgm:cxn modelId="{6F4485FB-6BED-4A3E-8592-F9CB198094E3}" srcId="{1818C435-BEEF-4FA2-8E69-19A665C32B59}" destId="{183F5496-45CA-42DC-A6D8-39EBC75F04E0}" srcOrd="7" destOrd="0" parTransId="{89D976B0-C0EB-477B-B217-44790761F14C}" sibTransId="{00262003-26D5-478C-860E-AFEE273282D4}"/>
    <dgm:cxn modelId="{D6596010-5FF9-4FC1-9B6D-6B4FDAE1EBA9}" srcId="{1818C435-BEEF-4FA2-8E69-19A665C32B59}" destId="{60F93AD1-E1C1-4F7C-BDBD-365B7E9238A8}" srcOrd="10" destOrd="0" parTransId="{B7E50C7D-558B-4563-AFFF-8F2C7337AB7A}" sibTransId="{B6D70E47-5A5E-4817-93D8-6935D48D74A5}"/>
    <dgm:cxn modelId="{04D0220F-D99D-4A73-9085-753EDDAB8E6E}" srcId="{1818C435-BEEF-4FA2-8E69-19A665C32B59}" destId="{14EFD854-B499-4C07-9F25-EBD57943E632}" srcOrd="3" destOrd="0" parTransId="{037E7ACB-BB6C-46D1-88EF-18FA13312736}" sibTransId="{BB3BAF5F-CDF3-469E-9E63-63F66C85B02C}"/>
    <dgm:cxn modelId="{101A5ADD-E259-4923-8A35-B9B1105CEDF1}" srcId="{1818C435-BEEF-4FA2-8E69-19A665C32B59}" destId="{E7E00675-0DC2-49DB-9F91-C15CBDDC6D78}" srcOrd="4" destOrd="0" parTransId="{B59A9520-ABBB-46DB-8532-9856E17F1E85}" sibTransId="{C243DA1A-662B-479D-88F8-BAF3AE3758C1}"/>
    <dgm:cxn modelId="{CC065D8C-2985-4F31-B4C0-EAA0A35EA667}" srcId="{1818C435-BEEF-4FA2-8E69-19A665C32B59}" destId="{7BF769ED-8FF8-4EC3-B011-6E5EAD4A5D45}" srcOrd="1" destOrd="0" parTransId="{31492069-9A6B-4F39-8260-553F3B69F28D}" sibTransId="{318F0061-FA06-4C8F-AB99-EA4D7C56B04D}"/>
    <dgm:cxn modelId="{07BE24FC-4E1E-4B6A-8705-B0B987548AE2}" type="presOf" srcId="{AFD58941-46DA-4F9D-B1F7-A0AE41EE27C7}" destId="{6427923E-3A36-4746-A17C-EE52AB51F1E0}" srcOrd="0" destOrd="0" presId="urn:microsoft.com/office/officeart/2005/8/layout/default"/>
    <dgm:cxn modelId="{29F6F119-3E87-4E4F-833D-AE0ABDFA270A}" type="presOf" srcId="{89CE065C-35B4-4045-93A3-49CD19F53470}" destId="{DC4DBD36-4C6D-457E-92BB-19292BB058BE}" srcOrd="0" destOrd="0" presId="urn:microsoft.com/office/officeart/2005/8/layout/default"/>
    <dgm:cxn modelId="{8C4C6D74-A786-43B9-A605-E69FCA8CFC2D}" srcId="{1818C435-BEEF-4FA2-8E69-19A665C32B59}" destId="{89CE065C-35B4-4045-93A3-49CD19F53470}" srcOrd="9" destOrd="0" parTransId="{91695703-1146-4C56-8404-5F3F233F22AC}" sibTransId="{F3FE6137-2EF3-4A38-83E3-5CD8ADA973ED}"/>
    <dgm:cxn modelId="{C1EE36D6-8CA3-4FA0-B269-730F5F9580B3}" type="presOf" srcId="{14EFD854-B499-4C07-9F25-EBD57943E632}" destId="{BCEFC014-8C02-4B91-B7D5-313D7033B939}" srcOrd="0" destOrd="0" presId="urn:microsoft.com/office/officeart/2005/8/layout/default"/>
    <dgm:cxn modelId="{836153FF-3CE8-42C1-A1C1-13E282865F06}" type="presOf" srcId="{F7523242-9486-41B6-BAC6-FDBA0EF72D8F}" destId="{2305F176-167C-45DC-8CBD-840AF8EA5D90}" srcOrd="0" destOrd="0" presId="urn:microsoft.com/office/officeart/2005/8/layout/default"/>
    <dgm:cxn modelId="{7138D136-00D6-4E2F-B3AA-8CCC5A070516}" type="presOf" srcId="{1A09DE74-DAD0-4690-89D5-0DB774AF5C40}" destId="{6B91ACD9-97D1-4D26-A908-453398BFBA5A}" srcOrd="0" destOrd="0" presId="urn:microsoft.com/office/officeart/2005/8/layout/default"/>
    <dgm:cxn modelId="{416C17FD-804A-4937-8F51-0EC255443BC7}" srcId="{1818C435-BEEF-4FA2-8E69-19A665C32B59}" destId="{81AC0295-3590-4C6A-816C-575281381795}" srcOrd="0" destOrd="0" parTransId="{4C335003-6199-4C29-8AAD-5EDD0E468B7A}" sibTransId="{53CE7502-E34C-4D4E-8939-F44A2A4D5958}"/>
    <dgm:cxn modelId="{4B4EB47C-DDD1-4E91-881B-8423EE962B3B}" type="presOf" srcId="{81AC0295-3590-4C6A-816C-575281381795}" destId="{A59AFD5D-DF88-4D28-9452-47E162AB60BE}" srcOrd="0" destOrd="0" presId="urn:microsoft.com/office/officeart/2005/8/layout/default"/>
    <dgm:cxn modelId="{68F439DD-CA3B-4D08-96E9-11524DBCF157}" srcId="{1818C435-BEEF-4FA2-8E69-19A665C32B59}" destId="{AFD58941-46DA-4F9D-B1F7-A0AE41EE27C7}" srcOrd="8" destOrd="0" parTransId="{961E8ABD-501E-40DE-944E-60F05AB49771}" sibTransId="{A9AA566E-EFFF-4D1B-9748-488B4CB38DE0}"/>
    <dgm:cxn modelId="{1C246160-217B-46DE-8392-1C3513E5B347}" type="presOf" srcId="{183F5496-45CA-42DC-A6D8-39EBC75F04E0}" destId="{610ECC53-D9B6-426D-B92D-E0092A9A356D}" srcOrd="0" destOrd="0" presId="urn:microsoft.com/office/officeart/2005/8/layout/default"/>
    <dgm:cxn modelId="{653A2B64-9F09-418B-953E-2E05BA76A7A3}" srcId="{1818C435-BEEF-4FA2-8E69-19A665C32B59}" destId="{F9E28824-BEAE-4907-B847-4904F9FBC620}" srcOrd="6" destOrd="0" parTransId="{31D8D417-3FDC-4B22-85F8-E201C5993455}" sibTransId="{2BF7EDB3-4893-4373-A06E-FAEAE9946068}"/>
    <dgm:cxn modelId="{9457951B-7659-41A7-B4DD-D6BAE8003759}" type="presParOf" srcId="{2BAA6FA3-CA92-4D39-BB8B-7B69BF23A574}" destId="{A59AFD5D-DF88-4D28-9452-47E162AB60BE}" srcOrd="0" destOrd="0" presId="urn:microsoft.com/office/officeart/2005/8/layout/default"/>
    <dgm:cxn modelId="{4E4224F3-8F98-49F0-8F9C-5F19896EADF0}" type="presParOf" srcId="{2BAA6FA3-CA92-4D39-BB8B-7B69BF23A574}" destId="{83F5A0C3-D632-4BC2-9EFB-219103154402}" srcOrd="1" destOrd="0" presId="urn:microsoft.com/office/officeart/2005/8/layout/default"/>
    <dgm:cxn modelId="{5DECEEEE-A63B-41C8-B5F4-A64F095EE551}" type="presParOf" srcId="{2BAA6FA3-CA92-4D39-BB8B-7B69BF23A574}" destId="{200DEC36-00F3-4B27-9F14-21842ACEFEBE}" srcOrd="2" destOrd="0" presId="urn:microsoft.com/office/officeart/2005/8/layout/default"/>
    <dgm:cxn modelId="{F30EE4E9-9A61-4007-B93E-13D6C9AAE3EC}" type="presParOf" srcId="{2BAA6FA3-CA92-4D39-BB8B-7B69BF23A574}" destId="{3266F840-332C-4C5E-8379-463286641494}" srcOrd="3" destOrd="0" presId="urn:microsoft.com/office/officeart/2005/8/layout/default"/>
    <dgm:cxn modelId="{04B11E9E-60E7-483A-9575-F56233B5541A}" type="presParOf" srcId="{2BAA6FA3-CA92-4D39-BB8B-7B69BF23A574}" destId="{2305F176-167C-45DC-8CBD-840AF8EA5D90}" srcOrd="4" destOrd="0" presId="urn:microsoft.com/office/officeart/2005/8/layout/default"/>
    <dgm:cxn modelId="{E5E949C0-1631-4FFB-B8B5-4F40123626FA}" type="presParOf" srcId="{2BAA6FA3-CA92-4D39-BB8B-7B69BF23A574}" destId="{A7F504C4-ACDA-43CC-A67C-11C089851295}" srcOrd="5" destOrd="0" presId="urn:microsoft.com/office/officeart/2005/8/layout/default"/>
    <dgm:cxn modelId="{8DAE7EA8-B6C5-4494-9D41-A80188E45BAD}" type="presParOf" srcId="{2BAA6FA3-CA92-4D39-BB8B-7B69BF23A574}" destId="{BCEFC014-8C02-4B91-B7D5-313D7033B939}" srcOrd="6" destOrd="0" presId="urn:microsoft.com/office/officeart/2005/8/layout/default"/>
    <dgm:cxn modelId="{CBABCE75-ED5F-48D2-816F-D8A3E2A6709B}" type="presParOf" srcId="{2BAA6FA3-CA92-4D39-BB8B-7B69BF23A574}" destId="{41E67A1C-87C7-4A5C-B81C-5BAED26F44ED}" srcOrd="7" destOrd="0" presId="urn:microsoft.com/office/officeart/2005/8/layout/default"/>
    <dgm:cxn modelId="{CDA3B3D3-465E-46F5-BA4F-B107CEB64927}" type="presParOf" srcId="{2BAA6FA3-CA92-4D39-BB8B-7B69BF23A574}" destId="{05792BB2-6B72-48C8-AC9F-0EE652C8A2D8}" srcOrd="8" destOrd="0" presId="urn:microsoft.com/office/officeart/2005/8/layout/default"/>
    <dgm:cxn modelId="{979BA009-ECF0-41E6-B706-3F28B89BF0BB}" type="presParOf" srcId="{2BAA6FA3-CA92-4D39-BB8B-7B69BF23A574}" destId="{47CEA5CA-8517-4C05-B3EE-4A3544EC0BF8}" srcOrd="9" destOrd="0" presId="urn:microsoft.com/office/officeart/2005/8/layout/default"/>
    <dgm:cxn modelId="{49C0F48E-AC87-4EED-938C-2EC7CE151438}" type="presParOf" srcId="{2BAA6FA3-CA92-4D39-BB8B-7B69BF23A574}" destId="{6B91ACD9-97D1-4D26-A908-453398BFBA5A}" srcOrd="10" destOrd="0" presId="urn:microsoft.com/office/officeart/2005/8/layout/default"/>
    <dgm:cxn modelId="{1F397128-1996-461D-9E9B-3F32CD80D249}" type="presParOf" srcId="{2BAA6FA3-CA92-4D39-BB8B-7B69BF23A574}" destId="{FA803882-0187-41B6-A1C3-79E8D799D1AB}" srcOrd="11" destOrd="0" presId="urn:microsoft.com/office/officeart/2005/8/layout/default"/>
    <dgm:cxn modelId="{71E6CDBD-A8C7-4ECF-98AB-1C60703AB6D6}" type="presParOf" srcId="{2BAA6FA3-CA92-4D39-BB8B-7B69BF23A574}" destId="{497A636A-2895-42EC-A956-E32EDA71500E}" srcOrd="12" destOrd="0" presId="urn:microsoft.com/office/officeart/2005/8/layout/default"/>
    <dgm:cxn modelId="{83A81188-F9BA-4A72-8C2D-26E765F900F1}" type="presParOf" srcId="{2BAA6FA3-CA92-4D39-BB8B-7B69BF23A574}" destId="{438532B4-AE6D-43AD-B5A7-48DA72359F0D}" srcOrd="13" destOrd="0" presId="urn:microsoft.com/office/officeart/2005/8/layout/default"/>
    <dgm:cxn modelId="{A7F31A24-DCDA-484D-B85A-8D88C4784A22}" type="presParOf" srcId="{2BAA6FA3-CA92-4D39-BB8B-7B69BF23A574}" destId="{610ECC53-D9B6-426D-B92D-E0092A9A356D}" srcOrd="14" destOrd="0" presId="urn:microsoft.com/office/officeart/2005/8/layout/default"/>
    <dgm:cxn modelId="{FA59378F-8898-4FFF-A389-225799DE9CD7}" type="presParOf" srcId="{2BAA6FA3-CA92-4D39-BB8B-7B69BF23A574}" destId="{0590645C-F095-45C1-B06B-B3130C54599F}" srcOrd="15" destOrd="0" presId="urn:microsoft.com/office/officeart/2005/8/layout/default"/>
    <dgm:cxn modelId="{48A41151-18AD-4ACD-9B1C-332BD92E32D4}" type="presParOf" srcId="{2BAA6FA3-CA92-4D39-BB8B-7B69BF23A574}" destId="{6427923E-3A36-4746-A17C-EE52AB51F1E0}" srcOrd="16" destOrd="0" presId="urn:microsoft.com/office/officeart/2005/8/layout/default"/>
    <dgm:cxn modelId="{7BA92183-1BF8-4C88-A15E-740E33B6C282}" type="presParOf" srcId="{2BAA6FA3-CA92-4D39-BB8B-7B69BF23A574}" destId="{E56939EA-CA54-430C-8607-C8D85E7AE0CD}" srcOrd="17" destOrd="0" presId="urn:microsoft.com/office/officeart/2005/8/layout/default"/>
    <dgm:cxn modelId="{390C51AD-5C69-4D45-9A25-0AAAEE2B798E}" type="presParOf" srcId="{2BAA6FA3-CA92-4D39-BB8B-7B69BF23A574}" destId="{DC4DBD36-4C6D-457E-92BB-19292BB058BE}" srcOrd="18" destOrd="0" presId="urn:microsoft.com/office/officeart/2005/8/layout/default"/>
    <dgm:cxn modelId="{31A59B8F-25F3-4CF3-86D6-A9017EE9E9E5}" type="presParOf" srcId="{2BAA6FA3-CA92-4D39-BB8B-7B69BF23A574}" destId="{F2AE62D0-6E47-44FF-808F-2021CB913E74}" srcOrd="19" destOrd="0" presId="urn:microsoft.com/office/officeart/2005/8/layout/default"/>
    <dgm:cxn modelId="{9FA82AF4-FFF0-487C-BAB2-FE5F6ED4D1C3}" type="presParOf" srcId="{2BAA6FA3-CA92-4D39-BB8B-7B69BF23A574}" destId="{882C7A2A-0A6C-4C25-85F3-1E01B8D1E875}" srcOrd="2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55189F-EBE5-491F-A7E4-D182C425C4F7}" type="doc">
      <dgm:prSet loTypeId="urn:microsoft.com/office/officeart/2005/8/layout/radial6" loCatId="cycle" qsTypeId="urn:microsoft.com/office/officeart/2005/8/quickstyle/3d1" qsCatId="3D" csTypeId="urn:microsoft.com/office/officeart/2005/8/colors/colorful2" csCatId="colorful" phldr="1"/>
      <dgm:spPr/>
      <dgm:t>
        <a:bodyPr/>
        <a:lstStyle/>
        <a:p>
          <a:endParaRPr lang="es-MX"/>
        </a:p>
      </dgm:t>
    </dgm:pt>
    <dgm:pt modelId="{D95CD6B4-DB30-462A-A7CF-80CD6C87CF95}">
      <dgm:prSet phldrT="[Texto]" custT="1"/>
      <dgm:spPr/>
      <dgm:t>
        <a:bodyPr/>
        <a:lstStyle/>
        <a:p>
          <a:r>
            <a:rPr lang="es-MX" sz="1400" smtClean="0"/>
            <a:t>Objetivos</a:t>
          </a:r>
          <a:endParaRPr lang="es-MX" sz="1400" dirty="0"/>
        </a:p>
      </dgm:t>
    </dgm:pt>
    <dgm:pt modelId="{6E29569B-2E78-44AE-8C66-828887F0B7D1}" type="parTrans" cxnId="{58ECACCD-636B-4280-A544-7074FA206E72}">
      <dgm:prSet/>
      <dgm:spPr/>
      <dgm:t>
        <a:bodyPr/>
        <a:lstStyle/>
        <a:p>
          <a:endParaRPr lang="es-MX" sz="1400">
            <a:solidFill>
              <a:schemeClr val="tx1"/>
            </a:solidFill>
          </a:endParaRPr>
        </a:p>
      </dgm:t>
    </dgm:pt>
    <dgm:pt modelId="{DA81368F-2E24-4542-84EB-EE266A8AB86B}" type="sibTrans" cxnId="{58ECACCD-636B-4280-A544-7074FA206E72}">
      <dgm:prSet/>
      <dgm:spPr/>
      <dgm:t>
        <a:bodyPr/>
        <a:lstStyle/>
        <a:p>
          <a:endParaRPr lang="es-MX" sz="1400">
            <a:solidFill>
              <a:schemeClr val="tx1"/>
            </a:solidFill>
          </a:endParaRPr>
        </a:p>
      </dgm:t>
    </dgm:pt>
    <dgm:pt modelId="{1A99B3E0-056A-4399-8BEB-6BA1BF46E3BF}">
      <dgm:prSet phldrT="[Texto]" custT="1"/>
      <dgm:spPr/>
      <dgm:t>
        <a:bodyPr/>
        <a:lstStyle/>
        <a:p>
          <a:r>
            <a:rPr lang="es-MX" sz="1400" smtClean="0"/>
            <a:t>Asequible</a:t>
          </a:r>
          <a:endParaRPr lang="es-MX" sz="1400" dirty="0"/>
        </a:p>
      </dgm:t>
    </dgm:pt>
    <dgm:pt modelId="{105CEA53-B500-4918-8222-75F5A82F58EC}" type="parTrans" cxnId="{A4714203-2A32-45C2-ADC5-120F373FEBE5}">
      <dgm:prSet/>
      <dgm:spPr/>
      <dgm:t>
        <a:bodyPr/>
        <a:lstStyle/>
        <a:p>
          <a:endParaRPr lang="es-MX" sz="1400">
            <a:solidFill>
              <a:schemeClr val="tx1"/>
            </a:solidFill>
          </a:endParaRPr>
        </a:p>
      </dgm:t>
    </dgm:pt>
    <dgm:pt modelId="{2526256A-F178-4481-81F0-90C1C5C49E2E}" type="sibTrans" cxnId="{A4714203-2A32-45C2-ADC5-120F373FEBE5}">
      <dgm:prSet/>
      <dgm:spPr/>
      <dgm:t>
        <a:bodyPr/>
        <a:lstStyle/>
        <a:p>
          <a:endParaRPr lang="es-MX" sz="1400">
            <a:solidFill>
              <a:schemeClr val="tx1"/>
            </a:solidFill>
          </a:endParaRPr>
        </a:p>
      </dgm:t>
    </dgm:pt>
    <dgm:pt modelId="{18CF68FD-EF72-4BC9-9661-819C326D9BC1}">
      <dgm:prSet phldrT="[Texto]" custT="1"/>
      <dgm:spPr/>
      <dgm:t>
        <a:bodyPr/>
        <a:lstStyle/>
        <a:p>
          <a:r>
            <a:rPr lang="es-MX" sz="1400" smtClean="0"/>
            <a:t>Cuantificable</a:t>
          </a:r>
          <a:endParaRPr lang="es-MX" sz="1400" dirty="0"/>
        </a:p>
      </dgm:t>
    </dgm:pt>
    <dgm:pt modelId="{9A65A3D6-42F2-45BD-8A75-1C62617A9798}" type="parTrans" cxnId="{F52B36C9-D5D7-4BA3-995C-851B56FAE55B}">
      <dgm:prSet/>
      <dgm:spPr/>
      <dgm:t>
        <a:bodyPr/>
        <a:lstStyle/>
        <a:p>
          <a:endParaRPr lang="es-MX" sz="1400">
            <a:solidFill>
              <a:schemeClr val="tx1"/>
            </a:solidFill>
          </a:endParaRPr>
        </a:p>
      </dgm:t>
    </dgm:pt>
    <dgm:pt modelId="{B8A51419-FFAD-4E71-8F1C-B01B1DC15027}" type="sibTrans" cxnId="{F52B36C9-D5D7-4BA3-995C-851B56FAE55B}">
      <dgm:prSet/>
      <dgm:spPr/>
      <dgm:t>
        <a:bodyPr/>
        <a:lstStyle/>
        <a:p>
          <a:endParaRPr lang="es-MX" sz="1400">
            <a:solidFill>
              <a:schemeClr val="tx1"/>
            </a:solidFill>
          </a:endParaRPr>
        </a:p>
      </dgm:t>
    </dgm:pt>
    <dgm:pt modelId="{BD5B4FCE-1623-43B1-BA90-9725044DB237}">
      <dgm:prSet phldrT="[Texto]" custT="1"/>
      <dgm:spPr/>
      <dgm:t>
        <a:bodyPr/>
        <a:lstStyle/>
        <a:p>
          <a:r>
            <a:rPr lang="es-MX" sz="1400" smtClean="0"/>
            <a:t>Definitivo</a:t>
          </a:r>
          <a:endParaRPr lang="es-MX" sz="1400" dirty="0"/>
        </a:p>
      </dgm:t>
    </dgm:pt>
    <dgm:pt modelId="{709F337B-137B-44E7-97C9-966EA4D397C7}" type="parTrans" cxnId="{9C507373-DED5-4580-8074-74ED77779C70}">
      <dgm:prSet/>
      <dgm:spPr/>
      <dgm:t>
        <a:bodyPr/>
        <a:lstStyle/>
        <a:p>
          <a:endParaRPr lang="es-MX" sz="1400">
            <a:solidFill>
              <a:schemeClr val="tx1"/>
            </a:solidFill>
          </a:endParaRPr>
        </a:p>
      </dgm:t>
    </dgm:pt>
    <dgm:pt modelId="{35AA5D47-938D-4916-98E5-6ADA5BDF3873}" type="sibTrans" cxnId="{9C507373-DED5-4580-8074-74ED77779C70}">
      <dgm:prSet/>
      <dgm:spPr/>
      <dgm:t>
        <a:bodyPr/>
        <a:lstStyle/>
        <a:p>
          <a:endParaRPr lang="es-MX" sz="1400">
            <a:solidFill>
              <a:schemeClr val="tx1"/>
            </a:solidFill>
          </a:endParaRPr>
        </a:p>
      </dgm:t>
    </dgm:pt>
    <dgm:pt modelId="{C8BE384B-797D-449F-AA1A-CE2DFE86916A}">
      <dgm:prSet phldrT="[Texto]" custT="1"/>
      <dgm:spPr/>
      <dgm:t>
        <a:bodyPr/>
        <a:lstStyle/>
        <a:p>
          <a:r>
            <a:rPr lang="es-MX" sz="1400" smtClean="0"/>
            <a:t>Con duración específica</a:t>
          </a:r>
          <a:endParaRPr lang="es-MX" sz="1400" dirty="0"/>
        </a:p>
      </dgm:t>
    </dgm:pt>
    <dgm:pt modelId="{CC053E32-BB03-4AB1-917C-3CE73A9C6729}" type="parTrans" cxnId="{50841C23-EF49-4798-868E-B2DA0005B326}">
      <dgm:prSet/>
      <dgm:spPr/>
      <dgm:t>
        <a:bodyPr/>
        <a:lstStyle/>
        <a:p>
          <a:endParaRPr lang="es-MX" sz="1400">
            <a:solidFill>
              <a:schemeClr val="tx1"/>
            </a:solidFill>
          </a:endParaRPr>
        </a:p>
      </dgm:t>
    </dgm:pt>
    <dgm:pt modelId="{9E1065E1-3FC6-48B1-BA57-3CE362781E97}" type="sibTrans" cxnId="{50841C23-EF49-4798-868E-B2DA0005B326}">
      <dgm:prSet/>
      <dgm:spPr/>
      <dgm:t>
        <a:bodyPr/>
        <a:lstStyle/>
        <a:p>
          <a:endParaRPr lang="es-MX" sz="1400">
            <a:solidFill>
              <a:schemeClr val="tx1"/>
            </a:solidFill>
          </a:endParaRPr>
        </a:p>
      </dgm:t>
    </dgm:pt>
    <dgm:pt modelId="{08A1E31D-CBD5-4C86-89C3-82A52B5D6C42}" type="pres">
      <dgm:prSet presAssocID="{E455189F-EBE5-491F-A7E4-D182C425C4F7}" presName="Name0" presStyleCnt="0">
        <dgm:presLayoutVars>
          <dgm:chMax val="1"/>
          <dgm:dir/>
          <dgm:animLvl val="ctr"/>
          <dgm:resizeHandles val="exact"/>
        </dgm:presLayoutVars>
      </dgm:prSet>
      <dgm:spPr/>
      <dgm:t>
        <a:bodyPr/>
        <a:lstStyle/>
        <a:p>
          <a:endParaRPr lang="es-MX"/>
        </a:p>
      </dgm:t>
    </dgm:pt>
    <dgm:pt modelId="{C2A76D22-7B1C-4DE0-B43B-AFD4B38B5C0F}" type="pres">
      <dgm:prSet presAssocID="{D95CD6B4-DB30-462A-A7CF-80CD6C87CF95}" presName="centerShape" presStyleLbl="node0" presStyleIdx="0" presStyleCnt="1"/>
      <dgm:spPr/>
      <dgm:t>
        <a:bodyPr/>
        <a:lstStyle/>
        <a:p>
          <a:endParaRPr lang="es-MX"/>
        </a:p>
      </dgm:t>
    </dgm:pt>
    <dgm:pt modelId="{D9E286CA-3048-42B1-9A5A-58A0E5008DD8}" type="pres">
      <dgm:prSet presAssocID="{1A99B3E0-056A-4399-8BEB-6BA1BF46E3BF}" presName="node" presStyleLbl="node1" presStyleIdx="0" presStyleCnt="4" custScaleX="145141" custScaleY="180261" custRadScaleRad="89247" custRadScaleInc="5323">
        <dgm:presLayoutVars>
          <dgm:bulletEnabled val="1"/>
        </dgm:presLayoutVars>
      </dgm:prSet>
      <dgm:spPr/>
      <dgm:t>
        <a:bodyPr/>
        <a:lstStyle/>
        <a:p>
          <a:endParaRPr lang="es-MX"/>
        </a:p>
      </dgm:t>
    </dgm:pt>
    <dgm:pt modelId="{D3D51C49-D013-45D5-A4AE-4DC7FB052F6E}" type="pres">
      <dgm:prSet presAssocID="{1A99B3E0-056A-4399-8BEB-6BA1BF46E3BF}" presName="dummy" presStyleCnt="0"/>
      <dgm:spPr/>
      <dgm:t>
        <a:bodyPr/>
        <a:lstStyle/>
        <a:p>
          <a:endParaRPr lang="es-MX"/>
        </a:p>
      </dgm:t>
    </dgm:pt>
    <dgm:pt modelId="{E60DF73F-5309-4CF9-8869-8755B5EEE0B4}" type="pres">
      <dgm:prSet presAssocID="{2526256A-F178-4481-81F0-90C1C5C49E2E}" presName="sibTrans" presStyleLbl="sibTrans2D1" presStyleIdx="0" presStyleCnt="4" custScaleX="115094"/>
      <dgm:spPr/>
      <dgm:t>
        <a:bodyPr/>
        <a:lstStyle/>
        <a:p>
          <a:endParaRPr lang="es-MX"/>
        </a:p>
      </dgm:t>
    </dgm:pt>
    <dgm:pt modelId="{9B655624-A8AC-446C-A2DD-4FF706A1A2E3}" type="pres">
      <dgm:prSet presAssocID="{18CF68FD-EF72-4BC9-9661-819C326D9BC1}" presName="node" presStyleLbl="node1" presStyleIdx="1" presStyleCnt="4" custScaleX="189965">
        <dgm:presLayoutVars>
          <dgm:bulletEnabled val="1"/>
        </dgm:presLayoutVars>
      </dgm:prSet>
      <dgm:spPr/>
      <dgm:t>
        <a:bodyPr/>
        <a:lstStyle/>
        <a:p>
          <a:endParaRPr lang="es-MX"/>
        </a:p>
      </dgm:t>
    </dgm:pt>
    <dgm:pt modelId="{F9EF9760-A69D-40E9-9D5E-A3F40CE3BCCC}" type="pres">
      <dgm:prSet presAssocID="{18CF68FD-EF72-4BC9-9661-819C326D9BC1}" presName="dummy" presStyleCnt="0"/>
      <dgm:spPr/>
      <dgm:t>
        <a:bodyPr/>
        <a:lstStyle/>
        <a:p>
          <a:endParaRPr lang="es-MX"/>
        </a:p>
      </dgm:t>
    </dgm:pt>
    <dgm:pt modelId="{9F6D761A-FBA4-40A8-A2AF-4F1C814CD8DC}" type="pres">
      <dgm:prSet presAssocID="{B8A51419-FFAD-4E71-8F1C-B01B1DC15027}" presName="sibTrans" presStyleLbl="sibTrans2D1" presStyleIdx="1" presStyleCnt="4"/>
      <dgm:spPr/>
      <dgm:t>
        <a:bodyPr/>
        <a:lstStyle/>
        <a:p>
          <a:endParaRPr lang="es-MX"/>
        </a:p>
      </dgm:t>
    </dgm:pt>
    <dgm:pt modelId="{5490BF7F-02FA-4E1B-8E0A-F441D797F0A9}" type="pres">
      <dgm:prSet presAssocID="{BD5B4FCE-1623-43B1-BA90-9725044DB237}" presName="node" presStyleLbl="node1" presStyleIdx="2" presStyleCnt="4" custScaleX="145141" custScaleY="170882" custRadScaleRad="90136" custRadScaleInc="-5271">
        <dgm:presLayoutVars>
          <dgm:bulletEnabled val="1"/>
        </dgm:presLayoutVars>
      </dgm:prSet>
      <dgm:spPr/>
      <dgm:t>
        <a:bodyPr/>
        <a:lstStyle/>
        <a:p>
          <a:endParaRPr lang="es-MX"/>
        </a:p>
      </dgm:t>
    </dgm:pt>
    <dgm:pt modelId="{759C20A1-580B-4E54-B0F1-B751EF94B974}" type="pres">
      <dgm:prSet presAssocID="{BD5B4FCE-1623-43B1-BA90-9725044DB237}" presName="dummy" presStyleCnt="0"/>
      <dgm:spPr/>
      <dgm:t>
        <a:bodyPr/>
        <a:lstStyle/>
        <a:p>
          <a:endParaRPr lang="es-MX"/>
        </a:p>
      </dgm:t>
    </dgm:pt>
    <dgm:pt modelId="{B7B79B3B-D9D4-40D0-9534-949ECF1D8579}" type="pres">
      <dgm:prSet presAssocID="{35AA5D47-938D-4916-98E5-6ADA5BDF3873}" presName="sibTrans" presStyleLbl="sibTrans2D1" presStyleIdx="2" presStyleCnt="4"/>
      <dgm:spPr/>
      <dgm:t>
        <a:bodyPr/>
        <a:lstStyle/>
        <a:p>
          <a:endParaRPr lang="es-MX"/>
        </a:p>
      </dgm:t>
    </dgm:pt>
    <dgm:pt modelId="{DBB9DF49-9A7F-433B-BF99-7868945C1245}" type="pres">
      <dgm:prSet presAssocID="{C8BE384B-797D-449F-AA1A-CE2DFE86916A}" presName="node" presStyleLbl="node1" presStyleIdx="3" presStyleCnt="4" custScaleX="185646">
        <dgm:presLayoutVars>
          <dgm:bulletEnabled val="1"/>
        </dgm:presLayoutVars>
      </dgm:prSet>
      <dgm:spPr/>
      <dgm:t>
        <a:bodyPr/>
        <a:lstStyle/>
        <a:p>
          <a:endParaRPr lang="es-MX"/>
        </a:p>
      </dgm:t>
    </dgm:pt>
    <dgm:pt modelId="{172E295C-4F5B-4710-9A36-80540CB75822}" type="pres">
      <dgm:prSet presAssocID="{C8BE384B-797D-449F-AA1A-CE2DFE86916A}" presName="dummy" presStyleCnt="0"/>
      <dgm:spPr/>
      <dgm:t>
        <a:bodyPr/>
        <a:lstStyle/>
        <a:p>
          <a:endParaRPr lang="es-MX"/>
        </a:p>
      </dgm:t>
    </dgm:pt>
    <dgm:pt modelId="{2AE66990-6170-45A3-86FC-547EE9D2EADE}" type="pres">
      <dgm:prSet presAssocID="{9E1065E1-3FC6-48B1-BA57-3CE362781E97}" presName="sibTrans" presStyleLbl="sibTrans2D1" presStyleIdx="3" presStyleCnt="4"/>
      <dgm:spPr/>
      <dgm:t>
        <a:bodyPr/>
        <a:lstStyle/>
        <a:p>
          <a:endParaRPr lang="es-MX"/>
        </a:p>
      </dgm:t>
    </dgm:pt>
  </dgm:ptLst>
  <dgm:cxnLst>
    <dgm:cxn modelId="{A4714203-2A32-45C2-ADC5-120F373FEBE5}" srcId="{D95CD6B4-DB30-462A-A7CF-80CD6C87CF95}" destId="{1A99B3E0-056A-4399-8BEB-6BA1BF46E3BF}" srcOrd="0" destOrd="0" parTransId="{105CEA53-B500-4918-8222-75F5A82F58EC}" sibTransId="{2526256A-F178-4481-81F0-90C1C5C49E2E}"/>
    <dgm:cxn modelId="{7718E36A-E7A5-4750-8C11-12BA59F50F51}" type="presOf" srcId="{E455189F-EBE5-491F-A7E4-D182C425C4F7}" destId="{08A1E31D-CBD5-4C86-89C3-82A52B5D6C42}" srcOrd="0" destOrd="0" presId="urn:microsoft.com/office/officeart/2005/8/layout/radial6"/>
    <dgm:cxn modelId="{B9CF6174-F2BA-4BC7-8842-256EC1D33AA3}" type="presOf" srcId="{9E1065E1-3FC6-48B1-BA57-3CE362781E97}" destId="{2AE66990-6170-45A3-86FC-547EE9D2EADE}" srcOrd="0" destOrd="0" presId="urn:microsoft.com/office/officeart/2005/8/layout/radial6"/>
    <dgm:cxn modelId="{BC8AB6F2-F0D8-41E0-812B-2DDF11D36D4A}" type="presOf" srcId="{B8A51419-FFAD-4E71-8F1C-B01B1DC15027}" destId="{9F6D761A-FBA4-40A8-A2AF-4F1C814CD8DC}" srcOrd="0" destOrd="0" presId="urn:microsoft.com/office/officeart/2005/8/layout/radial6"/>
    <dgm:cxn modelId="{DFBE3FDA-7BA3-4BE8-B224-DE2A1875492F}" type="presOf" srcId="{1A99B3E0-056A-4399-8BEB-6BA1BF46E3BF}" destId="{D9E286CA-3048-42B1-9A5A-58A0E5008DD8}" srcOrd="0" destOrd="0" presId="urn:microsoft.com/office/officeart/2005/8/layout/radial6"/>
    <dgm:cxn modelId="{58ECACCD-636B-4280-A544-7074FA206E72}" srcId="{E455189F-EBE5-491F-A7E4-D182C425C4F7}" destId="{D95CD6B4-DB30-462A-A7CF-80CD6C87CF95}" srcOrd="0" destOrd="0" parTransId="{6E29569B-2E78-44AE-8C66-828887F0B7D1}" sibTransId="{DA81368F-2E24-4542-84EB-EE266A8AB86B}"/>
    <dgm:cxn modelId="{E373E417-64C2-4C8A-80FC-219E3A657335}" type="presOf" srcId="{BD5B4FCE-1623-43B1-BA90-9725044DB237}" destId="{5490BF7F-02FA-4E1B-8E0A-F441D797F0A9}" srcOrd="0" destOrd="0" presId="urn:microsoft.com/office/officeart/2005/8/layout/radial6"/>
    <dgm:cxn modelId="{C7653771-58E8-41AF-90D1-9F5FAE884290}" type="presOf" srcId="{D95CD6B4-DB30-462A-A7CF-80CD6C87CF95}" destId="{C2A76D22-7B1C-4DE0-B43B-AFD4B38B5C0F}" srcOrd="0" destOrd="0" presId="urn:microsoft.com/office/officeart/2005/8/layout/radial6"/>
    <dgm:cxn modelId="{F01AF88F-6E01-46B7-A687-CC8585D43816}" type="presOf" srcId="{35AA5D47-938D-4916-98E5-6ADA5BDF3873}" destId="{B7B79B3B-D9D4-40D0-9534-949ECF1D8579}" srcOrd="0" destOrd="0" presId="urn:microsoft.com/office/officeart/2005/8/layout/radial6"/>
    <dgm:cxn modelId="{F52B36C9-D5D7-4BA3-995C-851B56FAE55B}" srcId="{D95CD6B4-DB30-462A-A7CF-80CD6C87CF95}" destId="{18CF68FD-EF72-4BC9-9661-819C326D9BC1}" srcOrd="1" destOrd="0" parTransId="{9A65A3D6-42F2-45BD-8A75-1C62617A9798}" sibTransId="{B8A51419-FFAD-4E71-8F1C-B01B1DC15027}"/>
    <dgm:cxn modelId="{AF545B9F-6B8A-4C02-BF12-166DA7B3B2F8}" type="presOf" srcId="{18CF68FD-EF72-4BC9-9661-819C326D9BC1}" destId="{9B655624-A8AC-446C-A2DD-4FF706A1A2E3}" srcOrd="0" destOrd="0" presId="urn:microsoft.com/office/officeart/2005/8/layout/radial6"/>
    <dgm:cxn modelId="{9C507373-DED5-4580-8074-74ED77779C70}" srcId="{D95CD6B4-DB30-462A-A7CF-80CD6C87CF95}" destId="{BD5B4FCE-1623-43B1-BA90-9725044DB237}" srcOrd="2" destOrd="0" parTransId="{709F337B-137B-44E7-97C9-966EA4D397C7}" sibTransId="{35AA5D47-938D-4916-98E5-6ADA5BDF3873}"/>
    <dgm:cxn modelId="{D5DC6D2F-F959-41FC-8D4E-BEE9D49A8C64}" type="presOf" srcId="{2526256A-F178-4481-81F0-90C1C5C49E2E}" destId="{E60DF73F-5309-4CF9-8869-8755B5EEE0B4}" srcOrd="0" destOrd="0" presId="urn:microsoft.com/office/officeart/2005/8/layout/radial6"/>
    <dgm:cxn modelId="{50841C23-EF49-4798-868E-B2DA0005B326}" srcId="{D95CD6B4-DB30-462A-A7CF-80CD6C87CF95}" destId="{C8BE384B-797D-449F-AA1A-CE2DFE86916A}" srcOrd="3" destOrd="0" parTransId="{CC053E32-BB03-4AB1-917C-3CE73A9C6729}" sibTransId="{9E1065E1-3FC6-48B1-BA57-3CE362781E97}"/>
    <dgm:cxn modelId="{5C966DB4-3FF4-45E6-BB05-AAC9AAAE9D79}" type="presOf" srcId="{C8BE384B-797D-449F-AA1A-CE2DFE86916A}" destId="{DBB9DF49-9A7F-433B-BF99-7868945C1245}" srcOrd="0" destOrd="0" presId="urn:microsoft.com/office/officeart/2005/8/layout/radial6"/>
    <dgm:cxn modelId="{32BDB4ED-5459-4E56-AFD3-A7FCA63F7A32}" type="presParOf" srcId="{08A1E31D-CBD5-4C86-89C3-82A52B5D6C42}" destId="{C2A76D22-7B1C-4DE0-B43B-AFD4B38B5C0F}" srcOrd="0" destOrd="0" presId="urn:microsoft.com/office/officeart/2005/8/layout/radial6"/>
    <dgm:cxn modelId="{231D5710-A8B8-4A10-97C0-3ED8178B9A4F}" type="presParOf" srcId="{08A1E31D-CBD5-4C86-89C3-82A52B5D6C42}" destId="{D9E286CA-3048-42B1-9A5A-58A0E5008DD8}" srcOrd="1" destOrd="0" presId="urn:microsoft.com/office/officeart/2005/8/layout/radial6"/>
    <dgm:cxn modelId="{3F55515D-9A2B-45C5-93F3-D656FEA275EC}" type="presParOf" srcId="{08A1E31D-CBD5-4C86-89C3-82A52B5D6C42}" destId="{D3D51C49-D013-45D5-A4AE-4DC7FB052F6E}" srcOrd="2" destOrd="0" presId="urn:microsoft.com/office/officeart/2005/8/layout/radial6"/>
    <dgm:cxn modelId="{9657905C-CF81-450C-B316-CCE41B76CC1A}" type="presParOf" srcId="{08A1E31D-CBD5-4C86-89C3-82A52B5D6C42}" destId="{E60DF73F-5309-4CF9-8869-8755B5EEE0B4}" srcOrd="3" destOrd="0" presId="urn:microsoft.com/office/officeart/2005/8/layout/radial6"/>
    <dgm:cxn modelId="{1F37AF03-0FD0-4E88-B91F-713BFC3AE554}" type="presParOf" srcId="{08A1E31D-CBD5-4C86-89C3-82A52B5D6C42}" destId="{9B655624-A8AC-446C-A2DD-4FF706A1A2E3}" srcOrd="4" destOrd="0" presId="urn:microsoft.com/office/officeart/2005/8/layout/radial6"/>
    <dgm:cxn modelId="{D30A2540-3F0A-4FB5-8A28-21A001285BD0}" type="presParOf" srcId="{08A1E31D-CBD5-4C86-89C3-82A52B5D6C42}" destId="{F9EF9760-A69D-40E9-9D5E-A3F40CE3BCCC}" srcOrd="5" destOrd="0" presId="urn:microsoft.com/office/officeart/2005/8/layout/radial6"/>
    <dgm:cxn modelId="{04A1033B-BC29-444E-B517-6BEBEAB025CF}" type="presParOf" srcId="{08A1E31D-CBD5-4C86-89C3-82A52B5D6C42}" destId="{9F6D761A-FBA4-40A8-A2AF-4F1C814CD8DC}" srcOrd="6" destOrd="0" presId="urn:microsoft.com/office/officeart/2005/8/layout/radial6"/>
    <dgm:cxn modelId="{30EF6D39-9644-44A8-8189-1CD41046EA02}" type="presParOf" srcId="{08A1E31D-CBD5-4C86-89C3-82A52B5D6C42}" destId="{5490BF7F-02FA-4E1B-8E0A-F441D797F0A9}" srcOrd="7" destOrd="0" presId="urn:microsoft.com/office/officeart/2005/8/layout/radial6"/>
    <dgm:cxn modelId="{C9846669-091D-4169-A0C1-B8307455ABFB}" type="presParOf" srcId="{08A1E31D-CBD5-4C86-89C3-82A52B5D6C42}" destId="{759C20A1-580B-4E54-B0F1-B751EF94B974}" srcOrd="8" destOrd="0" presId="urn:microsoft.com/office/officeart/2005/8/layout/radial6"/>
    <dgm:cxn modelId="{D4A8432B-5ACA-416E-B809-128BD10B8B6B}" type="presParOf" srcId="{08A1E31D-CBD5-4C86-89C3-82A52B5D6C42}" destId="{B7B79B3B-D9D4-40D0-9534-949ECF1D8579}" srcOrd="9" destOrd="0" presId="urn:microsoft.com/office/officeart/2005/8/layout/radial6"/>
    <dgm:cxn modelId="{AC6B6702-08B2-4861-8B1F-BE860F0CB868}" type="presParOf" srcId="{08A1E31D-CBD5-4C86-89C3-82A52B5D6C42}" destId="{DBB9DF49-9A7F-433B-BF99-7868945C1245}" srcOrd="10" destOrd="0" presId="urn:microsoft.com/office/officeart/2005/8/layout/radial6"/>
    <dgm:cxn modelId="{77EE6646-358C-4828-B39D-A44C64BC9FF8}" type="presParOf" srcId="{08A1E31D-CBD5-4C86-89C3-82A52B5D6C42}" destId="{172E295C-4F5B-4710-9A36-80540CB75822}" srcOrd="11" destOrd="0" presId="urn:microsoft.com/office/officeart/2005/8/layout/radial6"/>
    <dgm:cxn modelId="{F45A4332-6787-42C5-86F8-5B4704663E54}" type="presParOf" srcId="{08A1E31D-CBD5-4C86-89C3-82A52B5D6C42}" destId="{2AE66990-6170-45A3-86FC-547EE9D2EADE}"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44CFA8-C6A5-497C-AA93-56A42D34D157}" type="doc">
      <dgm:prSet loTypeId="urn:microsoft.com/office/officeart/2005/8/layout/arrow3" loCatId="relationship" qsTypeId="urn:microsoft.com/office/officeart/2005/8/quickstyle/3d1" qsCatId="3D" csTypeId="urn:microsoft.com/office/officeart/2005/8/colors/accent6_4" csCatId="accent6" phldr="1"/>
      <dgm:spPr/>
      <dgm:t>
        <a:bodyPr/>
        <a:lstStyle/>
        <a:p>
          <a:endParaRPr lang="es-MX"/>
        </a:p>
      </dgm:t>
    </dgm:pt>
    <dgm:pt modelId="{0B8F4C30-88E7-483D-85D1-3AF9E47D4988}">
      <dgm:prSet phldrT="[Texto]"/>
      <dgm:spPr/>
      <dgm:t>
        <a:bodyPr/>
        <a:lstStyle/>
        <a:p>
          <a:r>
            <a:rPr lang="es-MX" dirty="0" smtClean="0"/>
            <a:t>Oportunidades de mejora</a:t>
          </a:r>
          <a:endParaRPr lang="es-MX" dirty="0"/>
        </a:p>
      </dgm:t>
    </dgm:pt>
    <dgm:pt modelId="{9E8D419B-D4F3-4790-AB50-A9F44312DB21}" type="parTrans" cxnId="{9BEEFFA5-532C-4A93-A1E1-30E721FD4A1B}">
      <dgm:prSet/>
      <dgm:spPr/>
      <dgm:t>
        <a:bodyPr/>
        <a:lstStyle/>
        <a:p>
          <a:endParaRPr lang="es-MX"/>
        </a:p>
      </dgm:t>
    </dgm:pt>
    <dgm:pt modelId="{380EE6E6-DE15-4937-86DC-386FBA0E4E88}" type="sibTrans" cxnId="{9BEEFFA5-532C-4A93-A1E1-30E721FD4A1B}">
      <dgm:prSet/>
      <dgm:spPr/>
      <dgm:t>
        <a:bodyPr/>
        <a:lstStyle/>
        <a:p>
          <a:endParaRPr lang="es-MX"/>
        </a:p>
      </dgm:t>
    </dgm:pt>
    <dgm:pt modelId="{818128B2-ECDF-4568-A24E-CAE2643D2FF6}">
      <dgm:prSet phldrT="[Texto]"/>
      <dgm:spPr/>
      <dgm:t>
        <a:bodyPr/>
        <a:lstStyle/>
        <a:p>
          <a:r>
            <a:rPr lang="es-MX" dirty="0" smtClean="0"/>
            <a:t>Problemas</a:t>
          </a:r>
          <a:endParaRPr lang="es-MX" dirty="0"/>
        </a:p>
      </dgm:t>
    </dgm:pt>
    <dgm:pt modelId="{1282CB7D-6F49-4A38-9F4E-E170F1D650C3}" type="parTrans" cxnId="{E9D1690C-8C67-4C3B-91B5-B466F99EFAD4}">
      <dgm:prSet/>
      <dgm:spPr/>
      <dgm:t>
        <a:bodyPr/>
        <a:lstStyle/>
        <a:p>
          <a:endParaRPr lang="es-MX"/>
        </a:p>
      </dgm:t>
    </dgm:pt>
    <dgm:pt modelId="{7A1D542D-1DB5-4717-98C9-2A23B611D100}" type="sibTrans" cxnId="{E9D1690C-8C67-4C3B-91B5-B466F99EFAD4}">
      <dgm:prSet/>
      <dgm:spPr/>
      <dgm:t>
        <a:bodyPr/>
        <a:lstStyle/>
        <a:p>
          <a:endParaRPr lang="es-MX"/>
        </a:p>
      </dgm:t>
    </dgm:pt>
    <dgm:pt modelId="{A721EE20-BA84-421B-A1AE-F7F145C4A510}" type="pres">
      <dgm:prSet presAssocID="{6244CFA8-C6A5-497C-AA93-56A42D34D157}" presName="compositeShape" presStyleCnt="0">
        <dgm:presLayoutVars>
          <dgm:chMax val="2"/>
          <dgm:dir/>
          <dgm:resizeHandles val="exact"/>
        </dgm:presLayoutVars>
      </dgm:prSet>
      <dgm:spPr/>
      <dgm:t>
        <a:bodyPr/>
        <a:lstStyle/>
        <a:p>
          <a:endParaRPr lang="es-MX"/>
        </a:p>
      </dgm:t>
    </dgm:pt>
    <dgm:pt modelId="{AB2BB477-4132-404D-B67D-7FCA2A0DC14C}" type="pres">
      <dgm:prSet presAssocID="{6244CFA8-C6A5-497C-AA93-56A42D34D157}" presName="divider" presStyleLbl="fgShp" presStyleIdx="0" presStyleCnt="1"/>
      <dgm:spPr/>
      <dgm:t>
        <a:bodyPr/>
        <a:lstStyle/>
        <a:p>
          <a:endParaRPr lang="es-MX"/>
        </a:p>
      </dgm:t>
    </dgm:pt>
    <dgm:pt modelId="{7BD94E67-4440-4C11-8C99-84945AFE0D87}" type="pres">
      <dgm:prSet presAssocID="{0B8F4C30-88E7-483D-85D1-3AF9E47D4988}" presName="downArrow" presStyleLbl="node1" presStyleIdx="0" presStyleCnt="2"/>
      <dgm:spPr/>
      <dgm:t>
        <a:bodyPr/>
        <a:lstStyle/>
        <a:p>
          <a:endParaRPr lang="es-MX"/>
        </a:p>
      </dgm:t>
    </dgm:pt>
    <dgm:pt modelId="{17086A2F-F666-4EDA-93E4-91B75599CB0B}" type="pres">
      <dgm:prSet presAssocID="{0B8F4C30-88E7-483D-85D1-3AF9E47D4988}" presName="downArrowText" presStyleLbl="revTx" presStyleIdx="0" presStyleCnt="2">
        <dgm:presLayoutVars>
          <dgm:bulletEnabled val="1"/>
        </dgm:presLayoutVars>
      </dgm:prSet>
      <dgm:spPr/>
      <dgm:t>
        <a:bodyPr/>
        <a:lstStyle/>
        <a:p>
          <a:endParaRPr lang="es-MX"/>
        </a:p>
      </dgm:t>
    </dgm:pt>
    <dgm:pt modelId="{E9787829-602E-40A9-9A24-514CD8235529}" type="pres">
      <dgm:prSet presAssocID="{818128B2-ECDF-4568-A24E-CAE2643D2FF6}" presName="upArrow" presStyleLbl="node1" presStyleIdx="1" presStyleCnt="2"/>
      <dgm:spPr/>
      <dgm:t>
        <a:bodyPr/>
        <a:lstStyle/>
        <a:p>
          <a:endParaRPr lang="es-MX"/>
        </a:p>
      </dgm:t>
    </dgm:pt>
    <dgm:pt modelId="{ACE4992B-DF59-4913-9FFF-14A8FCFA140D}" type="pres">
      <dgm:prSet presAssocID="{818128B2-ECDF-4568-A24E-CAE2643D2FF6}" presName="upArrowText" presStyleLbl="revTx" presStyleIdx="1" presStyleCnt="2">
        <dgm:presLayoutVars>
          <dgm:bulletEnabled val="1"/>
        </dgm:presLayoutVars>
      </dgm:prSet>
      <dgm:spPr/>
      <dgm:t>
        <a:bodyPr/>
        <a:lstStyle/>
        <a:p>
          <a:endParaRPr lang="es-MX"/>
        </a:p>
      </dgm:t>
    </dgm:pt>
  </dgm:ptLst>
  <dgm:cxnLst>
    <dgm:cxn modelId="{64A78ED8-7DD4-48EE-B458-764B19F5D561}" type="presOf" srcId="{818128B2-ECDF-4568-A24E-CAE2643D2FF6}" destId="{ACE4992B-DF59-4913-9FFF-14A8FCFA140D}" srcOrd="0" destOrd="0" presId="urn:microsoft.com/office/officeart/2005/8/layout/arrow3"/>
    <dgm:cxn modelId="{E2150FAA-3803-43F1-B8B1-A8D65BE96A57}" type="presOf" srcId="{0B8F4C30-88E7-483D-85D1-3AF9E47D4988}" destId="{17086A2F-F666-4EDA-93E4-91B75599CB0B}" srcOrd="0" destOrd="0" presId="urn:microsoft.com/office/officeart/2005/8/layout/arrow3"/>
    <dgm:cxn modelId="{9BEEFFA5-532C-4A93-A1E1-30E721FD4A1B}" srcId="{6244CFA8-C6A5-497C-AA93-56A42D34D157}" destId="{0B8F4C30-88E7-483D-85D1-3AF9E47D4988}" srcOrd="0" destOrd="0" parTransId="{9E8D419B-D4F3-4790-AB50-A9F44312DB21}" sibTransId="{380EE6E6-DE15-4937-86DC-386FBA0E4E88}"/>
    <dgm:cxn modelId="{FA99B757-93DD-4BA4-8F6B-25FA00FE750E}" type="presOf" srcId="{6244CFA8-C6A5-497C-AA93-56A42D34D157}" destId="{A721EE20-BA84-421B-A1AE-F7F145C4A510}" srcOrd="0" destOrd="0" presId="urn:microsoft.com/office/officeart/2005/8/layout/arrow3"/>
    <dgm:cxn modelId="{E9D1690C-8C67-4C3B-91B5-B466F99EFAD4}" srcId="{6244CFA8-C6A5-497C-AA93-56A42D34D157}" destId="{818128B2-ECDF-4568-A24E-CAE2643D2FF6}" srcOrd="1" destOrd="0" parTransId="{1282CB7D-6F49-4A38-9F4E-E170F1D650C3}" sibTransId="{7A1D542D-1DB5-4717-98C9-2A23B611D100}"/>
    <dgm:cxn modelId="{B428E133-165E-4611-B0AC-97B95AC8532F}" type="presParOf" srcId="{A721EE20-BA84-421B-A1AE-F7F145C4A510}" destId="{AB2BB477-4132-404D-B67D-7FCA2A0DC14C}" srcOrd="0" destOrd="0" presId="urn:microsoft.com/office/officeart/2005/8/layout/arrow3"/>
    <dgm:cxn modelId="{10998E34-4CA4-495D-93DD-E053FAB03EEC}" type="presParOf" srcId="{A721EE20-BA84-421B-A1AE-F7F145C4A510}" destId="{7BD94E67-4440-4C11-8C99-84945AFE0D87}" srcOrd="1" destOrd="0" presId="urn:microsoft.com/office/officeart/2005/8/layout/arrow3"/>
    <dgm:cxn modelId="{DDE4FC92-D670-41A3-A3A6-E1D91D5BB1F9}" type="presParOf" srcId="{A721EE20-BA84-421B-A1AE-F7F145C4A510}" destId="{17086A2F-F666-4EDA-93E4-91B75599CB0B}" srcOrd="2" destOrd="0" presId="urn:microsoft.com/office/officeart/2005/8/layout/arrow3"/>
    <dgm:cxn modelId="{13D98665-F1D3-4020-9340-EFB58AA0F470}" type="presParOf" srcId="{A721EE20-BA84-421B-A1AE-F7F145C4A510}" destId="{E9787829-602E-40A9-9A24-514CD8235529}" srcOrd="3" destOrd="0" presId="urn:microsoft.com/office/officeart/2005/8/layout/arrow3"/>
    <dgm:cxn modelId="{71A298D6-7133-44DF-A9AC-3C6B63BB348A}" type="presParOf" srcId="{A721EE20-BA84-421B-A1AE-F7F145C4A510}" destId="{ACE4992B-DF59-4913-9FFF-14A8FCFA140D}"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BA21D42-ECBA-4AE2-A826-663674625D57}" type="doc">
      <dgm:prSet loTypeId="urn:microsoft.com/office/officeart/2009/3/layout/StepUpProcess" loCatId="process" qsTypeId="urn:microsoft.com/office/officeart/2005/8/quickstyle/3d1" qsCatId="3D" csTypeId="urn:microsoft.com/office/officeart/2005/8/colors/colorful2" csCatId="colorful" phldr="1"/>
      <dgm:spPr/>
      <dgm:t>
        <a:bodyPr/>
        <a:lstStyle/>
        <a:p>
          <a:endParaRPr lang="es-MX"/>
        </a:p>
      </dgm:t>
    </dgm:pt>
    <dgm:pt modelId="{A2E648BF-A88A-40F5-B288-164493607C7E}">
      <dgm:prSet phldrT="[Texto]"/>
      <dgm:spPr/>
      <dgm:t>
        <a:bodyPr/>
        <a:lstStyle/>
        <a:p>
          <a:r>
            <a:rPr lang="es-MX" dirty="0" smtClean="0"/>
            <a:t>Viabilidad técnica</a:t>
          </a:r>
          <a:endParaRPr lang="es-MX" dirty="0"/>
        </a:p>
      </dgm:t>
    </dgm:pt>
    <dgm:pt modelId="{BE75D896-ED59-4659-809B-FCD3156350D7}" type="parTrans" cxnId="{D0552924-B09E-43F4-88F7-F7C544A84630}">
      <dgm:prSet/>
      <dgm:spPr/>
      <dgm:t>
        <a:bodyPr/>
        <a:lstStyle/>
        <a:p>
          <a:endParaRPr lang="es-MX"/>
        </a:p>
      </dgm:t>
    </dgm:pt>
    <dgm:pt modelId="{00766865-DA26-4508-8F49-F148BDD50AA4}" type="sibTrans" cxnId="{D0552924-B09E-43F4-88F7-F7C544A84630}">
      <dgm:prSet/>
      <dgm:spPr/>
      <dgm:t>
        <a:bodyPr/>
        <a:lstStyle/>
        <a:p>
          <a:endParaRPr lang="es-MX"/>
        </a:p>
      </dgm:t>
    </dgm:pt>
    <dgm:pt modelId="{7E5B999A-4E8E-4830-8A0B-675EBAA71410}">
      <dgm:prSet phldrT="[Texto]"/>
      <dgm:spPr/>
      <dgm:t>
        <a:bodyPr/>
        <a:lstStyle/>
        <a:p>
          <a:r>
            <a:rPr lang="es-MX" dirty="0" smtClean="0"/>
            <a:t>Viabilidad económica</a:t>
          </a:r>
          <a:endParaRPr lang="es-MX" dirty="0"/>
        </a:p>
      </dgm:t>
    </dgm:pt>
    <dgm:pt modelId="{021AE4A4-6FF9-43F6-8953-2B39DF818F06}" type="parTrans" cxnId="{02596945-06C8-47E1-9612-AA94BADCA276}">
      <dgm:prSet/>
      <dgm:spPr/>
      <dgm:t>
        <a:bodyPr/>
        <a:lstStyle/>
        <a:p>
          <a:endParaRPr lang="es-MX"/>
        </a:p>
      </dgm:t>
    </dgm:pt>
    <dgm:pt modelId="{7DB40CCA-AB0E-4152-9D07-977EF1F83EAB}" type="sibTrans" cxnId="{02596945-06C8-47E1-9612-AA94BADCA276}">
      <dgm:prSet/>
      <dgm:spPr/>
      <dgm:t>
        <a:bodyPr/>
        <a:lstStyle/>
        <a:p>
          <a:endParaRPr lang="es-MX"/>
        </a:p>
      </dgm:t>
    </dgm:pt>
    <dgm:pt modelId="{C0FA6655-7FA2-4F7F-B6C4-3FD121D4C4CC}">
      <dgm:prSet phldrT="[Texto]"/>
      <dgm:spPr/>
      <dgm:t>
        <a:bodyPr/>
        <a:lstStyle/>
        <a:p>
          <a:r>
            <a:rPr lang="es-MX" dirty="0" smtClean="0"/>
            <a:t>Viabilidad operativa</a:t>
          </a:r>
          <a:endParaRPr lang="es-MX" dirty="0"/>
        </a:p>
      </dgm:t>
    </dgm:pt>
    <dgm:pt modelId="{4C665E7F-652C-4749-A475-8B423F5968FD}" type="parTrans" cxnId="{43897CAC-1359-43AA-ADEA-565628581F3C}">
      <dgm:prSet/>
      <dgm:spPr/>
      <dgm:t>
        <a:bodyPr/>
        <a:lstStyle/>
        <a:p>
          <a:endParaRPr lang="es-MX"/>
        </a:p>
      </dgm:t>
    </dgm:pt>
    <dgm:pt modelId="{A55CD4BC-F88B-426B-96F1-7982BBCD0ABF}" type="sibTrans" cxnId="{43897CAC-1359-43AA-ADEA-565628581F3C}">
      <dgm:prSet/>
      <dgm:spPr/>
      <dgm:t>
        <a:bodyPr/>
        <a:lstStyle/>
        <a:p>
          <a:endParaRPr lang="es-MX"/>
        </a:p>
      </dgm:t>
    </dgm:pt>
    <dgm:pt modelId="{94356FD6-4B16-439E-BF33-DC3DD5A3ECB7}" type="pres">
      <dgm:prSet presAssocID="{0BA21D42-ECBA-4AE2-A826-663674625D57}" presName="rootnode" presStyleCnt="0">
        <dgm:presLayoutVars>
          <dgm:chMax/>
          <dgm:chPref/>
          <dgm:dir/>
          <dgm:animLvl val="lvl"/>
        </dgm:presLayoutVars>
      </dgm:prSet>
      <dgm:spPr/>
      <dgm:t>
        <a:bodyPr/>
        <a:lstStyle/>
        <a:p>
          <a:endParaRPr lang="es-MX"/>
        </a:p>
      </dgm:t>
    </dgm:pt>
    <dgm:pt modelId="{C19AE3A4-ECAE-4AFA-8AC8-AE2CA7877A37}" type="pres">
      <dgm:prSet presAssocID="{A2E648BF-A88A-40F5-B288-164493607C7E}" presName="composite" presStyleCnt="0"/>
      <dgm:spPr/>
    </dgm:pt>
    <dgm:pt modelId="{5B49F4FA-B3B0-4426-A9C5-9791E69CA902}" type="pres">
      <dgm:prSet presAssocID="{A2E648BF-A88A-40F5-B288-164493607C7E}" presName="LShape" presStyleLbl="alignNode1" presStyleIdx="0" presStyleCnt="5"/>
      <dgm:spPr/>
    </dgm:pt>
    <dgm:pt modelId="{5967A546-97B7-4AB4-A67E-951D8A257105}" type="pres">
      <dgm:prSet presAssocID="{A2E648BF-A88A-40F5-B288-164493607C7E}" presName="ParentText" presStyleLbl="revTx" presStyleIdx="0" presStyleCnt="3">
        <dgm:presLayoutVars>
          <dgm:chMax val="0"/>
          <dgm:chPref val="0"/>
          <dgm:bulletEnabled val="1"/>
        </dgm:presLayoutVars>
      </dgm:prSet>
      <dgm:spPr/>
      <dgm:t>
        <a:bodyPr/>
        <a:lstStyle/>
        <a:p>
          <a:endParaRPr lang="es-MX"/>
        </a:p>
      </dgm:t>
    </dgm:pt>
    <dgm:pt modelId="{0FF4916B-8455-4528-AF95-C4F7E1CE8F56}" type="pres">
      <dgm:prSet presAssocID="{A2E648BF-A88A-40F5-B288-164493607C7E}" presName="Triangle" presStyleLbl="alignNode1" presStyleIdx="1" presStyleCnt="5"/>
      <dgm:spPr/>
    </dgm:pt>
    <dgm:pt modelId="{A3F0FB95-9E78-449E-B13C-86B01313D092}" type="pres">
      <dgm:prSet presAssocID="{00766865-DA26-4508-8F49-F148BDD50AA4}" presName="sibTrans" presStyleCnt="0"/>
      <dgm:spPr/>
    </dgm:pt>
    <dgm:pt modelId="{F37C7D15-A704-428F-A2B1-AC3C86585CB1}" type="pres">
      <dgm:prSet presAssocID="{00766865-DA26-4508-8F49-F148BDD50AA4}" presName="space" presStyleCnt="0"/>
      <dgm:spPr/>
    </dgm:pt>
    <dgm:pt modelId="{809B76ED-E0E0-479F-B8F0-6005FBC948FD}" type="pres">
      <dgm:prSet presAssocID="{7E5B999A-4E8E-4830-8A0B-675EBAA71410}" presName="composite" presStyleCnt="0"/>
      <dgm:spPr/>
    </dgm:pt>
    <dgm:pt modelId="{F2617B6F-DE57-450D-AD90-CEAC562AEC5F}" type="pres">
      <dgm:prSet presAssocID="{7E5B999A-4E8E-4830-8A0B-675EBAA71410}" presName="LShape" presStyleLbl="alignNode1" presStyleIdx="2" presStyleCnt="5"/>
      <dgm:spPr/>
    </dgm:pt>
    <dgm:pt modelId="{9A6FC7A5-51EA-4C8F-B691-2B188DB7DF4B}" type="pres">
      <dgm:prSet presAssocID="{7E5B999A-4E8E-4830-8A0B-675EBAA71410}" presName="ParentText" presStyleLbl="revTx" presStyleIdx="1" presStyleCnt="3">
        <dgm:presLayoutVars>
          <dgm:chMax val="0"/>
          <dgm:chPref val="0"/>
          <dgm:bulletEnabled val="1"/>
        </dgm:presLayoutVars>
      </dgm:prSet>
      <dgm:spPr/>
      <dgm:t>
        <a:bodyPr/>
        <a:lstStyle/>
        <a:p>
          <a:endParaRPr lang="es-MX"/>
        </a:p>
      </dgm:t>
    </dgm:pt>
    <dgm:pt modelId="{4F55357E-B363-488D-B18B-E9D001B71C61}" type="pres">
      <dgm:prSet presAssocID="{7E5B999A-4E8E-4830-8A0B-675EBAA71410}" presName="Triangle" presStyleLbl="alignNode1" presStyleIdx="3" presStyleCnt="5"/>
      <dgm:spPr/>
    </dgm:pt>
    <dgm:pt modelId="{951913C1-4B3C-4C83-B588-9B2A82082BFD}" type="pres">
      <dgm:prSet presAssocID="{7DB40CCA-AB0E-4152-9D07-977EF1F83EAB}" presName="sibTrans" presStyleCnt="0"/>
      <dgm:spPr/>
    </dgm:pt>
    <dgm:pt modelId="{494A560C-D5AF-4B09-A882-81BA836BDE85}" type="pres">
      <dgm:prSet presAssocID="{7DB40CCA-AB0E-4152-9D07-977EF1F83EAB}" presName="space" presStyleCnt="0"/>
      <dgm:spPr/>
    </dgm:pt>
    <dgm:pt modelId="{A48E7366-EC32-4282-8A86-D6D99DD672FA}" type="pres">
      <dgm:prSet presAssocID="{C0FA6655-7FA2-4F7F-B6C4-3FD121D4C4CC}" presName="composite" presStyleCnt="0"/>
      <dgm:spPr/>
    </dgm:pt>
    <dgm:pt modelId="{0A665A9A-33EA-4728-AC22-DE01E0C9456D}" type="pres">
      <dgm:prSet presAssocID="{C0FA6655-7FA2-4F7F-B6C4-3FD121D4C4CC}" presName="LShape" presStyleLbl="alignNode1" presStyleIdx="4" presStyleCnt="5"/>
      <dgm:spPr/>
    </dgm:pt>
    <dgm:pt modelId="{137CB6AD-ACD0-4D46-BD41-F773333AA629}" type="pres">
      <dgm:prSet presAssocID="{C0FA6655-7FA2-4F7F-B6C4-3FD121D4C4CC}" presName="ParentText" presStyleLbl="revTx" presStyleIdx="2" presStyleCnt="3">
        <dgm:presLayoutVars>
          <dgm:chMax val="0"/>
          <dgm:chPref val="0"/>
          <dgm:bulletEnabled val="1"/>
        </dgm:presLayoutVars>
      </dgm:prSet>
      <dgm:spPr/>
      <dgm:t>
        <a:bodyPr/>
        <a:lstStyle/>
        <a:p>
          <a:endParaRPr lang="es-MX"/>
        </a:p>
      </dgm:t>
    </dgm:pt>
  </dgm:ptLst>
  <dgm:cxnLst>
    <dgm:cxn modelId="{D0552924-B09E-43F4-88F7-F7C544A84630}" srcId="{0BA21D42-ECBA-4AE2-A826-663674625D57}" destId="{A2E648BF-A88A-40F5-B288-164493607C7E}" srcOrd="0" destOrd="0" parTransId="{BE75D896-ED59-4659-809B-FCD3156350D7}" sibTransId="{00766865-DA26-4508-8F49-F148BDD50AA4}"/>
    <dgm:cxn modelId="{AF8BC122-F2E6-48DD-B46C-FDBB5D695C7B}" type="presOf" srcId="{7E5B999A-4E8E-4830-8A0B-675EBAA71410}" destId="{9A6FC7A5-51EA-4C8F-B691-2B188DB7DF4B}" srcOrd="0" destOrd="0" presId="urn:microsoft.com/office/officeart/2009/3/layout/StepUpProcess"/>
    <dgm:cxn modelId="{43897CAC-1359-43AA-ADEA-565628581F3C}" srcId="{0BA21D42-ECBA-4AE2-A826-663674625D57}" destId="{C0FA6655-7FA2-4F7F-B6C4-3FD121D4C4CC}" srcOrd="2" destOrd="0" parTransId="{4C665E7F-652C-4749-A475-8B423F5968FD}" sibTransId="{A55CD4BC-F88B-426B-96F1-7982BBCD0ABF}"/>
    <dgm:cxn modelId="{E73056B0-EF7B-48C3-8184-5B9E3C144C70}" type="presOf" srcId="{C0FA6655-7FA2-4F7F-B6C4-3FD121D4C4CC}" destId="{137CB6AD-ACD0-4D46-BD41-F773333AA629}" srcOrd="0" destOrd="0" presId="urn:microsoft.com/office/officeart/2009/3/layout/StepUpProcess"/>
    <dgm:cxn modelId="{02596945-06C8-47E1-9612-AA94BADCA276}" srcId="{0BA21D42-ECBA-4AE2-A826-663674625D57}" destId="{7E5B999A-4E8E-4830-8A0B-675EBAA71410}" srcOrd="1" destOrd="0" parTransId="{021AE4A4-6FF9-43F6-8953-2B39DF818F06}" sibTransId="{7DB40CCA-AB0E-4152-9D07-977EF1F83EAB}"/>
    <dgm:cxn modelId="{2661BA48-B656-43CC-882D-750B3B4BC0EB}" type="presOf" srcId="{A2E648BF-A88A-40F5-B288-164493607C7E}" destId="{5967A546-97B7-4AB4-A67E-951D8A257105}" srcOrd="0" destOrd="0" presId="urn:microsoft.com/office/officeart/2009/3/layout/StepUpProcess"/>
    <dgm:cxn modelId="{C5AAE1E3-52CD-4A4C-A34D-BC22F3C5FA25}" type="presOf" srcId="{0BA21D42-ECBA-4AE2-A826-663674625D57}" destId="{94356FD6-4B16-439E-BF33-DC3DD5A3ECB7}" srcOrd="0" destOrd="0" presId="urn:microsoft.com/office/officeart/2009/3/layout/StepUpProcess"/>
    <dgm:cxn modelId="{14E02790-C7AD-4750-A73D-99CF56C0E2EE}" type="presParOf" srcId="{94356FD6-4B16-439E-BF33-DC3DD5A3ECB7}" destId="{C19AE3A4-ECAE-4AFA-8AC8-AE2CA7877A37}" srcOrd="0" destOrd="0" presId="urn:microsoft.com/office/officeart/2009/3/layout/StepUpProcess"/>
    <dgm:cxn modelId="{DC4105B3-45E7-4A42-97BF-3693005AC066}" type="presParOf" srcId="{C19AE3A4-ECAE-4AFA-8AC8-AE2CA7877A37}" destId="{5B49F4FA-B3B0-4426-A9C5-9791E69CA902}" srcOrd="0" destOrd="0" presId="urn:microsoft.com/office/officeart/2009/3/layout/StepUpProcess"/>
    <dgm:cxn modelId="{A6BAA5EE-26B3-461F-B183-8FB38FDAF143}" type="presParOf" srcId="{C19AE3A4-ECAE-4AFA-8AC8-AE2CA7877A37}" destId="{5967A546-97B7-4AB4-A67E-951D8A257105}" srcOrd="1" destOrd="0" presId="urn:microsoft.com/office/officeart/2009/3/layout/StepUpProcess"/>
    <dgm:cxn modelId="{683AEB23-562B-4D82-80AF-0ABAF6493037}" type="presParOf" srcId="{C19AE3A4-ECAE-4AFA-8AC8-AE2CA7877A37}" destId="{0FF4916B-8455-4528-AF95-C4F7E1CE8F56}" srcOrd="2" destOrd="0" presId="urn:microsoft.com/office/officeart/2009/3/layout/StepUpProcess"/>
    <dgm:cxn modelId="{6B8406CA-60DB-4913-A578-85AB4D3945E9}" type="presParOf" srcId="{94356FD6-4B16-439E-BF33-DC3DD5A3ECB7}" destId="{A3F0FB95-9E78-449E-B13C-86B01313D092}" srcOrd="1" destOrd="0" presId="urn:microsoft.com/office/officeart/2009/3/layout/StepUpProcess"/>
    <dgm:cxn modelId="{F937CC31-AB66-4B28-A835-D4965DF57690}" type="presParOf" srcId="{A3F0FB95-9E78-449E-B13C-86B01313D092}" destId="{F37C7D15-A704-428F-A2B1-AC3C86585CB1}" srcOrd="0" destOrd="0" presId="urn:microsoft.com/office/officeart/2009/3/layout/StepUpProcess"/>
    <dgm:cxn modelId="{D9F17F86-AF05-477F-9390-38FF2D7B77E0}" type="presParOf" srcId="{94356FD6-4B16-439E-BF33-DC3DD5A3ECB7}" destId="{809B76ED-E0E0-479F-B8F0-6005FBC948FD}" srcOrd="2" destOrd="0" presId="urn:microsoft.com/office/officeart/2009/3/layout/StepUpProcess"/>
    <dgm:cxn modelId="{B47BEA30-75CA-4FF1-B06E-9A0E5CF7A96E}" type="presParOf" srcId="{809B76ED-E0E0-479F-B8F0-6005FBC948FD}" destId="{F2617B6F-DE57-450D-AD90-CEAC562AEC5F}" srcOrd="0" destOrd="0" presId="urn:microsoft.com/office/officeart/2009/3/layout/StepUpProcess"/>
    <dgm:cxn modelId="{C20CEBBD-757F-4654-AB28-40302782786E}" type="presParOf" srcId="{809B76ED-E0E0-479F-B8F0-6005FBC948FD}" destId="{9A6FC7A5-51EA-4C8F-B691-2B188DB7DF4B}" srcOrd="1" destOrd="0" presId="urn:microsoft.com/office/officeart/2009/3/layout/StepUpProcess"/>
    <dgm:cxn modelId="{332C346C-4FC2-4FBD-8816-EDECD272CD56}" type="presParOf" srcId="{809B76ED-E0E0-479F-B8F0-6005FBC948FD}" destId="{4F55357E-B363-488D-B18B-E9D001B71C61}" srcOrd="2" destOrd="0" presId="urn:microsoft.com/office/officeart/2009/3/layout/StepUpProcess"/>
    <dgm:cxn modelId="{B31A4450-25BF-47A8-A6AB-95B7C362209C}" type="presParOf" srcId="{94356FD6-4B16-439E-BF33-DC3DD5A3ECB7}" destId="{951913C1-4B3C-4C83-B588-9B2A82082BFD}" srcOrd="3" destOrd="0" presId="urn:microsoft.com/office/officeart/2009/3/layout/StepUpProcess"/>
    <dgm:cxn modelId="{107C138C-48F0-4CF6-B07B-07DBDF567ECB}" type="presParOf" srcId="{951913C1-4B3C-4C83-B588-9B2A82082BFD}" destId="{494A560C-D5AF-4B09-A882-81BA836BDE85}" srcOrd="0" destOrd="0" presId="urn:microsoft.com/office/officeart/2009/3/layout/StepUpProcess"/>
    <dgm:cxn modelId="{1FED38D8-AAA4-4B9A-8833-87B7395FC1B8}" type="presParOf" srcId="{94356FD6-4B16-439E-BF33-DC3DD5A3ECB7}" destId="{A48E7366-EC32-4282-8A86-D6D99DD672FA}" srcOrd="4" destOrd="0" presId="urn:microsoft.com/office/officeart/2009/3/layout/StepUpProcess"/>
    <dgm:cxn modelId="{8B1B3C50-0DCE-4546-A82B-10D9080D2AED}" type="presParOf" srcId="{A48E7366-EC32-4282-8A86-D6D99DD672FA}" destId="{0A665A9A-33EA-4728-AC22-DE01E0C9456D}" srcOrd="0" destOrd="0" presId="urn:microsoft.com/office/officeart/2009/3/layout/StepUpProcess"/>
    <dgm:cxn modelId="{40ABE387-4614-47EC-8229-A10BC223FC4B}" type="presParOf" srcId="{A48E7366-EC32-4282-8A86-D6D99DD672FA}" destId="{137CB6AD-ACD0-4D46-BD41-F773333AA62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B766855-3239-469A-AF71-6FD9DB42C1DD}" type="doc">
      <dgm:prSet loTypeId="urn:microsoft.com/office/officeart/2005/8/layout/hChevron3" loCatId="process" qsTypeId="urn:microsoft.com/office/officeart/2005/8/quickstyle/3d3" qsCatId="3D" csTypeId="urn:microsoft.com/office/officeart/2005/8/colors/accent0_3" csCatId="mainScheme" phldr="1"/>
      <dgm:spPr/>
    </dgm:pt>
    <dgm:pt modelId="{A2786AB5-EAD9-4426-84EF-B6A3810C93E8}">
      <dgm:prSet phldrT="[Texto]" custT="1"/>
      <dgm:spPr/>
      <dgm:t>
        <a:bodyPr/>
        <a:lstStyle/>
        <a:p>
          <a:r>
            <a:rPr lang="es-MX" sz="1050" smtClean="0"/>
            <a:t>Aceleración de un proceso</a:t>
          </a:r>
          <a:endParaRPr lang="es-MX" sz="1050"/>
        </a:p>
      </dgm:t>
    </dgm:pt>
    <dgm:pt modelId="{12CC266D-9FB7-4084-A8E2-3F4A7440F91E}" type="parTrans" cxnId="{8B0DDC90-E033-44FE-88A7-788B1C9D0252}">
      <dgm:prSet/>
      <dgm:spPr/>
      <dgm:t>
        <a:bodyPr/>
        <a:lstStyle/>
        <a:p>
          <a:endParaRPr lang="es-MX" sz="1050">
            <a:solidFill>
              <a:schemeClr val="tx1"/>
            </a:solidFill>
          </a:endParaRPr>
        </a:p>
      </dgm:t>
    </dgm:pt>
    <dgm:pt modelId="{70FC2CD6-568A-4B98-9B74-D323F0507ECE}" type="sibTrans" cxnId="{8B0DDC90-E033-44FE-88A7-788B1C9D0252}">
      <dgm:prSet/>
      <dgm:spPr/>
      <dgm:t>
        <a:bodyPr/>
        <a:lstStyle/>
        <a:p>
          <a:endParaRPr lang="es-MX" sz="1050">
            <a:solidFill>
              <a:schemeClr val="tx1"/>
            </a:solidFill>
          </a:endParaRPr>
        </a:p>
      </dgm:t>
    </dgm:pt>
    <dgm:pt modelId="{F5C1E068-B0C1-4B22-93F3-90E51695A9C1}">
      <dgm:prSet phldrT="[Texto]" custT="1"/>
      <dgm:spPr/>
      <dgm:t>
        <a:bodyPr/>
        <a:lstStyle/>
        <a:p>
          <a:r>
            <a:rPr lang="es-MX" sz="1050" smtClean="0"/>
            <a:t>Optimización de un proceso</a:t>
          </a:r>
          <a:endParaRPr lang="es-MX" sz="1050" dirty="0"/>
        </a:p>
      </dgm:t>
    </dgm:pt>
    <dgm:pt modelId="{2E5A16B2-587B-449D-93F0-CFB10A70861E}" type="parTrans" cxnId="{7E565E9B-69C2-4E52-8EF5-7F330D17AA29}">
      <dgm:prSet/>
      <dgm:spPr/>
      <dgm:t>
        <a:bodyPr/>
        <a:lstStyle/>
        <a:p>
          <a:endParaRPr lang="es-MX" sz="1050">
            <a:solidFill>
              <a:schemeClr val="tx1"/>
            </a:solidFill>
          </a:endParaRPr>
        </a:p>
      </dgm:t>
    </dgm:pt>
    <dgm:pt modelId="{3B664843-3647-4CDC-A40E-96417C07148D}" type="sibTrans" cxnId="{7E565E9B-69C2-4E52-8EF5-7F330D17AA29}">
      <dgm:prSet/>
      <dgm:spPr/>
      <dgm:t>
        <a:bodyPr/>
        <a:lstStyle/>
        <a:p>
          <a:endParaRPr lang="es-MX" sz="1050">
            <a:solidFill>
              <a:schemeClr val="tx1"/>
            </a:solidFill>
          </a:endParaRPr>
        </a:p>
      </dgm:t>
    </dgm:pt>
    <dgm:pt modelId="{88C44B8C-E0FB-471C-BAD2-0338F04E5C76}">
      <dgm:prSet phldrT="[Texto]" custT="1"/>
      <dgm:spPr/>
      <dgm:t>
        <a:bodyPr/>
        <a:lstStyle/>
        <a:p>
          <a:r>
            <a:rPr lang="es-MX" sz="1050" smtClean="0"/>
            <a:t>Combinación de procesos</a:t>
          </a:r>
          <a:endParaRPr lang="es-MX" sz="1050" dirty="0"/>
        </a:p>
      </dgm:t>
    </dgm:pt>
    <dgm:pt modelId="{476A0FB7-D9E9-4D77-9774-F89B28ABA863}" type="parTrans" cxnId="{4BB8B8AE-5A25-4059-BBC4-39114C41EC5A}">
      <dgm:prSet/>
      <dgm:spPr/>
      <dgm:t>
        <a:bodyPr/>
        <a:lstStyle/>
        <a:p>
          <a:endParaRPr lang="es-MX" sz="1050">
            <a:solidFill>
              <a:schemeClr val="tx1"/>
            </a:solidFill>
          </a:endParaRPr>
        </a:p>
      </dgm:t>
    </dgm:pt>
    <dgm:pt modelId="{90D196AF-E8EE-4A92-B0DA-9FC92E716309}" type="sibTrans" cxnId="{4BB8B8AE-5A25-4059-BBC4-39114C41EC5A}">
      <dgm:prSet/>
      <dgm:spPr/>
      <dgm:t>
        <a:bodyPr/>
        <a:lstStyle/>
        <a:p>
          <a:endParaRPr lang="es-MX" sz="1050">
            <a:solidFill>
              <a:schemeClr val="tx1"/>
            </a:solidFill>
          </a:endParaRPr>
        </a:p>
      </dgm:t>
    </dgm:pt>
    <dgm:pt modelId="{CF3EC43F-C3A6-4112-92B2-70F8F964765D}">
      <dgm:prSet phldrT="[Texto]" custT="1"/>
      <dgm:spPr/>
      <dgm:t>
        <a:bodyPr/>
        <a:lstStyle/>
        <a:p>
          <a:r>
            <a:rPr lang="es-MX" sz="1050" smtClean="0"/>
            <a:t>Reducción de errores</a:t>
          </a:r>
          <a:endParaRPr lang="es-MX" sz="1050" dirty="0"/>
        </a:p>
      </dgm:t>
    </dgm:pt>
    <dgm:pt modelId="{1C580BD0-4A3C-446A-85C5-2687BE6F2837}" type="parTrans" cxnId="{3C48B9B7-0DAD-4C1F-8A3F-580CEE75C4F5}">
      <dgm:prSet/>
      <dgm:spPr/>
      <dgm:t>
        <a:bodyPr/>
        <a:lstStyle/>
        <a:p>
          <a:endParaRPr lang="es-MX" sz="1050">
            <a:solidFill>
              <a:schemeClr val="tx1"/>
            </a:solidFill>
          </a:endParaRPr>
        </a:p>
      </dgm:t>
    </dgm:pt>
    <dgm:pt modelId="{34649555-C1BE-48C1-AB0D-9B95D94FF971}" type="sibTrans" cxnId="{3C48B9B7-0DAD-4C1F-8A3F-580CEE75C4F5}">
      <dgm:prSet/>
      <dgm:spPr/>
      <dgm:t>
        <a:bodyPr/>
        <a:lstStyle/>
        <a:p>
          <a:endParaRPr lang="es-MX" sz="1050">
            <a:solidFill>
              <a:schemeClr val="tx1"/>
            </a:solidFill>
          </a:endParaRPr>
        </a:p>
      </dgm:t>
    </dgm:pt>
    <dgm:pt modelId="{61F0B9F7-7700-41C3-BCF5-A1792C67ACB9}">
      <dgm:prSet phldrT="[Texto]" custT="1"/>
      <dgm:spPr/>
      <dgm:t>
        <a:bodyPr/>
        <a:lstStyle/>
        <a:p>
          <a:r>
            <a:rPr lang="es-MX" sz="1050" smtClean="0"/>
            <a:t>Reducción de almacena-miento</a:t>
          </a:r>
          <a:endParaRPr lang="es-MX" sz="1050" dirty="0"/>
        </a:p>
      </dgm:t>
    </dgm:pt>
    <dgm:pt modelId="{545826B4-283D-46FB-ACE7-10EFEE562560}" type="parTrans" cxnId="{0FE88A22-B978-48FA-BD40-C484641F21A0}">
      <dgm:prSet/>
      <dgm:spPr/>
      <dgm:t>
        <a:bodyPr/>
        <a:lstStyle/>
        <a:p>
          <a:endParaRPr lang="es-MX" sz="1050">
            <a:solidFill>
              <a:schemeClr val="tx1"/>
            </a:solidFill>
          </a:endParaRPr>
        </a:p>
      </dgm:t>
    </dgm:pt>
    <dgm:pt modelId="{DE61A392-0FEF-46FD-92C9-E7F002A94906}" type="sibTrans" cxnId="{0FE88A22-B978-48FA-BD40-C484641F21A0}">
      <dgm:prSet/>
      <dgm:spPr/>
      <dgm:t>
        <a:bodyPr/>
        <a:lstStyle/>
        <a:p>
          <a:endParaRPr lang="es-MX" sz="1050">
            <a:solidFill>
              <a:schemeClr val="tx1"/>
            </a:solidFill>
          </a:endParaRPr>
        </a:p>
      </dgm:t>
    </dgm:pt>
    <dgm:pt modelId="{5E376EF8-0F07-4EC3-B6DC-EAA02EAB8A89}">
      <dgm:prSet phldrT="[Texto]" custT="1"/>
      <dgm:spPr/>
      <dgm:t>
        <a:bodyPr/>
        <a:lstStyle/>
        <a:p>
          <a:r>
            <a:rPr lang="es-MX" sz="1050" smtClean="0"/>
            <a:t>Reducción de salidas redundantes</a:t>
          </a:r>
          <a:endParaRPr lang="es-MX" sz="1050" dirty="0"/>
        </a:p>
      </dgm:t>
    </dgm:pt>
    <dgm:pt modelId="{73FB58A6-DDB0-4441-B366-E13E1CF9AF55}" type="parTrans" cxnId="{BA290364-09D8-4213-9EF9-A55B8CAB4F57}">
      <dgm:prSet/>
      <dgm:spPr/>
      <dgm:t>
        <a:bodyPr/>
        <a:lstStyle/>
        <a:p>
          <a:endParaRPr lang="es-MX" sz="1050">
            <a:solidFill>
              <a:schemeClr val="tx1"/>
            </a:solidFill>
          </a:endParaRPr>
        </a:p>
      </dgm:t>
    </dgm:pt>
    <dgm:pt modelId="{BF199875-67F9-4D91-B0EE-4C1E17A364BF}" type="sibTrans" cxnId="{BA290364-09D8-4213-9EF9-A55B8CAB4F57}">
      <dgm:prSet/>
      <dgm:spPr/>
      <dgm:t>
        <a:bodyPr/>
        <a:lstStyle/>
        <a:p>
          <a:endParaRPr lang="es-MX" sz="1050">
            <a:solidFill>
              <a:schemeClr val="tx1"/>
            </a:solidFill>
          </a:endParaRPr>
        </a:p>
      </dgm:t>
    </dgm:pt>
    <dgm:pt modelId="{E9059109-9C36-42B6-AB0B-7CB6FDA72918}">
      <dgm:prSet phldrT="[Texto]" custT="1"/>
      <dgm:spPr/>
      <dgm:t>
        <a:bodyPr/>
        <a:lstStyle/>
        <a:p>
          <a:r>
            <a:rPr lang="es-MX" sz="1050" smtClean="0"/>
            <a:t>Mejora en la integración de sistemas</a:t>
          </a:r>
          <a:endParaRPr lang="es-MX" sz="1050" dirty="0"/>
        </a:p>
      </dgm:t>
    </dgm:pt>
    <dgm:pt modelId="{D0449D85-27BA-4C93-B75D-9345584A70D9}" type="parTrans" cxnId="{83B89E51-20A9-4B60-95B4-94D7421BA157}">
      <dgm:prSet/>
      <dgm:spPr/>
      <dgm:t>
        <a:bodyPr/>
        <a:lstStyle/>
        <a:p>
          <a:endParaRPr lang="es-MX" sz="1050"/>
        </a:p>
      </dgm:t>
    </dgm:pt>
    <dgm:pt modelId="{2EA7CB44-0403-4D64-B98E-C5AD03C7ECB6}" type="sibTrans" cxnId="{83B89E51-20A9-4B60-95B4-94D7421BA157}">
      <dgm:prSet/>
      <dgm:spPr/>
      <dgm:t>
        <a:bodyPr/>
        <a:lstStyle/>
        <a:p>
          <a:endParaRPr lang="es-MX" sz="1050"/>
        </a:p>
      </dgm:t>
    </dgm:pt>
    <dgm:pt modelId="{32715A85-59E0-477B-BB37-57940E20223F}" type="pres">
      <dgm:prSet presAssocID="{5B766855-3239-469A-AF71-6FD9DB42C1DD}" presName="Name0" presStyleCnt="0">
        <dgm:presLayoutVars>
          <dgm:dir/>
          <dgm:resizeHandles val="exact"/>
        </dgm:presLayoutVars>
      </dgm:prSet>
      <dgm:spPr/>
    </dgm:pt>
    <dgm:pt modelId="{8C7DABE4-7BC2-40DC-A6F3-6D4B50ACDB41}" type="pres">
      <dgm:prSet presAssocID="{A2786AB5-EAD9-4426-84EF-B6A3810C93E8}" presName="parTxOnly" presStyleLbl="node1" presStyleIdx="0" presStyleCnt="7">
        <dgm:presLayoutVars>
          <dgm:bulletEnabled val="1"/>
        </dgm:presLayoutVars>
      </dgm:prSet>
      <dgm:spPr/>
      <dgm:t>
        <a:bodyPr/>
        <a:lstStyle/>
        <a:p>
          <a:endParaRPr lang="es-MX"/>
        </a:p>
      </dgm:t>
    </dgm:pt>
    <dgm:pt modelId="{CE0290B5-0C0F-44A1-AFA8-2E6EDECF4E37}" type="pres">
      <dgm:prSet presAssocID="{70FC2CD6-568A-4B98-9B74-D323F0507ECE}" presName="parSpace" presStyleCnt="0"/>
      <dgm:spPr/>
    </dgm:pt>
    <dgm:pt modelId="{BC29E65D-452C-4F5B-825A-529FA4A15558}" type="pres">
      <dgm:prSet presAssocID="{F5C1E068-B0C1-4B22-93F3-90E51695A9C1}" presName="parTxOnly" presStyleLbl="node1" presStyleIdx="1" presStyleCnt="7">
        <dgm:presLayoutVars>
          <dgm:bulletEnabled val="1"/>
        </dgm:presLayoutVars>
      </dgm:prSet>
      <dgm:spPr/>
      <dgm:t>
        <a:bodyPr/>
        <a:lstStyle/>
        <a:p>
          <a:endParaRPr lang="es-MX"/>
        </a:p>
      </dgm:t>
    </dgm:pt>
    <dgm:pt modelId="{5BF0EF8E-F8CE-4261-B093-AF43B300A70B}" type="pres">
      <dgm:prSet presAssocID="{3B664843-3647-4CDC-A40E-96417C07148D}" presName="parSpace" presStyleCnt="0"/>
      <dgm:spPr/>
    </dgm:pt>
    <dgm:pt modelId="{69DF4288-7551-45A2-BEF5-06E83E36CA36}" type="pres">
      <dgm:prSet presAssocID="{88C44B8C-E0FB-471C-BAD2-0338F04E5C76}" presName="parTxOnly" presStyleLbl="node1" presStyleIdx="2" presStyleCnt="7">
        <dgm:presLayoutVars>
          <dgm:bulletEnabled val="1"/>
        </dgm:presLayoutVars>
      </dgm:prSet>
      <dgm:spPr/>
      <dgm:t>
        <a:bodyPr/>
        <a:lstStyle/>
        <a:p>
          <a:endParaRPr lang="es-MX"/>
        </a:p>
      </dgm:t>
    </dgm:pt>
    <dgm:pt modelId="{8E001A9B-B679-4E73-A97B-C5FE0D1E8C59}" type="pres">
      <dgm:prSet presAssocID="{90D196AF-E8EE-4A92-B0DA-9FC92E716309}" presName="parSpace" presStyleCnt="0"/>
      <dgm:spPr/>
    </dgm:pt>
    <dgm:pt modelId="{9F3030E0-D88D-43AC-828A-AE14A8DF5DB6}" type="pres">
      <dgm:prSet presAssocID="{CF3EC43F-C3A6-4112-92B2-70F8F964765D}" presName="parTxOnly" presStyleLbl="node1" presStyleIdx="3" presStyleCnt="7">
        <dgm:presLayoutVars>
          <dgm:bulletEnabled val="1"/>
        </dgm:presLayoutVars>
      </dgm:prSet>
      <dgm:spPr/>
      <dgm:t>
        <a:bodyPr/>
        <a:lstStyle/>
        <a:p>
          <a:endParaRPr lang="es-MX"/>
        </a:p>
      </dgm:t>
    </dgm:pt>
    <dgm:pt modelId="{19689764-C6F0-4495-99DD-8DEA4CBAECA3}" type="pres">
      <dgm:prSet presAssocID="{34649555-C1BE-48C1-AB0D-9B95D94FF971}" presName="parSpace" presStyleCnt="0"/>
      <dgm:spPr/>
    </dgm:pt>
    <dgm:pt modelId="{E805A013-C6AB-408A-99E4-5F1B70C073B0}" type="pres">
      <dgm:prSet presAssocID="{61F0B9F7-7700-41C3-BCF5-A1792C67ACB9}" presName="parTxOnly" presStyleLbl="node1" presStyleIdx="4" presStyleCnt="7">
        <dgm:presLayoutVars>
          <dgm:bulletEnabled val="1"/>
        </dgm:presLayoutVars>
      </dgm:prSet>
      <dgm:spPr/>
      <dgm:t>
        <a:bodyPr/>
        <a:lstStyle/>
        <a:p>
          <a:endParaRPr lang="es-MX"/>
        </a:p>
      </dgm:t>
    </dgm:pt>
    <dgm:pt modelId="{60BD2CF5-3D78-445E-B88B-C7BFB9A3DC4B}" type="pres">
      <dgm:prSet presAssocID="{DE61A392-0FEF-46FD-92C9-E7F002A94906}" presName="parSpace" presStyleCnt="0"/>
      <dgm:spPr/>
    </dgm:pt>
    <dgm:pt modelId="{6E54B0CC-893E-4F47-99B7-12790EA1DEC5}" type="pres">
      <dgm:prSet presAssocID="{5E376EF8-0F07-4EC3-B6DC-EAA02EAB8A89}" presName="parTxOnly" presStyleLbl="node1" presStyleIdx="5" presStyleCnt="7">
        <dgm:presLayoutVars>
          <dgm:bulletEnabled val="1"/>
        </dgm:presLayoutVars>
      </dgm:prSet>
      <dgm:spPr/>
      <dgm:t>
        <a:bodyPr/>
        <a:lstStyle/>
        <a:p>
          <a:endParaRPr lang="es-MX"/>
        </a:p>
      </dgm:t>
    </dgm:pt>
    <dgm:pt modelId="{A9899251-6AC0-430C-B4FB-43B5A93D6A0F}" type="pres">
      <dgm:prSet presAssocID="{BF199875-67F9-4D91-B0EE-4C1E17A364BF}" presName="parSpace" presStyleCnt="0"/>
      <dgm:spPr/>
    </dgm:pt>
    <dgm:pt modelId="{31670290-4D8E-4B7D-8FC6-6B883E446D81}" type="pres">
      <dgm:prSet presAssocID="{E9059109-9C36-42B6-AB0B-7CB6FDA72918}" presName="parTxOnly" presStyleLbl="node1" presStyleIdx="6" presStyleCnt="7">
        <dgm:presLayoutVars>
          <dgm:bulletEnabled val="1"/>
        </dgm:presLayoutVars>
      </dgm:prSet>
      <dgm:spPr/>
      <dgm:t>
        <a:bodyPr/>
        <a:lstStyle/>
        <a:p>
          <a:endParaRPr lang="es-MX"/>
        </a:p>
      </dgm:t>
    </dgm:pt>
  </dgm:ptLst>
  <dgm:cxnLst>
    <dgm:cxn modelId="{785345FA-061C-4052-93A9-6C0D8E3CB963}" type="presOf" srcId="{F5C1E068-B0C1-4B22-93F3-90E51695A9C1}" destId="{BC29E65D-452C-4F5B-825A-529FA4A15558}" srcOrd="0" destOrd="0" presId="urn:microsoft.com/office/officeart/2005/8/layout/hChevron3"/>
    <dgm:cxn modelId="{9E9AF0E1-6577-47D9-B5E5-D1E2D3204EBD}" type="presOf" srcId="{61F0B9F7-7700-41C3-BCF5-A1792C67ACB9}" destId="{E805A013-C6AB-408A-99E4-5F1B70C073B0}" srcOrd="0" destOrd="0" presId="urn:microsoft.com/office/officeart/2005/8/layout/hChevron3"/>
    <dgm:cxn modelId="{0FE88A22-B978-48FA-BD40-C484641F21A0}" srcId="{5B766855-3239-469A-AF71-6FD9DB42C1DD}" destId="{61F0B9F7-7700-41C3-BCF5-A1792C67ACB9}" srcOrd="4" destOrd="0" parTransId="{545826B4-283D-46FB-ACE7-10EFEE562560}" sibTransId="{DE61A392-0FEF-46FD-92C9-E7F002A94906}"/>
    <dgm:cxn modelId="{311E0D30-AB7A-4E65-8D04-0BA7EB403D31}" type="presOf" srcId="{CF3EC43F-C3A6-4112-92B2-70F8F964765D}" destId="{9F3030E0-D88D-43AC-828A-AE14A8DF5DB6}" srcOrd="0" destOrd="0" presId="urn:microsoft.com/office/officeart/2005/8/layout/hChevron3"/>
    <dgm:cxn modelId="{3C48B9B7-0DAD-4C1F-8A3F-580CEE75C4F5}" srcId="{5B766855-3239-469A-AF71-6FD9DB42C1DD}" destId="{CF3EC43F-C3A6-4112-92B2-70F8F964765D}" srcOrd="3" destOrd="0" parTransId="{1C580BD0-4A3C-446A-85C5-2687BE6F2837}" sibTransId="{34649555-C1BE-48C1-AB0D-9B95D94FF971}"/>
    <dgm:cxn modelId="{21EA47D3-6B41-4A24-9621-62451FE0B399}" type="presOf" srcId="{E9059109-9C36-42B6-AB0B-7CB6FDA72918}" destId="{31670290-4D8E-4B7D-8FC6-6B883E446D81}" srcOrd="0" destOrd="0" presId="urn:microsoft.com/office/officeart/2005/8/layout/hChevron3"/>
    <dgm:cxn modelId="{83B89E51-20A9-4B60-95B4-94D7421BA157}" srcId="{5B766855-3239-469A-AF71-6FD9DB42C1DD}" destId="{E9059109-9C36-42B6-AB0B-7CB6FDA72918}" srcOrd="6" destOrd="0" parTransId="{D0449D85-27BA-4C93-B75D-9345584A70D9}" sibTransId="{2EA7CB44-0403-4D64-B98E-C5AD03C7ECB6}"/>
    <dgm:cxn modelId="{113306D8-3686-47E5-883C-73DC6D6C9652}" type="presOf" srcId="{5E376EF8-0F07-4EC3-B6DC-EAA02EAB8A89}" destId="{6E54B0CC-893E-4F47-99B7-12790EA1DEC5}" srcOrd="0" destOrd="0" presId="urn:microsoft.com/office/officeart/2005/8/layout/hChevron3"/>
    <dgm:cxn modelId="{BA290364-09D8-4213-9EF9-A55B8CAB4F57}" srcId="{5B766855-3239-469A-AF71-6FD9DB42C1DD}" destId="{5E376EF8-0F07-4EC3-B6DC-EAA02EAB8A89}" srcOrd="5" destOrd="0" parTransId="{73FB58A6-DDB0-4441-B366-E13E1CF9AF55}" sibTransId="{BF199875-67F9-4D91-B0EE-4C1E17A364BF}"/>
    <dgm:cxn modelId="{8B0DDC90-E033-44FE-88A7-788B1C9D0252}" srcId="{5B766855-3239-469A-AF71-6FD9DB42C1DD}" destId="{A2786AB5-EAD9-4426-84EF-B6A3810C93E8}" srcOrd="0" destOrd="0" parTransId="{12CC266D-9FB7-4084-A8E2-3F4A7440F91E}" sibTransId="{70FC2CD6-568A-4B98-9B74-D323F0507ECE}"/>
    <dgm:cxn modelId="{3216597B-A8E1-428B-83E2-5824AC9A7A65}" type="presOf" srcId="{5B766855-3239-469A-AF71-6FD9DB42C1DD}" destId="{32715A85-59E0-477B-BB37-57940E20223F}" srcOrd="0" destOrd="0" presId="urn:microsoft.com/office/officeart/2005/8/layout/hChevron3"/>
    <dgm:cxn modelId="{FEB1CF27-5216-4CC3-AEAF-BB6F2C590D92}" type="presOf" srcId="{A2786AB5-EAD9-4426-84EF-B6A3810C93E8}" destId="{8C7DABE4-7BC2-40DC-A6F3-6D4B50ACDB41}" srcOrd="0" destOrd="0" presId="urn:microsoft.com/office/officeart/2005/8/layout/hChevron3"/>
    <dgm:cxn modelId="{4BB8B8AE-5A25-4059-BBC4-39114C41EC5A}" srcId="{5B766855-3239-469A-AF71-6FD9DB42C1DD}" destId="{88C44B8C-E0FB-471C-BAD2-0338F04E5C76}" srcOrd="2" destOrd="0" parTransId="{476A0FB7-D9E9-4D77-9774-F89B28ABA863}" sibTransId="{90D196AF-E8EE-4A92-B0DA-9FC92E716309}"/>
    <dgm:cxn modelId="{DCA14EB8-AC27-46E5-8458-2A98B3597427}" type="presOf" srcId="{88C44B8C-E0FB-471C-BAD2-0338F04E5C76}" destId="{69DF4288-7551-45A2-BEF5-06E83E36CA36}" srcOrd="0" destOrd="0" presId="urn:microsoft.com/office/officeart/2005/8/layout/hChevron3"/>
    <dgm:cxn modelId="{7E565E9B-69C2-4E52-8EF5-7F330D17AA29}" srcId="{5B766855-3239-469A-AF71-6FD9DB42C1DD}" destId="{F5C1E068-B0C1-4B22-93F3-90E51695A9C1}" srcOrd="1" destOrd="0" parTransId="{2E5A16B2-587B-449D-93F0-CFB10A70861E}" sibTransId="{3B664843-3647-4CDC-A40E-96417C07148D}"/>
    <dgm:cxn modelId="{B37CEB3F-A8EB-4ED9-8173-6E7AB947E8A4}" type="presParOf" srcId="{32715A85-59E0-477B-BB37-57940E20223F}" destId="{8C7DABE4-7BC2-40DC-A6F3-6D4B50ACDB41}" srcOrd="0" destOrd="0" presId="urn:microsoft.com/office/officeart/2005/8/layout/hChevron3"/>
    <dgm:cxn modelId="{5A288987-5E0A-42B0-A62A-1E90E7CD407B}" type="presParOf" srcId="{32715A85-59E0-477B-BB37-57940E20223F}" destId="{CE0290B5-0C0F-44A1-AFA8-2E6EDECF4E37}" srcOrd="1" destOrd="0" presId="urn:microsoft.com/office/officeart/2005/8/layout/hChevron3"/>
    <dgm:cxn modelId="{6480054E-2B6A-4E07-86E6-8FA3808BA7EB}" type="presParOf" srcId="{32715A85-59E0-477B-BB37-57940E20223F}" destId="{BC29E65D-452C-4F5B-825A-529FA4A15558}" srcOrd="2" destOrd="0" presId="urn:microsoft.com/office/officeart/2005/8/layout/hChevron3"/>
    <dgm:cxn modelId="{D24B39F3-CD9B-4EB5-8843-5BB9F08D1A64}" type="presParOf" srcId="{32715A85-59E0-477B-BB37-57940E20223F}" destId="{5BF0EF8E-F8CE-4261-B093-AF43B300A70B}" srcOrd="3" destOrd="0" presId="urn:microsoft.com/office/officeart/2005/8/layout/hChevron3"/>
    <dgm:cxn modelId="{1C588F4A-B46D-40DE-8EAF-9C916FD5A575}" type="presParOf" srcId="{32715A85-59E0-477B-BB37-57940E20223F}" destId="{69DF4288-7551-45A2-BEF5-06E83E36CA36}" srcOrd="4" destOrd="0" presId="urn:microsoft.com/office/officeart/2005/8/layout/hChevron3"/>
    <dgm:cxn modelId="{EA700602-09A9-4907-B0AF-86AC0A2C23E7}" type="presParOf" srcId="{32715A85-59E0-477B-BB37-57940E20223F}" destId="{8E001A9B-B679-4E73-A97B-C5FE0D1E8C59}" srcOrd="5" destOrd="0" presId="urn:microsoft.com/office/officeart/2005/8/layout/hChevron3"/>
    <dgm:cxn modelId="{E875AFC6-2000-4625-9057-46220F264072}" type="presParOf" srcId="{32715A85-59E0-477B-BB37-57940E20223F}" destId="{9F3030E0-D88D-43AC-828A-AE14A8DF5DB6}" srcOrd="6" destOrd="0" presId="urn:microsoft.com/office/officeart/2005/8/layout/hChevron3"/>
    <dgm:cxn modelId="{4B3F4BFA-D313-4C07-85AA-441715D20DD4}" type="presParOf" srcId="{32715A85-59E0-477B-BB37-57940E20223F}" destId="{19689764-C6F0-4495-99DD-8DEA4CBAECA3}" srcOrd="7" destOrd="0" presId="urn:microsoft.com/office/officeart/2005/8/layout/hChevron3"/>
    <dgm:cxn modelId="{F79BFA2F-C6AA-47E8-A055-890E63726E79}" type="presParOf" srcId="{32715A85-59E0-477B-BB37-57940E20223F}" destId="{E805A013-C6AB-408A-99E4-5F1B70C073B0}" srcOrd="8" destOrd="0" presId="urn:microsoft.com/office/officeart/2005/8/layout/hChevron3"/>
    <dgm:cxn modelId="{C2434F5C-82AA-4089-9AD2-01E24F6EBBA5}" type="presParOf" srcId="{32715A85-59E0-477B-BB37-57940E20223F}" destId="{60BD2CF5-3D78-445E-B88B-C7BFB9A3DC4B}" srcOrd="9" destOrd="0" presId="urn:microsoft.com/office/officeart/2005/8/layout/hChevron3"/>
    <dgm:cxn modelId="{537AAC89-2B19-43FC-843E-D0F4417DE3D4}" type="presParOf" srcId="{32715A85-59E0-477B-BB37-57940E20223F}" destId="{6E54B0CC-893E-4F47-99B7-12790EA1DEC5}" srcOrd="10" destOrd="0" presId="urn:microsoft.com/office/officeart/2005/8/layout/hChevron3"/>
    <dgm:cxn modelId="{420063F2-93AE-4CFE-9BC7-5F193A5A6ABB}" type="presParOf" srcId="{32715A85-59E0-477B-BB37-57940E20223F}" destId="{A9899251-6AC0-430C-B4FB-43B5A93D6A0F}" srcOrd="11" destOrd="0" presId="urn:microsoft.com/office/officeart/2005/8/layout/hChevron3"/>
    <dgm:cxn modelId="{1B67FD55-8B43-4869-827F-E0549B7B4DF5}" type="presParOf" srcId="{32715A85-59E0-477B-BB37-57940E20223F}" destId="{31670290-4D8E-4B7D-8FC6-6B883E446D81}" srcOrd="1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792B0B-AD2D-47BF-BF43-7AA429E6A83F}">
      <dsp:nvSpPr>
        <dsp:cNvPr id="0" name=""/>
        <dsp:cNvSpPr/>
      </dsp:nvSpPr>
      <dsp:spPr>
        <a:xfrm>
          <a:off x="3973" y="633454"/>
          <a:ext cx="2032239" cy="1046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lvl="0" algn="r" defTabSz="800100">
            <a:lnSpc>
              <a:spcPct val="90000"/>
            </a:lnSpc>
            <a:spcBef>
              <a:spcPct val="0"/>
            </a:spcBef>
            <a:spcAft>
              <a:spcPct val="35000"/>
            </a:spcAft>
          </a:pPr>
          <a:r>
            <a:rPr lang="es-MX" sz="1800" kern="1200" smtClean="0"/>
            <a:t>Revise los resultados contra los criterios de desempeño</a:t>
          </a:r>
          <a:endParaRPr lang="es-MX" sz="1800" kern="1200" dirty="0"/>
        </a:p>
      </dsp:txBody>
      <dsp:txXfrm>
        <a:off x="3973" y="633454"/>
        <a:ext cx="2032239" cy="1046925"/>
      </dsp:txXfrm>
    </dsp:sp>
    <dsp:sp modelId="{4DA4D002-AF72-4885-8EEE-2F9FE4782C3E}">
      <dsp:nvSpPr>
        <dsp:cNvPr id="0" name=""/>
        <dsp:cNvSpPr/>
      </dsp:nvSpPr>
      <dsp:spPr>
        <a:xfrm>
          <a:off x="2036212" y="404440"/>
          <a:ext cx="406447" cy="1504954"/>
        </a:xfrm>
        <a:prstGeom prst="leftBrace">
          <a:avLst>
            <a:gd name="adj1" fmla="val 35000"/>
            <a:gd name="adj2" fmla="val 50000"/>
          </a:avLst>
        </a:prstGeom>
        <a:noFill/>
        <a:ln w="2642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10C40E5-890E-41B6-8F14-13A67E99AB49}">
      <dsp:nvSpPr>
        <dsp:cNvPr id="0" name=""/>
        <dsp:cNvSpPr/>
      </dsp:nvSpPr>
      <dsp:spPr>
        <a:xfrm>
          <a:off x="2605239" y="404440"/>
          <a:ext cx="5527691" cy="1504954"/>
        </a:xfrm>
        <a:prstGeom prst="rect">
          <a:avLst/>
        </a:prstGeom>
        <a:gradFill rotWithShape="0">
          <a:gsLst>
            <a:gs pos="0">
              <a:schemeClr val="accent5">
                <a:hueOff val="0"/>
                <a:satOff val="0"/>
                <a:lumOff val="0"/>
                <a:alphaOff val="0"/>
                <a:shade val="70000"/>
                <a:satMod val="150000"/>
              </a:schemeClr>
            </a:gs>
            <a:gs pos="34000">
              <a:schemeClr val="accent5">
                <a:hueOff val="0"/>
                <a:satOff val="0"/>
                <a:lumOff val="0"/>
                <a:alphaOff val="0"/>
                <a:shade val="70000"/>
                <a:satMod val="140000"/>
              </a:schemeClr>
            </a:gs>
            <a:gs pos="70000">
              <a:schemeClr val="accent5">
                <a:hueOff val="0"/>
                <a:satOff val="0"/>
                <a:lumOff val="0"/>
                <a:alphaOff val="0"/>
                <a:tint val="100000"/>
                <a:shade val="90000"/>
                <a:satMod val="140000"/>
              </a:schemeClr>
            </a:gs>
            <a:gs pos="100000">
              <a:schemeClr val="accent5">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Demasiados errores</a:t>
          </a:r>
          <a:endParaRPr lang="es-MX" sz="1800" kern="1200" dirty="0"/>
        </a:p>
        <a:p>
          <a:pPr marL="171450" lvl="1" indent="-171450" algn="l" defTabSz="800100">
            <a:lnSpc>
              <a:spcPct val="90000"/>
            </a:lnSpc>
            <a:spcBef>
              <a:spcPct val="0"/>
            </a:spcBef>
            <a:spcAft>
              <a:spcPct val="15000"/>
            </a:spcAft>
            <a:buChar char="••"/>
          </a:pPr>
          <a:r>
            <a:rPr lang="es-MX" sz="1800" kern="1200" dirty="0" smtClean="0"/>
            <a:t>Trabajo realizado con lentitud</a:t>
          </a:r>
          <a:endParaRPr lang="es-MX" sz="1800" kern="1200" dirty="0"/>
        </a:p>
        <a:p>
          <a:pPr marL="171450" lvl="1" indent="-171450" algn="l" defTabSz="800100">
            <a:lnSpc>
              <a:spcPct val="90000"/>
            </a:lnSpc>
            <a:spcBef>
              <a:spcPct val="0"/>
            </a:spcBef>
            <a:spcAft>
              <a:spcPct val="15000"/>
            </a:spcAft>
            <a:buChar char="••"/>
          </a:pPr>
          <a:r>
            <a:rPr lang="es-MX" sz="1800" kern="1200" dirty="0" smtClean="0"/>
            <a:t>Trabajo realizado de manera incorrecta</a:t>
          </a:r>
          <a:endParaRPr lang="es-MX" sz="1800" kern="1200" dirty="0"/>
        </a:p>
        <a:p>
          <a:pPr marL="171450" lvl="1" indent="-171450" algn="l" defTabSz="800100">
            <a:lnSpc>
              <a:spcPct val="90000"/>
            </a:lnSpc>
            <a:spcBef>
              <a:spcPct val="0"/>
            </a:spcBef>
            <a:spcAft>
              <a:spcPct val="15000"/>
            </a:spcAft>
            <a:buChar char="••"/>
          </a:pPr>
          <a:r>
            <a:rPr lang="es-MX" sz="1800" kern="1200" dirty="0" smtClean="0"/>
            <a:t>Trabajo incompleto</a:t>
          </a:r>
          <a:endParaRPr lang="es-MX" sz="1800" kern="1200" dirty="0"/>
        </a:p>
        <a:p>
          <a:pPr marL="171450" lvl="1" indent="-171450" algn="l" defTabSz="800100">
            <a:lnSpc>
              <a:spcPct val="90000"/>
            </a:lnSpc>
            <a:spcBef>
              <a:spcPct val="0"/>
            </a:spcBef>
            <a:spcAft>
              <a:spcPct val="15000"/>
            </a:spcAft>
            <a:buChar char="••"/>
          </a:pPr>
          <a:r>
            <a:rPr lang="es-MX" sz="1800" kern="1200" dirty="0" smtClean="0"/>
            <a:t>Trabajo no realizado</a:t>
          </a:r>
          <a:endParaRPr lang="es-MX" sz="1800" kern="1200" dirty="0"/>
        </a:p>
      </dsp:txBody>
      <dsp:txXfrm>
        <a:off x="2605239" y="404440"/>
        <a:ext cx="5527691" cy="1504954"/>
      </dsp:txXfrm>
    </dsp:sp>
    <dsp:sp modelId="{718E7EE2-C11D-4BA9-838E-234F37B7EDE0}">
      <dsp:nvSpPr>
        <dsp:cNvPr id="0" name=""/>
        <dsp:cNvSpPr/>
      </dsp:nvSpPr>
      <dsp:spPr>
        <a:xfrm>
          <a:off x="3973" y="1974194"/>
          <a:ext cx="2032239" cy="1046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lvl="0" algn="r" defTabSz="800100">
            <a:lnSpc>
              <a:spcPct val="90000"/>
            </a:lnSpc>
            <a:spcBef>
              <a:spcPct val="0"/>
            </a:spcBef>
            <a:spcAft>
              <a:spcPct val="35000"/>
            </a:spcAft>
          </a:pPr>
          <a:r>
            <a:rPr lang="es-MX" sz="1800" kern="1200" dirty="0" smtClean="0"/>
            <a:t>Observe el comportamiento de los empleados</a:t>
          </a:r>
          <a:endParaRPr lang="es-MX" sz="1800" kern="1200" dirty="0"/>
        </a:p>
      </dsp:txBody>
      <dsp:txXfrm>
        <a:off x="3973" y="1974194"/>
        <a:ext cx="2032239" cy="1046925"/>
      </dsp:txXfrm>
    </dsp:sp>
    <dsp:sp modelId="{FB07D1FE-7074-46B7-8C72-199AD54890DF}">
      <dsp:nvSpPr>
        <dsp:cNvPr id="0" name=""/>
        <dsp:cNvSpPr/>
      </dsp:nvSpPr>
      <dsp:spPr>
        <a:xfrm>
          <a:off x="2036212" y="1974194"/>
          <a:ext cx="406447" cy="1046925"/>
        </a:xfrm>
        <a:prstGeom prst="leftBrace">
          <a:avLst>
            <a:gd name="adj1" fmla="val 35000"/>
            <a:gd name="adj2" fmla="val 50000"/>
          </a:avLst>
        </a:prstGeom>
        <a:noFill/>
        <a:ln w="2642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54DC293-77B0-4A6C-A349-C77276F9BF5A}">
      <dsp:nvSpPr>
        <dsp:cNvPr id="0" name=""/>
        <dsp:cNvSpPr/>
      </dsp:nvSpPr>
      <dsp:spPr>
        <a:xfrm>
          <a:off x="2605239" y="1974194"/>
          <a:ext cx="5527691" cy="1046925"/>
        </a:xfrm>
        <a:prstGeom prst="rect">
          <a:avLst/>
        </a:prstGeom>
        <a:gradFill rotWithShape="0">
          <a:gsLst>
            <a:gs pos="0">
              <a:schemeClr val="accent5">
                <a:hueOff val="-6198687"/>
                <a:satOff val="9275"/>
                <a:lumOff val="-10392"/>
                <a:alphaOff val="0"/>
                <a:shade val="70000"/>
                <a:satMod val="150000"/>
              </a:schemeClr>
            </a:gs>
            <a:gs pos="34000">
              <a:schemeClr val="accent5">
                <a:hueOff val="-6198687"/>
                <a:satOff val="9275"/>
                <a:lumOff val="-10392"/>
                <a:alphaOff val="0"/>
                <a:shade val="70000"/>
                <a:satMod val="140000"/>
              </a:schemeClr>
            </a:gs>
            <a:gs pos="70000">
              <a:schemeClr val="accent5">
                <a:hueOff val="-6198687"/>
                <a:satOff val="9275"/>
                <a:lumOff val="-10392"/>
                <a:alphaOff val="0"/>
                <a:tint val="100000"/>
                <a:shade val="90000"/>
                <a:satMod val="140000"/>
              </a:schemeClr>
            </a:gs>
            <a:gs pos="100000">
              <a:schemeClr val="accent5">
                <a:hueOff val="-6198687"/>
                <a:satOff val="9275"/>
                <a:lumOff val="-10392"/>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Elevado ausentismo</a:t>
          </a:r>
          <a:endParaRPr lang="es-MX" sz="1800" kern="1200" dirty="0"/>
        </a:p>
        <a:p>
          <a:pPr marL="171450" lvl="1" indent="-171450" algn="l" defTabSz="800100">
            <a:lnSpc>
              <a:spcPct val="90000"/>
            </a:lnSpc>
            <a:spcBef>
              <a:spcPct val="0"/>
            </a:spcBef>
            <a:spcAft>
              <a:spcPct val="15000"/>
            </a:spcAft>
            <a:buChar char="••"/>
          </a:pPr>
          <a:r>
            <a:rPr lang="es-MX" sz="1800" kern="1200" dirty="0" smtClean="0"/>
            <a:t>Creciente descontento</a:t>
          </a:r>
          <a:endParaRPr lang="es-MX" sz="1800" kern="1200" dirty="0"/>
        </a:p>
        <a:p>
          <a:pPr marL="171450" lvl="1" indent="-171450" algn="l" defTabSz="800100">
            <a:lnSpc>
              <a:spcPct val="90000"/>
            </a:lnSpc>
            <a:spcBef>
              <a:spcPct val="0"/>
            </a:spcBef>
            <a:spcAft>
              <a:spcPct val="15000"/>
            </a:spcAft>
            <a:buChar char="••"/>
          </a:pPr>
          <a:r>
            <a:rPr lang="es-MX" sz="1800" kern="1200" dirty="0" smtClean="0"/>
            <a:t>Alta rotación de trabajadores</a:t>
          </a:r>
          <a:endParaRPr lang="es-MX" sz="1800" kern="1200" dirty="0"/>
        </a:p>
      </dsp:txBody>
      <dsp:txXfrm>
        <a:off x="2605239" y="1974194"/>
        <a:ext cx="5527691" cy="1046925"/>
      </dsp:txXfrm>
    </dsp:sp>
    <dsp:sp modelId="{FC74CB27-8E82-4E7B-8A5C-0578D89D4550}">
      <dsp:nvSpPr>
        <dsp:cNvPr id="0" name=""/>
        <dsp:cNvSpPr/>
      </dsp:nvSpPr>
      <dsp:spPr>
        <a:xfrm>
          <a:off x="3973" y="3085919"/>
          <a:ext cx="2032239" cy="178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lvl="0" algn="r" defTabSz="800100">
            <a:lnSpc>
              <a:spcPct val="90000"/>
            </a:lnSpc>
            <a:spcBef>
              <a:spcPct val="0"/>
            </a:spcBef>
            <a:spcAft>
              <a:spcPct val="35000"/>
            </a:spcAft>
          </a:pPr>
          <a:r>
            <a:rPr lang="es-MX" sz="1800" kern="1200" dirty="0" smtClean="0"/>
            <a:t>Ponga atención en la retroalimentación externa de  (distribuidores, clientes y proveedores)</a:t>
          </a:r>
          <a:endParaRPr lang="es-MX" sz="1800" kern="1200" dirty="0"/>
        </a:p>
      </dsp:txBody>
      <dsp:txXfrm>
        <a:off x="3973" y="3085919"/>
        <a:ext cx="2032239" cy="1782000"/>
      </dsp:txXfrm>
    </dsp:sp>
    <dsp:sp modelId="{C99D9EAB-EE2B-496A-BC39-684D0E034703}">
      <dsp:nvSpPr>
        <dsp:cNvPr id="0" name=""/>
        <dsp:cNvSpPr/>
      </dsp:nvSpPr>
      <dsp:spPr>
        <a:xfrm>
          <a:off x="2036212" y="3085919"/>
          <a:ext cx="406447" cy="1782000"/>
        </a:xfrm>
        <a:prstGeom prst="leftBrace">
          <a:avLst>
            <a:gd name="adj1" fmla="val 35000"/>
            <a:gd name="adj2" fmla="val 50000"/>
          </a:avLst>
        </a:prstGeom>
        <a:noFill/>
        <a:ln w="26425"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665F083-4167-4E13-9008-2503019D7C2B}">
      <dsp:nvSpPr>
        <dsp:cNvPr id="0" name=""/>
        <dsp:cNvSpPr/>
      </dsp:nvSpPr>
      <dsp:spPr>
        <a:xfrm>
          <a:off x="2605239" y="3085919"/>
          <a:ext cx="5527691" cy="1782000"/>
        </a:xfrm>
        <a:prstGeom prst="rect">
          <a:avLst/>
        </a:prstGeom>
        <a:gradFill rotWithShape="0">
          <a:gsLst>
            <a:gs pos="0">
              <a:schemeClr val="accent5">
                <a:hueOff val="-12397374"/>
                <a:satOff val="18550"/>
                <a:lumOff val="-20783"/>
                <a:alphaOff val="0"/>
                <a:shade val="70000"/>
                <a:satMod val="150000"/>
              </a:schemeClr>
            </a:gs>
            <a:gs pos="34000">
              <a:schemeClr val="accent5">
                <a:hueOff val="-12397374"/>
                <a:satOff val="18550"/>
                <a:lumOff val="-20783"/>
                <a:alphaOff val="0"/>
                <a:shade val="70000"/>
                <a:satMod val="140000"/>
              </a:schemeClr>
            </a:gs>
            <a:gs pos="70000">
              <a:schemeClr val="accent5">
                <a:hueOff val="-12397374"/>
                <a:satOff val="18550"/>
                <a:lumOff val="-20783"/>
                <a:alphaOff val="0"/>
                <a:tint val="100000"/>
                <a:shade val="90000"/>
                <a:satMod val="140000"/>
              </a:schemeClr>
            </a:gs>
            <a:gs pos="100000">
              <a:schemeClr val="accent5">
                <a:hueOff val="-12397374"/>
                <a:satOff val="18550"/>
                <a:lumOff val="-20783"/>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MX" sz="1800" kern="1200" dirty="0" smtClean="0"/>
            <a:t>Quejas</a:t>
          </a:r>
          <a:endParaRPr lang="es-MX" sz="1800" kern="1200" dirty="0"/>
        </a:p>
        <a:p>
          <a:pPr marL="171450" lvl="1" indent="-171450" algn="l" defTabSz="800100">
            <a:lnSpc>
              <a:spcPct val="90000"/>
            </a:lnSpc>
            <a:spcBef>
              <a:spcPct val="0"/>
            </a:spcBef>
            <a:spcAft>
              <a:spcPct val="15000"/>
            </a:spcAft>
            <a:buChar char="••"/>
          </a:pPr>
          <a:r>
            <a:rPr lang="es-MX" sz="1800" kern="1200" dirty="0" smtClean="0"/>
            <a:t>Sugerencias de mejora</a:t>
          </a:r>
          <a:endParaRPr lang="es-MX" sz="1800" kern="1200" dirty="0"/>
        </a:p>
        <a:p>
          <a:pPr marL="171450" lvl="1" indent="-171450" algn="l" defTabSz="800100">
            <a:lnSpc>
              <a:spcPct val="90000"/>
            </a:lnSpc>
            <a:spcBef>
              <a:spcPct val="0"/>
            </a:spcBef>
            <a:spcAft>
              <a:spcPct val="15000"/>
            </a:spcAft>
            <a:buChar char="••"/>
          </a:pPr>
          <a:r>
            <a:rPr lang="es-MX" sz="1800" kern="1200" dirty="0" smtClean="0"/>
            <a:t>Pérdida de ventas</a:t>
          </a:r>
          <a:endParaRPr lang="es-MX" sz="1800" kern="1200" dirty="0"/>
        </a:p>
        <a:p>
          <a:pPr marL="171450" lvl="1" indent="-171450" algn="l" defTabSz="800100">
            <a:lnSpc>
              <a:spcPct val="90000"/>
            </a:lnSpc>
            <a:spcBef>
              <a:spcPct val="0"/>
            </a:spcBef>
            <a:spcAft>
              <a:spcPct val="15000"/>
            </a:spcAft>
            <a:buChar char="••"/>
          </a:pPr>
          <a:r>
            <a:rPr lang="es-MX" sz="1800" kern="1200" dirty="0" smtClean="0"/>
            <a:t>Reducción de ventas</a:t>
          </a:r>
          <a:endParaRPr lang="es-MX" sz="1800" kern="1200" dirty="0"/>
        </a:p>
      </dsp:txBody>
      <dsp:txXfrm>
        <a:off x="2605239" y="3085919"/>
        <a:ext cx="5527691" cy="1782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76B16-ACE9-4B68-AA45-41CAE85011AA}">
      <dsp:nvSpPr>
        <dsp:cNvPr id="0" name=""/>
        <dsp:cNvSpPr/>
      </dsp:nvSpPr>
      <dsp:spPr>
        <a:xfrm>
          <a:off x="880598" y="37"/>
          <a:ext cx="2304218" cy="1382531"/>
        </a:xfrm>
        <a:prstGeom prst="rect">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t>Respaldo de los directivos de la organización</a:t>
          </a:r>
          <a:endParaRPr lang="es-MX" sz="1600" kern="1200" dirty="0"/>
        </a:p>
      </dsp:txBody>
      <dsp:txXfrm>
        <a:off x="880598" y="37"/>
        <a:ext cx="2304218" cy="1382531"/>
      </dsp:txXfrm>
    </dsp:sp>
    <dsp:sp modelId="{3A848B56-C041-400E-9354-C3C085A4AD14}">
      <dsp:nvSpPr>
        <dsp:cNvPr id="0" name=""/>
        <dsp:cNvSpPr/>
      </dsp:nvSpPr>
      <dsp:spPr>
        <a:xfrm>
          <a:off x="3415238" y="37"/>
          <a:ext cx="2304218" cy="1382531"/>
        </a:xfrm>
        <a:prstGeom prst="rect">
          <a:avLst/>
        </a:prstGeom>
        <a:gradFill rotWithShape="0">
          <a:gsLst>
            <a:gs pos="0">
              <a:schemeClr val="accent3">
                <a:hueOff val="0"/>
                <a:satOff val="0"/>
                <a:lumOff val="0"/>
                <a:alphaOff val="0"/>
                <a:shade val="70000"/>
                <a:satMod val="150000"/>
              </a:schemeClr>
            </a:gs>
            <a:gs pos="34000">
              <a:schemeClr val="accent3">
                <a:hueOff val="0"/>
                <a:satOff val="0"/>
                <a:lumOff val="0"/>
                <a:alphaOff val="0"/>
                <a:shade val="70000"/>
                <a:satMod val="140000"/>
              </a:schemeClr>
            </a:gs>
            <a:gs pos="70000">
              <a:schemeClr val="accent3">
                <a:hueOff val="0"/>
                <a:satOff val="0"/>
                <a:lumOff val="0"/>
                <a:alphaOff val="0"/>
                <a:tint val="100000"/>
                <a:shade val="90000"/>
                <a:satMod val="140000"/>
              </a:schemeClr>
            </a:gs>
            <a:gs pos="100000">
              <a:schemeClr val="accent3">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t>Un periodo adecuado de compromiso para terminar el proyecto</a:t>
          </a:r>
          <a:endParaRPr lang="es-MX" sz="1600" kern="1200" dirty="0"/>
        </a:p>
      </dsp:txBody>
      <dsp:txXfrm>
        <a:off x="3415238" y="37"/>
        <a:ext cx="2304218" cy="1382531"/>
      </dsp:txXfrm>
    </dsp:sp>
    <dsp:sp modelId="{922B9C23-584A-4D16-92C7-C0DF5F2F16DC}">
      <dsp:nvSpPr>
        <dsp:cNvPr id="0" name=""/>
        <dsp:cNvSpPr/>
      </dsp:nvSpPr>
      <dsp:spPr>
        <a:xfrm>
          <a:off x="880598" y="1612990"/>
          <a:ext cx="2304218" cy="1382531"/>
        </a:xfrm>
        <a:prstGeom prst="rect">
          <a:avLst/>
        </a:prstGeom>
        <a:gradFill rotWithShape="0">
          <a:gsLst>
            <a:gs pos="0">
              <a:schemeClr val="accent4">
                <a:hueOff val="0"/>
                <a:satOff val="0"/>
                <a:lumOff val="0"/>
                <a:alphaOff val="0"/>
                <a:shade val="70000"/>
                <a:satMod val="150000"/>
              </a:schemeClr>
            </a:gs>
            <a:gs pos="34000">
              <a:schemeClr val="accent4">
                <a:hueOff val="0"/>
                <a:satOff val="0"/>
                <a:lumOff val="0"/>
                <a:alphaOff val="0"/>
                <a:shade val="70000"/>
                <a:satMod val="140000"/>
              </a:schemeClr>
            </a:gs>
            <a:gs pos="70000">
              <a:schemeClr val="accent4">
                <a:hueOff val="0"/>
                <a:satOff val="0"/>
                <a:lumOff val="0"/>
                <a:alphaOff val="0"/>
                <a:tint val="100000"/>
                <a:shade val="90000"/>
                <a:satMod val="140000"/>
              </a:schemeClr>
            </a:gs>
            <a:gs pos="100000">
              <a:schemeClr val="accent4">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t>Posibilidad de mejorar la consecución de las metas organizacionales</a:t>
          </a:r>
          <a:endParaRPr lang="es-MX" sz="1600" kern="1200" dirty="0"/>
        </a:p>
      </dsp:txBody>
      <dsp:txXfrm>
        <a:off x="880598" y="1612990"/>
        <a:ext cx="2304218" cy="1382531"/>
      </dsp:txXfrm>
    </dsp:sp>
    <dsp:sp modelId="{51BC9520-89E9-4CAA-AB49-57BA9AC068FD}">
      <dsp:nvSpPr>
        <dsp:cNvPr id="0" name=""/>
        <dsp:cNvSpPr/>
      </dsp:nvSpPr>
      <dsp:spPr>
        <a:xfrm>
          <a:off x="3415238" y="1612990"/>
          <a:ext cx="2304218" cy="1382531"/>
        </a:xfrm>
        <a:prstGeom prst="rect">
          <a:avLst/>
        </a:prstGeom>
        <a:gradFill rotWithShape="0">
          <a:gsLst>
            <a:gs pos="0">
              <a:schemeClr val="accent5">
                <a:hueOff val="0"/>
                <a:satOff val="0"/>
                <a:lumOff val="0"/>
                <a:alphaOff val="0"/>
                <a:shade val="70000"/>
                <a:satMod val="150000"/>
              </a:schemeClr>
            </a:gs>
            <a:gs pos="34000">
              <a:schemeClr val="accent5">
                <a:hueOff val="0"/>
                <a:satOff val="0"/>
                <a:lumOff val="0"/>
                <a:alphaOff val="0"/>
                <a:shade val="70000"/>
                <a:satMod val="140000"/>
              </a:schemeClr>
            </a:gs>
            <a:gs pos="70000">
              <a:schemeClr val="accent5">
                <a:hueOff val="0"/>
                <a:satOff val="0"/>
                <a:lumOff val="0"/>
                <a:alphaOff val="0"/>
                <a:tint val="100000"/>
                <a:shade val="90000"/>
                <a:satMod val="140000"/>
              </a:schemeClr>
            </a:gs>
            <a:gs pos="100000">
              <a:schemeClr val="accent5">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t>Factibilidad de recursos par el análisis de sistemas y la organización</a:t>
          </a:r>
          <a:endParaRPr lang="es-MX" sz="1600" kern="1200" dirty="0"/>
        </a:p>
      </dsp:txBody>
      <dsp:txXfrm>
        <a:off x="3415238" y="1612990"/>
        <a:ext cx="2304218" cy="1382531"/>
      </dsp:txXfrm>
    </dsp:sp>
    <dsp:sp modelId="{589D2F5E-E19C-45FE-8CFD-8705B16C8321}">
      <dsp:nvSpPr>
        <dsp:cNvPr id="0" name=""/>
        <dsp:cNvSpPr/>
      </dsp:nvSpPr>
      <dsp:spPr>
        <a:xfrm>
          <a:off x="2147918" y="3225943"/>
          <a:ext cx="2304218" cy="1382531"/>
        </a:xfrm>
        <a:prstGeom prst="rect">
          <a:avLst/>
        </a:prstGeom>
        <a:gradFill rotWithShape="0">
          <a:gsLst>
            <a:gs pos="0">
              <a:schemeClr val="accent6">
                <a:hueOff val="0"/>
                <a:satOff val="0"/>
                <a:lumOff val="0"/>
                <a:alphaOff val="0"/>
                <a:shade val="70000"/>
                <a:satMod val="150000"/>
              </a:schemeClr>
            </a:gs>
            <a:gs pos="34000">
              <a:schemeClr val="accent6">
                <a:hueOff val="0"/>
                <a:satOff val="0"/>
                <a:lumOff val="0"/>
                <a:alphaOff val="0"/>
                <a:shade val="70000"/>
                <a:satMod val="140000"/>
              </a:schemeClr>
            </a:gs>
            <a:gs pos="70000">
              <a:schemeClr val="accent6">
                <a:hueOff val="0"/>
                <a:satOff val="0"/>
                <a:lumOff val="0"/>
                <a:alphaOff val="0"/>
                <a:tint val="100000"/>
                <a:shade val="90000"/>
                <a:satMod val="140000"/>
              </a:schemeClr>
            </a:gs>
            <a:gs pos="100000">
              <a:schemeClr val="accent6">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smtClean="0"/>
            <a:t>Rentabilidad del proyecto en comparación con otras formas de inversión en la organización</a:t>
          </a:r>
          <a:endParaRPr lang="es-MX" sz="1600" kern="1200" dirty="0"/>
        </a:p>
      </dsp:txBody>
      <dsp:txXfrm>
        <a:off x="2147918" y="3225943"/>
        <a:ext cx="2304218" cy="138253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5783F-7F75-4E29-9EB6-DF6737BB2F55}">
      <dsp:nvSpPr>
        <dsp:cNvPr id="0" name=""/>
        <dsp:cNvSpPr/>
      </dsp:nvSpPr>
      <dsp:spPr>
        <a:xfrm>
          <a:off x="3225980" y="2351748"/>
          <a:ext cx="2896632" cy="2047581"/>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8264916"/>
              <a:satOff val="12367"/>
              <a:lumOff val="-13855"/>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b" anchorCtr="0">
          <a:noAutofit/>
        </a:bodyPr>
        <a:lstStyle/>
        <a:p>
          <a:pPr marL="114300" lvl="1" indent="-114300" algn="r" defTabSz="533400">
            <a:lnSpc>
              <a:spcPct val="90000"/>
            </a:lnSpc>
            <a:spcBef>
              <a:spcPct val="0"/>
            </a:spcBef>
            <a:spcAft>
              <a:spcPct val="15000"/>
            </a:spcAft>
            <a:buChar char="••"/>
          </a:pPr>
          <a:r>
            <a:rPr lang="es-MX" sz="1200" kern="1200" dirty="0" smtClean="0"/>
            <a:t>Descripciones del trabajo</a:t>
          </a:r>
          <a:endParaRPr lang="es-MX" sz="1200" kern="1200" dirty="0"/>
        </a:p>
        <a:p>
          <a:pPr marL="114300" lvl="1" indent="-114300" algn="r" defTabSz="533400">
            <a:lnSpc>
              <a:spcPct val="90000"/>
            </a:lnSpc>
            <a:spcBef>
              <a:spcPct val="0"/>
            </a:spcBef>
            <a:spcAft>
              <a:spcPct val="15000"/>
            </a:spcAft>
            <a:buChar char="••"/>
          </a:pPr>
          <a:r>
            <a:rPr lang="es-MX" sz="1200" kern="1200" dirty="0" smtClean="0"/>
            <a:t>Persona</a:t>
          </a:r>
          <a:endParaRPr lang="es-MX" sz="1200" kern="1200" dirty="0"/>
        </a:p>
        <a:p>
          <a:pPr marL="114300" lvl="1" indent="-114300" algn="r" defTabSz="533400">
            <a:lnSpc>
              <a:spcPct val="90000"/>
            </a:lnSpc>
            <a:spcBef>
              <a:spcPct val="0"/>
            </a:spcBef>
            <a:spcAft>
              <a:spcPct val="15000"/>
            </a:spcAft>
            <a:buChar char="••"/>
          </a:pPr>
          <a:r>
            <a:rPr lang="es-MX" sz="1200" kern="1200" dirty="0" smtClean="0"/>
            <a:t>Asignación de tareas a puestos de trabajo</a:t>
          </a:r>
          <a:endParaRPr lang="es-MX" sz="1200" kern="1200" dirty="0"/>
        </a:p>
        <a:p>
          <a:pPr marL="114300" lvl="1" indent="-114300" algn="r" defTabSz="533400">
            <a:lnSpc>
              <a:spcPct val="90000"/>
            </a:lnSpc>
            <a:spcBef>
              <a:spcPct val="0"/>
            </a:spcBef>
            <a:spcAft>
              <a:spcPct val="15000"/>
            </a:spcAft>
            <a:buChar char="••"/>
          </a:pPr>
          <a:r>
            <a:rPr lang="es-MX" sz="1200" kern="1200" dirty="0" smtClean="0"/>
            <a:t>Determinación de las relaciones organizativas</a:t>
          </a:r>
          <a:endParaRPr lang="es-MX" sz="1200" kern="1200" dirty="0"/>
        </a:p>
        <a:p>
          <a:pPr marL="114300" lvl="1" indent="-114300" algn="r" defTabSz="533400">
            <a:lnSpc>
              <a:spcPct val="90000"/>
            </a:lnSpc>
            <a:spcBef>
              <a:spcPct val="0"/>
            </a:spcBef>
            <a:spcAft>
              <a:spcPct val="15000"/>
            </a:spcAft>
            <a:buChar char="••"/>
          </a:pPr>
          <a:r>
            <a:rPr lang="es-MX" sz="1200" kern="1200" dirty="0" smtClean="0"/>
            <a:t>Delegación de autoridad</a:t>
          </a:r>
          <a:endParaRPr lang="es-MX" sz="1200" kern="1200" dirty="0"/>
        </a:p>
      </dsp:txBody>
      <dsp:txXfrm>
        <a:off x="4139949" y="2908623"/>
        <a:ext cx="1937684" cy="1445728"/>
      </dsp:txXfrm>
    </dsp:sp>
    <dsp:sp modelId="{FF160EAE-339D-4E22-9677-4A76F889E953}">
      <dsp:nvSpPr>
        <dsp:cNvPr id="0" name=""/>
        <dsp:cNvSpPr/>
      </dsp:nvSpPr>
      <dsp:spPr>
        <a:xfrm>
          <a:off x="-26613" y="2352045"/>
          <a:ext cx="2896632" cy="2046987"/>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2397374"/>
              <a:satOff val="18550"/>
              <a:lumOff val="-20783"/>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b" anchorCtr="0">
          <a:noAutofit/>
        </a:bodyPr>
        <a:lstStyle/>
        <a:p>
          <a:pPr marL="114300" lvl="1" indent="-114300" algn="l" defTabSz="533400">
            <a:lnSpc>
              <a:spcPct val="90000"/>
            </a:lnSpc>
            <a:spcBef>
              <a:spcPct val="0"/>
            </a:spcBef>
            <a:spcAft>
              <a:spcPct val="15000"/>
            </a:spcAft>
            <a:buChar char="••"/>
          </a:pPr>
          <a:r>
            <a:rPr lang="es-MX" sz="1200" kern="1200" dirty="0" smtClean="0"/>
            <a:t>Motivación</a:t>
          </a:r>
          <a:endParaRPr lang="es-MX" sz="1200" kern="1200" dirty="0"/>
        </a:p>
        <a:p>
          <a:pPr marL="114300" lvl="1" indent="-114300" algn="l" defTabSz="533400">
            <a:lnSpc>
              <a:spcPct val="90000"/>
            </a:lnSpc>
            <a:spcBef>
              <a:spcPct val="0"/>
            </a:spcBef>
            <a:spcAft>
              <a:spcPct val="15000"/>
            </a:spcAft>
            <a:buChar char="••"/>
          </a:pPr>
          <a:r>
            <a:rPr lang="es-MX" sz="1200" kern="1200" dirty="0" smtClean="0"/>
            <a:t>Comunicación</a:t>
          </a:r>
          <a:endParaRPr lang="es-MX" sz="1200" kern="1200" dirty="0"/>
        </a:p>
        <a:p>
          <a:pPr marL="114300" lvl="1" indent="-114300" algn="l" defTabSz="533400">
            <a:lnSpc>
              <a:spcPct val="90000"/>
            </a:lnSpc>
            <a:spcBef>
              <a:spcPct val="0"/>
            </a:spcBef>
            <a:spcAft>
              <a:spcPct val="15000"/>
            </a:spcAft>
            <a:buChar char="••"/>
          </a:pPr>
          <a:r>
            <a:rPr lang="es-MX" sz="1200" kern="1200" dirty="0" smtClean="0"/>
            <a:t>Jefatura</a:t>
          </a:r>
          <a:endParaRPr lang="es-MX" sz="1200" kern="1200" dirty="0"/>
        </a:p>
        <a:p>
          <a:pPr marL="114300" lvl="1" indent="-114300" algn="l" defTabSz="533400">
            <a:lnSpc>
              <a:spcPct val="90000"/>
            </a:lnSpc>
            <a:spcBef>
              <a:spcPct val="0"/>
            </a:spcBef>
            <a:spcAft>
              <a:spcPct val="15000"/>
            </a:spcAft>
            <a:buChar char="••"/>
          </a:pPr>
          <a:r>
            <a:rPr lang="es-MX" sz="1200" kern="1200" dirty="0" smtClean="0"/>
            <a:t>Coordinación</a:t>
          </a:r>
          <a:endParaRPr lang="es-MX" sz="1200" kern="1200" dirty="0"/>
        </a:p>
        <a:p>
          <a:pPr marL="114300" lvl="1" indent="-114300" algn="l" defTabSz="533400">
            <a:lnSpc>
              <a:spcPct val="90000"/>
            </a:lnSpc>
            <a:spcBef>
              <a:spcPct val="0"/>
            </a:spcBef>
            <a:spcAft>
              <a:spcPct val="15000"/>
            </a:spcAft>
            <a:buChar char="••"/>
          </a:pPr>
          <a:r>
            <a:rPr lang="es-MX" sz="1200" kern="1200" dirty="0" smtClean="0"/>
            <a:t>Valoración de la ejecución</a:t>
          </a:r>
          <a:endParaRPr lang="es-MX" sz="1200" kern="1200" dirty="0"/>
        </a:p>
        <a:p>
          <a:pPr marL="114300" lvl="1" indent="-114300" algn="l" defTabSz="533400">
            <a:lnSpc>
              <a:spcPct val="90000"/>
            </a:lnSpc>
            <a:spcBef>
              <a:spcPct val="0"/>
            </a:spcBef>
            <a:spcAft>
              <a:spcPct val="15000"/>
            </a:spcAft>
            <a:buChar char="••"/>
          </a:pPr>
          <a:r>
            <a:rPr lang="es-MX" sz="1200" kern="1200" dirty="0" smtClean="0"/>
            <a:t>Resolución de conflictos</a:t>
          </a:r>
          <a:endParaRPr lang="es-MX" sz="1200" kern="1200" dirty="0"/>
        </a:p>
        <a:p>
          <a:pPr marL="114300" lvl="1" indent="-114300" algn="l" defTabSz="533400">
            <a:lnSpc>
              <a:spcPct val="90000"/>
            </a:lnSpc>
            <a:spcBef>
              <a:spcPct val="0"/>
            </a:spcBef>
            <a:spcAft>
              <a:spcPct val="15000"/>
            </a:spcAft>
            <a:buChar char="••"/>
          </a:pPr>
          <a:r>
            <a:rPr lang="es-MX" sz="1200" kern="1200" dirty="0" smtClean="0"/>
            <a:t>Mantenimiento de políticas de al empresa</a:t>
          </a:r>
          <a:endParaRPr lang="es-MX" sz="1200" kern="1200" dirty="0"/>
        </a:p>
      </dsp:txBody>
      <dsp:txXfrm>
        <a:off x="18353" y="2908758"/>
        <a:ext cx="1937710" cy="1445308"/>
      </dsp:txXfrm>
    </dsp:sp>
    <dsp:sp modelId="{4FC36513-E628-46AD-BF11-53F1E993CEEC}">
      <dsp:nvSpPr>
        <dsp:cNvPr id="0" name=""/>
        <dsp:cNvSpPr/>
      </dsp:nvSpPr>
      <dsp:spPr>
        <a:xfrm>
          <a:off x="3225980" y="-335330"/>
          <a:ext cx="2896632" cy="193349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4132458"/>
              <a:satOff val="6183"/>
              <a:lumOff val="-6928"/>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t" anchorCtr="0">
          <a:noAutofit/>
        </a:bodyPr>
        <a:lstStyle/>
        <a:p>
          <a:pPr marL="114300" lvl="1" indent="-114300" algn="r" defTabSz="533400">
            <a:lnSpc>
              <a:spcPct val="90000"/>
            </a:lnSpc>
            <a:spcBef>
              <a:spcPct val="0"/>
            </a:spcBef>
            <a:spcAft>
              <a:spcPct val="15000"/>
            </a:spcAft>
            <a:buChar char="••"/>
          </a:pPr>
          <a:r>
            <a:rPr lang="es-MX" sz="1200" kern="1200" dirty="0" smtClean="0"/>
            <a:t>Previsiones</a:t>
          </a:r>
          <a:endParaRPr lang="es-MX" sz="1200" kern="1200" dirty="0"/>
        </a:p>
        <a:p>
          <a:pPr marL="114300" lvl="1" indent="-114300" algn="r" defTabSz="533400">
            <a:lnSpc>
              <a:spcPct val="90000"/>
            </a:lnSpc>
            <a:spcBef>
              <a:spcPct val="0"/>
            </a:spcBef>
            <a:spcAft>
              <a:spcPct val="15000"/>
            </a:spcAft>
            <a:buChar char="••"/>
          </a:pPr>
          <a:r>
            <a:rPr lang="es-MX" sz="1200" kern="1200" dirty="0" smtClean="0"/>
            <a:t>Objetivos a corto y largo plazo</a:t>
          </a:r>
          <a:endParaRPr lang="es-MX" sz="1200" kern="1200" dirty="0"/>
        </a:p>
        <a:p>
          <a:pPr marL="114300" lvl="1" indent="-114300" algn="r" defTabSz="533400">
            <a:lnSpc>
              <a:spcPct val="90000"/>
            </a:lnSpc>
            <a:spcBef>
              <a:spcPct val="0"/>
            </a:spcBef>
            <a:spcAft>
              <a:spcPct val="15000"/>
            </a:spcAft>
            <a:buChar char="••"/>
          </a:pPr>
          <a:r>
            <a:rPr lang="es-MX" sz="1200" kern="1200" dirty="0" smtClean="0"/>
            <a:t>Políticas organizativas</a:t>
          </a:r>
          <a:endParaRPr lang="es-MX" sz="1200" kern="1200" dirty="0"/>
        </a:p>
        <a:p>
          <a:pPr marL="114300" lvl="1" indent="-114300" algn="r" defTabSz="533400">
            <a:lnSpc>
              <a:spcPct val="90000"/>
            </a:lnSpc>
            <a:spcBef>
              <a:spcPct val="0"/>
            </a:spcBef>
            <a:spcAft>
              <a:spcPct val="15000"/>
            </a:spcAft>
            <a:buChar char="••"/>
          </a:pPr>
          <a:r>
            <a:rPr lang="es-MX" sz="1200" kern="1200" dirty="0" smtClean="0"/>
            <a:t>Procedimientos estándares</a:t>
          </a:r>
          <a:endParaRPr lang="es-MX" sz="1200" kern="1200" dirty="0"/>
        </a:p>
        <a:p>
          <a:pPr marL="114300" lvl="1" indent="-114300" algn="r" defTabSz="533400">
            <a:lnSpc>
              <a:spcPct val="90000"/>
            </a:lnSpc>
            <a:spcBef>
              <a:spcPct val="0"/>
            </a:spcBef>
            <a:spcAft>
              <a:spcPct val="15000"/>
            </a:spcAft>
            <a:buChar char="••"/>
          </a:pPr>
          <a:r>
            <a:rPr lang="es-MX" sz="1200" kern="1200" dirty="0" smtClean="0"/>
            <a:t>Análisis de tareas</a:t>
          </a:r>
          <a:endParaRPr lang="es-MX" sz="1200" kern="1200" dirty="0"/>
        </a:p>
        <a:p>
          <a:pPr marL="114300" lvl="1" indent="-114300" algn="r" defTabSz="533400">
            <a:lnSpc>
              <a:spcPct val="90000"/>
            </a:lnSpc>
            <a:spcBef>
              <a:spcPct val="0"/>
            </a:spcBef>
            <a:spcAft>
              <a:spcPct val="15000"/>
            </a:spcAft>
            <a:buChar char="••"/>
          </a:pPr>
          <a:r>
            <a:rPr lang="es-MX" sz="1200" kern="1200" dirty="0" smtClean="0"/>
            <a:t>Obtención y distribución de recursos</a:t>
          </a:r>
          <a:endParaRPr lang="es-MX" sz="1200" kern="1200" dirty="0"/>
        </a:p>
      </dsp:txBody>
      <dsp:txXfrm>
        <a:off x="4137443" y="-292857"/>
        <a:ext cx="1942696" cy="1365172"/>
      </dsp:txXfrm>
    </dsp:sp>
    <dsp:sp modelId="{4995E9F5-AF32-419F-8B1F-3FA46D9CF933}">
      <dsp:nvSpPr>
        <dsp:cNvPr id="0" name=""/>
        <dsp:cNvSpPr/>
      </dsp:nvSpPr>
      <dsp:spPr>
        <a:xfrm>
          <a:off x="-26613" y="-280886"/>
          <a:ext cx="2896632" cy="182460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b" anchorCtr="0">
          <a:noAutofit/>
        </a:bodyPr>
        <a:lstStyle/>
        <a:p>
          <a:pPr marL="114300" lvl="1" indent="-114300" algn="l" defTabSz="533400">
            <a:lnSpc>
              <a:spcPct val="90000"/>
            </a:lnSpc>
            <a:spcBef>
              <a:spcPct val="0"/>
            </a:spcBef>
            <a:spcAft>
              <a:spcPct val="15000"/>
            </a:spcAft>
            <a:buChar char="••"/>
          </a:pPr>
          <a:r>
            <a:rPr lang="es-MX" sz="1200" kern="1200" dirty="0" smtClean="0"/>
            <a:t>Supervisión</a:t>
          </a:r>
          <a:endParaRPr lang="es-MX" sz="1200" kern="1200" dirty="0"/>
        </a:p>
        <a:p>
          <a:pPr marL="114300" lvl="1" indent="-114300" algn="l" defTabSz="533400">
            <a:lnSpc>
              <a:spcPct val="90000"/>
            </a:lnSpc>
            <a:spcBef>
              <a:spcPct val="0"/>
            </a:spcBef>
            <a:spcAft>
              <a:spcPct val="15000"/>
            </a:spcAft>
            <a:buChar char="••"/>
          </a:pPr>
          <a:r>
            <a:rPr lang="es-MX" sz="1200" kern="1200" dirty="0" smtClean="0"/>
            <a:t>Comparación de la ejecución actual y la deseada</a:t>
          </a:r>
          <a:endParaRPr lang="es-MX" sz="1200" kern="1200" dirty="0"/>
        </a:p>
        <a:p>
          <a:pPr marL="114300" lvl="1" indent="-114300" algn="l" defTabSz="533400">
            <a:lnSpc>
              <a:spcPct val="90000"/>
            </a:lnSpc>
            <a:spcBef>
              <a:spcPct val="0"/>
            </a:spcBef>
            <a:spcAft>
              <a:spcPct val="15000"/>
            </a:spcAft>
            <a:buChar char="••"/>
          </a:pPr>
          <a:r>
            <a:rPr lang="es-MX" sz="1200" kern="1200" dirty="0" smtClean="0"/>
            <a:t>Tomar acciones correctivas</a:t>
          </a:r>
          <a:endParaRPr lang="es-MX" sz="1200" kern="1200" dirty="0"/>
        </a:p>
      </dsp:txBody>
      <dsp:txXfrm>
        <a:off x="13468" y="-240805"/>
        <a:ext cx="1947480" cy="1288290"/>
      </dsp:txXfrm>
    </dsp:sp>
    <dsp:sp modelId="{2867021F-DB55-46C3-AFA2-8991BE29BB8F}">
      <dsp:nvSpPr>
        <dsp:cNvPr id="0" name=""/>
        <dsp:cNvSpPr/>
      </dsp:nvSpPr>
      <dsp:spPr>
        <a:xfrm>
          <a:off x="1210876" y="785476"/>
          <a:ext cx="1784178" cy="1175030"/>
        </a:xfrm>
        <a:prstGeom prst="pieWedge">
          <a:avLst/>
        </a:prstGeom>
        <a:gradFill rotWithShape="0">
          <a:gsLst>
            <a:gs pos="0">
              <a:schemeClr val="accent5">
                <a:hueOff val="0"/>
                <a:satOff val="0"/>
                <a:lumOff val="0"/>
                <a:alphaOff val="0"/>
                <a:shade val="70000"/>
                <a:satMod val="150000"/>
              </a:schemeClr>
            </a:gs>
            <a:gs pos="34000">
              <a:schemeClr val="accent5">
                <a:hueOff val="0"/>
                <a:satOff val="0"/>
                <a:lumOff val="0"/>
                <a:alphaOff val="0"/>
                <a:shade val="70000"/>
                <a:satMod val="140000"/>
              </a:schemeClr>
            </a:gs>
            <a:gs pos="70000">
              <a:schemeClr val="accent5">
                <a:hueOff val="0"/>
                <a:satOff val="0"/>
                <a:lumOff val="0"/>
                <a:alphaOff val="0"/>
                <a:tint val="100000"/>
                <a:shade val="90000"/>
                <a:satMod val="140000"/>
              </a:schemeClr>
            </a:gs>
            <a:gs pos="100000">
              <a:schemeClr val="accent5">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Control</a:t>
          </a:r>
          <a:endParaRPr lang="es-MX" sz="1200" kern="1200" dirty="0"/>
        </a:p>
      </dsp:txBody>
      <dsp:txXfrm>
        <a:off x="1733450" y="1129634"/>
        <a:ext cx="1261604" cy="830872"/>
      </dsp:txXfrm>
    </dsp:sp>
    <dsp:sp modelId="{B0E6E819-8375-44B5-BFBD-2EA2E6983884}">
      <dsp:nvSpPr>
        <dsp:cNvPr id="0" name=""/>
        <dsp:cNvSpPr/>
      </dsp:nvSpPr>
      <dsp:spPr>
        <a:xfrm rot="5400000">
          <a:off x="3405518" y="480885"/>
          <a:ext cx="1175030" cy="1784178"/>
        </a:xfrm>
        <a:prstGeom prst="pieWedge">
          <a:avLst/>
        </a:prstGeom>
        <a:gradFill rotWithShape="0">
          <a:gsLst>
            <a:gs pos="0">
              <a:schemeClr val="accent5">
                <a:hueOff val="-4132458"/>
                <a:satOff val="6183"/>
                <a:lumOff val="-6928"/>
                <a:alphaOff val="0"/>
                <a:shade val="70000"/>
                <a:satMod val="150000"/>
              </a:schemeClr>
            </a:gs>
            <a:gs pos="34000">
              <a:schemeClr val="accent5">
                <a:hueOff val="-4132458"/>
                <a:satOff val="6183"/>
                <a:lumOff val="-6928"/>
                <a:alphaOff val="0"/>
                <a:shade val="70000"/>
                <a:satMod val="140000"/>
              </a:schemeClr>
            </a:gs>
            <a:gs pos="70000">
              <a:schemeClr val="accent5">
                <a:hueOff val="-4132458"/>
                <a:satOff val="6183"/>
                <a:lumOff val="-6928"/>
                <a:alphaOff val="0"/>
                <a:tint val="100000"/>
                <a:shade val="90000"/>
                <a:satMod val="140000"/>
              </a:schemeClr>
            </a:gs>
            <a:gs pos="100000">
              <a:schemeClr val="accent5">
                <a:hueOff val="-4132458"/>
                <a:satOff val="6183"/>
                <a:lumOff val="-6928"/>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Planificación</a:t>
          </a:r>
          <a:endParaRPr lang="es-MX" sz="1200" kern="1200" dirty="0"/>
        </a:p>
      </dsp:txBody>
      <dsp:txXfrm rot="-5400000">
        <a:off x="3100944" y="1129617"/>
        <a:ext cx="1261604" cy="830872"/>
      </dsp:txXfrm>
    </dsp:sp>
    <dsp:sp modelId="{834FE564-7B0A-45F9-BF9E-4C671FCD44FC}">
      <dsp:nvSpPr>
        <dsp:cNvPr id="0" name=""/>
        <dsp:cNvSpPr/>
      </dsp:nvSpPr>
      <dsp:spPr>
        <a:xfrm rot="10800000">
          <a:off x="3100944" y="2103510"/>
          <a:ext cx="1784178" cy="1175030"/>
        </a:xfrm>
        <a:prstGeom prst="pieWedge">
          <a:avLst/>
        </a:prstGeom>
        <a:gradFill rotWithShape="0">
          <a:gsLst>
            <a:gs pos="0">
              <a:schemeClr val="accent5">
                <a:hueOff val="-8264916"/>
                <a:satOff val="12367"/>
                <a:lumOff val="-13855"/>
                <a:alphaOff val="0"/>
                <a:shade val="70000"/>
                <a:satMod val="150000"/>
              </a:schemeClr>
            </a:gs>
            <a:gs pos="34000">
              <a:schemeClr val="accent5">
                <a:hueOff val="-8264916"/>
                <a:satOff val="12367"/>
                <a:lumOff val="-13855"/>
                <a:alphaOff val="0"/>
                <a:shade val="70000"/>
                <a:satMod val="140000"/>
              </a:schemeClr>
            </a:gs>
            <a:gs pos="70000">
              <a:schemeClr val="accent5">
                <a:hueOff val="-8264916"/>
                <a:satOff val="12367"/>
                <a:lumOff val="-13855"/>
                <a:alphaOff val="0"/>
                <a:tint val="100000"/>
                <a:shade val="90000"/>
                <a:satMod val="140000"/>
              </a:schemeClr>
            </a:gs>
            <a:gs pos="100000">
              <a:schemeClr val="accent5">
                <a:hueOff val="-8264916"/>
                <a:satOff val="12367"/>
                <a:lumOff val="-1385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Organización</a:t>
          </a:r>
          <a:endParaRPr lang="es-MX" sz="1200" kern="1200" dirty="0"/>
        </a:p>
      </dsp:txBody>
      <dsp:txXfrm rot="10800000">
        <a:off x="3100944" y="2103510"/>
        <a:ext cx="1261604" cy="830872"/>
      </dsp:txXfrm>
    </dsp:sp>
    <dsp:sp modelId="{9FA71A20-A5F1-4363-8B6A-EF325D14C8DD}">
      <dsp:nvSpPr>
        <dsp:cNvPr id="0" name=""/>
        <dsp:cNvSpPr/>
      </dsp:nvSpPr>
      <dsp:spPr>
        <a:xfrm rot="16200000">
          <a:off x="1515450" y="1798936"/>
          <a:ext cx="1175030" cy="1784178"/>
        </a:xfrm>
        <a:prstGeom prst="pieWedge">
          <a:avLst/>
        </a:prstGeom>
        <a:gradFill rotWithShape="0">
          <a:gsLst>
            <a:gs pos="0">
              <a:schemeClr val="accent5">
                <a:hueOff val="-12397374"/>
                <a:satOff val="18550"/>
                <a:lumOff val="-20783"/>
                <a:alphaOff val="0"/>
                <a:shade val="70000"/>
                <a:satMod val="150000"/>
              </a:schemeClr>
            </a:gs>
            <a:gs pos="34000">
              <a:schemeClr val="accent5">
                <a:hueOff val="-12397374"/>
                <a:satOff val="18550"/>
                <a:lumOff val="-20783"/>
                <a:alphaOff val="0"/>
                <a:shade val="70000"/>
                <a:satMod val="140000"/>
              </a:schemeClr>
            </a:gs>
            <a:gs pos="70000">
              <a:schemeClr val="accent5">
                <a:hueOff val="-12397374"/>
                <a:satOff val="18550"/>
                <a:lumOff val="-20783"/>
                <a:alphaOff val="0"/>
                <a:tint val="100000"/>
                <a:shade val="90000"/>
                <a:satMod val="140000"/>
              </a:schemeClr>
            </a:gs>
            <a:gs pos="100000">
              <a:schemeClr val="accent5">
                <a:hueOff val="-12397374"/>
                <a:satOff val="18550"/>
                <a:lumOff val="-20783"/>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Dirección</a:t>
          </a:r>
          <a:endParaRPr lang="es-MX" sz="1200" kern="1200" dirty="0"/>
        </a:p>
      </dsp:txBody>
      <dsp:txXfrm rot="5400000">
        <a:off x="1733450" y="2103510"/>
        <a:ext cx="1261604" cy="830872"/>
      </dsp:txXfrm>
    </dsp:sp>
    <dsp:sp modelId="{F4098D12-1E2A-45EC-BADB-AE1B3EADB678}">
      <dsp:nvSpPr>
        <dsp:cNvPr id="0" name=""/>
        <dsp:cNvSpPr/>
      </dsp:nvSpPr>
      <dsp:spPr>
        <a:xfrm>
          <a:off x="2746348" y="1668807"/>
          <a:ext cx="603303" cy="524612"/>
        </a:xfrm>
        <a:prstGeom prst="circularArrow">
          <a:avLst/>
        </a:prstGeom>
        <a:solidFill>
          <a:schemeClr val="accent5">
            <a:tint val="40000"/>
            <a:hueOff val="0"/>
            <a:satOff val="0"/>
            <a:lumOff val="0"/>
            <a:alphaOff val="0"/>
          </a:schemeClr>
        </a:solidFill>
        <a:ln>
          <a:noFill/>
        </a:ln>
        <a:effectLst>
          <a:outerShdw blurRad="38100" dist="25400" dir="2700000" algn="br" rotWithShape="0">
            <a:srgbClr val="000000">
              <a:alpha val="60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239339AA-6C93-4BD4-8085-D8088C187304}">
      <dsp:nvSpPr>
        <dsp:cNvPr id="0" name=""/>
        <dsp:cNvSpPr/>
      </dsp:nvSpPr>
      <dsp:spPr>
        <a:xfrm rot="10800000">
          <a:off x="2746348" y="1870580"/>
          <a:ext cx="603303" cy="524612"/>
        </a:xfrm>
        <a:prstGeom prst="circularArrow">
          <a:avLst/>
        </a:prstGeom>
        <a:solidFill>
          <a:schemeClr val="accent5">
            <a:tint val="40000"/>
            <a:hueOff val="0"/>
            <a:satOff val="0"/>
            <a:lumOff val="0"/>
            <a:alphaOff val="0"/>
          </a:schemeClr>
        </a:solidFill>
        <a:ln>
          <a:noFill/>
        </a:ln>
        <a:effectLst>
          <a:outerShdw blurRad="38100" dist="25400" dir="2700000" algn="br" rotWithShape="0">
            <a:srgbClr val="000000">
              <a:alpha val="60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1A1353-A4CE-425B-B7F3-39F4989F4FD1}">
      <dsp:nvSpPr>
        <dsp:cNvPr id="0" name=""/>
        <dsp:cNvSpPr/>
      </dsp:nvSpPr>
      <dsp:spPr>
        <a:xfrm>
          <a:off x="0" y="912876"/>
          <a:ext cx="8198320" cy="3024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EDB14B0-0143-4F68-8227-C7E542F29B00}">
      <dsp:nvSpPr>
        <dsp:cNvPr id="0" name=""/>
        <dsp:cNvSpPr/>
      </dsp:nvSpPr>
      <dsp:spPr>
        <a:xfrm>
          <a:off x="409515" y="135712"/>
          <a:ext cx="7089011" cy="954283"/>
        </a:xfrm>
        <a:prstGeom prst="roundRect">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6914" tIns="0" rIns="216914" bIns="0" numCol="1" spcCol="1270" anchor="ctr" anchorCtr="0">
          <a:noAutofit/>
        </a:bodyPr>
        <a:lstStyle/>
        <a:p>
          <a:pPr lvl="0" algn="l" defTabSz="800100">
            <a:lnSpc>
              <a:spcPct val="90000"/>
            </a:lnSpc>
            <a:spcBef>
              <a:spcPct val="0"/>
            </a:spcBef>
            <a:spcAft>
              <a:spcPct val="35000"/>
            </a:spcAft>
          </a:pPr>
          <a:r>
            <a:rPr lang="es-MX" sz="1800" kern="1200" smtClean="0"/>
            <a:t>Proporcionar un resumen del proyecto a los directivos que les ayude a tomar las decisiones de aprobación que afecten al proyecto</a:t>
          </a:r>
          <a:endParaRPr lang="es-MX" sz="1800" kern="1200" dirty="0"/>
        </a:p>
      </dsp:txBody>
      <dsp:txXfrm>
        <a:off x="456099" y="182296"/>
        <a:ext cx="6995843" cy="861115"/>
      </dsp:txXfrm>
    </dsp:sp>
    <dsp:sp modelId="{383B6B09-829A-4523-994D-F1F1F80141EE}">
      <dsp:nvSpPr>
        <dsp:cNvPr id="0" name=""/>
        <dsp:cNvSpPr/>
      </dsp:nvSpPr>
      <dsp:spPr>
        <a:xfrm>
          <a:off x="0" y="2057240"/>
          <a:ext cx="8198320" cy="3024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0CBB8E6-6475-451A-9423-E3296D08E33D}">
      <dsp:nvSpPr>
        <dsp:cNvPr id="0" name=""/>
        <dsp:cNvSpPr/>
      </dsp:nvSpPr>
      <dsp:spPr>
        <a:xfrm>
          <a:off x="409515" y="1280076"/>
          <a:ext cx="7089011" cy="954283"/>
        </a:xfrm>
        <a:prstGeom prst="roundRect">
          <a:avLst/>
        </a:prstGeom>
        <a:gradFill rotWithShape="0">
          <a:gsLst>
            <a:gs pos="0">
              <a:schemeClr val="accent3">
                <a:hueOff val="0"/>
                <a:satOff val="0"/>
                <a:lumOff val="0"/>
                <a:alphaOff val="0"/>
                <a:shade val="70000"/>
                <a:satMod val="150000"/>
              </a:schemeClr>
            </a:gs>
            <a:gs pos="34000">
              <a:schemeClr val="accent3">
                <a:hueOff val="0"/>
                <a:satOff val="0"/>
                <a:lumOff val="0"/>
                <a:alphaOff val="0"/>
                <a:shade val="70000"/>
                <a:satMod val="140000"/>
              </a:schemeClr>
            </a:gs>
            <a:gs pos="70000">
              <a:schemeClr val="accent3">
                <a:hueOff val="0"/>
                <a:satOff val="0"/>
                <a:lumOff val="0"/>
                <a:alphaOff val="0"/>
                <a:tint val="100000"/>
                <a:shade val="90000"/>
                <a:satMod val="140000"/>
              </a:schemeClr>
            </a:gs>
            <a:gs pos="100000">
              <a:schemeClr val="accent3">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6914" tIns="0" rIns="216914" bIns="0" numCol="1" spcCol="1270" anchor="ctr" anchorCtr="0">
          <a:noAutofit/>
        </a:bodyPr>
        <a:lstStyle/>
        <a:p>
          <a:pPr lvl="0" algn="l" defTabSz="800100">
            <a:lnSpc>
              <a:spcPct val="90000"/>
            </a:lnSpc>
            <a:spcBef>
              <a:spcPct val="0"/>
            </a:spcBef>
            <a:spcAft>
              <a:spcPct val="35000"/>
            </a:spcAft>
          </a:pPr>
          <a:r>
            <a:rPr lang="es-MX" sz="1800" kern="1200" smtClean="0"/>
            <a:t>Permitir tanto al jefe de proyecto como a los clientes supervisar el progreso del proyecto, desde el inicio hasta el final</a:t>
          </a:r>
          <a:endParaRPr lang="es-MX" sz="1800" kern="1200" dirty="0"/>
        </a:p>
      </dsp:txBody>
      <dsp:txXfrm>
        <a:off x="456099" y="1326660"/>
        <a:ext cx="6995843" cy="861115"/>
      </dsp:txXfrm>
    </dsp:sp>
    <dsp:sp modelId="{B530EE60-1080-44DB-96AB-AFCE7CE7EBCF}">
      <dsp:nvSpPr>
        <dsp:cNvPr id="0" name=""/>
        <dsp:cNvSpPr/>
      </dsp:nvSpPr>
      <dsp:spPr>
        <a:xfrm>
          <a:off x="0" y="3201603"/>
          <a:ext cx="8198320" cy="3024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42FB113-0B89-4DAA-AD8B-65119F3D7E95}">
      <dsp:nvSpPr>
        <dsp:cNvPr id="0" name=""/>
        <dsp:cNvSpPr/>
      </dsp:nvSpPr>
      <dsp:spPr>
        <a:xfrm>
          <a:off x="409515" y="2424439"/>
          <a:ext cx="7089011" cy="954283"/>
        </a:xfrm>
        <a:prstGeom prst="roundRect">
          <a:avLst/>
        </a:prstGeom>
        <a:gradFill rotWithShape="0">
          <a:gsLst>
            <a:gs pos="0">
              <a:schemeClr val="accent4">
                <a:hueOff val="0"/>
                <a:satOff val="0"/>
                <a:lumOff val="0"/>
                <a:alphaOff val="0"/>
                <a:shade val="70000"/>
                <a:satMod val="150000"/>
              </a:schemeClr>
            </a:gs>
            <a:gs pos="34000">
              <a:schemeClr val="accent4">
                <a:hueOff val="0"/>
                <a:satOff val="0"/>
                <a:lumOff val="0"/>
                <a:alphaOff val="0"/>
                <a:shade val="70000"/>
                <a:satMod val="140000"/>
              </a:schemeClr>
            </a:gs>
            <a:gs pos="70000">
              <a:schemeClr val="accent4">
                <a:hueOff val="0"/>
                <a:satOff val="0"/>
                <a:lumOff val="0"/>
                <a:alphaOff val="0"/>
                <a:tint val="100000"/>
                <a:shade val="90000"/>
                <a:satMod val="140000"/>
              </a:schemeClr>
            </a:gs>
            <a:gs pos="100000">
              <a:schemeClr val="accent4">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6914" tIns="0" rIns="216914" bIns="0" numCol="1" spcCol="1270" anchor="ctr" anchorCtr="0">
          <a:noAutofit/>
        </a:bodyPr>
        <a:lstStyle/>
        <a:p>
          <a:pPr lvl="0" algn="l" defTabSz="800100">
            <a:lnSpc>
              <a:spcPct val="90000"/>
            </a:lnSpc>
            <a:spcBef>
              <a:spcPct val="0"/>
            </a:spcBef>
            <a:spcAft>
              <a:spcPct val="35000"/>
            </a:spcAft>
          </a:pPr>
          <a:r>
            <a:rPr lang="es-MX" sz="1800" kern="1200" smtClean="0"/>
            <a:t>Presentarse como un documento orientado al cliente</a:t>
          </a:r>
          <a:endParaRPr lang="es-MX" sz="1800" kern="1200" dirty="0" smtClean="0"/>
        </a:p>
      </dsp:txBody>
      <dsp:txXfrm>
        <a:off x="456099" y="2471023"/>
        <a:ext cx="6995843" cy="861115"/>
      </dsp:txXfrm>
    </dsp:sp>
    <dsp:sp modelId="{82F600BE-EFC9-4271-BDA6-F2626F32C35C}">
      <dsp:nvSpPr>
        <dsp:cNvPr id="0" name=""/>
        <dsp:cNvSpPr/>
      </dsp:nvSpPr>
      <dsp:spPr>
        <a:xfrm>
          <a:off x="0" y="4345967"/>
          <a:ext cx="8198320" cy="3024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7D3F511-BD86-4941-AF65-F87B7D33EF2E}">
      <dsp:nvSpPr>
        <dsp:cNvPr id="0" name=""/>
        <dsp:cNvSpPr/>
      </dsp:nvSpPr>
      <dsp:spPr>
        <a:xfrm>
          <a:off x="409515" y="3568803"/>
          <a:ext cx="7089011" cy="954283"/>
        </a:xfrm>
        <a:prstGeom prst="roundRect">
          <a:avLst/>
        </a:prstGeom>
        <a:gradFill rotWithShape="0">
          <a:gsLst>
            <a:gs pos="0">
              <a:schemeClr val="accent5">
                <a:hueOff val="0"/>
                <a:satOff val="0"/>
                <a:lumOff val="0"/>
                <a:alphaOff val="0"/>
                <a:shade val="70000"/>
                <a:satMod val="150000"/>
              </a:schemeClr>
            </a:gs>
            <a:gs pos="34000">
              <a:schemeClr val="accent5">
                <a:hueOff val="0"/>
                <a:satOff val="0"/>
                <a:lumOff val="0"/>
                <a:alphaOff val="0"/>
                <a:shade val="70000"/>
                <a:satMod val="140000"/>
              </a:schemeClr>
            </a:gs>
            <a:gs pos="70000">
              <a:schemeClr val="accent5">
                <a:hueOff val="0"/>
                <a:satOff val="0"/>
                <a:lumOff val="0"/>
                <a:alphaOff val="0"/>
                <a:tint val="100000"/>
                <a:shade val="90000"/>
                <a:satMod val="140000"/>
              </a:schemeClr>
            </a:gs>
            <a:gs pos="100000">
              <a:schemeClr val="accent5">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6914" tIns="0" rIns="216914" bIns="0" numCol="1" spcCol="1270" anchor="ctr" anchorCtr="0">
          <a:noAutofit/>
        </a:bodyPr>
        <a:lstStyle/>
        <a:p>
          <a:pPr lvl="0" algn="l" defTabSz="800100">
            <a:lnSpc>
              <a:spcPct val="90000"/>
            </a:lnSpc>
            <a:spcBef>
              <a:spcPct val="0"/>
            </a:spcBef>
            <a:spcAft>
              <a:spcPct val="35000"/>
            </a:spcAft>
          </a:pPr>
          <a:r>
            <a:rPr lang="es-MX" sz="1800" kern="1200" smtClean="0"/>
            <a:t>Constituir un documento base del proyecto con la aprobación del cliente y actualizable a medida que avanza el proyecto</a:t>
          </a:r>
          <a:endParaRPr lang="es-MX" sz="1800" kern="1200" dirty="0" smtClean="0"/>
        </a:p>
      </dsp:txBody>
      <dsp:txXfrm>
        <a:off x="456099" y="3615387"/>
        <a:ext cx="6995843" cy="8611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9AFD5D-DF88-4D28-9452-47E162AB60BE}">
      <dsp:nvSpPr>
        <dsp:cNvPr id="0" name=""/>
        <dsp:cNvSpPr/>
      </dsp:nvSpPr>
      <dsp:spPr>
        <a:xfrm>
          <a:off x="2573" y="406451"/>
          <a:ext cx="2041820" cy="1225092"/>
        </a:xfrm>
        <a:prstGeom prst="rect">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Resumen del proyecto que pueda ser comprendido por cualquier persona</a:t>
          </a:r>
          <a:endParaRPr lang="es-MX" sz="1200" kern="1200" dirty="0"/>
        </a:p>
      </dsp:txBody>
      <dsp:txXfrm>
        <a:off x="2573" y="406451"/>
        <a:ext cx="2041820" cy="1225092"/>
      </dsp:txXfrm>
    </dsp:sp>
    <dsp:sp modelId="{200DEC36-00F3-4B27-9F14-21842ACEFEBE}">
      <dsp:nvSpPr>
        <dsp:cNvPr id="0" name=""/>
        <dsp:cNvSpPr/>
      </dsp:nvSpPr>
      <dsp:spPr>
        <a:xfrm>
          <a:off x="2248576" y="406451"/>
          <a:ext cx="2041820" cy="1225092"/>
        </a:xfrm>
        <a:prstGeom prst="rect">
          <a:avLst/>
        </a:prstGeom>
        <a:solidFill>
          <a:schemeClr val="accent3">
            <a:hueOff val="1143442"/>
            <a:satOff val="248"/>
            <a:lumOff val="-353"/>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Lista de hitos alcanzables</a:t>
          </a:r>
          <a:endParaRPr lang="es-MX" sz="1200" kern="1200" dirty="0"/>
        </a:p>
      </dsp:txBody>
      <dsp:txXfrm>
        <a:off x="2248576" y="406451"/>
        <a:ext cx="2041820" cy="1225092"/>
      </dsp:txXfrm>
    </dsp:sp>
    <dsp:sp modelId="{2305F176-167C-45DC-8CBD-840AF8EA5D90}">
      <dsp:nvSpPr>
        <dsp:cNvPr id="0" name=""/>
        <dsp:cNvSpPr/>
      </dsp:nvSpPr>
      <dsp:spPr>
        <a:xfrm>
          <a:off x="4494579" y="406451"/>
          <a:ext cx="2041820" cy="1225092"/>
        </a:xfrm>
        <a:prstGeom prst="rect">
          <a:avLst/>
        </a:prstGeom>
        <a:solidFill>
          <a:schemeClr val="accent3">
            <a:hueOff val="2286885"/>
            <a:satOff val="497"/>
            <a:lumOff val="-706"/>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Procedimientos y estándares que se van a aplicar</a:t>
          </a:r>
          <a:endParaRPr lang="es-MX" sz="1200" kern="1200" dirty="0"/>
        </a:p>
      </dsp:txBody>
      <dsp:txXfrm>
        <a:off x="4494579" y="406451"/>
        <a:ext cx="2041820" cy="1225092"/>
      </dsp:txXfrm>
    </dsp:sp>
    <dsp:sp modelId="{BCEFC014-8C02-4B91-B7D5-313D7033B939}">
      <dsp:nvSpPr>
        <dsp:cNvPr id="0" name=""/>
        <dsp:cNvSpPr/>
      </dsp:nvSpPr>
      <dsp:spPr>
        <a:xfrm>
          <a:off x="6740581" y="406451"/>
          <a:ext cx="2041820" cy="1225092"/>
        </a:xfrm>
        <a:prstGeom prst="rect">
          <a:avLst/>
        </a:prstGeom>
        <a:solidFill>
          <a:schemeClr val="accent3">
            <a:hueOff val="3430327"/>
            <a:satOff val="745"/>
            <a:lumOff val="-1059"/>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Especificación del proceso de revisión que determine quién, cómo, cuándo se puede revisar la planificación del proyecto</a:t>
          </a:r>
          <a:endParaRPr lang="es-MX" sz="1200" kern="1200" dirty="0"/>
        </a:p>
      </dsp:txBody>
      <dsp:txXfrm>
        <a:off x="6740581" y="406451"/>
        <a:ext cx="2041820" cy="1225092"/>
      </dsp:txXfrm>
    </dsp:sp>
    <dsp:sp modelId="{05792BB2-6B72-48C8-AC9F-0EE652C8A2D8}">
      <dsp:nvSpPr>
        <dsp:cNvPr id="0" name=""/>
        <dsp:cNvSpPr/>
      </dsp:nvSpPr>
      <dsp:spPr>
        <a:xfrm>
          <a:off x="2573" y="1835725"/>
          <a:ext cx="2041820" cy="1225092"/>
        </a:xfrm>
        <a:prstGeom prst="rect">
          <a:avLst/>
        </a:prstGeom>
        <a:solidFill>
          <a:schemeClr val="accent3">
            <a:hueOff val="4573770"/>
            <a:satOff val="994"/>
            <a:lumOff val="-1412"/>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Plan que defina la comunicación entre la organización de desarrollo y el cliente</a:t>
          </a:r>
          <a:endParaRPr lang="es-MX" sz="1200" kern="1200" dirty="0"/>
        </a:p>
      </dsp:txBody>
      <dsp:txXfrm>
        <a:off x="2573" y="1835725"/>
        <a:ext cx="2041820" cy="1225092"/>
      </dsp:txXfrm>
    </dsp:sp>
    <dsp:sp modelId="{6B91ACD9-97D1-4D26-A908-453398BFBA5A}">
      <dsp:nvSpPr>
        <dsp:cNvPr id="0" name=""/>
        <dsp:cNvSpPr/>
      </dsp:nvSpPr>
      <dsp:spPr>
        <a:xfrm>
          <a:off x="2248576" y="1835725"/>
          <a:ext cx="2041820" cy="1225092"/>
        </a:xfrm>
        <a:prstGeom prst="rect">
          <a:avLst/>
        </a:prstGeom>
        <a:solidFill>
          <a:schemeClr val="accent3">
            <a:hueOff val="5717212"/>
            <a:satOff val="1242"/>
            <a:lumOff val="-1765"/>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Diagrama de descomposición del trabajo</a:t>
          </a:r>
          <a:endParaRPr lang="es-MX" sz="1200" kern="1200" dirty="0"/>
        </a:p>
      </dsp:txBody>
      <dsp:txXfrm>
        <a:off x="2248576" y="1835725"/>
        <a:ext cx="2041820" cy="1225092"/>
      </dsp:txXfrm>
    </dsp:sp>
    <dsp:sp modelId="{497A636A-2895-42EC-A956-E32EDA71500E}">
      <dsp:nvSpPr>
        <dsp:cNvPr id="0" name=""/>
        <dsp:cNvSpPr/>
      </dsp:nvSpPr>
      <dsp:spPr>
        <a:xfrm>
          <a:off x="4494579" y="1835725"/>
          <a:ext cx="2041820" cy="1225092"/>
        </a:xfrm>
        <a:prstGeom prst="rect">
          <a:avLst/>
        </a:prstGeom>
        <a:solidFill>
          <a:schemeClr val="accent3">
            <a:hueOff val="6860655"/>
            <a:satOff val="1490"/>
            <a:lumOff val="-2118"/>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Lista del personal del proyecto y su asignación en relación con el diagrama de descomposición</a:t>
          </a:r>
          <a:endParaRPr lang="es-MX" sz="1200" kern="1200" dirty="0"/>
        </a:p>
      </dsp:txBody>
      <dsp:txXfrm>
        <a:off x="4494579" y="1835725"/>
        <a:ext cx="2041820" cy="1225092"/>
      </dsp:txXfrm>
    </dsp:sp>
    <dsp:sp modelId="{610ECC53-D9B6-426D-B92D-E0092A9A356D}">
      <dsp:nvSpPr>
        <dsp:cNvPr id="0" name=""/>
        <dsp:cNvSpPr/>
      </dsp:nvSpPr>
      <dsp:spPr>
        <a:xfrm>
          <a:off x="6740581" y="1835725"/>
          <a:ext cx="2041820" cy="1225092"/>
        </a:xfrm>
        <a:prstGeom prst="rect">
          <a:avLst/>
        </a:prstGeom>
        <a:solidFill>
          <a:schemeClr val="accent3">
            <a:hueOff val="8004097"/>
            <a:satOff val="1739"/>
            <a:lumOff val="-2471"/>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Una red de actividades que muestre la secuencia de tareas en el tiempo y su relación entre ellas</a:t>
          </a:r>
          <a:endParaRPr lang="es-MX" sz="1200" kern="1200" dirty="0"/>
        </a:p>
      </dsp:txBody>
      <dsp:txXfrm>
        <a:off x="6740581" y="1835725"/>
        <a:ext cx="2041820" cy="1225092"/>
      </dsp:txXfrm>
    </dsp:sp>
    <dsp:sp modelId="{6427923E-3A36-4746-A17C-EE52AB51F1E0}">
      <dsp:nvSpPr>
        <dsp:cNvPr id="0" name=""/>
        <dsp:cNvSpPr/>
      </dsp:nvSpPr>
      <dsp:spPr>
        <a:xfrm>
          <a:off x="1125575" y="3265000"/>
          <a:ext cx="2041820" cy="1225092"/>
        </a:xfrm>
        <a:prstGeom prst="rect">
          <a:avLst/>
        </a:prstGeom>
        <a:solidFill>
          <a:schemeClr val="accent3">
            <a:hueOff val="9147539"/>
            <a:satOff val="1987"/>
            <a:lumOff val="-2824"/>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Los responsables de todas y cada una de las actividades</a:t>
          </a:r>
          <a:endParaRPr lang="es-MX" sz="1200" kern="1200" dirty="0"/>
        </a:p>
      </dsp:txBody>
      <dsp:txXfrm>
        <a:off x="1125575" y="3265000"/>
        <a:ext cx="2041820" cy="1225092"/>
      </dsp:txXfrm>
    </dsp:sp>
    <dsp:sp modelId="{DC4DBD36-4C6D-457E-92BB-19292BB058BE}">
      <dsp:nvSpPr>
        <dsp:cNvPr id="0" name=""/>
        <dsp:cNvSpPr/>
      </dsp:nvSpPr>
      <dsp:spPr>
        <a:xfrm>
          <a:off x="3371577" y="3265000"/>
          <a:ext cx="2041820" cy="1225092"/>
        </a:xfrm>
        <a:prstGeom prst="rect">
          <a:avLst/>
        </a:prstGeom>
        <a:solidFill>
          <a:schemeClr val="accent3">
            <a:hueOff val="10290981"/>
            <a:satOff val="2236"/>
            <a:lumOff val="-3177"/>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Los presupuestos de esfuerzo y dinero </a:t>
          </a:r>
          <a:endParaRPr lang="es-MX" sz="1200" kern="1200" dirty="0"/>
        </a:p>
      </dsp:txBody>
      <dsp:txXfrm>
        <a:off x="3371577" y="3265000"/>
        <a:ext cx="2041820" cy="1225092"/>
      </dsp:txXfrm>
    </dsp:sp>
    <dsp:sp modelId="{882C7A2A-0A6C-4C25-85F3-1E01B8D1E875}">
      <dsp:nvSpPr>
        <dsp:cNvPr id="0" name=""/>
        <dsp:cNvSpPr/>
      </dsp:nvSpPr>
      <dsp:spPr>
        <a:xfrm>
          <a:off x="5617580" y="3265000"/>
          <a:ext cx="2041820" cy="1225092"/>
        </a:xfrm>
        <a:prstGeom prst="rect">
          <a:avLst/>
        </a:prstGeom>
        <a:solidFill>
          <a:schemeClr val="accent3">
            <a:hueOff val="11434424"/>
            <a:satOff val="2484"/>
            <a:lumOff val="-353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smtClean="0"/>
            <a:t>Los calendarios y plazos para todas las actividades</a:t>
          </a:r>
          <a:endParaRPr lang="es-MX" sz="1200" kern="1200" dirty="0"/>
        </a:p>
      </dsp:txBody>
      <dsp:txXfrm>
        <a:off x="5617580" y="3265000"/>
        <a:ext cx="2041820" cy="12250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E66990-6170-45A3-86FC-547EE9D2EADE}">
      <dsp:nvSpPr>
        <dsp:cNvPr id="0" name=""/>
        <dsp:cNvSpPr/>
      </dsp:nvSpPr>
      <dsp:spPr>
        <a:xfrm>
          <a:off x="1678273" y="593606"/>
          <a:ext cx="2824185" cy="2824185"/>
        </a:xfrm>
        <a:prstGeom prst="blockArc">
          <a:avLst>
            <a:gd name="adj1" fmla="val 11169950"/>
            <a:gd name="adj2" fmla="val 16305403"/>
            <a:gd name="adj3" fmla="val 4642"/>
          </a:avLst>
        </a:prstGeom>
        <a:gradFill rotWithShape="0">
          <a:gsLst>
            <a:gs pos="0">
              <a:schemeClr val="accent2">
                <a:hueOff val="-771542"/>
                <a:satOff val="-15915"/>
                <a:lumOff val="-14902"/>
                <a:alphaOff val="0"/>
                <a:shade val="70000"/>
                <a:satMod val="150000"/>
              </a:schemeClr>
            </a:gs>
            <a:gs pos="34000">
              <a:schemeClr val="accent2">
                <a:hueOff val="-771542"/>
                <a:satOff val="-15915"/>
                <a:lumOff val="-14902"/>
                <a:alphaOff val="0"/>
                <a:shade val="70000"/>
                <a:satMod val="140000"/>
              </a:schemeClr>
            </a:gs>
            <a:gs pos="70000">
              <a:schemeClr val="accent2">
                <a:hueOff val="-771542"/>
                <a:satOff val="-15915"/>
                <a:lumOff val="-14902"/>
                <a:alphaOff val="0"/>
                <a:tint val="100000"/>
                <a:shade val="90000"/>
                <a:satMod val="140000"/>
              </a:schemeClr>
            </a:gs>
            <a:gs pos="100000">
              <a:schemeClr val="accent2">
                <a:hueOff val="-771542"/>
                <a:satOff val="-15915"/>
                <a:lumOff val="-14902"/>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7B79B3B-D9D4-40D0-9534-949ECF1D8579}">
      <dsp:nvSpPr>
        <dsp:cNvPr id="0" name=""/>
        <dsp:cNvSpPr/>
      </dsp:nvSpPr>
      <dsp:spPr>
        <a:xfrm>
          <a:off x="1679539" y="309540"/>
          <a:ext cx="2824185" cy="2824185"/>
        </a:xfrm>
        <a:prstGeom prst="blockArc">
          <a:avLst>
            <a:gd name="adj1" fmla="val 5297745"/>
            <a:gd name="adj2" fmla="val 10460691"/>
            <a:gd name="adj3" fmla="val 4642"/>
          </a:avLst>
        </a:prstGeom>
        <a:gradFill rotWithShape="0">
          <a:gsLst>
            <a:gs pos="0">
              <a:schemeClr val="accent2">
                <a:hueOff val="-514361"/>
                <a:satOff val="-10610"/>
                <a:lumOff val="-9935"/>
                <a:alphaOff val="0"/>
                <a:shade val="70000"/>
                <a:satMod val="150000"/>
              </a:schemeClr>
            </a:gs>
            <a:gs pos="34000">
              <a:schemeClr val="accent2">
                <a:hueOff val="-514361"/>
                <a:satOff val="-10610"/>
                <a:lumOff val="-9935"/>
                <a:alphaOff val="0"/>
                <a:shade val="70000"/>
                <a:satMod val="140000"/>
              </a:schemeClr>
            </a:gs>
            <a:gs pos="70000">
              <a:schemeClr val="accent2">
                <a:hueOff val="-514361"/>
                <a:satOff val="-10610"/>
                <a:lumOff val="-9935"/>
                <a:alphaOff val="0"/>
                <a:tint val="100000"/>
                <a:shade val="90000"/>
                <a:satMod val="140000"/>
              </a:schemeClr>
            </a:gs>
            <a:gs pos="100000">
              <a:schemeClr val="accent2">
                <a:hueOff val="-514361"/>
                <a:satOff val="-10610"/>
                <a:lumOff val="-993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F6D761A-FBA4-40A8-A2AF-4F1C814CD8DC}">
      <dsp:nvSpPr>
        <dsp:cNvPr id="0" name=""/>
        <dsp:cNvSpPr/>
      </dsp:nvSpPr>
      <dsp:spPr>
        <a:xfrm>
          <a:off x="1692999" y="309205"/>
          <a:ext cx="2824185" cy="2824185"/>
        </a:xfrm>
        <a:prstGeom prst="blockArc">
          <a:avLst>
            <a:gd name="adj1" fmla="val 340148"/>
            <a:gd name="adj2" fmla="val 5331301"/>
            <a:gd name="adj3" fmla="val 4642"/>
          </a:avLst>
        </a:prstGeom>
        <a:gradFill rotWithShape="0">
          <a:gsLst>
            <a:gs pos="0">
              <a:schemeClr val="accent2">
                <a:hueOff val="-257181"/>
                <a:satOff val="-5305"/>
                <a:lumOff val="-4967"/>
                <a:alphaOff val="0"/>
                <a:shade val="70000"/>
                <a:satMod val="150000"/>
              </a:schemeClr>
            </a:gs>
            <a:gs pos="34000">
              <a:schemeClr val="accent2">
                <a:hueOff val="-257181"/>
                <a:satOff val="-5305"/>
                <a:lumOff val="-4967"/>
                <a:alphaOff val="0"/>
                <a:shade val="70000"/>
                <a:satMod val="140000"/>
              </a:schemeClr>
            </a:gs>
            <a:gs pos="70000">
              <a:schemeClr val="accent2">
                <a:hueOff val="-257181"/>
                <a:satOff val="-5305"/>
                <a:lumOff val="-4967"/>
                <a:alphaOff val="0"/>
                <a:tint val="100000"/>
                <a:shade val="90000"/>
                <a:satMod val="140000"/>
              </a:schemeClr>
            </a:gs>
            <a:gs pos="100000">
              <a:schemeClr val="accent2">
                <a:hueOff val="-257181"/>
                <a:satOff val="-5305"/>
                <a:lumOff val="-4967"/>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60DF73F-5309-4CF9-8869-8755B5EEE0B4}">
      <dsp:nvSpPr>
        <dsp:cNvPr id="0" name=""/>
        <dsp:cNvSpPr/>
      </dsp:nvSpPr>
      <dsp:spPr>
        <a:xfrm>
          <a:off x="1481133" y="594004"/>
          <a:ext cx="3250467" cy="2824185"/>
        </a:xfrm>
        <a:prstGeom prst="blockArc">
          <a:avLst>
            <a:gd name="adj1" fmla="val 16265510"/>
            <a:gd name="adj2" fmla="val 21229052"/>
            <a:gd name="adj3" fmla="val 4642"/>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C2A76D22-7B1C-4DE0-B43B-AFD4B38B5C0F}">
      <dsp:nvSpPr>
        <dsp:cNvPr id="0" name=""/>
        <dsp:cNvSpPr/>
      </dsp:nvSpPr>
      <dsp:spPr>
        <a:xfrm>
          <a:off x="2448026" y="1207232"/>
          <a:ext cx="1300638" cy="1300638"/>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Objetivos</a:t>
          </a:r>
          <a:endParaRPr lang="es-MX" sz="1400" kern="1200" dirty="0"/>
        </a:p>
      </dsp:txBody>
      <dsp:txXfrm>
        <a:off x="2638500" y="1397706"/>
        <a:ext cx="919690" cy="919690"/>
      </dsp:txXfrm>
    </dsp:sp>
    <dsp:sp modelId="{D9E286CA-3048-42B1-9A5A-58A0E5008DD8}">
      <dsp:nvSpPr>
        <dsp:cNvPr id="0" name=""/>
        <dsp:cNvSpPr/>
      </dsp:nvSpPr>
      <dsp:spPr>
        <a:xfrm>
          <a:off x="2471934" y="-193558"/>
          <a:ext cx="1321431" cy="1641180"/>
        </a:xfrm>
        <a:prstGeom prst="ellipse">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Asequible</a:t>
          </a:r>
          <a:endParaRPr lang="es-MX" sz="1400" kern="1200" dirty="0"/>
        </a:p>
      </dsp:txBody>
      <dsp:txXfrm>
        <a:off x="2665453" y="46787"/>
        <a:ext cx="934393" cy="1160490"/>
      </dsp:txXfrm>
    </dsp:sp>
    <dsp:sp modelId="{9B655624-A8AC-446C-A2DD-4FF706A1A2E3}">
      <dsp:nvSpPr>
        <dsp:cNvPr id="0" name=""/>
        <dsp:cNvSpPr/>
      </dsp:nvSpPr>
      <dsp:spPr>
        <a:xfrm>
          <a:off x="3612896" y="1402328"/>
          <a:ext cx="1729530" cy="910446"/>
        </a:xfrm>
        <a:prstGeom prst="ellipse">
          <a:avLst/>
        </a:prstGeom>
        <a:gradFill rotWithShape="0">
          <a:gsLst>
            <a:gs pos="0">
              <a:schemeClr val="accent2">
                <a:hueOff val="-257181"/>
                <a:satOff val="-5305"/>
                <a:lumOff val="-4967"/>
                <a:alphaOff val="0"/>
                <a:shade val="70000"/>
                <a:satMod val="150000"/>
              </a:schemeClr>
            </a:gs>
            <a:gs pos="34000">
              <a:schemeClr val="accent2">
                <a:hueOff val="-257181"/>
                <a:satOff val="-5305"/>
                <a:lumOff val="-4967"/>
                <a:alphaOff val="0"/>
                <a:shade val="70000"/>
                <a:satMod val="140000"/>
              </a:schemeClr>
            </a:gs>
            <a:gs pos="70000">
              <a:schemeClr val="accent2">
                <a:hueOff val="-257181"/>
                <a:satOff val="-5305"/>
                <a:lumOff val="-4967"/>
                <a:alphaOff val="0"/>
                <a:tint val="100000"/>
                <a:shade val="90000"/>
                <a:satMod val="140000"/>
              </a:schemeClr>
            </a:gs>
            <a:gs pos="100000">
              <a:schemeClr val="accent2">
                <a:hueOff val="-257181"/>
                <a:satOff val="-5305"/>
                <a:lumOff val="-4967"/>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Cuantificable</a:t>
          </a:r>
          <a:endParaRPr lang="es-MX" sz="1400" kern="1200" dirty="0"/>
        </a:p>
      </dsp:txBody>
      <dsp:txXfrm>
        <a:off x="3866180" y="1535660"/>
        <a:ext cx="1222962" cy="643782"/>
      </dsp:txXfrm>
    </dsp:sp>
    <dsp:sp modelId="{5490BF7F-02FA-4E1B-8E0A-F441D797F0A9}">
      <dsp:nvSpPr>
        <dsp:cNvPr id="0" name=""/>
        <dsp:cNvSpPr/>
      </dsp:nvSpPr>
      <dsp:spPr>
        <a:xfrm>
          <a:off x="2471938" y="2322444"/>
          <a:ext cx="1321431" cy="1555789"/>
        </a:xfrm>
        <a:prstGeom prst="ellipse">
          <a:avLst/>
        </a:prstGeom>
        <a:gradFill rotWithShape="0">
          <a:gsLst>
            <a:gs pos="0">
              <a:schemeClr val="accent2">
                <a:hueOff val="-514361"/>
                <a:satOff val="-10610"/>
                <a:lumOff val="-9935"/>
                <a:alphaOff val="0"/>
                <a:shade val="70000"/>
                <a:satMod val="150000"/>
              </a:schemeClr>
            </a:gs>
            <a:gs pos="34000">
              <a:schemeClr val="accent2">
                <a:hueOff val="-514361"/>
                <a:satOff val="-10610"/>
                <a:lumOff val="-9935"/>
                <a:alphaOff val="0"/>
                <a:shade val="70000"/>
                <a:satMod val="140000"/>
              </a:schemeClr>
            </a:gs>
            <a:gs pos="70000">
              <a:schemeClr val="accent2">
                <a:hueOff val="-514361"/>
                <a:satOff val="-10610"/>
                <a:lumOff val="-9935"/>
                <a:alphaOff val="0"/>
                <a:tint val="100000"/>
                <a:shade val="90000"/>
                <a:satMod val="140000"/>
              </a:schemeClr>
            </a:gs>
            <a:gs pos="100000">
              <a:schemeClr val="accent2">
                <a:hueOff val="-514361"/>
                <a:satOff val="-10610"/>
                <a:lumOff val="-993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Definitivo</a:t>
          </a:r>
          <a:endParaRPr lang="es-MX" sz="1400" kern="1200" dirty="0"/>
        </a:p>
      </dsp:txBody>
      <dsp:txXfrm>
        <a:off x="2665457" y="2550284"/>
        <a:ext cx="934393" cy="1100109"/>
      </dsp:txXfrm>
    </dsp:sp>
    <dsp:sp modelId="{DBB9DF49-9A7F-433B-BF99-7868945C1245}">
      <dsp:nvSpPr>
        <dsp:cNvPr id="0" name=""/>
        <dsp:cNvSpPr/>
      </dsp:nvSpPr>
      <dsp:spPr>
        <a:xfrm>
          <a:off x="873925" y="1402328"/>
          <a:ext cx="1690207" cy="910446"/>
        </a:xfrm>
        <a:prstGeom prst="ellipse">
          <a:avLst/>
        </a:prstGeom>
        <a:gradFill rotWithShape="0">
          <a:gsLst>
            <a:gs pos="0">
              <a:schemeClr val="accent2">
                <a:hueOff val="-771542"/>
                <a:satOff val="-15915"/>
                <a:lumOff val="-14902"/>
                <a:alphaOff val="0"/>
                <a:shade val="70000"/>
                <a:satMod val="150000"/>
              </a:schemeClr>
            </a:gs>
            <a:gs pos="34000">
              <a:schemeClr val="accent2">
                <a:hueOff val="-771542"/>
                <a:satOff val="-15915"/>
                <a:lumOff val="-14902"/>
                <a:alphaOff val="0"/>
                <a:shade val="70000"/>
                <a:satMod val="140000"/>
              </a:schemeClr>
            </a:gs>
            <a:gs pos="70000">
              <a:schemeClr val="accent2">
                <a:hueOff val="-771542"/>
                <a:satOff val="-15915"/>
                <a:lumOff val="-14902"/>
                <a:alphaOff val="0"/>
                <a:tint val="100000"/>
                <a:shade val="90000"/>
                <a:satMod val="140000"/>
              </a:schemeClr>
            </a:gs>
            <a:gs pos="100000">
              <a:schemeClr val="accent2">
                <a:hueOff val="-771542"/>
                <a:satOff val="-15915"/>
                <a:lumOff val="-14902"/>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Con duración específica</a:t>
          </a:r>
          <a:endParaRPr lang="es-MX" sz="1400" kern="1200" dirty="0"/>
        </a:p>
      </dsp:txBody>
      <dsp:txXfrm>
        <a:off x="1121450" y="1535660"/>
        <a:ext cx="1195157" cy="6437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2BB477-4132-404D-B67D-7FCA2A0DC14C}">
      <dsp:nvSpPr>
        <dsp:cNvPr id="0" name=""/>
        <dsp:cNvSpPr/>
      </dsp:nvSpPr>
      <dsp:spPr>
        <a:xfrm rot="21300000">
          <a:off x="15713" y="1103024"/>
          <a:ext cx="5896893" cy="618038"/>
        </a:xfrm>
        <a:prstGeom prst="mathMinus">
          <a:avLst/>
        </a:prstGeom>
        <a:solidFill>
          <a:schemeClr val="accent6">
            <a:tint val="55000"/>
            <a:hueOff val="0"/>
            <a:satOff val="0"/>
            <a:lumOff val="0"/>
            <a:alphaOff val="0"/>
          </a:schemeClr>
        </a:solidFill>
        <a:ln>
          <a:noFill/>
        </a:ln>
        <a:effectLst>
          <a:outerShdw blurRad="38100" dist="25400" dir="2700000" algn="br" rotWithShape="0">
            <a:srgbClr val="000000">
              <a:alpha val="60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7BD94E67-4440-4C11-8C99-84945AFE0D87}">
      <dsp:nvSpPr>
        <dsp:cNvPr id="0" name=""/>
        <dsp:cNvSpPr/>
      </dsp:nvSpPr>
      <dsp:spPr>
        <a:xfrm>
          <a:off x="711398" y="141204"/>
          <a:ext cx="1778496" cy="1129635"/>
        </a:xfrm>
        <a:prstGeom prst="downArrow">
          <a:avLst/>
        </a:prstGeom>
        <a:gradFill rotWithShape="0">
          <a:gsLst>
            <a:gs pos="0">
              <a:schemeClr val="accent6">
                <a:shade val="50000"/>
                <a:hueOff val="0"/>
                <a:satOff val="0"/>
                <a:lumOff val="0"/>
                <a:alphaOff val="0"/>
                <a:shade val="70000"/>
                <a:satMod val="150000"/>
              </a:schemeClr>
            </a:gs>
            <a:gs pos="34000">
              <a:schemeClr val="accent6">
                <a:shade val="50000"/>
                <a:hueOff val="0"/>
                <a:satOff val="0"/>
                <a:lumOff val="0"/>
                <a:alphaOff val="0"/>
                <a:shade val="70000"/>
                <a:satMod val="140000"/>
              </a:schemeClr>
            </a:gs>
            <a:gs pos="70000">
              <a:schemeClr val="accent6">
                <a:shade val="50000"/>
                <a:hueOff val="0"/>
                <a:satOff val="0"/>
                <a:lumOff val="0"/>
                <a:alphaOff val="0"/>
                <a:tint val="100000"/>
                <a:shade val="90000"/>
                <a:satMod val="140000"/>
              </a:schemeClr>
            </a:gs>
            <a:gs pos="100000">
              <a:schemeClr val="accent6">
                <a:shade val="5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7086A2F-F666-4EDA-93E4-91B75599CB0B}">
      <dsp:nvSpPr>
        <dsp:cNvPr id="0" name=""/>
        <dsp:cNvSpPr/>
      </dsp:nvSpPr>
      <dsp:spPr>
        <a:xfrm>
          <a:off x="3142009" y="0"/>
          <a:ext cx="1897062" cy="11861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Oportunidades de mejora</a:t>
          </a:r>
          <a:endParaRPr lang="es-MX" sz="1900" kern="1200" dirty="0"/>
        </a:p>
      </dsp:txBody>
      <dsp:txXfrm>
        <a:off x="3142009" y="0"/>
        <a:ext cx="1897062" cy="1186116"/>
      </dsp:txXfrm>
    </dsp:sp>
    <dsp:sp modelId="{E9787829-602E-40A9-9A24-514CD8235529}">
      <dsp:nvSpPr>
        <dsp:cNvPr id="0" name=""/>
        <dsp:cNvSpPr/>
      </dsp:nvSpPr>
      <dsp:spPr>
        <a:xfrm>
          <a:off x="3438425" y="1553248"/>
          <a:ext cx="1778496" cy="1129635"/>
        </a:xfrm>
        <a:prstGeom prst="upArrow">
          <a:avLst/>
        </a:prstGeom>
        <a:gradFill rotWithShape="0">
          <a:gsLst>
            <a:gs pos="0">
              <a:schemeClr val="accent6">
                <a:shade val="50000"/>
                <a:hueOff val="-161556"/>
                <a:satOff val="-24665"/>
                <a:lumOff val="49128"/>
                <a:alphaOff val="0"/>
                <a:shade val="70000"/>
                <a:satMod val="150000"/>
              </a:schemeClr>
            </a:gs>
            <a:gs pos="34000">
              <a:schemeClr val="accent6">
                <a:shade val="50000"/>
                <a:hueOff val="-161556"/>
                <a:satOff val="-24665"/>
                <a:lumOff val="49128"/>
                <a:alphaOff val="0"/>
                <a:shade val="70000"/>
                <a:satMod val="140000"/>
              </a:schemeClr>
            </a:gs>
            <a:gs pos="70000">
              <a:schemeClr val="accent6">
                <a:shade val="50000"/>
                <a:hueOff val="-161556"/>
                <a:satOff val="-24665"/>
                <a:lumOff val="49128"/>
                <a:alphaOff val="0"/>
                <a:tint val="100000"/>
                <a:shade val="90000"/>
                <a:satMod val="140000"/>
              </a:schemeClr>
            </a:gs>
            <a:gs pos="100000">
              <a:schemeClr val="accent6">
                <a:shade val="50000"/>
                <a:hueOff val="-161556"/>
                <a:satOff val="-24665"/>
                <a:lumOff val="49128"/>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CE4992B-DF59-4913-9FFF-14A8FCFA140D}">
      <dsp:nvSpPr>
        <dsp:cNvPr id="0" name=""/>
        <dsp:cNvSpPr/>
      </dsp:nvSpPr>
      <dsp:spPr>
        <a:xfrm>
          <a:off x="889248" y="1637971"/>
          <a:ext cx="1897062" cy="11861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Problemas</a:t>
          </a:r>
          <a:endParaRPr lang="es-MX" sz="1900" kern="1200" dirty="0"/>
        </a:p>
      </dsp:txBody>
      <dsp:txXfrm>
        <a:off x="889248" y="1637971"/>
        <a:ext cx="1897062" cy="11861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49F4FA-B3B0-4426-A9C5-9791E69CA902}">
      <dsp:nvSpPr>
        <dsp:cNvPr id="0" name=""/>
        <dsp:cNvSpPr/>
      </dsp:nvSpPr>
      <dsp:spPr>
        <a:xfrm rot="5400000">
          <a:off x="1359072" y="456866"/>
          <a:ext cx="788342" cy="1311784"/>
        </a:xfrm>
        <a:prstGeom prst="corner">
          <a:avLst>
            <a:gd name="adj1" fmla="val 16120"/>
            <a:gd name="adj2" fmla="val 16110"/>
          </a:avLst>
        </a:prstGeom>
        <a:gradFill rotWithShape="0">
          <a:gsLst>
            <a:gs pos="0">
              <a:schemeClr val="accent2">
                <a:hueOff val="0"/>
                <a:satOff val="0"/>
                <a:lumOff val="0"/>
                <a:alphaOff val="0"/>
                <a:shade val="70000"/>
                <a:satMod val="150000"/>
              </a:schemeClr>
            </a:gs>
            <a:gs pos="34000">
              <a:schemeClr val="accent2">
                <a:hueOff val="0"/>
                <a:satOff val="0"/>
                <a:lumOff val="0"/>
                <a:alphaOff val="0"/>
                <a:shade val="70000"/>
                <a:satMod val="140000"/>
              </a:schemeClr>
            </a:gs>
            <a:gs pos="70000">
              <a:schemeClr val="accent2">
                <a:hueOff val="0"/>
                <a:satOff val="0"/>
                <a:lumOff val="0"/>
                <a:alphaOff val="0"/>
                <a:tint val="100000"/>
                <a:shade val="90000"/>
                <a:satMod val="140000"/>
              </a:schemeClr>
            </a:gs>
            <a:gs pos="100000">
              <a:schemeClr val="accent2">
                <a:hueOff val="0"/>
                <a:satOff val="0"/>
                <a:lumOff val="0"/>
                <a:alphaOff val="0"/>
                <a:tint val="100000"/>
                <a:shade val="100000"/>
                <a:satMod val="100000"/>
              </a:schemeClr>
            </a:gs>
          </a:gsLst>
          <a:path path="circle">
            <a:fillToRect l="100000" t="100000" r="100000" b="100000"/>
          </a:path>
        </a:gradFill>
        <a:ln w="9525"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967A546-97B7-4AB4-A67E-951D8A257105}">
      <dsp:nvSpPr>
        <dsp:cNvPr id="0" name=""/>
        <dsp:cNvSpPr/>
      </dsp:nvSpPr>
      <dsp:spPr>
        <a:xfrm>
          <a:off x="1227478" y="848807"/>
          <a:ext cx="1184286" cy="1038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MX" sz="1700" kern="1200" dirty="0" smtClean="0"/>
            <a:t>Viabilidad técnica</a:t>
          </a:r>
          <a:endParaRPr lang="es-MX" sz="1700" kern="1200" dirty="0"/>
        </a:p>
      </dsp:txBody>
      <dsp:txXfrm>
        <a:off x="1227478" y="848807"/>
        <a:ext cx="1184286" cy="1038096"/>
      </dsp:txXfrm>
    </dsp:sp>
    <dsp:sp modelId="{0FF4916B-8455-4528-AF95-C4F7E1CE8F56}">
      <dsp:nvSpPr>
        <dsp:cNvPr id="0" name=""/>
        <dsp:cNvSpPr/>
      </dsp:nvSpPr>
      <dsp:spPr>
        <a:xfrm>
          <a:off x="2188314" y="360291"/>
          <a:ext cx="223450" cy="223450"/>
        </a:xfrm>
        <a:prstGeom prst="triangle">
          <a:avLst>
            <a:gd name="adj" fmla="val 100000"/>
          </a:avLst>
        </a:prstGeom>
        <a:gradFill rotWithShape="0">
          <a:gsLst>
            <a:gs pos="0">
              <a:schemeClr val="accent2">
                <a:hueOff val="-192886"/>
                <a:satOff val="-3979"/>
                <a:lumOff val="-3726"/>
                <a:alphaOff val="0"/>
                <a:shade val="70000"/>
                <a:satMod val="150000"/>
              </a:schemeClr>
            </a:gs>
            <a:gs pos="34000">
              <a:schemeClr val="accent2">
                <a:hueOff val="-192886"/>
                <a:satOff val="-3979"/>
                <a:lumOff val="-3726"/>
                <a:alphaOff val="0"/>
                <a:shade val="70000"/>
                <a:satMod val="140000"/>
              </a:schemeClr>
            </a:gs>
            <a:gs pos="70000">
              <a:schemeClr val="accent2">
                <a:hueOff val="-192886"/>
                <a:satOff val="-3979"/>
                <a:lumOff val="-3726"/>
                <a:alphaOff val="0"/>
                <a:tint val="100000"/>
                <a:shade val="90000"/>
                <a:satMod val="140000"/>
              </a:schemeClr>
            </a:gs>
            <a:gs pos="100000">
              <a:schemeClr val="accent2">
                <a:hueOff val="-192886"/>
                <a:satOff val="-3979"/>
                <a:lumOff val="-3726"/>
                <a:alphaOff val="0"/>
                <a:tint val="100000"/>
                <a:shade val="100000"/>
                <a:satMod val="100000"/>
              </a:schemeClr>
            </a:gs>
          </a:gsLst>
          <a:path path="circle">
            <a:fillToRect l="100000" t="100000" r="100000" b="100000"/>
          </a:path>
        </a:gradFill>
        <a:ln w="9525" cap="flat" cmpd="sng" algn="ctr">
          <a:solidFill>
            <a:schemeClr val="accent2">
              <a:hueOff val="-192886"/>
              <a:satOff val="-3979"/>
              <a:lumOff val="-3726"/>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2617B6F-DE57-450D-AD90-CEAC562AEC5F}">
      <dsp:nvSpPr>
        <dsp:cNvPr id="0" name=""/>
        <dsp:cNvSpPr/>
      </dsp:nvSpPr>
      <dsp:spPr>
        <a:xfrm rot="5400000">
          <a:off x="2808870" y="98113"/>
          <a:ext cx="788342" cy="1311784"/>
        </a:xfrm>
        <a:prstGeom prst="corner">
          <a:avLst>
            <a:gd name="adj1" fmla="val 16120"/>
            <a:gd name="adj2" fmla="val 16110"/>
          </a:avLst>
        </a:prstGeom>
        <a:gradFill rotWithShape="0">
          <a:gsLst>
            <a:gs pos="0">
              <a:schemeClr val="accent2">
                <a:hueOff val="-385771"/>
                <a:satOff val="-7957"/>
                <a:lumOff val="-7451"/>
                <a:alphaOff val="0"/>
                <a:shade val="70000"/>
                <a:satMod val="150000"/>
              </a:schemeClr>
            </a:gs>
            <a:gs pos="34000">
              <a:schemeClr val="accent2">
                <a:hueOff val="-385771"/>
                <a:satOff val="-7957"/>
                <a:lumOff val="-7451"/>
                <a:alphaOff val="0"/>
                <a:shade val="70000"/>
                <a:satMod val="140000"/>
              </a:schemeClr>
            </a:gs>
            <a:gs pos="70000">
              <a:schemeClr val="accent2">
                <a:hueOff val="-385771"/>
                <a:satOff val="-7957"/>
                <a:lumOff val="-7451"/>
                <a:alphaOff val="0"/>
                <a:tint val="100000"/>
                <a:shade val="90000"/>
                <a:satMod val="140000"/>
              </a:schemeClr>
            </a:gs>
            <a:gs pos="100000">
              <a:schemeClr val="accent2">
                <a:hueOff val="-385771"/>
                <a:satOff val="-7957"/>
                <a:lumOff val="-7451"/>
                <a:alphaOff val="0"/>
                <a:tint val="100000"/>
                <a:shade val="100000"/>
                <a:satMod val="100000"/>
              </a:schemeClr>
            </a:gs>
          </a:gsLst>
          <a:path path="circle">
            <a:fillToRect l="100000" t="100000" r="100000" b="100000"/>
          </a:path>
        </a:gradFill>
        <a:ln w="9525" cap="flat" cmpd="sng" algn="ctr">
          <a:solidFill>
            <a:schemeClr val="accent2">
              <a:hueOff val="-385771"/>
              <a:satOff val="-7957"/>
              <a:lumOff val="-7451"/>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A6FC7A5-51EA-4C8F-B691-2B188DB7DF4B}">
      <dsp:nvSpPr>
        <dsp:cNvPr id="0" name=""/>
        <dsp:cNvSpPr/>
      </dsp:nvSpPr>
      <dsp:spPr>
        <a:xfrm>
          <a:off x="2677276" y="490053"/>
          <a:ext cx="1184286" cy="1038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MX" sz="1700" kern="1200" dirty="0" smtClean="0"/>
            <a:t>Viabilidad económica</a:t>
          </a:r>
          <a:endParaRPr lang="es-MX" sz="1700" kern="1200" dirty="0"/>
        </a:p>
      </dsp:txBody>
      <dsp:txXfrm>
        <a:off x="2677276" y="490053"/>
        <a:ext cx="1184286" cy="1038096"/>
      </dsp:txXfrm>
    </dsp:sp>
    <dsp:sp modelId="{4F55357E-B363-488D-B18B-E9D001B71C61}">
      <dsp:nvSpPr>
        <dsp:cNvPr id="0" name=""/>
        <dsp:cNvSpPr/>
      </dsp:nvSpPr>
      <dsp:spPr>
        <a:xfrm>
          <a:off x="3638112" y="1538"/>
          <a:ext cx="223450" cy="223450"/>
        </a:xfrm>
        <a:prstGeom prst="triangle">
          <a:avLst>
            <a:gd name="adj" fmla="val 100000"/>
          </a:avLst>
        </a:prstGeom>
        <a:gradFill rotWithShape="0">
          <a:gsLst>
            <a:gs pos="0">
              <a:schemeClr val="accent2">
                <a:hueOff val="-578657"/>
                <a:satOff val="-11936"/>
                <a:lumOff val="-11177"/>
                <a:alphaOff val="0"/>
                <a:shade val="70000"/>
                <a:satMod val="150000"/>
              </a:schemeClr>
            </a:gs>
            <a:gs pos="34000">
              <a:schemeClr val="accent2">
                <a:hueOff val="-578657"/>
                <a:satOff val="-11936"/>
                <a:lumOff val="-11177"/>
                <a:alphaOff val="0"/>
                <a:shade val="70000"/>
                <a:satMod val="140000"/>
              </a:schemeClr>
            </a:gs>
            <a:gs pos="70000">
              <a:schemeClr val="accent2">
                <a:hueOff val="-578657"/>
                <a:satOff val="-11936"/>
                <a:lumOff val="-11177"/>
                <a:alphaOff val="0"/>
                <a:tint val="100000"/>
                <a:shade val="90000"/>
                <a:satMod val="140000"/>
              </a:schemeClr>
            </a:gs>
            <a:gs pos="100000">
              <a:schemeClr val="accent2">
                <a:hueOff val="-578657"/>
                <a:satOff val="-11936"/>
                <a:lumOff val="-11177"/>
                <a:alphaOff val="0"/>
                <a:tint val="100000"/>
                <a:shade val="100000"/>
                <a:satMod val="100000"/>
              </a:schemeClr>
            </a:gs>
          </a:gsLst>
          <a:path path="circle">
            <a:fillToRect l="100000" t="100000" r="100000" b="100000"/>
          </a:path>
        </a:gradFill>
        <a:ln w="9525" cap="flat" cmpd="sng" algn="ctr">
          <a:solidFill>
            <a:schemeClr val="accent2">
              <a:hueOff val="-578657"/>
              <a:satOff val="-11936"/>
              <a:lumOff val="-11177"/>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A665A9A-33EA-4728-AC22-DE01E0C9456D}">
      <dsp:nvSpPr>
        <dsp:cNvPr id="0" name=""/>
        <dsp:cNvSpPr/>
      </dsp:nvSpPr>
      <dsp:spPr>
        <a:xfrm rot="5400000">
          <a:off x="4258667" y="-260640"/>
          <a:ext cx="788342" cy="1311784"/>
        </a:xfrm>
        <a:prstGeom prst="corner">
          <a:avLst>
            <a:gd name="adj1" fmla="val 16120"/>
            <a:gd name="adj2" fmla="val 16110"/>
          </a:avLst>
        </a:prstGeom>
        <a:gradFill rotWithShape="0">
          <a:gsLst>
            <a:gs pos="0">
              <a:schemeClr val="accent2">
                <a:hueOff val="-771542"/>
                <a:satOff val="-15915"/>
                <a:lumOff val="-14902"/>
                <a:alphaOff val="0"/>
                <a:shade val="70000"/>
                <a:satMod val="150000"/>
              </a:schemeClr>
            </a:gs>
            <a:gs pos="34000">
              <a:schemeClr val="accent2">
                <a:hueOff val="-771542"/>
                <a:satOff val="-15915"/>
                <a:lumOff val="-14902"/>
                <a:alphaOff val="0"/>
                <a:shade val="70000"/>
                <a:satMod val="140000"/>
              </a:schemeClr>
            </a:gs>
            <a:gs pos="70000">
              <a:schemeClr val="accent2">
                <a:hueOff val="-771542"/>
                <a:satOff val="-15915"/>
                <a:lumOff val="-14902"/>
                <a:alphaOff val="0"/>
                <a:tint val="100000"/>
                <a:shade val="90000"/>
                <a:satMod val="140000"/>
              </a:schemeClr>
            </a:gs>
            <a:gs pos="100000">
              <a:schemeClr val="accent2">
                <a:hueOff val="-771542"/>
                <a:satOff val="-15915"/>
                <a:lumOff val="-14902"/>
                <a:alphaOff val="0"/>
                <a:tint val="100000"/>
                <a:shade val="100000"/>
                <a:satMod val="100000"/>
              </a:schemeClr>
            </a:gs>
          </a:gsLst>
          <a:path path="circle">
            <a:fillToRect l="100000" t="100000" r="100000" b="100000"/>
          </a:path>
        </a:gradFill>
        <a:ln w="9525" cap="flat" cmpd="sng" algn="ctr">
          <a:solidFill>
            <a:schemeClr val="accent2">
              <a:hueOff val="-771542"/>
              <a:satOff val="-15915"/>
              <a:lumOff val="-14902"/>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37CB6AD-ACD0-4D46-BD41-F773333AA629}">
      <dsp:nvSpPr>
        <dsp:cNvPr id="0" name=""/>
        <dsp:cNvSpPr/>
      </dsp:nvSpPr>
      <dsp:spPr>
        <a:xfrm>
          <a:off x="4127073" y="131300"/>
          <a:ext cx="1184286" cy="1038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MX" sz="1700" kern="1200" dirty="0" smtClean="0"/>
            <a:t>Viabilidad operativa</a:t>
          </a:r>
          <a:endParaRPr lang="es-MX" sz="1700" kern="1200" dirty="0"/>
        </a:p>
      </dsp:txBody>
      <dsp:txXfrm>
        <a:off x="4127073" y="131300"/>
        <a:ext cx="1184286" cy="10380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7DABE4-7BC2-40DC-A6F3-6D4B50ACDB41}">
      <dsp:nvSpPr>
        <dsp:cNvPr id="0" name=""/>
        <dsp:cNvSpPr/>
      </dsp:nvSpPr>
      <dsp:spPr>
        <a:xfrm>
          <a:off x="1229" y="467609"/>
          <a:ext cx="1446722" cy="578689"/>
        </a:xfrm>
        <a:prstGeom prst="homePlate">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8674" tIns="29337" rIns="14669" bIns="29337" numCol="1" spcCol="1270" anchor="ctr" anchorCtr="0">
          <a:noAutofit/>
        </a:bodyPr>
        <a:lstStyle/>
        <a:p>
          <a:pPr lvl="0" algn="ctr" defTabSz="466725">
            <a:lnSpc>
              <a:spcPct val="90000"/>
            </a:lnSpc>
            <a:spcBef>
              <a:spcPct val="0"/>
            </a:spcBef>
            <a:spcAft>
              <a:spcPct val="35000"/>
            </a:spcAft>
          </a:pPr>
          <a:r>
            <a:rPr lang="es-MX" sz="1050" kern="1200" smtClean="0"/>
            <a:t>Aceleración de un proceso</a:t>
          </a:r>
          <a:endParaRPr lang="es-MX" sz="1050" kern="1200"/>
        </a:p>
      </dsp:txBody>
      <dsp:txXfrm>
        <a:off x="1229" y="467609"/>
        <a:ext cx="1302050" cy="578689"/>
      </dsp:txXfrm>
    </dsp:sp>
    <dsp:sp modelId="{BC29E65D-452C-4F5B-825A-529FA4A15558}">
      <dsp:nvSpPr>
        <dsp:cNvPr id="0" name=""/>
        <dsp:cNvSpPr/>
      </dsp:nvSpPr>
      <dsp:spPr>
        <a:xfrm>
          <a:off x="1158607" y="467609"/>
          <a:ext cx="1446722" cy="578689"/>
        </a:xfrm>
        <a:prstGeom prst="chevron">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006" tIns="29337" rIns="14669" bIns="29337" numCol="1" spcCol="1270" anchor="ctr" anchorCtr="0">
          <a:noAutofit/>
        </a:bodyPr>
        <a:lstStyle/>
        <a:p>
          <a:pPr lvl="0" algn="ctr" defTabSz="466725">
            <a:lnSpc>
              <a:spcPct val="90000"/>
            </a:lnSpc>
            <a:spcBef>
              <a:spcPct val="0"/>
            </a:spcBef>
            <a:spcAft>
              <a:spcPct val="35000"/>
            </a:spcAft>
          </a:pPr>
          <a:r>
            <a:rPr lang="es-MX" sz="1050" kern="1200" smtClean="0"/>
            <a:t>Optimización de un proceso</a:t>
          </a:r>
          <a:endParaRPr lang="es-MX" sz="1050" kern="1200" dirty="0"/>
        </a:p>
      </dsp:txBody>
      <dsp:txXfrm>
        <a:off x="1447952" y="467609"/>
        <a:ext cx="868033" cy="578689"/>
      </dsp:txXfrm>
    </dsp:sp>
    <dsp:sp modelId="{69DF4288-7551-45A2-BEF5-06E83E36CA36}">
      <dsp:nvSpPr>
        <dsp:cNvPr id="0" name=""/>
        <dsp:cNvSpPr/>
      </dsp:nvSpPr>
      <dsp:spPr>
        <a:xfrm>
          <a:off x="2315986" y="467609"/>
          <a:ext cx="1446722" cy="578689"/>
        </a:xfrm>
        <a:prstGeom prst="chevron">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006" tIns="29337" rIns="14669" bIns="29337" numCol="1" spcCol="1270" anchor="ctr" anchorCtr="0">
          <a:noAutofit/>
        </a:bodyPr>
        <a:lstStyle/>
        <a:p>
          <a:pPr lvl="0" algn="ctr" defTabSz="466725">
            <a:lnSpc>
              <a:spcPct val="90000"/>
            </a:lnSpc>
            <a:spcBef>
              <a:spcPct val="0"/>
            </a:spcBef>
            <a:spcAft>
              <a:spcPct val="35000"/>
            </a:spcAft>
          </a:pPr>
          <a:r>
            <a:rPr lang="es-MX" sz="1050" kern="1200" smtClean="0"/>
            <a:t>Combinación de procesos</a:t>
          </a:r>
          <a:endParaRPr lang="es-MX" sz="1050" kern="1200" dirty="0"/>
        </a:p>
      </dsp:txBody>
      <dsp:txXfrm>
        <a:off x="2605331" y="467609"/>
        <a:ext cx="868033" cy="578689"/>
      </dsp:txXfrm>
    </dsp:sp>
    <dsp:sp modelId="{9F3030E0-D88D-43AC-828A-AE14A8DF5DB6}">
      <dsp:nvSpPr>
        <dsp:cNvPr id="0" name=""/>
        <dsp:cNvSpPr/>
      </dsp:nvSpPr>
      <dsp:spPr>
        <a:xfrm>
          <a:off x="3473364" y="467609"/>
          <a:ext cx="1446722" cy="578689"/>
        </a:xfrm>
        <a:prstGeom prst="chevron">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006" tIns="29337" rIns="14669" bIns="29337" numCol="1" spcCol="1270" anchor="ctr" anchorCtr="0">
          <a:noAutofit/>
        </a:bodyPr>
        <a:lstStyle/>
        <a:p>
          <a:pPr lvl="0" algn="ctr" defTabSz="466725">
            <a:lnSpc>
              <a:spcPct val="90000"/>
            </a:lnSpc>
            <a:spcBef>
              <a:spcPct val="0"/>
            </a:spcBef>
            <a:spcAft>
              <a:spcPct val="35000"/>
            </a:spcAft>
          </a:pPr>
          <a:r>
            <a:rPr lang="es-MX" sz="1050" kern="1200" smtClean="0"/>
            <a:t>Reducción de errores</a:t>
          </a:r>
          <a:endParaRPr lang="es-MX" sz="1050" kern="1200" dirty="0"/>
        </a:p>
      </dsp:txBody>
      <dsp:txXfrm>
        <a:off x="3762709" y="467609"/>
        <a:ext cx="868033" cy="578689"/>
      </dsp:txXfrm>
    </dsp:sp>
    <dsp:sp modelId="{E805A013-C6AB-408A-99E4-5F1B70C073B0}">
      <dsp:nvSpPr>
        <dsp:cNvPr id="0" name=""/>
        <dsp:cNvSpPr/>
      </dsp:nvSpPr>
      <dsp:spPr>
        <a:xfrm>
          <a:off x="4630742" y="467609"/>
          <a:ext cx="1446722" cy="578689"/>
        </a:xfrm>
        <a:prstGeom prst="chevron">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006" tIns="29337" rIns="14669" bIns="29337" numCol="1" spcCol="1270" anchor="ctr" anchorCtr="0">
          <a:noAutofit/>
        </a:bodyPr>
        <a:lstStyle/>
        <a:p>
          <a:pPr lvl="0" algn="ctr" defTabSz="466725">
            <a:lnSpc>
              <a:spcPct val="90000"/>
            </a:lnSpc>
            <a:spcBef>
              <a:spcPct val="0"/>
            </a:spcBef>
            <a:spcAft>
              <a:spcPct val="35000"/>
            </a:spcAft>
          </a:pPr>
          <a:r>
            <a:rPr lang="es-MX" sz="1050" kern="1200" smtClean="0"/>
            <a:t>Reducción de almacena-miento</a:t>
          </a:r>
          <a:endParaRPr lang="es-MX" sz="1050" kern="1200" dirty="0"/>
        </a:p>
      </dsp:txBody>
      <dsp:txXfrm>
        <a:off x="4920087" y="467609"/>
        <a:ext cx="868033" cy="578689"/>
      </dsp:txXfrm>
    </dsp:sp>
    <dsp:sp modelId="{6E54B0CC-893E-4F47-99B7-12790EA1DEC5}">
      <dsp:nvSpPr>
        <dsp:cNvPr id="0" name=""/>
        <dsp:cNvSpPr/>
      </dsp:nvSpPr>
      <dsp:spPr>
        <a:xfrm>
          <a:off x="5788121" y="467609"/>
          <a:ext cx="1446722" cy="578689"/>
        </a:xfrm>
        <a:prstGeom prst="chevron">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006" tIns="29337" rIns="14669" bIns="29337" numCol="1" spcCol="1270" anchor="ctr" anchorCtr="0">
          <a:noAutofit/>
        </a:bodyPr>
        <a:lstStyle/>
        <a:p>
          <a:pPr lvl="0" algn="ctr" defTabSz="466725">
            <a:lnSpc>
              <a:spcPct val="90000"/>
            </a:lnSpc>
            <a:spcBef>
              <a:spcPct val="0"/>
            </a:spcBef>
            <a:spcAft>
              <a:spcPct val="35000"/>
            </a:spcAft>
          </a:pPr>
          <a:r>
            <a:rPr lang="es-MX" sz="1050" kern="1200" smtClean="0"/>
            <a:t>Reducción de salidas redundantes</a:t>
          </a:r>
          <a:endParaRPr lang="es-MX" sz="1050" kern="1200" dirty="0"/>
        </a:p>
      </dsp:txBody>
      <dsp:txXfrm>
        <a:off x="6077466" y="467609"/>
        <a:ext cx="868033" cy="578689"/>
      </dsp:txXfrm>
    </dsp:sp>
    <dsp:sp modelId="{31670290-4D8E-4B7D-8FC6-6B883E446D81}">
      <dsp:nvSpPr>
        <dsp:cNvPr id="0" name=""/>
        <dsp:cNvSpPr/>
      </dsp:nvSpPr>
      <dsp:spPr>
        <a:xfrm>
          <a:off x="6945499" y="467609"/>
          <a:ext cx="1446722" cy="578689"/>
        </a:xfrm>
        <a:prstGeom prst="chevron">
          <a:avLst/>
        </a:prstGeom>
        <a:solidFill>
          <a:schemeClr val="dk2">
            <a:hueOff val="0"/>
            <a:satOff val="0"/>
            <a:lumOff val="0"/>
            <a:alphaOff val="0"/>
          </a:schemeClr>
        </a:solidFill>
        <a:ln>
          <a:noFill/>
        </a:ln>
        <a:effectLst>
          <a:outerShdw blurRad="38100" dist="25400" dir="2700000" algn="br"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4006" tIns="29337" rIns="14669" bIns="29337" numCol="1" spcCol="1270" anchor="ctr" anchorCtr="0">
          <a:noAutofit/>
        </a:bodyPr>
        <a:lstStyle/>
        <a:p>
          <a:pPr lvl="0" algn="ctr" defTabSz="466725">
            <a:lnSpc>
              <a:spcPct val="90000"/>
            </a:lnSpc>
            <a:spcBef>
              <a:spcPct val="0"/>
            </a:spcBef>
            <a:spcAft>
              <a:spcPct val="35000"/>
            </a:spcAft>
          </a:pPr>
          <a:r>
            <a:rPr lang="es-MX" sz="1050" kern="1200" smtClean="0"/>
            <a:t>Mejora en la integración de sistemas</a:t>
          </a:r>
          <a:endParaRPr lang="es-MX" sz="1050" kern="1200" dirty="0"/>
        </a:p>
      </dsp:txBody>
      <dsp:txXfrm>
        <a:off x="7234844" y="467609"/>
        <a:ext cx="868033" cy="578689"/>
      </dsp:txXfrm>
    </dsp:sp>
  </dsp:spTree>
</dsp:drawing>
</file>

<file path=ppt/diagrams/layout1.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11/layout/ConvergingText">
  <dgm:title val="Texto convergente"/>
  <dgm:desc val="Se usa para mostrar varios pasos o partes que se fusionan en un conjunto. Se limita a una forma de Nivel 1 con texto y a un máximo de cinco formas de Nivel 2."/>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8.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19.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11/layout/TabList">
  <dgm:title val="Lista de fichas"/>
  <dgm:desc val="Se usa para mostrar bloques de información no secuencial o agrupados. Funciona bien con listas con una cantidad pequeña de texto de Nivel 1. El primer elemento de Nivel 2 se muestra junto al texto de Nivel 1. El resto de texto de Nivel 2 aparece debajo del texto de Nivel 1."/>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8EA6AD-4497-4B74-9640-EE82BC1CBCE1}" type="datetimeFigureOut">
              <a:rPr lang="es-MX" smtClean="0"/>
              <a:t>30/09/2015</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6439F2-7C33-45EB-A64D-21B273B8DA2A}" type="slidenum">
              <a:rPr lang="es-MX" smtClean="0"/>
              <a:t>‹Nº›</a:t>
            </a:fld>
            <a:endParaRPr lang="es-MX"/>
          </a:p>
        </p:txBody>
      </p:sp>
    </p:spTree>
    <p:extLst>
      <p:ext uri="{BB962C8B-B14F-4D97-AF65-F5344CB8AC3E}">
        <p14:creationId xmlns:p14="http://schemas.microsoft.com/office/powerpoint/2010/main" val="38435528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45CFE-9CC6-495B-AA4E-A16C20208F43}" type="datetimeFigureOut">
              <a:rPr lang="es-MX" smtClean="0"/>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7997B9-FEEB-4B7C-9701-4B839935B712}" type="slidenum">
              <a:rPr lang="es-MX" smtClean="0"/>
              <a:t>‹Nº›</a:t>
            </a:fld>
            <a:endParaRPr lang="es-MX"/>
          </a:p>
        </p:txBody>
      </p:sp>
    </p:spTree>
    <p:extLst>
      <p:ext uri="{BB962C8B-B14F-4D97-AF65-F5344CB8AC3E}">
        <p14:creationId xmlns:p14="http://schemas.microsoft.com/office/powerpoint/2010/main" val="324146837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7997B9-FEEB-4B7C-9701-4B839935B712}" type="slidenum">
              <a:rPr lang="es-MX" smtClean="0"/>
              <a:t>75</a:t>
            </a:fld>
            <a:endParaRPr lang="es-MX"/>
          </a:p>
        </p:txBody>
      </p:sp>
    </p:spTree>
    <p:extLst>
      <p:ext uri="{BB962C8B-B14F-4D97-AF65-F5344CB8AC3E}">
        <p14:creationId xmlns:p14="http://schemas.microsoft.com/office/powerpoint/2010/main" val="1758918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5755648-299C-46B0-B0AA-CA2AE8856769}" type="datetime1">
              <a:rPr lang="es-MX" smtClean="0"/>
              <a:t>30/09/2015</a:t>
            </a:fld>
            <a:endParaRPr lang="es-MX"/>
          </a:p>
        </p:txBody>
      </p:sp>
      <p:sp>
        <p:nvSpPr>
          <p:cNvPr id="5" name="Footer Placeholder 4"/>
          <p:cNvSpPr>
            <a:spLocks noGrp="1"/>
          </p:cNvSpPr>
          <p:nvPr>
            <p:ph type="ftr" sz="quarter" idx="11"/>
          </p:nvPr>
        </p:nvSpPr>
        <p:spPr/>
        <p:txBody>
          <a:bodyPr/>
          <a:lstStyle/>
          <a:p>
            <a:r>
              <a:rPr lang="es-MX" smtClean="0"/>
              <a:t>Análisis de Sistemas 2013B</a:t>
            </a:r>
            <a:endParaRPr lang="es-MX"/>
          </a:p>
        </p:txBody>
      </p:sp>
      <p:sp>
        <p:nvSpPr>
          <p:cNvPr id="6" name="Slide Number Placeholder 5"/>
          <p:cNvSpPr>
            <a:spLocks noGrp="1"/>
          </p:cNvSpPr>
          <p:nvPr>
            <p:ph type="sldNum" sz="quarter" idx="12"/>
          </p:nvPr>
        </p:nvSpPr>
        <p:spPr/>
        <p:txBody>
          <a:bodyPr/>
          <a:lstStyle/>
          <a:p>
            <a:fld id="{27CE9777-92DE-4684-90B8-AE7156AA5BAA}" type="slidenum">
              <a:rPr lang="es-MX" smtClean="0"/>
              <a:t>‹Nº›</a:t>
            </a:fld>
            <a:endParaRPr lang="es-MX"/>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43C5367-94FF-4FCB-BFCB-9CCE0A5B48FA}" type="datetime1">
              <a:rPr lang="es-MX" smtClean="0"/>
              <a:t>30/09/2015</a:t>
            </a:fld>
            <a:endParaRPr lang="es-MX"/>
          </a:p>
        </p:txBody>
      </p:sp>
      <p:sp>
        <p:nvSpPr>
          <p:cNvPr id="5" name="Footer Placeholder 4"/>
          <p:cNvSpPr>
            <a:spLocks noGrp="1"/>
          </p:cNvSpPr>
          <p:nvPr>
            <p:ph type="ftr" sz="quarter" idx="11"/>
          </p:nvPr>
        </p:nvSpPr>
        <p:spPr/>
        <p:txBody>
          <a:bodyPr/>
          <a:lstStyle/>
          <a:p>
            <a:r>
              <a:rPr lang="es-MX" smtClean="0"/>
              <a:t>Análisis de Sistemas 2013B</a:t>
            </a:r>
            <a:endParaRPr lang="es-MX"/>
          </a:p>
        </p:txBody>
      </p:sp>
      <p:sp>
        <p:nvSpPr>
          <p:cNvPr id="6" name="Slide Number Placeholder 5"/>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3980ED2-F008-408E-83CF-31886FDF8599}" type="datetime1">
              <a:rPr lang="es-MX" smtClean="0"/>
              <a:t>30/09/2015</a:t>
            </a:fld>
            <a:endParaRPr lang="es-MX"/>
          </a:p>
        </p:txBody>
      </p:sp>
      <p:sp>
        <p:nvSpPr>
          <p:cNvPr id="5" name="Footer Placeholder 4"/>
          <p:cNvSpPr>
            <a:spLocks noGrp="1"/>
          </p:cNvSpPr>
          <p:nvPr>
            <p:ph type="ftr" sz="quarter" idx="11"/>
          </p:nvPr>
        </p:nvSpPr>
        <p:spPr/>
        <p:txBody>
          <a:bodyPr/>
          <a:lstStyle/>
          <a:p>
            <a:r>
              <a:rPr lang="es-MX" smtClean="0"/>
              <a:t>Análisis de Sistemas 2013B</a:t>
            </a:r>
            <a:endParaRPr lang="es-MX"/>
          </a:p>
        </p:txBody>
      </p:sp>
      <p:sp>
        <p:nvSpPr>
          <p:cNvPr id="6" name="Slide Number Placeholder 5"/>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2511B4D-F97C-473E-87A5-B0D7E698FE56}" type="datetime1">
              <a:rPr lang="es-MX" smtClean="0"/>
              <a:t>30/09/2015</a:t>
            </a:fld>
            <a:endParaRPr lang="es-MX"/>
          </a:p>
        </p:txBody>
      </p:sp>
      <p:sp>
        <p:nvSpPr>
          <p:cNvPr id="5" name="Footer Placeholder 4"/>
          <p:cNvSpPr>
            <a:spLocks noGrp="1"/>
          </p:cNvSpPr>
          <p:nvPr>
            <p:ph type="ftr" sz="quarter" idx="11"/>
          </p:nvPr>
        </p:nvSpPr>
        <p:spPr/>
        <p:txBody>
          <a:bodyPr/>
          <a:lstStyle/>
          <a:p>
            <a:r>
              <a:rPr lang="es-MX" smtClean="0"/>
              <a:t>Análisis de Sistemas 2013B</a:t>
            </a:r>
            <a:endParaRPr lang="es-MX"/>
          </a:p>
        </p:txBody>
      </p:sp>
      <p:sp>
        <p:nvSpPr>
          <p:cNvPr id="6" name="Slide Number Placeholder 5"/>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94042A6-D2B2-44E0-BDC0-B2F455C37244}" type="datetime1">
              <a:rPr lang="es-MX" smtClean="0"/>
              <a:t>30/09/2015</a:t>
            </a:fld>
            <a:endParaRPr lang="es-MX"/>
          </a:p>
        </p:txBody>
      </p:sp>
      <p:sp>
        <p:nvSpPr>
          <p:cNvPr id="5" name="Footer Placeholder 4"/>
          <p:cNvSpPr>
            <a:spLocks noGrp="1"/>
          </p:cNvSpPr>
          <p:nvPr>
            <p:ph type="ftr" sz="quarter" idx="11"/>
          </p:nvPr>
        </p:nvSpPr>
        <p:spPr/>
        <p:txBody>
          <a:bodyPr/>
          <a:lstStyle/>
          <a:p>
            <a:r>
              <a:rPr lang="es-MX" smtClean="0"/>
              <a:t>Análisis de Sistemas 2013B</a:t>
            </a:r>
            <a:endParaRPr lang="es-MX"/>
          </a:p>
        </p:txBody>
      </p:sp>
      <p:sp>
        <p:nvSpPr>
          <p:cNvPr id="6" name="Slide Number Placeholder 5"/>
          <p:cNvSpPr>
            <a:spLocks noGrp="1"/>
          </p:cNvSpPr>
          <p:nvPr>
            <p:ph type="sldNum" sz="quarter" idx="12"/>
          </p:nvPr>
        </p:nvSpPr>
        <p:spPr/>
        <p:txBody>
          <a:bodyPr/>
          <a:lstStyle/>
          <a:p>
            <a:fld id="{27CE9777-92DE-4684-90B8-AE7156AA5BAA}" type="slidenum">
              <a:rPr lang="es-MX" smtClean="0"/>
              <a:t>‹Nº›</a:t>
            </a:fld>
            <a:endParaRPr lang="es-MX"/>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9422122-4CD7-4006-9EC1-9FFAE997C58F}" type="datetime1">
              <a:rPr lang="es-MX" smtClean="0"/>
              <a:t>30/09/2015</a:t>
            </a:fld>
            <a:endParaRPr lang="es-MX"/>
          </a:p>
        </p:txBody>
      </p:sp>
      <p:sp>
        <p:nvSpPr>
          <p:cNvPr id="6" name="Footer Placeholder 5"/>
          <p:cNvSpPr>
            <a:spLocks noGrp="1"/>
          </p:cNvSpPr>
          <p:nvPr>
            <p:ph type="ftr" sz="quarter" idx="11"/>
          </p:nvPr>
        </p:nvSpPr>
        <p:spPr/>
        <p:txBody>
          <a:bodyPr/>
          <a:lstStyle/>
          <a:p>
            <a:r>
              <a:rPr lang="es-MX" smtClean="0"/>
              <a:t>Análisis de Sistemas 2013B</a:t>
            </a:r>
            <a:endParaRPr lang="es-MX"/>
          </a:p>
        </p:txBody>
      </p:sp>
      <p:sp>
        <p:nvSpPr>
          <p:cNvPr id="7" name="Slide Number Placeholder 6"/>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3B52B36-8229-4EF9-AA8E-AA0A2A45708C}" type="datetime1">
              <a:rPr lang="es-MX" smtClean="0"/>
              <a:t>30/09/2015</a:t>
            </a:fld>
            <a:endParaRPr lang="es-MX"/>
          </a:p>
        </p:txBody>
      </p:sp>
      <p:sp>
        <p:nvSpPr>
          <p:cNvPr id="8" name="Footer Placeholder 7"/>
          <p:cNvSpPr>
            <a:spLocks noGrp="1"/>
          </p:cNvSpPr>
          <p:nvPr>
            <p:ph type="ftr" sz="quarter" idx="11"/>
          </p:nvPr>
        </p:nvSpPr>
        <p:spPr/>
        <p:txBody>
          <a:bodyPr/>
          <a:lstStyle/>
          <a:p>
            <a:r>
              <a:rPr lang="es-MX" smtClean="0"/>
              <a:t>Análisis de Sistemas 2013B</a:t>
            </a:r>
            <a:endParaRPr lang="es-MX"/>
          </a:p>
        </p:txBody>
      </p:sp>
      <p:sp>
        <p:nvSpPr>
          <p:cNvPr id="9" name="Slide Number Placeholder 8"/>
          <p:cNvSpPr>
            <a:spLocks noGrp="1"/>
          </p:cNvSpPr>
          <p:nvPr>
            <p:ph type="sldNum" sz="quarter" idx="12"/>
          </p:nvPr>
        </p:nvSpPr>
        <p:spPr/>
        <p:txBody>
          <a:bodyPr/>
          <a:lstStyle/>
          <a:p>
            <a:fld id="{27CE9777-92DE-4684-90B8-AE7156AA5BAA}" type="slidenum">
              <a:rPr lang="es-MX" smtClean="0"/>
              <a:t>‹Nº›</a:t>
            </a:fld>
            <a:endParaRPr lang="es-MX"/>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EE4CEEC-570C-4A89-832C-D9DB207683D5}" type="datetime1">
              <a:rPr lang="es-MX" smtClean="0"/>
              <a:t>30/09/2015</a:t>
            </a:fld>
            <a:endParaRPr lang="es-MX"/>
          </a:p>
        </p:txBody>
      </p:sp>
      <p:sp>
        <p:nvSpPr>
          <p:cNvPr id="4" name="Footer Placeholder 3"/>
          <p:cNvSpPr>
            <a:spLocks noGrp="1"/>
          </p:cNvSpPr>
          <p:nvPr>
            <p:ph type="ftr" sz="quarter" idx="11"/>
          </p:nvPr>
        </p:nvSpPr>
        <p:spPr/>
        <p:txBody>
          <a:bodyPr/>
          <a:lstStyle/>
          <a:p>
            <a:r>
              <a:rPr lang="es-MX" smtClean="0"/>
              <a:t>Análisis de Sistemas 2013B</a:t>
            </a:r>
            <a:endParaRPr lang="es-MX"/>
          </a:p>
        </p:txBody>
      </p:sp>
      <p:sp>
        <p:nvSpPr>
          <p:cNvPr id="5" name="Slide Number Placeholder 4"/>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DFE57-894C-4541-9F2B-8D9741C20430}" type="datetime1">
              <a:rPr lang="es-MX" smtClean="0"/>
              <a:t>30/09/2015</a:t>
            </a:fld>
            <a:endParaRPr lang="es-MX"/>
          </a:p>
        </p:txBody>
      </p:sp>
      <p:sp>
        <p:nvSpPr>
          <p:cNvPr id="3" name="Footer Placeholder 2"/>
          <p:cNvSpPr>
            <a:spLocks noGrp="1"/>
          </p:cNvSpPr>
          <p:nvPr>
            <p:ph type="ftr" sz="quarter" idx="11"/>
          </p:nvPr>
        </p:nvSpPr>
        <p:spPr/>
        <p:txBody>
          <a:bodyPr/>
          <a:lstStyle/>
          <a:p>
            <a:r>
              <a:rPr lang="es-MX" smtClean="0"/>
              <a:t>Análisis de Sistemas 2013B</a:t>
            </a:r>
            <a:endParaRPr lang="es-MX"/>
          </a:p>
        </p:txBody>
      </p:sp>
      <p:sp>
        <p:nvSpPr>
          <p:cNvPr id="4" name="Slide Number Placeholder 3"/>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01665B-67A1-4439-BED2-5A81B63B1E1F}" type="datetime1">
              <a:rPr lang="es-MX" smtClean="0"/>
              <a:t>30/09/2015</a:t>
            </a:fld>
            <a:endParaRPr lang="es-MX"/>
          </a:p>
        </p:txBody>
      </p:sp>
      <p:sp>
        <p:nvSpPr>
          <p:cNvPr id="6" name="Footer Placeholder 5"/>
          <p:cNvSpPr>
            <a:spLocks noGrp="1"/>
          </p:cNvSpPr>
          <p:nvPr>
            <p:ph type="ftr" sz="quarter" idx="11"/>
          </p:nvPr>
        </p:nvSpPr>
        <p:spPr/>
        <p:txBody>
          <a:bodyPr/>
          <a:lstStyle/>
          <a:p>
            <a:r>
              <a:rPr lang="es-MX" smtClean="0"/>
              <a:t>Análisis de Sistemas 2013B</a:t>
            </a:r>
            <a:endParaRPr lang="es-MX"/>
          </a:p>
        </p:txBody>
      </p:sp>
      <p:sp>
        <p:nvSpPr>
          <p:cNvPr id="7" name="Slide Number Placeholder 6"/>
          <p:cNvSpPr>
            <a:spLocks noGrp="1"/>
          </p:cNvSpPr>
          <p:nvPr>
            <p:ph type="sldNum" sz="quarter" idx="12"/>
          </p:nvPr>
        </p:nvSpPr>
        <p:spPr/>
        <p:txBody>
          <a:bodyPr/>
          <a:lstStyle/>
          <a:p>
            <a:fld id="{27CE9777-92DE-4684-90B8-AE7156AA5BAA}" type="slidenum">
              <a:rPr lang="es-MX" smtClean="0"/>
              <a:t>‹Nº›</a:t>
            </a:fld>
            <a:endParaRPr lang="es-MX"/>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CB1DC7-8E85-4616-B6F5-8DA342E738B4}" type="datetime1">
              <a:rPr lang="es-MX" smtClean="0"/>
              <a:t>30/09/2015</a:t>
            </a:fld>
            <a:endParaRPr lang="es-MX"/>
          </a:p>
        </p:txBody>
      </p:sp>
      <p:sp>
        <p:nvSpPr>
          <p:cNvPr id="6" name="Footer Placeholder 5"/>
          <p:cNvSpPr>
            <a:spLocks noGrp="1"/>
          </p:cNvSpPr>
          <p:nvPr>
            <p:ph type="ftr" sz="quarter" idx="11"/>
          </p:nvPr>
        </p:nvSpPr>
        <p:spPr/>
        <p:txBody>
          <a:bodyPr/>
          <a:lstStyle/>
          <a:p>
            <a:r>
              <a:rPr lang="es-MX" smtClean="0"/>
              <a:t>Análisis de Sistemas 2013B</a:t>
            </a:r>
            <a:endParaRPr lang="es-MX"/>
          </a:p>
        </p:txBody>
      </p:sp>
      <p:sp>
        <p:nvSpPr>
          <p:cNvPr id="7" name="Slide Number Placeholder 6"/>
          <p:cNvSpPr>
            <a:spLocks noGrp="1"/>
          </p:cNvSpPr>
          <p:nvPr>
            <p:ph type="sldNum" sz="quarter" idx="12"/>
          </p:nvPr>
        </p:nvSpPr>
        <p:spPr/>
        <p:txBody>
          <a:bodyPr/>
          <a:lstStyle/>
          <a:p>
            <a:fld id="{27CE9777-92DE-4684-90B8-AE7156AA5BAA}"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86DAF6CD-C161-462E-90DA-577BBF0C0993}" type="datetime1">
              <a:rPr lang="es-MX" smtClean="0"/>
              <a:t>30/09/2015</a:t>
            </a:fld>
            <a:endParaRPr lang="es-MX"/>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es-MX" smtClean="0"/>
              <a:t>Análisis de Sistemas 2013B</a:t>
            </a:r>
            <a:endParaRPr lang="es-MX"/>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7CE9777-92DE-4684-90B8-AE7156AA5BA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21.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26.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Layout" Target="../diagrams/layout23.xml"/><Relationship Id="rId7" Type="http://schemas.openxmlformats.org/officeDocument/2006/relationships/image" Target="../media/image29.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5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33.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7.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58.xml.rels><?xml version="1.0" encoding="UTF-8" standalone="yes"?>
<Relationships xmlns="http://schemas.openxmlformats.org/package/2006/relationships"><Relationship Id="rId8" Type="http://schemas.openxmlformats.org/officeDocument/2006/relationships/diagramLayout" Target="../diagrams/layout28.xml"/><Relationship Id="rId3" Type="http://schemas.openxmlformats.org/officeDocument/2006/relationships/diagramLayout" Target="../diagrams/layout27.xml"/><Relationship Id="rId7" Type="http://schemas.openxmlformats.org/officeDocument/2006/relationships/diagramData" Target="../diagrams/data28.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11" Type="http://schemas.microsoft.com/office/2007/relationships/diagramDrawing" Target="../diagrams/drawing28.xml"/><Relationship Id="rId5" Type="http://schemas.openxmlformats.org/officeDocument/2006/relationships/diagramColors" Target="../diagrams/colors27.xml"/><Relationship Id="rId10" Type="http://schemas.openxmlformats.org/officeDocument/2006/relationships/diagramColors" Target="../diagrams/colors28.xml"/><Relationship Id="rId4" Type="http://schemas.openxmlformats.org/officeDocument/2006/relationships/diagramQuickStyle" Target="../diagrams/quickStyle27.xml"/><Relationship Id="rId9" Type="http://schemas.openxmlformats.org/officeDocument/2006/relationships/diagramQuickStyle" Target="../diagrams/quickStyle28.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Layout" Target="../diagrams/layout31.xml"/><Relationship Id="rId7" Type="http://schemas.openxmlformats.org/officeDocument/2006/relationships/image" Target="../media/image34.png"/><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32.xml"/><Relationship Id="rId7" Type="http://schemas.openxmlformats.org/officeDocument/2006/relationships/image" Target="../media/image36.png"/><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68.xml.rels><?xml version="1.0" encoding="UTF-8" standalone="yes"?>
<Relationships xmlns="http://schemas.openxmlformats.org/package/2006/relationships"><Relationship Id="rId8" Type="http://schemas.openxmlformats.org/officeDocument/2006/relationships/diagramLayout" Target="../diagrams/layout35.xml"/><Relationship Id="rId3" Type="http://schemas.openxmlformats.org/officeDocument/2006/relationships/diagramLayout" Target="../diagrams/layout34.xml"/><Relationship Id="rId7" Type="http://schemas.openxmlformats.org/officeDocument/2006/relationships/diagramData" Target="../diagrams/data35.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11" Type="http://schemas.microsoft.com/office/2007/relationships/diagramDrawing" Target="../diagrams/drawing35.xml"/><Relationship Id="rId5" Type="http://schemas.openxmlformats.org/officeDocument/2006/relationships/diagramColors" Target="../diagrams/colors34.xml"/><Relationship Id="rId10" Type="http://schemas.openxmlformats.org/officeDocument/2006/relationships/diagramColors" Target="../diagrams/colors35.xml"/><Relationship Id="rId4" Type="http://schemas.openxmlformats.org/officeDocument/2006/relationships/diagramQuickStyle" Target="../diagrams/quickStyle34.xml"/><Relationship Id="rId9" Type="http://schemas.openxmlformats.org/officeDocument/2006/relationships/diagramQuickStyle" Target="../diagrams/quickStyle35.xml"/></Relationships>
</file>

<file path=ppt/slides/_rels/slide6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MX" sz="1600" dirty="0">
                <a:solidFill>
                  <a:schemeClr val="tx1"/>
                </a:solidFill>
              </a:rPr>
              <a:t>Universidad Autónoma del Estado de México</a:t>
            </a:r>
            <a:br>
              <a:rPr lang="es-MX" sz="1600" dirty="0">
                <a:solidFill>
                  <a:schemeClr val="tx1"/>
                </a:solidFill>
              </a:rPr>
            </a:br>
            <a:r>
              <a:rPr lang="es-MX" sz="1600" dirty="0">
                <a:solidFill>
                  <a:schemeClr val="tx1"/>
                </a:solidFill>
              </a:rPr>
              <a:t>Facultad de Ingeniería</a:t>
            </a:r>
            <a:br>
              <a:rPr lang="es-MX" sz="1600" dirty="0">
                <a:solidFill>
                  <a:schemeClr val="tx1"/>
                </a:solidFill>
              </a:rPr>
            </a:br>
            <a:r>
              <a:rPr lang="es-MX" sz="1600" dirty="0" err="1">
                <a:solidFill>
                  <a:schemeClr val="tx1"/>
                </a:solidFill>
              </a:rPr>
              <a:t>Ingeniería</a:t>
            </a:r>
            <a:r>
              <a:rPr lang="es-MX" sz="1600" dirty="0">
                <a:solidFill>
                  <a:schemeClr val="tx1"/>
                </a:solidFill>
              </a:rPr>
              <a:t> en Computación</a:t>
            </a:r>
            <a:r>
              <a:rPr lang="es-MX" sz="1400" dirty="0">
                <a:solidFill>
                  <a:schemeClr val="tx1"/>
                </a:solidFill>
              </a:rPr>
              <a:t/>
            </a:r>
            <a:br>
              <a:rPr lang="es-MX" sz="1400" dirty="0">
                <a:solidFill>
                  <a:schemeClr val="tx1"/>
                </a:solidFill>
              </a:rPr>
            </a:br>
            <a:r>
              <a:rPr lang="es-MX" sz="1800" dirty="0">
                <a:solidFill>
                  <a:schemeClr val="tx1"/>
                </a:solidFill>
              </a:rPr>
              <a:t/>
            </a:r>
            <a:br>
              <a:rPr lang="es-MX" sz="1800" dirty="0">
                <a:solidFill>
                  <a:schemeClr val="tx1"/>
                </a:solidFill>
              </a:rPr>
            </a:br>
            <a:r>
              <a:rPr lang="es-MX" sz="1800" dirty="0">
                <a:solidFill>
                  <a:schemeClr val="tx1"/>
                </a:solidFill>
              </a:rPr>
              <a:t>Unidad de aprendizaje: Análisis de sistemas</a:t>
            </a:r>
            <a:br>
              <a:rPr lang="es-MX" sz="1800" dirty="0">
                <a:solidFill>
                  <a:schemeClr val="tx1"/>
                </a:solidFill>
              </a:rPr>
            </a:br>
            <a:r>
              <a:rPr lang="es-MX" sz="1800" dirty="0">
                <a:solidFill>
                  <a:schemeClr val="tx1"/>
                </a:solidFill>
              </a:rPr>
              <a:t/>
            </a:r>
            <a:br>
              <a:rPr lang="es-MX" sz="1800" dirty="0">
                <a:solidFill>
                  <a:schemeClr val="tx1"/>
                </a:solidFill>
              </a:rPr>
            </a:br>
            <a:r>
              <a:rPr lang="es-MX" sz="1800" dirty="0">
                <a:solidFill>
                  <a:schemeClr val="tx1"/>
                </a:solidFill>
              </a:rPr>
              <a:t/>
            </a:r>
            <a:br>
              <a:rPr lang="es-MX" sz="1800" dirty="0">
                <a:solidFill>
                  <a:schemeClr val="tx1"/>
                </a:solidFill>
              </a:rPr>
            </a:br>
            <a:r>
              <a:rPr lang="es-MX" sz="1800" dirty="0">
                <a:solidFill>
                  <a:schemeClr val="tx1"/>
                </a:solidFill>
              </a:rPr>
              <a:t>Tema: </a:t>
            </a:r>
            <a:r>
              <a:rPr lang="es-MX" sz="1800" dirty="0" smtClean="0">
                <a:solidFill>
                  <a:schemeClr val="tx1"/>
                </a:solidFill>
              </a:rPr>
              <a:t>PLANEACIÓN DE PROYECTOS DE DESARROLLO DE SOFTWARE</a:t>
            </a:r>
            <a:r>
              <a:rPr lang="es-MX" sz="1800" dirty="0">
                <a:solidFill>
                  <a:schemeClr val="tx1"/>
                </a:solidFill>
              </a:rPr>
              <a:t/>
            </a:r>
            <a:br>
              <a:rPr lang="es-MX" sz="1800" dirty="0">
                <a:solidFill>
                  <a:schemeClr val="tx1"/>
                </a:solidFill>
              </a:rPr>
            </a:br>
            <a:endParaRPr lang="es-MX" sz="1800" dirty="0"/>
          </a:p>
        </p:txBody>
      </p:sp>
      <p:sp>
        <p:nvSpPr>
          <p:cNvPr id="3" name="2 Marcador de texto"/>
          <p:cNvSpPr>
            <a:spLocks noGrp="1"/>
          </p:cNvSpPr>
          <p:nvPr>
            <p:ph type="subTitle" idx="1"/>
          </p:nvPr>
        </p:nvSpPr>
        <p:spPr>
          <a:xfrm>
            <a:off x="683568" y="3717032"/>
            <a:ext cx="6400800" cy="676672"/>
          </a:xfrm>
        </p:spPr>
        <p:txBody>
          <a:bodyPr/>
          <a:lstStyle/>
          <a:p>
            <a:r>
              <a:rPr lang="es-MX" dirty="0" smtClean="0"/>
              <a:t>Dr. José Antonio </a:t>
            </a:r>
            <a:r>
              <a:rPr lang="es-MX" dirty="0" err="1" smtClean="0"/>
              <a:t>Alvarez</a:t>
            </a:r>
            <a:r>
              <a:rPr lang="es-MX" dirty="0" smtClean="0"/>
              <a:t> Lobato</a:t>
            </a:r>
            <a:endParaRPr lang="es-MX" dirty="0"/>
          </a:p>
        </p:txBody>
      </p:sp>
      <p:sp>
        <p:nvSpPr>
          <p:cNvPr id="5" name="1 Título"/>
          <p:cNvSpPr txBox="1">
            <a:spLocks/>
          </p:cNvSpPr>
          <p:nvPr/>
        </p:nvSpPr>
        <p:spPr>
          <a:xfrm>
            <a:off x="457200" y="332657"/>
            <a:ext cx="8458200" cy="3539256"/>
          </a:xfrm>
          <a:prstGeom prst="rect">
            <a:avLst/>
          </a:prstGeom>
        </p:spPr>
        <p:txBody>
          <a:bodyPr vert="horz" lIns="91440" tIns="45720" rIns="91440" bIns="45720" rtlCol="0" anchor="b">
            <a:noAutofit/>
          </a:bodyPr>
          <a:lstStyle>
            <a:lvl1pPr algn="l" defTabSz="914400" rtl="0" eaLnBrk="1" latinLnBrk="0" hangingPunct="1">
              <a:spcBef>
                <a:spcPct val="0"/>
              </a:spcBef>
              <a:buNone/>
              <a:defRPr sz="4800" b="0" kern="1200" cap="all" spc="-100" baseline="0">
                <a:solidFill>
                  <a:schemeClr val="tx2"/>
                </a:solidFill>
                <a:latin typeface="+mj-lt"/>
                <a:ea typeface="+mj-ea"/>
                <a:cs typeface="+mj-cs"/>
              </a:defRPr>
            </a:lvl1pPr>
          </a:lstStyle>
          <a:p>
            <a:pPr algn="ctr"/>
            <a:endParaRPr lang="es-MX" sz="2400" dirty="0">
              <a:solidFill>
                <a:schemeClr val="tx1"/>
              </a:solidFill>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252175"/>
            <a:ext cx="1584176" cy="1429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5532666"/>
            <a:ext cx="864096" cy="1079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60184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Gestión de proyectos</a:t>
            </a:r>
            <a:endParaRPr lang="es-MX" dirty="0"/>
          </a:p>
        </p:txBody>
      </p:sp>
      <p:sp>
        <p:nvSpPr>
          <p:cNvPr id="3" name="2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13350041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Gestión de Proyectos</a:t>
            </a:r>
            <a:endParaRPr lang="es-MX" dirty="0"/>
          </a:p>
        </p:txBody>
      </p:sp>
      <p:sp>
        <p:nvSpPr>
          <p:cNvPr id="3" name="2 Marcador de contenido"/>
          <p:cNvSpPr>
            <a:spLocks noGrp="1"/>
          </p:cNvSpPr>
          <p:nvPr>
            <p:ph idx="1"/>
          </p:nvPr>
        </p:nvSpPr>
        <p:spPr>
          <a:xfrm>
            <a:off x="822960" y="1556792"/>
            <a:ext cx="7520940" cy="4896544"/>
          </a:xfrm>
        </p:spPr>
        <p:txBody>
          <a:bodyPr>
            <a:normAutofit lnSpcReduction="10000"/>
          </a:bodyPr>
          <a:lstStyle/>
          <a:p>
            <a:pPr marL="0" indent="0"/>
            <a:r>
              <a:rPr lang="es-MX" sz="1800" b="0" dirty="0" smtClean="0"/>
              <a:t>El trabajo a través de proyectos es la forma habitual de actuación en el desarrollo de software.</a:t>
            </a:r>
          </a:p>
          <a:p>
            <a:pPr marL="0" indent="0"/>
            <a:endParaRPr lang="es-MX" sz="1800" b="0" dirty="0" smtClean="0"/>
          </a:p>
          <a:p>
            <a:pPr marL="0" indent="0"/>
            <a:r>
              <a:rPr lang="es-MX" sz="1800" b="0" dirty="0" smtClean="0"/>
              <a:t>La decisión de iniciar un proyecto resulta ser la consecuencia de distintas circunstancias y situaciones en cada organización.</a:t>
            </a:r>
          </a:p>
          <a:p>
            <a:pPr marL="0" indent="0"/>
            <a:endParaRPr lang="es-MX" sz="1800" b="0" dirty="0" smtClean="0"/>
          </a:p>
          <a:p>
            <a:pPr marL="0" indent="0"/>
            <a:r>
              <a:rPr lang="es-MX" sz="1800" b="0" dirty="0" smtClean="0"/>
              <a:t>Un proyecto:</a:t>
            </a:r>
          </a:p>
          <a:p>
            <a:pPr marL="342900" lvl="1" indent="-66675"/>
            <a:r>
              <a:rPr lang="es-MX" sz="1600" b="0" dirty="0" smtClean="0"/>
              <a:t>Implica un principio y un final</a:t>
            </a:r>
          </a:p>
          <a:p>
            <a:pPr marL="342900" lvl="1" indent="-66675"/>
            <a:r>
              <a:rPr lang="es-MX" sz="1600" b="0" dirty="0" smtClean="0"/>
              <a:t>Utiliza diversos recursos finitos y cuenta con un presupuesto</a:t>
            </a:r>
          </a:p>
          <a:p>
            <a:pPr marL="342900" lvl="1" indent="-66675"/>
            <a:r>
              <a:rPr lang="es-MX" sz="1600" b="0" dirty="0" smtClean="0"/>
              <a:t>Tiene actividades únicas y esenciales no repetitivas</a:t>
            </a:r>
          </a:p>
          <a:p>
            <a:pPr marL="342900" lvl="1" indent="-66675"/>
            <a:r>
              <a:rPr lang="es-MX" sz="1600" b="0" dirty="0" smtClean="0"/>
              <a:t>Tiene un objetivo</a:t>
            </a:r>
          </a:p>
          <a:p>
            <a:pPr marL="342900" lvl="1" indent="-66675"/>
            <a:r>
              <a:rPr lang="es-MX" sz="1600" b="0" dirty="0" smtClean="0"/>
              <a:t>Requiere de un jefe de proyecto y personal de desarrollo</a:t>
            </a:r>
          </a:p>
          <a:p>
            <a:pPr marL="342900" lvl="1" indent="-66675"/>
            <a:r>
              <a:rPr lang="es-MX" sz="1600" b="0" dirty="0" smtClean="0"/>
              <a:t>Tiene que planificarse</a:t>
            </a:r>
          </a:p>
          <a:p>
            <a:pPr marL="342900" lvl="1" indent="-66675"/>
            <a:r>
              <a:rPr lang="es-MX" sz="1600" b="0" dirty="0" smtClean="0"/>
              <a:t>Debe medir su progreso frente al plan</a:t>
            </a:r>
          </a:p>
          <a:p>
            <a:pPr marL="342900" lvl="1" indent="-66675"/>
            <a:r>
              <a:rPr lang="es-MX" sz="1600" b="0" dirty="0" smtClean="0"/>
              <a:t>Suele coexistir con otros proyectos y competir por los recursos</a:t>
            </a:r>
          </a:p>
          <a:p>
            <a:pPr marL="342900" lvl="1" indent="-66675"/>
            <a:r>
              <a:rPr lang="es-MX" sz="1600" b="0" dirty="0" smtClean="0"/>
              <a:t>Posee fuerzas internas y externas que deben identificarse y tratarse, que influyen en él.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924944"/>
            <a:ext cx="2219325"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226726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Gestión de Proyectos</a:t>
            </a:r>
            <a:endParaRPr lang="es-MX" dirty="0"/>
          </a:p>
        </p:txBody>
      </p:sp>
      <p:graphicFrame>
        <p:nvGraphicFramePr>
          <p:cNvPr id="5" name="4 Diagrama"/>
          <p:cNvGraphicFramePr/>
          <p:nvPr>
            <p:extLst>
              <p:ext uri="{D42A27DB-BD31-4B8C-83A1-F6EECF244321}">
                <p14:modId xmlns:p14="http://schemas.microsoft.com/office/powerpoint/2010/main" val="4250577190"/>
              </p:ext>
            </p:extLst>
          </p:nvPr>
        </p:nvGraphicFramePr>
        <p:xfrm>
          <a:off x="1524000" y="195728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645352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7025" y="451929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lstStyle/>
          <a:p>
            <a:r>
              <a:rPr lang="es-MX" dirty="0" smtClean="0"/>
              <a:t>Gestión de Proyectos</a:t>
            </a:r>
            <a:endParaRPr lang="es-MX" dirty="0"/>
          </a:p>
        </p:txBody>
      </p:sp>
      <p:sp>
        <p:nvSpPr>
          <p:cNvPr id="3" name="2 CuadroTexto"/>
          <p:cNvSpPr txBox="1"/>
          <p:nvPr/>
        </p:nvSpPr>
        <p:spPr>
          <a:xfrm>
            <a:off x="827585" y="1591632"/>
            <a:ext cx="7848872" cy="1477328"/>
          </a:xfrm>
          <a:prstGeom prst="rect">
            <a:avLst/>
          </a:prstGeom>
          <a:noFill/>
        </p:spPr>
        <p:txBody>
          <a:bodyPr wrap="square" rtlCol="0">
            <a:spAutoFit/>
          </a:bodyPr>
          <a:lstStyle/>
          <a:p>
            <a:r>
              <a:rPr lang="es-MX" dirty="0" smtClean="0"/>
              <a:t>Dentro del área de planificación de proyectos se deben cubrir dos aspectos importantes:</a:t>
            </a:r>
          </a:p>
          <a:p>
            <a:endParaRPr lang="es-MX" dirty="0" smtClean="0"/>
          </a:p>
          <a:p>
            <a:pPr marL="400050" indent="-400050">
              <a:buFont typeface="+mj-lt"/>
              <a:buAutoNum type="romanUcPeriod"/>
            </a:pPr>
            <a:r>
              <a:rPr lang="es-MX" dirty="0" smtClean="0"/>
              <a:t>La realización de un plan de proyecto por parte del jefe de proyecto</a:t>
            </a:r>
          </a:p>
          <a:p>
            <a:pPr marL="400050" indent="-400050">
              <a:buFont typeface="+mj-lt"/>
              <a:buAutoNum type="romanUcPeriod"/>
            </a:pPr>
            <a:r>
              <a:rPr lang="es-MX" dirty="0" smtClean="0"/>
              <a:t>La gestión de compromisos</a:t>
            </a:r>
            <a:endParaRPr lang="es-MX" dirty="0"/>
          </a:p>
        </p:txBody>
      </p:sp>
      <p:sp>
        <p:nvSpPr>
          <p:cNvPr id="6" name="5 CuadroTexto"/>
          <p:cNvSpPr txBox="1"/>
          <p:nvPr/>
        </p:nvSpPr>
        <p:spPr>
          <a:xfrm>
            <a:off x="755576" y="3463840"/>
            <a:ext cx="7848872" cy="1200329"/>
          </a:xfrm>
          <a:prstGeom prst="rect">
            <a:avLst/>
          </a:prstGeom>
          <a:noFill/>
        </p:spPr>
        <p:txBody>
          <a:bodyPr wrap="square" rtlCol="0">
            <a:spAutoFit/>
          </a:bodyPr>
          <a:lstStyle/>
          <a:p>
            <a:r>
              <a:rPr lang="es-MX" b="1" dirty="0" smtClean="0"/>
              <a:t>Jefe de proyecto:</a:t>
            </a:r>
          </a:p>
          <a:p>
            <a:r>
              <a:rPr lang="es-MX" dirty="0" smtClean="0"/>
              <a:t>Persona responsable de planificar, controlar y dirigir las actividades del proyecto</a:t>
            </a:r>
          </a:p>
          <a:p>
            <a:endParaRPr lang="es-MX" dirty="0"/>
          </a:p>
        </p:txBody>
      </p:sp>
      <p:sp>
        <p:nvSpPr>
          <p:cNvPr id="7" name="6 CuadroTexto"/>
          <p:cNvSpPr txBox="1"/>
          <p:nvPr/>
        </p:nvSpPr>
        <p:spPr>
          <a:xfrm>
            <a:off x="734093" y="4543960"/>
            <a:ext cx="6070155" cy="1477328"/>
          </a:xfrm>
          <a:prstGeom prst="rect">
            <a:avLst/>
          </a:prstGeom>
          <a:noFill/>
        </p:spPr>
        <p:txBody>
          <a:bodyPr wrap="square" rtlCol="0">
            <a:spAutoFit/>
          </a:bodyPr>
          <a:lstStyle/>
          <a:p>
            <a:r>
              <a:rPr lang="es-MX" b="1" dirty="0" smtClean="0"/>
              <a:t>Tarea del jefe de proyecto:</a:t>
            </a:r>
          </a:p>
          <a:p>
            <a:r>
              <a:rPr lang="es-MX" dirty="0" smtClean="0"/>
              <a:t>Realización del plan de trabajo que es un documento que describe los trabajos que se van a realizar y la forma en que el jefe de proyecto va a dirigir su desarrollo</a:t>
            </a:r>
          </a:p>
          <a:p>
            <a:endParaRPr lang="es-MX" dirty="0"/>
          </a:p>
        </p:txBody>
      </p:sp>
    </p:spTree>
    <p:extLst>
      <p:ext uri="{BB962C8B-B14F-4D97-AF65-F5344CB8AC3E}">
        <p14:creationId xmlns:p14="http://schemas.microsoft.com/office/powerpoint/2010/main" val="230796527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Gestión de Proyectos</a:t>
            </a:r>
            <a:endParaRPr lang="es-MX" dirty="0"/>
          </a:p>
        </p:txBody>
      </p:sp>
      <p:sp>
        <p:nvSpPr>
          <p:cNvPr id="3" name="2 CuadroTexto"/>
          <p:cNvSpPr txBox="1"/>
          <p:nvPr/>
        </p:nvSpPr>
        <p:spPr>
          <a:xfrm>
            <a:off x="827585" y="1475492"/>
            <a:ext cx="7848872" cy="369332"/>
          </a:xfrm>
          <a:prstGeom prst="rect">
            <a:avLst/>
          </a:prstGeom>
          <a:noFill/>
        </p:spPr>
        <p:txBody>
          <a:bodyPr wrap="square" rtlCol="0">
            <a:spAutoFit/>
          </a:bodyPr>
          <a:lstStyle/>
          <a:p>
            <a:r>
              <a:rPr lang="es-MX" dirty="0" smtClean="0"/>
              <a:t>El plan de proyecto debería facilitar los siguientes objetivos </a:t>
            </a:r>
            <a:endParaRPr lang="es-MX" dirty="0"/>
          </a:p>
        </p:txBody>
      </p:sp>
      <p:graphicFrame>
        <p:nvGraphicFramePr>
          <p:cNvPr id="4" name="3 Diagrama"/>
          <p:cNvGraphicFramePr/>
          <p:nvPr>
            <p:extLst>
              <p:ext uri="{D42A27DB-BD31-4B8C-83A1-F6EECF244321}">
                <p14:modId xmlns:p14="http://schemas.microsoft.com/office/powerpoint/2010/main" val="4119194221"/>
              </p:ext>
            </p:extLst>
          </p:nvPr>
        </p:nvGraphicFramePr>
        <p:xfrm>
          <a:off x="478137" y="1885280"/>
          <a:ext cx="8198320" cy="4784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0435553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Gestión de Proyectos</a:t>
            </a:r>
            <a:endParaRPr lang="es-MX" dirty="0"/>
          </a:p>
        </p:txBody>
      </p:sp>
      <p:sp>
        <p:nvSpPr>
          <p:cNvPr id="3" name="2 CuadroTexto"/>
          <p:cNvSpPr txBox="1"/>
          <p:nvPr/>
        </p:nvSpPr>
        <p:spPr>
          <a:xfrm>
            <a:off x="251520" y="1566084"/>
            <a:ext cx="7848872" cy="369332"/>
          </a:xfrm>
          <a:prstGeom prst="rect">
            <a:avLst/>
          </a:prstGeom>
          <a:noFill/>
        </p:spPr>
        <p:txBody>
          <a:bodyPr wrap="square" rtlCol="0">
            <a:spAutoFit/>
          </a:bodyPr>
          <a:lstStyle/>
          <a:p>
            <a:r>
              <a:rPr lang="es-MX" dirty="0" smtClean="0"/>
              <a:t>Lo que se sugiere incluya el plan de proyecto</a:t>
            </a:r>
            <a:endParaRPr lang="es-MX" dirty="0"/>
          </a:p>
        </p:txBody>
      </p:sp>
      <p:graphicFrame>
        <p:nvGraphicFramePr>
          <p:cNvPr id="5" name="4 Diagrama"/>
          <p:cNvGraphicFramePr/>
          <p:nvPr>
            <p:extLst>
              <p:ext uri="{D42A27DB-BD31-4B8C-83A1-F6EECF244321}">
                <p14:modId xmlns:p14="http://schemas.microsoft.com/office/powerpoint/2010/main" val="3112350376"/>
              </p:ext>
            </p:extLst>
          </p:nvPr>
        </p:nvGraphicFramePr>
        <p:xfrm>
          <a:off x="179512" y="1844824"/>
          <a:ext cx="878497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1923556"/>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proyec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9933" y="3579340"/>
            <a:ext cx="1839151" cy="1492003"/>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Gestión de Proyectos</a:t>
            </a:r>
            <a:endParaRPr lang="es-MX" dirty="0"/>
          </a:p>
        </p:txBody>
      </p:sp>
      <p:sp>
        <p:nvSpPr>
          <p:cNvPr id="3" name="2 CuadroTexto"/>
          <p:cNvSpPr txBox="1"/>
          <p:nvPr/>
        </p:nvSpPr>
        <p:spPr>
          <a:xfrm>
            <a:off x="827585" y="1354698"/>
            <a:ext cx="7848872" cy="5170646"/>
          </a:xfrm>
          <a:prstGeom prst="rect">
            <a:avLst/>
          </a:prstGeom>
          <a:noFill/>
        </p:spPr>
        <p:txBody>
          <a:bodyPr wrap="square" rtlCol="0">
            <a:spAutoFit/>
          </a:bodyPr>
          <a:lstStyle/>
          <a:p>
            <a:r>
              <a:rPr lang="es-MX" dirty="0" smtClean="0"/>
              <a:t>Actividades de planificación de un proyecto</a:t>
            </a:r>
          </a:p>
          <a:p>
            <a:endParaRPr lang="es-MX" dirty="0"/>
          </a:p>
          <a:p>
            <a:r>
              <a:rPr lang="es-MX" dirty="0" smtClean="0"/>
              <a:t>Para que un programa de tiempos sea efectivo, debe tener las siguientes </a:t>
            </a:r>
            <a:r>
              <a:rPr lang="es-MX" b="1" dirty="0" smtClean="0"/>
              <a:t>características:</a:t>
            </a:r>
          </a:p>
          <a:p>
            <a:endParaRPr lang="es-MX" dirty="0"/>
          </a:p>
          <a:p>
            <a:pPr marL="285750" indent="-285750">
              <a:buFont typeface="Arial" pitchFamily="34" charset="0"/>
              <a:buChar char="•"/>
            </a:pPr>
            <a:r>
              <a:rPr lang="es-MX" sz="1600" dirty="0" smtClean="0"/>
              <a:t>Comprensible por todas aquellas personas que van a utilizarlo</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Suficientemente detallado para servir de base para medir y controlar el progreso del proyecto</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Capaz de señalar las actividades críticas</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Flexible, fácilmente modificable</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Basado en estimaciones de tiempos fidedignas, según los compromisos adquiridos por los responsables de cada tarea</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Ajustable a los recursos disponibles</a:t>
            </a:r>
          </a:p>
          <a:p>
            <a:pPr marL="285750" indent="-285750">
              <a:buFont typeface="Arial" pitchFamily="34" charset="0"/>
              <a:buChar char="•"/>
            </a:pPr>
            <a:endParaRPr lang="es-MX" sz="1600" dirty="0" smtClean="0"/>
          </a:p>
          <a:p>
            <a:pPr marL="285750" indent="-285750">
              <a:buFont typeface="Arial" pitchFamily="34" charset="0"/>
              <a:buChar char="•"/>
            </a:pPr>
            <a:r>
              <a:rPr lang="es-MX" sz="1600" dirty="0" smtClean="0"/>
              <a:t>Compatible con los planes de otros proyectos que compartan los mismos recursos</a:t>
            </a:r>
            <a:endParaRPr lang="es-MX" dirty="0"/>
          </a:p>
        </p:txBody>
      </p:sp>
    </p:spTree>
    <p:extLst>
      <p:ext uri="{BB962C8B-B14F-4D97-AF65-F5344CB8AC3E}">
        <p14:creationId xmlns:p14="http://schemas.microsoft.com/office/powerpoint/2010/main" val="279742773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a:t>
            </a:r>
            <a:endParaRPr lang="es-MX" dirty="0"/>
          </a:p>
        </p:txBody>
      </p:sp>
      <p:sp>
        <p:nvSpPr>
          <p:cNvPr id="3" name="2 Marcador de contenido"/>
          <p:cNvSpPr>
            <a:spLocks noGrp="1"/>
          </p:cNvSpPr>
          <p:nvPr>
            <p:ph idx="1"/>
          </p:nvPr>
        </p:nvSpPr>
        <p:spPr>
          <a:xfrm>
            <a:off x="323528" y="1556792"/>
            <a:ext cx="8640960" cy="2088232"/>
          </a:xfrm>
        </p:spPr>
        <p:txBody>
          <a:bodyPr>
            <a:normAutofit/>
          </a:bodyPr>
          <a:lstStyle/>
          <a:p>
            <a:pPr marL="0" indent="0">
              <a:buNone/>
            </a:pPr>
            <a:r>
              <a:rPr lang="es-MX" sz="1800" dirty="0" smtClean="0"/>
              <a:t>Definición de los objetivos del proyecto</a:t>
            </a:r>
          </a:p>
          <a:p>
            <a:pPr marL="0" indent="0">
              <a:buNone/>
            </a:pPr>
            <a:endParaRPr lang="es-MX" sz="1800" dirty="0" smtClean="0"/>
          </a:p>
          <a:p>
            <a:pPr marL="0" indent="0">
              <a:buNone/>
            </a:pPr>
            <a:r>
              <a:rPr lang="es-MX" sz="1800" b="0" dirty="0" smtClean="0"/>
              <a:t>Los objetivos se definen al comienzo para identificar las responsabilidades del equipo de desarrollo y se revisarán durante el proyecto para señalar los cambios que se apartan del alcance inicial. Una vez finalizado, ayudarán al jefe de proyecto en la revisión de los resultados finales  respecto a los objetivos iniciales.</a:t>
            </a:r>
          </a:p>
          <a:p>
            <a:pPr marL="0" indent="0">
              <a:buNone/>
            </a:pPr>
            <a:endParaRPr lang="es-MX" sz="1800" b="0" dirty="0" smtClean="0"/>
          </a:p>
          <a:p>
            <a:pPr marL="0" indent="0">
              <a:buNone/>
            </a:pPr>
            <a:endParaRPr lang="es-MX" sz="1800" dirty="0"/>
          </a:p>
        </p:txBody>
      </p:sp>
      <p:sp>
        <p:nvSpPr>
          <p:cNvPr id="4" name="AutoShape 5" descr="Resultado de imagen para met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732247"/>
            <a:ext cx="3096344" cy="247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460374" y="4047454"/>
            <a:ext cx="3607570" cy="1754326"/>
          </a:xfrm>
          <a:prstGeom prst="rect">
            <a:avLst/>
          </a:prstGeom>
        </p:spPr>
        <p:txBody>
          <a:bodyPr wrap="square">
            <a:spAutoFit/>
          </a:bodyPr>
          <a:lstStyle/>
          <a:p>
            <a:r>
              <a:rPr lang="es-MX" dirty="0"/>
              <a:t>Lo objetivos deben </a:t>
            </a:r>
            <a:r>
              <a:rPr lang="es-MX" dirty="0" smtClean="0"/>
              <a:t>ser:</a:t>
            </a:r>
          </a:p>
          <a:p>
            <a:endParaRPr lang="es-MX" dirty="0" smtClean="0"/>
          </a:p>
          <a:p>
            <a:pPr marL="285750" indent="-285750">
              <a:buFont typeface="Wingdings" panose="05000000000000000000" pitchFamily="2" charset="2"/>
              <a:buChar char="ü"/>
            </a:pPr>
            <a:r>
              <a:rPr lang="es-MX" dirty="0" smtClean="0"/>
              <a:t>Claros</a:t>
            </a:r>
          </a:p>
          <a:p>
            <a:pPr marL="285750" indent="-285750">
              <a:buFont typeface="Wingdings" panose="05000000000000000000" pitchFamily="2" charset="2"/>
              <a:buChar char="ü"/>
            </a:pPr>
            <a:r>
              <a:rPr lang="es-MX" dirty="0" smtClean="0"/>
              <a:t>Precisos</a:t>
            </a:r>
          </a:p>
          <a:p>
            <a:pPr marL="285750" indent="-285750">
              <a:buFont typeface="Wingdings" panose="05000000000000000000" pitchFamily="2" charset="2"/>
              <a:buChar char="ü"/>
            </a:pPr>
            <a:r>
              <a:rPr lang="es-MX" dirty="0" smtClean="0"/>
              <a:t>Derivar </a:t>
            </a:r>
            <a:r>
              <a:rPr lang="es-MX" dirty="0"/>
              <a:t>en metas concretas y evaluables.</a:t>
            </a:r>
          </a:p>
        </p:txBody>
      </p:sp>
    </p:spTree>
    <p:extLst>
      <p:ext uri="{BB962C8B-B14F-4D97-AF65-F5344CB8AC3E}">
        <p14:creationId xmlns:p14="http://schemas.microsoft.com/office/powerpoint/2010/main" val="317554605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a:t>
            </a:r>
            <a:endParaRPr lang="es-MX" dirty="0"/>
          </a:p>
        </p:txBody>
      </p:sp>
      <p:graphicFrame>
        <p:nvGraphicFramePr>
          <p:cNvPr id="4" name="3 Diagrama"/>
          <p:cNvGraphicFramePr/>
          <p:nvPr>
            <p:extLst>
              <p:ext uri="{D42A27DB-BD31-4B8C-83A1-F6EECF244321}">
                <p14:modId xmlns:p14="http://schemas.microsoft.com/office/powerpoint/2010/main" val="3506383010"/>
              </p:ext>
            </p:extLst>
          </p:nvPr>
        </p:nvGraphicFramePr>
        <p:xfrm>
          <a:off x="1434042" y="2139135"/>
          <a:ext cx="6216352"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6454402" y="991213"/>
            <a:ext cx="1656184" cy="1384995"/>
          </a:xfrm>
          <a:prstGeom prst="rect">
            <a:avLst/>
          </a:prstGeom>
          <a:noFill/>
        </p:spPr>
        <p:txBody>
          <a:bodyPr wrap="square" rtlCol="0">
            <a:spAutoFit/>
          </a:bodyPr>
          <a:lstStyle/>
          <a:p>
            <a:r>
              <a:rPr lang="es-MX" sz="1400" dirty="0" smtClean="0"/>
              <a:t>Identifica una meta que puede conseguirse con unos tiempos y unas restricciones dadas</a:t>
            </a:r>
            <a:endParaRPr lang="es-MX" sz="1400" dirty="0"/>
          </a:p>
        </p:txBody>
      </p:sp>
      <p:sp>
        <p:nvSpPr>
          <p:cNvPr id="6" name="5 CuadroTexto"/>
          <p:cNvSpPr txBox="1"/>
          <p:nvPr/>
        </p:nvSpPr>
        <p:spPr>
          <a:xfrm>
            <a:off x="6657803" y="5355135"/>
            <a:ext cx="1656184" cy="738664"/>
          </a:xfrm>
          <a:prstGeom prst="rect">
            <a:avLst/>
          </a:prstGeom>
          <a:noFill/>
        </p:spPr>
        <p:txBody>
          <a:bodyPr wrap="square" rtlCol="0">
            <a:spAutoFit/>
          </a:bodyPr>
          <a:lstStyle/>
          <a:p>
            <a:r>
              <a:rPr lang="es-MX" sz="1400" dirty="0" smtClean="0"/>
              <a:t>Especifica un criterio de finalización</a:t>
            </a:r>
            <a:endParaRPr lang="es-MX" sz="1400" dirty="0"/>
          </a:p>
        </p:txBody>
      </p:sp>
      <p:sp>
        <p:nvSpPr>
          <p:cNvPr id="7" name="6 CuadroTexto"/>
          <p:cNvSpPr txBox="1"/>
          <p:nvPr/>
        </p:nvSpPr>
        <p:spPr>
          <a:xfrm>
            <a:off x="1097100" y="5657572"/>
            <a:ext cx="1656184" cy="738664"/>
          </a:xfrm>
          <a:prstGeom prst="rect">
            <a:avLst/>
          </a:prstGeom>
          <a:noFill/>
        </p:spPr>
        <p:txBody>
          <a:bodyPr wrap="square" rtlCol="0">
            <a:spAutoFit/>
          </a:bodyPr>
          <a:lstStyle/>
          <a:p>
            <a:r>
              <a:rPr lang="es-MX" sz="1400" dirty="0" smtClean="0"/>
              <a:t>Qué es lo que se debe logar y en qué grado de detalle.</a:t>
            </a:r>
            <a:endParaRPr lang="es-MX" sz="1400" dirty="0"/>
          </a:p>
        </p:txBody>
      </p:sp>
      <p:sp>
        <p:nvSpPr>
          <p:cNvPr id="8" name="7 CuadroTexto"/>
          <p:cNvSpPr txBox="1"/>
          <p:nvPr/>
        </p:nvSpPr>
        <p:spPr>
          <a:xfrm>
            <a:off x="341582" y="1644022"/>
            <a:ext cx="1656184" cy="1600438"/>
          </a:xfrm>
          <a:prstGeom prst="rect">
            <a:avLst/>
          </a:prstGeom>
          <a:noFill/>
        </p:spPr>
        <p:txBody>
          <a:bodyPr wrap="square" rtlCol="0">
            <a:spAutoFit/>
          </a:bodyPr>
          <a:lstStyle/>
          <a:p>
            <a:r>
              <a:rPr lang="es-MX" sz="1400" dirty="0" smtClean="0"/>
              <a:t>Define la duración de las actividades, lo que es imprescindible para evaluar el progreso del proyecto</a:t>
            </a:r>
            <a:endParaRPr lang="es-MX" sz="1400" dirty="0"/>
          </a:p>
        </p:txBody>
      </p:sp>
      <p:sp>
        <p:nvSpPr>
          <p:cNvPr id="10" name="9 Flecha a la derecha con bandas"/>
          <p:cNvSpPr/>
          <p:nvPr/>
        </p:nvSpPr>
        <p:spPr>
          <a:xfrm rot="2120618">
            <a:off x="1305312" y="3071711"/>
            <a:ext cx="1008112" cy="790132"/>
          </a:xfrm>
          <a:prstGeom prst="striped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MX"/>
          </a:p>
        </p:txBody>
      </p:sp>
      <p:sp>
        <p:nvSpPr>
          <p:cNvPr id="11" name="10 Flecha a la derecha con bandas"/>
          <p:cNvSpPr/>
          <p:nvPr/>
        </p:nvSpPr>
        <p:spPr>
          <a:xfrm rot="20399382">
            <a:off x="2963727" y="5505320"/>
            <a:ext cx="1008112" cy="738730"/>
          </a:xfrm>
          <a:prstGeom prst="strip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p:sp>
        <p:nvSpPr>
          <p:cNvPr id="12" name="11 Flecha a la derecha con bandas"/>
          <p:cNvSpPr/>
          <p:nvPr/>
        </p:nvSpPr>
        <p:spPr>
          <a:xfrm rot="14426026">
            <a:off x="6136122" y="4555516"/>
            <a:ext cx="1008112" cy="729721"/>
          </a:xfrm>
          <a:prstGeom prst="striped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MX"/>
          </a:p>
        </p:txBody>
      </p:sp>
      <p:sp>
        <p:nvSpPr>
          <p:cNvPr id="13" name="12 Flecha a la derecha con bandas"/>
          <p:cNvSpPr/>
          <p:nvPr/>
        </p:nvSpPr>
        <p:spPr>
          <a:xfrm rot="9334171">
            <a:off x="5055154" y="1584825"/>
            <a:ext cx="1008112" cy="813583"/>
          </a:xfrm>
          <a:prstGeom prst="striped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132704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alternativas de solución</a:t>
            </a:r>
            <a:endParaRPr lang="es-MX" dirty="0"/>
          </a:p>
        </p:txBody>
      </p:sp>
      <p:sp>
        <p:nvSpPr>
          <p:cNvPr id="3" name="2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372435970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CONTENIDO DE LA UNIDAD DE APRENDIZAJE</a:t>
            </a:r>
            <a:endParaRPr lang="es-MX" dirty="0"/>
          </a:p>
        </p:txBody>
      </p:sp>
      <p:sp>
        <p:nvSpPr>
          <p:cNvPr id="4" name="2 Marcador de contenido"/>
          <p:cNvSpPr txBox="1">
            <a:spLocks/>
          </p:cNvSpPr>
          <p:nvPr/>
        </p:nvSpPr>
        <p:spPr>
          <a:xfrm>
            <a:off x="539552" y="2060848"/>
            <a:ext cx="8064896" cy="4032448"/>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MX" sz="3100" b="1" dirty="0">
                <a:effectLst>
                  <a:outerShdw blurRad="38100" dist="38100" dir="2700000" algn="tl">
                    <a:srgbClr val="000000">
                      <a:alpha val="43137"/>
                    </a:srgbClr>
                  </a:outerShdw>
                </a:effectLst>
              </a:rPr>
              <a:t>Proyectos de ingeniería de software</a:t>
            </a:r>
          </a:p>
          <a:p>
            <a:endParaRPr lang="es-MX" dirty="0" smtClean="0"/>
          </a:p>
          <a:p>
            <a:r>
              <a:rPr lang="es-MX" sz="3100" dirty="0"/>
              <a:t>Paradigma estructurado para construir modelos de análisis de sistemas de información en las organizaciones</a:t>
            </a:r>
          </a:p>
          <a:p>
            <a:endParaRPr lang="es-MX" dirty="0" smtClean="0"/>
          </a:p>
          <a:p>
            <a:r>
              <a:rPr lang="es-MX" dirty="0" smtClean="0"/>
              <a:t>Paradigma orientado a objetos para construir modelos de análisis de información en las organizaciones</a:t>
            </a:r>
          </a:p>
          <a:p>
            <a:endParaRPr lang="es-MX" dirty="0" smtClean="0"/>
          </a:p>
          <a:p>
            <a:r>
              <a:rPr lang="es-MX" dirty="0" smtClean="0"/>
              <a:t>Uso de herramientas en los proyectos de ingeniería de software y la construcción de modelos</a:t>
            </a:r>
          </a:p>
          <a:p>
            <a:endParaRPr lang="es-MX" dirty="0" smtClean="0"/>
          </a:p>
          <a:p>
            <a:r>
              <a:rPr lang="es-MX" dirty="0" smtClean="0"/>
              <a:t>Modelo de arquitectura orientado a servicios.</a:t>
            </a:r>
            <a:endParaRPr lang="es-MX" dirty="0"/>
          </a:p>
        </p:txBody>
      </p:sp>
    </p:spTree>
    <p:extLst>
      <p:ext uri="{BB962C8B-B14F-4D97-AF65-F5344CB8AC3E}">
        <p14:creationId xmlns:p14="http://schemas.microsoft.com/office/powerpoint/2010/main" val="79144335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3" name="2 Marcador de contenido"/>
          <p:cNvSpPr>
            <a:spLocks noGrp="1"/>
          </p:cNvSpPr>
          <p:nvPr>
            <p:ph idx="1"/>
          </p:nvPr>
        </p:nvSpPr>
        <p:spPr>
          <a:xfrm>
            <a:off x="822960" y="1388660"/>
            <a:ext cx="7520940" cy="456164"/>
          </a:xfrm>
        </p:spPr>
        <p:txBody>
          <a:bodyPr>
            <a:normAutofit lnSpcReduction="10000"/>
          </a:bodyPr>
          <a:lstStyle/>
          <a:p>
            <a:pPr marL="0" indent="0">
              <a:buNone/>
            </a:pPr>
            <a:r>
              <a:rPr lang="es-MX" dirty="0" smtClean="0"/>
              <a:t>Definición de objetivos</a:t>
            </a:r>
            <a:endParaRPr lang="es-MX" dirty="0"/>
          </a:p>
        </p:txBody>
      </p:sp>
      <p:sp>
        <p:nvSpPr>
          <p:cNvPr id="4" name="3 CuadroTexto"/>
          <p:cNvSpPr txBox="1"/>
          <p:nvPr/>
        </p:nvSpPr>
        <p:spPr>
          <a:xfrm>
            <a:off x="899592" y="1835532"/>
            <a:ext cx="7344816" cy="369332"/>
          </a:xfrm>
          <a:prstGeom prst="rect">
            <a:avLst/>
          </a:prstGeom>
          <a:noFill/>
        </p:spPr>
        <p:txBody>
          <a:bodyPr wrap="square" rtlCol="0">
            <a:spAutoFit/>
          </a:bodyPr>
          <a:lstStyle/>
          <a:p>
            <a:r>
              <a:rPr lang="es-MX" dirty="0" smtClean="0"/>
              <a:t>Asociados en la mayoría de los casos a las </a:t>
            </a:r>
            <a:r>
              <a:rPr lang="es-MX" b="1" dirty="0" smtClean="0"/>
              <a:t>oportunidades de mejora</a:t>
            </a:r>
          </a:p>
        </p:txBody>
      </p:sp>
      <p:graphicFrame>
        <p:nvGraphicFramePr>
          <p:cNvPr id="5" name="4 Diagrama"/>
          <p:cNvGraphicFramePr/>
          <p:nvPr>
            <p:extLst>
              <p:ext uri="{D42A27DB-BD31-4B8C-83A1-F6EECF244321}">
                <p14:modId xmlns:p14="http://schemas.microsoft.com/office/powerpoint/2010/main" val="943303865"/>
              </p:ext>
            </p:extLst>
          </p:nvPr>
        </p:nvGraphicFramePr>
        <p:xfrm>
          <a:off x="1607840" y="3197200"/>
          <a:ext cx="5928320" cy="2824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237488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3" name="2 Marcador de contenido"/>
          <p:cNvSpPr>
            <a:spLocks noGrp="1"/>
          </p:cNvSpPr>
          <p:nvPr>
            <p:ph idx="1"/>
          </p:nvPr>
        </p:nvSpPr>
        <p:spPr>
          <a:xfrm>
            <a:off x="822960" y="1316652"/>
            <a:ext cx="7520940" cy="456164"/>
          </a:xfrm>
        </p:spPr>
        <p:txBody>
          <a:bodyPr>
            <a:normAutofit lnSpcReduction="10000"/>
          </a:bodyPr>
          <a:lstStyle/>
          <a:p>
            <a:pPr marL="0" indent="0">
              <a:buNone/>
            </a:pPr>
            <a:r>
              <a:rPr lang="es-MX" dirty="0" smtClean="0"/>
              <a:t>Determinación de la viabilidad del proyecto</a:t>
            </a:r>
            <a:endParaRPr lang="es-MX" dirty="0"/>
          </a:p>
        </p:txBody>
      </p:sp>
      <p:sp>
        <p:nvSpPr>
          <p:cNvPr id="4" name="3 CuadroTexto"/>
          <p:cNvSpPr txBox="1"/>
          <p:nvPr/>
        </p:nvSpPr>
        <p:spPr>
          <a:xfrm>
            <a:off x="899592" y="1700808"/>
            <a:ext cx="7810068" cy="5078313"/>
          </a:xfrm>
          <a:prstGeom prst="rect">
            <a:avLst/>
          </a:prstGeom>
          <a:noFill/>
        </p:spPr>
        <p:txBody>
          <a:bodyPr wrap="square" rtlCol="0">
            <a:spAutoFit/>
          </a:bodyPr>
          <a:lstStyle/>
          <a:p>
            <a:r>
              <a:rPr lang="es-MX" dirty="0" smtClean="0"/>
              <a:t>Se evalúa de tres maneras principalmente:</a:t>
            </a:r>
          </a:p>
          <a:p>
            <a:endParaRPr lang="es-MX" dirty="0" smtClean="0"/>
          </a:p>
          <a:p>
            <a:endParaRPr lang="es-MX" dirty="0" smtClean="0"/>
          </a:p>
          <a:p>
            <a:endParaRPr lang="es-MX" dirty="0"/>
          </a:p>
          <a:p>
            <a:endParaRPr lang="es-MX" dirty="0" smtClean="0"/>
          </a:p>
          <a:p>
            <a:endParaRPr lang="es-MX" dirty="0"/>
          </a:p>
          <a:p>
            <a:endParaRPr lang="es-MX" dirty="0" smtClean="0"/>
          </a:p>
          <a:p>
            <a:endParaRPr lang="es-MX" dirty="0"/>
          </a:p>
          <a:p>
            <a:r>
              <a:rPr lang="es-MX" dirty="0" smtClean="0"/>
              <a:t>Los estudios de viabilidad permiten dar suficientes datos para que los directivos tomen o no la decisión de emprender el desarrollo del sistema.</a:t>
            </a:r>
          </a:p>
          <a:p>
            <a:endParaRPr lang="es-MX" dirty="0"/>
          </a:p>
          <a:p>
            <a:r>
              <a:rPr lang="es-MX" dirty="0" smtClean="0"/>
              <a:t>El tiempo dedicado al estudio de viabilidad deberá ser reducido y abarcar diversas actividades</a:t>
            </a:r>
          </a:p>
          <a:p>
            <a:endParaRPr lang="es-MX" dirty="0"/>
          </a:p>
          <a:p>
            <a:r>
              <a:rPr lang="es-MX" dirty="0" smtClean="0"/>
              <a:t>Los datos para el estudio de viabilidad se pueden recopilar mediante las diversas herramientas de recopilación de información existentes (entrevista, cuestionarios, análisis de información documental, análisis de medio ambiente, etc.)</a:t>
            </a:r>
            <a:endParaRPr lang="es-MX" dirty="0"/>
          </a:p>
        </p:txBody>
      </p:sp>
      <p:graphicFrame>
        <p:nvGraphicFramePr>
          <p:cNvPr id="6" name="5 Diagrama"/>
          <p:cNvGraphicFramePr/>
          <p:nvPr>
            <p:extLst>
              <p:ext uri="{D42A27DB-BD31-4B8C-83A1-F6EECF244321}">
                <p14:modId xmlns:p14="http://schemas.microsoft.com/office/powerpoint/2010/main" val="2821799610"/>
              </p:ext>
            </p:extLst>
          </p:nvPr>
        </p:nvGraphicFramePr>
        <p:xfrm>
          <a:off x="1367644" y="2213481"/>
          <a:ext cx="6408712" cy="1887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580435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3" name="2 Marcador de contenido"/>
          <p:cNvSpPr>
            <a:spLocks noGrp="1"/>
          </p:cNvSpPr>
          <p:nvPr>
            <p:ph idx="1"/>
          </p:nvPr>
        </p:nvSpPr>
        <p:spPr>
          <a:xfrm>
            <a:off x="822960" y="1390402"/>
            <a:ext cx="7520940" cy="456164"/>
          </a:xfrm>
        </p:spPr>
        <p:txBody>
          <a:bodyPr>
            <a:normAutofit lnSpcReduction="10000"/>
          </a:bodyPr>
          <a:lstStyle/>
          <a:p>
            <a:pPr marL="0" indent="0">
              <a:buNone/>
            </a:pPr>
            <a:r>
              <a:rPr lang="es-MX" dirty="0" smtClean="0"/>
              <a:t>Definición de objetivos</a:t>
            </a:r>
            <a:endParaRPr lang="es-MX" dirty="0"/>
          </a:p>
        </p:txBody>
      </p:sp>
      <p:sp>
        <p:nvSpPr>
          <p:cNvPr id="6" name="5 CuadroTexto"/>
          <p:cNvSpPr txBox="1"/>
          <p:nvPr/>
        </p:nvSpPr>
        <p:spPr>
          <a:xfrm>
            <a:off x="755576" y="1918573"/>
            <a:ext cx="7848872" cy="646331"/>
          </a:xfrm>
          <a:prstGeom prst="rect">
            <a:avLst/>
          </a:prstGeom>
          <a:noFill/>
        </p:spPr>
        <p:txBody>
          <a:bodyPr wrap="square" rtlCol="0">
            <a:spAutoFit/>
          </a:bodyPr>
          <a:lstStyle/>
          <a:p>
            <a:r>
              <a:rPr lang="es-MX" dirty="0" smtClean="0"/>
              <a:t>Las mejoras a los sistemas se definen como cambios que darán como resultado beneficios crecientes y valiosos</a:t>
            </a:r>
            <a:endParaRPr lang="es-MX" dirty="0"/>
          </a:p>
        </p:txBody>
      </p:sp>
      <p:graphicFrame>
        <p:nvGraphicFramePr>
          <p:cNvPr id="9" name="8 Diagrama"/>
          <p:cNvGraphicFramePr/>
          <p:nvPr>
            <p:extLst>
              <p:ext uri="{D42A27DB-BD31-4B8C-83A1-F6EECF244321}">
                <p14:modId xmlns:p14="http://schemas.microsoft.com/office/powerpoint/2010/main" val="2993594999"/>
              </p:ext>
            </p:extLst>
          </p:nvPr>
        </p:nvGraphicFramePr>
        <p:xfrm>
          <a:off x="448970" y="3140968"/>
          <a:ext cx="8393452" cy="1513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CuadroTexto"/>
          <p:cNvSpPr txBox="1"/>
          <p:nvPr/>
        </p:nvSpPr>
        <p:spPr>
          <a:xfrm>
            <a:off x="721260" y="5013176"/>
            <a:ext cx="4282788" cy="1200329"/>
          </a:xfrm>
          <a:prstGeom prst="rect">
            <a:avLst/>
          </a:prstGeom>
          <a:noFill/>
        </p:spPr>
        <p:txBody>
          <a:bodyPr wrap="square" rtlCol="0">
            <a:spAutoFit/>
          </a:bodyPr>
          <a:lstStyle/>
          <a:p>
            <a:r>
              <a:rPr lang="es-MX" dirty="0" smtClean="0"/>
              <a:t>Los objetivos deben ser aclarados de manera formal, por escrito y de manera informal a través de conversaciones con los integrantes de la organización</a:t>
            </a:r>
          </a:p>
        </p:txBody>
      </p:sp>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2120" y="4689415"/>
            <a:ext cx="2466975" cy="1847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90283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3" name="2 Marcador de contenido"/>
          <p:cNvSpPr>
            <a:spLocks noGrp="1"/>
          </p:cNvSpPr>
          <p:nvPr>
            <p:ph idx="1"/>
          </p:nvPr>
        </p:nvSpPr>
        <p:spPr>
          <a:xfrm>
            <a:off x="822960" y="1390402"/>
            <a:ext cx="7520940" cy="456164"/>
          </a:xfrm>
        </p:spPr>
        <p:txBody>
          <a:bodyPr>
            <a:normAutofit lnSpcReduction="10000"/>
          </a:bodyPr>
          <a:lstStyle/>
          <a:p>
            <a:pPr marL="0" indent="0">
              <a:buNone/>
            </a:pPr>
            <a:r>
              <a:rPr lang="es-MX" dirty="0" smtClean="0"/>
              <a:t>Definición de objetivos</a:t>
            </a:r>
            <a:endParaRPr lang="es-MX" dirty="0"/>
          </a:p>
        </p:txBody>
      </p:sp>
      <p:sp>
        <p:nvSpPr>
          <p:cNvPr id="10" name="9 CuadroTexto"/>
          <p:cNvSpPr txBox="1"/>
          <p:nvPr/>
        </p:nvSpPr>
        <p:spPr>
          <a:xfrm>
            <a:off x="771728" y="2276872"/>
            <a:ext cx="7848872" cy="2031325"/>
          </a:xfrm>
          <a:prstGeom prst="rect">
            <a:avLst/>
          </a:prstGeom>
          <a:noFill/>
        </p:spPr>
        <p:txBody>
          <a:bodyPr wrap="square" rtlCol="0">
            <a:spAutoFit/>
          </a:bodyPr>
          <a:lstStyle/>
          <a:p>
            <a:r>
              <a:rPr lang="es-MX" dirty="0" smtClean="0"/>
              <a:t>El analista debe estar consciente de que también existen algunos objetivos inaceptables para los proyectos del sistema, por ejemplo:</a:t>
            </a:r>
          </a:p>
          <a:p>
            <a:endParaRPr lang="es-MX" dirty="0" smtClean="0"/>
          </a:p>
          <a:p>
            <a:pPr marL="285750" indent="-285750">
              <a:buFont typeface="Arial" pitchFamily="34" charset="0"/>
              <a:buChar char="•"/>
            </a:pPr>
            <a:r>
              <a:rPr lang="es-MX" dirty="0" smtClean="0"/>
              <a:t>No se deben automatizar procedimientos manuales en aras de la automatización misma</a:t>
            </a:r>
          </a:p>
          <a:p>
            <a:pPr marL="285750" indent="-285750">
              <a:buFont typeface="Arial" pitchFamily="34" charset="0"/>
              <a:buChar char="•"/>
            </a:pPr>
            <a:r>
              <a:rPr lang="es-MX" dirty="0" smtClean="0"/>
              <a:t>Invertir en tecnología solo porque es la más reciente</a:t>
            </a:r>
          </a:p>
          <a:p>
            <a:pPr marL="285750" indent="-285750">
              <a:buFont typeface="Arial" pitchFamily="34" charset="0"/>
              <a:buChar char="•"/>
            </a:pPr>
            <a:r>
              <a:rPr lang="es-MX" dirty="0" smtClean="0"/>
              <a:t>Para imponer la superioridad de un departamento sobre otro</a:t>
            </a: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6164" y="4485182"/>
            <a:ext cx="208597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759849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6" name="5 CuadroTexto"/>
          <p:cNvSpPr txBox="1"/>
          <p:nvPr/>
        </p:nvSpPr>
        <p:spPr>
          <a:xfrm>
            <a:off x="539553" y="2996952"/>
            <a:ext cx="4248472" cy="3416320"/>
          </a:xfrm>
          <a:prstGeom prst="rect">
            <a:avLst/>
          </a:prstGeom>
          <a:noFill/>
        </p:spPr>
        <p:txBody>
          <a:bodyPr wrap="square" rtlCol="0">
            <a:spAutoFit/>
          </a:bodyPr>
          <a:lstStyle/>
          <a:p>
            <a:r>
              <a:rPr lang="es-MX" b="1" dirty="0" smtClean="0"/>
              <a:t>Averiguar si es posible actualizar o incrementar los recursos técnicos actuales de tal manera que satisfagan los requerimientos considerados</a:t>
            </a:r>
          </a:p>
          <a:p>
            <a:endParaRPr lang="es-MX" dirty="0" smtClean="0"/>
          </a:p>
          <a:p>
            <a:r>
              <a:rPr lang="es-MX" dirty="0" smtClean="0"/>
              <a:t>Si no es posible actualizar los sistemas existentes entonces la tecnología disponible cumple las especificaciones</a:t>
            </a:r>
          </a:p>
          <a:p>
            <a:endParaRPr lang="es-MX" dirty="0" smtClean="0"/>
          </a:p>
          <a:p>
            <a:r>
              <a:rPr lang="es-MX" dirty="0" smtClean="0"/>
              <a:t>Si la respuesta la primer pregunta es SI entonces el problema pasa al ámbito económico</a:t>
            </a:r>
            <a:endParaRPr lang="es-MX" dirty="0"/>
          </a:p>
        </p:txBody>
      </p:sp>
      <p:sp>
        <p:nvSpPr>
          <p:cNvPr id="8" name="7 Rectángulo"/>
          <p:cNvSpPr/>
          <p:nvPr/>
        </p:nvSpPr>
        <p:spPr>
          <a:xfrm>
            <a:off x="539553" y="1844824"/>
            <a:ext cx="533832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Viabilidad técnica</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501008"/>
            <a:ext cx="2505075"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982909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graphicFrame>
        <p:nvGraphicFramePr>
          <p:cNvPr id="7" name="6 Diagrama"/>
          <p:cNvGraphicFramePr/>
          <p:nvPr>
            <p:extLst>
              <p:ext uri="{D42A27DB-BD31-4B8C-83A1-F6EECF244321}">
                <p14:modId xmlns:p14="http://schemas.microsoft.com/office/powerpoint/2010/main" val="2545600572"/>
              </p:ext>
            </p:extLst>
          </p:nvPr>
        </p:nvGraphicFramePr>
        <p:xfrm>
          <a:off x="3419872" y="265937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539553" y="1844824"/>
            <a:ext cx="533832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Viabilidad técnica</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uadroTexto 2"/>
          <p:cNvSpPr txBox="1"/>
          <p:nvPr/>
        </p:nvSpPr>
        <p:spPr>
          <a:xfrm>
            <a:off x="323529" y="3501008"/>
            <a:ext cx="4680520" cy="1754326"/>
          </a:xfrm>
          <a:prstGeom prst="rect">
            <a:avLst/>
          </a:prstGeom>
          <a:noFill/>
        </p:spPr>
        <p:txBody>
          <a:bodyPr wrap="square" rtlCol="0">
            <a:spAutoFit/>
          </a:bodyPr>
          <a:lstStyle/>
          <a:p>
            <a:r>
              <a:rPr lang="es-MX" dirty="0" smtClean="0"/>
              <a:t>¿ La tecnología existe y está disponible?</a:t>
            </a:r>
          </a:p>
          <a:p>
            <a:endParaRPr lang="es-MX" dirty="0"/>
          </a:p>
          <a:p>
            <a:r>
              <a:rPr lang="es-MX" dirty="0" smtClean="0"/>
              <a:t>¿Los diferentes componente de hardware y software pueden integrarse e </a:t>
            </a:r>
            <a:r>
              <a:rPr lang="es-MX" dirty="0" err="1" smtClean="0"/>
              <a:t>interoperar</a:t>
            </a:r>
            <a:r>
              <a:rPr lang="es-MX" dirty="0" smtClean="0"/>
              <a:t>?</a:t>
            </a:r>
          </a:p>
          <a:p>
            <a:endParaRPr lang="es-MX" dirty="0"/>
          </a:p>
          <a:p>
            <a:r>
              <a:rPr lang="es-MX" dirty="0" smtClean="0"/>
              <a:t>¿Qué tan bien lo hacen?</a:t>
            </a:r>
            <a:endParaRPr lang="es-MX" dirty="0"/>
          </a:p>
        </p:txBody>
      </p:sp>
    </p:spTree>
    <p:extLst>
      <p:ext uri="{BB962C8B-B14F-4D97-AF65-F5344CB8AC3E}">
        <p14:creationId xmlns:p14="http://schemas.microsoft.com/office/powerpoint/2010/main" val="128251040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6" name="5 CuadroTexto"/>
          <p:cNvSpPr txBox="1"/>
          <p:nvPr/>
        </p:nvSpPr>
        <p:spPr>
          <a:xfrm>
            <a:off x="509158" y="2610683"/>
            <a:ext cx="5358986" cy="3970318"/>
          </a:xfrm>
          <a:prstGeom prst="rect">
            <a:avLst/>
          </a:prstGeom>
          <a:noFill/>
        </p:spPr>
        <p:txBody>
          <a:bodyPr wrap="square" rtlCol="0">
            <a:spAutoFit/>
          </a:bodyPr>
          <a:lstStyle/>
          <a:p>
            <a:r>
              <a:rPr lang="es-MX" dirty="0" smtClean="0"/>
              <a:t>Si los usuarios están contentos con el sistema actual, no tienen problemas con su manejo y por lo general no están involucrados en la solicitud de un nuevo sistema habrá una fuerte resistencia a la implantación del nuevo sistema</a:t>
            </a:r>
          </a:p>
          <a:p>
            <a:endParaRPr lang="es-MX" dirty="0" smtClean="0"/>
          </a:p>
          <a:p>
            <a:r>
              <a:rPr lang="es-MX" dirty="0" smtClean="0"/>
              <a:t>Este punto requiere creatividad por parte del analista del sistema, así como de su capacidad de persuasión para indicarle a los usuarios con las probables interfaces y cuáles satisfarán sus necesidades</a:t>
            </a:r>
          </a:p>
          <a:p>
            <a:endParaRPr lang="es-MX" dirty="0" smtClean="0"/>
          </a:p>
          <a:p>
            <a:r>
              <a:rPr lang="es-MX" dirty="0" smtClean="0"/>
              <a:t>La viabilidad operativa se basa en gran medida de la experiencia del analista</a:t>
            </a:r>
            <a:endParaRPr lang="es-MX" dirty="0"/>
          </a:p>
        </p:txBody>
      </p:sp>
      <p:sp>
        <p:nvSpPr>
          <p:cNvPr id="8" name="7 Rectángulo"/>
          <p:cNvSpPr/>
          <p:nvPr/>
        </p:nvSpPr>
        <p:spPr>
          <a:xfrm>
            <a:off x="802786" y="1484784"/>
            <a:ext cx="595195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Viabilidad operativa</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3389621"/>
            <a:ext cx="2146300" cy="213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637513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8" name="7 Rectángulo"/>
          <p:cNvSpPr/>
          <p:nvPr/>
        </p:nvSpPr>
        <p:spPr>
          <a:xfrm>
            <a:off x="802786" y="1484784"/>
            <a:ext cx="595195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Viabilidad operativa</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9" name="8 Diagrama"/>
          <p:cNvGraphicFramePr/>
          <p:nvPr>
            <p:extLst>
              <p:ext uri="{D42A27DB-BD31-4B8C-83A1-F6EECF244321}">
                <p14:modId xmlns:p14="http://schemas.microsoft.com/office/powerpoint/2010/main" val="52034219"/>
              </p:ext>
            </p:extLst>
          </p:nvPr>
        </p:nvGraphicFramePr>
        <p:xfrm>
          <a:off x="3419872" y="265937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802786" y="3068960"/>
            <a:ext cx="3312368" cy="3139321"/>
          </a:xfrm>
          <a:prstGeom prst="rect">
            <a:avLst/>
          </a:prstGeom>
          <a:noFill/>
        </p:spPr>
        <p:txBody>
          <a:bodyPr wrap="square" rtlCol="0">
            <a:spAutoFit/>
          </a:bodyPr>
          <a:lstStyle/>
          <a:p>
            <a:r>
              <a:rPr lang="es-MX" dirty="0" smtClean="0"/>
              <a:t>¿El sistema será aceptado?</a:t>
            </a:r>
          </a:p>
          <a:p>
            <a:endParaRPr lang="es-MX" dirty="0"/>
          </a:p>
          <a:p>
            <a:r>
              <a:rPr lang="es-MX" dirty="0" smtClean="0"/>
              <a:t>¿Cumple con los lineamientos normativos, legales, de políticas internas o externas a la organización?</a:t>
            </a:r>
          </a:p>
          <a:p>
            <a:endParaRPr lang="es-MX" dirty="0"/>
          </a:p>
          <a:p>
            <a:r>
              <a:rPr lang="es-MX" dirty="0" smtClean="0"/>
              <a:t>¿El personal está o estará capacitado para su operación?</a:t>
            </a:r>
          </a:p>
          <a:p>
            <a:endParaRPr lang="es-MX" dirty="0"/>
          </a:p>
          <a:p>
            <a:endParaRPr lang="es-MX" dirty="0"/>
          </a:p>
        </p:txBody>
      </p:sp>
    </p:spTree>
    <p:extLst>
      <p:ext uri="{BB962C8B-B14F-4D97-AF65-F5344CB8AC3E}">
        <p14:creationId xmlns:p14="http://schemas.microsoft.com/office/powerpoint/2010/main" val="132743882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6" name="5 CuadroTexto"/>
          <p:cNvSpPr txBox="1"/>
          <p:nvPr/>
        </p:nvSpPr>
        <p:spPr>
          <a:xfrm>
            <a:off x="539553" y="2996952"/>
            <a:ext cx="4248472" cy="3139321"/>
          </a:xfrm>
          <a:prstGeom prst="rect">
            <a:avLst/>
          </a:prstGeom>
          <a:noFill/>
        </p:spPr>
        <p:txBody>
          <a:bodyPr wrap="square" rtlCol="0">
            <a:spAutoFit/>
          </a:bodyPr>
          <a:lstStyle/>
          <a:p>
            <a:r>
              <a:rPr lang="es-MX" b="1" dirty="0" smtClean="0"/>
              <a:t>Se debe tener la capacidad de calcular el valor de la inversión bajo evaluación antes de comprometerse a un estudio de sistemas completo</a:t>
            </a:r>
          </a:p>
          <a:p>
            <a:endParaRPr lang="es-MX" dirty="0"/>
          </a:p>
          <a:p>
            <a:r>
              <a:rPr lang="es-MX" dirty="0" smtClean="0"/>
              <a:t>Si los costos a corto plazo no son opacados por las ganancias a largo plazo o no producen una reducción inmediata de los costos operativos, el sistema no es económicamente viable y el proyecto debe detenerse</a:t>
            </a:r>
            <a:endParaRPr lang="es-MX" dirty="0"/>
          </a:p>
        </p:txBody>
      </p:sp>
      <p:sp>
        <p:nvSpPr>
          <p:cNvPr id="8" name="7 Rectángulo"/>
          <p:cNvSpPr/>
          <p:nvPr/>
        </p:nvSpPr>
        <p:spPr>
          <a:xfrm>
            <a:off x="573395" y="1641574"/>
            <a:ext cx="641072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Viabilidad económica</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8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0948" y="34290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407799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graphicFrame>
        <p:nvGraphicFramePr>
          <p:cNvPr id="7" name="6 Diagrama"/>
          <p:cNvGraphicFramePr/>
          <p:nvPr>
            <p:extLst>
              <p:ext uri="{D42A27DB-BD31-4B8C-83A1-F6EECF244321}">
                <p14:modId xmlns:p14="http://schemas.microsoft.com/office/powerpoint/2010/main" val="4196209978"/>
              </p:ext>
            </p:extLst>
          </p:nvPr>
        </p:nvGraphicFramePr>
        <p:xfrm>
          <a:off x="3419872" y="265937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573395" y="1641574"/>
            <a:ext cx="641072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Viabilidad económica</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8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435631" y="3140968"/>
            <a:ext cx="4064361" cy="2862322"/>
          </a:xfrm>
          <a:prstGeom prst="rect">
            <a:avLst/>
          </a:prstGeom>
          <a:noFill/>
        </p:spPr>
        <p:txBody>
          <a:bodyPr wrap="square" rtlCol="0">
            <a:spAutoFit/>
          </a:bodyPr>
          <a:lstStyle/>
          <a:p>
            <a:r>
              <a:rPr lang="es-MX" dirty="0" smtClean="0"/>
              <a:t>¿Se tienen los recursos económicos para su desarrollo e implantación?</a:t>
            </a:r>
          </a:p>
          <a:p>
            <a:endParaRPr lang="es-MX" dirty="0"/>
          </a:p>
          <a:p>
            <a:r>
              <a:rPr lang="es-MX" dirty="0" smtClean="0"/>
              <a:t>¿Los beneficios resultantes por el uso del sistema superarán a los costos de desarrollo y operación?</a:t>
            </a:r>
          </a:p>
          <a:p>
            <a:endParaRPr lang="es-MX" dirty="0"/>
          </a:p>
          <a:p>
            <a:r>
              <a:rPr lang="es-MX" dirty="0" smtClean="0"/>
              <a:t>¿Se recuperará la inversión?</a:t>
            </a:r>
          </a:p>
          <a:p>
            <a:endParaRPr lang="es-MX" dirty="0"/>
          </a:p>
          <a:p>
            <a:endParaRPr lang="es-MX" dirty="0"/>
          </a:p>
        </p:txBody>
      </p:sp>
    </p:spTree>
    <p:extLst>
      <p:ext uri="{BB962C8B-B14F-4D97-AF65-F5344CB8AC3E}">
        <p14:creationId xmlns:p14="http://schemas.microsoft.com/office/powerpoint/2010/main" val="154354280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CONTENIDO DEL MATERIAL</a:t>
            </a:r>
            <a:endParaRPr lang="es-MX" dirty="0"/>
          </a:p>
        </p:txBody>
      </p:sp>
      <p:sp>
        <p:nvSpPr>
          <p:cNvPr id="3" name="2 Marcador de contenido"/>
          <p:cNvSpPr>
            <a:spLocks noGrp="1"/>
          </p:cNvSpPr>
          <p:nvPr>
            <p:ph idx="1"/>
          </p:nvPr>
        </p:nvSpPr>
        <p:spPr/>
        <p:txBody>
          <a:bodyPr/>
          <a:lstStyle/>
          <a:p>
            <a:pPr>
              <a:buFont typeface="Wingdings" panose="05000000000000000000" pitchFamily="2" charset="2"/>
              <a:buChar char="Ø"/>
            </a:pPr>
            <a:r>
              <a:rPr lang="es-MX" dirty="0" smtClean="0"/>
              <a:t>Definición de problemas, objetivos y metas</a:t>
            </a:r>
          </a:p>
          <a:p>
            <a:pPr>
              <a:buFont typeface="Wingdings" panose="05000000000000000000" pitchFamily="2" charset="2"/>
              <a:buChar char="Ø"/>
            </a:pPr>
            <a:endParaRPr lang="es-MX" dirty="0" smtClean="0"/>
          </a:p>
          <a:p>
            <a:pPr>
              <a:buFont typeface="Wingdings" panose="05000000000000000000" pitchFamily="2" charset="2"/>
              <a:buChar char="Ø"/>
            </a:pPr>
            <a:r>
              <a:rPr lang="es-MX" dirty="0" smtClean="0"/>
              <a:t>Gestión de proyectos</a:t>
            </a:r>
          </a:p>
          <a:p>
            <a:pPr>
              <a:buFont typeface="Wingdings" panose="05000000000000000000" pitchFamily="2" charset="2"/>
              <a:buChar char="Ø"/>
            </a:pPr>
            <a:endParaRPr lang="es-MX" dirty="0" smtClean="0"/>
          </a:p>
          <a:p>
            <a:pPr>
              <a:buFont typeface="Wingdings" panose="05000000000000000000" pitchFamily="2" charset="2"/>
              <a:buChar char="Ø"/>
            </a:pPr>
            <a:r>
              <a:rPr lang="es-MX" dirty="0" smtClean="0"/>
              <a:t>Alternativas de solución</a:t>
            </a:r>
          </a:p>
          <a:p>
            <a:pPr>
              <a:buFont typeface="Wingdings" panose="05000000000000000000" pitchFamily="2" charset="2"/>
              <a:buChar char="Ø"/>
            </a:pPr>
            <a:endParaRPr lang="es-MX" dirty="0" smtClean="0"/>
          </a:p>
          <a:p>
            <a:pPr>
              <a:buFont typeface="Wingdings" panose="05000000000000000000" pitchFamily="2" charset="2"/>
              <a:buChar char="Ø"/>
            </a:pPr>
            <a:r>
              <a:rPr lang="es-MX" dirty="0" smtClean="0"/>
              <a:t>Herramientas de recopilación de información</a:t>
            </a:r>
          </a:p>
          <a:p>
            <a:pPr>
              <a:buFont typeface="Wingdings" panose="05000000000000000000" pitchFamily="2" charset="2"/>
              <a:buChar char="Ø"/>
            </a:pPr>
            <a:endParaRPr lang="es-MX" dirty="0" smtClean="0"/>
          </a:p>
          <a:p>
            <a:pPr>
              <a:buFont typeface="Wingdings" panose="05000000000000000000" pitchFamily="2" charset="2"/>
              <a:buChar char="Ø"/>
            </a:pPr>
            <a:r>
              <a:rPr lang="es-MX" dirty="0" smtClean="0"/>
              <a:t>Estimación de tiempos y costos</a:t>
            </a:r>
          </a:p>
        </p:txBody>
      </p:sp>
    </p:spTree>
    <p:extLst>
      <p:ext uri="{BB962C8B-B14F-4D97-AF65-F5344CB8AC3E}">
        <p14:creationId xmlns:p14="http://schemas.microsoft.com/office/powerpoint/2010/main" val="313876401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1.gstatic.com/images?q=tbn:ANd9GcThBJjoGJgV2Jb8sgHQGJv_om2L5nOYJgb9wYBXgZQczzfyI-42hqWF7f-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4941168"/>
            <a:ext cx="1562100" cy="1257301"/>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Viabilidad de Proyectos</a:t>
            </a:r>
            <a:endParaRPr lang="es-MX" dirty="0"/>
          </a:p>
        </p:txBody>
      </p:sp>
      <p:sp>
        <p:nvSpPr>
          <p:cNvPr id="3" name="2 Marcador de contenido"/>
          <p:cNvSpPr>
            <a:spLocks noGrp="1"/>
          </p:cNvSpPr>
          <p:nvPr>
            <p:ph idx="1"/>
          </p:nvPr>
        </p:nvSpPr>
        <p:spPr>
          <a:xfrm>
            <a:off x="543785" y="1460668"/>
            <a:ext cx="7520940" cy="384156"/>
          </a:xfrm>
        </p:spPr>
        <p:txBody>
          <a:bodyPr>
            <a:normAutofit fontScale="92500" lnSpcReduction="20000"/>
          </a:bodyPr>
          <a:lstStyle/>
          <a:p>
            <a:pPr marL="0" indent="0">
              <a:buNone/>
            </a:pPr>
            <a:r>
              <a:rPr lang="es-MX" b="1" dirty="0" smtClean="0"/>
              <a:t>Evaluación de la viabilidad</a:t>
            </a:r>
            <a:endParaRPr lang="es-MX" b="1" dirty="0"/>
          </a:p>
        </p:txBody>
      </p:sp>
      <p:sp>
        <p:nvSpPr>
          <p:cNvPr id="6" name="5 CuadroTexto"/>
          <p:cNvSpPr txBox="1"/>
          <p:nvPr/>
        </p:nvSpPr>
        <p:spPr>
          <a:xfrm>
            <a:off x="509158" y="1929021"/>
            <a:ext cx="8239306" cy="4524315"/>
          </a:xfrm>
          <a:prstGeom prst="rect">
            <a:avLst/>
          </a:prstGeom>
          <a:noFill/>
        </p:spPr>
        <p:txBody>
          <a:bodyPr wrap="square" rtlCol="0">
            <a:spAutoFit/>
          </a:bodyPr>
          <a:lstStyle/>
          <a:p>
            <a:pPr marL="457200" indent="-457200">
              <a:buFont typeface="Wingdings" pitchFamily="2" charset="2"/>
              <a:buChar char="ü"/>
            </a:pPr>
            <a:r>
              <a:rPr lang="es-MX" sz="2400" dirty="0" smtClean="0"/>
              <a:t>No es una tarea sencilla o bien definida</a:t>
            </a:r>
          </a:p>
          <a:p>
            <a:pPr marL="457200" indent="-457200">
              <a:buFont typeface="Wingdings" pitchFamily="2" charset="2"/>
              <a:buChar char="ü"/>
            </a:pPr>
            <a:endParaRPr lang="es-MX" sz="2400" dirty="0" smtClean="0"/>
          </a:p>
          <a:p>
            <a:pPr marL="457200" indent="-457200">
              <a:buFont typeface="Wingdings" pitchFamily="2" charset="2"/>
              <a:buChar char="ü"/>
            </a:pPr>
            <a:r>
              <a:rPr lang="es-MX" sz="2400" dirty="0" smtClean="0"/>
              <a:t>Es una decisión a cargo de los directivos de la organización</a:t>
            </a:r>
          </a:p>
          <a:p>
            <a:pPr marL="457200" indent="-457200">
              <a:buFont typeface="Wingdings" pitchFamily="2" charset="2"/>
              <a:buChar char="ü"/>
            </a:pPr>
            <a:endParaRPr lang="es-MX" sz="2400" dirty="0" smtClean="0"/>
          </a:p>
          <a:p>
            <a:pPr marL="457200" indent="-457200">
              <a:buFont typeface="Wingdings" pitchFamily="2" charset="2"/>
              <a:buChar char="ü"/>
            </a:pPr>
            <a:r>
              <a:rPr lang="es-MX" sz="2400" dirty="0" smtClean="0"/>
              <a:t>Las decisiones se toman con base en los datos recopilados y presentados de una forma adecuada por parte del analista</a:t>
            </a:r>
          </a:p>
          <a:p>
            <a:pPr marL="457200" indent="-457200">
              <a:buFont typeface="Wingdings" pitchFamily="2" charset="2"/>
              <a:buChar char="ü"/>
            </a:pPr>
            <a:endParaRPr lang="es-MX" sz="2400" dirty="0" smtClean="0"/>
          </a:p>
          <a:p>
            <a:pPr marL="457200" indent="-457200">
              <a:buFont typeface="Wingdings" pitchFamily="2" charset="2"/>
              <a:buChar char="ü"/>
            </a:pPr>
            <a:r>
              <a:rPr lang="es-MX" sz="2400" dirty="0" smtClean="0"/>
              <a:t>El estudio debe realizarse con rapidez para que también los recursos empleados sean mínimos</a:t>
            </a:r>
          </a:p>
          <a:p>
            <a:pPr marL="342900" indent="-342900">
              <a:buFont typeface="Wingdings" pitchFamily="2" charset="2"/>
              <a:buChar char="ü"/>
            </a:pPr>
            <a:endParaRPr lang="es-MX" sz="20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7314" y="836712"/>
            <a:ext cx="1581150"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605743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Viabilidad de Proyectos</a:t>
            </a:r>
            <a:endParaRPr lang="es-MX" dirty="0"/>
          </a:p>
        </p:txBody>
      </p:sp>
      <p:sp>
        <p:nvSpPr>
          <p:cNvPr id="3" name="2 Marcador de contenido"/>
          <p:cNvSpPr>
            <a:spLocks noGrp="1"/>
          </p:cNvSpPr>
          <p:nvPr>
            <p:ph idx="1"/>
          </p:nvPr>
        </p:nvSpPr>
        <p:spPr>
          <a:xfrm>
            <a:off x="530310" y="1556792"/>
            <a:ext cx="7520940" cy="384156"/>
          </a:xfrm>
        </p:spPr>
        <p:txBody>
          <a:bodyPr>
            <a:normAutofit fontScale="92500" lnSpcReduction="20000"/>
          </a:bodyPr>
          <a:lstStyle/>
          <a:p>
            <a:pPr marL="0" indent="0">
              <a:buNone/>
            </a:pPr>
            <a:r>
              <a:rPr lang="es-MX" b="1" dirty="0" smtClean="0"/>
              <a:t>Planeación y control de actividades</a:t>
            </a:r>
            <a:endParaRPr lang="es-MX" b="1" dirty="0"/>
          </a:p>
        </p:txBody>
      </p:sp>
      <p:sp>
        <p:nvSpPr>
          <p:cNvPr id="6" name="5 CuadroTexto"/>
          <p:cNvSpPr txBox="1"/>
          <p:nvPr/>
        </p:nvSpPr>
        <p:spPr>
          <a:xfrm>
            <a:off x="509158" y="2084655"/>
            <a:ext cx="8239306" cy="1200329"/>
          </a:xfrm>
          <a:prstGeom prst="rect">
            <a:avLst/>
          </a:prstGeom>
          <a:noFill/>
        </p:spPr>
        <p:txBody>
          <a:bodyPr wrap="square" rtlCol="0">
            <a:spAutoFit/>
          </a:bodyPr>
          <a:lstStyle/>
          <a:p>
            <a:r>
              <a:rPr lang="es-MX" sz="2400" dirty="0" smtClean="0"/>
              <a:t>El desarrollo de un sistema agrupa un conjunto muy diverso de actividades, por lo que debe manejarse con cuidado para que tenga éxito</a:t>
            </a:r>
            <a:endParaRPr lang="es-MX" sz="2000" dirty="0"/>
          </a:p>
        </p:txBody>
      </p:sp>
      <p:graphicFrame>
        <p:nvGraphicFramePr>
          <p:cNvPr id="4" name="3 Diagrama"/>
          <p:cNvGraphicFramePr/>
          <p:nvPr>
            <p:extLst>
              <p:ext uri="{D42A27DB-BD31-4B8C-83A1-F6EECF244321}">
                <p14:modId xmlns:p14="http://schemas.microsoft.com/office/powerpoint/2010/main" val="1248979001"/>
              </p:ext>
            </p:extLst>
          </p:nvPr>
        </p:nvGraphicFramePr>
        <p:xfrm>
          <a:off x="755576" y="3212976"/>
          <a:ext cx="7992888" cy="3040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9629707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Herramientas de recopilación de información</a:t>
            </a:r>
            <a:endParaRPr lang="es-MX" dirty="0"/>
          </a:p>
        </p:txBody>
      </p:sp>
      <p:sp>
        <p:nvSpPr>
          <p:cNvPr id="3" name="2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66022600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Herramientas de recopilación de información</a:t>
            </a:r>
            <a:endParaRPr lang="es-MX" dirty="0"/>
          </a:p>
        </p:txBody>
      </p:sp>
      <p:graphicFrame>
        <p:nvGraphicFramePr>
          <p:cNvPr id="4" name="3 Diagrama"/>
          <p:cNvGraphicFramePr/>
          <p:nvPr>
            <p:extLst>
              <p:ext uri="{D42A27DB-BD31-4B8C-83A1-F6EECF244321}">
                <p14:modId xmlns:p14="http://schemas.microsoft.com/office/powerpoint/2010/main" val="2077703512"/>
              </p:ext>
            </p:extLst>
          </p:nvPr>
        </p:nvGraphicFramePr>
        <p:xfrm>
          <a:off x="1907704" y="22048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811825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Herramientas de recopilación de información</a:t>
            </a:r>
            <a:endParaRPr lang="es-MX" dirty="0"/>
          </a:p>
        </p:txBody>
      </p:sp>
      <p:graphicFrame>
        <p:nvGraphicFramePr>
          <p:cNvPr id="3" name="2 Diagrama"/>
          <p:cNvGraphicFramePr/>
          <p:nvPr>
            <p:extLst>
              <p:ext uri="{D42A27DB-BD31-4B8C-83A1-F6EECF244321}">
                <p14:modId xmlns:p14="http://schemas.microsoft.com/office/powerpoint/2010/main" val="602248170"/>
              </p:ext>
            </p:extLst>
          </p:nvPr>
        </p:nvGraphicFramePr>
        <p:xfrm>
          <a:off x="2627784" y="2348880"/>
          <a:ext cx="3840088" cy="2464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611560" y="1556792"/>
            <a:ext cx="8064896" cy="1200329"/>
          </a:xfrm>
          <a:prstGeom prst="rect">
            <a:avLst/>
          </a:prstGeom>
          <a:noFill/>
        </p:spPr>
        <p:txBody>
          <a:bodyPr wrap="square" rtlCol="0">
            <a:spAutoFit/>
          </a:bodyPr>
          <a:lstStyle/>
          <a:p>
            <a:r>
              <a:rPr lang="es-MX" dirty="0" smtClean="0"/>
              <a:t>La investigación</a:t>
            </a:r>
            <a:r>
              <a:rPr lang="es-MX" dirty="0"/>
              <a:t> es un </a:t>
            </a:r>
            <a:r>
              <a:rPr lang="es-MX" dirty="0" smtClean="0"/>
              <a:t>proceso</a:t>
            </a:r>
            <a:r>
              <a:rPr lang="es-MX" dirty="0"/>
              <a:t> riguroso, cuidadoso y sistematizado en el que se busca resolver </a:t>
            </a:r>
            <a:r>
              <a:rPr lang="es-MX" dirty="0" smtClean="0"/>
              <a:t>problemas, </a:t>
            </a:r>
            <a:r>
              <a:rPr lang="es-MX" dirty="0"/>
              <a:t>bien sea de vacío de </a:t>
            </a:r>
            <a:r>
              <a:rPr lang="es-MX" dirty="0" smtClean="0"/>
              <a:t>conocimiento (investigación científica)  </a:t>
            </a:r>
            <a:r>
              <a:rPr lang="es-MX" dirty="0"/>
              <a:t>o de </a:t>
            </a:r>
            <a:r>
              <a:rPr lang="es-MX" dirty="0" smtClean="0"/>
              <a:t>gerencia, </a:t>
            </a:r>
            <a:r>
              <a:rPr lang="es-MX" dirty="0"/>
              <a:t>pero en ambos casos es organizado y garantiza </a:t>
            </a:r>
            <a:r>
              <a:rPr lang="es-MX" dirty="0" smtClean="0"/>
              <a:t>la producción</a:t>
            </a:r>
            <a:r>
              <a:rPr lang="es-MX" dirty="0"/>
              <a:t> de conocimiento o de alternativas de solución viables</a:t>
            </a:r>
            <a:r>
              <a:rPr lang="es-MX" dirty="0" smtClean="0"/>
              <a:t>.</a:t>
            </a:r>
            <a:endParaRPr lang="es-MX" dirty="0"/>
          </a:p>
        </p:txBody>
      </p:sp>
      <p:sp>
        <p:nvSpPr>
          <p:cNvPr id="6" name="5 Rectángulo"/>
          <p:cNvSpPr/>
          <p:nvPr/>
        </p:nvSpPr>
        <p:spPr>
          <a:xfrm>
            <a:off x="4788024" y="4549257"/>
            <a:ext cx="4067944" cy="2308324"/>
          </a:xfrm>
          <a:prstGeom prst="rect">
            <a:avLst/>
          </a:prstGeom>
        </p:spPr>
        <p:txBody>
          <a:bodyPr wrap="square">
            <a:spAutoFit/>
          </a:bodyPr>
          <a:lstStyle/>
          <a:p>
            <a:pPr algn="r"/>
            <a:r>
              <a:rPr lang="es-MX" sz="1600" dirty="0" smtClean="0"/>
              <a:t>Tiene </a:t>
            </a:r>
            <a:r>
              <a:rPr lang="es-MX" sz="1600" dirty="0"/>
              <a:t>como </a:t>
            </a:r>
            <a:r>
              <a:rPr lang="es-MX" sz="1600" dirty="0" smtClean="0"/>
              <a:t>objetivo</a:t>
            </a:r>
            <a:r>
              <a:rPr lang="es-MX" sz="1600" dirty="0"/>
              <a:t> la </a:t>
            </a:r>
            <a:r>
              <a:rPr lang="es-MX" sz="1600" dirty="0" smtClean="0"/>
              <a:t>descripción</a:t>
            </a:r>
            <a:r>
              <a:rPr lang="es-MX" sz="1600" dirty="0"/>
              <a:t> de las cualidades de un fenómeno. </a:t>
            </a:r>
            <a:endParaRPr lang="es-MX" sz="1600" dirty="0" smtClean="0"/>
          </a:p>
          <a:p>
            <a:pPr algn="r"/>
            <a:r>
              <a:rPr lang="es-MX" sz="1600" dirty="0" smtClean="0"/>
              <a:t>Busca un concepto</a:t>
            </a:r>
            <a:r>
              <a:rPr lang="es-MX" sz="1600" dirty="0"/>
              <a:t> que pueda abarcar una parte de la realidad. </a:t>
            </a:r>
            <a:endParaRPr lang="es-MX" sz="1600" dirty="0" smtClean="0"/>
          </a:p>
          <a:p>
            <a:pPr algn="r"/>
            <a:r>
              <a:rPr lang="es-MX" sz="1600" dirty="0" smtClean="0"/>
              <a:t>No </a:t>
            </a:r>
            <a:r>
              <a:rPr lang="es-MX" sz="1600" dirty="0"/>
              <a:t>se trata de probar o de medir en qué grado una cierta cualidad se encuentra en un cierto acontecimiento dado, sino de descubrir tantas cualidades como sea posible</a:t>
            </a:r>
            <a:r>
              <a:rPr lang="es-MX" sz="1600" dirty="0" smtClean="0"/>
              <a:t>.</a:t>
            </a:r>
            <a:endParaRPr lang="es-MX" sz="1600" dirty="0"/>
          </a:p>
        </p:txBody>
      </p:sp>
      <p:sp>
        <p:nvSpPr>
          <p:cNvPr id="7" name="6 Rectángulo"/>
          <p:cNvSpPr/>
          <p:nvPr/>
        </p:nvSpPr>
        <p:spPr>
          <a:xfrm>
            <a:off x="467544" y="4549257"/>
            <a:ext cx="4067944" cy="1569660"/>
          </a:xfrm>
          <a:prstGeom prst="rect">
            <a:avLst/>
          </a:prstGeom>
        </p:spPr>
        <p:txBody>
          <a:bodyPr wrap="square">
            <a:spAutoFit/>
          </a:bodyPr>
          <a:lstStyle/>
          <a:p>
            <a:r>
              <a:rPr lang="es-MX" sz="1600" dirty="0"/>
              <a:t>P</a:t>
            </a:r>
            <a:r>
              <a:rPr lang="es-MX" sz="1600" dirty="0" smtClean="0"/>
              <a:t>ermite </a:t>
            </a:r>
            <a:r>
              <a:rPr lang="es-MX" sz="1600" dirty="0"/>
              <a:t>examinar los </a:t>
            </a:r>
            <a:r>
              <a:rPr lang="es-MX" sz="1600" dirty="0" smtClean="0"/>
              <a:t>datos</a:t>
            </a:r>
            <a:r>
              <a:rPr lang="es-MX" sz="1600" dirty="0"/>
              <a:t> de manera </a:t>
            </a:r>
            <a:r>
              <a:rPr lang="es-MX" sz="1600" dirty="0" smtClean="0"/>
              <a:t>numérica.</a:t>
            </a:r>
            <a:endParaRPr lang="es-MX" sz="1600" dirty="0"/>
          </a:p>
          <a:p>
            <a:r>
              <a:rPr lang="es-MX" sz="1600" dirty="0"/>
              <a:t>Para que exista Metodología Cuantitativa se requiere que entre los elementos del problema de investigación exista una relación cuya </a:t>
            </a:r>
            <a:r>
              <a:rPr lang="es-MX" sz="1600" dirty="0" smtClean="0"/>
              <a:t>naturaleza</a:t>
            </a:r>
            <a:r>
              <a:rPr lang="es-MX" sz="1600" dirty="0"/>
              <a:t> sea lineal. </a:t>
            </a:r>
          </a:p>
        </p:txBody>
      </p:sp>
    </p:spTree>
    <p:extLst>
      <p:ext uri="{BB962C8B-B14F-4D97-AF65-F5344CB8AC3E}">
        <p14:creationId xmlns:p14="http://schemas.microsoft.com/office/powerpoint/2010/main" val="4175513118"/>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Métodos interactivos</a:t>
            </a:r>
            <a:endParaRPr lang="es-MX" dirty="0"/>
          </a:p>
        </p:txBody>
      </p:sp>
      <p:sp>
        <p:nvSpPr>
          <p:cNvPr id="3" name="2 Marcador de contenido"/>
          <p:cNvSpPr>
            <a:spLocks noGrp="1"/>
          </p:cNvSpPr>
          <p:nvPr>
            <p:ph idx="1"/>
          </p:nvPr>
        </p:nvSpPr>
        <p:spPr/>
        <p:txBody>
          <a:bodyPr>
            <a:normAutofit/>
          </a:bodyPr>
          <a:lstStyle/>
          <a:p>
            <a:r>
              <a:rPr lang="es-MX" sz="2000" b="0" dirty="0" smtClean="0"/>
              <a:t>Se basan en:</a:t>
            </a:r>
          </a:p>
          <a:p>
            <a:endParaRPr lang="es-MX" sz="2000" b="0" dirty="0" smtClean="0"/>
          </a:p>
          <a:p>
            <a:pPr>
              <a:buFont typeface="Wingdings" pitchFamily="2" charset="2"/>
              <a:buChar char="ü"/>
            </a:pPr>
            <a:r>
              <a:rPr lang="es-MX" sz="2000" b="0" dirty="0" smtClean="0"/>
              <a:t>Alta interacción con el usuario</a:t>
            </a:r>
          </a:p>
          <a:p>
            <a:pPr>
              <a:buFont typeface="Wingdings" pitchFamily="2" charset="2"/>
              <a:buChar char="ü"/>
            </a:pPr>
            <a:r>
              <a:rPr lang="es-MX" sz="2000" b="0" dirty="0" smtClean="0"/>
              <a:t>Formulación de preguntas planteadas de forma cuidadosa</a:t>
            </a:r>
          </a:p>
          <a:p>
            <a:pPr>
              <a:buFont typeface="Wingdings" pitchFamily="2" charset="2"/>
              <a:buChar char="ü"/>
            </a:pPr>
            <a:r>
              <a:rPr lang="es-MX" sz="2000" b="0" dirty="0" smtClean="0"/>
              <a:t>Sistematización de los resultados</a:t>
            </a:r>
            <a:endParaRPr lang="es-MX" sz="2000" b="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961" y="3861048"/>
            <a:ext cx="2582424" cy="24482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3158852"/>
            <a:ext cx="223837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5085184"/>
            <a:ext cx="2088232" cy="15641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858563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Entrevista</a:t>
            </a:r>
            <a:endParaRPr lang="es-MX" dirty="0"/>
          </a:p>
        </p:txBody>
      </p:sp>
      <p:sp>
        <p:nvSpPr>
          <p:cNvPr id="3" name="2 Subtítulo"/>
          <p:cNvSpPr>
            <a:spLocks noGrp="1"/>
          </p:cNvSpPr>
          <p:nvPr>
            <p:ph type="subTitle" idx="1"/>
          </p:nvPr>
        </p:nvSpPr>
        <p:spPr/>
        <p:txBody>
          <a:bodyPr/>
          <a:lstStyle/>
          <a:p>
            <a:r>
              <a:rPr lang="es-MX" dirty="0" smtClean="0"/>
              <a:t>Métodos interactivos</a:t>
            </a:r>
            <a:endParaRPr lang="es-MX" dirty="0"/>
          </a:p>
        </p:txBody>
      </p:sp>
    </p:spTree>
    <p:extLst>
      <p:ext uri="{BB962C8B-B14F-4D97-AF65-F5344CB8AC3E}">
        <p14:creationId xmlns:p14="http://schemas.microsoft.com/office/powerpoint/2010/main" val="13684105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435280" cy="990600"/>
          </a:xfrm>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539552" y="1844824"/>
            <a:ext cx="8064896" cy="4752528"/>
          </a:xfrm>
        </p:spPr>
        <p:txBody>
          <a:bodyPr>
            <a:normAutofit fontScale="85000" lnSpcReduction="10000"/>
          </a:bodyPr>
          <a:lstStyle/>
          <a:p>
            <a:pPr marL="0" indent="0" algn="ctr">
              <a:buNone/>
            </a:pPr>
            <a:r>
              <a:rPr lang="es-MX" sz="2400" i="1" dirty="0" smtClean="0">
                <a:effectLst>
                  <a:outerShdw blurRad="38100" dist="38100" dir="2700000" algn="tl">
                    <a:srgbClr val="000000">
                      <a:alpha val="43137"/>
                    </a:srgbClr>
                  </a:outerShdw>
                </a:effectLst>
              </a:rPr>
              <a:t>Antes de entrevistar a alguien hay que entrevistarse a sí mismo</a:t>
            </a:r>
          </a:p>
          <a:p>
            <a:pPr marL="0" indent="0" algn="ctr">
              <a:buNone/>
            </a:pPr>
            <a:endParaRPr lang="es-MX" b="0" dirty="0" smtClean="0"/>
          </a:p>
          <a:p>
            <a:pPr marL="0" indent="0"/>
            <a:r>
              <a:rPr lang="es-MX" sz="1700" b="0" dirty="0" smtClean="0"/>
              <a:t>Conocer prejuicios y cómo afectarán estos sus percepciones. Su educación, intelecto, formación, emociones y marco ético actúan como filtro poderosos de lo que va a oír en sus entrevistas</a:t>
            </a:r>
          </a:p>
          <a:p>
            <a:pPr marL="0" indent="0"/>
            <a:endParaRPr lang="es-MX" sz="1700" b="0" dirty="0" smtClean="0"/>
          </a:p>
          <a:p>
            <a:pPr marL="0" indent="0"/>
            <a:r>
              <a:rPr lang="es-MX" sz="1700" b="0" dirty="0" smtClean="0"/>
              <a:t>La entrevista es una conversación dirigida con un propósito específico que utiliza un formato de preguntas y respuestas</a:t>
            </a:r>
          </a:p>
          <a:p>
            <a:pPr marL="0" indent="0"/>
            <a:endParaRPr lang="es-MX" sz="1700" b="0" dirty="0" smtClean="0"/>
          </a:p>
          <a:p>
            <a:pPr marL="0" indent="0"/>
            <a:r>
              <a:rPr lang="es-MX" sz="1700" b="0" dirty="0" smtClean="0"/>
              <a:t>Se busca obtener opiniones de los entrevistados y su parecer sobre el estado actual del sistema</a:t>
            </a:r>
          </a:p>
          <a:p>
            <a:pPr marL="0" indent="0"/>
            <a:endParaRPr lang="es-MX" sz="1700" b="0" dirty="0" smtClean="0"/>
          </a:p>
          <a:p>
            <a:pPr marL="0" indent="0"/>
            <a:r>
              <a:rPr lang="es-MX" sz="1700" b="0" dirty="0" smtClean="0"/>
              <a:t>Además de las opiniones se debe captar los sentimientos del entrevistado, así es posible entender la cultura de la organización de una forma más completa.</a:t>
            </a:r>
          </a:p>
          <a:p>
            <a:pPr marL="0" indent="0"/>
            <a:endParaRPr lang="es-MX" sz="1700" b="0" dirty="0" smtClean="0"/>
          </a:p>
          <a:p>
            <a:pPr marL="0" indent="0"/>
            <a:r>
              <a:rPr lang="es-MX" sz="1700" b="0" dirty="0" smtClean="0"/>
              <a:t>En la entrevista se entabla una relación con alguien que probablemente sea un extraño.</a:t>
            </a:r>
          </a:p>
          <a:p>
            <a:pPr marL="0" indent="0"/>
            <a:endParaRPr lang="es-MX" sz="1700" b="0" dirty="0" smtClean="0"/>
          </a:p>
          <a:p>
            <a:pPr marL="0" indent="0"/>
            <a:r>
              <a:rPr lang="es-MX" sz="1700" b="0" dirty="0" smtClean="0"/>
              <a:t>Es necesario establecer confianza y entendimiento rápidamente, pero al mismo tiempo mantener el control de al entrevista.</a:t>
            </a:r>
            <a:endParaRPr lang="es-MX" sz="1700" b="0" dirty="0"/>
          </a:p>
        </p:txBody>
      </p:sp>
    </p:spTree>
    <p:extLst>
      <p:ext uri="{BB962C8B-B14F-4D97-AF65-F5344CB8AC3E}">
        <p14:creationId xmlns:p14="http://schemas.microsoft.com/office/powerpoint/2010/main" val="137137109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478137" y="1412776"/>
            <a:ext cx="8064896" cy="600180"/>
          </a:xfrm>
        </p:spPr>
        <p:txBody>
          <a:bodyPr>
            <a:normAutofit/>
          </a:bodyPr>
          <a:lstStyle/>
          <a:p>
            <a:pPr algn="ctr"/>
            <a:r>
              <a:rPr lang="es-MX" sz="2400" i="1" dirty="0" smtClean="0">
                <a:effectLst>
                  <a:outerShdw blurRad="38100" dist="38100" dir="2700000" algn="tl">
                    <a:srgbClr val="000000">
                      <a:alpha val="43137"/>
                    </a:srgbClr>
                  </a:outerShdw>
                </a:effectLst>
              </a:rPr>
              <a:t>Pasos para preparar una entrevista</a:t>
            </a:r>
            <a:endParaRPr lang="es-MX" b="0" dirty="0" smtClean="0"/>
          </a:p>
        </p:txBody>
      </p:sp>
      <p:graphicFrame>
        <p:nvGraphicFramePr>
          <p:cNvPr id="4" name="3 Diagrama"/>
          <p:cNvGraphicFramePr/>
          <p:nvPr>
            <p:extLst>
              <p:ext uri="{D42A27DB-BD31-4B8C-83A1-F6EECF244321}">
                <p14:modId xmlns:p14="http://schemas.microsoft.com/office/powerpoint/2010/main" val="2460728603"/>
              </p:ext>
            </p:extLst>
          </p:nvPr>
        </p:nvGraphicFramePr>
        <p:xfrm>
          <a:off x="323528" y="1916832"/>
          <a:ext cx="864096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3193337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467544" y="1484784"/>
            <a:ext cx="8064896" cy="600180"/>
          </a:xfrm>
        </p:spPr>
        <p:txBody>
          <a:bodyPr>
            <a:normAutofit/>
          </a:bodyPr>
          <a:lstStyle/>
          <a:p>
            <a:pPr algn="ctr"/>
            <a:r>
              <a:rPr lang="es-MX" sz="2400" i="1" dirty="0" smtClean="0">
                <a:effectLst>
                  <a:outerShdw blurRad="38100" dist="38100" dir="2700000" algn="tl">
                    <a:srgbClr val="000000">
                      <a:alpha val="43137"/>
                    </a:srgbClr>
                  </a:outerShdw>
                </a:effectLst>
              </a:rPr>
              <a:t>Tipos de preguntas</a:t>
            </a:r>
            <a:endParaRPr lang="es-MX" b="0" dirty="0" smtClean="0"/>
          </a:p>
        </p:txBody>
      </p:sp>
      <p:graphicFrame>
        <p:nvGraphicFramePr>
          <p:cNvPr id="5" name="4 Diagrama"/>
          <p:cNvGraphicFramePr/>
          <p:nvPr>
            <p:extLst>
              <p:ext uri="{D42A27DB-BD31-4B8C-83A1-F6EECF244321}">
                <p14:modId xmlns:p14="http://schemas.microsoft.com/office/powerpoint/2010/main" val="4168484506"/>
              </p:ext>
            </p:extLst>
          </p:nvPr>
        </p:nvGraphicFramePr>
        <p:xfrm>
          <a:off x="1475656" y="21328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5043236"/>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a:t>
            </a:r>
            <a:endParaRPr lang="es-MX" dirty="0"/>
          </a:p>
        </p:txBody>
      </p:sp>
      <p:sp>
        <p:nvSpPr>
          <p:cNvPr id="3" name="2 Marcador de contenido"/>
          <p:cNvSpPr>
            <a:spLocks noGrp="1"/>
          </p:cNvSpPr>
          <p:nvPr>
            <p:ph idx="1"/>
          </p:nvPr>
        </p:nvSpPr>
        <p:spPr/>
        <p:txBody>
          <a:bodyPr/>
          <a:lstStyle/>
          <a:p>
            <a:r>
              <a:rPr lang="es-MX" dirty="0" smtClean="0"/>
              <a:t>Desarrollar el tema de planeación de proyectos de ingeniería de software como una de las etapas iniciales para la construcción de sistemas de información en las organizaciones, aplicable tanto para la metodología estructurada como para la orientada a objetos, como los dos grandes paradigmas metodológicos para la desarrollo de software.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4376738"/>
            <a:ext cx="1752600" cy="189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579973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539552" y="1124744"/>
            <a:ext cx="8064896" cy="600180"/>
          </a:xfrm>
        </p:spPr>
        <p:txBody>
          <a:bodyPr>
            <a:normAutofit/>
          </a:bodyPr>
          <a:lstStyle/>
          <a:p>
            <a:pPr algn="ctr"/>
            <a:r>
              <a:rPr lang="es-MX" sz="2400" i="1" dirty="0" smtClean="0">
                <a:effectLst>
                  <a:outerShdw blurRad="38100" dist="38100" dir="2700000" algn="tl">
                    <a:srgbClr val="000000">
                      <a:alpha val="43137"/>
                    </a:srgbClr>
                  </a:outerShdw>
                </a:effectLst>
              </a:rPr>
              <a:t>Preguntas abiertas</a:t>
            </a:r>
            <a:endParaRPr lang="es-MX" b="0" dirty="0" smtClean="0"/>
          </a:p>
        </p:txBody>
      </p:sp>
      <p:graphicFrame>
        <p:nvGraphicFramePr>
          <p:cNvPr id="6" name="5 Diagrama"/>
          <p:cNvGraphicFramePr/>
          <p:nvPr>
            <p:extLst>
              <p:ext uri="{D42A27DB-BD31-4B8C-83A1-F6EECF244321}">
                <p14:modId xmlns:p14="http://schemas.microsoft.com/office/powerpoint/2010/main" val="1213999541"/>
              </p:ext>
            </p:extLst>
          </p:nvPr>
        </p:nvGraphicFramePr>
        <p:xfrm>
          <a:off x="-1016" y="1628800"/>
          <a:ext cx="9145016" cy="4640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328" y="87522"/>
            <a:ext cx="1235769" cy="1571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579417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539552" y="1124744"/>
            <a:ext cx="8064896" cy="600180"/>
          </a:xfrm>
        </p:spPr>
        <p:txBody>
          <a:bodyPr>
            <a:normAutofit/>
          </a:bodyPr>
          <a:lstStyle/>
          <a:p>
            <a:pPr algn="ctr"/>
            <a:r>
              <a:rPr lang="es-MX" sz="2400" i="1" dirty="0" smtClean="0">
                <a:effectLst>
                  <a:outerShdw blurRad="38100" dist="38100" dir="2700000" algn="tl">
                    <a:srgbClr val="000000">
                      <a:alpha val="43137"/>
                    </a:srgbClr>
                  </a:outerShdw>
                </a:effectLst>
              </a:rPr>
              <a:t>Preguntas cerradas</a:t>
            </a:r>
            <a:endParaRPr lang="es-MX" b="0" dirty="0" smtClean="0"/>
          </a:p>
        </p:txBody>
      </p:sp>
      <p:graphicFrame>
        <p:nvGraphicFramePr>
          <p:cNvPr id="6" name="5 Diagrama"/>
          <p:cNvGraphicFramePr/>
          <p:nvPr>
            <p:extLst>
              <p:ext uri="{D42A27DB-BD31-4B8C-83A1-F6EECF244321}">
                <p14:modId xmlns:p14="http://schemas.microsoft.com/office/powerpoint/2010/main" val="3821865232"/>
              </p:ext>
            </p:extLst>
          </p:nvPr>
        </p:nvGraphicFramePr>
        <p:xfrm>
          <a:off x="-1016" y="1628800"/>
          <a:ext cx="9145016" cy="4640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24328" y="87522"/>
            <a:ext cx="1235769" cy="1571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368974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611560" y="1618483"/>
            <a:ext cx="8064896" cy="600180"/>
          </a:xfrm>
        </p:spPr>
        <p:txBody>
          <a:bodyPr>
            <a:normAutofit fontScale="85000" lnSpcReduction="10000"/>
          </a:bodyPr>
          <a:lstStyle/>
          <a:p>
            <a:pPr algn="ctr"/>
            <a:r>
              <a:rPr lang="es-MX" sz="2400" i="1" dirty="0" smtClean="0">
                <a:effectLst>
                  <a:outerShdw blurRad="38100" dist="38100" dir="2700000" algn="tl">
                    <a:srgbClr val="000000">
                      <a:alpha val="43137"/>
                    </a:srgbClr>
                  </a:outerShdw>
                </a:effectLst>
              </a:rPr>
              <a:t>Atributos de las preguntas abiertas y cerradas en una entrevista</a:t>
            </a:r>
            <a:endParaRPr lang="es-MX" b="0" dirty="0" smtClean="0"/>
          </a:p>
        </p:txBody>
      </p:sp>
      <p:sp>
        <p:nvSpPr>
          <p:cNvPr id="4" name="3 Onda"/>
          <p:cNvSpPr/>
          <p:nvPr/>
        </p:nvSpPr>
        <p:spPr>
          <a:xfrm>
            <a:off x="1607198" y="3131860"/>
            <a:ext cx="5616624" cy="504056"/>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Confiabilidad de los datos</a:t>
            </a:r>
            <a:endParaRPr lang="es-MX" dirty="0"/>
          </a:p>
        </p:txBody>
      </p:sp>
      <p:sp>
        <p:nvSpPr>
          <p:cNvPr id="7" name="6 Onda"/>
          <p:cNvSpPr/>
          <p:nvPr/>
        </p:nvSpPr>
        <p:spPr>
          <a:xfrm>
            <a:off x="1607198" y="3635916"/>
            <a:ext cx="5616624" cy="504056"/>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Uso eficiente del tiempo</a:t>
            </a:r>
            <a:endParaRPr lang="es-MX" dirty="0"/>
          </a:p>
        </p:txBody>
      </p:sp>
      <p:sp>
        <p:nvSpPr>
          <p:cNvPr id="8" name="7 Onda"/>
          <p:cNvSpPr/>
          <p:nvPr/>
        </p:nvSpPr>
        <p:spPr>
          <a:xfrm>
            <a:off x="1577701" y="4139972"/>
            <a:ext cx="5616624" cy="504056"/>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Precisión de los datos</a:t>
            </a:r>
            <a:endParaRPr lang="es-MX" dirty="0"/>
          </a:p>
        </p:txBody>
      </p:sp>
      <p:sp>
        <p:nvSpPr>
          <p:cNvPr id="9" name="8 Onda"/>
          <p:cNvSpPr/>
          <p:nvPr/>
        </p:nvSpPr>
        <p:spPr>
          <a:xfrm>
            <a:off x="1577701" y="4644028"/>
            <a:ext cx="5616624" cy="504056"/>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Amplitud y profundidad</a:t>
            </a:r>
            <a:endParaRPr lang="es-MX" dirty="0"/>
          </a:p>
        </p:txBody>
      </p:sp>
      <p:sp>
        <p:nvSpPr>
          <p:cNvPr id="10" name="9 Onda"/>
          <p:cNvSpPr/>
          <p:nvPr/>
        </p:nvSpPr>
        <p:spPr>
          <a:xfrm>
            <a:off x="1577701" y="5148084"/>
            <a:ext cx="5616624" cy="504056"/>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Habilidad requerida del entrevistador</a:t>
            </a:r>
            <a:endParaRPr lang="es-MX" dirty="0"/>
          </a:p>
        </p:txBody>
      </p:sp>
      <p:sp>
        <p:nvSpPr>
          <p:cNvPr id="11" name="10 Onda"/>
          <p:cNvSpPr/>
          <p:nvPr/>
        </p:nvSpPr>
        <p:spPr>
          <a:xfrm>
            <a:off x="1577701" y="5652140"/>
            <a:ext cx="5616624" cy="504056"/>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Facilidad de análisis</a:t>
            </a:r>
            <a:endParaRPr lang="es-MX" dirty="0"/>
          </a:p>
        </p:txBody>
      </p:sp>
      <p:sp>
        <p:nvSpPr>
          <p:cNvPr id="5" name="4 CuadroTexto"/>
          <p:cNvSpPr txBox="1"/>
          <p:nvPr/>
        </p:nvSpPr>
        <p:spPr>
          <a:xfrm>
            <a:off x="641597" y="3206907"/>
            <a:ext cx="620683" cy="369332"/>
          </a:xfrm>
          <a:prstGeom prst="rect">
            <a:avLst/>
          </a:prstGeom>
          <a:noFill/>
        </p:spPr>
        <p:txBody>
          <a:bodyPr wrap="none" rtlCol="0">
            <a:spAutoFit/>
          </a:bodyPr>
          <a:lstStyle/>
          <a:p>
            <a:r>
              <a:rPr lang="es-MX" dirty="0" smtClean="0"/>
              <a:t>Baja</a:t>
            </a:r>
            <a:endParaRPr lang="es-MX" dirty="0"/>
          </a:p>
        </p:txBody>
      </p:sp>
      <p:sp>
        <p:nvSpPr>
          <p:cNvPr id="12" name="11 CuadroTexto"/>
          <p:cNvSpPr txBox="1"/>
          <p:nvPr/>
        </p:nvSpPr>
        <p:spPr>
          <a:xfrm>
            <a:off x="641597" y="3698816"/>
            <a:ext cx="620683" cy="369332"/>
          </a:xfrm>
          <a:prstGeom prst="rect">
            <a:avLst/>
          </a:prstGeom>
          <a:noFill/>
        </p:spPr>
        <p:txBody>
          <a:bodyPr wrap="none" rtlCol="0">
            <a:spAutoFit/>
          </a:bodyPr>
          <a:lstStyle/>
          <a:p>
            <a:r>
              <a:rPr lang="es-MX" dirty="0" smtClean="0"/>
              <a:t>Baja</a:t>
            </a:r>
            <a:endParaRPr lang="es-MX" dirty="0"/>
          </a:p>
        </p:txBody>
      </p:sp>
      <p:sp>
        <p:nvSpPr>
          <p:cNvPr id="13" name="12 CuadroTexto"/>
          <p:cNvSpPr txBox="1"/>
          <p:nvPr/>
        </p:nvSpPr>
        <p:spPr>
          <a:xfrm>
            <a:off x="641597" y="4207334"/>
            <a:ext cx="620683" cy="369332"/>
          </a:xfrm>
          <a:prstGeom prst="rect">
            <a:avLst/>
          </a:prstGeom>
          <a:noFill/>
        </p:spPr>
        <p:txBody>
          <a:bodyPr wrap="none" rtlCol="0">
            <a:spAutoFit/>
          </a:bodyPr>
          <a:lstStyle/>
          <a:p>
            <a:r>
              <a:rPr lang="es-MX" dirty="0" smtClean="0"/>
              <a:t>Baja</a:t>
            </a:r>
            <a:endParaRPr lang="es-MX" dirty="0"/>
          </a:p>
        </p:txBody>
      </p:sp>
      <p:sp>
        <p:nvSpPr>
          <p:cNvPr id="14" name="13 CuadroTexto"/>
          <p:cNvSpPr txBox="1"/>
          <p:nvPr/>
        </p:nvSpPr>
        <p:spPr>
          <a:xfrm>
            <a:off x="641597" y="4676590"/>
            <a:ext cx="851515" cy="369332"/>
          </a:xfrm>
          <a:prstGeom prst="rect">
            <a:avLst/>
          </a:prstGeom>
          <a:noFill/>
        </p:spPr>
        <p:txBody>
          <a:bodyPr wrap="none" rtlCol="0">
            <a:spAutoFit/>
          </a:bodyPr>
          <a:lstStyle/>
          <a:p>
            <a:r>
              <a:rPr lang="es-MX" dirty="0" smtClean="0"/>
              <a:t>Mucha</a:t>
            </a:r>
            <a:endParaRPr lang="es-MX" dirty="0"/>
          </a:p>
        </p:txBody>
      </p:sp>
      <p:sp>
        <p:nvSpPr>
          <p:cNvPr id="15" name="14 CuadroTexto"/>
          <p:cNvSpPr txBox="1"/>
          <p:nvPr/>
        </p:nvSpPr>
        <p:spPr>
          <a:xfrm>
            <a:off x="641597" y="5215446"/>
            <a:ext cx="851515" cy="369332"/>
          </a:xfrm>
          <a:prstGeom prst="rect">
            <a:avLst/>
          </a:prstGeom>
          <a:noFill/>
        </p:spPr>
        <p:txBody>
          <a:bodyPr wrap="none" rtlCol="0">
            <a:spAutoFit/>
          </a:bodyPr>
          <a:lstStyle/>
          <a:p>
            <a:r>
              <a:rPr lang="es-MX" dirty="0" smtClean="0"/>
              <a:t>Mucha</a:t>
            </a:r>
            <a:endParaRPr lang="es-MX" dirty="0"/>
          </a:p>
        </p:txBody>
      </p:sp>
      <p:sp>
        <p:nvSpPr>
          <p:cNvPr id="16" name="15 CuadroTexto"/>
          <p:cNvSpPr txBox="1"/>
          <p:nvPr/>
        </p:nvSpPr>
        <p:spPr>
          <a:xfrm>
            <a:off x="641597" y="5719502"/>
            <a:ext cx="721672" cy="369332"/>
          </a:xfrm>
          <a:prstGeom prst="rect">
            <a:avLst/>
          </a:prstGeom>
          <a:noFill/>
        </p:spPr>
        <p:txBody>
          <a:bodyPr wrap="none" rtlCol="0">
            <a:spAutoFit/>
          </a:bodyPr>
          <a:lstStyle/>
          <a:p>
            <a:r>
              <a:rPr lang="es-MX" dirty="0" smtClean="0"/>
              <a:t>Difícil</a:t>
            </a:r>
            <a:endParaRPr lang="es-MX" dirty="0"/>
          </a:p>
        </p:txBody>
      </p:sp>
      <p:sp>
        <p:nvSpPr>
          <p:cNvPr id="17" name="16 CuadroTexto"/>
          <p:cNvSpPr txBox="1"/>
          <p:nvPr/>
        </p:nvSpPr>
        <p:spPr>
          <a:xfrm>
            <a:off x="7494938" y="3206907"/>
            <a:ext cx="553357" cy="369332"/>
          </a:xfrm>
          <a:prstGeom prst="rect">
            <a:avLst/>
          </a:prstGeom>
          <a:noFill/>
        </p:spPr>
        <p:txBody>
          <a:bodyPr wrap="none" rtlCol="0">
            <a:spAutoFit/>
          </a:bodyPr>
          <a:lstStyle/>
          <a:p>
            <a:r>
              <a:rPr lang="es-MX" dirty="0" smtClean="0"/>
              <a:t>Alta</a:t>
            </a:r>
            <a:endParaRPr lang="es-MX" dirty="0"/>
          </a:p>
        </p:txBody>
      </p:sp>
      <p:sp>
        <p:nvSpPr>
          <p:cNvPr id="18" name="17 CuadroTexto"/>
          <p:cNvSpPr txBox="1"/>
          <p:nvPr/>
        </p:nvSpPr>
        <p:spPr>
          <a:xfrm>
            <a:off x="7494938" y="3698816"/>
            <a:ext cx="553357" cy="369332"/>
          </a:xfrm>
          <a:prstGeom prst="rect">
            <a:avLst/>
          </a:prstGeom>
          <a:noFill/>
        </p:spPr>
        <p:txBody>
          <a:bodyPr wrap="none" rtlCol="0">
            <a:spAutoFit/>
          </a:bodyPr>
          <a:lstStyle/>
          <a:p>
            <a:r>
              <a:rPr lang="es-MX" dirty="0" smtClean="0"/>
              <a:t>Alta</a:t>
            </a:r>
            <a:endParaRPr lang="es-MX" dirty="0"/>
          </a:p>
        </p:txBody>
      </p:sp>
      <p:sp>
        <p:nvSpPr>
          <p:cNvPr id="19" name="18 CuadroTexto"/>
          <p:cNvSpPr txBox="1"/>
          <p:nvPr/>
        </p:nvSpPr>
        <p:spPr>
          <a:xfrm>
            <a:off x="7494938" y="4207334"/>
            <a:ext cx="553357" cy="369332"/>
          </a:xfrm>
          <a:prstGeom prst="rect">
            <a:avLst/>
          </a:prstGeom>
          <a:noFill/>
        </p:spPr>
        <p:txBody>
          <a:bodyPr wrap="none" rtlCol="0">
            <a:spAutoFit/>
          </a:bodyPr>
          <a:lstStyle/>
          <a:p>
            <a:r>
              <a:rPr lang="es-MX" dirty="0" smtClean="0"/>
              <a:t>Alta</a:t>
            </a:r>
            <a:endParaRPr lang="es-MX" dirty="0"/>
          </a:p>
        </p:txBody>
      </p:sp>
      <p:sp>
        <p:nvSpPr>
          <p:cNvPr id="20" name="19 CuadroTexto"/>
          <p:cNvSpPr txBox="1"/>
          <p:nvPr/>
        </p:nvSpPr>
        <p:spPr>
          <a:xfrm>
            <a:off x="7494938" y="4676590"/>
            <a:ext cx="660694" cy="369332"/>
          </a:xfrm>
          <a:prstGeom prst="rect">
            <a:avLst/>
          </a:prstGeom>
          <a:noFill/>
        </p:spPr>
        <p:txBody>
          <a:bodyPr wrap="none" rtlCol="0">
            <a:spAutoFit/>
          </a:bodyPr>
          <a:lstStyle/>
          <a:p>
            <a:r>
              <a:rPr lang="es-MX" dirty="0" smtClean="0"/>
              <a:t>Poca</a:t>
            </a:r>
            <a:endParaRPr lang="es-MX" dirty="0"/>
          </a:p>
        </p:txBody>
      </p:sp>
      <p:sp>
        <p:nvSpPr>
          <p:cNvPr id="21" name="20 CuadroTexto"/>
          <p:cNvSpPr txBox="1"/>
          <p:nvPr/>
        </p:nvSpPr>
        <p:spPr>
          <a:xfrm>
            <a:off x="7494938" y="5215446"/>
            <a:ext cx="660694" cy="369332"/>
          </a:xfrm>
          <a:prstGeom prst="rect">
            <a:avLst/>
          </a:prstGeom>
          <a:noFill/>
        </p:spPr>
        <p:txBody>
          <a:bodyPr wrap="none" rtlCol="0">
            <a:spAutoFit/>
          </a:bodyPr>
          <a:lstStyle/>
          <a:p>
            <a:r>
              <a:rPr lang="es-MX" dirty="0" smtClean="0"/>
              <a:t>Poca</a:t>
            </a:r>
            <a:endParaRPr lang="es-MX" dirty="0"/>
          </a:p>
        </p:txBody>
      </p:sp>
      <p:sp>
        <p:nvSpPr>
          <p:cNvPr id="22" name="21 CuadroTexto"/>
          <p:cNvSpPr txBox="1"/>
          <p:nvPr/>
        </p:nvSpPr>
        <p:spPr>
          <a:xfrm>
            <a:off x="7494938" y="5719502"/>
            <a:ext cx="636713" cy="369332"/>
          </a:xfrm>
          <a:prstGeom prst="rect">
            <a:avLst/>
          </a:prstGeom>
          <a:noFill/>
        </p:spPr>
        <p:txBody>
          <a:bodyPr wrap="none" rtlCol="0">
            <a:spAutoFit/>
          </a:bodyPr>
          <a:lstStyle/>
          <a:p>
            <a:r>
              <a:rPr lang="es-MX" dirty="0" smtClean="0"/>
              <a:t>Fácil</a:t>
            </a:r>
            <a:endParaRPr lang="es-MX" dirty="0"/>
          </a:p>
        </p:txBody>
      </p:sp>
      <p:sp>
        <p:nvSpPr>
          <p:cNvPr id="23" name="22 Rectángulo"/>
          <p:cNvSpPr/>
          <p:nvPr/>
        </p:nvSpPr>
        <p:spPr>
          <a:xfrm>
            <a:off x="267297" y="2485529"/>
            <a:ext cx="1576585"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Abierta</a:t>
            </a:r>
            <a:endParaRPr lang="es-E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4" name="23 Rectángulo"/>
          <p:cNvSpPr/>
          <p:nvPr/>
        </p:nvSpPr>
        <p:spPr>
          <a:xfrm>
            <a:off x="6905033" y="2560576"/>
            <a:ext cx="1733168"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Cerrada</a:t>
            </a:r>
            <a:endParaRPr lang="es-E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24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4866256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594732" y="1318725"/>
            <a:ext cx="8064896" cy="600180"/>
          </a:xfrm>
        </p:spPr>
        <p:txBody>
          <a:bodyPr>
            <a:normAutofit/>
          </a:bodyPr>
          <a:lstStyle/>
          <a:p>
            <a:pPr algn="ctr"/>
            <a:r>
              <a:rPr lang="es-MX" sz="2400" i="1" dirty="0" smtClean="0">
                <a:effectLst>
                  <a:outerShdw blurRad="38100" dist="38100" dir="2700000" algn="tl">
                    <a:srgbClr val="000000">
                      <a:alpha val="43137"/>
                    </a:srgbClr>
                  </a:outerShdw>
                </a:effectLst>
              </a:rPr>
              <a:t>Ejemplos de preguntas</a:t>
            </a:r>
            <a:endParaRPr lang="es-MX" b="0" dirty="0" smtClean="0"/>
          </a:p>
        </p:txBody>
      </p:sp>
      <p:sp>
        <p:nvSpPr>
          <p:cNvPr id="5" name="4 CuadroTexto"/>
          <p:cNvSpPr txBox="1"/>
          <p:nvPr/>
        </p:nvSpPr>
        <p:spPr>
          <a:xfrm>
            <a:off x="603747" y="1844824"/>
            <a:ext cx="8136904" cy="4247317"/>
          </a:xfrm>
          <a:prstGeom prst="rect">
            <a:avLst/>
          </a:prstGeom>
          <a:noFill/>
        </p:spPr>
        <p:txBody>
          <a:bodyPr wrap="square" rtlCol="0">
            <a:spAutoFit/>
          </a:bodyPr>
          <a:lstStyle/>
          <a:p>
            <a:r>
              <a:rPr lang="es-MX" dirty="0" smtClean="0"/>
              <a:t>¿Cuál es su opinión sobre las redes sociales?</a:t>
            </a:r>
          </a:p>
          <a:p>
            <a:endParaRPr lang="es-MX" dirty="0"/>
          </a:p>
          <a:p>
            <a:r>
              <a:rPr lang="es-MX" dirty="0" smtClean="0"/>
              <a:t>¿Cuántas veces por semana se actualiza el almacén?</a:t>
            </a:r>
          </a:p>
          <a:p>
            <a:endParaRPr lang="es-MX" dirty="0"/>
          </a:p>
          <a:p>
            <a:r>
              <a:rPr lang="es-MX" dirty="0" smtClean="0"/>
              <a:t>¿Cuáles son los objetivos críticos de su empresa?</a:t>
            </a:r>
          </a:p>
          <a:p>
            <a:endParaRPr lang="es-MX" dirty="0"/>
          </a:p>
          <a:p>
            <a:r>
              <a:rPr lang="es-MX" dirty="0" smtClean="0"/>
              <a:t>¿Quién recibe esta información?</a:t>
            </a:r>
          </a:p>
          <a:p>
            <a:endParaRPr lang="es-MX" dirty="0" smtClean="0"/>
          </a:p>
          <a:p>
            <a:r>
              <a:rPr lang="es-MX" dirty="0" smtClean="0"/>
              <a:t>¿Este formulario está completo?</a:t>
            </a:r>
          </a:p>
          <a:p>
            <a:endParaRPr lang="es-MX" dirty="0"/>
          </a:p>
          <a:p>
            <a:r>
              <a:rPr lang="es-MX" dirty="0" smtClean="0"/>
              <a:t>Mencione dos prioridades principales para mejorar la infraestructura tecnológica</a:t>
            </a:r>
          </a:p>
          <a:p>
            <a:endParaRPr lang="es-MX" dirty="0"/>
          </a:p>
          <a:p>
            <a:r>
              <a:rPr lang="es-MX" dirty="0" smtClean="0"/>
              <a:t>¿Utiliza la web para proporcionar información a los proveedores?</a:t>
            </a:r>
          </a:p>
          <a:p>
            <a:endParaRPr lang="es-MX" dirty="0"/>
          </a:p>
          <a:p>
            <a:endParaRPr lang="es-MX" dirty="0"/>
          </a:p>
        </p:txBody>
      </p:sp>
      <p:pic>
        <p:nvPicPr>
          <p:cNvPr id="4100" name="Picture 4" descr="https://encrypted-tbn0.gstatic.com/images?q=tbn:ANd9GcTf_CLZPZ2MR9vQbC7GvatShE9ri2OlWoZUW739IcTtT2wa_7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3676" y="2636912"/>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483303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(Entrevista)</a:t>
            </a:r>
            <a:endParaRPr lang="es-MX" dirty="0"/>
          </a:p>
        </p:txBody>
      </p:sp>
      <p:sp>
        <p:nvSpPr>
          <p:cNvPr id="3" name="2 Marcador de contenido"/>
          <p:cNvSpPr>
            <a:spLocks noGrp="1"/>
          </p:cNvSpPr>
          <p:nvPr>
            <p:ph idx="1"/>
          </p:nvPr>
        </p:nvSpPr>
        <p:spPr>
          <a:xfrm>
            <a:off x="539552" y="1532676"/>
            <a:ext cx="8064896" cy="600180"/>
          </a:xfrm>
        </p:spPr>
        <p:txBody>
          <a:bodyPr>
            <a:normAutofit/>
          </a:bodyPr>
          <a:lstStyle/>
          <a:p>
            <a:pPr marL="0" indent="0" algn="ctr">
              <a:buNone/>
            </a:pPr>
            <a:r>
              <a:rPr lang="es-MX" sz="2400" i="1" dirty="0" smtClean="0">
                <a:effectLst>
                  <a:outerShdw blurRad="38100" dist="38100" dir="2700000" algn="tl">
                    <a:srgbClr val="000000">
                      <a:alpha val="43137"/>
                    </a:srgbClr>
                  </a:outerShdw>
                </a:effectLst>
              </a:rPr>
              <a:t>Colocación de preguntas en secuencia lógica</a:t>
            </a:r>
            <a:endParaRPr lang="es-MX" b="0" dirty="0" smtClean="0"/>
          </a:p>
        </p:txBody>
      </p:sp>
      <p:sp>
        <p:nvSpPr>
          <p:cNvPr id="6" name="5 Triángulo isósceles"/>
          <p:cNvSpPr/>
          <p:nvPr/>
        </p:nvSpPr>
        <p:spPr>
          <a:xfrm>
            <a:off x="1220230" y="2340542"/>
            <a:ext cx="2259561" cy="1224136"/>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smtClean="0"/>
              <a:t>Pirámide</a:t>
            </a:r>
            <a:endParaRPr lang="es-MX" dirty="0"/>
          </a:p>
        </p:txBody>
      </p:sp>
      <p:sp>
        <p:nvSpPr>
          <p:cNvPr id="8" name="7 Rombo"/>
          <p:cNvSpPr/>
          <p:nvPr/>
        </p:nvSpPr>
        <p:spPr>
          <a:xfrm>
            <a:off x="3184265" y="4219321"/>
            <a:ext cx="2520280" cy="2016224"/>
          </a:xfrm>
          <a:prstGeom prst="diamon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dirty="0" smtClean="0"/>
              <a:t>Diamante</a:t>
            </a:r>
            <a:endParaRPr lang="es-MX" dirty="0"/>
          </a:p>
        </p:txBody>
      </p:sp>
      <p:cxnSp>
        <p:nvCxnSpPr>
          <p:cNvPr id="10" name="9 Conector recto de flecha"/>
          <p:cNvCxnSpPr/>
          <p:nvPr/>
        </p:nvCxnSpPr>
        <p:spPr>
          <a:xfrm>
            <a:off x="755576" y="2219087"/>
            <a:ext cx="0" cy="1345591"/>
          </a:xfrm>
          <a:prstGeom prst="straightConnector1">
            <a:avLst/>
          </a:prstGeom>
          <a:ln w="76200">
            <a:solidFill>
              <a:schemeClr val="accent2">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10 Combinar"/>
          <p:cNvSpPr/>
          <p:nvPr/>
        </p:nvSpPr>
        <p:spPr>
          <a:xfrm>
            <a:off x="5805704" y="2340962"/>
            <a:ext cx="2259561" cy="1224136"/>
          </a:xfrm>
          <a:prstGeom prst="flowChartMerg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Embudo</a:t>
            </a:r>
            <a:endParaRPr lang="es-MX" dirty="0"/>
          </a:p>
        </p:txBody>
      </p:sp>
      <p:sp>
        <p:nvSpPr>
          <p:cNvPr id="12" name="11 CuadroTexto"/>
          <p:cNvSpPr txBox="1"/>
          <p:nvPr/>
        </p:nvSpPr>
        <p:spPr>
          <a:xfrm>
            <a:off x="999448" y="3837288"/>
            <a:ext cx="2701124" cy="646331"/>
          </a:xfrm>
          <a:prstGeom prst="rect">
            <a:avLst/>
          </a:prstGeom>
          <a:noFill/>
        </p:spPr>
        <p:txBody>
          <a:bodyPr wrap="none" rtlCol="0">
            <a:spAutoFit/>
          </a:bodyPr>
          <a:lstStyle/>
          <a:p>
            <a:r>
              <a:rPr lang="es-MX" dirty="0" smtClean="0"/>
              <a:t>De preguntas específicas </a:t>
            </a:r>
          </a:p>
          <a:p>
            <a:r>
              <a:rPr lang="es-MX" dirty="0" smtClean="0"/>
              <a:t>a preguntas generales</a:t>
            </a:r>
            <a:endParaRPr lang="es-MX" dirty="0"/>
          </a:p>
        </p:txBody>
      </p:sp>
      <p:sp>
        <p:nvSpPr>
          <p:cNvPr id="13" name="12 CuadroTexto"/>
          <p:cNvSpPr txBox="1"/>
          <p:nvPr/>
        </p:nvSpPr>
        <p:spPr>
          <a:xfrm>
            <a:off x="5652120" y="3862789"/>
            <a:ext cx="2566728" cy="646331"/>
          </a:xfrm>
          <a:prstGeom prst="rect">
            <a:avLst/>
          </a:prstGeom>
          <a:noFill/>
        </p:spPr>
        <p:txBody>
          <a:bodyPr wrap="none" rtlCol="0">
            <a:spAutoFit/>
          </a:bodyPr>
          <a:lstStyle/>
          <a:p>
            <a:r>
              <a:rPr lang="es-MX" dirty="0" smtClean="0"/>
              <a:t>De preguntas generales </a:t>
            </a:r>
          </a:p>
          <a:p>
            <a:r>
              <a:rPr lang="es-MX" dirty="0" smtClean="0"/>
              <a:t>a preguntas específicas</a:t>
            </a:r>
            <a:endParaRPr lang="es-MX" dirty="0"/>
          </a:p>
        </p:txBody>
      </p:sp>
      <p:sp>
        <p:nvSpPr>
          <p:cNvPr id="14" name="13 CuadroTexto"/>
          <p:cNvSpPr txBox="1"/>
          <p:nvPr/>
        </p:nvSpPr>
        <p:spPr>
          <a:xfrm>
            <a:off x="1976550" y="6235545"/>
            <a:ext cx="4935710" cy="646331"/>
          </a:xfrm>
          <a:prstGeom prst="rect">
            <a:avLst/>
          </a:prstGeom>
          <a:noFill/>
        </p:spPr>
        <p:txBody>
          <a:bodyPr wrap="none" rtlCol="0">
            <a:spAutoFit/>
          </a:bodyPr>
          <a:lstStyle/>
          <a:p>
            <a:pPr algn="ctr"/>
            <a:r>
              <a:rPr lang="es-MX" dirty="0" smtClean="0"/>
              <a:t>De preguntas específicas a preguntas generales </a:t>
            </a:r>
          </a:p>
          <a:p>
            <a:pPr algn="ctr"/>
            <a:r>
              <a:rPr lang="es-MX" dirty="0" smtClean="0"/>
              <a:t>y termina con preguntas específicas</a:t>
            </a:r>
            <a:endParaRPr lang="es-MX" dirty="0"/>
          </a:p>
        </p:txBody>
      </p:sp>
      <p:cxnSp>
        <p:nvCxnSpPr>
          <p:cNvPr id="15" name="14 Conector recto de flecha"/>
          <p:cNvCxnSpPr/>
          <p:nvPr/>
        </p:nvCxnSpPr>
        <p:spPr>
          <a:xfrm>
            <a:off x="5508104" y="2339083"/>
            <a:ext cx="0" cy="1345591"/>
          </a:xfrm>
          <a:prstGeom prst="straightConnector1">
            <a:avLst/>
          </a:prstGeom>
          <a:ln w="76200">
            <a:solidFill>
              <a:schemeClr val="accent2">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2699792" y="4509495"/>
            <a:ext cx="0" cy="1345591"/>
          </a:xfrm>
          <a:prstGeom prst="straightConnector1">
            <a:avLst/>
          </a:prstGeom>
          <a:ln w="76200">
            <a:solidFill>
              <a:schemeClr val="accent2">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16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4553" y="2357131"/>
            <a:ext cx="862834" cy="1207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descr="https://encrypted-tbn0.gstatic.com/images?q=tbn:ANd9GcRyeWlK4s6SfodXz0S1AMety8v-FzmSHy4jCGOF4ncY0ZGNR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0169" y="2510691"/>
            <a:ext cx="845066" cy="884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939498"/>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cuestionario</a:t>
            </a:r>
            <a:endParaRPr lang="es-MX" dirty="0"/>
          </a:p>
        </p:txBody>
      </p:sp>
      <p:sp>
        <p:nvSpPr>
          <p:cNvPr id="3" name="2 Subtítulo"/>
          <p:cNvSpPr>
            <a:spLocks noGrp="1"/>
          </p:cNvSpPr>
          <p:nvPr>
            <p:ph type="subTitle" idx="1"/>
          </p:nvPr>
        </p:nvSpPr>
        <p:spPr/>
        <p:txBody>
          <a:bodyPr/>
          <a:lstStyle/>
          <a:p>
            <a:r>
              <a:rPr lang="es-MX" dirty="0" smtClean="0"/>
              <a:t>Métodos interactivos</a:t>
            </a:r>
            <a:endParaRPr lang="es-MX" dirty="0"/>
          </a:p>
        </p:txBody>
      </p:sp>
    </p:spTree>
    <p:extLst>
      <p:ext uri="{BB962C8B-B14F-4D97-AF65-F5344CB8AC3E}">
        <p14:creationId xmlns:p14="http://schemas.microsoft.com/office/powerpoint/2010/main" val="260993713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4365104"/>
            <a:ext cx="1981200"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normAutofit/>
          </a:bodyPr>
          <a:lstStyle/>
          <a:p>
            <a:r>
              <a:rPr lang="es-MX" dirty="0" smtClean="0"/>
              <a:t>Métodos interactivos (Cuestionarios)</a:t>
            </a:r>
            <a:endParaRPr lang="es-MX" dirty="0"/>
          </a:p>
        </p:txBody>
      </p:sp>
      <p:sp>
        <p:nvSpPr>
          <p:cNvPr id="4" name="3 Marcador de contenido"/>
          <p:cNvSpPr>
            <a:spLocks noGrp="1"/>
          </p:cNvSpPr>
          <p:nvPr>
            <p:ph idx="1"/>
          </p:nvPr>
        </p:nvSpPr>
        <p:spPr>
          <a:xfrm>
            <a:off x="611560" y="1772816"/>
            <a:ext cx="7520940" cy="2760420"/>
          </a:xfrm>
        </p:spPr>
        <p:txBody>
          <a:bodyPr>
            <a:noAutofit/>
          </a:bodyPr>
          <a:lstStyle/>
          <a:p>
            <a:endParaRPr lang="es-MX" sz="1800" b="0" dirty="0" smtClean="0"/>
          </a:p>
          <a:p>
            <a:pPr marL="0" indent="0">
              <a:buNone/>
            </a:pPr>
            <a:r>
              <a:rPr lang="es-MX" sz="1800" b="0" dirty="0" smtClean="0"/>
              <a:t>Se caracteriza por manejar mucha información</a:t>
            </a:r>
            <a:r>
              <a:rPr lang="es-MX" sz="1800" b="0" dirty="0"/>
              <a:t> </a:t>
            </a:r>
            <a:r>
              <a:rPr lang="es-MX" sz="1800" b="0" dirty="0" smtClean="0"/>
              <a:t>recogida de forma rápida</a:t>
            </a:r>
          </a:p>
          <a:p>
            <a:pPr marL="0" indent="0">
              <a:buNone/>
            </a:pPr>
            <a:endParaRPr lang="es-MX" sz="1800" b="0" dirty="0" smtClean="0"/>
          </a:p>
          <a:p>
            <a:pPr marL="0" indent="0">
              <a:buNone/>
            </a:pPr>
            <a:r>
              <a:rPr lang="es-MX" sz="1800" b="0" dirty="0" smtClean="0"/>
              <a:t>Es una técnica de recopilación de información que permite a los analistas de sistemas estudiar las actitudes creencias, comportamiento y características de muchas personas en la organización</a:t>
            </a:r>
            <a:endParaRPr lang="es-MX" sz="1800" b="0" dirty="0"/>
          </a:p>
        </p:txBody>
      </p:sp>
      <p:sp>
        <p:nvSpPr>
          <p:cNvPr id="6" name="2 Marcador de contenido"/>
          <p:cNvSpPr txBox="1">
            <a:spLocks/>
          </p:cNvSpPr>
          <p:nvPr/>
        </p:nvSpPr>
        <p:spPr>
          <a:xfrm>
            <a:off x="467544" y="1484784"/>
            <a:ext cx="8064896" cy="60018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gn="ctr"/>
            <a:r>
              <a:rPr lang="es-MX" i="1" dirty="0" smtClean="0">
                <a:effectLst>
                  <a:outerShdw blurRad="38100" dist="38100" dir="2700000" algn="tl">
                    <a:srgbClr val="000000">
                      <a:alpha val="43137"/>
                    </a:srgbClr>
                  </a:outerShdw>
                </a:effectLst>
              </a:rPr>
              <a:t>Características</a:t>
            </a:r>
            <a:endParaRPr lang="es-MX" dirty="0" smtClean="0"/>
          </a:p>
        </p:txBody>
      </p:sp>
    </p:spTree>
    <p:extLst>
      <p:ext uri="{BB962C8B-B14F-4D97-AF65-F5344CB8AC3E}">
        <p14:creationId xmlns:p14="http://schemas.microsoft.com/office/powerpoint/2010/main" val="4181932098"/>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(Cuestionarios)</a:t>
            </a:r>
            <a:endParaRPr lang="es-MX" dirty="0"/>
          </a:p>
        </p:txBody>
      </p:sp>
      <p:graphicFrame>
        <p:nvGraphicFramePr>
          <p:cNvPr id="7" name="6 Diagrama"/>
          <p:cNvGraphicFramePr/>
          <p:nvPr>
            <p:extLst>
              <p:ext uri="{D42A27DB-BD31-4B8C-83A1-F6EECF244321}">
                <p14:modId xmlns:p14="http://schemas.microsoft.com/office/powerpoint/2010/main" val="590666629"/>
              </p:ext>
            </p:extLst>
          </p:nvPr>
        </p:nvGraphicFramePr>
        <p:xfrm>
          <a:off x="683568" y="2924944"/>
          <a:ext cx="7848872"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4" y="1484784"/>
            <a:ext cx="1259790" cy="1426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022630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628800"/>
            <a:ext cx="1619672" cy="1612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normAutofit/>
          </a:bodyPr>
          <a:lstStyle/>
          <a:p>
            <a:r>
              <a:rPr lang="es-MX" dirty="0" smtClean="0"/>
              <a:t>Métodos interactivos (Cuestionarios)</a:t>
            </a:r>
            <a:endParaRPr lang="es-MX" dirty="0"/>
          </a:p>
        </p:txBody>
      </p:sp>
      <p:sp>
        <p:nvSpPr>
          <p:cNvPr id="4" name="3 Marcador de contenido"/>
          <p:cNvSpPr>
            <a:spLocks noGrp="1"/>
          </p:cNvSpPr>
          <p:nvPr>
            <p:ph idx="1"/>
          </p:nvPr>
        </p:nvSpPr>
        <p:spPr>
          <a:xfrm>
            <a:off x="822960" y="1316652"/>
            <a:ext cx="7520940" cy="4488612"/>
          </a:xfrm>
        </p:spPr>
        <p:txBody>
          <a:bodyPr>
            <a:noAutofit/>
          </a:bodyPr>
          <a:lstStyle/>
          <a:p>
            <a:endParaRPr lang="es-MX" sz="1800" dirty="0" smtClean="0">
              <a:effectLst>
                <a:outerShdw blurRad="38100" dist="38100" dir="2700000" algn="tl">
                  <a:srgbClr val="000000">
                    <a:alpha val="43137"/>
                  </a:srgbClr>
                </a:outerShdw>
              </a:effectLst>
            </a:endParaRPr>
          </a:p>
          <a:p>
            <a:pPr marL="0" indent="0">
              <a:buNone/>
            </a:pPr>
            <a:r>
              <a:rPr lang="es-MX" sz="1800" b="1" dirty="0" smtClean="0"/>
              <a:t>¿Cuándo usar cuestionarios?</a:t>
            </a:r>
          </a:p>
          <a:p>
            <a:endParaRPr lang="es-MX" sz="1800" dirty="0">
              <a:effectLst>
                <a:outerShdw blurRad="38100" dist="38100" dir="2700000" algn="tl">
                  <a:srgbClr val="000000">
                    <a:alpha val="43137"/>
                  </a:srgbClr>
                </a:outerShdw>
              </a:effectLst>
            </a:endParaRPr>
          </a:p>
          <a:p>
            <a:pPr marL="285750" indent="-285750">
              <a:buFont typeface="Arial" pitchFamily="34" charset="0"/>
              <a:buChar char="•"/>
            </a:pPr>
            <a:r>
              <a:rPr lang="es-MX" sz="1800" b="0" dirty="0" smtClean="0"/>
              <a:t>Las personas que se necesitan encuestar se encuentran en ubicaciones dispersas</a:t>
            </a:r>
          </a:p>
          <a:p>
            <a:pPr marL="285750" indent="-285750">
              <a:buFont typeface="Arial" pitchFamily="34" charset="0"/>
              <a:buChar char="•"/>
            </a:pPr>
            <a:endParaRPr lang="es-MX" sz="1800" b="0" dirty="0" smtClean="0"/>
          </a:p>
          <a:p>
            <a:pPr marL="285750" indent="-285750">
              <a:buFont typeface="Arial" pitchFamily="34" charset="0"/>
              <a:buChar char="•"/>
            </a:pPr>
            <a:r>
              <a:rPr lang="es-MX" sz="1800" b="0" dirty="0" smtClean="0"/>
              <a:t>Una gran cantidad de personas esta involucrada y es importante saber la opinión de todos</a:t>
            </a:r>
          </a:p>
          <a:p>
            <a:pPr marL="285750" indent="-285750">
              <a:buFont typeface="Arial" pitchFamily="34" charset="0"/>
              <a:buChar char="•"/>
            </a:pPr>
            <a:endParaRPr lang="es-MX" sz="1800" b="0" dirty="0" smtClean="0"/>
          </a:p>
          <a:p>
            <a:pPr marL="285750" indent="-285750">
              <a:buFont typeface="Arial" pitchFamily="34" charset="0"/>
              <a:buChar char="•"/>
            </a:pPr>
            <a:r>
              <a:rPr lang="es-MX" sz="1800" b="0" dirty="0" smtClean="0"/>
              <a:t>Esta haciendo un estudio preliminar y se desea medir la opinión general antes de que se determine el rumbo que tomará el proyecto</a:t>
            </a:r>
          </a:p>
          <a:p>
            <a:pPr marL="285750" indent="-285750">
              <a:buFont typeface="Arial" pitchFamily="34" charset="0"/>
              <a:buChar char="•"/>
            </a:pPr>
            <a:endParaRPr lang="es-MX" sz="1800" b="0" dirty="0" smtClean="0"/>
          </a:p>
          <a:p>
            <a:pPr marL="285750" indent="-285750">
              <a:buFont typeface="Arial" pitchFamily="34" charset="0"/>
              <a:buChar char="•"/>
            </a:pPr>
            <a:r>
              <a:rPr lang="es-MX" sz="1800" b="0" dirty="0" smtClean="0"/>
              <a:t>Se desea tener la certeza de que en las entrevistas de seguimiento se identificará y abordará cualquier problema relacionado con el sistema actual</a:t>
            </a:r>
          </a:p>
          <a:p>
            <a:pPr marL="0" indent="0"/>
            <a:endParaRPr lang="es-MX" sz="1800" b="0" dirty="0" smtClean="0"/>
          </a:p>
          <a:p>
            <a:pPr marL="0" indent="0"/>
            <a:endParaRPr lang="es-MX" sz="1800" b="0" dirty="0"/>
          </a:p>
        </p:txBody>
      </p:sp>
      <p:sp>
        <p:nvSpPr>
          <p:cNvPr id="3" name="AutoShape 2" descr="data:image/jpeg;base64,/9j/4AAQSkZJRgABAQAAAQABAAD/2wCEAAkGBhQSEBQUExQVFRUVFBUWGRgVFxcXFhwcGBYXFhgYGBwYHSYfFxsvGhgVHy8gJScpLCwsGB4xNTAqNSYrLCkBCQoKDgwOGg8PGCwfHyQvLCosLCopLCwpKSksKSw1KiksLCkpKSkpLyksKSkpLCwsKSksLCkpKSkpKSwpLCksLP/AABEIAOAA4QMBIgACEQEDEQH/xAAcAAEAAgMBAQEAAAAAAAAAAAAABQYDBAcBAgj/xABKEAACAQMCAwUFAwgHBwIHAAABAgMABBEFEgYhMRMiQVFhBzJxgZEUM1IjQmJygpKhsRUWU3ODorIkNENjo8HRVPAXRHSUs7TC/8QAGgEAAgMBAQAAAAAAAAAAAAAAAAMBAgQFBv/EADARAAICAQMCBAQEBwAAAAAAAAABAhEDBCExEkETIjJRBWFxoUKBweEUIzOx0fDx/9oADAMBAAIRAxEAPwDuFKUoAUpSgBSlKAFDSlAFNj9q1l9sltJWaCWOUx5lGI2PmGBIH7WKuCuCMjxrnHFenxQ6xE0saPb6jH2EiuoZO2i5wsc+JUlPrW1FwnNZ5Om3JiXr9mn3TW3wXJ3xZ/RJ+FWUbQuWRRdMv9KpkHtAeHu39nNAR1liVri2I/FvjG5B6MvKrNpmsw3Cb4JY5V/FGwYfPHT51UumnwbtKUoJFK8zXtAClfEswUFmIVQCSScAAcySTyArT0zXre5z2E8U23GezdXxnpnaeVAG/Sma+XkAGSQB5npQB9UqA1Lj2wgOJLqEN+FW7R/3I9zfwqPX2gmX/dbG7l8nkUW0X70xBx8FPwoIbS5LfWKe5VFLOyqo6sxAA+JPIVTp/wClJiAZra0jOMiFWnm+AeUKgPrtr2Pgq3LB5+0unHRrqRpsfqocRr8lq6g2Klmivmbr8fQuxW0jlu2HLdCoEIPrM5WP90sfSsBF/P8AeTR2qH8y2XtZfgZpRtB/Vj+dTCqAAAMAdAOQHwHhUVxNrJtoMou+aRlihT8cr8kH6o5sf0VNX6EuRLzSk6iVGz4UiuNdjMXaMLELJPNLJJKzytzjhBdiBgd84AxzHlXWhUPwtw+tnbrGDuckySyHmZJX5ySH4np5AAVMUpmuKpUKUpUEivCa9rk/tG1KW4vnswpeG3t1maFZOz7d3bAVz4oFydvievhS8mRY4uT7F4Qc5KKLfe+1DTYnKNdxlh12bpAPiUBFYU9rWllgv2tAT+JZFHzLKAKpvD+rxmNUbs4pcd6EL2RXn7oVsFsdMjrjNS7KrdQrfHBrjT+LuEqeP7/sdKPw5SVqf2/cv2m6xDcLugljlXzjdXA+ODyrcriV5b20d3H2LNb3LZCS2uAc5GVkVcgjGM71xgHnV74N4zeWZrS7Crcqu9HTlHNHnG9ATlWH5yeHUcunQ02shn2pp80/0MebTSxb8ouVKUraZim+1rSjNpczJntINtxGR1DRHcSPXZvqR0nUBPBFMvSWNJB+0oP/AJqdnhDKVYZDAgg+IIwR9Kovs/i7G3ltCSWs7iaDJ6lN3axN80cfSmQe5m1CtWWioO94KtZJO1EfZSn/AIsDNBJnzLRkZ+eanKU2rMik1wQMdjqEP3N6s6jol5ECfh2sO1s+pU1D8R8c6raWs0slna4UYEkdwW2lu6rbGXL94ry5Vdqr3GduJIreJvdlvrRWHmok3kfPZVJRVWPhlk2kV3WODbqxskv7a5na8hTtbgO7ukwOHlUocgY54wOi+eDUlae0q/mjWSHSHZJFDIzXMaggjIPTkK6I6AqQRkEcwehz1FUbgyEwfabJulpORGev5GUdrD9AWX9mlxVs05JOKtFc1nUb/VLq2065txZxSFppgk6yO8UZ5qdvuqWwOfU4P5tSHFnCYsLmzutOEdqXlW1mKpuj2y4VGePIBw4Azkcyual+F4O11nUJyPuYra1U/s9tIB82SpL2lRk6TdkdUi7UfGJllB+qCofJMW3GyPk0i/kxv1JkXHMW9vFGf3nLkV8/1Et253BnuyP/AFUzyD5ICEHyWp+GXcob8QDfUZ/71909RRheST7mnYaRDAMQwxRD/loqf6QK3KUqwu7FKUoA8Jqv8Ixm9uX1BsGGPtIbRfQMVluPixG0foj1rHxncu6x2ULbZrxim4dY4Rznl+S90erVc9PsUhiSKMBUjRUUDwCjAH0FKm+xrwQ/EzYpSlKNQpSlACube0Wz+zX1vfYPZyL9kmI6KWYNA5Hlu3KT8K6TWhrmkJdW8kEg7kilT5jxVh5EMAw9QKXlxrJBwfcvjm4SUl2KJPbq4w6qw8mAYfQ1G/1UtNxb7PFk/ojH06Vg0fXMSvaXLIt3A2xhuGJOQIkTzyuCV6jyqdrxGSObTycG2j1EJY80VJbmvaadFEMRRpGP0FVfrgc609QXbeafKCA63scY5dVmDI6/Tn8qk81AcOX6XWtQNJv+zx9qtqwBMclwg77EjyTcBnkcda1/DMc8uoUr43bM+unCGJx9+Dsor2vBXtewPOCqTGoi1q6XwuLW3nx+lG7wMR8tn8Ku1VTiNAmpWMn40uoM+eUSZR/0n+tWjyLyq4MlaUpWg5wqu8XyBX08np/SVsPTmsoHw5kCrFVa9okLfYHkX3reSG5GP+TIrn/LuPyqsuC+P1I1OKPbPDY6iLN4WZV7MSShwAu8A+7jngEE8x41vXgCa6pUjFzp5z5EwzLtYfsSH5CuIe2m02azO3hKsUqnzDRqOXplTXUdAvDLJobHO8adclj6bYYwfXmKTHk35PSyEuePJbGx1GaIr28urzRIWG4AKi5OD1wqAc/OpvQONn1Lhy/eYqZ44LlHwAoIMTMhwOXQ4/ZNUv2laVttr1Uz+R1QTMPDbdW6lWz+upH7Vffs1t3XQ9QwMG8litIfNncGNgB6CTOf0W8qh8kxflR2bSvuIf7qP/QtbdfMabQAOgAA+A5CvqtBzGKUpUgK+XcAEk4ABJJ6ADmSflX1VZ4+nc2otofvryRbZPQNkyuceCxhyfjUN0iYq3Rh9m6/bLi51Rgdsp+z2wbqIYyNzAeG5xn4qa6FWlo2lJbW8UEYwkSKi+eAOp9TzPzrdrMdNKlSFKUoJFKUoAV4a9pQBxXWdIgsrp7K7j7aG8kknhkRC06EtlhJtG7kSSHXPLOR5Y9W0O4tAvZX85Q5wJbZrnaB4F41JHpkc8GrV7R9EVbu3v5l3wQr2T951MJMm5bgbSMrnCt5Ag9AazyqtwoMVw6j8UDxkHODzyrDpg/OlZMcJ7TSf1JjOUN4uiiafYtcypHc3dzOknVIrWW3h5An8pIyqdp8h186ktRkNlqenurW6xCZYYbZFZW2z7YpJTju5AI59PDqTUrJwd2hzc3d1OgH3byCOM+riELu+da1tbwatdJBAkbwWrI00wVeWw5jghOOhKnJXkFBA61MIRgqiqCU5TdydnWRXtKUwgVUePTtk05+fd1CNT/ixyxc/wB4Vbqp/tMbENmfLUrP/wDIalclZcMmRXteV7Wk5gr4liDKVYAqwIIPQg8iD6Yr7qo8Ze0aGwmghI7SWV03KGxsjY4LsfPyHjgnl4w3XJMYtvYrPEGgWwRLbUobkpBkWt3bIXLQ9VglwrYZc7eY54yCMnODh7imEPcXCxvbhIDaWAmVuy2wKzmMtnHbM4UlSc8sAmuudK5xLaXkUl5bLYLdQy3BuYmmKCDD/lJEfJzu3ju+pPhS+mnZpWXrVMmNUtZI7tL1IGuIZrdYbq3AVnIHfjdUbk5UsVK5Bx51l02ze5uo5mtza2tsG+zQMqo5kfIeZ0TkndJVV694mpThu9mmtw9xCYJC0g2HGdoc7CQCcHbjPqD4EVK1bpV2LeWSj0ilKVcSKUpQAqt6RF9q1mWXrHYR9gnkZ5hulI9RHtT51K67qy2ttNO3MRRs+PMgd1fiWwPnWXgXQjaWUaOczPmaZvEyynfJ8cE7fgopWR9jTp472WClKUo2ClKUAKUpQApSlAHxNCGUqwDKwIIIyCDyIIPUY8K5LxTwelpf2yWkk1rBdLPvSCRlXtI1VlIByFyuen4aumocYubtrS0g7eSMAzO7mOCLcMqrMFYs5HPao/74geNbq7ItHmghVY7uIl4p2fAkDQEFXiUnPa9QeWByrLqslY5KLqVOvrWxaK3NBOGYyPysk9wPwzzO6fNBhT8wakfZzbCLUdRRVVVaOzkVVAX82RDgDljK1qatIUaBwSAJlRx4FZQYwT8JDGay6DN2euR9cT2MifFopVkH0Vm+teX+D6jLPUp5JuXUnz2r/n3NOWKUdjpdK8zXteyMgqoe0/8A3OP/AOssv/2Eq31z/wBr+qiOKyh8Z7+3/djcOf47PrQiHwbXG2uzWluskCRu7XEMWJNwX8oxXJKnI57efP4VqJr2qKSsmlFsfnRXUJU/DcM/XnWH2u5GkXDAlWRoXUjqCsyYIPgefWqH7Q+LLiHWbQ3DubWA21xGi9WXClmb8Um4OMnp6ZOWyk0zLihGUbaLRf8AteWGK7E8BguYGRI4HcOzs6FgSVwNo6nHgR4muYcMcI3etXbzSMQhfMs7Dln8KDxbGAAOSjGccsyHC+gHX9TubiY9nHvEkiqSWIYkJGpPTkuC3pyHl1W14qtrSd7CO2nAt0j2i3haZSGQSH3eYPe5k9c5zULzclpVjtQW5bY0wAOZwAOfXkMc/WvqoC/4gPYRS7ZYN91bR4mQI2HmQNkEnaCu4ZOPHpWWTi+2Fm94JVaGMNll8WU42DOMsTgAeOR4HNNtGXpZNUr4Evd3Hl3cnPhyz4VXzx3bg7n3RwFWaO4kG2KUoMuqZ72QOmQN2G25xRZCTZY6VUrr2kwKisI5z3l7VTE6GBGIBkn3DCr3gR13eHQ1IaDxULqQp2UkWV7SJnHdmi3bBIvivPHdPPDKfGi0T0P2J2lVmy9oNtLIUXtRjaMmNypcnDRLtBy65G4dBnryqzVJDTRUuM9KOoSxWKytEu03MroMkBGCQrz85Czf4VZk0/V7ZPyV3BeY/NuojE/wEkTcz+sPnUbw9xI5mu7kWt3Ok0wjjaGFWTs7fdEpDs4zlu0OMciT51Mtx/GhxPbXtuv45bZ+z+bR7gPCuTnyZvEbitjqYYRjBJmGw9q8aSiDUYZLGYnAMnegb1SUcscup5etXqOQMAQQQeYI5gjzB8arfb2eoRNHuguYz7y7lfHxHvI30IqsWmlz6IzPblrjTTlpID3poM9Xi/tEA5leuAT151OLUqXllsy7j7HTaVrafqMc8SSxOrxuAVZTkEVs1rKClKUAKUpQBTtGHZ6nqMZABdre4XH5yvF2RPyeJh8/WnHmgSXdmUhcrIjpKqg4VzGwYRt6HHI+Bwema+OOL5bK5tL12CxbmtZv1ZRvjb4LJHk+QZqsoORXK1MXHJ1DobqjmutXSzWE0kfhGzgHIIaJt+1h1DBkwR4EV9WXDUWqXLSylxFbYRBE5RnaaNJXLMvMKEZFwMZJPPwqT1ay7G+YY/JXis+PASoAJRj9JCr/ABR/Oon2Fz4trqBvfhujuz1IKKi/TsyK42j0yw5J1+HeP0lt9qoZJ2kbmo8GW9gBLDf3Fk7OqKzzNLEzHmqOj++Dg8ifOrhw3xE0zSwTII7qDb2iAkoytnZLET7yNg8jzUgg+ZiePIk7GKST7qK4Qy593s5Ve3kLY8AsuT6A1E8EXbPd2LNks+lShi3vMqXEYhc+JyCTk/iPma7+mySezdiZxpHSq5Dxte/aL64brHaSafaoeo7WW7hmmIP4tqIpx5YrqGuaslrbSzye7FGzn12jIA9ScD51yy80x4NItBKPy91qVtNJ575pjLg+ZChV+Va5zppe7F9mXHjXQWvbGe2QhWkCgFs4GHVueAT4GqlxL7MLi+7DtruD8goRNtqQdoA7rMZSWHLoT4nzq/6hqMcCGSZ1jjGMs5woycDJPqRUNqHtA0+FN73cBGMgRyLIx+CoSTWtpdznwlNKomtwbwUbKa5leRHa4KHbHEIo1CBhhVDHA59OgxVp29fX/wBiovhniKO+tluIg6oxcAOAG7rFTyBI/jUrVlVbFJNt7kfrmhRXcJhmXdGWRiAce4wYc/lg+hNYBwlaCcT9gnaAAZwdvJdgOzOzIXug7cgcql6UUR1MAVgu7GOUASIjhWDgOobDL7rDIOCPOs9KCD5kjDAhgCDyIIyCD1BB617ivaVIHzHGFGFAAJJwOQyTknl45yaieLdQaCymdOchXs4x4mSUiOMD13sv0qYqv6ovb6lZW46RF72QekY7OEH4yOT+xVZOkXxrqkkWThzR1tbSC3XpFEifEgd4/M5PzqRxQCvaznSK7xFwFaXh3yR7Jh7s8J7OdT4EOvM/PNVLgjUrt9TvLeSc3NvaqIe02ouXzuG/HNpB3lJHLufCrVx/xcun2UkuR2rApCnUtIRhQAOZA94+g9RUH7L+EXsLImZiZp27aXceSkg8ifMD3j558qyapxUN+S8OT70eD+jdTFvGALW/7SREGB2U0aBpNo/s2QA4HQjGKv1UThaM3982oHP2eFXgtP08nE0/ngkBV59AavdPxKSgurkq+dhSlKYQKUpQBQvaFapNqGkwSKHR5rlmRhlCEgJ5g9ev86huIOJp9NNtbNKkUfaFEuJIjKrQiM9mHAIw6sAjHIJBRh1bFm42gAvNKlPVbx4sj/m28vL4ZUVjtoY9TtOzuk2yxTbZFQlWimibkyHOVyCHU+KuOuawal1NXwMjwROs62Li30ubG1pZ84Gcc7edXI8SviPTGahNDuWtbmS6SNnQT3FvOqDLbDL2ySqo98ozMMdSrHHSsvDaSXCpcXUryyxGeJQ2wIm2RoyVVFA3FVALHJx5Vn4bY77weV7Kf3kiavN6nVqGWcsf4aT+fmdr7j4xtblptuOLedf9lWW6ySuIonCA45h5JQqKPDmflUBdaVdWl2NWkxKQjRTW8WWEdv3dvYEgF2UrubIG7LYxUr7OQEtJU6CK8u1545DtN+fhhgaxcCccrdhklZlmaSV41dOzDwmRhG0P9ooUAHqc5zXbxycfPBbf5FNXya3EWtxarPZWttIs0DMLq4KHIEcRBjjf8JaTkVPPkKj/AGja2H1TS7JeZ+0xXEnphiEH07Q/SrHp/CVpp81zeRkwo8eZU5dioUly68sr48gcc+nTFattJZ7vT7yZMTXV1czcx3khW2f7PGfLCBWI82OedbMb8bKpdl/cVPywZP8AtFg36VdeaxdoPjGVkH+mrLpthbyRRyiCEb0R+UafnKG8vWo3iOxaazuIkALyQSxrk4GWQqMnw61D6Xa6rDaRRrLYloolQRtFMVO0AAGQSA5wBzCgczy6V0Zpt7GPDNRW59+zubOnJI2AHkuZM+ADXEp5mpHhvXxdwtIEZNsrptb3u6QVJyBjcjI+P0qgtB4TnOjx2czmCTc2/siGOwzM7R5B6MpIznlnx5ipm24WSK6a4ilmQu254g4MDHaq+4VO04VeakHl5cqurEy6W2S0twqqWZlVQMliQFA8yTyA9aJcKduGU7hlcEHcPNcdRzHMedVeP2dRE7Zpp57dWLR20jAQrly/MKAZACxxu8MVtjgCxzn7OnTCgl8Jz3fkhuxFz59zFTuVqPuWGsU9yiAF2VQTtBYhQT5DPjyPKsY09OyMWCUKlSCzsSCCCNzEt4nnmq8PZjYY2mEsu0gq8kjAk5/KEFvvOZG/rgmjchV3Ju01+3liMsc8TxqCWdXBUAdd34fnWQavAU39tFs/F2ibfLrnFLHSYYQOyijTCqncRQdq8lUkDJA9a0Y+DbFW3Cztgeuexj/7rRuT5SVinV1DIysp6FSGB8ORHI1VOENZtv6Q1CeW4iV2nW1jV5EU7IFA7oLZ5yM37tTmsX6WVnLKFVVhjZgqgKuR7qgAYUFsD51W+DuBNOkt2do0u3d2aSeSMlXdubmEsADHkkAqT8SazajMsa3NOmhbbOmK4IyOYPiKjtd4ghs4jLO4VegHVmY9ERRzdj5CqS3D19poZdKKSwyH7i6clYD+OJiwJXmcofIYzW9YcMLC5vdRuBcToM9rLtSGAdSIVPdQZ/O6n0rNLUwUbW5s6WamlcMSXl4NRv1YFT/stq3/AAVBGHcDkZTjcR4EjOSABk1eSTVJpLK3Ypaodl3cL1J5E28J6Fscnbntzj0OXtrjVDtgL29hy3XAyk84IGVgDAGOM5+9PM47tXHS9Ljt4UhhQJGg2qq9B/5OeZPU1XHilOXXk/JEt1sj70+wSCJIo1CpGqoqjwCjAHry8a2KUrWUFKUoAUpSgCt+0CJvsLyxqWktnjuUA6kwuHZR8UDr860rnTWdhe2LoJJY0LB89jOmAU37eaOFOA4yQCQQR0uBrnkV82kSG3nRzYEkwXAUsIQxJMM20ZVQSdr+WB8MupxuS6ol4sieFGfs5xIoSRby7DKDuUMZSxAOBkd7rjnX1w8v5S9PneN/CKGsWi6rEzahMsivD9rlkDjmu0xROSPnn6VJzX6RyxR470xfbgDGUTexPyrwusUlnzRUfV+m7NkKpMh73WnX7Rp9t/vV7cKE69yOWCMSzHHQAI/1z4V0O/4JtZ7WG3kjysCosTKSkibFCqyOvNTyHx8c1U9Et1TW4pCBma0miyQPejdJBg+B2s3yFdLr2XwySnpYSXdb/lsZMm0jnercBX8/Z20t2k1j2qPIZFK3TIpz2TFRscZA73dPnnHOY4kUf0hpygY2/a3Hl3YAmP8Aqfwq2VUeIMnVrEeAt75vn/sy/wD9V0oRSdIRk9LJS4uVjUs7KijqWYKvPl1JxWm/ENsFLG4gCqMk9rHgAftVC+0y336eUIBDT2q4PTvXMQ5+nOsvGfBljBpt7JFZ2yOtrOVZYkDA9mwyDjIPwp0pUzLjxKassitkAjmDzBr2sFl91H+on+kVmLVczntK1YtVhaVolljMie8gdS6/rKDkVs5qQPaV4D4eI8PGvTQApWrf6nFAFMsiRhnVFLkKCzcgoz1NbVAUVbiDs7i9is7h1WBoxJ2bHabiTtCqRA/nqu3cyDmSyZ5VYJdaijuEt27jSJujJwEbB2mND4uBg7fIjHjitcZ6rFBeaY0xREFxOTI+AF/2dlHPwyzpz9BU3xZYNcWbrEAzgxSp0OTFIko2+pCkA8utcbWr+ar4Oppv6ZNGqVwxw8dRJuNQl7doZ5oxbAbLaN4pCmSmSZWwAwLk8mHKrba6hHJEJVb8mwLZYFcAZzuDYK4wc56YNRfs9XdFczj7u5vZ5oj+KM7I1f4Hsyw9CKpo15naHTZalXAwK9pSukKFKUoAUpSgBSlKAFeMK9rDeXAjjd25BFZyfRRk/wABQBw7i2/CxassQyZL6SIBR+GGLtTy8lSTNbvEEoF9ZsScQhWPl+XlSDJ+WTVa4Yd7mzmcjr9p2+LNJNku2PDl2aD9rzr6uo7yS2uZbrar/Z4hH2Y2kbWMpyOoYMRnPlXls0YSzytr1NPfd9SS2/I2Ri+lf7wWf+s8bpb3YIVra63Mu4bwgcwTcupHZybs/Cuyg1+eOI+E/tHZQwIrXc+FDMcEiGJmc56DkAM+ORmu4cIicWNuLlds6xIsgyD3lG3JIJGSAD866nwqMY4PJfTbq+37CcyaluTFUy7kL65jwh0/n6Ga4HL92Krkap+lRh7/AFCbqe1hgB8MQwIxA/bmf6V148mTM6gzDx5byPZHso3lZZreTYgyxEc8btgHqdqmonjLj8TWFzAtjqAeaGSNd1sQuWUjmQx86u9BTZQsy48rgqor2oabdyG27CfsI+yKTcgXAwjK0asCofIZST+ax5ZxiK1ThDULhkZtQSNo5Ny9jb7doKGN9pMhOSpJwcjPTAq7UqaKdbRW14GgjijW3AilicSJOVDyFue7tW5NIrAsGBIznljAxv6dp1wjZlue1VgxZOyVAGOMdmQdyoBnkxY887qlaVNIjqZV7f2ewRhtkl0pkG2RhcPvkXltV2PPA6ArtIBIzzNZLTgG2ik3xvcofJbmbbnOSSC3MnxzkHyqyUopB1v3ITiPhCC9UiYNkqEBVsFQJFkOzOQpJUAsBkgYzTTuEYoXDLJcsFOQklxK8Yb8W0nvH45HoKm6UUR1OqKlxNpS3V4I2QSdnp166qQD35GjiQ4PU918fKoLgTjuwsrCG2eaYTqMSRNFM8iyE99FGzkA3QVc9FYHVrrzS0tV+G6S4cj+VWoQjOcDPnjnWPNjWTZnRwvpiigtZ3WrELJHJaWGcusndubgeCFRzhi8wTuP8r7BAqKqKAqqAoAGAABgADwGKyClEIRgqQxuxSlKuQKUpQApSlAClKUAKw3lqssbxuMq6sjDzDAqf4Gs1KAOR6tw2mmXEcUQItp0Ajyc4mjXDqSfF0Af4q+K+qu/H/D5u7GRUH5aPE0J8RJH3lx8ea/BjXPLXVY3iSTeqq6qw3MB18OZ8DkfKvJ/GdL05FlgvVz9ToabJcelktwFZ9tqs0ucra26Rj0edi7fPYg/eFdQqjeyW3zaTXH/AKm6mcEeKIRCn8EP1q816PSY/Cwxh7JGLI+qTZjnlCqWbkFBJPoBk/wqk+z9y9is7DDXMs9yf8aVmX/JsqR9pd+Y9NmVM9pPttkx13TsI+XyLH5VvWlsscaRr7qKqD4KAo/gK241uY9Q9kivcS6pcreWVtbPEhuPtG5pULgdlGHHJWU+fj5VF6/pV1b3unTz3bSl7wQFI07KALJG490FizEj3mY+GMVva/JjWdI9TeD6wCtz2oQ7o7E5xt1OzOenVmH/AHok3YY4rouifBr2ojiLiiGyRGm3ntGKIsaF2ZsFgoA8eWPn4VF23tOsZPu3lfp7lvM2AR7x2oe7nlnzBptoyqLe6LXStE61F9nM+W7NVLE7H3AL17hXdy+FQj+0a2yAEunBON6WszJj8QO3vL6jOfKi0Qot9i00qP0zXI7gkRiXA/OeGWNfgDIoyfQVj1Pie3t32SyFW27wNkjZHPoVUgnkeXWiwpkpSq1b+0Sxc47V1/XhnX+cdWRWBGfPH8aLBprkhOF23atqR8VSxX5dnK2PqauVU/g3P2/VM/21tj4fZkxVwrO+Tow9KFKUqC4pSlAClKUAKUpQApSlAClKUADX5G9pOiG01S5iAIXtC6Z/DJ31x6c8fKv1zXGfbtwuJrrTpVwGmmW1Y+e5gyfTdJ/CgDp/CGl/Z7C2h/s4I1Px2gt/mJqXrxRgV8zSBVLMcAAkk9ABzJ+lAFO4kJn1WzhHuWySXcg/SOYYPnkyt+zU9VT4Bka4W4v5BzvJi0YPVYI8xwr6ctzfPPjVsp8FsYM0rkVzifheW5ntZoLgQSWxlIYxCXPaKFOAxAzgHrnrUdrXAt3cxqkmqTNh0k70EG3ehypAQKVwfDNXSlT0oqsskqTMRgDbS4VmXmGIHJsYLLn3TzPTwNZFGBgch5DkK9pVhdgmmfWlKABoD6mlKAPdx8z9a8pSoAhuFm26nqSYxn7HJ8d0LIf4x1b6p+ndzWX8prBCPUwzsD8e7MtXCkS5OljflQpSlVLilKUAKUpQApSlAClKUAKUpQAqg+0vSZri50pYlYhL0SuwUsqiMKwZiOg94cyM5q/UoACqh7S78/ZBaxn8tfOtsmOoDc5X+Aj3Z+Iq31zbTJTf6xcXR5w2QNpB5GQ/fuP9OfIipStlJy6YtlttLVY40jQYRFCqPIKMAfQVmpWtqGpRQRmSaRI0HVnYKPhk9T6da0HN5NmlVscVyz/7jZzXI/tXIt4P2WlG5x+qp+NbcWjalL97cW9sv4beMzPj+8m7oP8AhmquaQ2OGTJkV4zY68vjUXJ7O4ZPv57ybp79zIg+SxbFHyFef/CvTSOdqrervK5+rOTVfEGrT/MlsUPry+NR6ezXTgu0WkYGc8t2fruz8s1lh4IgjUrC1xFzz3Lmc4+Cu7L8sUeID0/zNulRsnDV2pzFfkj8NxbxSfLdF2R/nWqNRvITi5sy6/2tm3ar84mxKP2Q9WU0LeCSJylRel8T21wxSKVTIOsbBklH7EgDfwqUqwlprkr+vMYr3Tpx0E72z/q3KYX/AKkcdXaqfxjprz2UqRAGUbJIs/2kTrIn1K4+dT3Dutrd2sVwgZRIu7DAgg5II5+RBFKyLc3YHcaJKlKUseKUpQApSlAClKUAKUpQApQmte91COFd0siRr+KRlRfqxAoA2KVU5vadZZ2wu9y/4bWKSb+Kjb8818Di68kI7HTnUH866mjix+zH2jVNMq5Jcsz+0TiRrSzPZZNzOwgt1HMmR+QI+Ay3yHnWDhPQhZWUUGQSi5ds8i570jZ/WJ5nwArBb6LPNeJdXjRFoUKQxQ7jHGX9+QtIAWcgBQcDArBx/p8stupQs0UbiS4gQkPPEMb41YEH3dx2/nchTIqlZlyTU2opnj69cXu5NMRSgJVrub7gEdREo707DpkDaD4mpbROAYYmE1wxvLnqZpwGwf8AlJ7sQ8toz61M6FcwyW0T223sWjXs9gAULjAAA6Y6Y8MVv0tts0xgo8HgFe0pUFxSlKAFKUoAUNKUAaOp6JBcDE0UcgHTeoYj1Unmp9QQaq91wbd2/esLtio/+XvCZYsfhST72P6tV2oaLIaT5KRo3F6yS/Z7mM2t0P8AhSEYf9KB+kq/Dn6Vjh1QaZdsJe7ZXL7lk/MgnY99H/BG574boGLefKW48uLBbU/0js7Mnuhsly3h2W3vb/Vaq/Baz3EM0NzE8lkRthkuwFuJEOO7Ig5keTnB5D5MT6tjO4+E+pHTAa9qgWmn6jZLstpormBeSRXW9JUUdEWZM7gOg3L0xUlHx60a5vLO5twvvOqi4hHrvhJIHqVFUcWh0ckZcMttKjdI4it7pd1vPHKP0GBI+I6r8xUlUFxSlKAFKUoAj9a4gt7SPtLiVIk6Zc4yfJQObH0AJqqTcc3l0udOsyUJ5TXh7FCPNIx33Hry+FQY4Y1Fb2W4ntIr6TtG7GSS5VUjjzlVjiZCEPmev8zMywa257qafCvL33mlbn8AAcfCrJLuLk5cRR9Lo2oTc7rUCg8Y7KNYh8O1fL/TFbVtwRaKdzQ9s/8AaXBa4f5GUtj5YqP/AKn6vKfyupxwr5W1uM/JnwRRPY8hbdLf6jKTjP5faD59F6emat1JdhTxzlyy1xw7V2qu1R4AYX6DlXzJMq+8QvxIH86govZBYAd4XD+e+5mOfiAwFb1r7MNNj6WcTf3gMp/6hNT4nyK/w/zFzxJaxjL3Nuo/SmjHx/OqP/r/AGRYLHK0zeUEUsx+saEfxqzWvDVrGcx20CHlzSGNTy6dFqRCY6cqjxGWWnXuUf2aW8ivensJ7e2kmWSGOcbSCwJlKpnuIWwQPX41eaAUpZp4FKUoAUpSgBSlKAFKUoAVX+NtZntrXfbxGRy6Jna8gjVj3pmSMFnC9do61YKYoA5No+oaVDL2s912114zXgkVwfJFkQLEM5wF+tWmDjWxf3by2P8AjIP5mra8QPUA/EZ/nUbd8KWkv3lrbv8ArQxn18Vq6nQiWFS3bMcUoYZUhh5qcj6ivuo2T2Z6cTkWsaHmcxF4iM+XZsMVkXghU+5uryL07cyr+7cCQYq3iC3p32ZoarwTZ3GWeBVkJz2sQ7KYHwIdMHP1FRMGkarZNm2u1vIgc9jeZEmPJZh4/HA9KsEnD16v3d6jDyntkP8AmheP+VR876vECTa2lz/czvE30mUj/NQ3FkqOSPBKadx5AzrDPutJyPurju5/u5Pu5R+q2fQVZc1yjVuLndDFf6LdmM9cIs658+QGD+kDmoPTuOZNPkUWcF/LaE87a5hfdH15wS944/Qbl6881Rpdh8ZN+pHcs0qsf19j/sLv/wC3k/8AFe1UZR//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QSEBQUExQVFRUVFBUWGRgVFxcXFhwcGBYXFhgYGBwYHSYfFxsvGhgVHy8gJScpLCwsGB4xNTAqNSYrLCkBCQoKDgwOGg8PGCwfHyQvLCosLCopLCwpKSksKSw1KiksLCkpKSkpLyksKSkpLCwsKSksLCkpKSkpKSwpLCksLP/AABEIAOAA4QMBIgACEQEDEQH/xAAcAAEAAgMBAQEAAAAAAAAAAAAABQYDBAcBAgj/xABKEAACAQMCAwUFAwgHBwIHAAABAgMABBEFEgYhMRMiQVFhBzJxgZEUM1IjQmJygpKhsRUWU3ODorIkNENjo8HRVPAXRHSUs7TC/8QAGgEAAgMBAQAAAAAAAAAAAAAAAAMBAgQFBv/EADARAAICAQMCBAQEBwAAAAAAAAABAhEDBCExEkETIjJRBWFxoUKBweEUIzOx0fDx/9oADAMBAAIRAxEAPwDuFKUoAUpSgBSlKAFDSlAFNj9q1l9sltJWaCWOUx5lGI2PmGBIH7WKuCuCMjxrnHFenxQ6xE0saPb6jH2EiuoZO2i5wsc+JUlPrW1FwnNZ5Om3JiXr9mn3TW3wXJ3xZ/RJ+FWUbQuWRRdMv9KpkHtAeHu39nNAR1liVri2I/FvjG5B6MvKrNpmsw3Cb4JY5V/FGwYfPHT51UumnwbtKUoJFK8zXtAClfEswUFmIVQCSScAAcySTyArT0zXre5z2E8U23GezdXxnpnaeVAG/Sma+XkAGSQB5npQB9UqA1Lj2wgOJLqEN+FW7R/3I9zfwqPX2gmX/dbG7l8nkUW0X70xBx8FPwoIbS5LfWKe5VFLOyqo6sxAA+JPIVTp/wClJiAZra0jOMiFWnm+AeUKgPrtr2Pgq3LB5+0unHRrqRpsfqocRr8lq6g2Klmivmbr8fQuxW0jlu2HLdCoEIPrM5WP90sfSsBF/P8AeTR2qH8y2XtZfgZpRtB/Vj+dTCqAAAMAdAOQHwHhUVxNrJtoMou+aRlihT8cr8kH6o5sf0VNX6EuRLzSk6iVGz4UiuNdjMXaMLELJPNLJJKzytzjhBdiBgd84AxzHlXWhUPwtw+tnbrGDuckySyHmZJX5ySH4np5AAVMUpmuKpUKUpUEivCa9rk/tG1KW4vnswpeG3t1maFZOz7d3bAVz4oFydvievhS8mRY4uT7F4Qc5KKLfe+1DTYnKNdxlh12bpAPiUBFYU9rWllgv2tAT+JZFHzLKAKpvD+rxmNUbs4pcd6EL2RXn7oVsFsdMjrjNS7KrdQrfHBrjT+LuEqeP7/sdKPw5SVqf2/cv2m6xDcLugljlXzjdXA+ODyrcriV5b20d3H2LNb3LZCS2uAc5GVkVcgjGM71xgHnV74N4zeWZrS7Crcqu9HTlHNHnG9ATlWH5yeHUcunQ02shn2pp80/0MebTSxb8ouVKUraZim+1rSjNpczJntINtxGR1DRHcSPXZvqR0nUBPBFMvSWNJB+0oP/AJqdnhDKVYZDAgg+IIwR9Kovs/i7G3ltCSWs7iaDJ6lN3axN80cfSmQe5m1CtWWioO94KtZJO1EfZSn/AIsDNBJnzLRkZ+eanKU2rMik1wQMdjqEP3N6s6jol5ECfh2sO1s+pU1D8R8c6raWs0slna4UYEkdwW2lu6rbGXL94ry5Vdqr3GduJIreJvdlvrRWHmok3kfPZVJRVWPhlk2kV3WODbqxskv7a5na8hTtbgO7ukwOHlUocgY54wOi+eDUlae0q/mjWSHSHZJFDIzXMaggjIPTkK6I6AqQRkEcwehz1FUbgyEwfabJulpORGev5GUdrD9AWX9mlxVs05JOKtFc1nUb/VLq2065txZxSFppgk6yO8UZ5qdvuqWwOfU4P5tSHFnCYsLmzutOEdqXlW1mKpuj2y4VGePIBw4Azkcyual+F4O11nUJyPuYra1U/s9tIB82SpL2lRk6TdkdUi7UfGJllB+qCofJMW3GyPk0i/kxv1JkXHMW9vFGf3nLkV8/1Et253BnuyP/AFUzyD5ICEHyWp+GXcob8QDfUZ/71909RRheST7mnYaRDAMQwxRD/loqf6QK3KUqwu7FKUoA8Jqv8Ixm9uX1BsGGPtIbRfQMVluPixG0foj1rHxncu6x2ULbZrxim4dY4Rznl+S90erVc9PsUhiSKMBUjRUUDwCjAH0FKm+xrwQ/EzYpSlKNQpSlACube0Wz+zX1vfYPZyL9kmI6KWYNA5Hlu3KT8K6TWhrmkJdW8kEg7kilT5jxVh5EMAw9QKXlxrJBwfcvjm4SUl2KJPbq4w6qw8mAYfQ1G/1UtNxb7PFk/ojH06Vg0fXMSvaXLIt3A2xhuGJOQIkTzyuCV6jyqdrxGSObTycG2j1EJY80VJbmvaadFEMRRpGP0FVfrgc609QXbeafKCA63scY5dVmDI6/Tn8qk81AcOX6XWtQNJv+zx9qtqwBMclwg77EjyTcBnkcda1/DMc8uoUr43bM+unCGJx9+Dsor2vBXtewPOCqTGoi1q6XwuLW3nx+lG7wMR8tn8Ku1VTiNAmpWMn40uoM+eUSZR/0n+tWjyLyq4MlaUpWg5wqu8XyBX08np/SVsPTmsoHw5kCrFVa9okLfYHkX3reSG5GP+TIrn/LuPyqsuC+P1I1OKPbPDY6iLN4WZV7MSShwAu8A+7jngEE8x41vXgCa6pUjFzp5z5EwzLtYfsSH5CuIe2m02azO3hKsUqnzDRqOXplTXUdAvDLJobHO8adclj6bYYwfXmKTHk35PSyEuePJbGx1GaIr28urzRIWG4AKi5OD1wqAc/OpvQONn1Lhy/eYqZ44LlHwAoIMTMhwOXQ4/ZNUv2laVttr1Uz+R1QTMPDbdW6lWz+upH7Vffs1t3XQ9QwMG8litIfNncGNgB6CTOf0W8qh8kxflR2bSvuIf7qP/QtbdfMabQAOgAA+A5CvqtBzGKUpUgK+XcAEk4ABJJ6ADmSflX1VZ4+nc2otofvryRbZPQNkyuceCxhyfjUN0iYq3Rh9m6/bLi51Rgdsp+z2wbqIYyNzAeG5xn4qa6FWlo2lJbW8UEYwkSKi+eAOp9TzPzrdrMdNKlSFKUoJFKUoAV4a9pQBxXWdIgsrp7K7j7aG8kknhkRC06EtlhJtG7kSSHXPLOR5Y9W0O4tAvZX85Q5wJbZrnaB4F41JHpkc8GrV7R9EVbu3v5l3wQr2T951MJMm5bgbSMrnCt5Ag9AazyqtwoMVw6j8UDxkHODzyrDpg/OlZMcJ7TSf1JjOUN4uiiafYtcypHc3dzOknVIrWW3h5An8pIyqdp8h186ktRkNlqenurW6xCZYYbZFZW2z7YpJTju5AI59PDqTUrJwd2hzc3d1OgH3byCOM+riELu+da1tbwatdJBAkbwWrI00wVeWw5jghOOhKnJXkFBA61MIRgqiqCU5TdydnWRXtKUwgVUePTtk05+fd1CNT/ixyxc/wB4Vbqp/tMbENmfLUrP/wDIalclZcMmRXteV7Wk5gr4liDKVYAqwIIPQg8iD6Yr7qo8Ze0aGwmghI7SWV03KGxsjY4LsfPyHjgnl4w3XJMYtvYrPEGgWwRLbUobkpBkWt3bIXLQ9VglwrYZc7eY54yCMnODh7imEPcXCxvbhIDaWAmVuy2wKzmMtnHbM4UlSc8sAmuudK5xLaXkUl5bLYLdQy3BuYmmKCDD/lJEfJzu3ju+pPhS+mnZpWXrVMmNUtZI7tL1IGuIZrdYbq3AVnIHfjdUbk5UsVK5Bx51l02ze5uo5mtza2tsG+zQMqo5kfIeZ0TkndJVV694mpThu9mmtw9xCYJC0g2HGdoc7CQCcHbjPqD4EVK1bpV2LeWSj0ilKVcSKUpQAqt6RF9q1mWXrHYR9gnkZ5hulI9RHtT51K67qy2ttNO3MRRs+PMgd1fiWwPnWXgXQjaWUaOczPmaZvEyynfJ8cE7fgopWR9jTp472WClKUo2ClKUAKUpQApSlAHxNCGUqwDKwIIIyCDyIIPUY8K5LxTwelpf2yWkk1rBdLPvSCRlXtI1VlIByFyuen4aumocYubtrS0g7eSMAzO7mOCLcMqrMFYs5HPao/74geNbq7ItHmghVY7uIl4p2fAkDQEFXiUnPa9QeWByrLqslY5KLqVOvrWxaK3NBOGYyPysk9wPwzzO6fNBhT8wakfZzbCLUdRRVVVaOzkVVAX82RDgDljK1qatIUaBwSAJlRx4FZQYwT8JDGay6DN2euR9cT2MifFopVkH0Vm+teX+D6jLPUp5JuXUnz2r/n3NOWKUdjpdK8zXteyMgqoe0/8A3OP/AOssv/2Eq31z/wBr+qiOKyh8Z7+3/djcOf47PrQiHwbXG2uzWluskCRu7XEMWJNwX8oxXJKnI57efP4VqJr2qKSsmlFsfnRXUJU/DcM/XnWH2u5GkXDAlWRoXUjqCsyYIPgefWqH7Q+LLiHWbQ3DubWA21xGi9WXClmb8Um4OMnp6ZOWyk0zLihGUbaLRf8AteWGK7E8BguYGRI4HcOzs6FgSVwNo6nHgR4muYcMcI3etXbzSMQhfMs7Dln8KDxbGAAOSjGccsyHC+gHX9TubiY9nHvEkiqSWIYkJGpPTkuC3pyHl1W14qtrSd7CO2nAt0j2i3haZSGQSH3eYPe5k9c5zULzclpVjtQW5bY0wAOZwAOfXkMc/WvqoC/4gPYRS7ZYN91bR4mQI2HmQNkEnaCu4ZOPHpWWTi+2Fm94JVaGMNll8WU42DOMsTgAeOR4HNNtGXpZNUr4Evd3Hl3cnPhyz4VXzx3bg7n3RwFWaO4kG2KUoMuqZ72QOmQN2G25xRZCTZY6VUrr2kwKisI5z3l7VTE6GBGIBkn3DCr3gR13eHQ1IaDxULqQp2UkWV7SJnHdmi3bBIvivPHdPPDKfGi0T0P2J2lVmy9oNtLIUXtRjaMmNypcnDRLtBy65G4dBnryqzVJDTRUuM9KOoSxWKytEu03MroMkBGCQrz85Czf4VZk0/V7ZPyV3BeY/NuojE/wEkTcz+sPnUbw9xI5mu7kWt3Ok0wjjaGFWTs7fdEpDs4zlu0OMciT51Mtx/GhxPbXtuv45bZ+z+bR7gPCuTnyZvEbitjqYYRjBJmGw9q8aSiDUYZLGYnAMnegb1SUcscup5etXqOQMAQQQeYI5gjzB8arfb2eoRNHuguYz7y7lfHxHvI30IqsWmlz6IzPblrjTTlpID3poM9Xi/tEA5leuAT151OLUqXllsy7j7HTaVrafqMc8SSxOrxuAVZTkEVs1rKClKUAKUpQBTtGHZ6nqMZABdre4XH5yvF2RPyeJh8/WnHmgSXdmUhcrIjpKqg4VzGwYRt6HHI+Bwema+OOL5bK5tL12CxbmtZv1ZRvjb4LJHk+QZqsoORXK1MXHJ1DobqjmutXSzWE0kfhGzgHIIaJt+1h1DBkwR4EV9WXDUWqXLSylxFbYRBE5RnaaNJXLMvMKEZFwMZJPPwqT1ay7G+YY/JXis+PASoAJRj9JCr/ABR/Oon2Fz4trqBvfhujuz1IKKi/TsyK42j0yw5J1+HeP0lt9qoZJ2kbmo8GW9gBLDf3Fk7OqKzzNLEzHmqOj++Dg8ifOrhw3xE0zSwTII7qDb2iAkoytnZLET7yNg8jzUgg+ZiePIk7GKST7qK4Qy593s5Ve3kLY8AsuT6A1E8EXbPd2LNks+lShi3vMqXEYhc+JyCTk/iPma7+mySezdiZxpHSq5Dxte/aL64brHaSafaoeo7WW7hmmIP4tqIpx5YrqGuaslrbSzye7FGzn12jIA9ScD51yy80x4NItBKPy91qVtNJ575pjLg+ZChV+Va5zppe7F9mXHjXQWvbGe2QhWkCgFs4GHVueAT4GqlxL7MLi+7DtruD8goRNtqQdoA7rMZSWHLoT4nzq/6hqMcCGSZ1jjGMs5woycDJPqRUNqHtA0+FN73cBGMgRyLIx+CoSTWtpdznwlNKomtwbwUbKa5leRHa4KHbHEIo1CBhhVDHA59OgxVp29fX/wBiovhniKO+tluIg6oxcAOAG7rFTyBI/jUrVlVbFJNt7kfrmhRXcJhmXdGWRiAce4wYc/lg+hNYBwlaCcT9gnaAAZwdvJdgOzOzIXug7cgcql6UUR1MAVgu7GOUASIjhWDgOobDL7rDIOCPOs9KCD5kjDAhgCDyIIyCD1BB617ivaVIHzHGFGFAAJJwOQyTknl45yaieLdQaCymdOchXs4x4mSUiOMD13sv0qYqv6ovb6lZW46RF72QekY7OEH4yOT+xVZOkXxrqkkWThzR1tbSC3XpFEifEgd4/M5PzqRxQCvaznSK7xFwFaXh3yR7Jh7s8J7OdT4EOvM/PNVLgjUrt9TvLeSc3NvaqIe02ouXzuG/HNpB3lJHLufCrVx/xcun2UkuR2rApCnUtIRhQAOZA94+g9RUH7L+EXsLImZiZp27aXceSkg8ifMD3j558qyapxUN+S8OT70eD+jdTFvGALW/7SREGB2U0aBpNo/s2QA4HQjGKv1UThaM3982oHP2eFXgtP08nE0/ngkBV59AavdPxKSgurkq+dhSlKYQKUpQBQvaFapNqGkwSKHR5rlmRhlCEgJ5g9ev86huIOJp9NNtbNKkUfaFEuJIjKrQiM9mHAIw6sAjHIJBRh1bFm42gAvNKlPVbx4sj/m28vL4ZUVjtoY9TtOzuk2yxTbZFQlWimibkyHOVyCHU+KuOuawal1NXwMjwROs62Li30ubG1pZ84Gcc7edXI8SviPTGahNDuWtbmS6SNnQT3FvOqDLbDL2ySqo98ozMMdSrHHSsvDaSXCpcXUryyxGeJQ2wIm2RoyVVFA3FVALHJx5Vn4bY77weV7Kf3kiavN6nVqGWcsf4aT+fmdr7j4xtblptuOLedf9lWW6ySuIonCA45h5JQqKPDmflUBdaVdWl2NWkxKQjRTW8WWEdv3dvYEgF2UrubIG7LYxUr7OQEtJU6CK8u1545DtN+fhhgaxcCccrdhklZlmaSV41dOzDwmRhG0P9ooUAHqc5zXbxycfPBbf5FNXya3EWtxarPZWttIs0DMLq4KHIEcRBjjf8JaTkVPPkKj/AGja2H1TS7JeZ+0xXEnphiEH07Q/SrHp/CVpp81zeRkwo8eZU5dioUly68sr48gcc+nTFattJZ7vT7yZMTXV1czcx3khW2f7PGfLCBWI82OedbMb8bKpdl/cVPywZP8AtFg36VdeaxdoPjGVkH+mrLpthbyRRyiCEb0R+UafnKG8vWo3iOxaazuIkALyQSxrk4GWQqMnw61D6Xa6rDaRRrLYloolQRtFMVO0AAGQSA5wBzCgczy6V0Zpt7GPDNRW59+zubOnJI2AHkuZM+ADXEp5mpHhvXxdwtIEZNsrptb3u6QVJyBjcjI+P0qgtB4TnOjx2czmCTc2/siGOwzM7R5B6MpIznlnx5ipm24WSK6a4ilmQu254g4MDHaq+4VO04VeakHl5cqurEy6W2S0twqqWZlVQMliQFA8yTyA9aJcKduGU7hlcEHcPNcdRzHMedVeP2dRE7Zpp57dWLR20jAQrly/MKAZACxxu8MVtjgCxzn7OnTCgl8Jz3fkhuxFz59zFTuVqPuWGsU9yiAF2VQTtBYhQT5DPjyPKsY09OyMWCUKlSCzsSCCCNzEt4nnmq8PZjYY2mEsu0gq8kjAk5/KEFvvOZG/rgmjchV3Ju01+3liMsc8TxqCWdXBUAdd34fnWQavAU39tFs/F2ibfLrnFLHSYYQOyijTCqncRQdq8lUkDJA9a0Y+DbFW3Cztgeuexj/7rRuT5SVinV1DIysp6FSGB8ORHI1VOENZtv6Q1CeW4iV2nW1jV5EU7IFA7oLZ5yM37tTmsX6WVnLKFVVhjZgqgKuR7qgAYUFsD51W+DuBNOkt2do0u3d2aSeSMlXdubmEsADHkkAqT8SazajMsa3NOmhbbOmK4IyOYPiKjtd4ghs4jLO4VegHVmY9ERRzdj5CqS3D19poZdKKSwyH7i6clYD+OJiwJXmcofIYzW9YcMLC5vdRuBcToM9rLtSGAdSIVPdQZ/O6n0rNLUwUbW5s6WamlcMSXl4NRv1YFT/stq3/AAVBGHcDkZTjcR4EjOSABk1eSTVJpLK3Ypaodl3cL1J5E28J6Fscnbntzj0OXtrjVDtgL29hy3XAyk84IGVgDAGOM5+9PM47tXHS9Ljt4UhhQJGg2qq9B/5OeZPU1XHilOXXk/JEt1sj70+wSCJIo1CpGqoqjwCjAHry8a2KUrWUFKUoAUpSgCt+0CJvsLyxqWktnjuUA6kwuHZR8UDr860rnTWdhe2LoJJY0LB89jOmAU37eaOFOA4yQCQQR0uBrnkV82kSG3nRzYEkwXAUsIQxJMM20ZVQSdr+WB8MupxuS6ol4sieFGfs5xIoSRby7DKDuUMZSxAOBkd7rjnX1w8v5S9PneN/CKGsWi6rEzahMsivD9rlkDjmu0xROSPnn6VJzX6RyxR470xfbgDGUTexPyrwusUlnzRUfV+m7NkKpMh73WnX7Rp9t/vV7cKE69yOWCMSzHHQAI/1z4V0O/4JtZ7WG3kjysCosTKSkibFCqyOvNTyHx8c1U9Et1TW4pCBma0miyQPejdJBg+B2s3yFdLr2XwySnpYSXdb/lsZMm0jnercBX8/Z20t2k1j2qPIZFK3TIpz2TFRscZA73dPnnHOY4kUf0hpygY2/a3Hl3YAmP8Aqfwq2VUeIMnVrEeAt75vn/sy/wD9V0oRSdIRk9LJS4uVjUs7KijqWYKvPl1JxWm/ENsFLG4gCqMk9rHgAftVC+0y336eUIBDT2q4PTvXMQ5+nOsvGfBljBpt7JFZ2yOtrOVZYkDA9mwyDjIPwp0pUzLjxKassitkAjmDzBr2sFl91H+on+kVmLVczntK1YtVhaVolljMie8gdS6/rKDkVs5qQPaV4D4eI8PGvTQApWrf6nFAFMsiRhnVFLkKCzcgoz1NbVAUVbiDs7i9is7h1WBoxJ2bHabiTtCqRA/nqu3cyDmSyZ5VYJdaijuEt27jSJujJwEbB2mND4uBg7fIjHjitcZ6rFBeaY0xREFxOTI+AF/2dlHPwyzpz9BU3xZYNcWbrEAzgxSp0OTFIko2+pCkA8utcbWr+ar4Oppv6ZNGqVwxw8dRJuNQl7doZ5oxbAbLaN4pCmSmSZWwAwLk8mHKrba6hHJEJVb8mwLZYFcAZzuDYK4wc56YNRfs9XdFczj7u5vZ5oj+KM7I1f4Hsyw9CKpo15naHTZalXAwK9pSukKFKUoAUpSgBSlKAFeMK9rDeXAjjd25BFZyfRRk/wABQBw7i2/CxassQyZL6SIBR+GGLtTy8lSTNbvEEoF9ZsScQhWPl+XlSDJ+WTVa4Yd7mzmcjr9p2+LNJNku2PDl2aD9rzr6uo7yS2uZbrar/Z4hH2Y2kbWMpyOoYMRnPlXls0YSzytr1NPfd9SS2/I2Ri+lf7wWf+s8bpb3YIVra63Mu4bwgcwTcupHZybs/Cuyg1+eOI+E/tHZQwIrXc+FDMcEiGJmc56DkAM+ORmu4cIicWNuLlds6xIsgyD3lG3JIJGSAD866nwqMY4PJfTbq+37CcyaluTFUy7kL65jwh0/n6Ga4HL92Krkap+lRh7/AFCbqe1hgB8MQwIxA/bmf6V148mTM6gzDx5byPZHso3lZZreTYgyxEc8btgHqdqmonjLj8TWFzAtjqAeaGSNd1sQuWUjmQx86u9BTZQsy48rgqor2oabdyG27CfsI+yKTcgXAwjK0asCofIZST+ax5ZxiK1ThDULhkZtQSNo5Ny9jb7doKGN9pMhOSpJwcjPTAq7UqaKdbRW14GgjijW3AilicSJOVDyFue7tW5NIrAsGBIznljAxv6dp1wjZlue1VgxZOyVAGOMdmQdyoBnkxY887qlaVNIjqZV7f2ewRhtkl0pkG2RhcPvkXltV2PPA6ArtIBIzzNZLTgG2ik3xvcofJbmbbnOSSC3MnxzkHyqyUopB1v3ITiPhCC9UiYNkqEBVsFQJFkOzOQpJUAsBkgYzTTuEYoXDLJcsFOQklxK8Yb8W0nvH45HoKm6UUR1OqKlxNpS3V4I2QSdnp166qQD35GjiQ4PU918fKoLgTjuwsrCG2eaYTqMSRNFM8iyE99FGzkA3QVc9FYHVrrzS0tV+G6S4cj+VWoQjOcDPnjnWPNjWTZnRwvpiigtZ3WrELJHJaWGcusndubgeCFRzhi8wTuP8r7BAqKqKAqqAoAGAABgADwGKyClEIRgqQxuxSlKuQKUpQApSlAClKUAKw3lqssbxuMq6sjDzDAqf4Gs1KAOR6tw2mmXEcUQItp0Ajyc4mjXDqSfF0Af4q+K+qu/H/D5u7GRUH5aPE0J8RJH3lx8ea/BjXPLXVY3iSTeqq6qw3MB18OZ8DkfKvJ/GdL05FlgvVz9ToabJcelktwFZ9tqs0ucra26Rj0edi7fPYg/eFdQqjeyW3zaTXH/AKm6mcEeKIRCn8EP1q816PSY/Cwxh7JGLI+qTZjnlCqWbkFBJPoBk/wqk+z9y9is7DDXMs9yf8aVmX/JsqR9pd+Y9NmVM9pPttkx13TsI+XyLH5VvWlsscaRr7qKqD4KAo/gK241uY9Q9kivcS6pcreWVtbPEhuPtG5pULgdlGHHJWU+fj5VF6/pV1b3unTz3bSl7wQFI07KALJG490FizEj3mY+GMVva/JjWdI9TeD6wCtz2oQ7o7E5xt1OzOenVmH/AHok3YY4rouifBr2ojiLiiGyRGm3ntGKIsaF2ZsFgoA8eWPn4VF23tOsZPu3lfp7lvM2AR7x2oe7nlnzBptoyqLe6LXStE61F9nM+W7NVLE7H3AL17hXdy+FQj+0a2yAEunBON6WszJj8QO3vL6jOfKi0Qot9i00qP0zXI7gkRiXA/OeGWNfgDIoyfQVj1Pie3t32SyFW27wNkjZHPoVUgnkeXWiwpkpSq1b+0Sxc47V1/XhnX+cdWRWBGfPH8aLBprkhOF23atqR8VSxX5dnK2PqauVU/g3P2/VM/21tj4fZkxVwrO+Tow9KFKUqC4pSlAClKUAKUpQApSlAClKUADX5G9pOiG01S5iAIXtC6Z/DJ31x6c8fKv1zXGfbtwuJrrTpVwGmmW1Y+e5gyfTdJ/CgDp/CGl/Z7C2h/s4I1Px2gt/mJqXrxRgV8zSBVLMcAAkk9ABzJ+lAFO4kJn1WzhHuWySXcg/SOYYPnkyt+zU9VT4Bka4W4v5BzvJi0YPVYI8xwr6ctzfPPjVsp8FsYM0rkVzifheW5ntZoLgQSWxlIYxCXPaKFOAxAzgHrnrUdrXAt3cxqkmqTNh0k70EG3ehypAQKVwfDNXSlT0oqsskqTMRgDbS4VmXmGIHJsYLLn3TzPTwNZFGBgch5DkK9pVhdgmmfWlKABoD6mlKAPdx8z9a8pSoAhuFm26nqSYxn7HJ8d0LIf4x1b6p+ndzWX8prBCPUwzsD8e7MtXCkS5OljflQpSlVLilKUAKUpQApSlAClKUAKUpQAqg+0vSZri50pYlYhL0SuwUsqiMKwZiOg94cyM5q/UoACqh7S78/ZBaxn8tfOtsmOoDc5X+Aj3Z+Iq31zbTJTf6xcXR5w2QNpB5GQ/fuP9OfIipStlJy6YtlttLVY40jQYRFCqPIKMAfQVmpWtqGpRQRmSaRI0HVnYKPhk9T6da0HN5NmlVscVyz/7jZzXI/tXIt4P2WlG5x+qp+NbcWjalL97cW9sv4beMzPj+8m7oP8AhmquaQ2OGTJkV4zY68vjUXJ7O4ZPv57ybp79zIg+SxbFHyFef/CvTSOdqrervK5+rOTVfEGrT/MlsUPry+NR6ezXTgu0WkYGc8t2fruz8s1lh4IgjUrC1xFzz3Lmc4+Cu7L8sUeID0/zNulRsnDV2pzFfkj8NxbxSfLdF2R/nWqNRvITi5sy6/2tm3ar84mxKP2Q9WU0LeCSJylRel8T21wxSKVTIOsbBklH7EgDfwqUqwlprkr+vMYr3Tpx0E72z/q3KYX/AKkcdXaqfxjprz2UqRAGUbJIs/2kTrIn1K4+dT3Dutrd2sVwgZRIu7DAgg5II5+RBFKyLc3YHcaJKlKUseKUpQApSlAClKUAKUpQApQmte91COFd0siRr+KRlRfqxAoA2KVU5vadZZ2wu9y/4bWKSb+Kjb8818Di68kI7HTnUH866mjix+zH2jVNMq5Jcsz+0TiRrSzPZZNzOwgt1HMmR+QI+Ay3yHnWDhPQhZWUUGQSi5ds8i570jZ/WJ5nwArBb6LPNeJdXjRFoUKQxQ7jHGX9+QtIAWcgBQcDArBx/p8stupQs0UbiS4gQkPPEMb41YEH3dx2/nchTIqlZlyTU2opnj69cXu5NMRSgJVrub7gEdREo707DpkDaD4mpbROAYYmE1wxvLnqZpwGwf8AlJ7sQ8toz61M6FcwyW0T223sWjXs9gAULjAAA6Y6Y8MVv0tts0xgo8HgFe0pUFxSlKAFKUoAUNKUAaOp6JBcDE0UcgHTeoYj1Unmp9QQaq91wbd2/esLtio/+XvCZYsfhST72P6tV2oaLIaT5KRo3F6yS/Z7mM2t0P8AhSEYf9KB+kq/Dn6Vjh1QaZdsJe7ZXL7lk/MgnY99H/BG574boGLefKW48uLBbU/0js7Mnuhsly3h2W3vb/Vaq/Baz3EM0NzE8lkRthkuwFuJEOO7Ig5keTnB5D5MT6tjO4+E+pHTAa9qgWmn6jZLstpormBeSRXW9JUUdEWZM7gOg3L0xUlHx60a5vLO5twvvOqi4hHrvhJIHqVFUcWh0ckZcMttKjdI4it7pd1vPHKP0GBI+I6r8xUlUFxSlKAFKUoAj9a4gt7SPtLiVIk6Zc4yfJQObH0AJqqTcc3l0udOsyUJ5TXh7FCPNIx33Hry+FQY4Y1Fb2W4ntIr6TtG7GSS5VUjjzlVjiZCEPmev8zMywa257qafCvL33mlbn8AAcfCrJLuLk5cRR9Lo2oTc7rUCg8Y7KNYh8O1fL/TFbVtwRaKdzQ9s/8AaXBa4f5GUtj5YqP/AKn6vKfyupxwr5W1uM/JnwRRPY8hbdLf6jKTjP5faD59F6emat1JdhTxzlyy1xw7V2qu1R4AYX6DlXzJMq+8QvxIH86govZBYAd4XD+e+5mOfiAwFb1r7MNNj6WcTf3gMp/6hNT4nyK/w/zFzxJaxjL3Nuo/SmjHx/OqP/r/AGRYLHK0zeUEUsx+saEfxqzWvDVrGcx20CHlzSGNTy6dFqRCY6cqjxGWWnXuUf2aW8ivensJ7e2kmWSGOcbSCwJlKpnuIWwQPX41eaAUpZp4FKUoAUpSgBSlKAFKUoAVX+NtZntrXfbxGRy6Jna8gjVj3pmSMFnC9do61YKYoA5No+oaVDL2s912114zXgkVwfJFkQLEM5wF+tWmDjWxf3by2P8AjIP5mra8QPUA/EZ/nUbd8KWkv3lrbv8ArQxn18Vq6nQiWFS3bMcUoYZUhh5qcj6ivuo2T2Z6cTkWsaHmcxF4iM+XZsMVkXghU+5uryL07cyr+7cCQYq3iC3p32ZoarwTZ3GWeBVkJz2sQ7KYHwIdMHP1FRMGkarZNm2u1vIgc9jeZEmPJZh4/HA9KsEnD16v3d6jDyntkP8AmheP+VR876vECTa2lz/czvE30mUj/NQ3FkqOSPBKadx5AzrDPutJyPurju5/u5Pu5R+q2fQVZc1yjVuLndDFf6LdmM9cIs658+QGD+kDmoPTuOZNPkUWcF/LaE87a5hfdH15wS944/Qbl6881Rpdh8ZN+pHcs0qsf19j/sLv/wC3k/8AFe1UZR//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5" name="Picture 7" descr="http://psicologo-especialista-barcelona.com/images/test-depres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33256"/>
            <a:ext cx="1333829" cy="1000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108250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(Cuestionarios)</a:t>
            </a: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036829850"/>
              </p:ext>
            </p:extLst>
          </p:nvPr>
        </p:nvGraphicFramePr>
        <p:xfrm>
          <a:off x="827584" y="1844824"/>
          <a:ext cx="7521575" cy="234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899592" y="4509120"/>
            <a:ext cx="3456384" cy="181588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MX" sz="1600" dirty="0" smtClean="0"/>
              <a:t>Son aquellas que dejan abierto al encuestado todas las posibles opciones de respuesta</a:t>
            </a:r>
          </a:p>
          <a:p>
            <a:r>
              <a:rPr lang="es-MX" sz="1600" dirty="0" smtClean="0"/>
              <a:t>La pregunta aunque sea abierta debe ser suficientemente específica para guiar al encuestado a responder de una manera particular</a:t>
            </a:r>
            <a:endParaRPr lang="es-MX" sz="1600" dirty="0"/>
          </a:p>
        </p:txBody>
      </p:sp>
      <p:sp>
        <p:nvSpPr>
          <p:cNvPr id="7" name="6 CuadroTexto"/>
          <p:cNvSpPr txBox="1"/>
          <p:nvPr/>
        </p:nvSpPr>
        <p:spPr>
          <a:xfrm>
            <a:off x="4860032" y="4551735"/>
            <a:ext cx="3456384" cy="181588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sz="1600" dirty="0" smtClean="0"/>
              <a:t>Son aquellas que limitan o cierran las opciones de respuesta disponibles para el encuestado</a:t>
            </a:r>
          </a:p>
          <a:p>
            <a:r>
              <a:rPr lang="es-MX" sz="1600" dirty="0" smtClean="0"/>
              <a:t>Se deben usar cuando todas las respuestas son mutuamente excluyentes</a:t>
            </a:r>
          </a:p>
          <a:p>
            <a:endParaRPr lang="es-MX" sz="1600" dirty="0"/>
          </a:p>
        </p:txBody>
      </p:sp>
      <p:sp>
        <p:nvSpPr>
          <p:cNvPr id="8" name="7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8919792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Definición de problemas, objetivos, metas, estrategias, restricciones y políticas</a:t>
            </a:r>
            <a:r>
              <a:rPr lang="es-MX" dirty="0" smtClean="0"/>
              <a:t>.</a:t>
            </a:r>
            <a:endParaRPr lang="es-MX" dirty="0"/>
          </a:p>
        </p:txBody>
      </p:sp>
      <p:sp>
        <p:nvSpPr>
          <p:cNvPr id="3" name="2 Marcador de texto"/>
          <p:cNvSpPr>
            <a:spLocks noGrp="1"/>
          </p:cNvSpPr>
          <p:nvPr>
            <p:ph type="body" idx="1"/>
          </p:nvPr>
        </p:nvSpPr>
        <p:spPr/>
        <p:txBody>
          <a:bodyPr>
            <a:normAutofit/>
          </a:bodyPr>
          <a:lstStyle/>
          <a:p>
            <a:endParaRPr lang="es-MX" dirty="0" smtClean="0"/>
          </a:p>
        </p:txBody>
      </p:sp>
    </p:spTree>
    <p:extLst>
      <p:ext uri="{BB962C8B-B14F-4D97-AF65-F5344CB8AC3E}">
        <p14:creationId xmlns:p14="http://schemas.microsoft.com/office/powerpoint/2010/main" val="167017026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(Cuestionario)</a:t>
            </a:r>
            <a:endParaRPr lang="es-MX" dirty="0"/>
          </a:p>
        </p:txBody>
      </p:sp>
      <p:sp>
        <p:nvSpPr>
          <p:cNvPr id="3" name="2 Marcador de contenido"/>
          <p:cNvSpPr>
            <a:spLocks noGrp="1"/>
          </p:cNvSpPr>
          <p:nvPr>
            <p:ph idx="1"/>
          </p:nvPr>
        </p:nvSpPr>
        <p:spPr>
          <a:xfrm>
            <a:off x="539552" y="1892716"/>
            <a:ext cx="8064896" cy="600180"/>
          </a:xfrm>
        </p:spPr>
        <p:txBody>
          <a:bodyPr>
            <a:normAutofit/>
          </a:bodyPr>
          <a:lstStyle/>
          <a:p>
            <a:pPr marL="0" indent="0" algn="ctr">
              <a:buNone/>
            </a:pPr>
            <a:r>
              <a:rPr lang="es-MX" sz="2400" i="1" dirty="0" smtClean="0">
                <a:effectLst>
                  <a:outerShdw blurRad="38100" dist="38100" dir="2700000" algn="tl">
                    <a:srgbClr val="000000">
                      <a:alpha val="43137"/>
                    </a:srgbClr>
                  </a:outerShdw>
                </a:effectLst>
              </a:rPr>
              <a:t>Atributos de las preguntas abiertas y cerradas</a:t>
            </a:r>
            <a:endParaRPr lang="es-MX" b="0" dirty="0" smtClean="0"/>
          </a:p>
        </p:txBody>
      </p:sp>
      <p:sp>
        <p:nvSpPr>
          <p:cNvPr id="4" name="3 Onda"/>
          <p:cNvSpPr/>
          <p:nvPr/>
        </p:nvSpPr>
        <p:spPr>
          <a:xfrm>
            <a:off x="1577161" y="3212976"/>
            <a:ext cx="5616624" cy="504056"/>
          </a:xfrm>
          <a:prstGeom prst="wav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Velocidad de realización</a:t>
            </a:r>
            <a:endParaRPr lang="es-MX" dirty="0"/>
          </a:p>
        </p:txBody>
      </p:sp>
      <p:sp>
        <p:nvSpPr>
          <p:cNvPr id="7" name="6 Onda"/>
          <p:cNvSpPr/>
          <p:nvPr/>
        </p:nvSpPr>
        <p:spPr>
          <a:xfrm>
            <a:off x="1577161" y="3717032"/>
            <a:ext cx="5616624" cy="504056"/>
          </a:xfrm>
          <a:prstGeom prst="wav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Descubrimiento cuando hay pocos antecedentes</a:t>
            </a:r>
            <a:endParaRPr lang="es-MX" dirty="0"/>
          </a:p>
        </p:txBody>
      </p:sp>
      <p:sp>
        <p:nvSpPr>
          <p:cNvPr id="8" name="7 Onda"/>
          <p:cNvSpPr/>
          <p:nvPr/>
        </p:nvSpPr>
        <p:spPr>
          <a:xfrm>
            <a:off x="1547664" y="4221088"/>
            <a:ext cx="5616624" cy="504056"/>
          </a:xfrm>
          <a:prstGeom prst="wav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Amplitud y profundidad</a:t>
            </a:r>
            <a:endParaRPr lang="es-MX" dirty="0"/>
          </a:p>
        </p:txBody>
      </p:sp>
      <p:sp>
        <p:nvSpPr>
          <p:cNvPr id="9" name="8 Onda"/>
          <p:cNvSpPr/>
          <p:nvPr/>
        </p:nvSpPr>
        <p:spPr>
          <a:xfrm>
            <a:off x="1547664" y="4725144"/>
            <a:ext cx="5616624" cy="504056"/>
          </a:xfrm>
          <a:prstGeom prst="wav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Facilidad de preparación</a:t>
            </a:r>
            <a:endParaRPr lang="es-MX" dirty="0"/>
          </a:p>
        </p:txBody>
      </p:sp>
      <p:sp>
        <p:nvSpPr>
          <p:cNvPr id="10" name="9 Onda"/>
          <p:cNvSpPr/>
          <p:nvPr/>
        </p:nvSpPr>
        <p:spPr>
          <a:xfrm>
            <a:off x="1547664" y="5229200"/>
            <a:ext cx="5616624" cy="504056"/>
          </a:xfrm>
          <a:prstGeom prst="wav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Facilidad de análisis</a:t>
            </a:r>
            <a:endParaRPr lang="es-MX" dirty="0"/>
          </a:p>
        </p:txBody>
      </p:sp>
      <p:sp>
        <p:nvSpPr>
          <p:cNvPr id="5" name="4 CuadroTexto"/>
          <p:cNvSpPr txBox="1"/>
          <p:nvPr/>
        </p:nvSpPr>
        <p:spPr>
          <a:xfrm>
            <a:off x="611560" y="3288023"/>
            <a:ext cx="736099" cy="369332"/>
          </a:xfrm>
          <a:prstGeom prst="rect">
            <a:avLst/>
          </a:prstGeom>
          <a:noFill/>
        </p:spPr>
        <p:txBody>
          <a:bodyPr wrap="none" rtlCol="0">
            <a:spAutoFit/>
          </a:bodyPr>
          <a:lstStyle/>
          <a:p>
            <a:r>
              <a:rPr lang="es-MX" dirty="0" smtClean="0"/>
              <a:t>Lenta</a:t>
            </a:r>
            <a:endParaRPr lang="es-MX" dirty="0"/>
          </a:p>
        </p:txBody>
      </p:sp>
      <p:sp>
        <p:nvSpPr>
          <p:cNvPr id="12" name="11 CuadroTexto"/>
          <p:cNvSpPr txBox="1"/>
          <p:nvPr/>
        </p:nvSpPr>
        <p:spPr>
          <a:xfrm>
            <a:off x="611560" y="3779932"/>
            <a:ext cx="553357" cy="369332"/>
          </a:xfrm>
          <a:prstGeom prst="rect">
            <a:avLst/>
          </a:prstGeom>
          <a:noFill/>
        </p:spPr>
        <p:txBody>
          <a:bodyPr wrap="none" rtlCol="0">
            <a:spAutoFit/>
          </a:bodyPr>
          <a:lstStyle/>
          <a:p>
            <a:r>
              <a:rPr lang="es-MX" dirty="0" smtClean="0"/>
              <a:t>Alta</a:t>
            </a:r>
            <a:endParaRPr lang="es-MX" dirty="0"/>
          </a:p>
        </p:txBody>
      </p:sp>
      <p:sp>
        <p:nvSpPr>
          <p:cNvPr id="13" name="12 CuadroTexto"/>
          <p:cNvSpPr txBox="1"/>
          <p:nvPr/>
        </p:nvSpPr>
        <p:spPr>
          <a:xfrm>
            <a:off x="611560" y="4288450"/>
            <a:ext cx="553357" cy="369332"/>
          </a:xfrm>
          <a:prstGeom prst="rect">
            <a:avLst/>
          </a:prstGeom>
          <a:noFill/>
        </p:spPr>
        <p:txBody>
          <a:bodyPr wrap="none" rtlCol="0">
            <a:spAutoFit/>
          </a:bodyPr>
          <a:lstStyle/>
          <a:p>
            <a:r>
              <a:rPr lang="es-MX" dirty="0" smtClean="0"/>
              <a:t>Alta</a:t>
            </a:r>
            <a:endParaRPr lang="es-MX" dirty="0"/>
          </a:p>
        </p:txBody>
      </p:sp>
      <p:sp>
        <p:nvSpPr>
          <p:cNvPr id="14" name="13 CuadroTexto"/>
          <p:cNvSpPr txBox="1"/>
          <p:nvPr/>
        </p:nvSpPr>
        <p:spPr>
          <a:xfrm>
            <a:off x="611560" y="4757706"/>
            <a:ext cx="636713" cy="369332"/>
          </a:xfrm>
          <a:prstGeom prst="rect">
            <a:avLst/>
          </a:prstGeom>
          <a:noFill/>
        </p:spPr>
        <p:txBody>
          <a:bodyPr wrap="none" rtlCol="0">
            <a:spAutoFit/>
          </a:bodyPr>
          <a:lstStyle/>
          <a:p>
            <a:r>
              <a:rPr lang="es-MX" dirty="0" smtClean="0"/>
              <a:t>Fácil</a:t>
            </a:r>
            <a:endParaRPr lang="es-MX" dirty="0"/>
          </a:p>
        </p:txBody>
      </p:sp>
      <p:sp>
        <p:nvSpPr>
          <p:cNvPr id="15" name="14 CuadroTexto"/>
          <p:cNvSpPr txBox="1"/>
          <p:nvPr/>
        </p:nvSpPr>
        <p:spPr>
          <a:xfrm>
            <a:off x="611560" y="5296562"/>
            <a:ext cx="721672" cy="369332"/>
          </a:xfrm>
          <a:prstGeom prst="rect">
            <a:avLst/>
          </a:prstGeom>
          <a:noFill/>
        </p:spPr>
        <p:txBody>
          <a:bodyPr wrap="none" rtlCol="0">
            <a:spAutoFit/>
          </a:bodyPr>
          <a:lstStyle/>
          <a:p>
            <a:r>
              <a:rPr lang="es-MX" dirty="0" smtClean="0"/>
              <a:t>Difícil</a:t>
            </a:r>
            <a:endParaRPr lang="es-MX" dirty="0"/>
          </a:p>
        </p:txBody>
      </p:sp>
      <p:sp>
        <p:nvSpPr>
          <p:cNvPr id="17" name="16 CuadroTexto"/>
          <p:cNvSpPr txBox="1"/>
          <p:nvPr/>
        </p:nvSpPr>
        <p:spPr>
          <a:xfrm>
            <a:off x="7464901" y="3288023"/>
            <a:ext cx="870751" cy="369332"/>
          </a:xfrm>
          <a:prstGeom prst="rect">
            <a:avLst/>
          </a:prstGeom>
          <a:noFill/>
        </p:spPr>
        <p:txBody>
          <a:bodyPr wrap="none" rtlCol="0">
            <a:spAutoFit/>
          </a:bodyPr>
          <a:lstStyle/>
          <a:p>
            <a:r>
              <a:rPr lang="es-MX" dirty="0" smtClean="0"/>
              <a:t>Rápida</a:t>
            </a:r>
            <a:endParaRPr lang="es-MX" dirty="0"/>
          </a:p>
        </p:txBody>
      </p:sp>
      <p:sp>
        <p:nvSpPr>
          <p:cNvPr id="18" name="17 CuadroTexto"/>
          <p:cNvSpPr txBox="1"/>
          <p:nvPr/>
        </p:nvSpPr>
        <p:spPr>
          <a:xfrm>
            <a:off x="7464901" y="3779932"/>
            <a:ext cx="620683" cy="369332"/>
          </a:xfrm>
          <a:prstGeom prst="rect">
            <a:avLst/>
          </a:prstGeom>
          <a:noFill/>
        </p:spPr>
        <p:txBody>
          <a:bodyPr wrap="none" rtlCol="0">
            <a:spAutoFit/>
          </a:bodyPr>
          <a:lstStyle/>
          <a:p>
            <a:r>
              <a:rPr lang="es-MX" dirty="0" smtClean="0"/>
              <a:t>Baja</a:t>
            </a:r>
            <a:endParaRPr lang="es-MX" dirty="0"/>
          </a:p>
        </p:txBody>
      </p:sp>
      <p:sp>
        <p:nvSpPr>
          <p:cNvPr id="19" name="18 CuadroTexto"/>
          <p:cNvSpPr txBox="1"/>
          <p:nvPr/>
        </p:nvSpPr>
        <p:spPr>
          <a:xfrm>
            <a:off x="7464901" y="4288450"/>
            <a:ext cx="620683" cy="369332"/>
          </a:xfrm>
          <a:prstGeom prst="rect">
            <a:avLst/>
          </a:prstGeom>
          <a:noFill/>
        </p:spPr>
        <p:txBody>
          <a:bodyPr wrap="none" rtlCol="0">
            <a:spAutoFit/>
          </a:bodyPr>
          <a:lstStyle/>
          <a:p>
            <a:r>
              <a:rPr lang="es-MX" dirty="0" smtClean="0"/>
              <a:t>Baja</a:t>
            </a:r>
            <a:endParaRPr lang="es-MX" dirty="0"/>
          </a:p>
        </p:txBody>
      </p:sp>
      <p:sp>
        <p:nvSpPr>
          <p:cNvPr id="20" name="19 CuadroTexto"/>
          <p:cNvSpPr txBox="1"/>
          <p:nvPr/>
        </p:nvSpPr>
        <p:spPr>
          <a:xfrm>
            <a:off x="7464901" y="4757706"/>
            <a:ext cx="721672" cy="369332"/>
          </a:xfrm>
          <a:prstGeom prst="rect">
            <a:avLst/>
          </a:prstGeom>
          <a:noFill/>
        </p:spPr>
        <p:txBody>
          <a:bodyPr wrap="none" rtlCol="0">
            <a:spAutoFit/>
          </a:bodyPr>
          <a:lstStyle/>
          <a:p>
            <a:r>
              <a:rPr lang="es-MX" dirty="0" smtClean="0"/>
              <a:t>Difícil</a:t>
            </a:r>
            <a:endParaRPr lang="es-MX" dirty="0"/>
          </a:p>
        </p:txBody>
      </p:sp>
      <p:sp>
        <p:nvSpPr>
          <p:cNvPr id="21" name="20 CuadroTexto"/>
          <p:cNvSpPr txBox="1"/>
          <p:nvPr/>
        </p:nvSpPr>
        <p:spPr>
          <a:xfrm>
            <a:off x="7464901" y="5296562"/>
            <a:ext cx="636713" cy="369332"/>
          </a:xfrm>
          <a:prstGeom prst="rect">
            <a:avLst/>
          </a:prstGeom>
          <a:noFill/>
        </p:spPr>
        <p:txBody>
          <a:bodyPr wrap="none" rtlCol="0">
            <a:spAutoFit/>
          </a:bodyPr>
          <a:lstStyle/>
          <a:p>
            <a:r>
              <a:rPr lang="es-MX" dirty="0" smtClean="0"/>
              <a:t>Fácil</a:t>
            </a:r>
            <a:endParaRPr lang="es-MX" dirty="0"/>
          </a:p>
        </p:txBody>
      </p:sp>
      <p:sp>
        <p:nvSpPr>
          <p:cNvPr id="23" name="22 Rectángulo"/>
          <p:cNvSpPr/>
          <p:nvPr/>
        </p:nvSpPr>
        <p:spPr>
          <a:xfrm>
            <a:off x="237260" y="2566645"/>
            <a:ext cx="1576585"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Abierta</a:t>
            </a:r>
            <a:endParaRPr lang="es-E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4" name="23 Rectángulo"/>
          <p:cNvSpPr/>
          <p:nvPr/>
        </p:nvSpPr>
        <p:spPr>
          <a:xfrm>
            <a:off x="6874996" y="2564904"/>
            <a:ext cx="1733168"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Cerrada</a:t>
            </a:r>
            <a:endParaRPr lang="es-E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2" name="21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3438551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interactivos (Cuestionario)</a:t>
            </a:r>
            <a:endParaRPr lang="es-MX" dirty="0"/>
          </a:p>
        </p:txBody>
      </p:sp>
      <p:sp>
        <p:nvSpPr>
          <p:cNvPr id="3" name="2 Marcador de contenido"/>
          <p:cNvSpPr>
            <a:spLocks noGrp="1"/>
          </p:cNvSpPr>
          <p:nvPr>
            <p:ph idx="1"/>
          </p:nvPr>
        </p:nvSpPr>
        <p:spPr>
          <a:xfrm>
            <a:off x="539552" y="1532676"/>
            <a:ext cx="8064896" cy="600180"/>
          </a:xfrm>
        </p:spPr>
        <p:txBody>
          <a:bodyPr>
            <a:normAutofit/>
          </a:bodyPr>
          <a:lstStyle/>
          <a:p>
            <a:pPr marL="0" indent="0" algn="ctr">
              <a:buNone/>
            </a:pPr>
            <a:r>
              <a:rPr lang="es-MX" sz="2400" i="1" dirty="0" smtClean="0">
                <a:effectLst>
                  <a:outerShdw blurRad="38100" dist="38100" dir="2700000" algn="tl">
                    <a:srgbClr val="000000">
                      <a:alpha val="43137"/>
                    </a:srgbClr>
                  </a:outerShdw>
                </a:effectLst>
              </a:rPr>
              <a:t>Escalas en los cuestionarios</a:t>
            </a:r>
            <a:endParaRPr lang="es-MX" b="0" dirty="0" smtClean="0"/>
          </a:p>
        </p:txBody>
      </p:sp>
      <p:sp>
        <p:nvSpPr>
          <p:cNvPr id="6" name="5 CuadroTexto"/>
          <p:cNvSpPr txBox="1"/>
          <p:nvPr/>
        </p:nvSpPr>
        <p:spPr>
          <a:xfrm>
            <a:off x="755576" y="2060848"/>
            <a:ext cx="6939336" cy="369332"/>
          </a:xfrm>
          <a:prstGeom prst="rect">
            <a:avLst/>
          </a:prstGeom>
          <a:noFill/>
        </p:spPr>
        <p:txBody>
          <a:bodyPr wrap="none" rtlCol="0">
            <a:spAutoFit/>
          </a:bodyPr>
          <a:lstStyle/>
          <a:p>
            <a:r>
              <a:rPr lang="es-MX" dirty="0" smtClean="0"/>
              <a:t>Medición: Determinar la magnitud de un objeto en cuanto a cantidad</a:t>
            </a:r>
            <a:endParaRPr lang="es-MX" dirty="0"/>
          </a:p>
        </p:txBody>
      </p:sp>
      <p:graphicFrame>
        <p:nvGraphicFramePr>
          <p:cNvPr id="11" name="10 Diagrama"/>
          <p:cNvGraphicFramePr/>
          <p:nvPr>
            <p:extLst>
              <p:ext uri="{D42A27DB-BD31-4B8C-83A1-F6EECF244321}">
                <p14:modId xmlns:p14="http://schemas.microsoft.com/office/powerpoint/2010/main" val="1188036776"/>
              </p:ext>
            </p:extLst>
          </p:nvPr>
        </p:nvGraphicFramePr>
        <p:xfrm>
          <a:off x="1331640" y="2430180"/>
          <a:ext cx="6096000" cy="1862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15 CuadroTexto"/>
          <p:cNvSpPr txBox="1"/>
          <p:nvPr/>
        </p:nvSpPr>
        <p:spPr>
          <a:xfrm>
            <a:off x="1115616" y="3491798"/>
            <a:ext cx="1676806" cy="646331"/>
          </a:xfrm>
          <a:prstGeom prst="rect">
            <a:avLst/>
          </a:prstGeom>
          <a:noFill/>
        </p:spPr>
        <p:txBody>
          <a:bodyPr wrap="none" rtlCol="0">
            <a:spAutoFit/>
          </a:bodyPr>
          <a:lstStyle/>
          <a:p>
            <a:pPr algn="r"/>
            <a:r>
              <a:rPr lang="es-MX" dirty="0" smtClean="0"/>
              <a:t>Utilizadas para</a:t>
            </a:r>
          </a:p>
          <a:p>
            <a:pPr algn="r"/>
            <a:r>
              <a:rPr lang="es-MX" dirty="0" smtClean="0"/>
              <a:t>clasificar cosas</a:t>
            </a:r>
            <a:endParaRPr lang="es-MX" dirty="0"/>
          </a:p>
        </p:txBody>
      </p:sp>
      <p:sp>
        <p:nvSpPr>
          <p:cNvPr id="25" name="24 CuadroTexto"/>
          <p:cNvSpPr txBox="1"/>
          <p:nvPr/>
        </p:nvSpPr>
        <p:spPr>
          <a:xfrm>
            <a:off x="6300192" y="3243848"/>
            <a:ext cx="2304256" cy="923330"/>
          </a:xfrm>
          <a:prstGeom prst="rect">
            <a:avLst/>
          </a:prstGeom>
          <a:noFill/>
        </p:spPr>
        <p:txBody>
          <a:bodyPr wrap="square" rtlCol="0">
            <a:spAutoFit/>
          </a:bodyPr>
          <a:lstStyle/>
          <a:p>
            <a:r>
              <a:rPr lang="es-MX" dirty="0" smtClean="0"/>
              <a:t>Los intervalos entre cada uno de los números son iguales</a:t>
            </a:r>
            <a:endParaRPr lang="es-MX" dirty="0"/>
          </a:p>
        </p:txBody>
      </p:sp>
      <p:sp>
        <p:nvSpPr>
          <p:cNvPr id="22" name="21 CuadroTexto"/>
          <p:cNvSpPr txBox="1"/>
          <p:nvPr/>
        </p:nvSpPr>
        <p:spPr>
          <a:xfrm>
            <a:off x="395536" y="4653136"/>
            <a:ext cx="3323987" cy="1477328"/>
          </a:xfrm>
          <a:prstGeom prst="rect">
            <a:avLst/>
          </a:prstGeom>
          <a:noFill/>
        </p:spPr>
        <p:txBody>
          <a:bodyPr wrap="none" rtlCol="0">
            <a:spAutoFit/>
          </a:bodyPr>
          <a:lstStyle/>
          <a:p>
            <a:r>
              <a:rPr lang="es-MX" dirty="0" smtClean="0"/>
              <a:t>¿Qué tipo de software usa más?</a:t>
            </a:r>
          </a:p>
          <a:p>
            <a:pPr marL="342900" indent="-342900">
              <a:buAutoNum type="arabicPeriod"/>
            </a:pPr>
            <a:r>
              <a:rPr lang="es-MX" dirty="0" smtClean="0"/>
              <a:t>Procesador de textos</a:t>
            </a:r>
          </a:p>
          <a:p>
            <a:pPr marL="342900" indent="-342900">
              <a:buAutoNum type="arabicPeriod"/>
            </a:pPr>
            <a:r>
              <a:rPr lang="es-MX" dirty="0" smtClean="0"/>
              <a:t>Hoja de cálculo</a:t>
            </a:r>
          </a:p>
          <a:p>
            <a:pPr marL="342900" indent="-342900">
              <a:buAutoNum type="arabicPeriod"/>
            </a:pPr>
            <a:r>
              <a:rPr lang="es-MX" dirty="0" smtClean="0"/>
              <a:t>Base de datos</a:t>
            </a:r>
          </a:p>
          <a:p>
            <a:pPr marL="342900" indent="-342900">
              <a:buAutoNum type="arabicPeriod"/>
            </a:pPr>
            <a:r>
              <a:rPr lang="es-MX" dirty="0" smtClean="0"/>
              <a:t>Correo electrónico</a:t>
            </a:r>
            <a:endParaRPr lang="es-MX" dirty="0"/>
          </a:p>
        </p:txBody>
      </p:sp>
      <p:sp>
        <p:nvSpPr>
          <p:cNvPr id="26" name="25 CuadroTexto"/>
          <p:cNvSpPr txBox="1"/>
          <p:nvPr/>
        </p:nvSpPr>
        <p:spPr>
          <a:xfrm>
            <a:off x="4638198" y="4653136"/>
            <a:ext cx="3966250" cy="646331"/>
          </a:xfrm>
          <a:prstGeom prst="rect">
            <a:avLst/>
          </a:prstGeom>
          <a:noFill/>
        </p:spPr>
        <p:txBody>
          <a:bodyPr wrap="square" rtlCol="0">
            <a:spAutoFit/>
          </a:bodyPr>
          <a:lstStyle/>
          <a:p>
            <a:r>
              <a:rPr lang="es-MX" dirty="0" smtClean="0"/>
              <a:t>¿Qué tan útil es el apoyo que ofrece el grupo de desarrollo técnico?</a:t>
            </a:r>
          </a:p>
        </p:txBody>
      </p:sp>
      <p:sp>
        <p:nvSpPr>
          <p:cNvPr id="27" name="26 CuadroTexto"/>
          <p:cNvSpPr txBox="1"/>
          <p:nvPr/>
        </p:nvSpPr>
        <p:spPr>
          <a:xfrm>
            <a:off x="4225244" y="5391800"/>
            <a:ext cx="4780604" cy="1015663"/>
          </a:xfrm>
          <a:prstGeom prst="rect">
            <a:avLst/>
          </a:prstGeom>
          <a:noFill/>
        </p:spPr>
        <p:txBody>
          <a:bodyPr wrap="none" rtlCol="0">
            <a:spAutoFit/>
          </a:bodyPr>
          <a:lstStyle/>
          <a:p>
            <a:r>
              <a:rPr lang="es-MX" sz="1400" dirty="0" smtClean="0"/>
              <a:t>No 				Es </a:t>
            </a:r>
          </a:p>
          <a:p>
            <a:r>
              <a:rPr lang="es-MX" sz="1400" dirty="0" smtClean="0"/>
              <a:t>tiene</a:t>
            </a:r>
            <a:r>
              <a:rPr lang="es-MX" sz="1400" dirty="0"/>
              <a:t>	</a:t>
            </a:r>
            <a:r>
              <a:rPr lang="es-MX" sz="1400" dirty="0" smtClean="0"/>
              <a:t>			sumamente</a:t>
            </a:r>
          </a:p>
          <a:p>
            <a:r>
              <a:rPr lang="es-MX" sz="1400" dirty="0"/>
              <a:t>u</a:t>
            </a:r>
            <a:r>
              <a:rPr lang="es-MX" sz="1400" dirty="0" smtClean="0"/>
              <a:t>tilidad				útil</a:t>
            </a:r>
          </a:p>
          <a:p>
            <a:r>
              <a:rPr lang="es-MX" dirty="0" smtClean="0"/>
              <a:t>1	2	3	4	5</a:t>
            </a:r>
            <a:endParaRPr lang="es-MX" dirty="0"/>
          </a:p>
        </p:txBody>
      </p:sp>
    </p:spTree>
    <p:extLst>
      <p:ext uri="{BB962C8B-B14F-4D97-AF65-F5344CB8AC3E}">
        <p14:creationId xmlns:p14="http://schemas.microsoft.com/office/powerpoint/2010/main" val="52939827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Métodos interactivos</a:t>
            </a:r>
            <a:br>
              <a:rPr lang="es-MX" dirty="0" smtClean="0"/>
            </a:br>
            <a:r>
              <a:rPr lang="es-MX" dirty="0" smtClean="0"/>
              <a:t>Cuestionario</a:t>
            </a:r>
            <a:endParaRPr lang="es-MX" dirty="0"/>
          </a:p>
        </p:txBody>
      </p:sp>
      <p:sp>
        <p:nvSpPr>
          <p:cNvPr id="3" name="2 Marcador de contenido"/>
          <p:cNvSpPr>
            <a:spLocks noGrp="1"/>
          </p:cNvSpPr>
          <p:nvPr>
            <p:ph idx="1"/>
          </p:nvPr>
        </p:nvSpPr>
        <p:spPr>
          <a:xfrm>
            <a:off x="539552" y="1604684"/>
            <a:ext cx="8064896" cy="600180"/>
          </a:xfrm>
        </p:spPr>
        <p:txBody>
          <a:bodyPr>
            <a:normAutofit/>
          </a:bodyPr>
          <a:lstStyle/>
          <a:p>
            <a:pPr marL="0" indent="0" algn="ctr">
              <a:buNone/>
            </a:pPr>
            <a:r>
              <a:rPr lang="es-MX" sz="2400" i="1" dirty="0" smtClean="0">
                <a:effectLst>
                  <a:outerShdw blurRad="38100" dist="38100" dir="2700000" algn="tl">
                    <a:srgbClr val="000000">
                      <a:alpha val="43137"/>
                    </a:srgbClr>
                  </a:outerShdw>
                </a:effectLst>
              </a:rPr>
              <a:t>Métodos de aplicación de cuestionarios</a:t>
            </a:r>
            <a:endParaRPr lang="es-MX" b="0" dirty="0" smtClean="0"/>
          </a:p>
        </p:txBody>
      </p:sp>
      <p:graphicFrame>
        <p:nvGraphicFramePr>
          <p:cNvPr id="6" name="5 Diagrama"/>
          <p:cNvGraphicFramePr/>
          <p:nvPr>
            <p:extLst>
              <p:ext uri="{D42A27DB-BD31-4B8C-83A1-F6EECF244321}">
                <p14:modId xmlns:p14="http://schemas.microsoft.com/office/powerpoint/2010/main" val="1494466262"/>
              </p:ext>
            </p:extLst>
          </p:nvPr>
        </p:nvGraphicFramePr>
        <p:xfrm>
          <a:off x="395536" y="2204864"/>
          <a:ext cx="8352928"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80312" y="692696"/>
            <a:ext cx="1407219" cy="12874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61857" y="5877272"/>
            <a:ext cx="965105" cy="852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216798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00"/>
                </a:solidFill>
              </a:rPr>
              <a:t>Ejercicio</a:t>
            </a:r>
            <a:endParaRPr lang="es-MX" dirty="0">
              <a:solidFill>
                <a:srgbClr val="FF0000"/>
              </a:solidFill>
            </a:endParaRPr>
          </a:p>
        </p:txBody>
      </p:sp>
      <p:sp>
        <p:nvSpPr>
          <p:cNvPr id="3" name="2 Marcador de contenido"/>
          <p:cNvSpPr>
            <a:spLocks noGrp="1"/>
          </p:cNvSpPr>
          <p:nvPr>
            <p:ph idx="1"/>
          </p:nvPr>
        </p:nvSpPr>
        <p:spPr>
          <a:xfrm>
            <a:off x="822960" y="1484784"/>
            <a:ext cx="7520940" cy="4896544"/>
          </a:xfrm>
        </p:spPr>
        <p:txBody>
          <a:bodyPr>
            <a:normAutofit fontScale="70000" lnSpcReduction="20000"/>
          </a:bodyPr>
          <a:lstStyle/>
          <a:p>
            <a:pPr marL="0" indent="0">
              <a:buNone/>
            </a:pPr>
            <a:r>
              <a:rPr lang="es-MX" b="0" dirty="0" smtClean="0"/>
              <a:t>Examine la estructura de entrevista presentada en la secuencia de las preguntas siguientes:</a:t>
            </a:r>
          </a:p>
          <a:p>
            <a:pPr marL="0" indent="0">
              <a:buNone/>
            </a:pPr>
            <a:endParaRPr lang="es-MX" b="0" dirty="0" smtClean="0"/>
          </a:p>
          <a:p>
            <a:pPr>
              <a:buAutoNum type="arabicPeriod"/>
            </a:pPr>
            <a:r>
              <a:rPr lang="es-MX" b="0" dirty="0" smtClean="0"/>
              <a:t>¿Cuánto tiempo ha estado en este puesto?</a:t>
            </a:r>
          </a:p>
          <a:p>
            <a:pPr>
              <a:buAutoNum type="arabicPeriod"/>
            </a:pPr>
            <a:r>
              <a:rPr lang="es-MX" b="0" dirty="0" smtClean="0"/>
              <a:t>¿Cuáles son sus responsabilidades fundamentales?</a:t>
            </a:r>
          </a:p>
          <a:p>
            <a:pPr>
              <a:buAutoNum type="arabicPeriod"/>
            </a:pPr>
            <a:r>
              <a:rPr lang="es-MX" b="0" dirty="0" smtClean="0"/>
              <a:t>¿Qué informes recibe?</a:t>
            </a:r>
          </a:p>
          <a:p>
            <a:pPr>
              <a:buAutoNum type="arabicPeriod"/>
            </a:pPr>
            <a:r>
              <a:rPr lang="es-MX" b="0" dirty="0" smtClean="0"/>
              <a:t>¿Cómo considera las metas de su departamento?</a:t>
            </a:r>
          </a:p>
          <a:p>
            <a:pPr>
              <a:buAutoNum type="arabicPeriod"/>
            </a:pPr>
            <a:r>
              <a:rPr lang="es-MX" b="0" dirty="0" smtClean="0"/>
              <a:t>Cómo describiría su proceso de toma de decisiones?</a:t>
            </a:r>
          </a:p>
          <a:p>
            <a:pPr>
              <a:buAutoNum type="arabicPeriod"/>
            </a:pPr>
            <a:r>
              <a:rPr lang="es-MX" b="0" dirty="0" smtClean="0"/>
              <a:t>¿De que manera podría tener un mejor apoyo este proceso?</a:t>
            </a:r>
          </a:p>
          <a:p>
            <a:pPr>
              <a:buAutoNum type="arabicPeriod"/>
            </a:pPr>
            <a:r>
              <a:rPr lang="es-MX" b="0" dirty="0" smtClean="0"/>
              <a:t>¿Con qué frecuencia toma esas decisiones?</a:t>
            </a:r>
          </a:p>
          <a:p>
            <a:pPr>
              <a:buAutoNum type="arabicPeriod"/>
            </a:pPr>
            <a:r>
              <a:rPr lang="es-MX" b="0" dirty="0" smtClean="0"/>
              <a:t>¿A quien consulta cuando toma la decisión?</a:t>
            </a:r>
          </a:p>
          <a:p>
            <a:pPr>
              <a:buAutoNum type="arabicPeriod"/>
            </a:pPr>
            <a:r>
              <a:rPr lang="es-MX" b="0" dirty="0" smtClean="0"/>
              <a:t>¿Cuál de las decisiones que usted toma es fundamental para el funcionamiento de su departamento?</a:t>
            </a:r>
          </a:p>
          <a:p>
            <a:pPr>
              <a:buAutoNum type="arabicPeriod"/>
            </a:pPr>
            <a:endParaRPr lang="es-MX" b="0" dirty="0"/>
          </a:p>
          <a:p>
            <a:r>
              <a:rPr lang="es-MX" dirty="0" smtClean="0"/>
              <a:t>¿Qué estructura se utiliza?</a:t>
            </a:r>
          </a:p>
          <a:p>
            <a:r>
              <a:rPr lang="es-MX" dirty="0" smtClean="0"/>
              <a:t>¿Cómo lo sabe?</a:t>
            </a:r>
          </a:p>
          <a:p>
            <a:r>
              <a:rPr lang="es-MX" dirty="0" smtClean="0"/>
              <a:t>Restructure la entrevista cambiando la secuencia de las preguntas (puede eliminar algunas). </a:t>
            </a:r>
          </a:p>
          <a:p>
            <a:r>
              <a:rPr lang="es-MX" dirty="0" smtClean="0"/>
              <a:t>Indique que estructura ahora propone con este cambio</a:t>
            </a:r>
            <a:endParaRPr lang="es-MX" dirty="0"/>
          </a:p>
        </p:txBody>
      </p:sp>
      <p:pic>
        <p:nvPicPr>
          <p:cNvPr id="4" name="Picture 2" descr="https://encrypted-tbn2.gstatic.com/images?q=tbn:ANd9GcT2IKkpP7vm183BgWsvmQClIuvrFDfv437wk2fT1823a0SXYpcTj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2348880"/>
            <a:ext cx="1656183"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8787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muestreo</a:t>
            </a:r>
            <a:endParaRPr lang="es-MX" dirty="0"/>
          </a:p>
        </p:txBody>
      </p:sp>
      <p:sp>
        <p:nvSpPr>
          <p:cNvPr id="3" name="2 Subtítulo"/>
          <p:cNvSpPr>
            <a:spLocks noGrp="1"/>
          </p:cNvSpPr>
          <p:nvPr>
            <p:ph type="subTitle" idx="1"/>
          </p:nvPr>
        </p:nvSpPr>
        <p:spPr/>
        <p:txBody>
          <a:bodyPr/>
          <a:lstStyle/>
          <a:p>
            <a:r>
              <a:rPr lang="es-MX" dirty="0" smtClean="0"/>
              <a:t>Métodos no intrusivos</a:t>
            </a:r>
            <a:endParaRPr lang="es-MX" dirty="0"/>
          </a:p>
        </p:txBody>
      </p:sp>
    </p:spTree>
    <p:extLst>
      <p:ext uri="{BB962C8B-B14F-4D97-AF65-F5344CB8AC3E}">
        <p14:creationId xmlns:p14="http://schemas.microsoft.com/office/powerpoint/2010/main" val="421822758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Métodos no intrusivos (Muestreo)</a:t>
            </a:r>
            <a:endParaRPr lang="es-MX" dirty="0"/>
          </a:p>
        </p:txBody>
      </p:sp>
      <p:sp>
        <p:nvSpPr>
          <p:cNvPr id="4" name="3 Marcador de contenido"/>
          <p:cNvSpPr>
            <a:spLocks noGrp="1"/>
          </p:cNvSpPr>
          <p:nvPr>
            <p:ph idx="1"/>
          </p:nvPr>
        </p:nvSpPr>
        <p:spPr>
          <a:xfrm>
            <a:off x="496595" y="1556792"/>
            <a:ext cx="7520940" cy="4272588"/>
          </a:xfrm>
        </p:spPr>
        <p:txBody>
          <a:bodyPr>
            <a:noAutofit/>
          </a:bodyPr>
          <a:lstStyle/>
          <a:p>
            <a:r>
              <a:rPr lang="es-MX" sz="2000" b="0" dirty="0" smtClean="0"/>
              <a:t>Consiste en seleccionar sistemáticamente elementos representativos de la población. Cuando los elementos seleccionados se analizan con cuidado se da por hecho que mostrarán aspectos útiles para toda la población.</a:t>
            </a:r>
          </a:p>
          <a:p>
            <a:endParaRPr lang="es-MX" sz="2000" b="0" dirty="0"/>
          </a:p>
          <a:p>
            <a:r>
              <a:rPr lang="es-MX" sz="2000" b="0" dirty="0" smtClean="0"/>
              <a:t>Razones para elegir el muestreo como técnica de recopilación de información</a:t>
            </a:r>
          </a:p>
          <a:p>
            <a:endParaRPr lang="es-MX" sz="2000" b="0" dirty="0"/>
          </a:p>
          <a:p>
            <a:pPr lvl="1">
              <a:buAutoNum type="arabicPeriod"/>
            </a:pPr>
            <a:r>
              <a:rPr lang="es-MX" sz="1600" b="0" dirty="0" smtClean="0"/>
              <a:t>Reducir costos</a:t>
            </a:r>
          </a:p>
          <a:p>
            <a:pPr lvl="1">
              <a:buAutoNum type="arabicPeriod"/>
            </a:pPr>
            <a:r>
              <a:rPr lang="es-MX" sz="1600" b="0" dirty="0" smtClean="0"/>
              <a:t>Acelerar la recopilación de datos</a:t>
            </a:r>
          </a:p>
          <a:p>
            <a:pPr lvl="1">
              <a:buAutoNum type="arabicPeriod"/>
            </a:pPr>
            <a:r>
              <a:rPr lang="es-MX" sz="1600" b="0" dirty="0" smtClean="0"/>
              <a:t>Mejorar la efectividad</a:t>
            </a:r>
          </a:p>
          <a:p>
            <a:pPr lvl="1">
              <a:buAutoNum type="arabicPeriod"/>
            </a:pPr>
            <a:r>
              <a:rPr lang="es-MX" sz="1600" b="0" dirty="0" smtClean="0"/>
              <a:t>Reducir la parcialidad</a:t>
            </a:r>
            <a:endParaRPr lang="es-MX" sz="1600" b="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4797152"/>
            <a:ext cx="2704158" cy="16640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0652058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no intrusivos (Muestreo)</a:t>
            </a:r>
            <a:endParaRPr lang="es-MX" dirty="0"/>
          </a:p>
        </p:txBody>
      </p:sp>
      <p:sp>
        <p:nvSpPr>
          <p:cNvPr id="4" name="3 Marcador de contenido"/>
          <p:cNvSpPr>
            <a:spLocks noGrp="1"/>
          </p:cNvSpPr>
          <p:nvPr>
            <p:ph idx="1"/>
          </p:nvPr>
        </p:nvSpPr>
        <p:spPr>
          <a:xfrm>
            <a:off x="611560" y="1988840"/>
            <a:ext cx="7520940" cy="3960440"/>
          </a:xfrm>
        </p:spPr>
        <p:txBody>
          <a:bodyPr>
            <a:noAutofit/>
          </a:bodyPr>
          <a:lstStyle/>
          <a:p>
            <a:pPr marL="0" indent="0">
              <a:buNone/>
            </a:pPr>
            <a:r>
              <a:rPr lang="es-MX" dirty="0" smtClean="0"/>
              <a:t>Pasos para diseñar un buen muestreo</a:t>
            </a:r>
          </a:p>
          <a:p>
            <a:endParaRPr lang="es-MX" dirty="0"/>
          </a:p>
        </p:txBody>
      </p:sp>
      <p:graphicFrame>
        <p:nvGraphicFramePr>
          <p:cNvPr id="3" name="2 Diagrama"/>
          <p:cNvGraphicFramePr/>
          <p:nvPr>
            <p:extLst>
              <p:ext uri="{D42A27DB-BD31-4B8C-83A1-F6EECF244321}">
                <p14:modId xmlns:p14="http://schemas.microsoft.com/office/powerpoint/2010/main" val="1411743065"/>
              </p:ext>
            </p:extLst>
          </p:nvPr>
        </p:nvGraphicFramePr>
        <p:xfrm>
          <a:off x="611560" y="2996952"/>
          <a:ext cx="7776864"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79714" y="1556792"/>
            <a:ext cx="2828925"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847235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no intrusivos (Muestreo)</a:t>
            </a:r>
            <a:endParaRPr lang="es-MX" dirty="0"/>
          </a:p>
        </p:txBody>
      </p:sp>
      <p:sp>
        <p:nvSpPr>
          <p:cNvPr id="4" name="3 Marcador de contenido"/>
          <p:cNvSpPr>
            <a:spLocks noGrp="1"/>
          </p:cNvSpPr>
          <p:nvPr>
            <p:ph idx="1"/>
          </p:nvPr>
        </p:nvSpPr>
        <p:spPr>
          <a:xfrm>
            <a:off x="443609" y="1916832"/>
            <a:ext cx="3965064" cy="2376264"/>
          </a:xfrm>
        </p:spPr>
        <p:txBody>
          <a:bodyPr>
            <a:noAutofit/>
          </a:bodyPr>
          <a:lstStyle/>
          <a:p>
            <a:pPr marL="0" lvl="0" indent="0">
              <a:buNone/>
            </a:pPr>
            <a:r>
              <a:rPr lang="es-MX" sz="1600" b="1" dirty="0"/>
              <a:t>Determinar que datos van a ser recopilados o </a:t>
            </a:r>
            <a:r>
              <a:rPr lang="es-MX" sz="1600" b="1" dirty="0" smtClean="0"/>
              <a:t>descritos</a:t>
            </a:r>
          </a:p>
          <a:p>
            <a:pPr marL="285750" lvl="0" indent="-285750">
              <a:buFont typeface="Arial" pitchFamily="34" charset="0"/>
              <a:buChar char="•"/>
            </a:pPr>
            <a:r>
              <a:rPr lang="es-MX" sz="1600" b="0" dirty="0" smtClean="0"/>
              <a:t>Se deben identificar las variables, atributos y los elementos relacionados con los datos que necesitan recopilarse en la muestra</a:t>
            </a:r>
          </a:p>
          <a:p>
            <a:pPr marL="285750" lvl="0" indent="-285750">
              <a:buFont typeface="Arial" pitchFamily="34" charset="0"/>
              <a:buChar char="•"/>
            </a:pPr>
            <a:r>
              <a:rPr lang="es-MX" sz="1600" b="0" dirty="0" smtClean="0"/>
              <a:t>Se deben considerar los objetivos del estudio, así como el método de recopilación de datos</a:t>
            </a:r>
            <a:endParaRPr lang="es-MX" sz="1600" b="0" dirty="0"/>
          </a:p>
        </p:txBody>
      </p:sp>
      <p:sp>
        <p:nvSpPr>
          <p:cNvPr id="6" name="3 Marcador de contenido"/>
          <p:cNvSpPr txBox="1">
            <a:spLocks/>
          </p:cNvSpPr>
          <p:nvPr/>
        </p:nvSpPr>
        <p:spPr>
          <a:xfrm>
            <a:off x="4499992" y="4005064"/>
            <a:ext cx="4424596" cy="2664296"/>
          </a:xfrm>
          <a:prstGeom prst="rect">
            <a:avLst/>
          </a:prstGeom>
        </p:spPr>
        <p:txBody>
          <a:bodyPr vert="horz" lIns="91440" tIns="45720" rIns="91440" bIns="45720" rtlCol="0">
            <a:no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lvl="0"/>
            <a:r>
              <a:rPr lang="es-MX" dirty="0"/>
              <a:t>Determinar de qué población se van a tomar las muestras</a:t>
            </a:r>
          </a:p>
          <a:p>
            <a:pPr marL="285750" indent="-285750">
              <a:buFont typeface="Arial" pitchFamily="34" charset="0"/>
              <a:buChar char="•"/>
            </a:pPr>
            <a:r>
              <a:rPr lang="es-MX" b="0" dirty="0" smtClean="0"/>
              <a:t>Determinar si la población que se va a incluir pertenece a un solo nivel de la organización o a todos los niveles</a:t>
            </a:r>
          </a:p>
          <a:p>
            <a:pPr marL="285750" indent="-285750">
              <a:buFont typeface="Arial" pitchFamily="34" charset="0"/>
              <a:buChar char="•"/>
            </a:pPr>
            <a:r>
              <a:rPr lang="es-MX" b="0" dirty="0" smtClean="0"/>
              <a:t>La población puede ser elegida por la actividad que realiza, la edad, el área en la que se desempeña, el sexo, etc.</a:t>
            </a:r>
            <a:endParaRPr lang="es-MX" b="0" dirty="0"/>
          </a:p>
        </p:txBody>
      </p:sp>
      <p:graphicFrame>
        <p:nvGraphicFramePr>
          <p:cNvPr id="9" name="8 Diagrama"/>
          <p:cNvGraphicFramePr/>
          <p:nvPr>
            <p:extLst>
              <p:ext uri="{D42A27DB-BD31-4B8C-83A1-F6EECF244321}">
                <p14:modId xmlns:p14="http://schemas.microsoft.com/office/powerpoint/2010/main" val="2053209031"/>
              </p:ext>
            </p:extLst>
          </p:nvPr>
        </p:nvGraphicFramePr>
        <p:xfrm>
          <a:off x="5052392" y="1844824"/>
          <a:ext cx="3768080"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Elipse"/>
          <p:cNvSpPr/>
          <p:nvPr/>
        </p:nvSpPr>
        <p:spPr>
          <a:xfrm>
            <a:off x="4836368" y="2230608"/>
            <a:ext cx="1335295" cy="1270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1" name="10 Diagrama"/>
          <p:cNvGraphicFramePr/>
          <p:nvPr>
            <p:extLst>
              <p:ext uri="{D42A27DB-BD31-4B8C-83A1-F6EECF244321}">
                <p14:modId xmlns:p14="http://schemas.microsoft.com/office/powerpoint/2010/main" val="3717059949"/>
              </p:ext>
            </p:extLst>
          </p:nvPr>
        </p:nvGraphicFramePr>
        <p:xfrm>
          <a:off x="251520" y="4653136"/>
          <a:ext cx="3768080" cy="20162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11 Elipse"/>
          <p:cNvSpPr/>
          <p:nvPr/>
        </p:nvSpPr>
        <p:spPr>
          <a:xfrm>
            <a:off x="1043608" y="5033438"/>
            <a:ext cx="1335295" cy="1270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6898483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no intrusivos (Muestreo)</a:t>
            </a:r>
            <a:endParaRPr lang="es-MX" dirty="0"/>
          </a:p>
        </p:txBody>
      </p:sp>
      <p:sp>
        <p:nvSpPr>
          <p:cNvPr id="4" name="3 Marcador de contenido"/>
          <p:cNvSpPr>
            <a:spLocks noGrp="1"/>
          </p:cNvSpPr>
          <p:nvPr>
            <p:ph idx="1"/>
          </p:nvPr>
        </p:nvSpPr>
        <p:spPr>
          <a:xfrm>
            <a:off x="459814" y="1772816"/>
            <a:ext cx="3965064" cy="2376264"/>
          </a:xfrm>
        </p:spPr>
        <p:txBody>
          <a:bodyPr>
            <a:noAutofit/>
          </a:bodyPr>
          <a:lstStyle/>
          <a:p>
            <a:pPr marL="0" lvl="0" indent="0">
              <a:buNone/>
            </a:pPr>
            <a:r>
              <a:rPr lang="es-MX" sz="1600" b="1" dirty="0"/>
              <a:t>Escoger el tipo de muestra</a:t>
            </a:r>
          </a:p>
          <a:p>
            <a:r>
              <a:rPr lang="es-MX" sz="1600" b="0" dirty="0" smtClean="0"/>
              <a:t>Es posible elegir entre cuatro distintos tipos de muestras </a:t>
            </a:r>
          </a:p>
          <a:p>
            <a:pPr marL="560070" lvl="2" indent="-285750"/>
            <a:r>
              <a:rPr lang="es-MX" sz="1400" b="0" dirty="0" smtClean="0"/>
              <a:t>Conveniencia</a:t>
            </a:r>
          </a:p>
          <a:p>
            <a:pPr marL="560070" lvl="2" indent="-285750"/>
            <a:r>
              <a:rPr lang="es-MX" sz="1400" b="0" dirty="0" smtClean="0"/>
              <a:t>Intencional</a:t>
            </a:r>
          </a:p>
          <a:p>
            <a:pPr marL="560070" lvl="2" indent="-285750"/>
            <a:r>
              <a:rPr lang="es-MX" sz="1400" b="0" dirty="0" smtClean="0"/>
              <a:t>Aleatoria simple</a:t>
            </a:r>
          </a:p>
          <a:p>
            <a:pPr marL="560070" lvl="2" indent="-285750"/>
            <a:r>
              <a:rPr lang="es-MX" sz="1400" b="0" dirty="0" smtClean="0"/>
              <a:t>Aleatoria compleja</a:t>
            </a:r>
          </a:p>
          <a:p>
            <a:pPr marL="285750" lvl="0" indent="-285750">
              <a:buFont typeface="Arial" pitchFamily="34" charset="0"/>
              <a:buChar char="•"/>
            </a:pPr>
            <a:endParaRPr lang="es-MX" sz="1600" b="0" dirty="0"/>
          </a:p>
        </p:txBody>
      </p:sp>
      <p:graphicFrame>
        <p:nvGraphicFramePr>
          <p:cNvPr id="3" name="2 Diagrama"/>
          <p:cNvGraphicFramePr/>
          <p:nvPr>
            <p:extLst>
              <p:ext uri="{D42A27DB-BD31-4B8C-83A1-F6EECF244321}">
                <p14:modId xmlns:p14="http://schemas.microsoft.com/office/powerpoint/2010/main" val="804862193"/>
              </p:ext>
            </p:extLst>
          </p:nvPr>
        </p:nvGraphicFramePr>
        <p:xfrm>
          <a:off x="4716016" y="1844824"/>
          <a:ext cx="3768080"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Elipse"/>
          <p:cNvSpPr/>
          <p:nvPr/>
        </p:nvSpPr>
        <p:spPr>
          <a:xfrm>
            <a:off x="6372200" y="2204864"/>
            <a:ext cx="1335295" cy="1270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3 Marcador de contenido"/>
          <p:cNvSpPr txBox="1">
            <a:spLocks/>
          </p:cNvSpPr>
          <p:nvPr/>
        </p:nvSpPr>
        <p:spPr>
          <a:xfrm>
            <a:off x="4499992" y="4005064"/>
            <a:ext cx="4424596" cy="2664296"/>
          </a:xfrm>
          <a:prstGeom prst="rect">
            <a:avLst/>
          </a:prstGeom>
        </p:spPr>
        <p:txBody>
          <a:bodyPr vert="horz" lIns="91440" tIns="45720" rIns="91440" bIns="45720" rtlCol="0">
            <a:no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lvl="0"/>
            <a:r>
              <a:rPr lang="es-MX" dirty="0"/>
              <a:t>Decidir el tamaño de la muestra</a:t>
            </a:r>
          </a:p>
          <a:p>
            <a:pPr marL="285750" indent="-285750">
              <a:buFont typeface="Arial" pitchFamily="34" charset="0"/>
              <a:buChar char="•"/>
            </a:pPr>
            <a:r>
              <a:rPr lang="es-MX" b="0" dirty="0" smtClean="0"/>
              <a:t>El tamaño de la muestra depende del costo involucrado o del tiempo requerido por el analista de sistema o del tiempo de las personas involucrada en la organización.</a:t>
            </a:r>
          </a:p>
          <a:p>
            <a:pPr marL="285750" indent="-285750">
              <a:buFont typeface="Arial" pitchFamily="34" charset="0"/>
              <a:buChar char="•"/>
            </a:pPr>
            <a:r>
              <a:rPr lang="es-MX" b="0" dirty="0" smtClean="0"/>
              <a:t>En las entrevistas se debe buscar más la calidad que la cantidad de la entrevista</a:t>
            </a:r>
            <a:endParaRPr lang="es-MX" b="0" dirty="0"/>
          </a:p>
        </p:txBody>
      </p:sp>
      <p:graphicFrame>
        <p:nvGraphicFramePr>
          <p:cNvPr id="7" name="6 Diagrama"/>
          <p:cNvGraphicFramePr/>
          <p:nvPr>
            <p:extLst>
              <p:ext uri="{D42A27DB-BD31-4B8C-83A1-F6EECF244321}">
                <p14:modId xmlns:p14="http://schemas.microsoft.com/office/powerpoint/2010/main" val="650640283"/>
              </p:ext>
            </p:extLst>
          </p:nvPr>
        </p:nvGraphicFramePr>
        <p:xfrm>
          <a:off x="251520" y="4653136"/>
          <a:ext cx="3768080" cy="20162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7 Elipse"/>
          <p:cNvSpPr/>
          <p:nvPr/>
        </p:nvSpPr>
        <p:spPr>
          <a:xfrm>
            <a:off x="2876665" y="5013176"/>
            <a:ext cx="1335295" cy="1270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282767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no intrusivos (Muestreo)</a:t>
            </a:r>
            <a:endParaRPr lang="es-MX" dirty="0"/>
          </a:p>
        </p:txBody>
      </p:sp>
      <p:sp>
        <p:nvSpPr>
          <p:cNvPr id="4" name="3 Marcador de contenido"/>
          <p:cNvSpPr>
            <a:spLocks noGrp="1"/>
          </p:cNvSpPr>
          <p:nvPr>
            <p:ph idx="1"/>
          </p:nvPr>
        </p:nvSpPr>
        <p:spPr>
          <a:xfrm>
            <a:off x="822960" y="1556792"/>
            <a:ext cx="3965064" cy="2376264"/>
          </a:xfrm>
        </p:spPr>
        <p:txBody>
          <a:bodyPr>
            <a:noAutofit/>
          </a:bodyPr>
          <a:lstStyle/>
          <a:p>
            <a:pPr lvl="0"/>
            <a:r>
              <a:rPr lang="es-MX" dirty="0" smtClean="0"/>
              <a:t>Tamaño de la muestra</a:t>
            </a:r>
            <a:endParaRPr lang="es-MX" dirty="0"/>
          </a:p>
          <a:p>
            <a:pPr marL="285750" lvl="0" indent="-285750">
              <a:buFont typeface="Arial" pitchFamily="34" charset="0"/>
              <a:buChar char="•"/>
            </a:pPr>
            <a:endParaRPr lang="es-MX" b="0" dirty="0"/>
          </a:p>
        </p:txBody>
      </p:sp>
      <p:graphicFrame>
        <p:nvGraphicFramePr>
          <p:cNvPr id="9" name="8 Diagrama"/>
          <p:cNvGraphicFramePr/>
          <p:nvPr>
            <p:extLst>
              <p:ext uri="{D42A27DB-BD31-4B8C-83A1-F6EECF244321}">
                <p14:modId xmlns:p14="http://schemas.microsoft.com/office/powerpoint/2010/main" val="1659817852"/>
              </p:ext>
            </p:extLst>
          </p:nvPr>
        </p:nvGraphicFramePr>
        <p:xfrm>
          <a:off x="971600" y="2132856"/>
          <a:ext cx="756084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211445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Premisas</a:t>
            </a:r>
            <a:endParaRPr lang="es-MX" dirty="0"/>
          </a:p>
        </p:txBody>
      </p:sp>
      <p:sp>
        <p:nvSpPr>
          <p:cNvPr id="3" name="2 Marcador de contenido"/>
          <p:cNvSpPr>
            <a:spLocks noGrp="1"/>
          </p:cNvSpPr>
          <p:nvPr>
            <p:ph idx="1"/>
          </p:nvPr>
        </p:nvSpPr>
        <p:spPr/>
        <p:txBody>
          <a:bodyPr>
            <a:noAutofit/>
          </a:bodyPr>
          <a:lstStyle/>
          <a:p>
            <a:pPr marL="0" indent="0">
              <a:buNone/>
            </a:pPr>
            <a:r>
              <a:rPr lang="es-MX" sz="2000" b="0" dirty="0" smtClean="0"/>
              <a:t>Asociadas a la concepción de problemas en las organizaciones</a:t>
            </a:r>
          </a:p>
          <a:p>
            <a:pPr marL="0" indent="0">
              <a:buNone/>
            </a:pPr>
            <a:endParaRPr lang="es-MX" sz="2000" b="0" dirty="0" smtClean="0"/>
          </a:p>
          <a:p>
            <a:pPr marL="449263" indent="-449263"/>
            <a:r>
              <a:rPr lang="es-MX" sz="2000" b="0" dirty="0" smtClean="0"/>
              <a:t>A los  administradores no les gusta aceptar que sus organizaciones tienen problemas y mucho menos hacerlos del conocimiento del público.</a:t>
            </a:r>
          </a:p>
          <a:p>
            <a:pPr marL="449263" indent="-449263"/>
            <a:endParaRPr lang="es-MX" sz="2000" b="0" dirty="0" smtClean="0"/>
          </a:p>
          <a:p>
            <a:pPr marL="449263" indent="-449263"/>
            <a:r>
              <a:rPr lang="es-MX" sz="2000" b="0" dirty="0" smtClean="0"/>
              <a:t>Los problemas surgen de diversas formas .</a:t>
            </a:r>
          </a:p>
          <a:p>
            <a:pPr marL="449263" indent="-449263"/>
            <a:endParaRPr lang="es-MX" sz="2000" b="0" dirty="0" smtClean="0"/>
          </a:p>
          <a:p>
            <a:pPr marL="449263" indent="-449263"/>
            <a:r>
              <a:rPr lang="es-MX" sz="2000" b="0" dirty="0" smtClean="0"/>
              <a:t>Una forma de identificar los problemas es considerarlos como situaciones en las cuales ya no se alcanzan o nunca se alcanzado las metas fijadas, o bien no se está en una situación deseable.</a:t>
            </a:r>
          </a:p>
          <a:p>
            <a:pPr marL="449263" indent="-449263"/>
            <a:endParaRPr lang="es-MX" sz="2000" b="0" dirty="0" smtClean="0"/>
          </a:p>
          <a:p>
            <a:pPr marL="449263" indent="-449263"/>
            <a:r>
              <a:rPr lang="es-MX" sz="2000" b="0" dirty="0" smtClean="0"/>
              <a:t>La retroalimentación pone de manifiesto la brecha existente entre el desempeño real y el que se pretende (ayuda a resaltar los problemas).</a:t>
            </a:r>
          </a:p>
        </p:txBody>
      </p:sp>
    </p:spTree>
    <p:extLst>
      <p:ext uri="{BB962C8B-B14F-4D97-AF65-F5344CB8AC3E}">
        <p14:creationId xmlns:p14="http://schemas.microsoft.com/office/powerpoint/2010/main" val="391807333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no intrusivos (Muestreo)</a:t>
            </a:r>
            <a:endParaRPr lang="es-MX" dirty="0"/>
          </a:p>
        </p:txBody>
      </p:sp>
      <mc:AlternateContent xmlns:mc="http://schemas.openxmlformats.org/markup-compatibility/2006" xmlns:a14="http://schemas.microsoft.com/office/drawing/2010/main">
        <mc:Choice Requires="a14">
          <p:sp>
            <p:nvSpPr>
              <p:cNvPr id="4" name="3 Marcador de contenido"/>
              <p:cNvSpPr>
                <a:spLocks noGrp="1"/>
              </p:cNvSpPr>
              <p:nvPr>
                <p:ph idx="1"/>
              </p:nvPr>
            </p:nvSpPr>
            <p:spPr>
              <a:xfrm>
                <a:off x="822960" y="1556792"/>
                <a:ext cx="7781488" cy="5112568"/>
              </a:xfrm>
            </p:spPr>
            <p:txBody>
              <a:bodyPr>
                <a:noAutofit/>
              </a:bodyPr>
              <a:lstStyle/>
              <a:p>
                <a:pPr marL="0" lvl="0" indent="0">
                  <a:buNone/>
                </a:pPr>
                <a:r>
                  <a:rPr lang="es-MX" dirty="0" smtClean="0"/>
                  <a:t>Tamaño de la muestra Ejemplo:</a:t>
                </a:r>
              </a:p>
              <a:p>
                <a:pPr lvl="2">
                  <a:buAutoNum type="arabicPeriod"/>
                </a:pPr>
                <a:r>
                  <a:rPr lang="es-MX" b="0" dirty="0" smtClean="0"/>
                  <a:t>Localizar copia de los formularios de pedidos de los últimos seis meses</a:t>
                </a:r>
              </a:p>
              <a:p>
                <a:pPr lvl="2">
                  <a:buAutoNum type="arabicPeriod"/>
                </a:pPr>
                <a:r>
                  <a:rPr lang="es-MX" b="0" dirty="0" smtClean="0"/>
                  <a:t>Examinar algunos de los formularios de pedidos y concluir que solamente el 5% (0.05) contiene errores</a:t>
                </a:r>
              </a:p>
              <a:p>
                <a:pPr lvl="2">
                  <a:buAutoNum type="arabicPeriod"/>
                </a:pPr>
                <a:r>
                  <a:rPr lang="es-MX" b="0" dirty="0" smtClean="0"/>
                  <a:t>Tomar la decisión subjetiva respecto  que la estimación del intervalo aceptable será +- 0.02</a:t>
                </a:r>
              </a:p>
              <a:p>
                <a:pPr lvl="2">
                  <a:buAutoNum type="arabicPeriod"/>
                </a:pPr>
                <a:r>
                  <a:rPr lang="es-MX" b="0" dirty="0" smtClean="0"/>
                  <a:t>Seleccionar un nivel de confianza de 95%. Busca el coeficiente de confianza (valor z)</a:t>
                </a:r>
              </a:p>
              <a:p>
                <a:pPr lvl="2">
                  <a:buAutoNum type="arabicPeriod"/>
                </a:pPr>
                <a:r>
                  <a:rPr lang="es-MX" b="0" dirty="0" smtClean="0"/>
                  <a:t>Calcular </a:t>
                </a:r>
                <a14:m>
                  <m:oMath xmlns:m="http://schemas.openxmlformats.org/officeDocument/2006/math">
                    <m:sSub>
                      <m:sSubPr>
                        <m:ctrlPr>
                          <a:rPr lang="es-MX" b="0" i="1" smtClean="0">
                            <a:latin typeface="Cambria Math"/>
                            <a:ea typeface="Cambria Math"/>
                          </a:rPr>
                        </m:ctrlPr>
                      </m:sSubPr>
                      <m:e>
                        <m:r>
                          <a:rPr lang="es-MX" b="0" i="1" smtClean="0">
                            <a:latin typeface="Cambria Math"/>
                            <a:ea typeface="Cambria Math"/>
                          </a:rPr>
                          <m:t>𝜎</m:t>
                        </m:r>
                      </m:e>
                      <m:sub>
                        <m:r>
                          <a:rPr lang="es-MX" b="0" i="1" smtClean="0">
                            <a:latin typeface="Cambria Math"/>
                            <a:ea typeface="Cambria Math"/>
                          </a:rPr>
                          <m:t>𝑝</m:t>
                        </m:r>
                      </m:sub>
                    </m:sSub>
                    <m:r>
                      <a:rPr lang="es-MX" b="0" i="1" smtClean="0">
                        <a:latin typeface="Cambria Math"/>
                        <a:ea typeface="Cambria Math"/>
                      </a:rPr>
                      <m:t>=</m:t>
                    </m:r>
                    <m:f>
                      <m:fPr>
                        <m:ctrlPr>
                          <a:rPr lang="es-MX" b="0" i="1" smtClean="0">
                            <a:latin typeface="Cambria Math"/>
                            <a:ea typeface="Cambria Math"/>
                          </a:rPr>
                        </m:ctrlPr>
                      </m:fPr>
                      <m:num>
                        <m:r>
                          <a:rPr lang="es-MX" b="0" i="1" smtClean="0">
                            <a:latin typeface="Cambria Math"/>
                            <a:ea typeface="Cambria Math"/>
                          </a:rPr>
                          <m:t>𝑖</m:t>
                        </m:r>
                      </m:num>
                      <m:den>
                        <m:r>
                          <a:rPr lang="es-MX" b="0" i="1" smtClean="0">
                            <a:latin typeface="Cambria Math"/>
                            <a:ea typeface="Cambria Math"/>
                          </a:rPr>
                          <m:t>𝑧</m:t>
                        </m:r>
                      </m:den>
                    </m:f>
                    <m:r>
                      <a:rPr lang="es-MX" b="0" i="1" smtClean="0">
                        <a:latin typeface="Cambria Math"/>
                        <a:ea typeface="Cambria Math"/>
                      </a:rPr>
                      <m:t>= </m:t>
                    </m:r>
                    <m:f>
                      <m:fPr>
                        <m:ctrlPr>
                          <a:rPr lang="es-MX" b="0" i="1" smtClean="0">
                            <a:latin typeface="Cambria Math"/>
                            <a:ea typeface="Cambria Math"/>
                          </a:rPr>
                        </m:ctrlPr>
                      </m:fPr>
                      <m:num>
                        <m:r>
                          <a:rPr lang="es-MX" b="0" i="1" smtClean="0">
                            <a:latin typeface="Cambria Math"/>
                            <a:ea typeface="Cambria Math"/>
                          </a:rPr>
                          <m:t>0.02</m:t>
                        </m:r>
                      </m:num>
                      <m:den>
                        <m:r>
                          <a:rPr lang="es-MX" b="0" i="1" smtClean="0">
                            <a:latin typeface="Cambria Math"/>
                            <a:ea typeface="Cambria Math"/>
                          </a:rPr>
                          <m:t>1.96</m:t>
                        </m:r>
                      </m:den>
                    </m:f>
                    <m:r>
                      <a:rPr lang="es-MX" b="0" i="1" smtClean="0">
                        <a:latin typeface="Cambria Math"/>
                        <a:ea typeface="Cambria Math"/>
                      </a:rPr>
                      <m:t>=0.0102</m:t>
                    </m:r>
                  </m:oMath>
                </a14:m>
                <a:endParaRPr lang="es-MX" b="0" dirty="0" smtClean="0"/>
              </a:p>
              <a:p>
                <a:pPr lvl="2">
                  <a:buAutoNum type="arabicPeriod"/>
                </a:pPr>
                <a:r>
                  <a:rPr lang="es-MX" b="0" dirty="0" smtClean="0"/>
                  <a:t>Determinar que buscará los pedidos que contienen errores en nombres, direcciones, cantidades o número de modelos</a:t>
                </a:r>
              </a:p>
              <a:p>
                <a:pPr lvl="2">
                  <a:buAutoNum type="arabicPeriod"/>
                </a:pPr>
                <a:r>
                  <a:rPr lang="es-MX" b="0" dirty="0" smtClean="0"/>
                  <a:t>Determinar el tamaño de la muestra necesario, n, de la siguiente manera</a:t>
                </a:r>
                <a:endParaRPr lang="es-MX" b="0" dirty="0"/>
              </a:p>
              <a:p>
                <a:pPr lvl="2" algn="ctr"/>
                <a14:m>
                  <m:oMath xmlns:m="http://schemas.openxmlformats.org/officeDocument/2006/math">
                    <m:r>
                      <a:rPr lang="es-MX" b="0" i="1" smtClean="0">
                        <a:latin typeface="Cambria Math"/>
                      </a:rPr>
                      <m:t>𝑛</m:t>
                    </m:r>
                    <m:r>
                      <a:rPr lang="es-MX" b="0" i="1" smtClean="0">
                        <a:latin typeface="Cambria Math"/>
                      </a:rPr>
                      <m:t>=</m:t>
                    </m:r>
                    <m:f>
                      <m:fPr>
                        <m:ctrlPr>
                          <a:rPr lang="es-MX" b="0" i="1" smtClean="0">
                            <a:latin typeface="Cambria Math"/>
                          </a:rPr>
                        </m:ctrlPr>
                      </m:fPr>
                      <m:num>
                        <m:r>
                          <a:rPr lang="es-MX" b="0" i="1" smtClean="0">
                            <a:latin typeface="Cambria Math"/>
                          </a:rPr>
                          <m:t>𝑝</m:t>
                        </m:r>
                        <m:r>
                          <a:rPr lang="es-MX" b="0" i="1" smtClean="0">
                            <a:latin typeface="Cambria Math"/>
                          </a:rPr>
                          <m:t>(1−</m:t>
                        </m:r>
                        <m:r>
                          <a:rPr lang="es-MX" b="0" i="1" smtClean="0">
                            <a:latin typeface="Cambria Math"/>
                          </a:rPr>
                          <m:t>𝑝</m:t>
                        </m:r>
                        <m:r>
                          <a:rPr lang="es-MX" b="0" i="1" smtClean="0">
                            <a:latin typeface="Cambria Math"/>
                          </a:rPr>
                          <m:t>)</m:t>
                        </m:r>
                      </m:num>
                      <m:den>
                        <m:sSubSup>
                          <m:sSubSupPr>
                            <m:ctrlPr>
                              <a:rPr lang="es-MX" b="0" i="1" smtClean="0">
                                <a:latin typeface="Cambria Math"/>
                              </a:rPr>
                            </m:ctrlPr>
                          </m:sSubSupPr>
                          <m:e>
                            <m:r>
                              <a:rPr lang="es-MX" b="0" i="1" smtClean="0">
                                <a:latin typeface="Cambria Math"/>
                                <a:ea typeface="Cambria Math"/>
                              </a:rPr>
                              <m:t>𝜎</m:t>
                            </m:r>
                          </m:e>
                          <m:sub>
                            <m:r>
                              <a:rPr lang="es-MX" b="0" i="1" smtClean="0">
                                <a:latin typeface="Cambria Math"/>
                              </a:rPr>
                              <m:t>𝑝</m:t>
                            </m:r>
                          </m:sub>
                          <m:sup>
                            <m:r>
                              <a:rPr lang="es-MX" b="0" i="1" smtClean="0">
                                <a:latin typeface="Cambria Math"/>
                              </a:rPr>
                              <m:t>2</m:t>
                            </m:r>
                          </m:sup>
                        </m:sSubSup>
                      </m:den>
                    </m:f>
                    <m:r>
                      <a:rPr lang="es-MX" b="0" i="1" smtClean="0">
                        <a:latin typeface="Cambria Math"/>
                      </a:rPr>
                      <m:t>+1=</m:t>
                    </m:r>
                    <m:f>
                      <m:fPr>
                        <m:ctrlPr>
                          <a:rPr lang="es-MX" b="0" i="1" smtClean="0">
                            <a:latin typeface="Cambria Math"/>
                          </a:rPr>
                        </m:ctrlPr>
                      </m:fPr>
                      <m:num>
                        <m:r>
                          <a:rPr lang="es-MX" b="0" i="1" smtClean="0">
                            <a:latin typeface="Cambria Math"/>
                          </a:rPr>
                          <m:t>0.05(0.95)</m:t>
                        </m:r>
                      </m:num>
                      <m:den>
                        <m:r>
                          <a:rPr lang="es-MX" b="0" i="1" smtClean="0">
                            <a:latin typeface="Cambria Math"/>
                          </a:rPr>
                          <m:t>(0.0102)(0.0102)</m:t>
                        </m:r>
                      </m:den>
                    </m:f>
                    <m:r>
                      <a:rPr lang="es-MX" b="0" i="1" smtClean="0">
                        <a:latin typeface="Cambria Math"/>
                      </a:rPr>
                      <m:t>+1=458</m:t>
                    </m:r>
                  </m:oMath>
                </a14:m>
                <a:endParaRPr lang="es-MX" b="0" dirty="0"/>
              </a:p>
            </p:txBody>
          </p:sp>
        </mc:Choice>
        <mc:Fallback xmlns="">
          <p:sp>
            <p:nvSpPr>
              <p:cNvPr id="4" name="3 Marcador de contenido"/>
              <p:cNvSpPr>
                <a:spLocks noGrp="1" noRot="1" noChangeAspect="1" noMove="1" noResize="1" noEditPoints="1" noAdjustHandles="1" noChangeArrowheads="1" noChangeShapeType="1" noTextEdit="1"/>
              </p:cNvSpPr>
              <p:nvPr>
                <p:ph idx="1"/>
              </p:nvPr>
            </p:nvSpPr>
            <p:spPr>
              <a:xfrm>
                <a:off x="822960" y="1556792"/>
                <a:ext cx="7781488" cy="5112568"/>
              </a:xfrm>
              <a:blipFill rotWithShape="1">
                <a:blip r:embed="rId2"/>
                <a:stretch>
                  <a:fillRect l="-1176" t="-834" b="-358"/>
                </a:stretch>
              </a:blipFill>
            </p:spPr>
            <p:txBody>
              <a:bodyPr/>
              <a:lstStyle/>
              <a:p>
                <a:r>
                  <a:rPr lang="es-MX">
                    <a:noFill/>
                  </a:rPr>
                  <a:t> </a:t>
                </a:r>
              </a:p>
            </p:txBody>
          </p:sp>
        </mc:Fallback>
      </mc:AlternateContent>
    </p:spTree>
    <p:extLst>
      <p:ext uri="{BB962C8B-B14F-4D97-AF65-F5344CB8AC3E}">
        <p14:creationId xmlns:p14="http://schemas.microsoft.com/office/powerpoint/2010/main" val="262084191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investigación</a:t>
            </a:r>
            <a:endParaRPr lang="es-MX" dirty="0"/>
          </a:p>
        </p:txBody>
      </p:sp>
      <p:sp>
        <p:nvSpPr>
          <p:cNvPr id="3" name="2 Subtítulo"/>
          <p:cNvSpPr>
            <a:spLocks noGrp="1"/>
          </p:cNvSpPr>
          <p:nvPr>
            <p:ph type="subTitle" idx="1"/>
          </p:nvPr>
        </p:nvSpPr>
        <p:spPr/>
        <p:txBody>
          <a:bodyPr/>
          <a:lstStyle/>
          <a:p>
            <a:r>
              <a:rPr lang="es-MX" dirty="0" smtClean="0"/>
              <a:t>Métodos no intrusivos</a:t>
            </a:r>
            <a:endParaRPr lang="es-MX" dirty="0"/>
          </a:p>
        </p:txBody>
      </p:sp>
    </p:spTree>
    <p:extLst>
      <p:ext uri="{BB962C8B-B14F-4D97-AF65-F5344CB8AC3E}">
        <p14:creationId xmlns:p14="http://schemas.microsoft.com/office/powerpoint/2010/main" val="139751968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Métodos no intrusivos (Investigación)</a:t>
            </a:r>
            <a:endParaRPr lang="es-MX" dirty="0"/>
          </a:p>
        </p:txBody>
      </p:sp>
      <p:sp>
        <p:nvSpPr>
          <p:cNvPr id="4" name="3 Marcador de contenido"/>
          <p:cNvSpPr>
            <a:spLocks noGrp="1"/>
          </p:cNvSpPr>
          <p:nvPr>
            <p:ph idx="1"/>
          </p:nvPr>
        </p:nvSpPr>
        <p:spPr>
          <a:xfrm>
            <a:off x="478137" y="1556792"/>
            <a:ext cx="8126311" cy="1080120"/>
          </a:xfrm>
        </p:spPr>
        <p:txBody>
          <a:bodyPr>
            <a:noAutofit/>
          </a:bodyPr>
          <a:lstStyle/>
          <a:p>
            <a:pPr lvl="0"/>
            <a:r>
              <a:rPr lang="es-MX" b="0" dirty="0" smtClean="0"/>
              <a:t>Es la acción de descubrir y analizar los datos.</a:t>
            </a:r>
          </a:p>
          <a:p>
            <a:pPr marL="0" lvl="0" indent="0"/>
            <a:r>
              <a:rPr lang="es-MX" b="0" dirty="0" smtClean="0"/>
              <a:t> Los datos reales revelan en dónde está la organización y hacia dónde creen sus miembros que se dirige</a:t>
            </a:r>
            <a:endParaRPr lang="es-MX" b="0" dirty="0"/>
          </a:p>
          <a:p>
            <a:pPr marL="285750" lvl="0" indent="-285750">
              <a:buFont typeface="Arial" pitchFamily="34" charset="0"/>
              <a:buChar char="•"/>
            </a:pPr>
            <a:endParaRPr lang="es-MX" b="0" dirty="0"/>
          </a:p>
        </p:txBody>
      </p:sp>
      <p:graphicFrame>
        <p:nvGraphicFramePr>
          <p:cNvPr id="3" name="2 Diagrama"/>
          <p:cNvGraphicFramePr/>
          <p:nvPr>
            <p:extLst>
              <p:ext uri="{D42A27DB-BD31-4B8C-83A1-F6EECF244321}">
                <p14:modId xmlns:p14="http://schemas.microsoft.com/office/powerpoint/2010/main" val="159923942"/>
              </p:ext>
            </p:extLst>
          </p:nvPr>
        </p:nvGraphicFramePr>
        <p:xfrm>
          <a:off x="1610152" y="2996952"/>
          <a:ext cx="6216352" cy="2608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3 Marcador de contenido"/>
          <p:cNvSpPr txBox="1">
            <a:spLocks/>
          </p:cNvSpPr>
          <p:nvPr/>
        </p:nvSpPr>
        <p:spPr>
          <a:xfrm>
            <a:off x="827584" y="5949280"/>
            <a:ext cx="7781488" cy="720080"/>
          </a:xfrm>
          <a:prstGeom prst="rect">
            <a:avLst/>
          </a:prstGeom>
        </p:spPr>
        <p:txBody>
          <a:bodyPr vert="horz" lIns="91440" tIns="45720" rIns="91440" bIns="45720" rtlCol="0">
            <a:noAutofit/>
          </a:bodyPr>
          <a:lst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a:lstStyle>
          <a:p>
            <a:pPr marL="0" indent="0"/>
            <a:r>
              <a:rPr lang="es-MX" b="0" dirty="0" smtClean="0"/>
              <a:t>Se recomienda que en esta tarea se lleven registros detallados de los hallazgos (una bitácora), registrando por lo menos fechas, origen del documento, hallazgo</a:t>
            </a:r>
          </a:p>
          <a:p>
            <a:pPr marL="285750" indent="-285750">
              <a:buFont typeface="Arial" pitchFamily="34" charset="0"/>
              <a:buChar char="•"/>
            </a:pPr>
            <a:endParaRPr lang="es-MX" b="0" dirty="0"/>
          </a:p>
        </p:txBody>
      </p:sp>
      <p:sp>
        <p:nvSpPr>
          <p:cNvPr id="6" name="5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69045916"/>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Otros métodos</a:t>
            </a:r>
            <a:endParaRPr lang="es-MX" dirty="0"/>
          </a:p>
        </p:txBody>
      </p:sp>
      <p:sp>
        <p:nvSpPr>
          <p:cNvPr id="4" name="3 Subtítulo"/>
          <p:cNvSpPr>
            <a:spLocks noGrp="1"/>
          </p:cNvSpPr>
          <p:nvPr>
            <p:ph type="subTitle" idx="1"/>
          </p:nvPr>
        </p:nvSpPr>
        <p:spPr/>
        <p:txBody>
          <a:bodyPr/>
          <a:lstStyle/>
          <a:p>
            <a:endParaRPr lang="es-MX"/>
          </a:p>
        </p:txBody>
      </p:sp>
    </p:spTree>
    <p:extLst>
      <p:ext uri="{BB962C8B-B14F-4D97-AF65-F5344CB8AC3E}">
        <p14:creationId xmlns:p14="http://schemas.microsoft.com/office/powerpoint/2010/main" val="2624761208"/>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smtClean="0"/>
              <a:t>Otros métodos de recopilación de información</a:t>
            </a:r>
            <a:endParaRPr lang="es-MX" sz="3200" dirty="0"/>
          </a:p>
        </p:txBody>
      </p:sp>
      <p:sp>
        <p:nvSpPr>
          <p:cNvPr id="6" name="5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7" name="6 Diagrama"/>
          <p:cNvGraphicFramePr/>
          <p:nvPr>
            <p:extLst>
              <p:ext uri="{D42A27DB-BD31-4B8C-83A1-F6EECF244321}">
                <p14:modId xmlns:p14="http://schemas.microsoft.com/office/powerpoint/2010/main" val="3621392374"/>
              </p:ext>
            </p:extLst>
          </p:nvPr>
        </p:nvGraphicFramePr>
        <p:xfrm>
          <a:off x="478137" y="1628800"/>
          <a:ext cx="8342335"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1720" y="4821535"/>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2120" y="4869160"/>
            <a:ext cx="19240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000856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dirty="0" smtClean="0"/>
              <a:t>Otros métodos de recopilación de información</a:t>
            </a:r>
            <a:endParaRPr lang="es-MX" sz="3200" dirty="0"/>
          </a:p>
        </p:txBody>
      </p:sp>
      <p:sp>
        <p:nvSpPr>
          <p:cNvPr id="6" name="5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7" name="6 Diagrama"/>
          <p:cNvGraphicFramePr/>
          <p:nvPr>
            <p:extLst>
              <p:ext uri="{D42A27DB-BD31-4B8C-83A1-F6EECF244321}">
                <p14:modId xmlns:p14="http://schemas.microsoft.com/office/powerpoint/2010/main" val="3567649446"/>
              </p:ext>
            </p:extLst>
          </p:nvPr>
        </p:nvGraphicFramePr>
        <p:xfrm>
          <a:off x="478137" y="1628800"/>
          <a:ext cx="8342335"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29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4869160"/>
            <a:ext cx="3076575"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921187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Estimación de tiempos y costos de desarrollo</a:t>
            </a:r>
            <a:endParaRPr lang="es-MX" dirty="0"/>
          </a:p>
        </p:txBody>
      </p:sp>
      <p:sp>
        <p:nvSpPr>
          <p:cNvPr id="3" name="2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271093647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y control de actividades</a:t>
            </a:r>
            <a:endParaRPr lang="es-MX" dirty="0"/>
          </a:p>
        </p:txBody>
      </p:sp>
      <p:graphicFrame>
        <p:nvGraphicFramePr>
          <p:cNvPr id="7" name="6 Diagrama"/>
          <p:cNvGraphicFramePr/>
          <p:nvPr>
            <p:extLst>
              <p:ext uri="{D42A27DB-BD31-4B8C-83A1-F6EECF244321}">
                <p14:modId xmlns:p14="http://schemas.microsoft.com/office/powerpoint/2010/main" val="3000287908"/>
              </p:ext>
            </p:extLst>
          </p:nvPr>
        </p:nvGraphicFramePr>
        <p:xfrm>
          <a:off x="0" y="1484784"/>
          <a:ext cx="9396536" cy="5000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2109446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630" y="343152"/>
            <a:ext cx="8229600" cy="990600"/>
          </a:xfrm>
        </p:spPr>
        <p:txBody>
          <a:bodyPr/>
          <a:lstStyle/>
          <a:p>
            <a:r>
              <a:rPr lang="es-MX" dirty="0" smtClean="0"/>
              <a:t>Planeación de Proyectos</a:t>
            </a:r>
            <a:endParaRPr lang="es-MX" dirty="0"/>
          </a:p>
        </p:txBody>
      </p:sp>
      <p:sp>
        <p:nvSpPr>
          <p:cNvPr id="3" name="2 Marcador de contenido"/>
          <p:cNvSpPr>
            <a:spLocks noGrp="1"/>
          </p:cNvSpPr>
          <p:nvPr>
            <p:ph idx="1"/>
          </p:nvPr>
        </p:nvSpPr>
        <p:spPr>
          <a:xfrm>
            <a:off x="822960" y="1100629"/>
            <a:ext cx="7520940" cy="1392268"/>
          </a:xfrm>
        </p:spPr>
        <p:txBody>
          <a:bodyPr/>
          <a:lstStyle/>
          <a:p>
            <a:r>
              <a:rPr lang="es-MX" dirty="0" smtClean="0"/>
              <a:t>Cálculo del tiempo requerido</a:t>
            </a:r>
            <a:endParaRPr lang="es-MX" dirty="0"/>
          </a:p>
        </p:txBody>
      </p:sp>
      <p:sp>
        <p:nvSpPr>
          <p:cNvPr id="4" name="3 Rectángulo"/>
          <p:cNvSpPr/>
          <p:nvPr/>
        </p:nvSpPr>
        <p:spPr>
          <a:xfrm>
            <a:off x="251520" y="1484783"/>
            <a:ext cx="8712968" cy="461665"/>
          </a:xfrm>
          <a:prstGeom prst="rect">
            <a:avLst/>
          </a:prstGeom>
          <a:noFill/>
        </p:spPr>
        <p:txBody>
          <a:bodyPr wrap="square" lIns="91440" tIns="45720" rIns="91440" bIns="45720">
            <a:spAutoFit/>
          </a:bodyPr>
          <a:lstStyle/>
          <a:p>
            <a:pPr algn="ctr"/>
            <a:r>
              <a:rPr lang="es-MX"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Determinar el nivel de detalle para definir las actividades</a:t>
            </a:r>
            <a:endParaRPr lang="es-MX"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4 CuadroTexto"/>
          <p:cNvSpPr txBox="1"/>
          <p:nvPr/>
        </p:nvSpPr>
        <p:spPr>
          <a:xfrm>
            <a:off x="683568" y="1946449"/>
            <a:ext cx="8280920" cy="369332"/>
          </a:xfrm>
          <a:prstGeom prst="rect">
            <a:avLst/>
          </a:prstGeom>
          <a:noFill/>
        </p:spPr>
        <p:txBody>
          <a:bodyPr wrap="square" rtlCol="0">
            <a:spAutoFit/>
          </a:bodyPr>
          <a:lstStyle/>
          <a:p>
            <a:r>
              <a:rPr lang="es-MX" b="1" dirty="0" smtClean="0">
                <a:effectLst>
                  <a:outerShdw blurRad="38100" dist="38100" dir="2700000" algn="tl">
                    <a:srgbClr val="000000">
                      <a:alpha val="43137"/>
                    </a:srgbClr>
                  </a:outerShdw>
                </a:effectLst>
              </a:rPr>
              <a:t>La planeación de un proyecto empieza por dividirlo en tres actividades principales</a:t>
            </a:r>
            <a:endParaRPr lang="es-MX" b="1" dirty="0">
              <a:effectLst>
                <a:outerShdw blurRad="38100" dist="38100" dir="2700000" algn="tl">
                  <a:srgbClr val="000000">
                    <a:alpha val="43137"/>
                  </a:srgbClr>
                </a:outerShdw>
              </a:effectLst>
            </a:endParaRPr>
          </a:p>
        </p:txBody>
      </p:sp>
      <p:graphicFrame>
        <p:nvGraphicFramePr>
          <p:cNvPr id="6" name="5 Diagrama"/>
          <p:cNvGraphicFramePr/>
          <p:nvPr>
            <p:extLst>
              <p:ext uri="{D42A27DB-BD31-4B8C-83A1-F6EECF244321}">
                <p14:modId xmlns:p14="http://schemas.microsoft.com/office/powerpoint/2010/main" val="1995123997"/>
              </p:ext>
            </p:extLst>
          </p:nvPr>
        </p:nvGraphicFramePr>
        <p:xfrm>
          <a:off x="251520" y="2852936"/>
          <a:ext cx="4104456" cy="3536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Diagrama"/>
          <p:cNvGraphicFramePr/>
          <p:nvPr>
            <p:extLst>
              <p:ext uri="{D42A27DB-BD31-4B8C-83A1-F6EECF244321}">
                <p14:modId xmlns:p14="http://schemas.microsoft.com/office/powerpoint/2010/main" val="585271967"/>
              </p:ext>
            </p:extLst>
          </p:nvPr>
        </p:nvGraphicFramePr>
        <p:xfrm>
          <a:off x="4824028" y="2636912"/>
          <a:ext cx="4104456" cy="35361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7 Cerrar llave"/>
          <p:cNvSpPr/>
          <p:nvPr/>
        </p:nvSpPr>
        <p:spPr>
          <a:xfrm>
            <a:off x="4532940" y="2924944"/>
            <a:ext cx="291088" cy="1080120"/>
          </a:xfrm>
          <a:prstGeom prst="rightBrace">
            <a:avLst/>
          </a:prstGeom>
          <a:ln w="57150"/>
        </p:spPr>
        <p:style>
          <a:lnRef idx="1">
            <a:schemeClr val="accent2"/>
          </a:lnRef>
          <a:fillRef idx="0">
            <a:schemeClr val="accent2"/>
          </a:fillRef>
          <a:effectRef idx="0">
            <a:schemeClr val="accent2"/>
          </a:effectRef>
          <a:fontRef idx="minor">
            <a:schemeClr val="tx1"/>
          </a:fontRef>
        </p:style>
        <p:txBody>
          <a:bodyPr rtlCol="0" anchor="ctr"/>
          <a:lstStyle/>
          <a:p>
            <a:pPr algn="ctr"/>
            <a:endParaRPr lang="es-MX"/>
          </a:p>
        </p:txBody>
      </p:sp>
      <p:sp>
        <p:nvSpPr>
          <p:cNvPr id="9" name="8 CuadroTexto"/>
          <p:cNvSpPr txBox="1"/>
          <p:nvPr/>
        </p:nvSpPr>
        <p:spPr>
          <a:xfrm>
            <a:off x="1835696" y="2584956"/>
            <a:ext cx="646524" cy="369332"/>
          </a:xfrm>
          <a:prstGeom prst="rect">
            <a:avLst/>
          </a:prstGeom>
          <a:noFill/>
        </p:spPr>
        <p:txBody>
          <a:bodyPr wrap="none" rtlCol="0">
            <a:spAutoFit/>
          </a:bodyPr>
          <a:lstStyle/>
          <a:p>
            <a:r>
              <a:rPr lang="es-MX" dirty="0" smtClean="0">
                <a:solidFill>
                  <a:srgbClr val="FF0000"/>
                </a:solidFill>
              </a:rPr>
              <a:t>Fase</a:t>
            </a:r>
            <a:endParaRPr lang="es-MX" dirty="0">
              <a:solidFill>
                <a:srgbClr val="FF0000"/>
              </a:solidFill>
            </a:endParaRPr>
          </a:p>
        </p:txBody>
      </p:sp>
      <p:cxnSp>
        <p:nvCxnSpPr>
          <p:cNvPr id="11" name="10 Conector recto de flecha"/>
          <p:cNvCxnSpPr>
            <a:stCxn id="9" idx="1"/>
          </p:cNvCxnSpPr>
          <p:nvPr/>
        </p:nvCxnSpPr>
        <p:spPr>
          <a:xfrm flipH="1">
            <a:off x="1187624" y="2769622"/>
            <a:ext cx="648072" cy="29933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3347864" y="2887025"/>
            <a:ext cx="1065869" cy="369332"/>
          </a:xfrm>
          <a:prstGeom prst="rect">
            <a:avLst/>
          </a:prstGeom>
          <a:noFill/>
        </p:spPr>
        <p:txBody>
          <a:bodyPr wrap="none" rtlCol="0">
            <a:spAutoFit/>
          </a:bodyPr>
          <a:lstStyle/>
          <a:p>
            <a:r>
              <a:rPr lang="es-MX" dirty="0" smtClean="0">
                <a:solidFill>
                  <a:srgbClr val="FF0000"/>
                </a:solidFill>
              </a:rPr>
              <a:t>Actividad</a:t>
            </a:r>
            <a:endParaRPr lang="es-MX" dirty="0">
              <a:solidFill>
                <a:srgbClr val="FF0000"/>
              </a:solidFill>
            </a:endParaRPr>
          </a:p>
        </p:txBody>
      </p:sp>
      <p:cxnSp>
        <p:nvCxnSpPr>
          <p:cNvPr id="13" name="12 Conector recto de flecha"/>
          <p:cNvCxnSpPr>
            <a:stCxn id="12" idx="1"/>
          </p:cNvCxnSpPr>
          <p:nvPr/>
        </p:nvCxnSpPr>
        <p:spPr>
          <a:xfrm flipH="1">
            <a:off x="2699792" y="3071691"/>
            <a:ext cx="648072" cy="29933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6156176" y="2699628"/>
            <a:ext cx="1065869" cy="369332"/>
          </a:xfrm>
          <a:prstGeom prst="rect">
            <a:avLst/>
          </a:prstGeom>
          <a:noFill/>
        </p:spPr>
        <p:txBody>
          <a:bodyPr wrap="none" rtlCol="0">
            <a:spAutoFit/>
          </a:bodyPr>
          <a:lstStyle/>
          <a:p>
            <a:r>
              <a:rPr lang="es-MX" dirty="0" smtClean="0">
                <a:solidFill>
                  <a:srgbClr val="FF0000"/>
                </a:solidFill>
              </a:rPr>
              <a:t>Actividad</a:t>
            </a:r>
            <a:endParaRPr lang="es-MX" dirty="0">
              <a:solidFill>
                <a:srgbClr val="FF0000"/>
              </a:solidFill>
            </a:endParaRPr>
          </a:p>
        </p:txBody>
      </p:sp>
      <p:cxnSp>
        <p:nvCxnSpPr>
          <p:cNvPr id="15" name="14 Conector recto de flecha"/>
          <p:cNvCxnSpPr>
            <a:stCxn id="14" idx="1"/>
          </p:cNvCxnSpPr>
          <p:nvPr/>
        </p:nvCxnSpPr>
        <p:spPr>
          <a:xfrm flipH="1">
            <a:off x="5508104" y="2884294"/>
            <a:ext cx="648072" cy="29933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4864194" y="6048982"/>
            <a:ext cx="1095621" cy="646331"/>
          </a:xfrm>
          <a:prstGeom prst="rect">
            <a:avLst/>
          </a:prstGeom>
          <a:noFill/>
        </p:spPr>
        <p:txBody>
          <a:bodyPr wrap="none" rtlCol="0">
            <a:spAutoFit/>
          </a:bodyPr>
          <a:lstStyle/>
          <a:p>
            <a:r>
              <a:rPr lang="es-MX" dirty="0" smtClean="0">
                <a:solidFill>
                  <a:srgbClr val="FF0000"/>
                </a:solidFill>
              </a:rPr>
              <a:t>Actividad</a:t>
            </a:r>
          </a:p>
          <a:p>
            <a:r>
              <a:rPr lang="es-MX" dirty="0" smtClean="0">
                <a:solidFill>
                  <a:srgbClr val="FF0000"/>
                </a:solidFill>
              </a:rPr>
              <a:t>detallada</a:t>
            </a:r>
            <a:endParaRPr lang="es-MX" dirty="0">
              <a:solidFill>
                <a:srgbClr val="FF0000"/>
              </a:solidFill>
            </a:endParaRPr>
          </a:p>
        </p:txBody>
      </p:sp>
      <p:cxnSp>
        <p:nvCxnSpPr>
          <p:cNvPr id="17" name="16 Conector recto de flecha"/>
          <p:cNvCxnSpPr>
            <a:stCxn id="16" idx="0"/>
          </p:cNvCxnSpPr>
          <p:nvPr/>
        </p:nvCxnSpPr>
        <p:spPr>
          <a:xfrm flipV="1">
            <a:off x="5412005" y="5712633"/>
            <a:ext cx="392721" cy="33634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6702390" y="6309320"/>
            <a:ext cx="2202206" cy="369332"/>
          </a:xfrm>
          <a:prstGeom prst="rect">
            <a:avLst/>
          </a:prstGeom>
          <a:noFill/>
        </p:spPr>
        <p:txBody>
          <a:bodyPr wrap="none" rtlCol="0">
            <a:spAutoFit/>
          </a:bodyPr>
          <a:lstStyle/>
          <a:p>
            <a:r>
              <a:rPr lang="es-MX" dirty="0" smtClean="0">
                <a:solidFill>
                  <a:srgbClr val="FF0000"/>
                </a:solidFill>
              </a:rPr>
              <a:t>Semanas requeridas</a:t>
            </a:r>
            <a:endParaRPr lang="es-MX" dirty="0">
              <a:solidFill>
                <a:srgbClr val="FF0000"/>
              </a:solidFill>
            </a:endParaRPr>
          </a:p>
        </p:txBody>
      </p:sp>
      <p:cxnSp>
        <p:nvCxnSpPr>
          <p:cNvPr id="19" name="18 Conector recto de flecha"/>
          <p:cNvCxnSpPr>
            <a:stCxn id="18" idx="0"/>
          </p:cNvCxnSpPr>
          <p:nvPr/>
        </p:nvCxnSpPr>
        <p:spPr>
          <a:xfrm flipV="1">
            <a:off x="7803493" y="5661248"/>
            <a:ext cx="384408" cy="6480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19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9547897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sp>
        <p:nvSpPr>
          <p:cNvPr id="3" name="2 Marcador de contenido"/>
          <p:cNvSpPr>
            <a:spLocks noGrp="1"/>
          </p:cNvSpPr>
          <p:nvPr>
            <p:ph idx="1"/>
          </p:nvPr>
        </p:nvSpPr>
        <p:spPr/>
        <p:txBody>
          <a:bodyPr/>
          <a:lstStyle/>
          <a:p>
            <a:pPr marL="0" indent="0">
              <a:buNone/>
            </a:pPr>
            <a:r>
              <a:rPr lang="es-MX" dirty="0" smtClean="0"/>
              <a:t>Diagramas de Gantt</a:t>
            </a:r>
          </a:p>
          <a:p>
            <a:pPr marL="0" indent="0">
              <a:buNone/>
            </a:pPr>
            <a:endParaRPr lang="es-MX" dirty="0" smtClean="0"/>
          </a:p>
          <a:p>
            <a:r>
              <a:rPr lang="es-MX" b="0" dirty="0" smtClean="0"/>
              <a:t>Forma fácil de programar tareas </a:t>
            </a:r>
          </a:p>
          <a:p>
            <a:pPr>
              <a:buFont typeface="Arial" pitchFamily="34" charset="0"/>
              <a:buChar char="•"/>
            </a:pPr>
            <a:r>
              <a:rPr lang="es-MX" b="0" dirty="0" smtClean="0"/>
              <a:t>Las barras representan cada tarea o actividad</a:t>
            </a:r>
          </a:p>
          <a:p>
            <a:pPr>
              <a:buFont typeface="Arial" pitchFamily="34" charset="0"/>
              <a:buChar char="•"/>
            </a:pPr>
            <a:r>
              <a:rPr lang="es-MX" b="0" dirty="0" smtClean="0"/>
              <a:t>La longitud de al barra representa la duración de la tarea</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933056"/>
            <a:ext cx="2739435" cy="23627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437112"/>
            <a:ext cx="2800350" cy="16287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303719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Problemas</a:t>
            </a:r>
            <a:endParaRPr lang="es-MX" dirty="0"/>
          </a:p>
        </p:txBody>
      </p:sp>
      <p:sp>
        <p:nvSpPr>
          <p:cNvPr id="3" name="2 Marcador de contenido"/>
          <p:cNvSpPr>
            <a:spLocks noGrp="1"/>
          </p:cNvSpPr>
          <p:nvPr>
            <p:ph idx="1"/>
          </p:nvPr>
        </p:nvSpPr>
        <p:spPr>
          <a:xfrm>
            <a:off x="822960" y="1388660"/>
            <a:ext cx="7520940" cy="456164"/>
          </a:xfrm>
        </p:spPr>
        <p:txBody>
          <a:bodyPr>
            <a:normAutofit fontScale="70000" lnSpcReduction="20000"/>
          </a:bodyPr>
          <a:lstStyle/>
          <a:p>
            <a:r>
              <a:rPr lang="es-MX" dirty="0" smtClean="0"/>
              <a:t>Síntomas de problemas y técnicas útiles para la detección de los mismos</a:t>
            </a:r>
            <a:endParaRPr lang="es-MX" dirty="0"/>
          </a:p>
        </p:txBody>
      </p:sp>
      <p:graphicFrame>
        <p:nvGraphicFramePr>
          <p:cNvPr id="4" name="3 Diagrama"/>
          <p:cNvGraphicFramePr/>
          <p:nvPr>
            <p:extLst>
              <p:ext uri="{D42A27DB-BD31-4B8C-83A1-F6EECF244321}">
                <p14:modId xmlns:p14="http://schemas.microsoft.com/office/powerpoint/2010/main" val="3593363400"/>
              </p:ext>
            </p:extLst>
          </p:nvPr>
        </p:nvGraphicFramePr>
        <p:xfrm>
          <a:off x="683568" y="1397000"/>
          <a:ext cx="8136904" cy="5272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0160747"/>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sp>
        <p:nvSpPr>
          <p:cNvPr id="3" name="2 Marcador de contenido"/>
          <p:cNvSpPr>
            <a:spLocks noGrp="1"/>
          </p:cNvSpPr>
          <p:nvPr>
            <p:ph idx="1"/>
          </p:nvPr>
        </p:nvSpPr>
        <p:spPr/>
        <p:txBody>
          <a:bodyPr/>
          <a:lstStyle/>
          <a:p>
            <a:pPr marL="0" indent="0">
              <a:buNone/>
            </a:pPr>
            <a:r>
              <a:rPr lang="es-MX" b="0" dirty="0" smtClean="0"/>
              <a:t>Ventajas</a:t>
            </a:r>
            <a:r>
              <a:rPr lang="es-MX" dirty="0"/>
              <a:t> </a:t>
            </a:r>
            <a:r>
              <a:rPr lang="es-MX" dirty="0" smtClean="0"/>
              <a:t>del Diagrama de Gantt</a:t>
            </a:r>
          </a:p>
          <a:p>
            <a:pPr marL="0" indent="0">
              <a:buNone/>
            </a:pPr>
            <a:endParaRPr lang="es-MX" b="0" dirty="0" smtClean="0"/>
          </a:p>
          <a:p>
            <a:pPr marL="285750" indent="-285750">
              <a:buFont typeface="Arial" pitchFamily="34" charset="0"/>
              <a:buChar char="•"/>
            </a:pPr>
            <a:r>
              <a:rPr lang="es-MX" b="0" dirty="0" smtClean="0"/>
              <a:t>Facilidad de lectura y construcción</a:t>
            </a:r>
          </a:p>
          <a:p>
            <a:pPr marL="285750" indent="-285750">
              <a:buFont typeface="Arial" pitchFamily="34" charset="0"/>
              <a:buChar char="•"/>
            </a:pPr>
            <a:r>
              <a:rPr lang="es-MX" b="0" dirty="0" smtClean="0"/>
              <a:t>Muestra clara de los tiempos ya que el tamaño de la barra indica el tamaño relativo de la actividad</a:t>
            </a:r>
            <a:endParaRPr lang="es-MX" b="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4221088"/>
            <a:ext cx="4553694" cy="220489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284" y="4221088"/>
            <a:ext cx="3816424" cy="25141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7639407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sp>
        <p:nvSpPr>
          <p:cNvPr id="3" name="2 Marcador de contenido"/>
          <p:cNvSpPr>
            <a:spLocks noGrp="1"/>
          </p:cNvSpPr>
          <p:nvPr>
            <p:ph idx="1"/>
          </p:nvPr>
        </p:nvSpPr>
        <p:spPr>
          <a:xfrm>
            <a:off x="478137" y="1412776"/>
            <a:ext cx="3877839" cy="5445224"/>
          </a:xfrm>
        </p:spPr>
        <p:txBody>
          <a:bodyPr>
            <a:normAutofit fontScale="70000" lnSpcReduction="20000"/>
          </a:bodyPr>
          <a:lstStyle/>
          <a:p>
            <a:pPr marL="0" indent="0">
              <a:buNone/>
            </a:pPr>
            <a:r>
              <a:rPr lang="es-MX" dirty="0" smtClean="0"/>
              <a:t>Diagramas de PERT</a:t>
            </a:r>
          </a:p>
          <a:p>
            <a:endParaRPr lang="es-MX" dirty="0" smtClean="0"/>
          </a:p>
          <a:p>
            <a:pPr marL="0" indent="0"/>
            <a:r>
              <a:rPr lang="es-MX" b="0" dirty="0" smtClean="0"/>
              <a:t>Acrónimo de </a:t>
            </a:r>
            <a:r>
              <a:rPr lang="es-MX" b="0" dirty="0" err="1" smtClean="0"/>
              <a:t>Program</a:t>
            </a:r>
            <a:r>
              <a:rPr lang="es-MX" b="0" dirty="0" smtClean="0"/>
              <a:t> </a:t>
            </a:r>
            <a:r>
              <a:rPr lang="es-MX" b="0" dirty="0" err="1" smtClean="0"/>
              <a:t>Evaluation</a:t>
            </a:r>
            <a:r>
              <a:rPr lang="es-MX" b="0" dirty="0" smtClean="0"/>
              <a:t> and </a:t>
            </a:r>
            <a:r>
              <a:rPr lang="es-MX" b="0" dirty="0" err="1"/>
              <a:t>R</a:t>
            </a:r>
            <a:r>
              <a:rPr lang="es-MX" b="0" dirty="0" err="1" smtClean="0"/>
              <a:t>eview</a:t>
            </a:r>
            <a:r>
              <a:rPr lang="es-MX" b="0" dirty="0" smtClean="0"/>
              <a:t> </a:t>
            </a:r>
            <a:r>
              <a:rPr lang="es-MX" b="0" dirty="0" err="1" smtClean="0"/>
              <a:t>Techniques</a:t>
            </a:r>
            <a:r>
              <a:rPr lang="es-MX" b="0" dirty="0" smtClean="0"/>
              <a:t> (</a:t>
            </a:r>
            <a:r>
              <a:rPr lang="es-MX" b="0" dirty="0" err="1" smtClean="0"/>
              <a:t>PERT</a:t>
            </a:r>
            <a:r>
              <a:rPr lang="es-MX" b="0" dirty="0" smtClean="0"/>
              <a:t>)</a:t>
            </a:r>
          </a:p>
          <a:p>
            <a:pPr marL="0" indent="0"/>
            <a:endParaRPr lang="es-MX" b="0" dirty="0" smtClean="0"/>
          </a:p>
          <a:p>
            <a:pPr>
              <a:buFont typeface="Arial" pitchFamily="34" charset="0"/>
              <a:buChar char="•"/>
            </a:pPr>
            <a:r>
              <a:rPr lang="es-MX" b="0" dirty="0" smtClean="0"/>
              <a:t>Un proceso se representa mediante una red de nodos  y flechas que se evalúa para determinar las actividades críticas, mejorar la programación de flechas  si es necesario y revisar el progreso una vez que se aborda el proyecto</a:t>
            </a:r>
          </a:p>
          <a:p>
            <a:pPr>
              <a:buFont typeface="Arial" pitchFamily="34" charset="0"/>
              <a:buChar char="•"/>
            </a:pPr>
            <a:endParaRPr lang="es-MX" b="0" dirty="0" smtClean="0"/>
          </a:p>
          <a:p>
            <a:pPr>
              <a:buFont typeface="Arial" pitchFamily="34" charset="0"/>
              <a:buChar char="•"/>
            </a:pPr>
            <a:r>
              <a:rPr lang="es-MX" b="0" dirty="0" smtClean="0"/>
              <a:t>Fue desarrollado a finales de la década de los 50´s</a:t>
            </a:r>
          </a:p>
          <a:p>
            <a:pPr>
              <a:buFont typeface="Arial" pitchFamily="34" charset="0"/>
              <a:buChar char="•"/>
            </a:pPr>
            <a:endParaRPr lang="es-MX" b="0" dirty="0" smtClean="0"/>
          </a:p>
          <a:p>
            <a:pPr>
              <a:buFont typeface="Arial" pitchFamily="34" charset="0"/>
              <a:buChar char="•"/>
            </a:pPr>
            <a:r>
              <a:rPr lang="es-MX" b="0" dirty="0" smtClean="0"/>
              <a:t>Útil cuando las actividades se pueden hacer en paralelo en lugar de en secuencia </a:t>
            </a:r>
          </a:p>
          <a:p>
            <a:pPr>
              <a:buFont typeface="Arial" pitchFamily="34" charset="0"/>
              <a:buChar char="•"/>
            </a:pPr>
            <a:endParaRPr lang="es-MX" b="0" dirty="0" smtClean="0"/>
          </a:p>
          <a:p>
            <a:pPr>
              <a:buFont typeface="Arial" pitchFamily="34" charset="0"/>
              <a:buChar char="•"/>
            </a:pPr>
            <a:r>
              <a:rPr lang="es-MX" dirty="0" smtClean="0"/>
              <a:t>Determina la ruta crítica</a:t>
            </a:r>
            <a:endParaRPr lang="es-MX" b="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3933056"/>
            <a:ext cx="4644614" cy="23191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Estrella de 5 puntas"/>
          <p:cNvSpPr/>
          <p:nvPr/>
        </p:nvSpPr>
        <p:spPr>
          <a:xfrm>
            <a:off x="20937" y="0"/>
            <a:ext cx="457200" cy="4572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362" name="Picture 2" descr="Resultado de imagen para diagrama de pe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1" y="1556792"/>
            <a:ext cx="2466975" cy="1847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514814"/>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sp>
        <p:nvSpPr>
          <p:cNvPr id="3" name="2 Marcador de contenido"/>
          <p:cNvSpPr>
            <a:spLocks noGrp="1"/>
          </p:cNvSpPr>
          <p:nvPr>
            <p:ph idx="1"/>
          </p:nvPr>
        </p:nvSpPr>
        <p:spPr>
          <a:xfrm>
            <a:off x="822960" y="1556792"/>
            <a:ext cx="7421448" cy="4608512"/>
          </a:xfrm>
        </p:spPr>
        <p:txBody>
          <a:bodyPr>
            <a:normAutofit/>
          </a:bodyPr>
          <a:lstStyle/>
          <a:p>
            <a:pPr marL="0" indent="0"/>
            <a:r>
              <a:rPr lang="es-MX" sz="2000" b="0" dirty="0" smtClean="0"/>
              <a:t>Ventajas del Diagrama de </a:t>
            </a:r>
            <a:r>
              <a:rPr lang="es-MX" sz="2000" b="0" dirty="0" err="1" smtClean="0"/>
              <a:t>PERT</a:t>
            </a:r>
            <a:r>
              <a:rPr lang="es-MX" sz="2000" b="0" dirty="0" smtClean="0"/>
              <a:t>:</a:t>
            </a:r>
          </a:p>
          <a:p>
            <a:pPr marL="0" indent="0"/>
            <a:endParaRPr lang="es-MX" sz="2000" b="0" dirty="0" smtClean="0"/>
          </a:p>
          <a:p>
            <a:pPr>
              <a:buFont typeface="Wingdings" pitchFamily="2" charset="2"/>
              <a:buChar char="ü"/>
            </a:pPr>
            <a:r>
              <a:rPr lang="es-MX" sz="2000" b="0" dirty="0" smtClean="0"/>
              <a:t>Identificar fácilmente el orden de precedencia</a:t>
            </a:r>
          </a:p>
          <a:p>
            <a:pPr>
              <a:buFont typeface="Wingdings" pitchFamily="2" charset="2"/>
              <a:buChar char="ü"/>
            </a:pPr>
            <a:r>
              <a:rPr lang="es-MX" sz="2000" b="0" dirty="0" smtClean="0"/>
              <a:t>Identificar fácilmente la ruta crítica y por consiguiente las actividades críticas</a:t>
            </a:r>
          </a:p>
          <a:p>
            <a:pPr>
              <a:buFont typeface="Wingdings" pitchFamily="2" charset="2"/>
              <a:buChar char="ü"/>
            </a:pPr>
            <a:r>
              <a:rPr lang="es-MX" sz="2000" b="0" dirty="0" smtClean="0"/>
              <a:t>Determinar fácilmente los tiempos de holgura</a:t>
            </a:r>
            <a:endParaRPr lang="es-MX" sz="2000" b="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114802"/>
            <a:ext cx="6407427" cy="27115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4489718"/>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sp>
        <p:nvSpPr>
          <p:cNvPr id="3" name="2 Marcador de contenido"/>
          <p:cNvSpPr>
            <a:spLocks noGrp="1"/>
          </p:cNvSpPr>
          <p:nvPr>
            <p:ph idx="1"/>
          </p:nvPr>
        </p:nvSpPr>
        <p:spPr>
          <a:xfrm>
            <a:off x="539552" y="1556792"/>
            <a:ext cx="5621248" cy="1464276"/>
          </a:xfrm>
        </p:spPr>
        <p:txBody>
          <a:bodyPr>
            <a:noAutofit/>
          </a:bodyPr>
          <a:lstStyle/>
          <a:p>
            <a:pPr marL="0" indent="0">
              <a:buNone/>
            </a:pPr>
            <a:r>
              <a:rPr lang="es-MX" sz="1800" dirty="0" smtClean="0"/>
              <a:t>Diagramas de PERT (ejemplo)</a:t>
            </a:r>
          </a:p>
          <a:p>
            <a:pPr marL="0" indent="0">
              <a:buNone/>
            </a:pPr>
            <a:endParaRPr lang="es-MX" sz="1800" dirty="0" smtClean="0"/>
          </a:p>
          <a:p>
            <a:pPr marL="514350" indent="-514350">
              <a:buFont typeface="+mj-lt"/>
              <a:buAutoNum type="romanUcPeriod"/>
            </a:pPr>
            <a:r>
              <a:rPr lang="es-MX" sz="1800" b="0" dirty="0" smtClean="0"/>
              <a:t>Listar las actividades</a:t>
            </a:r>
          </a:p>
          <a:p>
            <a:pPr marL="514350" indent="-514350">
              <a:buFont typeface="+mj-lt"/>
              <a:buAutoNum type="romanUcPeriod"/>
            </a:pPr>
            <a:r>
              <a:rPr lang="es-MX" sz="1800" b="0" dirty="0" smtClean="0"/>
              <a:t>Identificar el orden en que se llevan a cabo</a:t>
            </a:r>
          </a:p>
          <a:p>
            <a:pPr marL="514350" indent="-514350">
              <a:buFont typeface="+mj-lt"/>
              <a:buAutoNum type="romanUcPeriod"/>
            </a:pPr>
            <a:r>
              <a:rPr lang="es-MX" sz="1800" b="0" dirty="0" smtClean="0"/>
              <a:t>Asignar duración a cada actividad</a:t>
            </a:r>
          </a:p>
          <a:p>
            <a:endParaRPr lang="es-MX" sz="1800" dirty="0" smtClean="0"/>
          </a:p>
        </p:txBody>
      </p:sp>
      <p:graphicFrame>
        <p:nvGraphicFramePr>
          <p:cNvPr id="4" name="3 Tabla"/>
          <p:cNvGraphicFramePr>
            <a:graphicFrameLocks noGrp="1"/>
          </p:cNvGraphicFramePr>
          <p:nvPr>
            <p:extLst>
              <p:ext uri="{D42A27DB-BD31-4B8C-83A1-F6EECF244321}">
                <p14:modId xmlns:p14="http://schemas.microsoft.com/office/powerpoint/2010/main" val="364603586"/>
              </p:ext>
            </p:extLst>
          </p:nvPr>
        </p:nvGraphicFramePr>
        <p:xfrm>
          <a:off x="2339752" y="3356992"/>
          <a:ext cx="6192688" cy="3249792"/>
        </p:xfrm>
        <a:graphic>
          <a:graphicData uri="http://schemas.openxmlformats.org/drawingml/2006/table">
            <a:tbl>
              <a:tblPr firstRow="1" bandRow="1">
                <a:tableStyleId>{5C22544A-7EE6-4342-B048-85BDC9FD1C3A}</a:tableStyleId>
              </a:tblPr>
              <a:tblGrid>
                <a:gridCol w="438901"/>
                <a:gridCol w="3218605"/>
                <a:gridCol w="1389852"/>
                <a:gridCol w="1145330"/>
              </a:tblGrid>
              <a:tr h="327871">
                <a:tc gridSpan="2">
                  <a:txBody>
                    <a:bodyPr/>
                    <a:lstStyle/>
                    <a:p>
                      <a:r>
                        <a:rPr lang="es-MX" sz="1400" dirty="0" smtClean="0"/>
                        <a:t>Actividad</a:t>
                      </a:r>
                      <a:endParaRPr lang="es-MX" sz="1400" dirty="0"/>
                    </a:p>
                  </a:txBody>
                  <a:tcPr/>
                </a:tc>
                <a:tc hMerge="1">
                  <a:txBody>
                    <a:bodyPr/>
                    <a:lstStyle/>
                    <a:p>
                      <a:endParaRPr lang="es-MX" dirty="0"/>
                    </a:p>
                  </a:txBody>
                  <a:tcPr/>
                </a:tc>
                <a:tc>
                  <a:txBody>
                    <a:bodyPr/>
                    <a:lstStyle/>
                    <a:p>
                      <a:pPr algn="ctr"/>
                      <a:r>
                        <a:rPr lang="es-MX" sz="1400" dirty="0" smtClean="0"/>
                        <a:t>Predecesor</a:t>
                      </a:r>
                      <a:endParaRPr lang="es-MX" sz="1400" dirty="0"/>
                    </a:p>
                  </a:txBody>
                  <a:tcPr/>
                </a:tc>
                <a:tc>
                  <a:txBody>
                    <a:bodyPr/>
                    <a:lstStyle/>
                    <a:p>
                      <a:pPr algn="ctr"/>
                      <a:r>
                        <a:rPr lang="es-MX" sz="1400" dirty="0" smtClean="0"/>
                        <a:t>Duración</a:t>
                      </a:r>
                      <a:endParaRPr lang="es-MX" sz="1400" dirty="0"/>
                    </a:p>
                  </a:txBody>
                  <a:tcPr/>
                </a:tc>
              </a:tr>
              <a:tr h="290881">
                <a:tc>
                  <a:txBody>
                    <a:bodyPr/>
                    <a:lstStyle/>
                    <a:p>
                      <a:r>
                        <a:rPr lang="es-MX" sz="1400" dirty="0" smtClean="0"/>
                        <a:t>A</a:t>
                      </a:r>
                      <a:endParaRPr lang="es-MX" sz="1400" dirty="0"/>
                    </a:p>
                  </a:txBody>
                  <a:tcPr/>
                </a:tc>
                <a:tc>
                  <a:txBody>
                    <a:bodyPr/>
                    <a:lstStyle/>
                    <a:p>
                      <a:r>
                        <a:rPr lang="es-MX" sz="1400" dirty="0" smtClean="0"/>
                        <a:t>Realizar entrevistas</a:t>
                      </a:r>
                      <a:endParaRPr lang="es-MX" sz="1400" dirty="0"/>
                    </a:p>
                  </a:txBody>
                  <a:tcPr/>
                </a:tc>
                <a:tc>
                  <a:txBody>
                    <a:bodyPr/>
                    <a:lstStyle/>
                    <a:p>
                      <a:pPr algn="ctr"/>
                      <a:r>
                        <a:rPr lang="es-MX" sz="1400" dirty="0" smtClean="0"/>
                        <a:t>Ninguno</a:t>
                      </a:r>
                      <a:endParaRPr lang="es-MX" sz="1400" dirty="0"/>
                    </a:p>
                  </a:txBody>
                  <a:tcPr/>
                </a:tc>
                <a:tc>
                  <a:txBody>
                    <a:bodyPr/>
                    <a:lstStyle/>
                    <a:p>
                      <a:pPr algn="ctr"/>
                      <a:r>
                        <a:rPr lang="es-MX" sz="1400" dirty="0" smtClean="0"/>
                        <a:t>3</a:t>
                      </a:r>
                      <a:endParaRPr lang="es-MX" sz="1400" dirty="0"/>
                    </a:p>
                  </a:txBody>
                  <a:tcPr/>
                </a:tc>
              </a:tr>
              <a:tr h="290881">
                <a:tc>
                  <a:txBody>
                    <a:bodyPr/>
                    <a:lstStyle/>
                    <a:p>
                      <a:r>
                        <a:rPr lang="es-MX" sz="1400" dirty="0" smtClean="0"/>
                        <a:t>B</a:t>
                      </a:r>
                      <a:endParaRPr lang="es-MX" sz="1400" dirty="0"/>
                    </a:p>
                  </a:txBody>
                  <a:tcPr/>
                </a:tc>
                <a:tc>
                  <a:txBody>
                    <a:bodyPr/>
                    <a:lstStyle/>
                    <a:p>
                      <a:r>
                        <a:rPr lang="es-MX" sz="1400" dirty="0" smtClean="0"/>
                        <a:t>Aplicar cuestionarios</a:t>
                      </a:r>
                      <a:endParaRPr lang="es-MX" sz="1400" dirty="0"/>
                    </a:p>
                  </a:txBody>
                  <a:tcPr/>
                </a:tc>
                <a:tc>
                  <a:txBody>
                    <a:bodyPr/>
                    <a:lstStyle/>
                    <a:p>
                      <a:pPr algn="ctr"/>
                      <a:r>
                        <a:rPr lang="es-MX" sz="1400" dirty="0" smtClean="0"/>
                        <a:t>A</a:t>
                      </a:r>
                      <a:endParaRPr lang="es-MX" sz="1400" dirty="0"/>
                    </a:p>
                  </a:txBody>
                  <a:tcPr/>
                </a:tc>
                <a:tc>
                  <a:txBody>
                    <a:bodyPr/>
                    <a:lstStyle/>
                    <a:p>
                      <a:pPr algn="ctr"/>
                      <a:r>
                        <a:rPr lang="es-MX" sz="1400" dirty="0" smtClean="0"/>
                        <a:t>4</a:t>
                      </a:r>
                      <a:endParaRPr lang="es-MX" sz="1400" dirty="0"/>
                    </a:p>
                  </a:txBody>
                  <a:tcPr/>
                </a:tc>
              </a:tr>
              <a:tr h="327871">
                <a:tc>
                  <a:txBody>
                    <a:bodyPr/>
                    <a:lstStyle/>
                    <a:p>
                      <a:r>
                        <a:rPr lang="es-MX" sz="1400" dirty="0" smtClean="0"/>
                        <a:t>C</a:t>
                      </a:r>
                      <a:endParaRPr lang="es-MX" sz="1400" dirty="0"/>
                    </a:p>
                  </a:txBody>
                  <a:tcPr/>
                </a:tc>
                <a:tc>
                  <a:txBody>
                    <a:bodyPr/>
                    <a:lstStyle/>
                    <a:p>
                      <a:r>
                        <a:rPr lang="es-MX" sz="1400" dirty="0" smtClean="0"/>
                        <a:t>Leer informes de la organización</a:t>
                      </a:r>
                      <a:endParaRPr lang="es-MX" sz="1400" dirty="0"/>
                    </a:p>
                  </a:txBody>
                  <a:tcPr/>
                </a:tc>
                <a:tc>
                  <a:txBody>
                    <a:bodyPr/>
                    <a:lstStyle/>
                    <a:p>
                      <a:pPr algn="ctr"/>
                      <a:r>
                        <a:rPr lang="es-MX" sz="1400" dirty="0" smtClean="0"/>
                        <a:t>Ninguno</a:t>
                      </a:r>
                      <a:endParaRPr lang="es-MX" sz="1400" dirty="0"/>
                    </a:p>
                  </a:txBody>
                  <a:tcPr/>
                </a:tc>
                <a:tc>
                  <a:txBody>
                    <a:bodyPr/>
                    <a:lstStyle/>
                    <a:p>
                      <a:pPr algn="ctr"/>
                      <a:r>
                        <a:rPr lang="es-MX" sz="1400" dirty="0" smtClean="0"/>
                        <a:t>4</a:t>
                      </a:r>
                      <a:endParaRPr lang="es-MX" sz="1400" dirty="0"/>
                    </a:p>
                  </a:txBody>
                  <a:tcPr/>
                </a:tc>
              </a:tr>
              <a:tr h="290881">
                <a:tc>
                  <a:txBody>
                    <a:bodyPr/>
                    <a:lstStyle/>
                    <a:p>
                      <a:r>
                        <a:rPr lang="es-MX" sz="1400" dirty="0" smtClean="0"/>
                        <a:t>D</a:t>
                      </a:r>
                      <a:endParaRPr lang="es-MX" sz="1400" dirty="0"/>
                    </a:p>
                  </a:txBody>
                  <a:tcPr/>
                </a:tc>
                <a:tc>
                  <a:txBody>
                    <a:bodyPr/>
                    <a:lstStyle/>
                    <a:p>
                      <a:r>
                        <a:rPr lang="es-MX" sz="1400" dirty="0" smtClean="0"/>
                        <a:t>Analizar el flujo de datos</a:t>
                      </a:r>
                      <a:endParaRPr lang="es-MX" sz="1400" dirty="0"/>
                    </a:p>
                  </a:txBody>
                  <a:tcPr/>
                </a:tc>
                <a:tc>
                  <a:txBody>
                    <a:bodyPr/>
                    <a:lstStyle/>
                    <a:p>
                      <a:pPr algn="ctr"/>
                      <a:r>
                        <a:rPr lang="es-MX" sz="1400" dirty="0" smtClean="0"/>
                        <a:t>B,C</a:t>
                      </a:r>
                      <a:endParaRPr lang="es-MX" sz="1400" dirty="0"/>
                    </a:p>
                  </a:txBody>
                  <a:tcPr/>
                </a:tc>
                <a:tc>
                  <a:txBody>
                    <a:bodyPr/>
                    <a:lstStyle/>
                    <a:p>
                      <a:pPr algn="ctr"/>
                      <a:r>
                        <a:rPr lang="es-MX" sz="1400" dirty="0" smtClean="0"/>
                        <a:t>8</a:t>
                      </a:r>
                      <a:endParaRPr lang="es-MX" sz="1400" dirty="0"/>
                    </a:p>
                  </a:txBody>
                  <a:tcPr/>
                </a:tc>
              </a:tr>
              <a:tr h="290881">
                <a:tc>
                  <a:txBody>
                    <a:bodyPr/>
                    <a:lstStyle/>
                    <a:p>
                      <a:r>
                        <a:rPr lang="es-MX" sz="1400" dirty="0" smtClean="0"/>
                        <a:t>E</a:t>
                      </a:r>
                      <a:endParaRPr lang="es-MX" sz="1400" dirty="0"/>
                    </a:p>
                  </a:txBody>
                  <a:tcPr/>
                </a:tc>
                <a:tc>
                  <a:txBody>
                    <a:bodyPr/>
                    <a:lstStyle/>
                    <a:p>
                      <a:r>
                        <a:rPr lang="es-MX" sz="1400" dirty="0" smtClean="0"/>
                        <a:t>Introducir prototipos</a:t>
                      </a:r>
                      <a:endParaRPr lang="es-MX" sz="1400" dirty="0"/>
                    </a:p>
                  </a:txBody>
                  <a:tcPr/>
                </a:tc>
                <a:tc>
                  <a:txBody>
                    <a:bodyPr/>
                    <a:lstStyle/>
                    <a:p>
                      <a:pPr algn="ctr"/>
                      <a:r>
                        <a:rPr lang="es-MX" sz="1400" dirty="0" smtClean="0"/>
                        <a:t>B,C</a:t>
                      </a:r>
                      <a:endParaRPr lang="es-MX" sz="1400" dirty="0"/>
                    </a:p>
                  </a:txBody>
                  <a:tcPr/>
                </a:tc>
                <a:tc>
                  <a:txBody>
                    <a:bodyPr/>
                    <a:lstStyle/>
                    <a:p>
                      <a:pPr algn="ctr"/>
                      <a:r>
                        <a:rPr lang="es-MX" sz="1400" dirty="0" smtClean="0"/>
                        <a:t>5</a:t>
                      </a:r>
                      <a:endParaRPr lang="es-MX" sz="1400" dirty="0"/>
                    </a:p>
                  </a:txBody>
                  <a:tcPr/>
                </a:tc>
              </a:tr>
              <a:tr h="437379">
                <a:tc>
                  <a:txBody>
                    <a:bodyPr/>
                    <a:lstStyle/>
                    <a:p>
                      <a:r>
                        <a:rPr lang="es-MX" sz="1400" dirty="0" smtClean="0"/>
                        <a:t>F</a:t>
                      </a:r>
                      <a:endParaRPr lang="es-MX" sz="1400" dirty="0"/>
                    </a:p>
                  </a:txBody>
                  <a:tcPr/>
                </a:tc>
                <a:tc>
                  <a:txBody>
                    <a:bodyPr/>
                    <a:lstStyle/>
                    <a:p>
                      <a:r>
                        <a:rPr lang="es-MX" sz="1400" dirty="0" smtClean="0"/>
                        <a:t>Observar la reacción hacia el prototipo</a:t>
                      </a:r>
                      <a:endParaRPr lang="es-MX" sz="1400" dirty="0"/>
                    </a:p>
                  </a:txBody>
                  <a:tcPr/>
                </a:tc>
                <a:tc>
                  <a:txBody>
                    <a:bodyPr/>
                    <a:lstStyle/>
                    <a:p>
                      <a:pPr algn="ctr"/>
                      <a:r>
                        <a:rPr lang="es-MX" sz="1400" dirty="0" smtClean="0"/>
                        <a:t>E</a:t>
                      </a:r>
                      <a:endParaRPr lang="es-MX" sz="1400" dirty="0"/>
                    </a:p>
                  </a:txBody>
                  <a:tcPr/>
                </a:tc>
                <a:tc>
                  <a:txBody>
                    <a:bodyPr/>
                    <a:lstStyle/>
                    <a:p>
                      <a:pPr algn="ctr"/>
                      <a:r>
                        <a:rPr lang="es-MX" sz="1400" dirty="0" smtClean="0"/>
                        <a:t>3</a:t>
                      </a:r>
                      <a:endParaRPr lang="es-MX" sz="1400" dirty="0"/>
                    </a:p>
                  </a:txBody>
                  <a:tcPr/>
                </a:tc>
              </a:tr>
              <a:tr h="327871">
                <a:tc>
                  <a:txBody>
                    <a:bodyPr/>
                    <a:lstStyle/>
                    <a:p>
                      <a:r>
                        <a:rPr lang="es-MX" sz="1400" dirty="0" smtClean="0"/>
                        <a:t>G</a:t>
                      </a:r>
                      <a:endParaRPr lang="es-MX" sz="1400" dirty="0"/>
                    </a:p>
                  </a:txBody>
                  <a:tcPr/>
                </a:tc>
                <a:tc>
                  <a:txBody>
                    <a:bodyPr/>
                    <a:lstStyle/>
                    <a:p>
                      <a:r>
                        <a:rPr lang="es-MX" sz="1400" dirty="0" smtClean="0"/>
                        <a:t>Realizar análisis de costo beneficio</a:t>
                      </a:r>
                      <a:endParaRPr lang="es-MX" sz="1400" dirty="0"/>
                    </a:p>
                  </a:txBody>
                  <a:tcPr/>
                </a:tc>
                <a:tc>
                  <a:txBody>
                    <a:bodyPr/>
                    <a:lstStyle/>
                    <a:p>
                      <a:pPr algn="ctr"/>
                      <a:r>
                        <a:rPr lang="es-MX" sz="1400" dirty="0" smtClean="0"/>
                        <a:t>D</a:t>
                      </a:r>
                      <a:endParaRPr lang="es-MX" sz="1400" dirty="0"/>
                    </a:p>
                  </a:txBody>
                  <a:tcPr/>
                </a:tc>
                <a:tc>
                  <a:txBody>
                    <a:bodyPr/>
                    <a:lstStyle/>
                    <a:p>
                      <a:pPr algn="ctr"/>
                      <a:r>
                        <a:rPr lang="es-MX" sz="1400" dirty="0" smtClean="0"/>
                        <a:t>3</a:t>
                      </a:r>
                      <a:endParaRPr lang="es-MX" sz="1400" dirty="0"/>
                    </a:p>
                  </a:txBody>
                  <a:tcPr/>
                </a:tc>
              </a:tr>
              <a:tr h="290881">
                <a:tc>
                  <a:txBody>
                    <a:bodyPr/>
                    <a:lstStyle/>
                    <a:p>
                      <a:r>
                        <a:rPr lang="es-MX" sz="1400" dirty="0" smtClean="0"/>
                        <a:t>H</a:t>
                      </a:r>
                      <a:endParaRPr lang="es-MX" sz="1400" dirty="0"/>
                    </a:p>
                  </a:txBody>
                  <a:tcPr/>
                </a:tc>
                <a:tc>
                  <a:txBody>
                    <a:bodyPr/>
                    <a:lstStyle/>
                    <a:p>
                      <a:r>
                        <a:rPr lang="es-MX" sz="1400" dirty="0" smtClean="0"/>
                        <a:t>Preparar la propuesta</a:t>
                      </a:r>
                      <a:endParaRPr lang="es-MX" sz="1400" dirty="0"/>
                    </a:p>
                  </a:txBody>
                  <a:tcPr/>
                </a:tc>
                <a:tc>
                  <a:txBody>
                    <a:bodyPr/>
                    <a:lstStyle/>
                    <a:p>
                      <a:pPr algn="ctr"/>
                      <a:r>
                        <a:rPr lang="es-MX" sz="1400" dirty="0" smtClean="0"/>
                        <a:t>F,G</a:t>
                      </a:r>
                      <a:endParaRPr lang="es-MX" sz="1400" dirty="0"/>
                    </a:p>
                  </a:txBody>
                  <a:tcPr/>
                </a:tc>
                <a:tc>
                  <a:txBody>
                    <a:bodyPr/>
                    <a:lstStyle/>
                    <a:p>
                      <a:pPr algn="ctr"/>
                      <a:r>
                        <a:rPr lang="es-MX" sz="1400" dirty="0" smtClean="0"/>
                        <a:t>2</a:t>
                      </a:r>
                      <a:endParaRPr lang="es-MX" sz="1400" dirty="0"/>
                    </a:p>
                  </a:txBody>
                  <a:tcPr/>
                </a:tc>
              </a:tr>
              <a:tr h="290881">
                <a:tc>
                  <a:txBody>
                    <a:bodyPr/>
                    <a:lstStyle/>
                    <a:p>
                      <a:r>
                        <a:rPr lang="es-MX" sz="1400" dirty="0" smtClean="0"/>
                        <a:t>I</a:t>
                      </a:r>
                      <a:endParaRPr lang="es-MX" sz="1400" dirty="0"/>
                    </a:p>
                  </a:txBody>
                  <a:tcPr/>
                </a:tc>
                <a:tc>
                  <a:txBody>
                    <a:bodyPr/>
                    <a:lstStyle/>
                    <a:p>
                      <a:r>
                        <a:rPr lang="es-MX" sz="1400" dirty="0" smtClean="0"/>
                        <a:t>Presentar la propuesta</a:t>
                      </a:r>
                      <a:endParaRPr lang="es-MX" sz="1400" dirty="0"/>
                    </a:p>
                  </a:txBody>
                  <a:tcPr/>
                </a:tc>
                <a:tc>
                  <a:txBody>
                    <a:bodyPr/>
                    <a:lstStyle/>
                    <a:p>
                      <a:pPr algn="ctr"/>
                      <a:r>
                        <a:rPr lang="es-MX" sz="1400" dirty="0" smtClean="0"/>
                        <a:t>H</a:t>
                      </a:r>
                      <a:endParaRPr lang="es-MX" sz="1400" dirty="0"/>
                    </a:p>
                  </a:txBody>
                  <a:tcPr/>
                </a:tc>
                <a:tc>
                  <a:txBody>
                    <a:bodyPr/>
                    <a:lstStyle/>
                    <a:p>
                      <a:pPr algn="ctr"/>
                      <a:r>
                        <a:rPr lang="es-MX" sz="1400" dirty="0" smtClean="0"/>
                        <a:t>2</a:t>
                      </a:r>
                      <a:endParaRPr lang="es-MX" sz="1400" dirty="0"/>
                    </a:p>
                  </a:txBody>
                  <a:tcPr/>
                </a:tc>
              </a:tr>
            </a:tbl>
          </a:graphicData>
        </a:graphic>
      </p:graphicFrame>
      <p:sp>
        <p:nvSpPr>
          <p:cNvPr id="5" name="4 Rectángulo"/>
          <p:cNvSpPr/>
          <p:nvPr/>
        </p:nvSpPr>
        <p:spPr>
          <a:xfrm>
            <a:off x="1691680" y="4437112"/>
            <a:ext cx="377026"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5 Rectángulo"/>
          <p:cNvSpPr/>
          <p:nvPr/>
        </p:nvSpPr>
        <p:spPr>
          <a:xfrm>
            <a:off x="6276019" y="2492896"/>
            <a:ext cx="569388"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II</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6 Rectángulo"/>
          <p:cNvSpPr/>
          <p:nvPr/>
        </p:nvSpPr>
        <p:spPr>
          <a:xfrm>
            <a:off x="7475984" y="2492896"/>
            <a:ext cx="76174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III</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193070125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2410874578"/>
              </p:ext>
            </p:extLst>
          </p:nvPr>
        </p:nvGraphicFramePr>
        <p:xfrm>
          <a:off x="4918473" y="1573268"/>
          <a:ext cx="3982349" cy="2743200"/>
        </p:xfrm>
        <a:graphic>
          <a:graphicData uri="http://schemas.openxmlformats.org/drawingml/2006/table">
            <a:tbl>
              <a:tblPr firstRow="1" bandRow="1">
                <a:tableStyleId>{5C22544A-7EE6-4342-B048-85BDC9FD1C3A}</a:tableStyleId>
              </a:tblPr>
              <a:tblGrid>
                <a:gridCol w="282247"/>
                <a:gridCol w="2069795"/>
                <a:gridCol w="893777"/>
                <a:gridCol w="736530"/>
              </a:tblGrid>
              <a:tr h="190827">
                <a:tc gridSpan="2">
                  <a:txBody>
                    <a:bodyPr/>
                    <a:lstStyle/>
                    <a:p>
                      <a:r>
                        <a:rPr lang="es-MX" sz="1000" dirty="0" smtClean="0"/>
                        <a:t>Actividad</a:t>
                      </a:r>
                      <a:endParaRPr lang="es-MX" sz="1000" dirty="0"/>
                    </a:p>
                  </a:txBody>
                  <a:tcPr/>
                </a:tc>
                <a:tc hMerge="1">
                  <a:txBody>
                    <a:bodyPr/>
                    <a:lstStyle/>
                    <a:p>
                      <a:endParaRPr lang="es-MX" dirty="0"/>
                    </a:p>
                  </a:txBody>
                  <a:tcPr/>
                </a:tc>
                <a:tc>
                  <a:txBody>
                    <a:bodyPr/>
                    <a:lstStyle/>
                    <a:p>
                      <a:pPr algn="ctr"/>
                      <a:r>
                        <a:rPr lang="es-MX" sz="1000" dirty="0" smtClean="0"/>
                        <a:t>Predecesor</a:t>
                      </a:r>
                      <a:endParaRPr lang="es-MX" sz="1000" dirty="0"/>
                    </a:p>
                  </a:txBody>
                  <a:tcPr/>
                </a:tc>
                <a:tc>
                  <a:txBody>
                    <a:bodyPr/>
                    <a:lstStyle/>
                    <a:p>
                      <a:pPr algn="ctr"/>
                      <a:r>
                        <a:rPr lang="es-MX" sz="1000" dirty="0" smtClean="0"/>
                        <a:t>Duración</a:t>
                      </a:r>
                      <a:endParaRPr lang="es-MX" sz="1000" dirty="0"/>
                    </a:p>
                  </a:txBody>
                  <a:tcPr/>
                </a:tc>
              </a:tr>
              <a:tr h="190827">
                <a:tc>
                  <a:txBody>
                    <a:bodyPr/>
                    <a:lstStyle/>
                    <a:p>
                      <a:r>
                        <a:rPr lang="es-MX" sz="1000" dirty="0" smtClean="0"/>
                        <a:t>A</a:t>
                      </a:r>
                      <a:endParaRPr lang="es-MX" sz="1000" dirty="0"/>
                    </a:p>
                  </a:txBody>
                  <a:tcPr/>
                </a:tc>
                <a:tc>
                  <a:txBody>
                    <a:bodyPr/>
                    <a:lstStyle/>
                    <a:p>
                      <a:r>
                        <a:rPr lang="es-MX" sz="1000" dirty="0" smtClean="0"/>
                        <a:t>Realizar entrevistas</a:t>
                      </a:r>
                      <a:endParaRPr lang="es-MX" sz="1000" dirty="0"/>
                    </a:p>
                  </a:txBody>
                  <a:tcPr/>
                </a:tc>
                <a:tc>
                  <a:txBody>
                    <a:bodyPr/>
                    <a:lstStyle/>
                    <a:p>
                      <a:pPr algn="ctr"/>
                      <a:r>
                        <a:rPr lang="es-MX" sz="1000" dirty="0" smtClean="0"/>
                        <a:t>Ninguno</a:t>
                      </a:r>
                      <a:endParaRPr lang="es-MX" sz="1000" dirty="0"/>
                    </a:p>
                  </a:txBody>
                  <a:tcPr/>
                </a:tc>
                <a:tc>
                  <a:txBody>
                    <a:bodyPr/>
                    <a:lstStyle/>
                    <a:p>
                      <a:pPr algn="ctr"/>
                      <a:r>
                        <a:rPr lang="es-MX" sz="1000" dirty="0" smtClean="0"/>
                        <a:t>3</a:t>
                      </a:r>
                      <a:endParaRPr lang="es-MX" sz="1000" dirty="0"/>
                    </a:p>
                  </a:txBody>
                  <a:tcPr/>
                </a:tc>
              </a:tr>
              <a:tr h="190827">
                <a:tc>
                  <a:txBody>
                    <a:bodyPr/>
                    <a:lstStyle/>
                    <a:p>
                      <a:r>
                        <a:rPr lang="es-MX" sz="1000" dirty="0" smtClean="0"/>
                        <a:t>B</a:t>
                      </a:r>
                      <a:endParaRPr lang="es-MX" sz="1000" dirty="0"/>
                    </a:p>
                  </a:txBody>
                  <a:tcPr/>
                </a:tc>
                <a:tc>
                  <a:txBody>
                    <a:bodyPr/>
                    <a:lstStyle/>
                    <a:p>
                      <a:r>
                        <a:rPr lang="es-MX" sz="1000" dirty="0" smtClean="0"/>
                        <a:t>Aplicar cuestionarios</a:t>
                      </a:r>
                      <a:endParaRPr lang="es-MX" sz="1000" dirty="0"/>
                    </a:p>
                  </a:txBody>
                  <a:tcPr/>
                </a:tc>
                <a:tc>
                  <a:txBody>
                    <a:bodyPr/>
                    <a:lstStyle/>
                    <a:p>
                      <a:pPr algn="ctr"/>
                      <a:r>
                        <a:rPr lang="es-MX" sz="1000" dirty="0" smtClean="0"/>
                        <a:t>A</a:t>
                      </a:r>
                      <a:endParaRPr lang="es-MX" sz="1000" dirty="0"/>
                    </a:p>
                  </a:txBody>
                  <a:tcPr/>
                </a:tc>
                <a:tc>
                  <a:txBody>
                    <a:bodyPr/>
                    <a:lstStyle/>
                    <a:p>
                      <a:pPr algn="ctr"/>
                      <a:r>
                        <a:rPr lang="es-MX" sz="1000" dirty="0" smtClean="0"/>
                        <a:t>4</a:t>
                      </a:r>
                      <a:endParaRPr lang="es-MX" sz="1000" dirty="0"/>
                    </a:p>
                  </a:txBody>
                  <a:tcPr/>
                </a:tc>
              </a:tr>
              <a:tr h="190827">
                <a:tc>
                  <a:txBody>
                    <a:bodyPr/>
                    <a:lstStyle/>
                    <a:p>
                      <a:r>
                        <a:rPr lang="es-MX" sz="1000" dirty="0" smtClean="0"/>
                        <a:t>C</a:t>
                      </a:r>
                      <a:endParaRPr lang="es-MX" sz="1000" dirty="0"/>
                    </a:p>
                  </a:txBody>
                  <a:tcPr/>
                </a:tc>
                <a:tc>
                  <a:txBody>
                    <a:bodyPr/>
                    <a:lstStyle/>
                    <a:p>
                      <a:r>
                        <a:rPr lang="es-MX" sz="1000" dirty="0" smtClean="0"/>
                        <a:t>Leer informes de la organización</a:t>
                      </a:r>
                      <a:endParaRPr lang="es-MX" sz="1000" dirty="0"/>
                    </a:p>
                  </a:txBody>
                  <a:tcPr/>
                </a:tc>
                <a:tc>
                  <a:txBody>
                    <a:bodyPr/>
                    <a:lstStyle/>
                    <a:p>
                      <a:pPr algn="ctr"/>
                      <a:r>
                        <a:rPr lang="es-MX" sz="1000" dirty="0" smtClean="0"/>
                        <a:t>Ninguno</a:t>
                      </a:r>
                      <a:endParaRPr lang="es-MX" sz="1000" dirty="0"/>
                    </a:p>
                  </a:txBody>
                  <a:tcPr/>
                </a:tc>
                <a:tc>
                  <a:txBody>
                    <a:bodyPr/>
                    <a:lstStyle/>
                    <a:p>
                      <a:pPr algn="ctr"/>
                      <a:r>
                        <a:rPr lang="es-MX" sz="1000" dirty="0" smtClean="0"/>
                        <a:t>4</a:t>
                      </a:r>
                      <a:endParaRPr lang="es-MX" sz="1000" dirty="0"/>
                    </a:p>
                  </a:txBody>
                  <a:tcPr/>
                </a:tc>
              </a:tr>
              <a:tr h="190827">
                <a:tc>
                  <a:txBody>
                    <a:bodyPr/>
                    <a:lstStyle/>
                    <a:p>
                      <a:r>
                        <a:rPr lang="es-MX" sz="1000" dirty="0" smtClean="0"/>
                        <a:t>D</a:t>
                      </a:r>
                      <a:endParaRPr lang="es-MX" sz="1000" dirty="0"/>
                    </a:p>
                  </a:txBody>
                  <a:tcPr/>
                </a:tc>
                <a:tc>
                  <a:txBody>
                    <a:bodyPr/>
                    <a:lstStyle/>
                    <a:p>
                      <a:r>
                        <a:rPr lang="es-MX" sz="1000" dirty="0" smtClean="0"/>
                        <a:t>Analizar el flujo de datos</a:t>
                      </a:r>
                      <a:endParaRPr lang="es-MX" sz="1000" dirty="0"/>
                    </a:p>
                  </a:txBody>
                  <a:tcPr/>
                </a:tc>
                <a:tc>
                  <a:txBody>
                    <a:bodyPr/>
                    <a:lstStyle/>
                    <a:p>
                      <a:pPr algn="ctr"/>
                      <a:r>
                        <a:rPr lang="es-MX" sz="1000" dirty="0" smtClean="0"/>
                        <a:t>B,C</a:t>
                      </a:r>
                      <a:endParaRPr lang="es-MX" sz="1000" dirty="0"/>
                    </a:p>
                  </a:txBody>
                  <a:tcPr/>
                </a:tc>
                <a:tc>
                  <a:txBody>
                    <a:bodyPr/>
                    <a:lstStyle/>
                    <a:p>
                      <a:pPr algn="ctr"/>
                      <a:r>
                        <a:rPr lang="es-MX" sz="1000" dirty="0" smtClean="0"/>
                        <a:t>8</a:t>
                      </a:r>
                      <a:endParaRPr lang="es-MX" sz="1000" dirty="0"/>
                    </a:p>
                  </a:txBody>
                  <a:tcPr/>
                </a:tc>
              </a:tr>
              <a:tr h="190827">
                <a:tc>
                  <a:txBody>
                    <a:bodyPr/>
                    <a:lstStyle/>
                    <a:p>
                      <a:r>
                        <a:rPr lang="es-MX" sz="1000" dirty="0" smtClean="0"/>
                        <a:t>E</a:t>
                      </a:r>
                      <a:endParaRPr lang="es-MX" sz="1000" dirty="0"/>
                    </a:p>
                  </a:txBody>
                  <a:tcPr/>
                </a:tc>
                <a:tc>
                  <a:txBody>
                    <a:bodyPr/>
                    <a:lstStyle/>
                    <a:p>
                      <a:r>
                        <a:rPr lang="es-MX" sz="1000" dirty="0" smtClean="0"/>
                        <a:t>Introducir prototipos</a:t>
                      </a:r>
                      <a:endParaRPr lang="es-MX" sz="1000" dirty="0"/>
                    </a:p>
                  </a:txBody>
                  <a:tcPr/>
                </a:tc>
                <a:tc>
                  <a:txBody>
                    <a:bodyPr/>
                    <a:lstStyle/>
                    <a:p>
                      <a:pPr algn="ctr"/>
                      <a:r>
                        <a:rPr lang="es-MX" sz="1000" dirty="0" smtClean="0"/>
                        <a:t>B,C</a:t>
                      </a:r>
                      <a:endParaRPr lang="es-MX" sz="1000" dirty="0"/>
                    </a:p>
                  </a:txBody>
                  <a:tcPr/>
                </a:tc>
                <a:tc>
                  <a:txBody>
                    <a:bodyPr/>
                    <a:lstStyle/>
                    <a:p>
                      <a:pPr algn="ctr"/>
                      <a:r>
                        <a:rPr lang="es-MX" sz="1000" dirty="0" smtClean="0"/>
                        <a:t>5</a:t>
                      </a:r>
                      <a:endParaRPr lang="es-MX" sz="1000" dirty="0"/>
                    </a:p>
                  </a:txBody>
                  <a:tcPr/>
                </a:tc>
              </a:tr>
              <a:tr h="310094">
                <a:tc>
                  <a:txBody>
                    <a:bodyPr/>
                    <a:lstStyle/>
                    <a:p>
                      <a:r>
                        <a:rPr lang="es-MX" sz="1000" dirty="0" smtClean="0"/>
                        <a:t>F</a:t>
                      </a:r>
                      <a:endParaRPr lang="es-MX" sz="1000" dirty="0"/>
                    </a:p>
                  </a:txBody>
                  <a:tcPr/>
                </a:tc>
                <a:tc>
                  <a:txBody>
                    <a:bodyPr/>
                    <a:lstStyle/>
                    <a:p>
                      <a:r>
                        <a:rPr lang="es-MX" sz="1000" dirty="0" smtClean="0"/>
                        <a:t>Observar la reacción hacia el prototipo</a:t>
                      </a:r>
                      <a:endParaRPr lang="es-MX" sz="1000" dirty="0"/>
                    </a:p>
                  </a:txBody>
                  <a:tcPr/>
                </a:tc>
                <a:tc>
                  <a:txBody>
                    <a:bodyPr/>
                    <a:lstStyle/>
                    <a:p>
                      <a:pPr algn="ctr"/>
                      <a:r>
                        <a:rPr lang="es-MX" sz="1000" dirty="0" smtClean="0"/>
                        <a:t>E</a:t>
                      </a:r>
                      <a:endParaRPr lang="es-MX" sz="1000" dirty="0"/>
                    </a:p>
                  </a:txBody>
                  <a:tcPr/>
                </a:tc>
                <a:tc>
                  <a:txBody>
                    <a:bodyPr/>
                    <a:lstStyle/>
                    <a:p>
                      <a:pPr algn="ctr"/>
                      <a:r>
                        <a:rPr lang="es-MX" sz="1000" dirty="0" smtClean="0"/>
                        <a:t>3</a:t>
                      </a:r>
                      <a:endParaRPr lang="es-MX" sz="1000" dirty="0"/>
                    </a:p>
                  </a:txBody>
                  <a:tcPr/>
                </a:tc>
              </a:tr>
              <a:tr h="190827">
                <a:tc>
                  <a:txBody>
                    <a:bodyPr/>
                    <a:lstStyle/>
                    <a:p>
                      <a:r>
                        <a:rPr lang="es-MX" sz="1000" dirty="0" smtClean="0"/>
                        <a:t>G</a:t>
                      </a:r>
                      <a:endParaRPr lang="es-MX" sz="1000" dirty="0"/>
                    </a:p>
                  </a:txBody>
                  <a:tcPr/>
                </a:tc>
                <a:tc>
                  <a:txBody>
                    <a:bodyPr/>
                    <a:lstStyle/>
                    <a:p>
                      <a:r>
                        <a:rPr lang="es-MX" sz="1000" dirty="0" smtClean="0"/>
                        <a:t>Realizar análisis de costo beneficio</a:t>
                      </a:r>
                      <a:endParaRPr lang="es-MX" sz="1000" dirty="0"/>
                    </a:p>
                  </a:txBody>
                  <a:tcPr/>
                </a:tc>
                <a:tc>
                  <a:txBody>
                    <a:bodyPr/>
                    <a:lstStyle/>
                    <a:p>
                      <a:pPr algn="ctr"/>
                      <a:r>
                        <a:rPr lang="es-MX" sz="1000" dirty="0" smtClean="0"/>
                        <a:t>D</a:t>
                      </a:r>
                      <a:endParaRPr lang="es-MX" sz="1000" dirty="0"/>
                    </a:p>
                  </a:txBody>
                  <a:tcPr/>
                </a:tc>
                <a:tc>
                  <a:txBody>
                    <a:bodyPr/>
                    <a:lstStyle/>
                    <a:p>
                      <a:pPr algn="ctr"/>
                      <a:r>
                        <a:rPr lang="es-MX" sz="1000" dirty="0" smtClean="0"/>
                        <a:t>3</a:t>
                      </a:r>
                      <a:endParaRPr lang="es-MX" sz="1000" dirty="0"/>
                    </a:p>
                  </a:txBody>
                  <a:tcPr/>
                </a:tc>
              </a:tr>
              <a:tr h="190827">
                <a:tc>
                  <a:txBody>
                    <a:bodyPr/>
                    <a:lstStyle/>
                    <a:p>
                      <a:r>
                        <a:rPr lang="es-MX" sz="1000" dirty="0" smtClean="0"/>
                        <a:t>H</a:t>
                      </a:r>
                      <a:endParaRPr lang="es-MX" sz="1000" dirty="0"/>
                    </a:p>
                  </a:txBody>
                  <a:tcPr/>
                </a:tc>
                <a:tc>
                  <a:txBody>
                    <a:bodyPr/>
                    <a:lstStyle/>
                    <a:p>
                      <a:r>
                        <a:rPr lang="es-MX" sz="1000" dirty="0" smtClean="0"/>
                        <a:t>Preparar la propuesta</a:t>
                      </a:r>
                      <a:endParaRPr lang="es-MX" sz="1000" dirty="0"/>
                    </a:p>
                  </a:txBody>
                  <a:tcPr/>
                </a:tc>
                <a:tc>
                  <a:txBody>
                    <a:bodyPr/>
                    <a:lstStyle/>
                    <a:p>
                      <a:pPr algn="ctr"/>
                      <a:r>
                        <a:rPr lang="es-MX" sz="1000" dirty="0" smtClean="0"/>
                        <a:t>F,G</a:t>
                      </a:r>
                      <a:endParaRPr lang="es-MX" sz="1000" dirty="0"/>
                    </a:p>
                  </a:txBody>
                  <a:tcPr/>
                </a:tc>
                <a:tc>
                  <a:txBody>
                    <a:bodyPr/>
                    <a:lstStyle/>
                    <a:p>
                      <a:pPr algn="ctr"/>
                      <a:r>
                        <a:rPr lang="es-MX" sz="1000" dirty="0" smtClean="0"/>
                        <a:t>2</a:t>
                      </a:r>
                      <a:endParaRPr lang="es-MX" sz="1000" dirty="0"/>
                    </a:p>
                  </a:txBody>
                  <a:tcPr/>
                </a:tc>
              </a:tr>
              <a:tr h="190827">
                <a:tc>
                  <a:txBody>
                    <a:bodyPr/>
                    <a:lstStyle/>
                    <a:p>
                      <a:r>
                        <a:rPr lang="es-MX" sz="1000" dirty="0" smtClean="0"/>
                        <a:t>I</a:t>
                      </a:r>
                      <a:endParaRPr lang="es-MX" sz="1000" dirty="0"/>
                    </a:p>
                  </a:txBody>
                  <a:tcPr/>
                </a:tc>
                <a:tc>
                  <a:txBody>
                    <a:bodyPr/>
                    <a:lstStyle/>
                    <a:p>
                      <a:r>
                        <a:rPr lang="es-MX" sz="1000" dirty="0" smtClean="0"/>
                        <a:t>Presentar la propuesta</a:t>
                      </a:r>
                      <a:endParaRPr lang="es-MX" sz="1000" dirty="0"/>
                    </a:p>
                  </a:txBody>
                  <a:tcPr/>
                </a:tc>
                <a:tc>
                  <a:txBody>
                    <a:bodyPr/>
                    <a:lstStyle/>
                    <a:p>
                      <a:pPr algn="ctr"/>
                      <a:r>
                        <a:rPr lang="es-MX" sz="1000" dirty="0" smtClean="0"/>
                        <a:t>H</a:t>
                      </a:r>
                      <a:endParaRPr lang="es-MX" sz="1000" dirty="0"/>
                    </a:p>
                  </a:txBody>
                  <a:tcPr/>
                </a:tc>
                <a:tc>
                  <a:txBody>
                    <a:bodyPr/>
                    <a:lstStyle/>
                    <a:p>
                      <a:pPr algn="ctr"/>
                      <a:r>
                        <a:rPr lang="es-MX" sz="1000" dirty="0" smtClean="0"/>
                        <a:t>2</a:t>
                      </a:r>
                      <a:endParaRPr lang="es-MX" sz="1000" dirty="0"/>
                    </a:p>
                  </a:txBody>
                  <a:tcPr/>
                </a:tc>
              </a:tr>
            </a:tbl>
          </a:graphicData>
        </a:graphic>
      </p:graphicFrame>
      <p:sp>
        <p:nvSpPr>
          <p:cNvPr id="5" name="4 Elipse"/>
          <p:cNvSpPr/>
          <p:nvPr/>
        </p:nvSpPr>
        <p:spPr>
          <a:xfrm>
            <a:off x="545571" y="5265884"/>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I</a:t>
            </a:r>
            <a:endParaRPr lang="es-MX" sz="1600" dirty="0"/>
          </a:p>
        </p:txBody>
      </p:sp>
      <p:sp>
        <p:nvSpPr>
          <p:cNvPr id="6" name="5 Elipse"/>
          <p:cNvSpPr/>
          <p:nvPr/>
        </p:nvSpPr>
        <p:spPr>
          <a:xfrm>
            <a:off x="1384087" y="4456663"/>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II</a:t>
            </a:r>
            <a:endParaRPr lang="es-MX" sz="1600" dirty="0"/>
          </a:p>
        </p:txBody>
      </p:sp>
      <p:sp>
        <p:nvSpPr>
          <p:cNvPr id="7" name="6 Elipse"/>
          <p:cNvSpPr/>
          <p:nvPr/>
        </p:nvSpPr>
        <p:spPr>
          <a:xfrm>
            <a:off x="2339752" y="5265884"/>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III</a:t>
            </a:r>
            <a:endParaRPr lang="es-MX" sz="1600" dirty="0"/>
          </a:p>
        </p:txBody>
      </p:sp>
      <p:sp>
        <p:nvSpPr>
          <p:cNvPr id="8" name="7 Elipse"/>
          <p:cNvSpPr/>
          <p:nvPr/>
        </p:nvSpPr>
        <p:spPr>
          <a:xfrm>
            <a:off x="3707904" y="5265884"/>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V</a:t>
            </a:r>
            <a:endParaRPr lang="es-MX" sz="1600" dirty="0"/>
          </a:p>
        </p:txBody>
      </p:sp>
      <p:sp>
        <p:nvSpPr>
          <p:cNvPr id="9" name="8 Elipse"/>
          <p:cNvSpPr/>
          <p:nvPr/>
        </p:nvSpPr>
        <p:spPr>
          <a:xfrm>
            <a:off x="3707904" y="6328871"/>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IV</a:t>
            </a:r>
            <a:endParaRPr lang="es-MX" sz="1600" dirty="0"/>
          </a:p>
        </p:txBody>
      </p:sp>
      <p:sp>
        <p:nvSpPr>
          <p:cNvPr id="10" name="9 Elipse"/>
          <p:cNvSpPr/>
          <p:nvPr/>
        </p:nvSpPr>
        <p:spPr>
          <a:xfrm>
            <a:off x="5076056" y="5265884"/>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VI</a:t>
            </a:r>
            <a:endParaRPr lang="es-MX" sz="1600" dirty="0"/>
          </a:p>
        </p:txBody>
      </p:sp>
      <p:sp>
        <p:nvSpPr>
          <p:cNvPr id="11" name="10 Elipse"/>
          <p:cNvSpPr/>
          <p:nvPr/>
        </p:nvSpPr>
        <p:spPr>
          <a:xfrm>
            <a:off x="6444208" y="5265884"/>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VII</a:t>
            </a:r>
            <a:endParaRPr lang="es-MX" sz="1600" dirty="0"/>
          </a:p>
        </p:txBody>
      </p:sp>
      <p:sp>
        <p:nvSpPr>
          <p:cNvPr id="12" name="11 Elipse"/>
          <p:cNvSpPr/>
          <p:nvPr/>
        </p:nvSpPr>
        <p:spPr>
          <a:xfrm>
            <a:off x="7812360" y="5265884"/>
            <a:ext cx="86409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VIII</a:t>
            </a:r>
            <a:endParaRPr lang="es-MX" sz="1600" dirty="0"/>
          </a:p>
        </p:txBody>
      </p:sp>
      <p:cxnSp>
        <p:nvCxnSpPr>
          <p:cNvPr id="14" name="13 Conector recto de flecha"/>
          <p:cNvCxnSpPr>
            <a:stCxn id="5" idx="0"/>
            <a:endCxn id="6" idx="2"/>
          </p:cNvCxnSpPr>
          <p:nvPr/>
        </p:nvCxnSpPr>
        <p:spPr>
          <a:xfrm flipV="1">
            <a:off x="797599" y="4672687"/>
            <a:ext cx="586488" cy="593197"/>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5" idx="6"/>
            <a:endCxn id="7" idx="2"/>
          </p:cNvCxnSpPr>
          <p:nvPr/>
        </p:nvCxnSpPr>
        <p:spPr>
          <a:xfrm>
            <a:off x="1049627" y="5481908"/>
            <a:ext cx="1290125"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a:stCxn id="6" idx="6"/>
            <a:endCxn id="7" idx="0"/>
          </p:cNvCxnSpPr>
          <p:nvPr/>
        </p:nvCxnSpPr>
        <p:spPr>
          <a:xfrm>
            <a:off x="1888143" y="4672687"/>
            <a:ext cx="703637" cy="593197"/>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stCxn id="7" idx="6"/>
            <a:endCxn id="8" idx="2"/>
          </p:cNvCxnSpPr>
          <p:nvPr/>
        </p:nvCxnSpPr>
        <p:spPr>
          <a:xfrm>
            <a:off x="2843808" y="5481908"/>
            <a:ext cx="864096"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8" idx="6"/>
            <a:endCxn id="10" idx="2"/>
          </p:cNvCxnSpPr>
          <p:nvPr/>
        </p:nvCxnSpPr>
        <p:spPr>
          <a:xfrm>
            <a:off x="4211960" y="5481908"/>
            <a:ext cx="864096"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a:stCxn id="10" idx="6"/>
            <a:endCxn id="11" idx="2"/>
          </p:cNvCxnSpPr>
          <p:nvPr/>
        </p:nvCxnSpPr>
        <p:spPr>
          <a:xfrm>
            <a:off x="5760520" y="5481908"/>
            <a:ext cx="683688"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a:stCxn id="11" idx="6"/>
            <a:endCxn id="12" idx="2"/>
          </p:cNvCxnSpPr>
          <p:nvPr/>
        </p:nvCxnSpPr>
        <p:spPr>
          <a:xfrm>
            <a:off x="7128672" y="5481908"/>
            <a:ext cx="683688"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a:stCxn id="9" idx="6"/>
            <a:endCxn id="10" idx="4"/>
          </p:cNvCxnSpPr>
          <p:nvPr/>
        </p:nvCxnSpPr>
        <p:spPr>
          <a:xfrm flipV="1">
            <a:off x="4392368" y="5697932"/>
            <a:ext cx="1025920" cy="846963"/>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a:stCxn id="7" idx="5"/>
            <a:endCxn id="9" idx="2"/>
          </p:cNvCxnSpPr>
          <p:nvPr/>
        </p:nvCxnSpPr>
        <p:spPr>
          <a:xfrm>
            <a:off x="2769991" y="5634660"/>
            <a:ext cx="937913" cy="910235"/>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587564" y="4704045"/>
            <a:ext cx="503279" cy="369332"/>
          </a:xfrm>
          <a:prstGeom prst="rect">
            <a:avLst/>
          </a:prstGeom>
          <a:noFill/>
        </p:spPr>
        <p:txBody>
          <a:bodyPr wrap="none" rtlCol="0">
            <a:spAutoFit/>
          </a:bodyPr>
          <a:lstStyle/>
          <a:p>
            <a:r>
              <a:rPr lang="es-MX" dirty="0" smtClean="0"/>
              <a:t>A,3</a:t>
            </a:r>
            <a:endParaRPr lang="es-MX" dirty="0"/>
          </a:p>
        </p:txBody>
      </p:sp>
      <p:sp>
        <p:nvSpPr>
          <p:cNvPr id="42" name="41 CuadroTexto"/>
          <p:cNvSpPr txBox="1"/>
          <p:nvPr/>
        </p:nvSpPr>
        <p:spPr>
          <a:xfrm>
            <a:off x="2266712" y="4704045"/>
            <a:ext cx="516488" cy="369332"/>
          </a:xfrm>
          <a:prstGeom prst="rect">
            <a:avLst/>
          </a:prstGeom>
          <a:noFill/>
        </p:spPr>
        <p:txBody>
          <a:bodyPr wrap="none" rtlCol="0">
            <a:spAutoFit/>
          </a:bodyPr>
          <a:lstStyle/>
          <a:p>
            <a:r>
              <a:rPr lang="es-MX" dirty="0" smtClean="0"/>
              <a:t>B,4</a:t>
            </a:r>
            <a:endParaRPr lang="es-MX" dirty="0"/>
          </a:p>
        </p:txBody>
      </p:sp>
      <p:sp>
        <p:nvSpPr>
          <p:cNvPr id="43" name="42 CuadroTexto"/>
          <p:cNvSpPr txBox="1"/>
          <p:nvPr/>
        </p:nvSpPr>
        <p:spPr>
          <a:xfrm>
            <a:off x="1399075" y="5513266"/>
            <a:ext cx="510076" cy="369332"/>
          </a:xfrm>
          <a:prstGeom prst="rect">
            <a:avLst/>
          </a:prstGeom>
          <a:noFill/>
        </p:spPr>
        <p:txBody>
          <a:bodyPr wrap="none" rtlCol="0">
            <a:spAutoFit/>
          </a:bodyPr>
          <a:lstStyle/>
          <a:p>
            <a:r>
              <a:rPr lang="es-MX" dirty="0" smtClean="0"/>
              <a:t>C,4</a:t>
            </a:r>
            <a:endParaRPr lang="es-MX" dirty="0"/>
          </a:p>
        </p:txBody>
      </p:sp>
      <p:sp>
        <p:nvSpPr>
          <p:cNvPr id="44" name="43 CuadroTexto"/>
          <p:cNvSpPr txBox="1"/>
          <p:nvPr/>
        </p:nvSpPr>
        <p:spPr>
          <a:xfrm>
            <a:off x="2987307" y="5041111"/>
            <a:ext cx="526106" cy="369332"/>
          </a:xfrm>
          <a:prstGeom prst="rect">
            <a:avLst/>
          </a:prstGeom>
          <a:noFill/>
        </p:spPr>
        <p:txBody>
          <a:bodyPr wrap="none" rtlCol="0">
            <a:spAutoFit/>
          </a:bodyPr>
          <a:lstStyle/>
          <a:p>
            <a:r>
              <a:rPr lang="es-MX" dirty="0" smtClean="0"/>
              <a:t>D,8</a:t>
            </a:r>
            <a:endParaRPr lang="es-MX" dirty="0"/>
          </a:p>
        </p:txBody>
      </p:sp>
      <p:sp>
        <p:nvSpPr>
          <p:cNvPr id="45" name="44 CuadroTexto"/>
          <p:cNvSpPr txBox="1"/>
          <p:nvPr/>
        </p:nvSpPr>
        <p:spPr>
          <a:xfrm>
            <a:off x="2735667" y="5882598"/>
            <a:ext cx="503664" cy="369332"/>
          </a:xfrm>
          <a:prstGeom prst="rect">
            <a:avLst/>
          </a:prstGeom>
          <a:noFill/>
        </p:spPr>
        <p:txBody>
          <a:bodyPr wrap="none" rtlCol="0">
            <a:spAutoFit/>
          </a:bodyPr>
          <a:lstStyle/>
          <a:p>
            <a:r>
              <a:rPr lang="es-MX" dirty="0" smtClean="0"/>
              <a:t>E,5</a:t>
            </a:r>
            <a:endParaRPr lang="es-MX" dirty="0"/>
          </a:p>
        </p:txBody>
      </p:sp>
      <p:sp>
        <p:nvSpPr>
          <p:cNvPr id="46" name="45 CuadroTexto"/>
          <p:cNvSpPr txBox="1"/>
          <p:nvPr/>
        </p:nvSpPr>
        <p:spPr>
          <a:xfrm>
            <a:off x="4211960" y="5882598"/>
            <a:ext cx="472886" cy="369332"/>
          </a:xfrm>
          <a:prstGeom prst="rect">
            <a:avLst/>
          </a:prstGeom>
          <a:noFill/>
        </p:spPr>
        <p:txBody>
          <a:bodyPr wrap="none" rtlCol="0">
            <a:spAutoFit/>
          </a:bodyPr>
          <a:lstStyle/>
          <a:p>
            <a:r>
              <a:rPr lang="es-MX" dirty="0"/>
              <a:t>F</a:t>
            </a:r>
            <a:r>
              <a:rPr lang="es-MX" dirty="0" smtClean="0"/>
              <a:t>,3</a:t>
            </a:r>
            <a:endParaRPr lang="es-MX" dirty="0"/>
          </a:p>
        </p:txBody>
      </p:sp>
      <p:sp>
        <p:nvSpPr>
          <p:cNvPr id="47" name="46 CuadroTexto"/>
          <p:cNvSpPr txBox="1"/>
          <p:nvPr/>
        </p:nvSpPr>
        <p:spPr>
          <a:xfrm>
            <a:off x="4392368" y="5041111"/>
            <a:ext cx="526106" cy="369332"/>
          </a:xfrm>
          <a:prstGeom prst="rect">
            <a:avLst/>
          </a:prstGeom>
          <a:noFill/>
        </p:spPr>
        <p:txBody>
          <a:bodyPr wrap="none" rtlCol="0">
            <a:spAutoFit/>
          </a:bodyPr>
          <a:lstStyle/>
          <a:p>
            <a:r>
              <a:rPr lang="es-MX" dirty="0" smtClean="0"/>
              <a:t>G,3</a:t>
            </a:r>
            <a:endParaRPr lang="es-MX" dirty="0"/>
          </a:p>
        </p:txBody>
      </p:sp>
      <p:sp>
        <p:nvSpPr>
          <p:cNvPr id="48" name="47 CuadroTexto"/>
          <p:cNvSpPr txBox="1"/>
          <p:nvPr/>
        </p:nvSpPr>
        <p:spPr>
          <a:xfrm>
            <a:off x="5760520" y="5041111"/>
            <a:ext cx="526106" cy="369332"/>
          </a:xfrm>
          <a:prstGeom prst="rect">
            <a:avLst/>
          </a:prstGeom>
          <a:noFill/>
        </p:spPr>
        <p:txBody>
          <a:bodyPr wrap="none" rtlCol="0">
            <a:spAutoFit/>
          </a:bodyPr>
          <a:lstStyle/>
          <a:p>
            <a:r>
              <a:rPr lang="es-MX" dirty="0" smtClean="0"/>
              <a:t>H,2</a:t>
            </a:r>
            <a:endParaRPr lang="es-MX" dirty="0"/>
          </a:p>
        </p:txBody>
      </p:sp>
      <p:sp>
        <p:nvSpPr>
          <p:cNvPr id="49" name="48 CuadroTexto"/>
          <p:cNvSpPr txBox="1"/>
          <p:nvPr/>
        </p:nvSpPr>
        <p:spPr>
          <a:xfrm>
            <a:off x="7128672" y="5041111"/>
            <a:ext cx="434734" cy="369332"/>
          </a:xfrm>
          <a:prstGeom prst="rect">
            <a:avLst/>
          </a:prstGeom>
          <a:noFill/>
        </p:spPr>
        <p:txBody>
          <a:bodyPr wrap="none" rtlCol="0">
            <a:spAutoFit/>
          </a:bodyPr>
          <a:lstStyle/>
          <a:p>
            <a:r>
              <a:rPr lang="es-MX" dirty="0" smtClean="0"/>
              <a:t>I,2</a:t>
            </a:r>
            <a:endParaRPr lang="es-MX" dirty="0"/>
          </a:p>
        </p:txBody>
      </p:sp>
      <p:sp>
        <p:nvSpPr>
          <p:cNvPr id="33" name="2 Marcador de contenido"/>
          <p:cNvSpPr txBox="1">
            <a:spLocks/>
          </p:cNvSpPr>
          <p:nvPr/>
        </p:nvSpPr>
        <p:spPr>
          <a:xfrm>
            <a:off x="539552" y="1556792"/>
            <a:ext cx="5621248" cy="1464276"/>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s-MX" sz="1800" dirty="0" smtClean="0"/>
              <a:t>Diagramas de </a:t>
            </a:r>
            <a:r>
              <a:rPr lang="es-MX" sz="1800" dirty="0" err="1" smtClean="0"/>
              <a:t>PERT</a:t>
            </a:r>
            <a:r>
              <a:rPr lang="es-MX" sz="1800" dirty="0" smtClean="0"/>
              <a:t> (ejemplo)</a:t>
            </a:r>
          </a:p>
          <a:p>
            <a:pPr marL="0" indent="0">
              <a:buFont typeface="Arial" pitchFamily="34" charset="0"/>
              <a:buNone/>
            </a:pPr>
            <a:endParaRPr lang="es-MX" sz="1800" dirty="0" smtClean="0"/>
          </a:p>
          <a:p>
            <a:pPr marL="514350" indent="-514350">
              <a:buFont typeface="+mj-lt"/>
              <a:buAutoNum type="romanUcPeriod" startAt="4"/>
            </a:pPr>
            <a:r>
              <a:rPr lang="es-MX" sz="1800" dirty="0" smtClean="0"/>
              <a:t>Proponer gráfica</a:t>
            </a:r>
          </a:p>
          <a:p>
            <a:endParaRPr lang="es-MX" sz="1800" dirty="0" smtClean="0"/>
          </a:p>
        </p:txBody>
      </p:sp>
      <p:sp>
        <p:nvSpPr>
          <p:cNvPr id="34" name="33 Rectángulo"/>
          <p:cNvSpPr/>
          <p:nvPr/>
        </p:nvSpPr>
        <p:spPr>
          <a:xfrm>
            <a:off x="3411740" y="3786084"/>
            <a:ext cx="83869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IV</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175910702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Planeación de Proyectos</a:t>
            </a:r>
            <a:endParaRPr lang="es-MX" dirty="0"/>
          </a:p>
        </p:txBody>
      </p:sp>
      <p:sp>
        <p:nvSpPr>
          <p:cNvPr id="5" name="4 Elipse"/>
          <p:cNvSpPr/>
          <p:nvPr/>
        </p:nvSpPr>
        <p:spPr>
          <a:xfrm>
            <a:off x="592500" y="3246523"/>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I</a:t>
            </a:r>
            <a:endParaRPr lang="es-MX" sz="1200" dirty="0"/>
          </a:p>
        </p:txBody>
      </p:sp>
      <p:sp>
        <p:nvSpPr>
          <p:cNvPr id="6" name="5 Elipse"/>
          <p:cNvSpPr/>
          <p:nvPr/>
        </p:nvSpPr>
        <p:spPr>
          <a:xfrm>
            <a:off x="1431016" y="2437302"/>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II</a:t>
            </a:r>
            <a:endParaRPr lang="es-MX" sz="1200" dirty="0"/>
          </a:p>
        </p:txBody>
      </p:sp>
      <p:sp>
        <p:nvSpPr>
          <p:cNvPr id="7" name="6 Elipse"/>
          <p:cNvSpPr/>
          <p:nvPr/>
        </p:nvSpPr>
        <p:spPr>
          <a:xfrm>
            <a:off x="2386681" y="3246523"/>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III</a:t>
            </a:r>
            <a:endParaRPr lang="es-MX" sz="1200" dirty="0"/>
          </a:p>
        </p:txBody>
      </p:sp>
      <p:sp>
        <p:nvSpPr>
          <p:cNvPr id="8" name="7 Elipse"/>
          <p:cNvSpPr/>
          <p:nvPr/>
        </p:nvSpPr>
        <p:spPr>
          <a:xfrm>
            <a:off x="3754833" y="3246523"/>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V</a:t>
            </a:r>
            <a:endParaRPr lang="es-MX" sz="1200" dirty="0"/>
          </a:p>
        </p:txBody>
      </p:sp>
      <p:sp>
        <p:nvSpPr>
          <p:cNvPr id="9" name="8 Elipse"/>
          <p:cNvSpPr/>
          <p:nvPr/>
        </p:nvSpPr>
        <p:spPr>
          <a:xfrm>
            <a:off x="3754833" y="4309510"/>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IV</a:t>
            </a:r>
            <a:endParaRPr lang="es-MX" sz="1200" dirty="0"/>
          </a:p>
        </p:txBody>
      </p:sp>
      <p:sp>
        <p:nvSpPr>
          <p:cNvPr id="10" name="9 Elipse"/>
          <p:cNvSpPr/>
          <p:nvPr/>
        </p:nvSpPr>
        <p:spPr>
          <a:xfrm>
            <a:off x="5122985" y="3246523"/>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VI</a:t>
            </a:r>
            <a:endParaRPr lang="es-MX" sz="1200" dirty="0"/>
          </a:p>
        </p:txBody>
      </p:sp>
      <p:sp>
        <p:nvSpPr>
          <p:cNvPr id="11" name="10 Elipse"/>
          <p:cNvSpPr/>
          <p:nvPr/>
        </p:nvSpPr>
        <p:spPr>
          <a:xfrm>
            <a:off x="6491137" y="3246523"/>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VII</a:t>
            </a:r>
            <a:endParaRPr lang="es-MX" sz="1200" dirty="0"/>
          </a:p>
        </p:txBody>
      </p:sp>
      <p:sp>
        <p:nvSpPr>
          <p:cNvPr id="12" name="11 Elipse"/>
          <p:cNvSpPr/>
          <p:nvPr/>
        </p:nvSpPr>
        <p:spPr>
          <a:xfrm>
            <a:off x="7859289" y="3246523"/>
            <a:ext cx="86409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VIII</a:t>
            </a:r>
            <a:endParaRPr lang="es-MX" sz="1200" dirty="0"/>
          </a:p>
        </p:txBody>
      </p:sp>
      <p:cxnSp>
        <p:nvCxnSpPr>
          <p:cNvPr id="14" name="13 Conector recto de flecha"/>
          <p:cNvCxnSpPr>
            <a:stCxn id="5" idx="0"/>
            <a:endCxn id="6" idx="2"/>
          </p:cNvCxnSpPr>
          <p:nvPr/>
        </p:nvCxnSpPr>
        <p:spPr>
          <a:xfrm flipV="1">
            <a:off x="844528" y="2653326"/>
            <a:ext cx="586488" cy="593197"/>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5" idx="6"/>
            <a:endCxn id="7" idx="2"/>
          </p:cNvCxnSpPr>
          <p:nvPr/>
        </p:nvCxnSpPr>
        <p:spPr>
          <a:xfrm>
            <a:off x="1096556" y="3462547"/>
            <a:ext cx="1290125"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a:stCxn id="6" idx="6"/>
            <a:endCxn id="7" idx="0"/>
          </p:cNvCxnSpPr>
          <p:nvPr/>
        </p:nvCxnSpPr>
        <p:spPr>
          <a:xfrm>
            <a:off x="1935072" y="2653326"/>
            <a:ext cx="703637" cy="593197"/>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stCxn id="7" idx="6"/>
            <a:endCxn id="8" idx="2"/>
          </p:cNvCxnSpPr>
          <p:nvPr/>
        </p:nvCxnSpPr>
        <p:spPr>
          <a:xfrm>
            <a:off x="2890737" y="3462547"/>
            <a:ext cx="864096"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4258889" y="3501008"/>
            <a:ext cx="864096"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a:stCxn id="10" idx="6"/>
            <a:endCxn id="11" idx="2"/>
          </p:cNvCxnSpPr>
          <p:nvPr/>
        </p:nvCxnSpPr>
        <p:spPr>
          <a:xfrm>
            <a:off x="5807449" y="3462547"/>
            <a:ext cx="683688"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a:stCxn id="11" idx="6"/>
            <a:endCxn id="12" idx="2"/>
          </p:cNvCxnSpPr>
          <p:nvPr/>
        </p:nvCxnSpPr>
        <p:spPr>
          <a:xfrm>
            <a:off x="7175601" y="3462547"/>
            <a:ext cx="683688"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a:stCxn id="9" idx="6"/>
            <a:endCxn id="10" idx="4"/>
          </p:cNvCxnSpPr>
          <p:nvPr/>
        </p:nvCxnSpPr>
        <p:spPr>
          <a:xfrm flipV="1">
            <a:off x="4439297" y="3678571"/>
            <a:ext cx="1025920" cy="846963"/>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a:stCxn id="7" idx="5"/>
            <a:endCxn id="9" idx="2"/>
          </p:cNvCxnSpPr>
          <p:nvPr/>
        </p:nvCxnSpPr>
        <p:spPr>
          <a:xfrm>
            <a:off x="2816920" y="3615299"/>
            <a:ext cx="937913" cy="910235"/>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634493" y="2684684"/>
            <a:ext cx="415498" cy="276999"/>
          </a:xfrm>
          <a:prstGeom prst="rect">
            <a:avLst/>
          </a:prstGeom>
          <a:noFill/>
        </p:spPr>
        <p:txBody>
          <a:bodyPr wrap="none" rtlCol="0">
            <a:spAutoFit/>
          </a:bodyPr>
          <a:lstStyle/>
          <a:p>
            <a:r>
              <a:rPr lang="es-MX" sz="1200" dirty="0" smtClean="0"/>
              <a:t>A,3</a:t>
            </a:r>
            <a:endParaRPr lang="es-MX" sz="1200" dirty="0"/>
          </a:p>
        </p:txBody>
      </p:sp>
      <p:sp>
        <p:nvSpPr>
          <p:cNvPr id="42" name="41 CuadroTexto"/>
          <p:cNvSpPr txBox="1"/>
          <p:nvPr/>
        </p:nvSpPr>
        <p:spPr>
          <a:xfrm>
            <a:off x="2313641" y="2684684"/>
            <a:ext cx="415498" cy="276999"/>
          </a:xfrm>
          <a:prstGeom prst="rect">
            <a:avLst/>
          </a:prstGeom>
          <a:noFill/>
        </p:spPr>
        <p:txBody>
          <a:bodyPr wrap="none" rtlCol="0">
            <a:spAutoFit/>
          </a:bodyPr>
          <a:lstStyle/>
          <a:p>
            <a:r>
              <a:rPr lang="es-MX" sz="1200" dirty="0" smtClean="0"/>
              <a:t>B,4</a:t>
            </a:r>
            <a:endParaRPr lang="es-MX" sz="1200" dirty="0"/>
          </a:p>
        </p:txBody>
      </p:sp>
      <p:sp>
        <p:nvSpPr>
          <p:cNvPr id="43" name="42 CuadroTexto"/>
          <p:cNvSpPr txBox="1"/>
          <p:nvPr/>
        </p:nvSpPr>
        <p:spPr>
          <a:xfrm>
            <a:off x="1446004" y="3493905"/>
            <a:ext cx="423514" cy="276999"/>
          </a:xfrm>
          <a:prstGeom prst="rect">
            <a:avLst/>
          </a:prstGeom>
          <a:noFill/>
        </p:spPr>
        <p:txBody>
          <a:bodyPr wrap="none" rtlCol="0">
            <a:spAutoFit/>
          </a:bodyPr>
          <a:lstStyle/>
          <a:p>
            <a:r>
              <a:rPr lang="es-MX" sz="1200" dirty="0" smtClean="0"/>
              <a:t>C,4</a:t>
            </a:r>
            <a:endParaRPr lang="es-MX" sz="1200" dirty="0"/>
          </a:p>
        </p:txBody>
      </p:sp>
      <p:sp>
        <p:nvSpPr>
          <p:cNvPr id="44" name="43 CuadroTexto"/>
          <p:cNvSpPr txBox="1"/>
          <p:nvPr/>
        </p:nvSpPr>
        <p:spPr>
          <a:xfrm>
            <a:off x="3034236" y="3152001"/>
            <a:ext cx="423514" cy="276999"/>
          </a:xfrm>
          <a:prstGeom prst="rect">
            <a:avLst/>
          </a:prstGeom>
          <a:noFill/>
        </p:spPr>
        <p:txBody>
          <a:bodyPr wrap="none" rtlCol="0">
            <a:spAutoFit/>
          </a:bodyPr>
          <a:lstStyle/>
          <a:p>
            <a:r>
              <a:rPr lang="es-MX" sz="1200" dirty="0" smtClean="0"/>
              <a:t>D,8</a:t>
            </a:r>
            <a:endParaRPr lang="es-MX" sz="1200" dirty="0"/>
          </a:p>
        </p:txBody>
      </p:sp>
      <p:sp>
        <p:nvSpPr>
          <p:cNvPr id="45" name="44 CuadroTexto"/>
          <p:cNvSpPr txBox="1"/>
          <p:nvPr/>
        </p:nvSpPr>
        <p:spPr>
          <a:xfrm>
            <a:off x="2782596" y="3863237"/>
            <a:ext cx="415498" cy="276999"/>
          </a:xfrm>
          <a:prstGeom prst="rect">
            <a:avLst/>
          </a:prstGeom>
          <a:noFill/>
        </p:spPr>
        <p:txBody>
          <a:bodyPr wrap="none" rtlCol="0">
            <a:spAutoFit/>
          </a:bodyPr>
          <a:lstStyle/>
          <a:p>
            <a:r>
              <a:rPr lang="es-MX" sz="1200" dirty="0" smtClean="0"/>
              <a:t>E,5</a:t>
            </a:r>
            <a:endParaRPr lang="es-MX" sz="1200" dirty="0"/>
          </a:p>
        </p:txBody>
      </p:sp>
      <p:sp>
        <p:nvSpPr>
          <p:cNvPr id="46" name="45 CuadroTexto"/>
          <p:cNvSpPr txBox="1"/>
          <p:nvPr/>
        </p:nvSpPr>
        <p:spPr>
          <a:xfrm>
            <a:off x="4258889" y="4016097"/>
            <a:ext cx="390428" cy="276999"/>
          </a:xfrm>
          <a:prstGeom prst="rect">
            <a:avLst/>
          </a:prstGeom>
          <a:noFill/>
        </p:spPr>
        <p:txBody>
          <a:bodyPr wrap="none" rtlCol="0">
            <a:spAutoFit/>
          </a:bodyPr>
          <a:lstStyle/>
          <a:p>
            <a:r>
              <a:rPr lang="es-MX" sz="1200" dirty="0"/>
              <a:t>F</a:t>
            </a:r>
            <a:r>
              <a:rPr lang="es-MX" sz="1200" dirty="0" smtClean="0"/>
              <a:t>,3</a:t>
            </a:r>
            <a:endParaRPr lang="es-MX" sz="1200" dirty="0"/>
          </a:p>
        </p:txBody>
      </p:sp>
      <p:sp>
        <p:nvSpPr>
          <p:cNvPr id="47" name="46 CuadroTexto"/>
          <p:cNvSpPr txBox="1"/>
          <p:nvPr/>
        </p:nvSpPr>
        <p:spPr>
          <a:xfrm>
            <a:off x="4439297" y="3174610"/>
            <a:ext cx="433132" cy="276999"/>
          </a:xfrm>
          <a:prstGeom prst="rect">
            <a:avLst/>
          </a:prstGeom>
          <a:noFill/>
        </p:spPr>
        <p:txBody>
          <a:bodyPr wrap="none" rtlCol="0">
            <a:spAutoFit/>
          </a:bodyPr>
          <a:lstStyle/>
          <a:p>
            <a:r>
              <a:rPr lang="es-MX" sz="1200" dirty="0" smtClean="0"/>
              <a:t>G,3</a:t>
            </a:r>
            <a:endParaRPr lang="es-MX" sz="1200" dirty="0"/>
          </a:p>
        </p:txBody>
      </p:sp>
      <p:sp>
        <p:nvSpPr>
          <p:cNvPr id="48" name="47 CuadroTexto"/>
          <p:cNvSpPr txBox="1"/>
          <p:nvPr/>
        </p:nvSpPr>
        <p:spPr>
          <a:xfrm>
            <a:off x="5807449" y="3152001"/>
            <a:ext cx="423514" cy="276999"/>
          </a:xfrm>
          <a:prstGeom prst="rect">
            <a:avLst/>
          </a:prstGeom>
          <a:noFill/>
        </p:spPr>
        <p:txBody>
          <a:bodyPr wrap="none" rtlCol="0">
            <a:spAutoFit/>
          </a:bodyPr>
          <a:lstStyle/>
          <a:p>
            <a:r>
              <a:rPr lang="es-MX" sz="1200" dirty="0" smtClean="0"/>
              <a:t>H,2</a:t>
            </a:r>
            <a:endParaRPr lang="es-MX" sz="1200" dirty="0"/>
          </a:p>
        </p:txBody>
      </p:sp>
      <p:sp>
        <p:nvSpPr>
          <p:cNvPr id="49" name="48 CuadroTexto"/>
          <p:cNvSpPr txBox="1"/>
          <p:nvPr/>
        </p:nvSpPr>
        <p:spPr>
          <a:xfrm>
            <a:off x="7175601" y="3152001"/>
            <a:ext cx="356188" cy="276999"/>
          </a:xfrm>
          <a:prstGeom prst="rect">
            <a:avLst/>
          </a:prstGeom>
          <a:noFill/>
        </p:spPr>
        <p:txBody>
          <a:bodyPr wrap="none" rtlCol="0">
            <a:spAutoFit/>
          </a:bodyPr>
          <a:lstStyle/>
          <a:p>
            <a:r>
              <a:rPr lang="es-MX" sz="1200" dirty="0" smtClean="0"/>
              <a:t>I,2</a:t>
            </a:r>
            <a:endParaRPr lang="es-MX" sz="1200" dirty="0"/>
          </a:p>
        </p:txBody>
      </p:sp>
      <p:sp>
        <p:nvSpPr>
          <p:cNvPr id="13" name="12 CuadroTexto"/>
          <p:cNvSpPr txBox="1"/>
          <p:nvPr/>
        </p:nvSpPr>
        <p:spPr>
          <a:xfrm>
            <a:off x="621804" y="4987042"/>
            <a:ext cx="8263737" cy="1754326"/>
          </a:xfrm>
          <a:prstGeom prst="rect">
            <a:avLst/>
          </a:prstGeom>
          <a:solidFill>
            <a:schemeClr val="accent2">
              <a:lumMod val="20000"/>
              <a:lumOff val="80000"/>
            </a:schemeClr>
          </a:solidFill>
        </p:spPr>
        <p:txBody>
          <a:bodyPr wrap="none" rtlCol="0">
            <a:spAutoFit/>
          </a:bodyPr>
          <a:lstStyle/>
          <a:p>
            <a:r>
              <a:rPr lang="es-MX" dirty="0" smtClean="0"/>
              <a:t>Rutas posibles:		Tiempos asociados</a:t>
            </a:r>
          </a:p>
          <a:p>
            <a:r>
              <a:rPr lang="es-MX" b="1" dirty="0" smtClean="0">
                <a:solidFill>
                  <a:schemeClr val="accent5">
                    <a:lumMod val="50000"/>
                  </a:schemeClr>
                </a:solidFill>
              </a:rPr>
              <a:t>A,B,D,G,H,I		3+4+8+3+2+2= 22</a:t>
            </a:r>
            <a:r>
              <a:rPr lang="es-MX" b="1" dirty="0">
                <a:solidFill>
                  <a:schemeClr val="accent5">
                    <a:lumMod val="50000"/>
                  </a:schemeClr>
                </a:solidFill>
              </a:rPr>
              <a:t>	</a:t>
            </a:r>
            <a:r>
              <a:rPr lang="es-MX" b="1" dirty="0" smtClean="0">
                <a:solidFill>
                  <a:schemeClr val="accent5">
                    <a:lumMod val="50000"/>
                  </a:schemeClr>
                </a:solidFill>
              </a:rPr>
              <a:t>	RUTA CRITICA</a:t>
            </a:r>
          </a:p>
          <a:p>
            <a:r>
              <a:rPr lang="es-MX" dirty="0" smtClean="0"/>
              <a:t>A,B,E,F,H,I		3+4+5+3+2+2=20</a:t>
            </a:r>
          </a:p>
          <a:p>
            <a:r>
              <a:rPr lang="es-MX" dirty="0" smtClean="0"/>
              <a:t>C,D,G,H,I		4+8+3+2+2=19</a:t>
            </a:r>
          </a:p>
          <a:p>
            <a:r>
              <a:rPr lang="es-MX" dirty="0" smtClean="0"/>
              <a:t>C,E,F,H,I			</a:t>
            </a:r>
          </a:p>
          <a:p>
            <a:endParaRPr lang="es-MX" dirty="0"/>
          </a:p>
        </p:txBody>
      </p:sp>
      <p:sp>
        <p:nvSpPr>
          <p:cNvPr id="16" name="15 Rectángulo"/>
          <p:cNvSpPr/>
          <p:nvPr/>
        </p:nvSpPr>
        <p:spPr>
          <a:xfrm>
            <a:off x="395536" y="5275074"/>
            <a:ext cx="864096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2 Marcador de contenido"/>
          <p:cNvSpPr txBox="1">
            <a:spLocks/>
          </p:cNvSpPr>
          <p:nvPr/>
        </p:nvSpPr>
        <p:spPr>
          <a:xfrm>
            <a:off x="4059066" y="1363659"/>
            <a:ext cx="5621248" cy="1464276"/>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s-MX" sz="1800" dirty="0" smtClean="0"/>
              <a:t>Diagramas de </a:t>
            </a:r>
            <a:r>
              <a:rPr lang="es-MX" sz="1800" dirty="0" err="1" smtClean="0"/>
              <a:t>PERT</a:t>
            </a:r>
            <a:r>
              <a:rPr lang="es-MX" sz="1800" dirty="0" smtClean="0"/>
              <a:t> (ejemplo)</a:t>
            </a:r>
          </a:p>
          <a:p>
            <a:pPr marL="0" indent="0">
              <a:buFont typeface="Arial" pitchFamily="34" charset="0"/>
              <a:buNone/>
            </a:pPr>
            <a:endParaRPr lang="es-MX" sz="1800" dirty="0" smtClean="0"/>
          </a:p>
          <a:p>
            <a:pPr marL="514350" indent="-514350">
              <a:buFont typeface="+mj-lt"/>
              <a:buAutoNum type="romanUcPeriod" startAt="5"/>
            </a:pPr>
            <a:r>
              <a:rPr lang="es-MX" sz="1800" dirty="0" smtClean="0"/>
              <a:t>Identificar rutas posibles</a:t>
            </a:r>
          </a:p>
          <a:p>
            <a:pPr marL="514350" indent="-514350">
              <a:buFont typeface="+mj-lt"/>
              <a:buAutoNum type="romanUcPeriod" startAt="5"/>
            </a:pPr>
            <a:r>
              <a:rPr lang="es-MX" sz="1800" dirty="0" smtClean="0"/>
              <a:t>Calcular tiempos asociados</a:t>
            </a:r>
          </a:p>
          <a:p>
            <a:pPr marL="514350" indent="-514350">
              <a:buFont typeface="+mj-lt"/>
              <a:buAutoNum type="romanUcPeriod" startAt="5"/>
            </a:pPr>
            <a:r>
              <a:rPr lang="es-MX" sz="1800" dirty="0" smtClean="0"/>
              <a:t>Identificar ruta crítica</a:t>
            </a:r>
          </a:p>
          <a:p>
            <a:endParaRPr lang="es-MX" sz="1800" dirty="0" smtClean="0"/>
          </a:p>
        </p:txBody>
      </p:sp>
      <p:sp>
        <p:nvSpPr>
          <p:cNvPr id="34" name="33 Rectángulo"/>
          <p:cNvSpPr/>
          <p:nvPr/>
        </p:nvSpPr>
        <p:spPr>
          <a:xfrm>
            <a:off x="1095287" y="4158282"/>
            <a:ext cx="6463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6" name="35 Rectángulo"/>
          <p:cNvSpPr/>
          <p:nvPr/>
        </p:nvSpPr>
        <p:spPr>
          <a:xfrm>
            <a:off x="5339912" y="4158282"/>
            <a:ext cx="83869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VI</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7" name="36 Rectángulo"/>
          <p:cNvSpPr/>
          <p:nvPr/>
        </p:nvSpPr>
        <p:spPr>
          <a:xfrm>
            <a:off x="7899112" y="4158282"/>
            <a:ext cx="103105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VII</a:t>
            </a:r>
            <a:endParaRPr lang="es-E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284437195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lIns="91440" tIns="45720" rIns="91440" bIns="45720" rtlCol="0" anchor="ctr">
            <a:normAutofit/>
          </a:bodyPr>
          <a:lstStyle/>
          <a:p>
            <a:r>
              <a:rPr lang="es-MX" dirty="0"/>
              <a:t>EJERCICIO –Gráfica de </a:t>
            </a:r>
            <a:r>
              <a:rPr lang="es-MX" dirty="0" smtClean="0"/>
              <a:t>GANTT-</a:t>
            </a:r>
            <a:endParaRPr lang="es-MX" dirty="0"/>
          </a:p>
        </p:txBody>
      </p:sp>
      <p:sp>
        <p:nvSpPr>
          <p:cNvPr id="3" name="2 Marcador de contenido"/>
          <p:cNvSpPr>
            <a:spLocks noGrp="1"/>
          </p:cNvSpPr>
          <p:nvPr>
            <p:ph idx="1"/>
          </p:nvPr>
        </p:nvSpPr>
        <p:spPr>
          <a:xfrm>
            <a:off x="395536" y="1484784"/>
            <a:ext cx="8064896" cy="1512168"/>
          </a:xfrm>
        </p:spPr>
        <p:txBody>
          <a:bodyPr>
            <a:noAutofit/>
          </a:bodyPr>
          <a:lstStyle/>
          <a:p>
            <a:pPr marL="0" indent="0">
              <a:buNone/>
            </a:pPr>
            <a:r>
              <a:rPr lang="es-MX" sz="1600" b="0" dirty="0" smtClean="0"/>
              <a:t>La empresa de consultoría en análisis de sistemas “Resolvemos a la medida” trabaja en un proyecto de diseño de sistemas para “Empresa </a:t>
            </a:r>
            <a:r>
              <a:rPr lang="es-MX" sz="1600" b="0" dirty="0" err="1" smtClean="0"/>
              <a:t>Baby</a:t>
            </a:r>
            <a:r>
              <a:rPr lang="es-MX" sz="1600" b="0" dirty="0" smtClean="0"/>
              <a:t>”</a:t>
            </a:r>
          </a:p>
          <a:p>
            <a:pPr marL="0" indent="0"/>
            <a:endParaRPr lang="es-MX" sz="1600" b="0" dirty="0" smtClean="0"/>
          </a:p>
          <a:p>
            <a:pPr marL="0" indent="0">
              <a:buNone/>
            </a:pPr>
            <a:r>
              <a:rPr lang="es-MX" sz="1600" b="0" dirty="0" smtClean="0"/>
              <a:t>Utilizado los datos de la siguiente tabla dibuje una gráfica de </a:t>
            </a:r>
            <a:r>
              <a:rPr lang="es-MX" sz="1600" b="0" dirty="0"/>
              <a:t>G</a:t>
            </a:r>
            <a:r>
              <a:rPr lang="es-MX" sz="1600" b="0" dirty="0" smtClean="0"/>
              <a:t>antt para ayudar a “Resolvemos </a:t>
            </a:r>
            <a:r>
              <a:rPr lang="es-MX" sz="1600" dirty="0" smtClean="0"/>
              <a:t>a la medida</a:t>
            </a:r>
            <a:r>
              <a:rPr lang="es-MX" sz="1600" b="0" dirty="0" smtClean="0"/>
              <a:t>”  a organizar una parte de su proyecto </a:t>
            </a:r>
          </a:p>
        </p:txBody>
      </p:sp>
      <p:graphicFrame>
        <p:nvGraphicFramePr>
          <p:cNvPr id="4" name="3 Tabla"/>
          <p:cNvGraphicFramePr>
            <a:graphicFrameLocks noGrp="1"/>
          </p:cNvGraphicFramePr>
          <p:nvPr>
            <p:extLst>
              <p:ext uri="{D42A27DB-BD31-4B8C-83A1-F6EECF244321}">
                <p14:modId xmlns:p14="http://schemas.microsoft.com/office/powerpoint/2010/main" val="3279016624"/>
              </p:ext>
            </p:extLst>
          </p:nvPr>
        </p:nvGraphicFramePr>
        <p:xfrm>
          <a:off x="539552" y="3429000"/>
          <a:ext cx="5832649" cy="2956560"/>
        </p:xfrm>
        <a:graphic>
          <a:graphicData uri="http://schemas.openxmlformats.org/drawingml/2006/table">
            <a:tbl>
              <a:tblPr firstRow="1" bandRow="1">
                <a:tableStyleId>{5C22544A-7EE6-4342-B048-85BDC9FD1C3A}</a:tableStyleId>
              </a:tblPr>
              <a:tblGrid>
                <a:gridCol w="394349"/>
                <a:gridCol w="2891869"/>
                <a:gridCol w="1395250"/>
                <a:gridCol w="1151181"/>
              </a:tblGrid>
              <a:tr h="279006">
                <a:tc gridSpan="2">
                  <a:txBody>
                    <a:bodyPr/>
                    <a:lstStyle/>
                    <a:p>
                      <a:r>
                        <a:rPr lang="es-MX" sz="1400" dirty="0" smtClean="0"/>
                        <a:t>Actividad</a:t>
                      </a:r>
                      <a:endParaRPr lang="es-MX" sz="1400" dirty="0"/>
                    </a:p>
                  </a:txBody>
                  <a:tcPr/>
                </a:tc>
                <a:tc hMerge="1">
                  <a:txBody>
                    <a:bodyPr/>
                    <a:lstStyle/>
                    <a:p>
                      <a:endParaRPr lang="es-MX" dirty="0"/>
                    </a:p>
                  </a:txBody>
                  <a:tcPr/>
                </a:tc>
                <a:tc>
                  <a:txBody>
                    <a:bodyPr/>
                    <a:lstStyle/>
                    <a:p>
                      <a:pPr algn="ctr"/>
                      <a:r>
                        <a:rPr lang="es-MX" sz="1400" dirty="0" smtClean="0"/>
                        <a:t>Debe seguir a</a:t>
                      </a:r>
                      <a:endParaRPr lang="es-MX" sz="1400" dirty="0"/>
                    </a:p>
                  </a:txBody>
                  <a:tcPr/>
                </a:tc>
                <a:tc>
                  <a:txBody>
                    <a:bodyPr/>
                    <a:lstStyle/>
                    <a:p>
                      <a:pPr algn="ctr"/>
                      <a:r>
                        <a:rPr lang="es-MX" sz="1400" dirty="0" smtClean="0"/>
                        <a:t>Duración (días)</a:t>
                      </a:r>
                      <a:endParaRPr lang="es-MX" sz="1400" dirty="0"/>
                    </a:p>
                  </a:txBody>
                  <a:tcPr/>
                </a:tc>
              </a:tr>
              <a:tr h="279006">
                <a:tc>
                  <a:txBody>
                    <a:bodyPr/>
                    <a:lstStyle/>
                    <a:p>
                      <a:r>
                        <a:rPr lang="es-MX" sz="1400" dirty="0" smtClean="0"/>
                        <a:t>P</a:t>
                      </a:r>
                      <a:endParaRPr lang="es-MX" sz="1400" dirty="0"/>
                    </a:p>
                  </a:txBody>
                  <a:tcPr/>
                </a:tc>
                <a:tc>
                  <a:txBody>
                    <a:bodyPr/>
                    <a:lstStyle/>
                    <a:p>
                      <a:r>
                        <a:rPr lang="es-MX" sz="1400" dirty="0" smtClean="0"/>
                        <a:t>Dibujar</a:t>
                      </a:r>
                      <a:r>
                        <a:rPr lang="es-MX" sz="1400" baseline="0" dirty="0" smtClean="0"/>
                        <a:t> el flujo de datos</a:t>
                      </a:r>
                      <a:endParaRPr lang="es-MX" sz="1400" dirty="0"/>
                    </a:p>
                  </a:txBody>
                  <a:tcPr/>
                </a:tc>
                <a:tc>
                  <a:txBody>
                    <a:bodyPr/>
                    <a:lstStyle/>
                    <a:p>
                      <a:pPr algn="ctr"/>
                      <a:r>
                        <a:rPr lang="es-MX" sz="1400" dirty="0" smtClean="0"/>
                        <a:t>Ninguno</a:t>
                      </a:r>
                      <a:endParaRPr lang="es-MX" sz="1400" dirty="0"/>
                    </a:p>
                  </a:txBody>
                  <a:tcPr/>
                </a:tc>
                <a:tc>
                  <a:txBody>
                    <a:bodyPr/>
                    <a:lstStyle/>
                    <a:p>
                      <a:pPr algn="ctr"/>
                      <a:r>
                        <a:rPr lang="es-MX" sz="1400" dirty="0" smtClean="0"/>
                        <a:t>9</a:t>
                      </a:r>
                      <a:endParaRPr lang="es-MX" sz="1400" dirty="0"/>
                    </a:p>
                  </a:txBody>
                  <a:tcPr/>
                </a:tc>
              </a:tr>
              <a:tr h="279006">
                <a:tc>
                  <a:txBody>
                    <a:bodyPr/>
                    <a:lstStyle/>
                    <a:p>
                      <a:r>
                        <a:rPr lang="es-MX" sz="1400" dirty="0" smtClean="0"/>
                        <a:t>Q</a:t>
                      </a:r>
                      <a:endParaRPr lang="es-MX" sz="1400" dirty="0"/>
                    </a:p>
                  </a:txBody>
                  <a:tcPr/>
                </a:tc>
                <a:tc>
                  <a:txBody>
                    <a:bodyPr/>
                    <a:lstStyle/>
                    <a:p>
                      <a:r>
                        <a:rPr lang="es-MX" sz="1400" dirty="0" smtClean="0"/>
                        <a:t>Dibujar el árbol de decisiones</a:t>
                      </a:r>
                      <a:endParaRPr lang="es-MX" sz="1400" dirty="0"/>
                    </a:p>
                  </a:txBody>
                  <a:tcPr/>
                </a:tc>
                <a:tc>
                  <a:txBody>
                    <a:bodyPr/>
                    <a:lstStyle/>
                    <a:p>
                      <a:pPr algn="ctr"/>
                      <a:r>
                        <a:rPr lang="es-MX" sz="1400" dirty="0" smtClean="0"/>
                        <a:t>P</a:t>
                      </a:r>
                      <a:endParaRPr lang="es-MX" sz="1400" dirty="0"/>
                    </a:p>
                  </a:txBody>
                  <a:tcPr/>
                </a:tc>
                <a:tc>
                  <a:txBody>
                    <a:bodyPr/>
                    <a:lstStyle/>
                    <a:p>
                      <a:pPr algn="ctr"/>
                      <a:r>
                        <a:rPr lang="es-MX" sz="1400" dirty="0" smtClean="0"/>
                        <a:t>12</a:t>
                      </a:r>
                      <a:endParaRPr lang="es-MX" sz="1400" dirty="0"/>
                    </a:p>
                  </a:txBody>
                  <a:tcPr/>
                </a:tc>
              </a:tr>
              <a:tr h="279006">
                <a:tc>
                  <a:txBody>
                    <a:bodyPr/>
                    <a:lstStyle/>
                    <a:p>
                      <a:r>
                        <a:rPr lang="es-MX" sz="1400" dirty="0" smtClean="0"/>
                        <a:t>R</a:t>
                      </a:r>
                      <a:endParaRPr lang="es-MX" sz="1400" dirty="0"/>
                    </a:p>
                  </a:txBody>
                  <a:tcPr/>
                </a:tc>
                <a:tc>
                  <a:txBody>
                    <a:bodyPr/>
                    <a:lstStyle/>
                    <a:p>
                      <a:r>
                        <a:rPr lang="es-MX" sz="1400" dirty="0" smtClean="0"/>
                        <a:t>Revisar el árbol</a:t>
                      </a:r>
                      <a:endParaRPr lang="es-MX" sz="1400" dirty="0"/>
                    </a:p>
                  </a:txBody>
                  <a:tcPr/>
                </a:tc>
                <a:tc>
                  <a:txBody>
                    <a:bodyPr/>
                    <a:lstStyle/>
                    <a:p>
                      <a:pPr algn="ctr"/>
                      <a:r>
                        <a:rPr lang="es-MX" sz="1400" dirty="0" smtClean="0"/>
                        <a:t>Q</a:t>
                      </a:r>
                      <a:endParaRPr lang="es-MX" sz="1400" dirty="0"/>
                    </a:p>
                  </a:txBody>
                  <a:tcPr/>
                </a:tc>
                <a:tc>
                  <a:txBody>
                    <a:bodyPr/>
                    <a:lstStyle/>
                    <a:p>
                      <a:pPr algn="ctr"/>
                      <a:r>
                        <a:rPr lang="es-MX" sz="1400" dirty="0" smtClean="0"/>
                        <a:t>3</a:t>
                      </a:r>
                      <a:endParaRPr lang="es-MX" sz="1400" dirty="0"/>
                    </a:p>
                  </a:txBody>
                  <a:tcPr/>
                </a:tc>
              </a:tr>
              <a:tr h="279006">
                <a:tc>
                  <a:txBody>
                    <a:bodyPr/>
                    <a:lstStyle/>
                    <a:p>
                      <a:r>
                        <a:rPr lang="es-MX" sz="1400" dirty="0" smtClean="0"/>
                        <a:t>S</a:t>
                      </a:r>
                      <a:endParaRPr lang="es-MX" sz="1400" dirty="0"/>
                    </a:p>
                  </a:txBody>
                  <a:tcPr/>
                </a:tc>
                <a:tc>
                  <a:txBody>
                    <a:bodyPr/>
                    <a:lstStyle/>
                    <a:p>
                      <a:r>
                        <a:rPr lang="es-MX" sz="1400" dirty="0" smtClean="0"/>
                        <a:t>Redactar el proyecto</a:t>
                      </a:r>
                      <a:endParaRPr lang="es-MX" sz="1400" dirty="0"/>
                    </a:p>
                  </a:txBody>
                  <a:tcPr/>
                </a:tc>
                <a:tc>
                  <a:txBody>
                    <a:bodyPr/>
                    <a:lstStyle/>
                    <a:p>
                      <a:pPr algn="ctr"/>
                      <a:r>
                        <a:rPr lang="es-MX" sz="1400" dirty="0" smtClean="0"/>
                        <a:t>R,Z</a:t>
                      </a:r>
                      <a:endParaRPr lang="es-MX" sz="1400" dirty="0"/>
                    </a:p>
                  </a:txBody>
                  <a:tcPr/>
                </a:tc>
                <a:tc>
                  <a:txBody>
                    <a:bodyPr/>
                    <a:lstStyle/>
                    <a:p>
                      <a:pPr algn="ctr"/>
                      <a:r>
                        <a:rPr lang="es-MX" sz="1400" dirty="0" smtClean="0"/>
                        <a:t>7</a:t>
                      </a:r>
                      <a:endParaRPr lang="es-MX" sz="1400" dirty="0"/>
                    </a:p>
                  </a:txBody>
                  <a:tcPr/>
                </a:tc>
              </a:tr>
              <a:tr h="279006">
                <a:tc>
                  <a:txBody>
                    <a:bodyPr/>
                    <a:lstStyle/>
                    <a:p>
                      <a:r>
                        <a:rPr lang="es-MX" sz="1400" dirty="0" smtClean="0"/>
                        <a:t>T</a:t>
                      </a:r>
                      <a:endParaRPr lang="es-MX" sz="1400" dirty="0"/>
                    </a:p>
                  </a:txBody>
                  <a:tcPr/>
                </a:tc>
                <a:tc>
                  <a:txBody>
                    <a:bodyPr/>
                    <a:lstStyle/>
                    <a:p>
                      <a:r>
                        <a:rPr lang="es-MX" sz="1400" dirty="0" smtClean="0"/>
                        <a:t>Organizar el diccionario de datos</a:t>
                      </a:r>
                      <a:endParaRPr lang="es-MX" sz="1400" dirty="0"/>
                    </a:p>
                  </a:txBody>
                  <a:tcPr/>
                </a:tc>
                <a:tc>
                  <a:txBody>
                    <a:bodyPr/>
                    <a:lstStyle/>
                    <a:p>
                      <a:pPr algn="ctr"/>
                      <a:r>
                        <a:rPr lang="es-MX" sz="1400" dirty="0" smtClean="0"/>
                        <a:t>P</a:t>
                      </a:r>
                      <a:endParaRPr lang="es-MX" sz="1400" dirty="0"/>
                    </a:p>
                  </a:txBody>
                  <a:tcPr/>
                </a:tc>
                <a:tc>
                  <a:txBody>
                    <a:bodyPr/>
                    <a:lstStyle/>
                    <a:p>
                      <a:pPr algn="ctr"/>
                      <a:r>
                        <a:rPr lang="es-MX" sz="1400" dirty="0" smtClean="0"/>
                        <a:t>11</a:t>
                      </a:r>
                      <a:endParaRPr lang="es-MX" sz="1400" dirty="0"/>
                    </a:p>
                  </a:txBody>
                  <a:tcPr/>
                </a:tc>
              </a:tr>
              <a:tr h="279006">
                <a:tc>
                  <a:txBody>
                    <a:bodyPr/>
                    <a:lstStyle/>
                    <a:p>
                      <a:r>
                        <a:rPr lang="es-MX" sz="1400" dirty="0" smtClean="0"/>
                        <a:t>X</a:t>
                      </a:r>
                      <a:endParaRPr lang="es-MX" sz="1400" dirty="0"/>
                    </a:p>
                  </a:txBody>
                  <a:tcPr/>
                </a:tc>
                <a:tc>
                  <a:txBody>
                    <a:bodyPr/>
                    <a:lstStyle/>
                    <a:p>
                      <a:r>
                        <a:rPr lang="es-MX" sz="1400" dirty="0" smtClean="0"/>
                        <a:t>Hacer prototipos de la salida</a:t>
                      </a:r>
                      <a:endParaRPr lang="es-MX" sz="1400" dirty="0"/>
                    </a:p>
                  </a:txBody>
                  <a:tcPr/>
                </a:tc>
                <a:tc>
                  <a:txBody>
                    <a:bodyPr/>
                    <a:lstStyle/>
                    <a:p>
                      <a:pPr algn="ctr"/>
                      <a:r>
                        <a:rPr lang="es-MX" sz="1400" dirty="0" smtClean="0"/>
                        <a:t>Ninguno</a:t>
                      </a:r>
                      <a:endParaRPr lang="es-MX" sz="1400" dirty="0"/>
                    </a:p>
                  </a:txBody>
                  <a:tcPr/>
                </a:tc>
                <a:tc>
                  <a:txBody>
                    <a:bodyPr/>
                    <a:lstStyle/>
                    <a:p>
                      <a:pPr algn="ctr"/>
                      <a:r>
                        <a:rPr lang="es-MX" sz="1400" dirty="0" smtClean="0"/>
                        <a:t>8</a:t>
                      </a:r>
                      <a:endParaRPr lang="es-MX" sz="1400" dirty="0"/>
                    </a:p>
                  </a:txBody>
                  <a:tcPr/>
                </a:tc>
              </a:tr>
              <a:tr h="279006">
                <a:tc>
                  <a:txBody>
                    <a:bodyPr/>
                    <a:lstStyle/>
                    <a:p>
                      <a:r>
                        <a:rPr lang="es-MX" sz="1400" dirty="0" smtClean="0"/>
                        <a:t>Y</a:t>
                      </a:r>
                      <a:endParaRPr lang="es-MX" sz="1400" dirty="0"/>
                    </a:p>
                  </a:txBody>
                  <a:tcPr/>
                </a:tc>
                <a:tc>
                  <a:txBody>
                    <a:bodyPr/>
                    <a:lstStyle/>
                    <a:p>
                      <a:r>
                        <a:rPr lang="es-MX" sz="1400" dirty="0" smtClean="0"/>
                        <a:t>Revisar el prototipo de la salida</a:t>
                      </a:r>
                      <a:endParaRPr lang="es-MX" sz="1400" dirty="0"/>
                    </a:p>
                  </a:txBody>
                  <a:tcPr/>
                </a:tc>
                <a:tc>
                  <a:txBody>
                    <a:bodyPr/>
                    <a:lstStyle/>
                    <a:p>
                      <a:pPr algn="ctr"/>
                      <a:r>
                        <a:rPr lang="es-MX" sz="1400" dirty="0" smtClean="0"/>
                        <a:t>X</a:t>
                      </a:r>
                      <a:endParaRPr lang="es-MX" sz="1400" dirty="0"/>
                    </a:p>
                  </a:txBody>
                  <a:tcPr/>
                </a:tc>
                <a:tc>
                  <a:txBody>
                    <a:bodyPr/>
                    <a:lstStyle/>
                    <a:p>
                      <a:pPr algn="ctr"/>
                      <a:r>
                        <a:rPr lang="es-MX" sz="1400" dirty="0" smtClean="0"/>
                        <a:t>14</a:t>
                      </a:r>
                      <a:endParaRPr lang="es-MX" sz="1400" dirty="0"/>
                    </a:p>
                  </a:txBody>
                  <a:tcPr/>
                </a:tc>
              </a:tr>
              <a:tr h="279006">
                <a:tc>
                  <a:txBody>
                    <a:bodyPr/>
                    <a:lstStyle/>
                    <a:p>
                      <a:r>
                        <a:rPr lang="es-MX" sz="1400" dirty="0" smtClean="0"/>
                        <a:t>Z</a:t>
                      </a:r>
                      <a:endParaRPr lang="es-MX"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t>Diseñar la base de datos</a:t>
                      </a:r>
                    </a:p>
                  </a:txBody>
                  <a:tcPr/>
                </a:tc>
                <a:tc>
                  <a:txBody>
                    <a:bodyPr/>
                    <a:lstStyle/>
                    <a:p>
                      <a:pPr algn="ctr"/>
                      <a:r>
                        <a:rPr lang="es-MX" sz="1400" dirty="0" smtClean="0"/>
                        <a:t>T,Y</a:t>
                      </a:r>
                      <a:endParaRPr lang="es-MX" sz="1400" dirty="0"/>
                    </a:p>
                  </a:txBody>
                  <a:tcPr/>
                </a:tc>
                <a:tc>
                  <a:txBody>
                    <a:bodyPr/>
                    <a:lstStyle/>
                    <a:p>
                      <a:pPr algn="ctr"/>
                      <a:r>
                        <a:rPr lang="es-MX" sz="1400" dirty="0" smtClean="0"/>
                        <a:t>5</a:t>
                      </a:r>
                      <a:endParaRPr lang="es-MX" sz="1400" dirty="0"/>
                    </a:p>
                  </a:txBody>
                  <a:tcPr/>
                </a:tc>
              </a:tr>
            </a:tbl>
          </a:graphicData>
        </a:graphic>
      </p:graphicFrame>
      <p:pic>
        <p:nvPicPr>
          <p:cNvPr id="31" name="Picture 2" descr="https://encrypted-tbn2.gstatic.com/images?q=tbn:ANd9GcT2IKkpP7vm183BgWsvmQClIuvrFDfv437wk2fT1823a0SXYpcTj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5454" y="4995809"/>
            <a:ext cx="1975464" cy="1889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051060"/>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Elipse"/>
          <p:cNvSpPr/>
          <p:nvPr/>
        </p:nvSpPr>
        <p:spPr>
          <a:xfrm>
            <a:off x="726181" y="3480319"/>
            <a:ext cx="694091"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10</a:t>
            </a:r>
            <a:endParaRPr lang="es-MX" dirty="0"/>
          </a:p>
        </p:txBody>
      </p:sp>
      <p:sp>
        <p:nvSpPr>
          <p:cNvPr id="6" name="5 Elipse"/>
          <p:cNvSpPr/>
          <p:nvPr/>
        </p:nvSpPr>
        <p:spPr>
          <a:xfrm>
            <a:off x="2231246" y="3480319"/>
            <a:ext cx="68041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20</a:t>
            </a:r>
            <a:endParaRPr lang="es-MX" dirty="0"/>
          </a:p>
        </p:txBody>
      </p:sp>
      <p:sp>
        <p:nvSpPr>
          <p:cNvPr id="7" name="6 Elipse"/>
          <p:cNvSpPr/>
          <p:nvPr/>
        </p:nvSpPr>
        <p:spPr>
          <a:xfrm>
            <a:off x="3617945" y="3480319"/>
            <a:ext cx="73161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30</a:t>
            </a:r>
            <a:endParaRPr lang="es-MX" dirty="0"/>
          </a:p>
        </p:txBody>
      </p:sp>
      <p:sp>
        <p:nvSpPr>
          <p:cNvPr id="8" name="7 Elipse"/>
          <p:cNvSpPr/>
          <p:nvPr/>
        </p:nvSpPr>
        <p:spPr>
          <a:xfrm>
            <a:off x="4986408" y="4870503"/>
            <a:ext cx="64388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50</a:t>
            </a:r>
            <a:endParaRPr lang="es-MX" dirty="0"/>
          </a:p>
        </p:txBody>
      </p:sp>
      <p:sp>
        <p:nvSpPr>
          <p:cNvPr id="10" name="9 Elipse"/>
          <p:cNvSpPr/>
          <p:nvPr/>
        </p:nvSpPr>
        <p:spPr>
          <a:xfrm>
            <a:off x="4986408" y="3480319"/>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40</a:t>
            </a:r>
            <a:endParaRPr lang="es-MX" dirty="0"/>
          </a:p>
        </p:txBody>
      </p:sp>
      <p:sp>
        <p:nvSpPr>
          <p:cNvPr id="11" name="10 Elipse"/>
          <p:cNvSpPr/>
          <p:nvPr/>
        </p:nvSpPr>
        <p:spPr>
          <a:xfrm>
            <a:off x="7113928" y="4221351"/>
            <a:ext cx="68446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60</a:t>
            </a:r>
            <a:endParaRPr lang="es-MX" dirty="0"/>
          </a:p>
        </p:txBody>
      </p:sp>
      <p:sp>
        <p:nvSpPr>
          <p:cNvPr id="12" name="11 Elipse"/>
          <p:cNvSpPr/>
          <p:nvPr/>
        </p:nvSpPr>
        <p:spPr>
          <a:xfrm>
            <a:off x="6252507" y="2118577"/>
            <a:ext cx="86409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70</a:t>
            </a:r>
            <a:endParaRPr lang="es-MX" dirty="0"/>
          </a:p>
        </p:txBody>
      </p:sp>
      <p:cxnSp>
        <p:nvCxnSpPr>
          <p:cNvPr id="13" name="12 Conector recto de flecha"/>
          <p:cNvCxnSpPr>
            <a:stCxn id="5" idx="6"/>
            <a:endCxn id="6" idx="2"/>
          </p:cNvCxnSpPr>
          <p:nvPr/>
        </p:nvCxnSpPr>
        <p:spPr>
          <a:xfrm>
            <a:off x="1420272" y="3696343"/>
            <a:ext cx="810974"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7" idx="6"/>
            <a:endCxn id="10" idx="2"/>
          </p:cNvCxnSpPr>
          <p:nvPr/>
        </p:nvCxnSpPr>
        <p:spPr>
          <a:xfrm>
            <a:off x="4349563" y="3696343"/>
            <a:ext cx="636845"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8" idx="0"/>
            <a:endCxn id="10" idx="4"/>
          </p:cNvCxnSpPr>
          <p:nvPr/>
        </p:nvCxnSpPr>
        <p:spPr>
          <a:xfrm flipV="1">
            <a:off x="5308351" y="3912367"/>
            <a:ext cx="20289" cy="958136"/>
          </a:xfrm>
          <a:prstGeom prst="straightConnector1">
            <a:avLst/>
          </a:prstGeom>
          <a:ln w="28575">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10" idx="0"/>
            <a:endCxn id="12" idx="2"/>
          </p:cNvCxnSpPr>
          <p:nvPr/>
        </p:nvCxnSpPr>
        <p:spPr>
          <a:xfrm flipV="1">
            <a:off x="5328640" y="2334601"/>
            <a:ext cx="923867" cy="1145718"/>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1591248" y="3298789"/>
            <a:ext cx="639997" cy="369332"/>
          </a:xfrm>
          <a:prstGeom prst="rect">
            <a:avLst/>
          </a:prstGeom>
          <a:noFill/>
        </p:spPr>
        <p:txBody>
          <a:bodyPr wrap="square" rtlCol="0">
            <a:spAutoFit/>
          </a:bodyPr>
          <a:lstStyle/>
          <a:p>
            <a:r>
              <a:rPr lang="es-MX" dirty="0" smtClean="0"/>
              <a:t>A,1</a:t>
            </a:r>
            <a:endParaRPr lang="es-MX" dirty="0"/>
          </a:p>
        </p:txBody>
      </p:sp>
      <p:sp>
        <p:nvSpPr>
          <p:cNvPr id="23" name="22 CuadroTexto"/>
          <p:cNvSpPr txBox="1"/>
          <p:nvPr/>
        </p:nvSpPr>
        <p:spPr>
          <a:xfrm>
            <a:off x="3011080" y="3295653"/>
            <a:ext cx="507447" cy="369332"/>
          </a:xfrm>
          <a:prstGeom prst="rect">
            <a:avLst/>
          </a:prstGeom>
          <a:noFill/>
        </p:spPr>
        <p:txBody>
          <a:bodyPr wrap="none" rtlCol="0">
            <a:spAutoFit/>
          </a:bodyPr>
          <a:lstStyle/>
          <a:p>
            <a:r>
              <a:rPr lang="es-MX" dirty="0" smtClean="0"/>
              <a:t>B,1</a:t>
            </a:r>
            <a:endParaRPr lang="es-MX" dirty="0"/>
          </a:p>
        </p:txBody>
      </p:sp>
      <p:sp>
        <p:nvSpPr>
          <p:cNvPr id="26" name="25 CuadroTexto"/>
          <p:cNvSpPr txBox="1"/>
          <p:nvPr/>
        </p:nvSpPr>
        <p:spPr>
          <a:xfrm>
            <a:off x="4349563" y="3315821"/>
            <a:ext cx="510076" cy="369332"/>
          </a:xfrm>
          <a:prstGeom prst="rect">
            <a:avLst/>
          </a:prstGeom>
          <a:noFill/>
        </p:spPr>
        <p:txBody>
          <a:bodyPr wrap="none" rtlCol="0">
            <a:spAutoFit/>
          </a:bodyPr>
          <a:lstStyle/>
          <a:p>
            <a:r>
              <a:rPr lang="es-MX" dirty="0" smtClean="0"/>
              <a:t>C,2</a:t>
            </a:r>
            <a:endParaRPr lang="es-MX" dirty="0"/>
          </a:p>
        </p:txBody>
      </p:sp>
      <p:sp>
        <p:nvSpPr>
          <p:cNvPr id="28" name="27 CuadroTexto"/>
          <p:cNvSpPr txBox="1"/>
          <p:nvPr/>
        </p:nvSpPr>
        <p:spPr>
          <a:xfrm>
            <a:off x="6279995" y="3727701"/>
            <a:ext cx="503664" cy="369332"/>
          </a:xfrm>
          <a:prstGeom prst="rect">
            <a:avLst/>
          </a:prstGeom>
          <a:noFill/>
        </p:spPr>
        <p:txBody>
          <a:bodyPr wrap="none" rtlCol="0">
            <a:spAutoFit/>
          </a:bodyPr>
          <a:lstStyle/>
          <a:p>
            <a:r>
              <a:rPr lang="es-MX" dirty="0" smtClean="0"/>
              <a:t>E,3</a:t>
            </a:r>
            <a:endParaRPr lang="es-MX" dirty="0"/>
          </a:p>
        </p:txBody>
      </p:sp>
      <p:sp>
        <p:nvSpPr>
          <p:cNvPr id="29" name="28 CuadroTexto"/>
          <p:cNvSpPr txBox="1"/>
          <p:nvPr/>
        </p:nvSpPr>
        <p:spPr>
          <a:xfrm>
            <a:off x="4017813" y="4299008"/>
            <a:ext cx="517065" cy="369332"/>
          </a:xfrm>
          <a:prstGeom prst="rect">
            <a:avLst/>
          </a:prstGeom>
          <a:noFill/>
        </p:spPr>
        <p:txBody>
          <a:bodyPr wrap="none" rtlCol="0">
            <a:spAutoFit/>
          </a:bodyPr>
          <a:lstStyle/>
          <a:p>
            <a:r>
              <a:rPr lang="es-MX" dirty="0" smtClean="0"/>
              <a:t>D,1</a:t>
            </a:r>
            <a:endParaRPr lang="es-MX" dirty="0"/>
          </a:p>
        </p:txBody>
      </p:sp>
      <p:cxnSp>
        <p:nvCxnSpPr>
          <p:cNvPr id="62" name="61 Conector recto de flecha"/>
          <p:cNvCxnSpPr>
            <a:stCxn id="6" idx="6"/>
            <a:endCxn id="7" idx="2"/>
          </p:cNvCxnSpPr>
          <p:nvPr/>
        </p:nvCxnSpPr>
        <p:spPr>
          <a:xfrm>
            <a:off x="2911664" y="3696343"/>
            <a:ext cx="706281"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5" name="74 Conector recto de flecha"/>
          <p:cNvCxnSpPr>
            <a:stCxn id="10" idx="6"/>
            <a:endCxn id="11" idx="2"/>
          </p:cNvCxnSpPr>
          <p:nvPr/>
        </p:nvCxnSpPr>
        <p:spPr>
          <a:xfrm>
            <a:off x="5670872" y="3696343"/>
            <a:ext cx="1443056" cy="74103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9" name="98 CuadroTexto"/>
          <p:cNvSpPr txBox="1"/>
          <p:nvPr/>
        </p:nvSpPr>
        <p:spPr>
          <a:xfrm flipH="1">
            <a:off x="5394510" y="2634420"/>
            <a:ext cx="471567" cy="369332"/>
          </a:xfrm>
          <a:prstGeom prst="rect">
            <a:avLst/>
          </a:prstGeom>
          <a:noFill/>
        </p:spPr>
        <p:txBody>
          <a:bodyPr wrap="square" rtlCol="0">
            <a:spAutoFit/>
          </a:bodyPr>
          <a:lstStyle/>
          <a:p>
            <a:r>
              <a:rPr lang="es-MX" dirty="0" smtClean="0"/>
              <a:t>F,4</a:t>
            </a:r>
            <a:endParaRPr lang="es-MX" dirty="0"/>
          </a:p>
        </p:txBody>
      </p:sp>
      <p:sp>
        <p:nvSpPr>
          <p:cNvPr id="100" name="99 CuadroTexto"/>
          <p:cNvSpPr txBox="1"/>
          <p:nvPr/>
        </p:nvSpPr>
        <p:spPr>
          <a:xfrm>
            <a:off x="7983628" y="3866144"/>
            <a:ext cx="517065" cy="369332"/>
          </a:xfrm>
          <a:prstGeom prst="rect">
            <a:avLst/>
          </a:prstGeom>
          <a:noFill/>
        </p:spPr>
        <p:txBody>
          <a:bodyPr wrap="none" rtlCol="0">
            <a:spAutoFit/>
          </a:bodyPr>
          <a:lstStyle/>
          <a:p>
            <a:r>
              <a:rPr lang="es-MX" dirty="0" smtClean="0"/>
              <a:t>H,1</a:t>
            </a:r>
            <a:endParaRPr lang="es-MX" dirty="0"/>
          </a:p>
        </p:txBody>
      </p:sp>
      <p:sp>
        <p:nvSpPr>
          <p:cNvPr id="104" name="1 Título"/>
          <p:cNvSpPr txBox="1">
            <a:spLocks/>
          </p:cNvSpPr>
          <p:nvPr/>
        </p:nvSpPr>
        <p:spPr>
          <a:xfrm>
            <a:off x="462688" y="548680"/>
            <a:ext cx="7520940" cy="548640"/>
          </a:xfrm>
          <a:prstGeom prst="rect">
            <a:avLst/>
          </a:prstGeom>
        </p:spPr>
        <p:txBody>
          <a:bodyPr vert="horz" lIns="91440" tIns="45720" rIns="91440" bIns="45720" rtlCol="0" anchor="ctr">
            <a:normAutofit fontScale="92500" lnSpcReduction="20000"/>
          </a:bodyPr>
          <a:lstStyle>
            <a:lvl1pPr>
              <a:spcBef>
                <a:spcPct val="0"/>
              </a:spcBef>
              <a:buNone/>
              <a:defRPr sz="4000" spc="-100" baseline="0">
                <a:solidFill>
                  <a:schemeClr val="tx2"/>
                </a:solidFill>
                <a:latin typeface="+mj-lt"/>
                <a:ea typeface="+mj-ea"/>
                <a:cs typeface="+mj-cs"/>
              </a:defRPr>
            </a:lvl1pPr>
          </a:lstStyle>
          <a:p>
            <a:r>
              <a:rPr lang="es-MX" dirty="0" smtClean="0"/>
              <a:t>EJERCICIO </a:t>
            </a:r>
            <a:r>
              <a:rPr lang="es-MX" dirty="0"/>
              <a:t>–Diagrama de </a:t>
            </a:r>
            <a:r>
              <a:rPr lang="es-MX" dirty="0" err="1" smtClean="0"/>
              <a:t>PERT</a:t>
            </a:r>
            <a:r>
              <a:rPr lang="es-MX" dirty="0" smtClean="0"/>
              <a:t>-</a:t>
            </a:r>
            <a:endParaRPr lang="es-MX" dirty="0"/>
          </a:p>
        </p:txBody>
      </p:sp>
      <p:sp>
        <p:nvSpPr>
          <p:cNvPr id="2" name="1 CuadroTexto"/>
          <p:cNvSpPr txBox="1"/>
          <p:nvPr/>
        </p:nvSpPr>
        <p:spPr>
          <a:xfrm>
            <a:off x="341844" y="4756948"/>
            <a:ext cx="3284874" cy="1938992"/>
          </a:xfrm>
          <a:prstGeom prst="rect">
            <a:avLst/>
          </a:prstGeom>
          <a:noFill/>
        </p:spPr>
        <p:txBody>
          <a:bodyPr wrap="none" rtlCol="0">
            <a:spAutoFit/>
          </a:bodyPr>
          <a:lstStyle/>
          <a:p>
            <a:r>
              <a:rPr lang="es-MX" sz="1200" dirty="0" smtClean="0"/>
              <a:t>Actividades</a:t>
            </a:r>
          </a:p>
          <a:p>
            <a:pPr marL="342900" indent="-342900">
              <a:buFont typeface="+mj-lt"/>
              <a:buAutoNum type="alphaUcPeriod"/>
            </a:pPr>
            <a:r>
              <a:rPr lang="es-MX" sz="1200" dirty="0" smtClean="0"/>
              <a:t>Escribir objetivos</a:t>
            </a:r>
          </a:p>
          <a:p>
            <a:pPr marL="342900" indent="-342900">
              <a:buFont typeface="+mj-lt"/>
              <a:buAutoNum type="alphaUcPeriod"/>
            </a:pPr>
            <a:r>
              <a:rPr lang="es-MX" sz="1200" dirty="0" smtClean="0"/>
              <a:t>Determinar a quién entrevistar</a:t>
            </a:r>
          </a:p>
          <a:p>
            <a:pPr marL="342900" indent="-342900">
              <a:buFont typeface="+mj-lt"/>
              <a:buAutoNum type="alphaUcPeriod"/>
            </a:pPr>
            <a:r>
              <a:rPr lang="es-MX" sz="1200" dirty="0" smtClean="0"/>
              <a:t>Escribir preguntas</a:t>
            </a:r>
          </a:p>
          <a:p>
            <a:pPr marL="342900" indent="-342900">
              <a:buFont typeface="+mj-lt"/>
              <a:buAutoNum type="alphaUcPeriod"/>
            </a:pPr>
            <a:r>
              <a:rPr lang="es-MX" sz="1200" dirty="0" smtClean="0"/>
              <a:t>Preparar al entrevistado</a:t>
            </a:r>
          </a:p>
          <a:p>
            <a:pPr marL="342900" indent="-342900">
              <a:buFont typeface="+mj-lt"/>
              <a:buAutoNum type="alphaUcPeriod"/>
            </a:pPr>
            <a:r>
              <a:rPr lang="es-MX" sz="1200" dirty="0" smtClean="0"/>
              <a:t>Entrevistar al director general</a:t>
            </a:r>
          </a:p>
          <a:p>
            <a:pPr marL="342900" indent="-342900">
              <a:buFont typeface="+mj-lt"/>
              <a:buAutoNum type="alphaUcPeriod"/>
            </a:pPr>
            <a:r>
              <a:rPr lang="es-MX" sz="1200" dirty="0" smtClean="0"/>
              <a:t>Entrevistar al gerente de operaciones</a:t>
            </a:r>
          </a:p>
          <a:p>
            <a:pPr marL="342900" indent="-342900">
              <a:buFont typeface="+mj-lt"/>
              <a:buAutoNum type="alphaUcPeriod"/>
            </a:pPr>
            <a:r>
              <a:rPr lang="es-MX" sz="1200" dirty="0" smtClean="0"/>
              <a:t>Registrar y analizar observaciones</a:t>
            </a:r>
          </a:p>
          <a:p>
            <a:pPr marL="342900" indent="-342900">
              <a:buFont typeface="+mj-lt"/>
              <a:buAutoNum type="alphaUcPeriod"/>
            </a:pPr>
            <a:r>
              <a:rPr lang="es-MX" sz="1200" dirty="0" smtClean="0"/>
              <a:t>Sinterizar las entrevistas a los gerentes</a:t>
            </a:r>
          </a:p>
          <a:p>
            <a:pPr marL="342900" indent="-342900">
              <a:buFont typeface="+mj-lt"/>
              <a:buAutoNum type="alphaUcPeriod"/>
            </a:pPr>
            <a:r>
              <a:rPr lang="es-MX" sz="1200" dirty="0" smtClean="0"/>
              <a:t>Sintetizar las entrevistas de operaciones</a:t>
            </a:r>
            <a:endParaRPr lang="es-MX" sz="1200" dirty="0"/>
          </a:p>
        </p:txBody>
      </p:sp>
      <p:pic>
        <p:nvPicPr>
          <p:cNvPr id="47" name="Picture 2" descr="https://encrypted-tbn2.gstatic.com/images?q=tbn:ANd9GcT2IKkpP7vm183BgWsvmQClIuvrFDfv437wk2fT1823a0SXYpcTj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5454" y="4995809"/>
            <a:ext cx="1975464" cy="1889575"/>
          </a:xfrm>
          <a:prstGeom prst="rect">
            <a:avLst/>
          </a:prstGeom>
          <a:noFill/>
          <a:extLst>
            <a:ext uri="{909E8E84-426E-40DD-AFC4-6F175D3DCCD1}">
              <a14:hiddenFill xmlns:a14="http://schemas.microsoft.com/office/drawing/2010/main">
                <a:solidFill>
                  <a:srgbClr val="FFFFFF"/>
                </a:solidFill>
              </a14:hiddenFill>
            </a:ext>
          </a:extLst>
        </p:spPr>
      </p:pic>
      <p:sp>
        <p:nvSpPr>
          <p:cNvPr id="43" name="42 Elipse"/>
          <p:cNvSpPr/>
          <p:nvPr/>
        </p:nvSpPr>
        <p:spPr>
          <a:xfrm>
            <a:off x="7736816" y="3036018"/>
            <a:ext cx="86409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8</a:t>
            </a:r>
            <a:r>
              <a:rPr lang="es-MX" dirty="0" smtClean="0"/>
              <a:t>0</a:t>
            </a:r>
            <a:endParaRPr lang="es-MX" dirty="0"/>
          </a:p>
        </p:txBody>
      </p:sp>
      <p:cxnSp>
        <p:nvCxnSpPr>
          <p:cNvPr id="50" name="49 Conector recto de flecha"/>
          <p:cNvCxnSpPr>
            <a:stCxn id="7" idx="4"/>
            <a:endCxn id="8" idx="2"/>
          </p:cNvCxnSpPr>
          <p:nvPr/>
        </p:nvCxnSpPr>
        <p:spPr>
          <a:xfrm>
            <a:off x="3983754" y="3912367"/>
            <a:ext cx="1002654" cy="117416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a:stCxn id="10" idx="7"/>
            <a:endCxn id="43" idx="2"/>
          </p:cNvCxnSpPr>
          <p:nvPr/>
        </p:nvCxnSpPr>
        <p:spPr>
          <a:xfrm flipV="1">
            <a:off x="5570635" y="3252042"/>
            <a:ext cx="2166181" cy="291549"/>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0" name="59 Conector recto de flecha"/>
          <p:cNvCxnSpPr>
            <a:stCxn id="12" idx="6"/>
            <a:endCxn id="43" idx="0"/>
          </p:cNvCxnSpPr>
          <p:nvPr/>
        </p:nvCxnSpPr>
        <p:spPr>
          <a:xfrm>
            <a:off x="7116603" y="2334601"/>
            <a:ext cx="1052261" cy="701417"/>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a:stCxn id="11" idx="6"/>
            <a:endCxn id="43" idx="4"/>
          </p:cNvCxnSpPr>
          <p:nvPr/>
        </p:nvCxnSpPr>
        <p:spPr>
          <a:xfrm flipV="1">
            <a:off x="7798392" y="3468066"/>
            <a:ext cx="370472" cy="969309"/>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3" name="82 CuadroTexto"/>
          <p:cNvSpPr txBox="1"/>
          <p:nvPr/>
        </p:nvSpPr>
        <p:spPr>
          <a:xfrm>
            <a:off x="7478283" y="2339995"/>
            <a:ext cx="434734" cy="369332"/>
          </a:xfrm>
          <a:prstGeom prst="rect">
            <a:avLst/>
          </a:prstGeom>
          <a:noFill/>
        </p:spPr>
        <p:txBody>
          <a:bodyPr wrap="none" rtlCol="0">
            <a:spAutoFit/>
          </a:bodyPr>
          <a:lstStyle/>
          <a:p>
            <a:r>
              <a:rPr lang="es-MX" dirty="0" smtClean="0"/>
              <a:t>I,2</a:t>
            </a:r>
            <a:endParaRPr lang="es-MX" dirty="0"/>
          </a:p>
        </p:txBody>
      </p:sp>
      <p:sp>
        <p:nvSpPr>
          <p:cNvPr id="84" name="83 CuadroTexto"/>
          <p:cNvSpPr txBox="1"/>
          <p:nvPr/>
        </p:nvSpPr>
        <p:spPr>
          <a:xfrm flipH="1">
            <a:off x="6424364" y="3031351"/>
            <a:ext cx="551739" cy="369332"/>
          </a:xfrm>
          <a:prstGeom prst="rect">
            <a:avLst/>
          </a:prstGeom>
          <a:noFill/>
        </p:spPr>
        <p:txBody>
          <a:bodyPr wrap="square" rtlCol="0">
            <a:spAutoFit/>
          </a:bodyPr>
          <a:lstStyle/>
          <a:p>
            <a:r>
              <a:rPr lang="es-MX" dirty="0" smtClean="0"/>
              <a:t>G,2</a:t>
            </a:r>
            <a:endParaRPr lang="es-MX" dirty="0"/>
          </a:p>
        </p:txBody>
      </p:sp>
      <p:sp>
        <p:nvSpPr>
          <p:cNvPr id="95" name="94 CuadroTexto"/>
          <p:cNvSpPr txBox="1"/>
          <p:nvPr/>
        </p:nvSpPr>
        <p:spPr>
          <a:xfrm>
            <a:off x="5318495" y="4176281"/>
            <a:ext cx="1123577" cy="646331"/>
          </a:xfrm>
          <a:prstGeom prst="rect">
            <a:avLst/>
          </a:prstGeom>
          <a:noFill/>
        </p:spPr>
        <p:txBody>
          <a:bodyPr wrap="none" rtlCol="0">
            <a:spAutoFit/>
          </a:bodyPr>
          <a:lstStyle/>
          <a:p>
            <a:r>
              <a:rPr lang="es-MX" dirty="0" smtClean="0"/>
              <a:t>Actividad </a:t>
            </a:r>
          </a:p>
          <a:p>
            <a:r>
              <a:rPr lang="es-MX" dirty="0" smtClean="0"/>
              <a:t>simulada</a:t>
            </a:r>
            <a:endParaRPr lang="es-MX" dirty="0"/>
          </a:p>
        </p:txBody>
      </p:sp>
      <p:sp>
        <p:nvSpPr>
          <p:cNvPr id="96" name="95 CuadroTexto"/>
          <p:cNvSpPr txBox="1"/>
          <p:nvPr/>
        </p:nvSpPr>
        <p:spPr>
          <a:xfrm>
            <a:off x="369961" y="1300314"/>
            <a:ext cx="3943708" cy="1384995"/>
          </a:xfrm>
          <a:prstGeom prst="rect">
            <a:avLst/>
          </a:prstGeom>
          <a:noFill/>
        </p:spPr>
        <p:txBody>
          <a:bodyPr wrap="none" rtlCol="0">
            <a:spAutoFit/>
          </a:bodyPr>
          <a:lstStyle/>
          <a:p>
            <a:r>
              <a:rPr lang="es-MX" sz="1400" dirty="0" smtClean="0"/>
              <a:t>Con el gráfico propuesto a continuación:</a:t>
            </a:r>
          </a:p>
          <a:p>
            <a:endParaRPr lang="es-MX" sz="1400" dirty="0" smtClean="0"/>
          </a:p>
          <a:p>
            <a:pPr marL="342900" indent="-342900">
              <a:buFont typeface="+mj-lt"/>
              <a:buAutoNum type="arabicPeriod"/>
            </a:pPr>
            <a:r>
              <a:rPr lang="es-MX" sz="1400" dirty="0" smtClean="0"/>
              <a:t>Identificar todas las rutas posibles</a:t>
            </a:r>
          </a:p>
          <a:p>
            <a:pPr marL="342900" indent="-342900">
              <a:buFont typeface="+mj-lt"/>
              <a:buAutoNum type="arabicPeriod"/>
            </a:pPr>
            <a:r>
              <a:rPr lang="es-MX" sz="1400" dirty="0" smtClean="0"/>
              <a:t>Identificar la ruta crítica</a:t>
            </a:r>
          </a:p>
          <a:p>
            <a:pPr marL="342900" indent="-342900">
              <a:buFont typeface="+mj-lt"/>
              <a:buAutoNum type="arabicPeriod"/>
            </a:pPr>
            <a:r>
              <a:rPr lang="es-MX" sz="1400" dirty="0" smtClean="0"/>
              <a:t>Calcular los tiempos asociados a cada ruta</a:t>
            </a:r>
          </a:p>
          <a:p>
            <a:pPr marL="342900" indent="-342900">
              <a:buFont typeface="+mj-lt"/>
              <a:buAutoNum type="arabicPeriod"/>
            </a:pPr>
            <a:r>
              <a:rPr lang="es-MX" sz="1400" dirty="0" smtClean="0"/>
              <a:t>Cual es la holgura</a:t>
            </a:r>
            <a:endParaRPr lang="es-MX" sz="1400" dirty="0"/>
          </a:p>
        </p:txBody>
      </p:sp>
    </p:spTree>
    <p:extLst>
      <p:ext uri="{BB962C8B-B14F-4D97-AF65-F5344CB8AC3E}">
        <p14:creationId xmlns:p14="http://schemas.microsoft.com/office/powerpoint/2010/main" val="3316988195"/>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normAutofit/>
          </a:bodyPr>
          <a:lstStyle/>
          <a:p>
            <a:pPr lvl="0"/>
            <a:r>
              <a:rPr lang="es-MX" dirty="0" smtClean="0"/>
              <a:t>Kendall </a:t>
            </a:r>
            <a:r>
              <a:rPr lang="es-MX" dirty="0"/>
              <a:t>K. y Kendall J</a:t>
            </a:r>
            <a:r>
              <a:rPr lang="es-MX" dirty="0" smtClean="0"/>
              <a:t>. (2005) </a:t>
            </a:r>
            <a:r>
              <a:rPr lang="es-MX" dirty="0"/>
              <a:t>Análisis y diseño de sistemas. </a:t>
            </a:r>
            <a:r>
              <a:rPr lang="es-MX" dirty="0" smtClean="0"/>
              <a:t>6ª </a:t>
            </a:r>
            <a:r>
              <a:rPr lang="es-MX" dirty="0"/>
              <a:t>edición. </a:t>
            </a:r>
            <a:r>
              <a:rPr lang="es-MX" dirty="0" smtClean="0"/>
              <a:t>Pearson Educación, Prentice </a:t>
            </a:r>
            <a:r>
              <a:rPr lang="es-MX" dirty="0"/>
              <a:t>Hall</a:t>
            </a:r>
            <a:r>
              <a:rPr lang="es-MX" dirty="0" smtClean="0"/>
              <a:t>.</a:t>
            </a:r>
          </a:p>
          <a:p>
            <a:pPr lvl="0"/>
            <a:endParaRPr lang="es-MX" dirty="0" smtClean="0"/>
          </a:p>
          <a:p>
            <a:r>
              <a:rPr lang="es-MX" dirty="0" err="1"/>
              <a:t>Pressman</a:t>
            </a:r>
            <a:r>
              <a:rPr lang="es-MX" dirty="0"/>
              <a:t>, R. (2005) Ingeniería del software. 6ª ed. McGraw-Hill</a:t>
            </a:r>
            <a:r>
              <a:rPr lang="es-MX" dirty="0" smtClean="0"/>
              <a:t>.</a:t>
            </a:r>
          </a:p>
          <a:p>
            <a:endParaRPr lang="es-MX" dirty="0"/>
          </a:p>
          <a:p>
            <a:pPr lvl="0"/>
            <a:r>
              <a:rPr lang="es-ES" dirty="0" err="1"/>
              <a:t>Piattini</a:t>
            </a:r>
            <a:r>
              <a:rPr lang="es-ES" dirty="0"/>
              <a:t> M, Calvo- Manzano J, Cervera J y Fernández L. (2004) Análisis y diseño de aplicaciones informáticas de gestión. Una perspectiva de ingeniería del software. </a:t>
            </a:r>
            <a:r>
              <a:rPr lang="es-ES" dirty="0" err="1"/>
              <a:t>Alfaomega-RaMa</a:t>
            </a:r>
            <a:r>
              <a:rPr lang="es-ES" smtClean="0"/>
              <a:t>.</a:t>
            </a:r>
            <a:endParaRPr lang="es-MX" dirty="0"/>
          </a:p>
          <a:p>
            <a:endParaRPr lang="es-MX" dirty="0"/>
          </a:p>
        </p:txBody>
      </p:sp>
    </p:spTree>
    <p:extLst>
      <p:ext uri="{BB962C8B-B14F-4D97-AF65-F5344CB8AC3E}">
        <p14:creationId xmlns:p14="http://schemas.microsoft.com/office/powerpoint/2010/main" val="1417936313"/>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4509120"/>
            <a:ext cx="2228850" cy="204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lstStyle/>
          <a:p>
            <a:r>
              <a:rPr lang="es-MX" dirty="0" smtClean="0"/>
              <a:t>Problemas versus proyectos</a:t>
            </a:r>
            <a:endParaRPr lang="es-MX" dirty="0"/>
          </a:p>
        </p:txBody>
      </p:sp>
      <p:sp>
        <p:nvSpPr>
          <p:cNvPr id="3" name="2 Marcador de contenido"/>
          <p:cNvSpPr>
            <a:spLocks noGrp="1"/>
          </p:cNvSpPr>
          <p:nvPr>
            <p:ph idx="1"/>
          </p:nvPr>
        </p:nvSpPr>
        <p:spPr>
          <a:xfrm>
            <a:off x="457200" y="1600200"/>
            <a:ext cx="6923112" cy="4876800"/>
          </a:xfrm>
        </p:spPr>
        <p:txBody>
          <a:bodyPr/>
          <a:lstStyle/>
          <a:p>
            <a:r>
              <a:rPr lang="es-MX" dirty="0" smtClean="0"/>
              <a:t>Con la detección de problemas dentro de la organización (área, departamento, equipo de trabajo…) se abre la posibilidad de emprender proyectos que permitan mitigarlos o resolverlos.</a:t>
            </a:r>
          </a:p>
          <a:p>
            <a:endParaRPr lang="es-MX" dirty="0" smtClean="0"/>
          </a:p>
          <a:p>
            <a:r>
              <a:rPr lang="es-MX" dirty="0" smtClean="0"/>
              <a:t>Los problemas son un síntoma de cambio y el diagnóstico de los mismos desencadena proyectos a ser implementados</a:t>
            </a:r>
          </a:p>
          <a:p>
            <a:endParaRPr lang="es-MX" dirty="0"/>
          </a:p>
          <a:p>
            <a:r>
              <a:rPr lang="es-MX" dirty="0" smtClean="0"/>
              <a:t>Los proyectos permiten implementar cambios que mejoran el proceso dentro de la organización</a:t>
            </a:r>
          </a:p>
          <a:p>
            <a:endParaRPr lang="es-MX" dirty="0"/>
          </a:p>
        </p:txBody>
      </p:sp>
    </p:spTree>
    <p:extLst>
      <p:ext uri="{BB962C8B-B14F-4D97-AF65-F5344CB8AC3E}">
        <p14:creationId xmlns:p14="http://schemas.microsoft.com/office/powerpoint/2010/main" val="2188807372"/>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Proyectos</a:t>
            </a:r>
            <a:endParaRPr lang="es-MX" dirty="0"/>
          </a:p>
        </p:txBody>
      </p:sp>
      <p:sp>
        <p:nvSpPr>
          <p:cNvPr id="3" name="2 Marcador de contenido"/>
          <p:cNvSpPr>
            <a:spLocks noGrp="1"/>
          </p:cNvSpPr>
          <p:nvPr>
            <p:ph idx="1"/>
          </p:nvPr>
        </p:nvSpPr>
        <p:spPr>
          <a:xfrm>
            <a:off x="822960" y="1388660"/>
            <a:ext cx="7520940" cy="456164"/>
          </a:xfrm>
        </p:spPr>
        <p:txBody>
          <a:bodyPr>
            <a:normAutofit lnSpcReduction="10000"/>
          </a:bodyPr>
          <a:lstStyle/>
          <a:p>
            <a:r>
              <a:rPr lang="es-MX" dirty="0" smtClean="0"/>
              <a:t>Criterios para la selección de proyectos</a:t>
            </a:r>
            <a:endParaRPr lang="es-MX" dirty="0"/>
          </a:p>
        </p:txBody>
      </p:sp>
      <p:graphicFrame>
        <p:nvGraphicFramePr>
          <p:cNvPr id="5" name="4 Diagrama"/>
          <p:cNvGraphicFramePr/>
          <p:nvPr>
            <p:extLst>
              <p:ext uri="{D42A27DB-BD31-4B8C-83A1-F6EECF244321}">
                <p14:modId xmlns:p14="http://schemas.microsoft.com/office/powerpoint/2010/main" val="386863918"/>
              </p:ext>
            </p:extLst>
          </p:nvPr>
        </p:nvGraphicFramePr>
        <p:xfrm>
          <a:off x="1572344" y="1988840"/>
          <a:ext cx="6600056"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512" y="2262187"/>
            <a:ext cx="1952625"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1537601"/>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24661</TotalTime>
  <Words>5003</Words>
  <Application>Microsoft Office PowerPoint</Application>
  <PresentationFormat>Presentación en pantalla (4:3)</PresentationFormat>
  <Paragraphs>937</Paragraphs>
  <Slides>78</Slides>
  <Notes>1</Notes>
  <HiddenSlides>0</HiddenSlides>
  <MMClips>0</MMClips>
  <ScaleCrop>false</ScaleCrop>
  <HeadingPairs>
    <vt:vector size="4" baseType="variant">
      <vt:variant>
        <vt:lpstr>Tema</vt:lpstr>
      </vt:variant>
      <vt:variant>
        <vt:i4>1</vt:i4>
      </vt:variant>
      <vt:variant>
        <vt:lpstr>Títulos de diapositiva</vt:lpstr>
      </vt:variant>
      <vt:variant>
        <vt:i4>78</vt:i4>
      </vt:variant>
    </vt:vector>
  </HeadingPairs>
  <TitlesOfParts>
    <vt:vector size="79" baseType="lpstr">
      <vt:lpstr>Claridad</vt:lpstr>
      <vt:lpstr>Universidad Autónoma del Estado de México Facultad de Ingeniería Ingeniería en Computación  Unidad de aprendizaje: Análisis de sistemas   Tema: PLANEACIÓN DE PROYECTOS DE DESARROLLO DE SOFTWARE </vt:lpstr>
      <vt:lpstr>CONTENIDO DE LA UNIDAD DE APRENDIZAJE</vt:lpstr>
      <vt:lpstr>CONTENIDO DEL MATERIAL</vt:lpstr>
      <vt:lpstr>OBJETIVO</vt:lpstr>
      <vt:lpstr>Definición de problemas, objetivos, metas, estrategias, restricciones y políticas.</vt:lpstr>
      <vt:lpstr>Premisas</vt:lpstr>
      <vt:lpstr>Problemas</vt:lpstr>
      <vt:lpstr>Problemas versus proyectos</vt:lpstr>
      <vt:lpstr>Proyectos</vt:lpstr>
      <vt:lpstr>Gestión de proyectos</vt:lpstr>
      <vt:lpstr>Gestión de Proyectos</vt:lpstr>
      <vt:lpstr>Gestión de Proyectos</vt:lpstr>
      <vt:lpstr>Gestión de Proyectos</vt:lpstr>
      <vt:lpstr>Gestión de Proyectos</vt:lpstr>
      <vt:lpstr>Gestión de Proyectos</vt:lpstr>
      <vt:lpstr>Gestión de Proyectos</vt:lpstr>
      <vt:lpstr>Objetivos</vt:lpstr>
      <vt:lpstr>Objetivos</vt:lpstr>
      <vt:lpstr>alternativas de solución</vt:lpstr>
      <vt:lpstr>Viabilidad de Proyectos</vt:lpstr>
      <vt:lpstr>Viabilidad de Proyectos</vt:lpstr>
      <vt:lpstr>Viabilidad de Proyectos</vt:lpstr>
      <vt:lpstr>Viabilidad de Proyectos</vt:lpstr>
      <vt:lpstr>Viabilidad de Proyectos</vt:lpstr>
      <vt:lpstr>Viabilidad de Proyectos</vt:lpstr>
      <vt:lpstr>Viabilidad de Proyectos</vt:lpstr>
      <vt:lpstr>Viabilidad de Proyectos</vt:lpstr>
      <vt:lpstr>Viabilidad de Proyectos</vt:lpstr>
      <vt:lpstr>Viabilidad de Proyectos</vt:lpstr>
      <vt:lpstr>Viabilidad de Proyectos</vt:lpstr>
      <vt:lpstr>Viabilidad de Proyectos</vt:lpstr>
      <vt:lpstr>Herramientas de recopilación de información</vt:lpstr>
      <vt:lpstr>Herramientas de recopilación de información</vt:lpstr>
      <vt:lpstr>Herramientas de recopilación de información</vt:lpstr>
      <vt:lpstr>Métodos interactivos</vt:lpstr>
      <vt:lpstr>Entrevista</vt:lpstr>
      <vt:lpstr>Métodos interactivos (Entrevista)</vt:lpstr>
      <vt:lpstr>Métodos interactivos (Entrevista)</vt:lpstr>
      <vt:lpstr>Métodos interactivos (Entrevista)</vt:lpstr>
      <vt:lpstr>Métodos interactivos (Entrevista)</vt:lpstr>
      <vt:lpstr>Métodos interactivos (Entrevista)</vt:lpstr>
      <vt:lpstr>Métodos interactivos (Entrevista)</vt:lpstr>
      <vt:lpstr>Métodos interactivos (Entrevista)</vt:lpstr>
      <vt:lpstr>Métodos interactivos (Entrevista)</vt:lpstr>
      <vt:lpstr>cuestionario</vt:lpstr>
      <vt:lpstr>Métodos interactivos (Cuestionarios)</vt:lpstr>
      <vt:lpstr>Métodos interactivos (Cuestionarios)</vt:lpstr>
      <vt:lpstr>Métodos interactivos (Cuestionarios)</vt:lpstr>
      <vt:lpstr>Métodos interactivos (Cuestionarios)</vt:lpstr>
      <vt:lpstr>Métodos interactivos (Cuestionario)</vt:lpstr>
      <vt:lpstr>Métodos interactivos (Cuestionario)</vt:lpstr>
      <vt:lpstr>Métodos interactivos Cuestionario</vt:lpstr>
      <vt:lpstr>Ejercicio</vt:lpstr>
      <vt:lpstr>muestreo</vt:lpstr>
      <vt:lpstr>Métodos no intrusivos (Muestreo)</vt:lpstr>
      <vt:lpstr>Métodos no intrusivos (Muestreo)</vt:lpstr>
      <vt:lpstr>Métodos no intrusivos (Muestreo)</vt:lpstr>
      <vt:lpstr>Métodos no intrusivos (Muestreo)</vt:lpstr>
      <vt:lpstr>Métodos no intrusivos (Muestreo)</vt:lpstr>
      <vt:lpstr>Métodos no intrusivos (Muestreo)</vt:lpstr>
      <vt:lpstr>investigación</vt:lpstr>
      <vt:lpstr>Métodos no intrusivos (Investigación)</vt:lpstr>
      <vt:lpstr>Otros métodos</vt:lpstr>
      <vt:lpstr>Otros métodos de recopilación de información</vt:lpstr>
      <vt:lpstr>Otros métodos de recopilación de información</vt:lpstr>
      <vt:lpstr>Estimación de tiempos y costos de desarrollo</vt:lpstr>
      <vt:lpstr>Planeación y control de actividades</vt:lpstr>
      <vt:lpstr>Planeación de Proyectos</vt:lpstr>
      <vt:lpstr>Planeación de Proyectos</vt:lpstr>
      <vt:lpstr>Planeación de Proyectos</vt:lpstr>
      <vt:lpstr>Planeación de Proyectos</vt:lpstr>
      <vt:lpstr>Planeación de Proyectos</vt:lpstr>
      <vt:lpstr>Planeación de Proyectos</vt:lpstr>
      <vt:lpstr>Planeación de Proyectos</vt:lpstr>
      <vt:lpstr>Planeación de Proyectos</vt:lpstr>
      <vt:lpstr>EJERCICIO –Gráfica de GANTT-</vt:lpstr>
      <vt:lpstr>Presentación de PowerPoint</vt:lpstr>
      <vt:lpstr>BIBLIOGRAFÍA</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Sistemas</dc:title>
  <dc:creator>Administrador</dc:creator>
  <cp:lastModifiedBy>José Antonio Alvarez</cp:lastModifiedBy>
  <cp:revision>102</cp:revision>
  <dcterms:created xsi:type="dcterms:W3CDTF">2013-08-20T22:23:51Z</dcterms:created>
  <dcterms:modified xsi:type="dcterms:W3CDTF">2015-09-30T22:10:29Z</dcterms:modified>
</cp:coreProperties>
</file>