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5" r:id="rId1"/>
  </p:sldMasterIdLst>
  <p:notesMasterIdLst>
    <p:notesMasterId r:id="rId61"/>
  </p:notesMasterIdLst>
  <p:sldIdLst>
    <p:sldId id="449" r:id="rId2"/>
    <p:sldId id="382" r:id="rId3"/>
    <p:sldId id="291" r:id="rId4"/>
    <p:sldId id="292" r:id="rId5"/>
    <p:sldId id="372" r:id="rId6"/>
    <p:sldId id="371" r:id="rId7"/>
    <p:sldId id="373" r:id="rId8"/>
    <p:sldId id="375" r:id="rId9"/>
    <p:sldId id="376" r:id="rId10"/>
    <p:sldId id="379" r:id="rId11"/>
    <p:sldId id="380" r:id="rId12"/>
    <p:sldId id="381" r:id="rId13"/>
    <p:sldId id="378" r:id="rId14"/>
    <p:sldId id="385" r:id="rId15"/>
    <p:sldId id="386" r:id="rId16"/>
    <p:sldId id="387" r:id="rId17"/>
    <p:sldId id="388" r:id="rId18"/>
    <p:sldId id="389" r:id="rId19"/>
    <p:sldId id="390" r:id="rId20"/>
    <p:sldId id="392" r:id="rId21"/>
    <p:sldId id="394" r:id="rId22"/>
    <p:sldId id="395" r:id="rId23"/>
    <p:sldId id="396" r:id="rId24"/>
    <p:sldId id="397" r:id="rId25"/>
    <p:sldId id="401" r:id="rId26"/>
    <p:sldId id="402" r:id="rId27"/>
    <p:sldId id="408" r:id="rId28"/>
    <p:sldId id="409" r:id="rId29"/>
    <p:sldId id="410" r:id="rId30"/>
    <p:sldId id="411" r:id="rId31"/>
    <p:sldId id="412" r:id="rId32"/>
    <p:sldId id="413" r:id="rId33"/>
    <p:sldId id="415" r:id="rId34"/>
    <p:sldId id="416" r:id="rId35"/>
    <p:sldId id="417" r:id="rId36"/>
    <p:sldId id="421" r:id="rId37"/>
    <p:sldId id="423" r:id="rId38"/>
    <p:sldId id="424" r:id="rId39"/>
    <p:sldId id="425" r:id="rId40"/>
    <p:sldId id="427" r:id="rId41"/>
    <p:sldId id="428" r:id="rId42"/>
    <p:sldId id="429" r:id="rId43"/>
    <p:sldId id="430" r:id="rId44"/>
    <p:sldId id="431" r:id="rId45"/>
    <p:sldId id="432" r:id="rId46"/>
    <p:sldId id="434" r:id="rId47"/>
    <p:sldId id="436" r:id="rId48"/>
    <p:sldId id="437" r:id="rId49"/>
    <p:sldId id="438" r:id="rId50"/>
    <p:sldId id="439" r:id="rId51"/>
    <p:sldId id="440" r:id="rId52"/>
    <p:sldId id="441" r:id="rId53"/>
    <p:sldId id="444" r:id="rId54"/>
    <p:sldId id="445" r:id="rId55"/>
    <p:sldId id="446" r:id="rId56"/>
    <p:sldId id="447" r:id="rId57"/>
    <p:sldId id="448" r:id="rId58"/>
    <p:sldId id="383" r:id="rId59"/>
    <p:sldId id="289" r:id="rId6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567" autoAdjust="0"/>
    <p:restoredTop sz="86357" autoAdjust="0"/>
  </p:normalViewPr>
  <p:slideViewPr>
    <p:cSldViewPr>
      <p:cViewPr varScale="1">
        <p:scale>
          <a:sx n="79" d="100"/>
          <a:sy n="79" d="100"/>
        </p:scale>
        <p:origin x="1206" y="90"/>
      </p:cViewPr>
      <p:guideLst>
        <p:guide orient="horz" pos="2160"/>
        <p:guide pos="2880"/>
      </p:guideLst>
    </p:cSldViewPr>
  </p:slideViewPr>
  <p:outlineViewPr>
    <p:cViewPr>
      <p:scale>
        <a:sx n="25" d="100"/>
        <a:sy n="25" d="100"/>
      </p:scale>
      <p:origin x="0" y="-14430"/>
    </p:cViewPr>
  </p:outlineViewPr>
  <p:notesTextViewPr>
    <p:cViewPr>
      <p:scale>
        <a:sx n="1" d="1"/>
        <a:sy n="1" d="1"/>
      </p:scale>
      <p:origin x="0" y="0"/>
    </p:cViewPr>
  </p:notesTextViewPr>
  <p:gridSpacing cx="152705" cy="152705"/>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61" Type="http://schemas.openxmlformats.org/officeDocument/2006/relationships/notesMaster" Target="notesMasters/notesMaster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2EC430F-BA77-4E29-B556-75E1AB07EAB5}"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s-MX"/>
        </a:p>
      </dgm:t>
    </dgm:pt>
    <dgm:pt modelId="{B860835A-73AA-4082-89E6-F364754CE91E}">
      <dgm:prSet phldrT="[Texto]" custT="1">
        <dgm:style>
          <a:lnRef idx="1">
            <a:schemeClr val="accent4"/>
          </a:lnRef>
          <a:fillRef idx="2">
            <a:schemeClr val="accent4"/>
          </a:fillRef>
          <a:effectRef idx="1">
            <a:schemeClr val="accent4"/>
          </a:effectRef>
          <a:fontRef idx="minor">
            <a:schemeClr val="dk1"/>
          </a:fontRef>
        </dgm:style>
      </dgm:prSet>
      <dgm:spPr/>
      <dgm:t>
        <a:bodyPr/>
        <a:lstStyle/>
        <a:p>
          <a:r>
            <a:rPr lang="es-MX" sz="1100" b="1">
              <a:solidFill>
                <a:sysClr val="windowText" lastClr="000000"/>
              </a:solidFill>
            </a:rPr>
            <a:t>PLAN DE ESTUDIOS DEL PROGRAMA EDUCATIVO DE INGENIERIA QUIMICA</a:t>
          </a:r>
          <a:endParaRPr lang="es-MX" sz="1100">
            <a:solidFill>
              <a:sysClr val="windowText" lastClr="000000"/>
            </a:solidFill>
          </a:endParaRPr>
        </a:p>
      </dgm:t>
    </dgm:pt>
    <dgm:pt modelId="{D264E24B-A100-4948-9D9F-2A91AE4E1E1B}" type="parTrans" cxnId="{5AA4F1D2-832F-4D3C-98E9-A85AE237B07C}">
      <dgm:prSet/>
      <dgm:spPr/>
      <dgm:t>
        <a:bodyPr/>
        <a:lstStyle/>
        <a:p>
          <a:endParaRPr lang="es-MX"/>
        </a:p>
      </dgm:t>
    </dgm:pt>
    <dgm:pt modelId="{D742B65A-B331-4137-A5E3-161C3E777949}" type="sibTrans" cxnId="{5AA4F1D2-832F-4D3C-98E9-A85AE237B07C}">
      <dgm:prSet/>
      <dgm:spPr/>
      <dgm:t>
        <a:bodyPr/>
        <a:lstStyle/>
        <a:p>
          <a:endParaRPr lang="es-MX"/>
        </a:p>
      </dgm:t>
    </dgm:pt>
    <dgm:pt modelId="{06F44264-0D14-4D7A-AC06-330C0F778E5D}">
      <dgm:prSet phldrT="[Texto]" custT="1">
        <dgm:style>
          <a:lnRef idx="2">
            <a:schemeClr val="dk1"/>
          </a:lnRef>
          <a:fillRef idx="1">
            <a:schemeClr val="lt1"/>
          </a:fillRef>
          <a:effectRef idx="0">
            <a:schemeClr val="dk1"/>
          </a:effectRef>
          <a:fontRef idx="minor">
            <a:schemeClr val="dk1"/>
          </a:fontRef>
        </dgm:style>
      </dgm:prSet>
      <dgm:spPr>
        <a:solidFill>
          <a:schemeClr val="tx2">
            <a:lumMod val="40000"/>
            <a:lumOff val="60000"/>
          </a:schemeClr>
        </a:solidFill>
      </dgm:spPr>
      <dgm:t>
        <a:bodyPr/>
        <a:lstStyle/>
        <a:p>
          <a:r>
            <a:rPr lang="es-MX" sz="700">
              <a:latin typeface="Arial" panose="020B0604020202020204" pitchFamily="34" charset="0"/>
              <a:cs typeface="Arial" panose="020B0604020202020204" pitchFamily="34" charset="0"/>
            </a:rPr>
            <a:t>PRIMER PERIDO </a:t>
          </a:r>
        </a:p>
        <a:p>
          <a:r>
            <a:rPr lang="es-MX" sz="700">
              <a:latin typeface="Arial" panose="020B0604020202020204" pitchFamily="34" charset="0"/>
              <a:cs typeface="Arial" panose="020B0604020202020204" pitchFamily="34" charset="0"/>
            </a:rPr>
            <a:t>ESCOLAR</a:t>
          </a:r>
        </a:p>
      </dgm:t>
    </dgm:pt>
    <dgm:pt modelId="{234FBA6F-807E-4802-937F-CDDFC8D4FB29}" type="parTrans" cxnId="{A6222CBB-FED4-4C97-A8AD-053A4407CEA8}">
      <dgm:prSet>
        <dgm:style>
          <a:lnRef idx="1">
            <a:schemeClr val="dk1"/>
          </a:lnRef>
          <a:fillRef idx="0">
            <a:schemeClr val="dk1"/>
          </a:fillRef>
          <a:effectRef idx="0">
            <a:schemeClr val="dk1"/>
          </a:effectRef>
          <a:fontRef idx="minor">
            <a:schemeClr val="tx1"/>
          </a:fontRef>
        </dgm:style>
      </dgm:prSet>
      <dgm:spPr/>
      <dgm:t>
        <a:bodyPr/>
        <a:lstStyle/>
        <a:p>
          <a:endParaRPr lang="es-MX"/>
        </a:p>
      </dgm:t>
    </dgm:pt>
    <dgm:pt modelId="{AEACD362-4637-470E-835E-D797A282BB3B}" type="sibTrans" cxnId="{A6222CBB-FED4-4C97-A8AD-053A4407CEA8}">
      <dgm:prSet/>
      <dgm:spPr/>
      <dgm:t>
        <a:bodyPr/>
        <a:lstStyle/>
        <a:p>
          <a:endParaRPr lang="es-MX"/>
        </a:p>
      </dgm:t>
    </dgm:pt>
    <dgm:pt modelId="{28D62DE1-C7FD-428A-80AC-0438D262C288}">
      <dgm:prSet phldrT="[Texto]" custT="1">
        <dgm:style>
          <a:lnRef idx="2">
            <a:schemeClr val="dk1"/>
          </a:lnRef>
          <a:fillRef idx="1">
            <a:schemeClr val="lt1"/>
          </a:fillRef>
          <a:effectRef idx="0">
            <a:schemeClr val="dk1"/>
          </a:effectRef>
          <a:fontRef idx="minor">
            <a:schemeClr val="dk1"/>
          </a:fontRef>
        </dgm:style>
      </dgm:prSet>
      <dgm:spPr>
        <a:solidFill>
          <a:srgbClr val="00FFCC"/>
        </a:solidFill>
      </dgm:spPr>
      <dgm:t>
        <a:bodyPr/>
        <a:lstStyle/>
        <a:p>
          <a:r>
            <a:rPr lang="es-MX" sz="700">
              <a:latin typeface="Arial" panose="020B0604020202020204" pitchFamily="34" charset="0"/>
              <a:cs typeface="Arial" panose="020B0604020202020204" pitchFamily="34" charset="0"/>
            </a:rPr>
            <a:t>OCTAVO PERIODO </a:t>
          </a:r>
        </a:p>
        <a:p>
          <a:r>
            <a:rPr lang="es-MX" sz="700">
              <a:latin typeface="Arial" panose="020B0604020202020204" pitchFamily="34" charset="0"/>
              <a:cs typeface="Arial" panose="020B0604020202020204" pitchFamily="34" charset="0"/>
            </a:rPr>
            <a:t>ESCOLAR</a:t>
          </a:r>
        </a:p>
      </dgm:t>
    </dgm:pt>
    <dgm:pt modelId="{A29479F2-391A-47AA-A491-80A26D5A49F8}" type="parTrans" cxnId="{281FAD82-8A70-4C28-AF8D-6886A560EAF7}">
      <dgm:prSet>
        <dgm:style>
          <a:lnRef idx="1">
            <a:schemeClr val="dk1"/>
          </a:lnRef>
          <a:fillRef idx="0">
            <a:schemeClr val="dk1"/>
          </a:fillRef>
          <a:effectRef idx="0">
            <a:schemeClr val="dk1"/>
          </a:effectRef>
          <a:fontRef idx="minor">
            <a:schemeClr val="tx1"/>
          </a:fontRef>
        </dgm:style>
      </dgm:prSet>
      <dgm:spPr/>
      <dgm:t>
        <a:bodyPr/>
        <a:lstStyle/>
        <a:p>
          <a:endParaRPr lang="es-MX"/>
        </a:p>
      </dgm:t>
    </dgm:pt>
    <dgm:pt modelId="{1B3AA9D4-795B-45F2-8614-1D812049BBF0}" type="sibTrans" cxnId="{281FAD82-8A70-4C28-AF8D-6886A560EAF7}">
      <dgm:prSet/>
      <dgm:spPr/>
      <dgm:t>
        <a:bodyPr/>
        <a:lstStyle/>
        <a:p>
          <a:endParaRPr lang="es-MX"/>
        </a:p>
      </dgm:t>
    </dgm:pt>
    <dgm:pt modelId="{D3C04E75-AA77-4F1E-BF63-729B41AF5ED6}">
      <dgm:prSet phldrT="[Texto]" custT="1">
        <dgm:style>
          <a:lnRef idx="2">
            <a:schemeClr val="dk1"/>
          </a:lnRef>
          <a:fillRef idx="1">
            <a:schemeClr val="lt1"/>
          </a:fillRef>
          <a:effectRef idx="0">
            <a:schemeClr val="dk1"/>
          </a:effectRef>
          <a:fontRef idx="minor">
            <a:schemeClr val="dk1"/>
          </a:fontRef>
        </dgm:style>
      </dgm:prSet>
      <dgm:spPr>
        <a:solidFill>
          <a:srgbClr val="FF66FF"/>
        </a:solidFill>
      </dgm:spPr>
      <dgm:t>
        <a:bodyPr/>
        <a:lstStyle/>
        <a:p>
          <a:r>
            <a:rPr lang="es-MX" sz="700">
              <a:latin typeface="Arial" panose="020B0604020202020204" pitchFamily="34" charset="0"/>
              <a:cs typeface="Arial" panose="020B0604020202020204" pitchFamily="34" charset="0"/>
            </a:rPr>
            <a:t>NOVENO PERIODO </a:t>
          </a:r>
        </a:p>
        <a:p>
          <a:r>
            <a:rPr lang="es-MX" sz="700">
              <a:latin typeface="Arial" panose="020B0604020202020204" pitchFamily="34" charset="0"/>
              <a:cs typeface="Arial" panose="020B0604020202020204" pitchFamily="34" charset="0"/>
            </a:rPr>
            <a:t>ESCOLAR</a:t>
          </a:r>
        </a:p>
      </dgm:t>
    </dgm:pt>
    <dgm:pt modelId="{768ABE34-9F49-4011-AD6E-04564DA5E2E7}" type="parTrans" cxnId="{1080CAD8-7116-4C8F-8EDE-6AB359FA9E1E}">
      <dgm:prSet>
        <dgm:style>
          <a:lnRef idx="1">
            <a:schemeClr val="dk1"/>
          </a:lnRef>
          <a:fillRef idx="0">
            <a:schemeClr val="dk1"/>
          </a:fillRef>
          <a:effectRef idx="0">
            <a:schemeClr val="dk1"/>
          </a:effectRef>
          <a:fontRef idx="minor">
            <a:schemeClr val="tx1"/>
          </a:fontRef>
        </dgm:style>
      </dgm:prSet>
      <dgm:spPr/>
      <dgm:t>
        <a:bodyPr/>
        <a:lstStyle/>
        <a:p>
          <a:endParaRPr lang="es-MX"/>
        </a:p>
      </dgm:t>
    </dgm:pt>
    <dgm:pt modelId="{05948A55-F623-48E5-AD77-B1A80A45A424}" type="sibTrans" cxnId="{1080CAD8-7116-4C8F-8EDE-6AB359FA9E1E}">
      <dgm:prSet/>
      <dgm:spPr/>
      <dgm:t>
        <a:bodyPr/>
        <a:lstStyle/>
        <a:p>
          <a:endParaRPr lang="es-MX"/>
        </a:p>
      </dgm:t>
    </dgm:pt>
    <dgm:pt modelId="{E0688064-F483-4453-9556-17ED038D1B7C}">
      <dgm:prSet custT="1">
        <dgm:style>
          <a:lnRef idx="2">
            <a:schemeClr val="dk1"/>
          </a:lnRef>
          <a:fillRef idx="1">
            <a:schemeClr val="lt1"/>
          </a:fillRef>
          <a:effectRef idx="0">
            <a:schemeClr val="dk1"/>
          </a:effectRef>
          <a:fontRef idx="minor">
            <a:schemeClr val="dk1"/>
          </a:fontRef>
        </dgm:style>
      </dgm:prSet>
      <dgm:spPr>
        <a:solidFill>
          <a:srgbClr val="AC75D5"/>
        </a:solidFill>
      </dgm:spPr>
      <dgm:t>
        <a:bodyPr/>
        <a:lstStyle/>
        <a:p>
          <a:r>
            <a:rPr lang="es-MX" sz="700">
              <a:solidFill>
                <a:sysClr val="windowText" lastClr="000000"/>
              </a:solidFill>
              <a:latin typeface="Arial" panose="020B0604020202020204" pitchFamily="34" charset="0"/>
              <a:cs typeface="Arial" panose="020B0604020202020204" pitchFamily="34" charset="0"/>
            </a:rPr>
            <a:t>SEPTIMO PERIODO </a:t>
          </a:r>
        </a:p>
        <a:p>
          <a:r>
            <a:rPr lang="es-MX" sz="700">
              <a:solidFill>
                <a:sysClr val="windowText" lastClr="000000"/>
              </a:solidFill>
              <a:latin typeface="Arial" panose="020B0604020202020204" pitchFamily="34" charset="0"/>
              <a:cs typeface="Arial" panose="020B0604020202020204" pitchFamily="34" charset="0"/>
            </a:rPr>
            <a:t>ESCOLAR</a:t>
          </a:r>
        </a:p>
      </dgm:t>
    </dgm:pt>
    <dgm:pt modelId="{EDB738B0-3A3A-4C93-8FCB-9108E92720A3}" type="parTrans" cxnId="{6B8DEB48-3B7D-4FBC-A866-2A2F37C62156}">
      <dgm:prSet>
        <dgm:style>
          <a:lnRef idx="1">
            <a:schemeClr val="dk1"/>
          </a:lnRef>
          <a:fillRef idx="0">
            <a:schemeClr val="dk1"/>
          </a:fillRef>
          <a:effectRef idx="0">
            <a:schemeClr val="dk1"/>
          </a:effectRef>
          <a:fontRef idx="minor">
            <a:schemeClr val="tx1"/>
          </a:fontRef>
        </dgm:style>
      </dgm:prSet>
      <dgm:spPr/>
      <dgm:t>
        <a:bodyPr/>
        <a:lstStyle/>
        <a:p>
          <a:endParaRPr lang="es-MX"/>
        </a:p>
      </dgm:t>
    </dgm:pt>
    <dgm:pt modelId="{4CFC213A-E132-405F-8303-FA165B77AC00}" type="sibTrans" cxnId="{6B8DEB48-3B7D-4FBC-A866-2A2F37C62156}">
      <dgm:prSet/>
      <dgm:spPr/>
      <dgm:t>
        <a:bodyPr/>
        <a:lstStyle/>
        <a:p>
          <a:endParaRPr lang="es-MX"/>
        </a:p>
      </dgm:t>
    </dgm:pt>
    <dgm:pt modelId="{FF55090A-4419-4E32-8440-E28A7C168C33}">
      <dgm:prSet custT="1">
        <dgm:style>
          <a:lnRef idx="2">
            <a:schemeClr val="dk1"/>
          </a:lnRef>
          <a:fillRef idx="1">
            <a:schemeClr val="lt1"/>
          </a:fillRef>
          <a:effectRef idx="0">
            <a:schemeClr val="dk1"/>
          </a:effectRef>
          <a:fontRef idx="minor">
            <a:schemeClr val="dk1"/>
          </a:fontRef>
        </dgm:style>
      </dgm:prSet>
      <dgm:spPr>
        <a:solidFill>
          <a:srgbClr val="00B050"/>
        </a:solidFill>
      </dgm:spPr>
      <dgm:t>
        <a:bodyPr/>
        <a:lstStyle/>
        <a:p>
          <a:r>
            <a:rPr lang="es-MX" sz="700">
              <a:solidFill>
                <a:sysClr val="windowText" lastClr="000000"/>
              </a:solidFill>
              <a:latin typeface="Arial" panose="020B0604020202020204" pitchFamily="34" charset="0"/>
              <a:cs typeface="Arial" panose="020B0604020202020204" pitchFamily="34" charset="0"/>
            </a:rPr>
            <a:t>SEGUNDO PERIODO</a:t>
          </a:r>
        </a:p>
        <a:p>
          <a:r>
            <a:rPr lang="es-MX" sz="700">
              <a:solidFill>
                <a:sysClr val="windowText" lastClr="000000"/>
              </a:solidFill>
              <a:latin typeface="Arial" panose="020B0604020202020204" pitchFamily="34" charset="0"/>
              <a:cs typeface="Arial" panose="020B0604020202020204" pitchFamily="34" charset="0"/>
            </a:rPr>
            <a:t>ESCOLAR</a:t>
          </a:r>
        </a:p>
      </dgm:t>
    </dgm:pt>
    <dgm:pt modelId="{68239102-A983-42FF-8EF9-847962EE8881}" type="parTrans" cxnId="{C23F4049-28FE-49FE-A20A-668FB80DC57B}">
      <dgm:prSet>
        <dgm:style>
          <a:lnRef idx="1">
            <a:schemeClr val="dk1"/>
          </a:lnRef>
          <a:fillRef idx="0">
            <a:schemeClr val="dk1"/>
          </a:fillRef>
          <a:effectRef idx="0">
            <a:schemeClr val="dk1"/>
          </a:effectRef>
          <a:fontRef idx="minor">
            <a:schemeClr val="tx1"/>
          </a:fontRef>
        </dgm:style>
      </dgm:prSet>
      <dgm:spPr/>
      <dgm:t>
        <a:bodyPr/>
        <a:lstStyle/>
        <a:p>
          <a:endParaRPr lang="es-MX"/>
        </a:p>
      </dgm:t>
    </dgm:pt>
    <dgm:pt modelId="{E7237BE8-A26F-4FE5-B3EA-32E199F326FD}" type="sibTrans" cxnId="{C23F4049-28FE-49FE-A20A-668FB80DC57B}">
      <dgm:prSet/>
      <dgm:spPr/>
      <dgm:t>
        <a:bodyPr/>
        <a:lstStyle/>
        <a:p>
          <a:endParaRPr lang="es-MX"/>
        </a:p>
      </dgm:t>
    </dgm:pt>
    <dgm:pt modelId="{F99AEB13-A972-4141-B243-339A53F663F0}">
      <dgm:prSet custT="1">
        <dgm:style>
          <a:lnRef idx="2">
            <a:schemeClr val="dk1"/>
          </a:lnRef>
          <a:fillRef idx="1">
            <a:schemeClr val="lt1"/>
          </a:fillRef>
          <a:effectRef idx="0">
            <a:schemeClr val="dk1"/>
          </a:effectRef>
          <a:fontRef idx="minor">
            <a:schemeClr val="dk1"/>
          </a:fontRef>
        </dgm:style>
      </dgm:prSet>
      <dgm:spPr>
        <a:solidFill>
          <a:schemeClr val="accent6">
            <a:lumMod val="60000"/>
            <a:lumOff val="40000"/>
          </a:schemeClr>
        </a:solidFill>
      </dgm:spPr>
      <dgm:t>
        <a:bodyPr/>
        <a:lstStyle/>
        <a:p>
          <a:r>
            <a:rPr lang="es-MX" sz="700">
              <a:solidFill>
                <a:sysClr val="windowText" lastClr="000000"/>
              </a:solidFill>
              <a:latin typeface="Arial" panose="020B0604020202020204" pitchFamily="34" charset="0"/>
              <a:cs typeface="Arial" panose="020B0604020202020204" pitchFamily="34" charset="0"/>
            </a:rPr>
            <a:t>TERCER PERIODO  </a:t>
          </a:r>
        </a:p>
        <a:p>
          <a:r>
            <a:rPr lang="es-MX" sz="700">
              <a:solidFill>
                <a:sysClr val="windowText" lastClr="000000"/>
              </a:solidFill>
              <a:latin typeface="Arial" panose="020B0604020202020204" pitchFamily="34" charset="0"/>
              <a:cs typeface="Arial" panose="020B0604020202020204" pitchFamily="34" charset="0"/>
            </a:rPr>
            <a:t>ESCOLAR</a:t>
          </a:r>
        </a:p>
      </dgm:t>
    </dgm:pt>
    <dgm:pt modelId="{5F88619E-DABD-485A-9B42-20EE957EADB0}" type="parTrans" cxnId="{26435F88-E053-4765-8869-C02BDC7E3417}">
      <dgm:prSet>
        <dgm:style>
          <a:lnRef idx="1">
            <a:schemeClr val="dk1"/>
          </a:lnRef>
          <a:fillRef idx="0">
            <a:schemeClr val="dk1"/>
          </a:fillRef>
          <a:effectRef idx="0">
            <a:schemeClr val="dk1"/>
          </a:effectRef>
          <a:fontRef idx="minor">
            <a:schemeClr val="tx1"/>
          </a:fontRef>
        </dgm:style>
      </dgm:prSet>
      <dgm:spPr/>
      <dgm:t>
        <a:bodyPr/>
        <a:lstStyle/>
        <a:p>
          <a:endParaRPr lang="es-MX"/>
        </a:p>
      </dgm:t>
    </dgm:pt>
    <dgm:pt modelId="{FB8C5533-FC40-4E21-901D-95854C806FDC}" type="sibTrans" cxnId="{26435F88-E053-4765-8869-C02BDC7E3417}">
      <dgm:prSet/>
      <dgm:spPr/>
      <dgm:t>
        <a:bodyPr/>
        <a:lstStyle/>
        <a:p>
          <a:endParaRPr lang="es-MX"/>
        </a:p>
      </dgm:t>
    </dgm:pt>
    <dgm:pt modelId="{ED739C0F-D436-4A74-880D-5E0227872127}">
      <dgm:prSet custT="1">
        <dgm:style>
          <a:lnRef idx="2">
            <a:schemeClr val="dk1"/>
          </a:lnRef>
          <a:fillRef idx="1">
            <a:schemeClr val="lt1"/>
          </a:fillRef>
          <a:effectRef idx="0">
            <a:schemeClr val="dk1"/>
          </a:effectRef>
          <a:fontRef idx="minor">
            <a:schemeClr val="dk1"/>
          </a:fontRef>
        </dgm:style>
      </dgm:prSet>
      <dgm:spPr>
        <a:solidFill>
          <a:srgbClr val="FFFF00"/>
        </a:solidFill>
      </dgm:spPr>
      <dgm:t>
        <a:bodyPr/>
        <a:lstStyle/>
        <a:p>
          <a:r>
            <a:rPr lang="es-MX" sz="700">
              <a:solidFill>
                <a:sysClr val="windowText" lastClr="000000"/>
              </a:solidFill>
              <a:latin typeface="Arial" panose="020B0604020202020204" pitchFamily="34" charset="0"/>
              <a:cs typeface="Arial" panose="020B0604020202020204" pitchFamily="34" charset="0"/>
            </a:rPr>
            <a:t>QUINTO PERIODO </a:t>
          </a:r>
        </a:p>
        <a:p>
          <a:r>
            <a:rPr lang="es-MX" sz="700">
              <a:solidFill>
                <a:sysClr val="windowText" lastClr="000000"/>
              </a:solidFill>
              <a:latin typeface="Arial" panose="020B0604020202020204" pitchFamily="34" charset="0"/>
              <a:cs typeface="Arial" panose="020B0604020202020204" pitchFamily="34" charset="0"/>
            </a:rPr>
            <a:t>ESCOLAR</a:t>
          </a:r>
        </a:p>
      </dgm:t>
    </dgm:pt>
    <dgm:pt modelId="{280941C4-8CD2-465A-A564-A5C4E0C96A23}" type="parTrans" cxnId="{51A8D923-9C46-4D08-B24B-2B99702EF53D}">
      <dgm:prSet>
        <dgm:style>
          <a:lnRef idx="1">
            <a:schemeClr val="dk1"/>
          </a:lnRef>
          <a:fillRef idx="0">
            <a:schemeClr val="dk1"/>
          </a:fillRef>
          <a:effectRef idx="0">
            <a:schemeClr val="dk1"/>
          </a:effectRef>
          <a:fontRef idx="minor">
            <a:schemeClr val="tx1"/>
          </a:fontRef>
        </dgm:style>
      </dgm:prSet>
      <dgm:spPr/>
      <dgm:t>
        <a:bodyPr/>
        <a:lstStyle/>
        <a:p>
          <a:endParaRPr lang="es-MX"/>
        </a:p>
      </dgm:t>
    </dgm:pt>
    <dgm:pt modelId="{097B8BFB-3BC5-4ED5-A56A-996503551768}" type="sibTrans" cxnId="{51A8D923-9C46-4D08-B24B-2B99702EF53D}">
      <dgm:prSet/>
      <dgm:spPr/>
      <dgm:t>
        <a:bodyPr/>
        <a:lstStyle/>
        <a:p>
          <a:endParaRPr lang="es-MX"/>
        </a:p>
      </dgm:t>
    </dgm:pt>
    <dgm:pt modelId="{F49C81F6-04D8-4BBD-A5A3-E47AFC4A62A9}">
      <dgm:prSet custT="1">
        <dgm:style>
          <a:lnRef idx="2">
            <a:schemeClr val="dk1"/>
          </a:lnRef>
          <a:fillRef idx="1">
            <a:schemeClr val="lt1"/>
          </a:fillRef>
          <a:effectRef idx="0">
            <a:schemeClr val="dk1"/>
          </a:effectRef>
          <a:fontRef idx="minor">
            <a:schemeClr val="dk1"/>
          </a:fontRef>
        </dgm:style>
      </dgm:prSet>
      <dgm:spPr>
        <a:solidFill>
          <a:schemeClr val="accent2">
            <a:lumMod val="60000"/>
            <a:lumOff val="40000"/>
          </a:schemeClr>
        </a:solidFill>
      </dgm:spPr>
      <dgm:t>
        <a:bodyPr/>
        <a:lstStyle/>
        <a:p>
          <a:r>
            <a:rPr lang="es-MX" sz="700" dirty="0">
              <a:solidFill>
                <a:sysClr val="windowText" lastClr="000000"/>
              </a:solidFill>
              <a:latin typeface="Arial" panose="020B0604020202020204" pitchFamily="34" charset="0"/>
              <a:cs typeface="Arial" panose="020B0604020202020204" pitchFamily="34" charset="0"/>
            </a:rPr>
            <a:t>CUARTO PERIODO </a:t>
          </a:r>
        </a:p>
        <a:p>
          <a:r>
            <a:rPr lang="es-MX" sz="700" dirty="0">
              <a:solidFill>
                <a:sysClr val="windowText" lastClr="000000"/>
              </a:solidFill>
              <a:latin typeface="Arial" panose="020B0604020202020204" pitchFamily="34" charset="0"/>
              <a:cs typeface="Arial" panose="020B0604020202020204" pitchFamily="34" charset="0"/>
            </a:rPr>
            <a:t>ESCOLAR</a:t>
          </a:r>
        </a:p>
      </dgm:t>
    </dgm:pt>
    <dgm:pt modelId="{74A937E3-05F5-4F50-BF3D-CD45D067D19C}" type="parTrans" cxnId="{4F7BE7D7-72BA-46F3-9C92-2F64F7031674}">
      <dgm:prSet>
        <dgm:style>
          <a:lnRef idx="1">
            <a:schemeClr val="dk1"/>
          </a:lnRef>
          <a:fillRef idx="0">
            <a:schemeClr val="dk1"/>
          </a:fillRef>
          <a:effectRef idx="0">
            <a:schemeClr val="dk1"/>
          </a:effectRef>
          <a:fontRef idx="minor">
            <a:schemeClr val="tx1"/>
          </a:fontRef>
        </dgm:style>
      </dgm:prSet>
      <dgm:spPr/>
      <dgm:t>
        <a:bodyPr/>
        <a:lstStyle/>
        <a:p>
          <a:endParaRPr lang="es-MX"/>
        </a:p>
      </dgm:t>
    </dgm:pt>
    <dgm:pt modelId="{ACA2CDBD-7891-4AC8-9A64-32F80CA8EE2A}" type="sibTrans" cxnId="{4F7BE7D7-72BA-46F3-9C92-2F64F7031674}">
      <dgm:prSet/>
      <dgm:spPr/>
      <dgm:t>
        <a:bodyPr/>
        <a:lstStyle/>
        <a:p>
          <a:endParaRPr lang="es-MX"/>
        </a:p>
      </dgm:t>
    </dgm:pt>
    <dgm:pt modelId="{BEC3323F-1F16-4D72-AE09-9F6ACFE24F8C}">
      <dgm:prSet custT="1">
        <dgm:style>
          <a:lnRef idx="2">
            <a:schemeClr val="dk1"/>
          </a:lnRef>
          <a:fillRef idx="1">
            <a:schemeClr val="lt1"/>
          </a:fillRef>
          <a:effectRef idx="0">
            <a:schemeClr val="dk1"/>
          </a:effectRef>
          <a:fontRef idx="minor">
            <a:schemeClr val="dk1"/>
          </a:fontRef>
        </dgm:style>
      </dgm:prSet>
      <dgm:spPr>
        <a:solidFill>
          <a:srgbClr val="00B0F0"/>
        </a:solidFill>
      </dgm:spPr>
      <dgm:t>
        <a:bodyPr/>
        <a:lstStyle/>
        <a:p>
          <a:r>
            <a:rPr lang="es-MX" sz="700">
              <a:solidFill>
                <a:sysClr val="windowText" lastClr="000000"/>
              </a:solidFill>
              <a:latin typeface="Arial" panose="020B0604020202020204" pitchFamily="34" charset="0"/>
              <a:cs typeface="Arial" panose="020B0604020202020204" pitchFamily="34" charset="0"/>
            </a:rPr>
            <a:t>SEXTO PERIODO </a:t>
          </a:r>
        </a:p>
        <a:p>
          <a:r>
            <a:rPr lang="es-MX" sz="700">
              <a:solidFill>
                <a:sysClr val="windowText" lastClr="000000"/>
              </a:solidFill>
              <a:latin typeface="Arial" panose="020B0604020202020204" pitchFamily="34" charset="0"/>
              <a:cs typeface="Arial" panose="020B0604020202020204" pitchFamily="34" charset="0"/>
            </a:rPr>
            <a:t>ESCOLAR</a:t>
          </a:r>
        </a:p>
      </dgm:t>
    </dgm:pt>
    <dgm:pt modelId="{BFAD5500-0C1C-4063-85AF-2B25608B3BD6}" type="parTrans" cxnId="{45B587A2-2EE5-416E-BD4A-85813DE5FF2B}">
      <dgm:prSet>
        <dgm:style>
          <a:lnRef idx="1">
            <a:schemeClr val="dk1"/>
          </a:lnRef>
          <a:fillRef idx="0">
            <a:schemeClr val="dk1"/>
          </a:fillRef>
          <a:effectRef idx="0">
            <a:schemeClr val="dk1"/>
          </a:effectRef>
          <a:fontRef idx="minor">
            <a:schemeClr val="tx1"/>
          </a:fontRef>
        </dgm:style>
      </dgm:prSet>
      <dgm:spPr/>
      <dgm:t>
        <a:bodyPr/>
        <a:lstStyle/>
        <a:p>
          <a:endParaRPr lang="es-MX"/>
        </a:p>
      </dgm:t>
    </dgm:pt>
    <dgm:pt modelId="{A9851AE6-37AC-4D49-A3EF-0E8DB1D910AF}" type="sibTrans" cxnId="{45B587A2-2EE5-416E-BD4A-85813DE5FF2B}">
      <dgm:prSet/>
      <dgm:spPr/>
      <dgm:t>
        <a:bodyPr/>
        <a:lstStyle/>
        <a:p>
          <a:endParaRPr lang="es-MX"/>
        </a:p>
      </dgm:t>
    </dgm:pt>
    <dgm:pt modelId="{DA4A8E3A-8F92-4A94-8066-B4B8DEF92CF1}">
      <dgm:prSet custT="1">
        <dgm:style>
          <a:lnRef idx="2">
            <a:schemeClr val="dk1"/>
          </a:lnRef>
          <a:fillRef idx="1">
            <a:schemeClr val="lt1"/>
          </a:fillRef>
          <a:effectRef idx="0">
            <a:schemeClr val="dk1"/>
          </a:effectRef>
          <a:fontRef idx="minor">
            <a:schemeClr val="dk1"/>
          </a:fontRef>
        </dgm:style>
      </dgm:prSet>
      <dgm:spPr>
        <a:solidFill>
          <a:schemeClr val="accent3">
            <a:lumMod val="60000"/>
            <a:lumOff val="40000"/>
          </a:schemeClr>
        </a:solidFill>
      </dgm:spPr>
      <dgm:t>
        <a:bodyPr/>
        <a:lstStyle/>
        <a:p>
          <a:r>
            <a:rPr lang="es-MX" sz="700"/>
            <a:t>UNIDAD DE</a:t>
          </a:r>
        </a:p>
        <a:p>
          <a:r>
            <a:rPr lang="es-MX" sz="700"/>
            <a:t> APRENDIZAJE</a:t>
          </a:r>
        </a:p>
      </dgm:t>
    </dgm:pt>
    <dgm:pt modelId="{1A0F95ED-37BC-4D21-BCB4-A2F2AB520DC9}" type="parTrans" cxnId="{0E52C253-75CF-4869-A111-83BA07EEBB42}">
      <dgm:prSet/>
      <dgm:spPr/>
      <dgm:t>
        <a:bodyPr/>
        <a:lstStyle/>
        <a:p>
          <a:endParaRPr lang="es-MX"/>
        </a:p>
      </dgm:t>
    </dgm:pt>
    <dgm:pt modelId="{C3386AF6-5289-403B-AEB6-3F1A9BDD030C}" type="sibTrans" cxnId="{0E52C253-75CF-4869-A111-83BA07EEBB42}">
      <dgm:prSet/>
      <dgm:spPr/>
      <dgm:t>
        <a:bodyPr/>
        <a:lstStyle/>
        <a:p>
          <a:endParaRPr lang="es-MX"/>
        </a:p>
      </dgm:t>
    </dgm:pt>
    <dgm:pt modelId="{E8F580C3-B6F7-48A4-9C8A-EC580BEF3113}">
      <dgm:prSet custT="1">
        <dgm:style>
          <a:lnRef idx="2">
            <a:schemeClr val="dk1"/>
          </a:lnRef>
          <a:fillRef idx="1">
            <a:schemeClr val="lt1"/>
          </a:fillRef>
          <a:effectRef idx="0">
            <a:schemeClr val="dk1"/>
          </a:effectRef>
          <a:fontRef idx="minor">
            <a:schemeClr val="dk1"/>
          </a:fontRef>
        </dgm:style>
      </dgm:prSet>
      <dgm:spPr>
        <a:solidFill>
          <a:schemeClr val="accent3">
            <a:lumMod val="60000"/>
            <a:lumOff val="40000"/>
          </a:schemeClr>
        </a:solidFill>
      </dgm:spPr>
      <dgm:t>
        <a:bodyPr/>
        <a:lstStyle/>
        <a:p>
          <a:r>
            <a:rPr lang="es-MX" sz="700"/>
            <a:t>UNIDAD DE</a:t>
          </a:r>
        </a:p>
        <a:p>
          <a:r>
            <a:rPr lang="es-MX" sz="700"/>
            <a:t> APRENDIZAJE</a:t>
          </a:r>
        </a:p>
      </dgm:t>
    </dgm:pt>
    <dgm:pt modelId="{A0745146-257D-418F-8404-E57B5BFA3A5E}" type="parTrans" cxnId="{535C313E-6E39-429F-8F11-E34A73E848EF}">
      <dgm:prSet/>
      <dgm:spPr/>
      <dgm:t>
        <a:bodyPr/>
        <a:lstStyle/>
        <a:p>
          <a:endParaRPr lang="es-MX"/>
        </a:p>
      </dgm:t>
    </dgm:pt>
    <dgm:pt modelId="{B78F03BB-ACD0-4EEB-81EC-2019F1989073}" type="sibTrans" cxnId="{535C313E-6E39-429F-8F11-E34A73E848EF}">
      <dgm:prSet/>
      <dgm:spPr/>
      <dgm:t>
        <a:bodyPr/>
        <a:lstStyle/>
        <a:p>
          <a:endParaRPr lang="es-MX"/>
        </a:p>
      </dgm:t>
    </dgm:pt>
    <dgm:pt modelId="{24AE9BA6-B912-4F12-814E-B6AC53B9EC84}">
      <dgm:prSet custT="1">
        <dgm:style>
          <a:lnRef idx="2">
            <a:schemeClr val="dk1"/>
          </a:lnRef>
          <a:fillRef idx="1">
            <a:schemeClr val="lt1"/>
          </a:fillRef>
          <a:effectRef idx="0">
            <a:schemeClr val="dk1"/>
          </a:effectRef>
          <a:fontRef idx="minor">
            <a:schemeClr val="dk1"/>
          </a:fontRef>
        </dgm:style>
      </dgm:prSet>
      <dgm:spPr>
        <a:solidFill>
          <a:schemeClr val="accent3">
            <a:lumMod val="60000"/>
            <a:lumOff val="40000"/>
          </a:schemeClr>
        </a:solidFill>
      </dgm:spPr>
      <dgm:t>
        <a:bodyPr/>
        <a:lstStyle/>
        <a:p>
          <a:r>
            <a:rPr lang="es-MX" sz="700"/>
            <a:t>UNIDAD DE </a:t>
          </a:r>
        </a:p>
        <a:p>
          <a:r>
            <a:rPr lang="es-MX" sz="700"/>
            <a:t>APRENDIZAJE</a:t>
          </a:r>
        </a:p>
      </dgm:t>
    </dgm:pt>
    <dgm:pt modelId="{8FE29AEC-A078-4DAA-86C6-03E5B9F7F3B1}" type="parTrans" cxnId="{56A539F9-B65E-44A3-9DC6-CAF61987498C}">
      <dgm:prSet/>
      <dgm:spPr/>
      <dgm:t>
        <a:bodyPr/>
        <a:lstStyle/>
        <a:p>
          <a:endParaRPr lang="es-MX"/>
        </a:p>
      </dgm:t>
    </dgm:pt>
    <dgm:pt modelId="{3AE26B77-9B24-4DEB-B151-C030727EA786}" type="sibTrans" cxnId="{56A539F9-B65E-44A3-9DC6-CAF61987498C}">
      <dgm:prSet/>
      <dgm:spPr/>
      <dgm:t>
        <a:bodyPr/>
        <a:lstStyle/>
        <a:p>
          <a:endParaRPr lang="es-MX"/>
        </a:p>
      </dgm:t>
    </dgm:pt>
    <dgm:pt modelId="{E61D72C7-E360-4679-8713-DEA9A3747A34}">
      <dgm:prSet custT="1">
        <dgm:style>
          <a:lnRef idx="2">
            <a:schemeClr val="dk1"/>
          </a:lnRef>
          <a:fillRef idx="1">
            <a:schemeClr val="lt1"/>
          </a:fillRef>
          <a:effectRef idx="0">
            <a:schemeClr val="dk1"/>
          </a:effectRef>
          <a:fontRef idx="minor">
            <a:schemeClr val="dk1"/>
          </a:fontRef>
        </dgm:style>
      </dgm:prSet>
      <dgm:spPr>
        <a:solidFill>
          <a:schemeClr val="accent3">
            <a:lumMod val="60000"/>
            <a:lumOff val="40000"/>
          </a:schemeClr>
        </a:solidFill>
      </dgm:spPr>
      <dgm:t>
        <a:bodyPr/>
        <a:lstStyle/>
        <a:p>
          <a:r>
            <a:rPr lang="es-MX" sz="700"/>
            <a:t>UNIDAD DE </a:t>
          </a:r>
        </a:p>
        <a:p>
          <a:r>
            <a:rPr lang="es-MX" sz="700"/>
            <a:t>APRENDIZAJE</a:t>
          </a:r>
        </a:p>
      </dgm:t>
    </dgm:pt>
    <dgm:pt modelId="{CA765BC0-3BE5-47DC-A679-3F762CB03820}" type="parTrans" cxnId="{009509B6-DF11-4169-A6BF-E0766E4AA307}">
      <dgm:prSet/>
      <dgm:spPr/>
      <dgm:t>
        <a:bodyPr/>
        <a:lstStyle/>
        <a:p>
          <a:endParaRPr lang="es-MX"/>
        </a:p>
      </dgm:t>
    </dgm:pt>
    <dgm:pt modelId="{353E9113-C8DA-4D5A-BF35-A70F4A206B45}" type="sibTrans" cxnId="{009509B6-DF11-4169-A6BF-E0766E4AA307}">
      <dgm:prSet/>
      <dgm:spPr/>
      <dgm:t>
        <a:bodyPr/>
        <a:lstStyle/>
        <a:p>
          <a:endParaRPr lang="es-MX"/>
        </a:p>
      </dgm:t>
    </dgm:pt>
    <dgm:pt modelId="{60EF6B75-717C-4505-A792-02F6CC6AE3C1}">
      <dgm:prSet custT="1">
        <dgm:style>
          <a:lnRef idx="2">
            <a:schemeClr val="dk1"/>
          </a:lnRef>
          <a:fillRef idx="1">
            <a:schemeClr val="lt1"/>
          </a:fillRef>
          <a:effectRef idx="0">
            <a:schemeClr val="dk1"/>
          </a:effectRef>
          <a:fontRef idx="minor">
            <a:schemeClr val="dk1"/>
          </a:fontRef>
        </dgm:style>
      </dgm:prSet>
      <dgm:spPr>
        <a:solidFill>
          <a:schemeClr val="accent3">
            <a:lumMod val="60000"/>
            <a:lumOff val="40000"/>
          </a:schemeClr>
        </a:solidFill>
      </dgm:spPr>
      <dgm:t>
        <a:bodyPr/>
        <a:lstStyle/>
        <a:p>
          <a:r>
            <a:rPr lang="es-MX" sz="700"/>
            <a:t>UNIDAD DE </a:t>
          </a:r>
        </a:p>
        <a:p>
          <a:r>
            <a:rPr lang="es-MX" sz="700"/>
            <a:t>APRENDIZAJE</a:t>
          </a:r>
        </a:p>
      </dgm:t>
    </dgm:pt>
    <dgm:pt modelId="{6A6AEE6D-50C6-4CB9-965E-A632D50AA1F1}" type="parTrans" cxnId="{70FF1481-FF18-4BE7-85D5-72DC347D9075}">
      <dgm:prSet/>
      <dgm:spPr/>
      <dgm:t>
        <a:bodyPr/>
        <a:lstStyle/>
        <a:p>
          <a:endParaRPr lang="es-MX"/>
        </a:p>
      </dgm:t>
    </dgm:pt>
    <dgm:pt modelId="{A20AF01C-AE64-48E0-B06E-F3BD45D3140E}" type="sibTrans" cxnId="{70FF1481-FF18-4BE7-85D5-72DC347D9075}">
      <dgm:prSet/>
      <dgm:spPr/>
      <dgm:t>
        <a:bodyPr/>
        <a:lstStyle/>
        <a:p>
          <a:endParaRPr lang="es-MX"/>
        </a:p>
      </dgm:t>
    </dgm:pt>
    <dgm:pt modelId="{855DB30D-C241-4130-A698-C83B0CBC1E6D}">
      <dgm:prSet custT="1">
        <dgm:style>
          <a:lnRef idx="2">
            <a:schemeClr val="dk1"/>
          </a:lnRef>
          <a:fillRef idx="1">
            <a:schemeClr val="lt1"/>
          </a:fillRef>
          <a:effectRef idx="0">
            <a:schemeClr val="dk1"/>
          </a:effectRef>
          <a:fontRef idx="minor">
            <a:schemeClr val="dk1"/>
          </a:fontRef>
        </dgm:style>
      </dgm:prSet>
      <dgm:spPr>
        <a:solidFill>
          <a:schemeClr val="accent3">
            <a:lumMod val="60000"/>
            <a:lumOff val="40000"/>
          </a:schemeClr>
        </a:solidFill>
      </dgm:spPr>
      <dgm:t>
        <a:bodyPr/>
        <a:lstStyle/>
        <a:p>
          <a:r>
            <a:rPr lang="es-MX" sz="700"/>
            <a:t>UNIDAD DE </a:t>
          </a:r>
        </a:p>
        <a:p>
          <a:r>
            <a:rPr lang="es-MX" sz="700"/>
            <a:t>APRENDIZAJE</a:t>
          </a:r>
        </a:p>
      </dgm:t>
    </dgm:pt>
    <dgm:pt modelId="{C83B4AA9-AC7E-4F26-BB20-3A076DD7B4C2}" type="parTrans" cxnId="{895663AB-3F4B-4956-813D-A070BF8ACF55}">
      <dgm:prSet/>
      <dgm:spPr/>
      <dgm:t>
        <a:bodyPr/>
        <a:lstStyle/>
        <a:p>
          <a:endParaRPr lang="es-MX"/>
        </a:p>
      </dgm:t>
    </dgm:pt>
    <dgm:pt modelId="{8EC1A6CF-FAF8-47B9-A37B-1A5087A8E57E}" type="sibTrans" cxnId="{895663AB-3F4B-4956-813D-A070BF8ACF55}">
      <dgm:prSet/>
      <dgm:spPr/>
      <dgm:t>
        <a:bodyPr/>
        <a:lstStyle/>
        <a:p>
          <a:endParaRPr lang="es-MX"/>
        </a:p>
      </dgm:t>
    </dgm:pt>
    <dgm:pt modelId="{3D55DE60-11EB-4AF7-B760-A786293B4394}">
      <dgm:prSet custT="1">
        <dgm:style>
          <a:lnRef idx="2">
            <a:schemeClr val="dk1"/>
          </a:lnRef>
          <a:fillRef idx="1">
            <a:schemeClr val="lt1"/>
          </a:fillRef>
          <a:effectRef idx="0">
            <a:schemeClr val="dk1"/>
          </a:effectRef>
          <a:fontRef idx="minor">
            <a:schemeClr val="dk1"/>
          </a:fontRef>
        </dgm:style>
      </dgm:prSet>
      <dgm:spPr>
        <a:solidFill>
          <a:schemeClr val="accent3">
            <a:lumMod val="60000"/>
            <a:lumOff val="40000"/>
          </a:schemeClr>
        </a:solidFill>
      </dgm:spPr>
      <dgm:t>
        <a:bodyPr/>
        <a:lstStyle/>
        <a:p>
          <a:r>
            <a:rPr lang="es-MX" sz="700"/>
            <a:t>UNIDAD DE</a:t>
          </a:r>
        </a:p>
        <a:p>
          <a:r>
            <a:rPr lang="es-MX" sz="700"/>
            <a:t> APRENDIZAJE</a:t>
          </a:r>
        </a:p>
      </dgm:t>
    </dgm:pt>
    <dgm:pt modelId="{C5ADBDAD-1395-406F-9CA7-0E805237F633}" type="parTrans" cxnId="{FBD7CF91-DB25-428F-95A0-FD1B7B96EC4F}">
      <dgm:prSet/>
      <dgm:spPr/>
      <dgm:t>
        <a:bodyPr/>
        <a:lstStyle/>
        <a:p>
          <a:endParaRPr lang="es-MX"/>
        </a:p>
      </dgm:t>
    </dgm:pt>
    <dgm:pt modelId="{E77B433C-B7D8-4018-9F77-0B1355B03E06}" type="sibTrans" cxnId="{FBD7CF91-DB25-428F-95A0-FD1B7B96EC4F}">
      <dgm:prSet/>
      <dgm:spPr/>
      <dgm:t>
        <a:bodyPr/>
        <a:lstStyle/>
        <a:p>
          <a:endParaRPr lang="es-MX"/>
        </a:p>
      </dgm:t>
    </dgm:pt>
    <dgm:pt modelId="{79D04861-834C-445E-9AEF-D738F85BFCFD}">
      <dgm:prSet custT="1">
        <dgm:style>
          <a:lnRef idx="2">
            <a:schemeClr val="dk1"/>
          </a:lnRef>
          <a:fillRef idx="1">
            <a:schemeClr val="lt1"/>
          </a:fillRef>
          <a:effectRef idx="0">
            <a:schemeClr val="dk1"/>
          </a:effectRef>
          <a:fontRef idx="minor">
            <a:schemeClr val="dk1"/>
          </a:fontRef>
        </dgm:style>
      </dgm:prSet>
      <dgm:spPr>
        <a:solidFill>
          <a:schemeClr val="accent3">
            <a:lumMod val="60000"/>
            <a:lumOff val="40000"/>
          </a:schemeClr>
        </a:solidFill>
      </dgm:spPr>
      <dgm:t>
        <a:bodyPr/>
        <a:lstStyle/>
        <a:p>
          <a:r>
            <a:rPr lang="es-MX" sz="700"/>
            <a:t>UNIDAD DE</a:t>
          </a:r>
        </a:p>
        <a:p>
          <a:r>
            <a:rPr lang="es-MX" sz="700"/>
            <a:t> APRENDIZAJE</a:t>
          </a:r>
        </a:p>
      </dgm:t>
    </dgm:pt>
    <dgm:pt modelId="{3AECBD3A-FA59-4884-9F4C-75BFCD945C5C}" type="parTrans" cxnId="{35F64582-46DE-40EB-8712-F8E23A5E62D0}">
      <dgm:prSet/>
      <dgm:spPr/>
      <dgm:t>
        <a:bodyPr/>
        <a:lstStyle/>
        <a:p>
          <a:endParaRPr lang="es-MX"/>
        </a:p>
      </dgm:t>
    </dgm:pt>
    <dgm:pt modelId="{5AC44E95-BA2C-478D-A219-624229244128}" type="sibTrans" cxnId="{35F64582-46DE-40EB-8712-F8E23A5E62D0}">
      <dgm:prSet/>
      <dgm:spPr/>
      <dgm:t>
        <a:bodyPr/>
        <a:lstStyle/>
        <a:p>
          <a:endParaRPr lang="es-MX"/>
        </a:p>
      </dgm:t>
    </dgm:pt>
    <dgm:pt modelId="{DFF5EAB1-658E-4428-95AC-224418194E72}">
      <dgm:prSet custT="1">
        <dgm:style>
          <a:lnRef idx="2">
            <a:schemeClr val="dk1"/>
          </a:lnRef>
          <a:fillRef idx="1">
            <a:schemeClr val="lt1"/>
          </a:fillRef>
          <a:effectRef idx="0">
            <a:schemeClr val="dk1"/>
          </a:effectRef>
          <a:fontRef idx="minor">
            <a:schemeClr val="dk1"/>
          </a:fontRef>
        </dgm:style>
      </dgm:prSet>
      <dgm:spPr>
        <a:solidFill>
          <a:schemeClr val="accent3">
            <a:lumMod val="60000"/>
            <a:lumOff val="40000"/>
          </a:schemeClr>
        </a:solidFill>
      </dgm:spPr>
      <dgm:t>
        <a:bodyPr/>
        <a:lstStyle/>
        <a:p>
          <a:r>
            <a:rPr lang="es-MX" sz="700"/>
            <a:t>UNIDA DE </a:t>
          </a:r>
        </a:p>
        <a:p>
          <a:r>
            <a:rPr lang="es-MX" sz="700"/>
            <a:t>APRENDIZAJE</a:t>
          </a:r>
        </a:p>
      </dgm:t>
    </dgm:pt>
    <dgm:pt modelId="{2FEBD764-BD1A-4607-BFAC-5A606C778BBF}" type="parTrans" cxnId="{0F62C6E5-9038-43CC-996C-495E1CF31604}">
      <dgm:prSet/>
      <dgm:spPr/>
      <dgm:t>
        <a:bodyPr/>
        <a:lstStyle/>
        <a:p>
          <a:endParaRPr lang="es-MX"/>
        </a:p>
      </dgm:t>
    </dgm:pt>
    <dgm:pt modelId="{FCA5545C-916E-4F0B-8943-F2D39D70030E}" type="sibTrans" cxnId="{0F62C6E5-9038-43CC-996C-495E1CF31604}">
      <dgm:prSet/>
      <dgm:spPr/>
      <dgm:t>
        <a:bodyPr/>
        <a:lstStyle/>
        <a:p>
          <a:endParaRPr lang="es-MX"/>
        </a:p>
      </dgm:t>
    </dgm:pt>
    <dgm:pt modelId="{D5B2D22F-0776-435A-BC35-685FF06BCEF7}">
      <dgm:prSet custT="1">
        <dgm:style>
          <a:lnRef idx="2">
            <a:schemeClr val="dk1"/>
          </a:lnRef>
          <a:fillRef idx="1">
            <a:schemeClr val="lt1"/>
          </a:fillRef>
          <a:effectRef idx="0">
            <a:schemeClr val="dk1"/>
          </a:effectRef>
          <a:fontRef idx="minor">
            <a:schemeClr val="dk1"/>
          </a:fontRef>
        </dgm:style>
      </dgm:prSet>
      <dgm:spPr>
        <a:solidFill>
          <a:schemeClr val="tx2">
            <a:lumMod val="40000"/>
            <a:lumOff val="60000"/>
          </a:schemeClr>
        </a:solidFill>
      </dgm:spPr>
      <dgm:t>
        <a:bodyPr/>
        <a:lstStyle/>
        <a:p>
          <a:pPr algn="ctr"/>
          <a:r>
            <a:rPr lang="es-MX" sz="700" dirty="0"/>
            <a:t>-ALGEBRA</a:t>
          </a:r>
        </a:p>
        <a:p>
          <a:pPr algn="ctr"/>
          <a:r>
            <a:rPr lang="es-MX" sz="700" dirty="0"/>
            <a:t>-CALCULO DIFERENCIAL E INTEGRAL</a:t>
          </a:r>
        </a:p>
        <a:p>
          <a:pPr algn="ctr"/>
          <a:r>
            <a:rPr lang="es-MX" sz="700" dirty="0"/>
            <a:t>-MATERIA, ESTRUCTURA Y PROPIEDADES</a:t>
          </a:r>
        </a:p>
        <a:p>
          <a:pPr algn="ctr"/>
          <a:r>
            <a:rPr lang="es-MX" sz="700" dirty="0"/>
            <a:t>-CIENCIA </a:t>
          </a:r>
          <a:r>
            <a:rPr lang="es-MX" sz="700" dirty="0" smtClean="0"/>
            <a:t>TECNOLOGÍA </a:t>
          </a:r>
          <a:r>
            <a:rPr lang="es-MX" sz="700" dirty="0"/>
            <a:t>Y SOCIEDAD</a:t>
          </a:r>
        </a:p>
        <a:p>
          <a:pPr algn="ctr"/>
          <a:r>
            <a:rPr lang="es-MX" sz="700" dirty="0"/>
            <a:t>-LABORATORIO </a:t>
          </a:r>
          <a:r>
            <a:rPr lang="es-MX" sz="700" dirty="0" smtClean="0"/>
            <a:t>BÁSICO </a:t>
          </a:r>
          <a:r>
            <a:rPr lang="es-MX" sz="700" dirty="0"/>
            <a:t>DE </a:t>
          </a:r>
          <a:r>
            <a:rPr lang="es-MX" sz="700" dirty="0" smtClean="0"/>
            <a:t>QUÍMICA</a:t>
          </a:r>
          <a:endParaRPr lang="es-MX" sz="700" dirty="0"/>
        </a:p>
        <a:p>
          <a:pPr algn="ctr"/>
          <a:r>
            <a:rPr lang="es-MX" sz="700" dirty="0"/>
            <a:t>-</a:t>
          </a:r>
          <a:r>
            <a:rPr lang="es-MX" sz="700" dirty="0" smtClean="0"/>
            <a:t>MECÁNICA</a:t>
          </a:r>
          <a:endParaRPr lang="es-MX" sz="700" dirty="0"/>
        </a:p>
      </dgm:t>
    </dgm:pt>
    <dgm:pt modelId="{A898DEF4-9CAF-418A-AF96-E762BC1ACA43}" type="parTrans" cxnId="{4616E838-9F8C-40F2-BCA9-537CDCF01EF4}">
      <dgm:prSet/>
      <dgm:spPr/>
      <dgm:t>
        <a:bodyPr/>
        <a:lstStyle/>
        <a:p>
          <a:endParaRPr lang="es-MX"/>
        </a:p>
      </dgm:t>
    </dgm:pt>
    <dgm:pt modelId="{BB0A4C06-04A0-4712-A4FD-2A493CDBC7B3}" type="sibTrans" cxnId="{4616E838-9F8C-40F2-BCA9-537CDCF01EF4}">
      <dgm:prSet/>
      <dgm:spPr/>
      <dgm:t>
        <a:bodyPr/>
        <a:lstStyle/>
        <a:p>
          <a:endParaRPr lang="es-MX"/>
        </a:p>
      </dgm:t>
    </dgm:pt>
    <dgm:pt modelId="{34B2305E-FFEC-4447-9C5E-6FEDEF47F9C4}">
      <dgm:prSet custT="1">
        <dgm:style>
          <a:lnRef idx="2">
            <a:schemeClr val="dk1"/>
          </a:lnRef>
          <a:fillRef idx="1">
            <a:schemeClr val="lt1"/>
          </a:fillRef>
          <a:effectRef idx="0">
            <a:schemeClr val="dk1"/>
          </a:effectRef>
          <a:fontRef idx="minor">
            <a:schemeClr val="dk1"/>
          </a:fontRef>
        </dgm:style>
      </dgm:prSet>
      <dgm:spPr>
        <a:solidFill>
          <a:srgbClr val="00B050"/>
        </a:solidFill>
      </dgm:spPr>
      <dgm:t>
        <a:bodyPr/>
        <a:lstStyle/>
        <a:p>
          <a:r>
            <a:rPr lang="es-MX" sz="600" dirty="0"/>
            <a:t>-</a:t>
          </a:r>
          <a:r>
            <a:rPr lang="es-MX" sz="700" dirty="0" smtClean="0"/>
            <a:t>QUÍMICA </a:t>
          </a:r>
          <a:r>
            <a:rPr lang="es-MX" sz="700" dirty="0"/>
            <a:t>INORGANICA</a:t>
          </a:r>
        </a:p>
        <a:p>
          <a:r>
            <a:rPr lang="es-MX" sz="700" dirty="0"/>
            <a:t>-QUIMICA ORGANICA, AROMATICA Y ALIFATICA</a:t>
          </a:r>
        </a:p>
        <a:p>
          <a:r>
            <a:rPr lang="es-MX" sz="700" dirty="0"/>
            <a:t>-TERMODINAMICA</a:t>
          </a:r>
        </a:p>
        <a:p>
          <a:r>
            <a:rPr lang="es-MX" sz="700" dirty="0"/>
            <a:t>-ELECTROMAGNETISMO</a:t>
          </a:r>
        </a:p>
        <a:p>
          <a:r>
            <a:rPr lang="es-MX" sz="700" dirty="0"/>
            <a:t>-CALCULO AVANZADO</a:t>
          </a:r>
        </a:p>
        <a:p>
          <a:r>
            <a:rPr lang="es-MX" sz="700" dirty="0"/>
            <a:t>-BIOLOGIA</a:t>
          </a:r>
        </a:p>
        <a:p>
          <a:r>
            <a:rPr lang="es-MX" sz="700" dirty="0"/>
            <a:t>-OPTATIVA BASICO </a:t>
          </a:r>
          <a:r>
            <a:rPr lang="es-MX" sz="600" dirty="0"/>
            <a:t>1</a:t>
          </a:r>
        </a:p>
      </dgm:t>
    </dgm:pt>
    <dgm:pt modelId="{39088BE6-D89D-490C-9484-66D1A0C920B6}" type="parTrans" cxnId="{3178A0A2-E1E8-4F8C-A852-5604A2A1C92E}">
      <dgm:prSet/>
      <dgm:spPr/>
      <dgm:t>
        <a:bodyPr/>
        <a:lstStyle/>
        <a:p>
          <a:endParaRPr lang="es-MX"/>
        </a:p>
      </dgm:t>
    </dgm:pt>
    <dgm:pt modelId="{CFC3204D-B9B4-41F7-B9CB-E57FFB0A44CE}" type="sibTrans" cxnId="{3178A0A2-E1E8-4F8C-A852-5604A2A1C92E}">
      <dgm:prSet/>
      <dgm:spPr/>
      <dgm:t>
        <a:bodyPr/>
        <a:lstStyle/>
        <a:p>
          <a:endParaRPr lang="es-MX"/>
        </a:p>
      </dgm:t>
    </dgm:pt>
    <dgm:pt modelId="{0E026A29-C48D-443E-AC27-99E6C8CB72C3}">
      <dgm:prSet custT="1">
        <dgm:style>
          <a:lnRef idx="2">
            <a:schemeClr val="dk1"/>
          </a:lnRef>
          <a:fillRef idx="1">
            <a:schemeClr val="lt1"/>
          </a:fillRef>
          <a:effectRef idx="0">
            <a:schemeClr val="dk1"/>
          </a:effectRef>
          <a:fontRef idx="minor">
            <a:schemeClr val="dk1"/>
          </a:fontRef>
        </dgm:style>
      </dgm:prSet>
      <dgm:spPr>
        <a:solidFill>
          <a:schemeClr val="accent6">
            <a:lumMod val="60000"/>
            <a:lumOff val="40000"/>
          </a:schemeClr>
        </a:solidFill>
        <a:ln>
          <a:solidFill>
            <a:schemeClr val="tx1"/>
          </a:solidFill>
        </a:ln>
      </dgm:spPr>
      <dgm:t>
        <a:bodyPr/>
        <a:lstStyle/>
        <a:p>
          <a:pPr algn="ctr"/>
          <a:r>
            <a:rPr lang="es-MX" sz="600"/>
            <a:t>-</a:t>
          </a:r>
          <a:r>
            <a:rPr lang="es-MX" sz="700"/>
            <a:t>QUIMICA ANALITICA</a:t>
          </a:r>
        </a:p>
        <a:p>
          <a:pPr algn="ctr"/>
          <a:r>
            <a:rPr lang="es-MX" sz="700"/>
            <a:t>-QUIMICA ORGANICA DE  HALOGENOSY OXIGENO</a:t>
          </a:r>
        </a:p>
        <a:p>
          <a:pPr algn="ctr"/>
          <a:r>
            <a:rPr lang="es-MX" sz="700"/>
            <a:t>-TERMODINAMICA APLICADA</a:t>
          </a:r>
        </a:p>
        <a:p>
          <a:pPr algn="ctr"/>
          <a:r>
            <a:rPr lang="es-MX" sz="700"/>
            <a:t>-FISICOQUIMICA DE SISTEMAS Y COLIDES</a:t>
          </a:r>
        </a:p>
        <a:p>
          <a:pPr algn="ctr"/>
          <a:r>
            <a:rPr lang="es-MX" sz="700"/>
            <a:t>-ECUACIONES DIFERENCIALES</a:t>
          </a:r>
        </a:p>
        <a:p>
          <a:pPr algn="ctr"/>
          <a:r>
            <a:rPr lang="es-MX" sz="700"/>
            <a:t>-METODOS NUMERICOS</a:t>
          </a:r>
        </a:p>
        <a:p>
          <a:pPr algn="ctr"/>
          <a:r>
            <a:rPr lang="es-MX" sz="700"/>
            <a:t>-INGLES 5</a:t>
          </a:r>
        </a:p>
        <a:p>
          <a:pPr algn="ctr"/>
          <a:r>
            <a:rPr lang="es-MX" sz="700"/>
            <a:t>-OPTATIVA BASICO 2</a:t>
          </a:r>
        </a:p>
      </dgm:t>
    </dgm:pt>
    <dgm:pt modelId="{AA192441-5122-4B5F-B458-738969F7DAF6}" type="parTrans" cxnId="{473914DD-ADC0-4E1F-92A3-11DB3E3B5A5E}">
      <dgm:prSet/>
      <dgm:spPr/>
      <dgm:t>
        <a:bodyPr/>
        <a:lstStyle/>
        <a:p>
          <a:endParaRPr lang="es-MX"/>
        </a:p>
      </dgm:t>
    </dgm:pt>
    <dgm:pt modelId="{F966D946-1265-42F4-96AF-7EE1EB84FE90}" type="sibTrans" cxnId="{473914DD-ADC0-4E1F-92A3-11DB3E3B5A5E}">
      <dgm:prSet/>
      <dgm:spPr/>
      <dgm:t>
        <a:bodyPr/>
        <a:lstStyle/>
        <a:p>
          <a:endParaRPr lang="es-MX"/>
        </a:p>
      </dgm:t>
    </dgm:pt>
    <dgm:pt modelId="{FA047861-946E-440C-A6E1-CE25C9531B94}">
      <dgm:prSet custT="1">
        <dgm:style>
          <a:lnRef idx="2">
            <a:schemeClr val="dk1"/>
          </a:lnRef>
          <a:fillRef idx="1">
            <a:schemeClr val="lt1"/>
          </a:fillRef>
          <a:effectRef idx="0">
            <a:schemeClr val="dk1"/>
          </a:effectRef>
          <a:fontRef idx="minor">
            <a:schemeClr val="dk1"/>
          </a:fontRef>
        </dgm:style>
      </dgm:prSet>
      <dgm:spPr>
        <a:solidFill>
          <a:schemeClr val="accent2">
            <a:lumMod val="60000"/>
            <a:lumOff val="40000"/>
          </a:schemeClr>
        </a:solidFill>
      </dgm:spPr>
      <dgm:t>
        <a:bodyPr/>
        <a:lstStyle/>
        <a:p>
          <a:r>
            <a:rPr lang="es-MX" sz="600"/>
            <a:t>-</a:t>
          </a:r>
          <a:r>
            <a:rPr lang="es-MX" sz="700"/>
            <a:t>QUIMICA ANALITICA INSTRUMENTAL</a:t>
          </a:r>
        </a:p>
        <a:p>
          <a:r>
            <a:rPr lang="es-MX" sz="700"/>
            <a:t>-LABORATORIO INTEGRAL DE QUIMICA ORGANICA</a:t>
          </a:r>
        </a:p>
        <a:p>
          <a:r>
            <a:rPr lang="es-MX" sz="700"/>
            <a:t>-EQUILIBRIOS TERMODINAMICOS</a:t>
          </a:r>
        </a:p>
        <a:p>
          <a:r>
            <a:rPr lang="es-MX" sz="700"/>
            <a:t>-BALANCE DE MATERIA Y ENERGIA</a:t>
          </a:r>
        </a:p>
        <a:p>
          <a:r>
            <a:rPr lang="es-MX" sz="700"/>
            <a:t>-FENOMENOS DE TRANSPORTE</a:t>
          </a:r>
        </a:p>
        <a:p>
          <a:r>
            <a:rPr lang="es-MX" sz="700"/>
            <a:t>-PROBABILIDAD Y DISEÑOS DE EXPERIMENTOS</a:t>
          </a:r>
        </a:p>
        <a:p>
          <a:r>
            <a:rPr lang="es-MX" sz="700"/>
            <a:t>-INGLES 6</a:t>
          </a:r>
        </a:p>
      </dgm:t>
    </dgm:pt>
    <dgm:pt modelId="{3DA09322-9658-4B40-86C2-E12E07C71EBA}" type="parTrans" cxnId="{7B0CA34B-98DA-4802-AE5F-E29CD53CD7D5}">
      <dgm:prSet/>
      <dgm:spPr/>
      <dgm:t>
        <a:bodyPr/>
        <a:lstStyle/>
        <a:p>
          <a:endParaRPr lang="es-MX"/>
        </a:p>
      </dgm:t>
    </dgm:pt>
    <dgm:pt modelId="{58F75A55-3F2A-472E-9AA1-7587B3788590}" type="sibTrans" cxnId="{7B0CA34B-98DA-4802-AE5F-E29CD53CD7D5}">
      <dgm:prSet/>
      <dgm:spPr/>
      <dgm:t>
        <a:bodyPr/>
        <a:lstStyle/>
        <a:p>
          <a:endParaRPr lang="es-MX"/>
        </a:p>
      </dgm:t>
    </dgm:pt>
    <dgm:pt modelId="{FD41EB71-1234-4B5A-8E5B-30B56809BD48}">
      <dgm:prSet custT="1">
        <dgm:style>
          <a:lnRef idx="2">
            <a:schemeClr val="dk1"/>
          </a:lnRef>
          <a:fillRef idx="1">
            <a:schemeClr val="lt1"/>
          </a:fillRef>
          <a:effectRef idx="0">
            <a:schemeClr val="dk1"/>
          </a:effectRef>
          <a:fontRef idx="minor">
            <a:schemeClr val="dk1"/>
          </a:fontRef>
        </dgm:style>
      </dgm:prSet>
      <dgm:spPr>
        <a:solidFill>
          <a:srgbClr val="FFFF00"/>
        </a:solidFill>
      </dgm:spPr>
      <dgm:t>
        <a:bodyPr/>
        <a:lstStyle/>
        <a:p>
          <a:r>
            <a:rPr lang="es-MX" sz="700" dirty="0"/>
            <a:t>QUIMICA ORNAICA, HETEROALIFATICA Y POLIMEROS</a:t>
          </a:r>
        </a:p>
        <a:p>
          <a:r>
            <a:rPr lang="es-MX" sz="700" dirty="0"/>
            <a:t>-LABORATORIO DE FISICOQUIMICA</a:t>
          </a:r>
        </a:p>
        <a:p>
          <a:r>
            <a:rPr lang="es-MX" sz="700" dirty="0"/>
            <a:t>--FLUJO DE FLUIDOS</a:t>
          </a:r>
        </a:p>
        <a:p>
          <a:r>
            <a:rPr lang="es-MX" sz="700" dirty="0"/>
            <a:t>--CINETICA Y CATALISIS</a:t>
          </a:r>
        </a:p>
        <a:p>
          <a:r>
            <a:rPr lang="es-MX" sz="700" dirty="0"/>
            <a:t>-TRANSFERENCIA DE CALOR</a:t>
          </a:r>
        </a:p>
        <a:p>
          <a:r>
            <a:rPr lang="es-MX" sz="700" dirty="0"/>
            <a:t>-RESPONSABILIDAD SOCIAL</a:t>
          </a:r>
        </a:p>
        <a:p>
          <a:r>
            <a:rPr lang="es-MX" sz="700" dirty="0"/>
            <a:t>-SEPARACIONES MECANICAS</a:t>
          </a:r>
        </a:p>
        <a:p>
          <a:r>
            <a:rPr lang="es-MX" sz="700" dirty="0"/>
            <a:t>-INGLES 7</a:t>
          </a:r>
        </a:p>
      </dgm:t>
    </dgm:pt>
    <dgm:pt modelId="{9A7CAFC0-730F-40CE-9061-C72E2C570C40}" type="parTrans" cxnId="{F3EFAD91-037E-46BE-8FDA-8310D8F4F8CE}">
      <dgm:prSet/>
      <dgm:spPr/>
      <dgm:t>
        <a:bodyPr/>
        <a:lstStyle/>
        <a:p>
          <a:endParaRPr lang="es-MX"/>
        </a:p>
      </dgm:t>
    </dgm:pt>
    <dgm:pt modelId="{3F80DFC1-0B30-4953-A187-ADC2B49AF55A}" type="sibTrans" cxnId="{F3EFAD91-037E-46BE-8FDA-8310D8F4F8CE}">
      <dgm:prSet/>
      <dgm:spPr/>
      <dgm:t>
        <a:bodyPr/>
        <a:lstStyle/>
        <a:p>
          <a:endParaRPr lang="es-MX"/>
        </a:p>
      </dgm:t>
    </dgm:pt>
    <dgm:pt modelId="{22ED94DF-DF47-4C25-BB1A-EC4D113848F9}">
      <dgm:prSet custT="1">
        <dgm:style>
          <a:lnRef idx="2">
            <a:schemeClr val="dk1"/>
          </a:lnRef>
          <a:fillRef idx="1">
            <a:schemeClr val="lt1"/>
          </a:fillRef>
          <a:effectRef idx="0">
            <a:schemeClr val="dk1"/>
          </a:effectRef>
          <a:fontRef idx="minor">
            <a:schemeClr val="dk1"/>
          </a:fontRef>
        </dgm:style>
      </dgm:prSet>
      <dgm:spPr>
        <a:solidFill>
          <a:srgbClr val="00B0F0"/>
        </a:solidFill>
      </dgm:spPr>
      <dgm:t>
        <a:bodyPr/>
        <a:lstStyle/>
        <a:p>
          <a:r>
            <a:rPr lang="es-MX" sz="600"/>
            <a:t>-</a:t>
          </a:r>
          <a:r>
            <a:rPr lang="es-MX" sz="700"/>
            <a:t>OPTATIVA 1INTEGRAL DE ACENTUACION</a:t>
          </a:r>
        </a:p>
        <a:p>
          <a:r>
            <a:rPr lang="es-MX" sz="700"/>
            <a:t>-INGENIERIA ECONOMICA</a:t>
          </a:r>
        </a:p>
        <a:p>
          <a:r>
            <a:rPr lang="es-MX" sz="700"/>
            <a:t>-LABORATORIO DE OPERACIONES UNITARIAS</a:t>
          </a:r>
        </a:p>
        <a:p>
          <a:r>
            <a:rPr lang="es-MX" sz="700"/>
            <a:t>-INGENIERIA DE REACTORES I</a:t>
          </a:r>
        </a:p>
        <a:p>
          <a:r>
            <a:rPr lang="es-MX" sz="700"/>
            <a:t>-TRANSFERENCIA DE MASA I</a:t>
          </a:r>
        </a:p>
        <a:p>
          <a:r>
            <a:rPr lang="es-MX" sz="700"/>
            <a:t>-ADMINISTRACION</a:t>
          </a:r>
        </a:p>
        <a:p>
          <a:r>
            <a:rPr lang="es-MX" sz="700"/>
            <a:t>-INGLES 8</a:t>
          </a:r>
        </a:p>
        <a:p>
          <a:r>
            <a:rPr lang="es-MX" sz="700"/>
            <a:t>-OPTATIVA 1 INTEGRAL</a:t>
          </a:r>
        </a:p>
      </dgm:t>
    </dgm:pt>
    <dgm:pt modelId="{C631D35B-800B-4B4D-9150-11B2955A9BDF}" type="parTrans" cxnId="{FDEFD776-FA56-435A-8006-46CE0F06BE3F}">
      <dgm:prSet/>
      <dgm:spPr/>
      <dgm:t>
        <a:bodyPr/>
        <a:lstStyle/>
        <a:p>
          <a:endParaRPr lang="es-MX"/>
        </a:p>
      </dgm:t>
    </dgm:pt>
    <dgm:pt modelId="{A050CAF4-C6DD-419E-889D-2ED5096D75C2}" type="sibTrans" cxnId="{FDEFD776-FA56-435A-8006-46CE0F06BE3F}">
      <dgm:prSet/>
      <dgm:spPr/>
      <dgm:t>
        <a:bodyPr/>
        <a:lstStyle/>
        <a:p>
          <a:endParaRPr lang="es-MX"/>
        </a:p>
      </dgm:t>
    </dgm:pt>
    <dgm:pt modelId="{55211432-7F05-4B5A-97D4-633D062F7B44}">
      <dgm:prSet custT="1">
        <dgm:style>
          <a:lnRef idx="2">
            <a:schemeClr val="dk1"/>
          </a:lnRef>
          <a:fillRef idx="1">
            <a:schemeClr val="lt1"/>
          </a:fillRef>
          <a:effectRef idx="0">
            <a:schemeClr val="dk1"/>
          </a:effectRef>
          <a:fontRef idx="minor">
            <a:schemeClr val="dk1"/>
          </a:fontRef>
        </dgm:style>
      </dgm:prSet>
      <dgm:spPr>
        <a:solidFill>
          <a:srgbClr val="AC75D5"/>
        </a:solidFill>
      </dgm:spPr>
      <dgm:t>
        <a:bodyPr/>
        <a:lstStyle/>
        <a:p>
          <a:r>
            <a:rPr lang="es-MX" sz="600" dirty="0"/>
            <a:t>-</a:t>
          </a:r>
          <a:r>
            <a:rPr lang="es-MX" sz="700" dirty="0"/>
            <a:t>OPTATIVA 2 INTEGRAL DE ACENTUACION</a:t>
          </a:r>
        </a:p>
        <a:p>
          <a:r>
            <a:rPr lang="es-MX" sz="700" dirty="0"/>
            <a:t>--PROYECTOS</a:t>
          </a:r>
        </a:p>
        <a:p>
          <a:r>
            <a:rPr lang="es-MX" sz="700" dirty="0"/>
            <a:t>-INGENIERIA DE PROCESOS</a:t>
          </a:r>
        </a:p>
        <a:p>
          <a:r>
            <a:rPr lang="es-MX" sz="700" dirty="0"/>
            <a:t>-LABORATORIO DE PROCESOSUNITARIOS II</a:t>
          </a:r>
        </a:p>
        <a:p>
          <a:r>
            <a:rPr lang="es-MX" sz="700" dirty="0"/>
            <a:t>-INGENIERIA DE REACTORES II</a:t>
          </a:r>
        </a:p>
        <a:p>
          <a:r>
            <a:rPr lang="es-MX" sz="700" dirty="0"/>
            <a:t>-TRANSFERENCIA DE MASA II</a:t>
          </a:r>
        </a:p>
        <a:p>
          <a:r>
            <a:rPr lang="es-MX" sz="700" dirty="0"/>
            <a:t>-LABORATORIO DE INGENIERIA DE REACTORES</a:t>
          </a:r>
        </a:p>
      </dgm:t>
    </dgm:pt>
    <dgm:pt modelId="{5D04E670-208B-46DA-8363-9167E71D645D}" type="parTrans" cxnId="{C95AFD12-947F-4077-9D51-0BDBF2E38D2B}">
      <dgm:prSet/>
      <dgm:spPr/>
      <dgm:t>
        <a:bodyPr/>
        <a:lstStyle/>
        <a:p>
          <a:endParaRPr lang="es-MX"/>
        </a:p>
      </dgm:t>
    </dgm:pt>
    <dgm:pt modelId="{47F25987-78FF-4A09-91DF-4EA8805ACCFD}" type="sibTrans" cxnId="{C95AFD12-947F-4077-9D51-0BDBF2E38D2B}">
      <dgm:prSet/>
      <dgm:spPr/>
      <dgm:t>
        <a:bodyPr/>
        <a:lstStyle/>
        <a:p>
          <a:endParaRPr lang="es-MX"/>
        </a:p>
      </dgm:t>
    </dgm:pt>
    <dgm:pt modelId="{B8381957-7042-4E20-95F1-C2E7FB4946E9}">
      <dgm:prSet custT="1">
        <dgm:style>
          <a:lnRef idx="2">
            <a:schemeClr val="dk1"/>
          </a:lnRef>
          <a:fillRef idx="1">
            <a:schemeClr val="lt1"/>
          </a:fillRef>
          <a:effectRef idx="0">
            <a:schemeClr val="dk1"/>
          </a:effectRef>
          <a:fontRef idx="minor">
            <a:schemeClr val="dk1"/>
          </a:fontRef>
        </dgm:style>
      </dgm:prSet>
      <dgm:spPr>
        <a:solidFill>
          <a:srgbClr val="00FFCC"/>
        </a:solidFill>
      </dgm:spPr>
      <dgm:t>
        <a:bodyPr/>
        <a:lstStyle/>
        <a:p>
          <a:r>
            <a:rPr lang="es-MX" sz="600"/>
            <a:t>-</a:t>
          </a:r>
          <a:r>
            <a:rPr lang="es-MX" sz="700"/>
            <a:t>OPTATIVA 3 INTEGRAL DE ACENTUACION</a:t>
          </a:r>
        </a:p>
        <a:p>
          <a:r>
            <a:rPr lang="es-MX" sz="700"/>
            <a:t>-INTEGRACION DE PROYECTOS</a:t>
          </a:r>
        </a:p>
        <a:p>
          <a:r>
            <a:rPr lang="es-MX" sz="700"/>
            <a:t>-INGENIERIA DE CALIDAD</a:t>
          </a:r>
        </a:p>
        <a:p>
          <a:r>
            <a:rPr lang="es-MX" sz="700"/>
            <a:t>--DINAMICA E INSTRUMENTACION</a:t>
          </a:r>
        </a:p>
        <a:p>
          <a:r>
            <a:rPr lang="es-MX" sz="700"/>
            <a:t>-INGENIERIA DE BIOSEPARACIONES</a:t>
          </a:r>
        </a:p>
        <a:p>
          <a:r>
            <a:rPr lang="es-MX" sz="700"/>
            <a:t>-DISEÑO DE EQUIPO</a:t>
          </a:r>
        </a:p>
        <a:p>
          <a:r>
            <a:rPr lang="es-MX" sz="700"/>
            <a:t>-RELACIONES HUMANAS</a:t>
          </a:r>
        </a:p>
        <a:p>
          <a:r>
            <a:rPr lang="es-MX" sz="700"/>
            <a:t>-OPTATIVA 2 INTEGRAL</a:t>
          </a:r>
        </a:p>
      </dgm:t>
    </dgm:pt>
    <dgm:pt modelId="{9749D658-4AF2-4A6A-8FE9-5E3ADCD6A9D8}" type="parTrans" cxnId="{E81FE5FE-ED59-41C9-8D30-B0A55D5CB74E}">
      <dgm:prSet/>
      <dgm:spPr/>
      <dgm:t>
        <a:bodyPr/>
        <a:lstStyle/>
        <a:p>
          <a:endParaRPr lang="es-MX"/>
        </a:p>
      </dgm:t>
    </dgm:pt>
    <dgm:pt modelId="{25E16F89-4B04-429E-BB7F-4B022A2DE928}" type="sibTrans" cxnId="{E81FE5FE-ED59-41C9-8D30-B0A55D5CB74E}">
      <dgm:prSet/>
      <dgm:spPr/>
      <dgm:t>
        <a:bodyPr/>
        <a:lstStyle/>
        <a:p>
          <a:endParaRPr lang="es-MX"/>
        </a:p>
      </dgm:t>
    </dgm:pt>
    <dgm:pt modelId="{F64F38AB-D7EE-4AA0-9A28-5F8672D874EE}">
      <dgm:prSet custT="1">
        <dgm:style>
          <a:lnRef idx="2">
            <a:schemeClr val="dk1"/>
          </a:lnRef>
          <a:fillRef idx="1">
            <a:schemeClr val="lt1"/>
          </a:fillRef>
          <a:effectRef idx="0">
            <a:schemeClr val="dk1"/>
          </a:effectRef>
          <a:fontRef idx="minor">
            <a:schemeClr val="dk1"/>
          </a:fontRef>
        </dgm:style>
      </dgm:prSet>
      <dgm:spPr>
        <a:solidFill>
          <a:srgbClr val="FF66FF"/>
        </a:solidFill>
      </dgm:spPr>
      <dgm:t>
        <a:bodyPr/>
        <a:lstStyle/>
        <a:p>
          <a:r>
            <a:rPr lang="es-MX" sz="600"/>
            <a:t>-</a:t>
          </a:r>
          <a:r>
            <a:rPr lang="es-MX" sz="700"/>
            <a:t>OPTATIVA 4 INTEGRAL DE ACENTUACION</a:t>
          </a:r>
        </a:p>
        <a:p>
          <a:r>
            <a:rPr lang="es-MX" sz="700"/>
            <a:t>-SISTEMA DE GESTION</a:t>
          </a:r>
        </a:p>
        <a:p>
          <a:r>
            <a:rPr lang="es-MX" sz="700"/>
            <a:t>-LIDERAZGO</a:t>
          </a:r>
        </a:p>
        <a:p>
          <a:r>
            <a:rPr lang="es-MX" sz="700"/>
            <a:t>-PRACTICA PROFESIONAL</a:t>
          </a:r>
        </a:p>
      </dgm:t>
    </dgm:pt>
    <dgm:pt modelId="{9CE457DC-59B0-48AD-B6EF-B58E562628A2}" type="parTrans" cxnId="{B0228444-0BDA-4746-B5F6-BA2B7BAC3BA3}">
      <dgm:prSet/>
      <dgm:spPr/>
      <dgm:t>
        <a:bodyPr/>
        <a:lstStyle/>
        <a:p>
          <a:endParaRPr lang="es-MX"/>
        </a:p>
      </dgm:t>
    </dgm:pt>
    <dgm:pt modelId="{E723570E-903A-4437-ABC7-F8B9CBCD0813}" type="sibTrans" cxnId="{B0228444-0BDA-4746-B5F6-BA2B7BAC3BA3}">
      <dgm:prSet/>
      <dgm:spPr/>
      <dgm:t>
        <a:bodyPr/>
        <a:lstStyle/>
        <a:p>
          <a:endParaRPr lang="es-MX"/>
        </a:p>
      </dgm:t>
    </dgm:pt>
    <dgm:pt modelId="{7E04C72A-238E-4CE5-A214-F047904C87D8}">
      <dgm:prSet custT="1">
        <dgm:style>
          <a:lnRef idx="2">
            <a:schemeClr val="dk1"/>
          </a:lnRef>
          <a:fillRef idx="1">
            <a:schemeClr val="lt1"/>
          </a:fillRef>
          <a:effectRef idx="0">
            <a:schemeClr val="dk1"/>
          </a:effectRef>
          <a:fontRef idx="minor">
            <a:schemeClr val="dk1"/>
          </a:fontRef>
        </dgm:style>
      </dgm:prSet>
      <dgm:spPr>
        <a:solidFill>
          <a:schemeClr val="tx2">
            <a:lumMod val="40000"/>
            <a:lumOff val="60000"/>
          </a:schemeClr>
        </a:solidFill>
      </dgm:spPr>
      <dgm:t>
        <a:bodyPr/>
        <a:lstStyle/>
        <a:p>
          <a:r>
            <a:rPr lang="es-MX" sz="800"/>
            <a:t>CREDITOS TOTALES:</a:t>
          </a:r>
        </a:p>
        <a:p>
          <a:r>
            <a:rPr lang="es-MX" sz="800"/>
            <a:t>36</a:t>
          </a:r>
        </a:p>
      </dgm:t>
    </dgm:pt>
    <dgm:pt modelId="{2B6350C1-B1CE-4F30-8240-7D9A37AE62E0}" type="parTrans" cxnId="{20534F00-BE49-49B0-8294-F12E23C39EF6}">
      <dgm:prSet/>
      <dgm:spPr/>
      <dgm:t>
        <a:bodyPr/>
        <a:lstStyle/>
        <a:p>
          <a:endParaRPr lang="es-MX"/>
        </a:p>
      </dgm:t>
    </dgm:pt>
    <dgm:pt modelId="{D6D0B0AC-9A76-4DB8-AB19-860C0ABDC490}" type="sibTrans" cxnId="{20534F00-BE49-49B0-8294-F12E23C39EF6}">
      <dgm:prSet/>
      <dgm:spPr/>
      <dgm:t>
        <a:bodyPr/>
        <a:lstStyle/>
        <a:p>
          <a:endParaRPr lang="es-MX"/>
        </a:p>
      </dgm:t>
    </dgm:pt>
    <dgm:pt modelId="{D98990D1-5CF9-4A52-8104-E6D9231A7AA8}">
      <dgm:prSet custT="1">
        <dgm:style>
          <a:lnRef idx="2">
            <a:schemeClr val="dk1"/>
          </a:lnRef>
          <a:fillRef idx="1">
            <a:schemeClr val="lt1"/>
          </a:fillRef>
          <a:effectRef idx="0">
            <a:schemeClr val="dk1"/>
          </a:effectRef>
          <a:fontRef idx="minor">
            <a:schemeClr val="dk1"/>
          </a:fontRef>
        </dgm:style>
      </dgm:prSet>
      <dgm:spPr>
        <a:solidFill>
          <a:srgbClr val="00B050"/>
        </a:solidFill>
      </dgm:spPr>
      <dgm:t>
        <a:bodyPr/>
        <a:lstStyle/>
        <a:p>
          <a:r>
            <a:rPr lang="es-MX" sz="800"/>
            <a:t>CREDITOS TOTALES:</a:t>
          </a:r>
        </a:p>
        <a:p>
          <a:r>
            <a:rPr lang="es-MX" sz="800"/>
            <a:t>45</a:t>
          </a:r>
        </a:p>
      </dgm:t>
    </dgm:pt>
    <dgm:pt modelId="{D86E56FA-049C-4A5C-9F0B-E7A5EF69BEDD}" type="parTrans" cxnId="{8B2D3A9C-B129-405C-AB69-CAB1558D16EE}">
      <dgm:prSet/>
      <dgm:spPr/>
      <dgm:t>
        <a:bodyPr/>
        <a:lstStyle/>
        <a:p>
          <a:endParaRPr lang="es-MX"/>
        </a:p>
      </dgm:t>
    </dgm:pt>
    <dgm:pt modelId="{1720E2F5-6D7B-49F0-8519-4F88F2B320CE}" type="sibTrans" cxnId="{8B2D3A9C-B129-405C-AB69-CAB1558D16EE}">
      <dgm:prSet/>
      <dgm:spPr/>
      <dgm:t>
        <a:bodyPr/>
        <a:lstStyle/>
        <a:p>
          <a:endParaRPr lang="es-MX"/>
        </a:p>
      </dgm:t>
    </dgm:pt>
    <dgm:pt modelId="{E1A253E3-CFA0-4673-BDB5-246F44C3C6D0}">
      <dgm:prSet custT="1">
        <dgm:style>
          <a:lnRef idx="2">
            <a:schemeClr val="dk1"/>
          </a:lnRef>
          <a:fillRef idx="1">
            <a:schemeClr val="lt1"/>
          </a:fillRef>
          <a:effectRef idx="0">
            <a:schemeClr val="dk1"/>
          </a:effectRef>
          <a:fontRef idx="minor">
            <a:schemeClr val="dk1"/>
          </a:fontRef>
        </dgm:style>
      </dgm:prSet>
      <dgm:spPr>
        <a:solidFill>
          <a:schemeClr val="accent6">
            <a:lumMod val="60000"/>
            <a:lumOff val="40000"/>
          </a:schemeClr>
        </a:solidFill>
      </dgm:spPr>
      <dgm:t>
        <a:bodyPr/>
        <a:lstStyle/>
        <a:p>
          <a:r>
            <a:rPr lang="es-MX" sz="800"/>
            <a:t>CREDITOS TOTALES</a:t>
          </a:r>
        </a:p>
        <a:p>
          <a:r>
            <a:rPr lang="es-MX" sz="800"/>
            <a:t>50</a:t>
          </a:r>
        </a:p>
      </dgm:t>
    </dgm:pt>
    <dgm:pt modelId="{473AC0F1-B445-4BF7-942A-D82F8DD87A0B}" type="parTrans" cxnId="{805A5509-94B4-471D-85A9-5C9DB9C1C6A6}">
      <dgm:prSet/>
      <dgm:spPr/>
      <dgm:t>
        <a:bodyPr/>
        <a:lstStyle/>
        <a:p>
          <a:endParaRPr lang="es-MX"/>
        </a:p>
      </dgm:t>
    </dgm:pt>
    <dgm:pt modelId="{0C0F1122-1440-4022-9A58-77BCC6C72685}" type="sibTrans" cxnId="{805A5509-94B4-471D-85A9-5C9DB9C1C6A6}">
      <dgm:prSet/>
      <dgm:spPr/>
      <dgm:t>
        <a:bodyPr/>
        <a:lstStyle/>
        <a:p>
          <a:endParaRPr lang="es-MX"/>
        </a:p>
      </dgm:t>
    </dgm:pt>
    <dgm:pt modelId="{00F55010-96CF-4A0C-9A09-F28276BC8E2A}">
      <dgm:prSet custT="1">
        <dgm:style>
          <a:lnRef idx="2">
            <a:schemeClr val="dk1"/>
          </a:lnRef>
          <a:fillRef idx="1">
            <a:schemeClr val="lt1"/>
          </a:fillRef>
          <a:effectRef idx="0">
            <a:schemeClr val="dk1"/>
          </a:effectRef>
          <a:fontRef idx="minor">
            <a:schemeClr val="dk1"/>
          </a:fontRef>
        </dgm:style>
      </dgm:prSet>
      <dgm:spPr>
        <a:solidFill>
          <a:schemeClr val="accent2">
            <a:lumMod val="60000"/>
            <a:lumOff val="40000"/>
          </a:schemeClr>
        </a:solidFill>
      </dgm:spPr>
      <dgm:t>
        <a:bodyPr/>
        <a:lstStyle/>
        <a:p>
          <a:r>
            <a:rPr lang="es-MX" sz="800"/>
            <a:t>CREDITOS TOTALES</a:t>
          </a:r>
        </a:p>
        <a:p>
          <a:r>
            <a:rPr lang="es-MX" sz="800"/>
            <a:t>45</a:t>
          </a:r>
        </a:p>
      </dgm:t>
    </dgm:pt>
    <dgm:pt modelId="{37197089-3444-4B43-89A6-75D1CE19D84F}" type="parTrans" cxnId="{129E3B75-BE22-4D52-AC58-E860A5B6AC5D}">
      <dgm:prSet/>
      <dgm:spPr/>
      <dgm:t>
        <a:bodyPr/>
        <a:lstStyle/>
        <a:p>
          <a:endParaRPr lang="es-MX"/>
        </a:p>
      </dgm:t>
    </dgm:pt>
    <dgm:pt modelId="{97912C1E-11E1-4DF1-B921-BF3B8F195A59}" type="sibTrans" cxnId="{129E3B75-BE22-4D52-AC58-E860A5B6AC5D}">
      <dgm:prSet/>
      <dgm:spPr/>
      <dgm:t>
        <a:bodyPr/>
        <a:lstStyle/>
        <a:p>
          <a:endParaRPr lang="es-MX"/>
        </a:p>
      </dgm:t>
    </dgm:pt>
    <dgm:pt modelId="{1CD1003E-996D-401B-8AF7-CE56F524FB78}">
      <dgm:prSet custT="1">
        <dgm:style>
          <a:lnRef idx="2">
            <a:schemeClr val="dk1"/>
          </a:lnRef>
          <a:fillRef idx="1">
            <a:schemeClr val="lt1"/>
          </a:fillRef>
          <a:effectRef idx="0">
            <a:schemeClr val="dk1"/>
          </a:effectRef>
          <a:fontRef idx="minor">
            <a:schemeClr val="dk1"/>
          </a:fontRef>
        </dgm:style>
      </dgm:prSet>
      <dgm:spPr>
        <a:solidFill>
          <a:srgbClr val="FFFF00"/>
        </a:solidFill>
      </dgm:spPr>
      <dgm:t>
        <a:bodyPr/>
        <a:lstStyle/>
        <a:p>
          <a:r>
            <a:rPr lang="es-MX" sz="800"/>
            <a:t>CREDITOS TOTALES</a:t>
          </a:r>
        </a:p>
        <a:p>
          <a:r>
            <a:rPr lang="es-MX" sz="800"/>
            <a:t>46</a:t>
          </a:r>
        </a:p>
      </dgm:t>
    </dgm:pt>
    <dgm:pt modelId="{C232C1A3-1923-4D99-961F-B6C267252E48}" type="parTrans" cxnId="{EC2662B8-07E7-43D8-816B-FF529ED9BD22}">
      <dgm:prSet/>
      <dgm:spPr/>
      <dgm:t>
        <a:bodyPr/>
        <a:lstStyle/>
        <a:p>
          <a:endParaRPr lang="es-MX"/>
        </a:p>
      </dgm:t>
    </dgm:pt>
    <dgm:pt modelId="{C0B69BE0-CAE0-45C9-9C61-F4D27CE4561C}" type="sibTrans" cxnId="{EC2662B8-07E7-43D8-816B-FF529ED9BD22}">
      <dgm:prSet/>
      <dgm:spPr/>
      <dgm:t>
        <a:bodyPr/>
        <a:lstStyle/>
        <a:p>
          <a:endParaRPr lang="es-MX"/>
        </a:p>
      </dgm:t>
    </dgm:pt>
    <dgm:pt modelId="{915D539D-EC63-46D4-8169-381BB70DC38C}">
      <dgm:prSet custT="1">
        <dgm:style>
          <a:lnRef idx="2">
            <a:schemeClr val="dk1"/>
          </a:lnRef>
          <a:fillRef idx="1">
            <a:schemeClr val="lt1"/>
          </a:fillRef>
          <a:effectRef idx="0">
            <a:schemeClr val="dk1"/>
          </a:effectRef>
          <a:fontRef idx="minor">
            <a:schemeClr val="dk1"/>
          </a:fontRef>
        </dgm:style>
      </dgm:prSet>
      <dgm:spPr>
        <a:solidFill>
          <a:srgbClr val="00B0F0"/>
        </a:solidFill>
      </dgm:spPr>
      <dgm:t>
        <a:bodyPr/>
        <a:lstStyle/>
        <a:p>
          <a:r>
            <a:rPr lang="es-MX" sz="800"/>
            <a:t>CREDITOS TOTALES</a:t>
          </a:r>
        </a:p>
        <a:p>
          <a:r>
            <a:rPr lang="es-MX" sz="800"/>
            <a:t>44</a:t>
          </a:r>
        </a:p>
      </dgm:t>
    </dgm:pt>
    <dgm:pt modelId="{47EA9206-D02C-43CE-9C18-831368138DC3}" type="parTrans" cxnId="{83233DCE-A3AA-40ED-A450-26BBC97F2A7B}">
      <dgm:prSet/>
      <dgm:spPr/>
      <dgm:t>
        <a:bodyPr/>
        <a:lstStyle/>
        <a:p>
          <a:endParaRPr lang="es-MX"/>
        </a:p>
      </dgm:t>
    </dgm:pt>
    <dgm:pt modelId="{34402424-49A2-4D4B-982C-55C08D516F7E}" type="sibTrans" cxnId="{83233DCE-A3AA-40ED-A450-26BBC97F2A7B}">
      <dgm:prSet/>
      <dgm:spPr/>
      <dgm:t>
        <a:bodyPr/>
        <a:lstStyle/>
        <a:p>
          <a:endParaRPr lang="es-MX"/>
        </a:p>
      </dgm:t>
    </dgm:pt>
    <dgm:pt modelId="{1E140221-3BFB-4F62-867D-1D0349CDC8E4}">
      <dgm:prSet custT="1">
        <dgm:style>
          <a:lnRef idx="2">
            <a:schemeClr val="dk1"/>
          </a:lnRef>
          <a:fillRef idx="1">
            <a:schemeClr val="lt1"/>
          </a:fillRef>
          <a:effectRef idx="0">
            <a:schemeClr val="dk1"/>
          </a:effectRef>
          <a:fontRef idx="minor">
            <a:schemeClr val="dk1"/>
          </a:fontRef>
        </dgm:style>
      </dgm:prSet>
      <dgm:spPr>
        <a:solidFill>
          <a:srgbClr val="AC75D5"/>
        </a:solidFill>
      </dgm:spPr>
      <dgm:t>
        <a:bodyPr/>
        <a:lstStyle/>
        <a:p>
          <a:r>
            <a:rPr lang="es-MX" sz="800"/>
            <a:t>CREDITOS TOTALES</a:t>
          </a:r>
        </a:p>
        <a:p>
          <a:r>
            <a:rPr lang="es-MX" sz="800"/>
            <a:t>39</a:t>
          </a:r>
        </a:p>
      </dgm:t>
    </dgm:pt>
    <dgm:pt modelId="{F6F4D037-688E-418B-88D6-DBD9E1D0124D}" type="parTrans" cxnId="{41F39211-25ED-4BC8-90F0-098EA14DE4F5}">
      <dgm:prSet/>
      <dgm:spPr/>
      <dgm:t>
        <a:bodyPr/>
        <a:lstStyle/>
        <a:p>
          <a:endParaRPr lang="es-MX"/>
        </a:p>
      </dgm:t>
    </dgm:pt>
    <dgm:pt modelId="{A85B891F-0135-44FF-A3FE-74AE7D85556A}" type="sibTrans" cxnId="{41F39211-25ED-4BC8-90F0-098EA14DE4F5}">
      <dgm:prSet/>
      <dgm:spPr/>
      <dgm:t>
        <a:bodyPr/>
        <a:lstStyle/>
        <a:p>
          <a:endParaRPr lang="es-MX"/>
        </a:p>
      </dgm:t>
    </dgm:pt>
    <dgm:pt modelId="{9A4EB63C-F333-4154-AF96-7B241812BA68}">
      <dgm:prSet custT="1">
        <dgm:style>
          <a:lnRef idx="2">
            <a:schemeClr val="dk1"/>
          </a:lnRef>
          <a:fillRef idx="1">
            <a:schemeClr val="lt1"/>
          </a:fillRef>
          <a:effectRef idx="0">
            <a:schemeClr val="dk1"/>
          </a:effectRef>
          <a:fontRef idx="minor">
            <a:schemeClr val="dk1"/>
          </a:fontRef>
        </dgm:style>
      </dgm:prSet>
      <dgm:spPr>
        <a:solidFill>
          <a:srgbClr val="00FFCC"/>
        </a:solidFill>
      </dgm:spPr>
      <dgm:t>
        <a:bodyPr/>
        <a:lstStyle/>
        <a:p>
          <a:r>
            <a:rPr lang="es-MX" sz="800"/>
            <a:t>CREDITOS TOTALES</a:t>
          </a:r>
        </a:p>
        <a:p>
          <a:r>
            <a:rPr lang="es-MX" sz="800"/>
            <a:t>47</a:t>
          </a:r>
        </a:p>
      </dgm:t>
    </dgm:pt>
    <dgm:pt modelId="{DE25F331-2BD3-47CE-986B-5DD64AF48748}" type="parTrans" cxnId="{24A75AA0-E94A-4157-A2A2-CD2B82948888}">
      <dgm:prSet/>
      <dgm:spPr/>
      <dgm:t>
        <a:bodyPr/>
        <a:lstStyle/>
        <a:p>
          <a:endParaRPr lang="es-MX"/>
        </a:p>
      </dgm:t>
    </dgm:pt>
    <dgm:pt modelId="{4832C28E-1665-46F4-95DF-85426D805081}" type="sibTrans" cxnId="{24A75AA0-E94A-4157-A2A2-CD2B82948888}">
      <dgm:prSet/>
      <dgm:spPr/>
      <dgm:t>
        <a:bodyPr/>
        <a:lstStyle/>
        <a:p>
          <a:endParaRPr lang="es-MX"/>
        </a:p>
      </dgm:t>
    </dgm:pt>
    <dgm:pt modelId="{58C2B733-5A5D-4219-83A1-AF78E99ED038}">
      <dgm:prSet custT="1">
        <dgm:style>
          <a:lnRef idx="2">
            <a:schemeClr val="dk1"/>
          </a:lnRef>
          <a:fillRef idx="1">
            <a:schemeClr val="lt1"/>
          </a:fillRef>
          <a:effectRef idx="0">
            <a:schemeClr val="dk1"/>
          </a:effectRef>
          <a:fontRef idx="minor">
            <a:schemeClr val="dk1"/>
          </a:fontRef>
        </dgm:style>
      </dgm:prSet>
      <dgm:spPr>
        <a:solidFill>
          <a:srgbClr val="FF66FF"/>
        </a:solidFill>
      </dgm:spPr>
      <dgm:t>
        <a:bodyPr/>
        <a:lstStyle/>
        <a:p>
          <a:r>
            <a:rPr lang="es-MX" sz="800"/>
            <a:t>CREDITOS TOTALES</a:t>
          </a:r>
        </a:p>
        <a:p>
          <a:r>
            <a:rPr lang="es-MX" sz="800"/>
            <a:t>48</a:t>
          </a:r>
        </a:p>
      </dgm:t>
    </dgm:pt>
    <dgm:pt modelId="{1E062860-F6E6-464E-96D5-A20FF5C3363B}" type="parTrans" cxnId="{0C555F0B-BE54-402A-9E87-27E3E9BB0219}">
      <dgm:prSet/>
      <dgm:spPr/>
      <dgm:t>
        <a:bodyPr/>
        <a:lstStyle/>
        <a:p>
          <a:endParaRPr lang="es-MX"/>
        </a:p>
      </dgm:t>
    </dgm:pt>
    <dgm:pt modelId="{A3759D0D-BBD0-4B17-BC73-BC05F995A9CB}" type="sibTrans" cxnId="{0C555F0B-BE54-402A-9E87-27E3E9BB0219}">
      <dgm:prSet/>
      <dgm:spPr/>
      <dgm:t>
        <a:bodyPr/>
        <a:lstStyle/>
        <a:p>
          <a:endParaRPr lang="es-MX"/>
        </a:p>
      </dgm:t>
    </dgm:pt>
    <dgm:pt modelId="{E89BDB63-EEDE-4461-AE65-CE5E8EA8402E}">
      <dgm:prSet custT="1"/>
      <dgm:spPr>
        <a:solidFill>
          <a:schemeClr val="accent6">
            <a:lumMod val="75000"/>
          </a:schemeClr>
        </a:solidFill>
        <a:ln>
          <a:solidFill>
            <a:schemeClr val="tx1"/>
          </a:solidFill>
        </a:ln>
      </dgm:spPr>
      <dgm:t>
        <a:bodyPr/>
        <a:lstStyle/>
        <a:p>
          <a:r>
            <a:rPr lang="es-MX" sz="800">
              <a:solidFill>
                <a:sysClr val="windowText" lastClr="000000"/>
              </a:solidFill>
            </a:rPr>
            <a:t>OPTATIVAS</a:t>
          </a:r>
          <a:endParaRPr lang="es-MX" sz="700">
            <a:solidFill>
              <a:sysClr val="windowText" lastClr="000000"/>
            </a:solidFill>
          </a:endParaRPr>
        </a:p>
      </dgm:t>
    </dgm:pt>
    <dgm:pt modelId="{8D40A4F5-A67D-43DD-B324-9543BF9B9DA8}" type="parTrans" cxnId="{245351FF-EC4C-4284-A978-4318D4855A28}">
      <dgm:prSet/>
      <dgm:spPr/>
      <dgm:t>
        <a:bodyPr/>
        <a:lstStyle/>
        <a:p>
          <a:endParaRPr lang="es-MX"/>
        </a:p>
      </dgm:t>
    </dgm:pt>
    <dgm:pt modelId="{178DBE95-AE5E-4D36-8AB7-D1AB32879341}" type="sibTrans" cxnId="{245351FF-EC4C-4284-A978-4318D4855A28}">
      <dgm:prSet/>
      <dgm:spPr/>
      <dgm:t>
        <a:bodyPr/>
        <a:lstStyle/>
        <a:p>
          <a:endParaRPr lang="es-MX"/>
        </a:p>
      </dgm:t>
    </dgm:pt>
    <dgm:pt modelId="{6BA5FE17-53C0-4C39-9039-151A38E188EF}">
      <dgm:prSet custT="1"/>
      <dgm:spPr>
        <a:solidFill>
          <a:srgbClr val="00B050"/>
        </a:solidFill>
        <a:ln>
          <a:solidFill>
            <a:schemeClr val="tx1"/>
          </a:solidFill>
        </a:ln>
      </dgm:spPr>
      <dgm:t>
        <a:bodyPr/>
        <a:lstStyle/>
        <a:p>
          <a:r>
            <a:rPr lang="es-MX" sz="800">
              <a:solidFill>
                <a:sysClr val="windowText" lastClr="000000"/>
              </a:solidFill>
            </a:rPr>
            <a:t>Comunicacion</a:t>
          </a:r>
          <a:r>
            <a:rPr lang="es-MX" sz="800"/>
            <a:t> </a:t>
          </a:r>
          <a:r>
            <a:rPr lang="es-MX" sz="800">
              <a:solidFill>
                <a:sysClr val="windowText" lastClr="000000"/>
              </a:solidFill>
            </a:rPr>
            <a:t>eficaz</a:t>
          </a:r>
        </a:p>
      </dgm:t>
    </dgm:pt>
    <dgm:pt modelId="{1F10FDA6-2D8B-41F2-B4C3-EC87DC2772ED}" type="parTrans" cxnId="{E230D738-A46E-47C5-8213-EDB1718BF128}">
      <dgm:prSet/>
      <dgm:spPr/>
      <dgm:t>
        <a:bodyPr/>
        <a:lstStyle/>
        <a:p>
          <a:endParaRPr lang="es-MX"/>
        </a:p>
      </dgm:t>
    </dgm:pt>
    <dgm:pt modelId="{B5AFDCE8-AB07-4A77-A63F-5D3BE3A92B2C}" type="sibTrans" cxnId="{E230D738-A46E-47C5-8213-EDB1718BF128}">
      <dgm:prSet/>
      <dgm:spPr/>
      <dgm:t>
        <a:bodyPr/>
        <a:lstStyle/>
        <a:p>
          <a:endParaRPr lang="es-MX"/>
        </a:p>
      </dgm:t>
    </dgm:pt>
    <dgm:pt modelId="{0BFE928E-9473-44D5-A59E-53C53761D52F}">
      <dgm:prSet custT="1"/>
      <dgm:spPr>
        <a:solidFill>
          <a:srgbClr val="00B050"/>
        </a:solidFill>
        <a:ln>
          <a:solidFill>
            <a:schemeClr val="tx1"/>
          </a:solidFill>
        </a:ln>
      </dgm:spPr>
      <dgm:t>
        <a:bodyPr/>
        <a:lstStyle/>
        <a:p>
          <a:r>
            <a:rPr lang="es-MX" sz="800">
              <a:solidFill>
                <a:sysClr val="windowText" lastClr="000000"/>
              </a:solidFill>
            </a:rPr>
            <a:t>Comucnicaion Virtual</a:t>
          </a:r>
        </a:p>
      </dgm:t>
    </dgm:pt>
    <dgm:pt modelId="{8A18B7D6-C90D-4CAB-B983-9251742347C5}" type="parTrans" cxnId="{19AC3D58-5BB9-4C35-8D84-8DC02158B403}">
      <dgm:prSet/>
      <dgm:spPr/>
      <dgm:t>
        <a:bodyPr/>
        <a:lstStyle/>
        <a:p>
          <a:endParaRPr lang="es-MX"/>
        </a:p>
      </dgm:t>
    </dgm:pt>
    <dgm:pt modelId="{CD1B8ADF-4E6D-427C-A8D7-E2B961EF9E69}" type="sibTrans" cxnId="{19AC3D58-5BB9-4C35-8D84-8DC02158B403}">
      <dgm:prSet/>
      <dgm:spPr/>
      <dgm:t>
        <a:bodyPr/>
        <a:lstStyle/>
        <a:p>
          <a:endParaRPr lang="es-MX"/>
        </a:p>
      </dgm:t>
    </dgm:pt>
    <dgm:pt modelId="{9FE63BAE-2685-40E4-86A8-FE04451EB881}">
      <dgm:prSet custT="1"/>
      <dgm:spPr>
        <a:solidFill>
          <a:schemeClr val="accent6">
            <a:lumMod val="75000"/>
          </a:schemeClr>
        </a:solidFill>
        <a:ln>
          <a:solidFill>
            <a:schemeClr val="tx1"/>
          </a:solidFill>
        </a:ln>
      </dgm:spPr>
      <dgm:t>
        <a:bodyPr/>
        <a:lstStyle/>
        <a:p>
          <a:r>
            <a:rPr lang="es-MX" sz="800">
              <a:solidFill>
                <a:sysClr val="windowText" lastClr="000000"/>
              </a:solidFill>
            </a:rPr>
            <a:t>OPTATIVA</a:t>
          </a:r>
          <a:r>
            <a:rPr lang="es-MX" sz="700">
              <a:solidFill>
                <a:sysClr val="windowText" lastClr="000000"/>
              </a:solidFill>
            </a:rPr>
            <a:t>S</a:t>
          </a:r>
        </a:p>
      </dgm:t>
    </dgm:pt>
    <dgm:pt modelId="{0977A501-4A1A-4028-85A4-BA522420B2EE}" type="parTrans" cxnId="{DD470EC3-94FC-4DE4-9387-26A112F41DEE}">
      <dgm:prSet/>
      <dgm:spPr/>
      <dgm:t>
        <a:bodyPr/>
        <a:lstStyle/>
        <a:p>
          <a:endParaRPr lang="es-MX"/>
        </a:p>
      </dgm:t>
    </dgm:pt>
    <dgm:pt modelId="{2CE1545E-F2FD-405E-A128-FDAD9C2FA8CC}" type="sibTrans" cxnId="{DD470EC3-94FC-4DE4-9387-26A112F41DEE}">
      <dgm:prSet/>
      <dgm:spPr/>
      <dgm:t>
        <a:bodyPr/>
        <a:lstStyle/>
        <a:p>
          <a:endParaRPr lang="es-MX"/>
        </a:p>
      </dgm:t>
    </dgm:pt>
    <dgm:pt modelId="{DFF00C2F-FB05-4C3F-A1DC-E52CAE43F00D}">
      <dgm:prSet custT="1"/>
      <dgm:spPr>
        <a:solidFill>
          <a:schemeClr val="accent6">
            <a:lumMod val="60000"/>
            <a:lumOff val="40000"/>
          </a:schemeClr>
        </a:solidFill>
        <a:ln>
          <a:solidFill>
            <a:schemeClr val="tx1"/>
          </a:solidFill>
        </a:ln>
      </dgm:spPr>
      <dgm:t>
        <a:bodyPr/>
        <a:lstStyle/>
        <a:p>
          <a:r>
            <a:rPr lang="es-MX" sz="800">
              <a:solidFill>
                <a:sysClr val="windowText" lastClr="000000"/>
              </a:solidFill>
            </a:rPr>
            <a:t>Mundo contemporaneo</a:t>
          </a:r>
        </a:p>
      </dgm:t>
    </dgm:pt>
    <dgm:pt modelId="{CCE99033-17C9-4A15-8E63-189DC808B698}" type="parTrans" cxnId="{67AA264F-E91B-4431-B69C-E22C18452458}">
      <dgm:prSet/>
      <dgm:spPr/>
      <dgm:t>
        <a:bodyPr/>
        <a:lstStyle/>
        <a:p>
          <a:endParaRPr lang="es-MX"/>
        </a:p>
      </dgm:t>
    </dgm:pt>
    <dgm:pt modelId="{367E9117-E3D3-4E5B-98B3-B6EB7E3C8C28}" type="sibTrans" cxnId="{67AA264F-E91B-4431-B69C-E22C18452458}">
      <dgm:prSet/>
      <dgm:spPr/>
      <dgm:t>
        <a:bodyPr/>
        <a:lstStyle/>
        <a:p>
          <a:endParaRPr lang="es-MX"/>
        </a:p>
      </dgm:t>
    </dgm:pt>
    <dgm:pt modelId="{F8C7D003-F852-467F-8174-EE02352AEEAC}">
      <dgm:prSet custT="1"/>
      <dgm:spPr>
        <a:solidFill>
          <a:schemeClr val="accent6">
            <a:lumMod val="60000"/>
            <a:lumOff val="40000"/>
          </a:schemeClr>
        </a:solidFill>
        <a:ln>
          <a:solidFill>
            <a:schemeClr val="tx1"/>
          </a:solidFill>
        </a:ln>
      </dgm:spPr>
      <dgm:t>
        <a:bodyPr/>
        <a:lstStyle/>
        <a:p>
          <a:r>
            <a:rPr lang="es-MX" sz="800">
              <a:solidFill>
                <a:sysClr val="windowText" lastClr="000000"/>
              </a:solidFill>
            </a:rPr>
            <a:t>Desarrollo Humano</a:t>
          </a:r>
        </a:p>
      </dgm:t>
    </dgm:pt>
    <dgm:pt modelId="{CE2767EC-929B-4AD0-A299-F3D5ED0C44D5}" type="sibTrans" cxnId="{21C47F44-C062-4251-9E25-24EF3DF0270F}">
      <dgm:prSet/>
      <dgm:spPr/>
      <dgm:t>
        <a:bodyPr/>
        <a:lstStyle/>
        <a:p>
          <a:endParaRPr lang="es-MX"/>
        </a:p>
      </dgm:t>
    </dgm:pt>
    <dgm:pt modelId="{0ECA2F23-8D7F-4360-8373-5B90DCEDE9AF}" type="parTrans" cxnId="{21C47F44-C062-4251-9E25-24EF3DF0270F}">
      <dgm:prSet/>
      <dgm:spPr/>
      <dgm:t>
        <a:bodyPr/>
        <a:lstStyle/>
        <a:p>
          <a:endParaRPr lang="es-MX"/>
        </a:p>
      </dgm:t>
    </dgm:pt>
    <dgm:pt modelId="{82F9134E-B572-44C8-81EB-2A6D0A6554C9}">
      <dgm:prSet custT="1"/>
      <dgm:spPr>
        <a:solidFill>
          <a:schemeClr val="accent6">
            <a:lumMod val="60000"/>
            <a:lumOff val="40000"/>
          </a:schemeClr>
        </a:solidFill>
        <a:ln>
          <a:solidFill>
            <a:schemeClr val="tx1"/>
          </a:solidFill>
        </a:ln>
      </dgm:spPr>
      <dgm:t>
        <a:bodyPr/>
        <a:lstStyle/>
        <a:p>
          <a:r>
            <a:rPr lang="es-MX" sz="800">
              <a:solidFill>
                <a:sysClr val="windowText" lastClr="000000"/>
              </a:solidFill>
            </a:rPr>
            <a:t>Vida cultural</a:t>
          </a:r>
        </a:p>
      </dgm:t>
    </dgm:pt>
    <dgm:pt modelId="{9A9303B7-95A9-4198-B111-17314644D6F7}" type="parTrans" cxnId="{D10DA62E-00D3-4997-A351-5B675F0BD53B}">
      <dgm:prSet/>
      <dgm:spPr/>
      <dgm:t>
        <a:bodyPr/>
        <a:lstStyle/>
        <a:p>
          <a:endParaRPr lang="es-MX"/>
        </a:p>
      </dgm:t>
    </dgm:pt>
    <dgm:pt modelId="{91F62DD6-C28C-4405-ADB7-F26C3F2BDA00}" type="sibTrans" cxnId="{D10DA62E-00D3-4997-A351-5B675F0BD53B}">
      <dgm:prSet/>
      <dgm:spPr/>
      <dgm:t>
        <a:bodyPr/>
        <a:lstStyle/>
        <a:p>
          <a:endParaRPr lang="es-MX"/>
        </a:p>
      </dgm:t>
    </dgm:pt>
    <dgm:pt modelId="{61EBB227-057B-433B-BF10-C6EF0891D986}" type="pres">
      <dgm:prSet presAssocID="{72EC430F-BA77-4E29-B556-75E1AB07EAB5}" presName="hierChild1" presStyleCnt="0">
        <dgm:presLayoutVars>
          <dgm:orgChart val="1"/>
          <dgm:chPref val="1"/>
          <dgm:dir/>
          <dgm:animOne val="branch"/>
          <dgm:animLvl val="lvl"/>
          <dgm:resizeHandles/>
        </dgm:presLayoutVars>
      </dgm:prSet>
      <dgm:spPr/>
      <dgm:t>
        <a:bodyPr/>
        <a:lstStyle/>
        <a:p>
          <a:endParaRPr lang="es-MX"/>
        </a:p>
      </dgm:t>
    </dgm:pt>
    <dgm:pt modelId="{594753CD-1D96-44C4-8761-26BAEEE53C14}" type="pres">
      <dgm:prSet presAssocID="{B860835A-73AA-4082-89E6-F364754CE91E}" presName="hierRoot1" presStyleCnt="0">
        <dgm:presLayoutVars>
          <dgm:hierBranch val="init"/>
        </dgm:presLayoutVars>
      </dgm:prSet>
      <dgm:spPr/>
    </dgm:pt>
    <dgm:pt modelId="{132023AA-C979-43AC-9A49-0170A5F1CE61}" type="pres">
      <dgm:prSet presAssocID="{B860835A-73AA-4082-89E6-F364754CE91E}" presName="rootComposite1" presStyleCnt="0"/>
      <dgm:spPr/>
    </dgm:pt>
    <dgm:pt modelId="{1D0DEBA0-6230-4747-B216-5D43121DF8BA}" type="pres">
      <dgm:prSet presAssocID="{B860835A-73AA-4082-89E6-F364754CE91E}" presName="rootText1" presStyleLbl="node0" presStyleIdx="0" presStyleCnt="1" custScaleX="220053" custScaleY="193917">
        <dgm:presLayoutVars>
          <dgm:chPref val="3"/>
        </dgm:presLayoutVars>
      </dgm:prSet>
      <dgm:spPr/>
      <dgm:t>
        <a:bodyPr/>
        <a:lstStyle/>
        <a:p>
          <a:endParaRPr lang="es-MX"/>
        </a:p>
      </dgm:t>
    </dgm:pt>
    <dgm:pt modelId="{0D87B4DF-2733-47A9-BC7C-C413E4B24BD0}" type="pres">
      <dgm:prSet presAssocID="{B860835A-73AA-4082-89E6-F364754CE91E}" presName="rootConnector1" presStyleLbl="node1" presStyleIdx="0" presStyleCnt="0"/>
      <dgm:spPr/>
      <dgm:t>
        <a:bodyPr/>
        <a:lstStyle/>
        <a:p>
          <a:endParaRPr lang="es-MX"/>
        </a:p>
      </dgm:t>
    </dgm:pt>
    <dgm:pt modelId="{084D2744-76A8-4001-9070-C52F0D972F78}" type="pres">
      <dgm:prSet presAssocID="{B860835A-73AA-4082-89E6-F364754CE91E}" presName="hierChild2" presStyleCnt="0"/>
      <dgm:spPr/>
    </dgm:pt>
    <dgm:pt modelId="{F50CACDE-9489-49C0-9381-14A6400C673A}" type="pres">
      <dgm:prSet presAssocID="{234FBA6F-807E-4802-937F-CDDFC8D4FB29}" presName="Name37" presStyleLbl="parChTrans1D2" presStyleIdx="0" presStyleCnt="9"/>
      <dgm:spPr/>
      <dgm:t>
        <a:bodyPr/>
        <a:lstStyle/>
        <a:p>
          <a:endParaRPr lang="es-MX"/>
        </a:p>
      </dgm:t>
    </dgm:pt>
    <dgm:pt modelId="{0E0B21B4-B914-46B2-A517-663ACB2906FD}" type="pres">
      <dgm:prSet presAssocID="{06F44264-0D14-4D7A-AC06-330C0F778E5D}" presName="hierRoot2" presStyleCnt="0">
        <dgm:presLayoutVars>
          <dgm:hierBranch val="init"/>
        </dgm:presLayoutVars>
      </dgm:prSet>
      <dgm:spPr/>
    </dgm:pt>
    <dgm:pt modelId="{2B18B020-4619-472E-9A76-C03946D4BBDA}" type="pres">
      <dgm:prSet presAssocID="{06F44264-0D14-4D7A-AC06-330C0F778E5D}" presName="rootComposite" presStyleCnt="0"/>
      <dgm:spPr/>
    </dgm:pt>
    <dgm:pt modelId="{FF548BA9-9E85-4EE8-9AE4-323EBFF0DF23}" type="pres">
      <dgm:prSet presAssocID="{06F44264-0D14-4D7A-AC06-330C0F778E5D}" presName="rootText" presStyleLbl="node2" presStyleIdx="0" presStyleCnt="9">
        <dgm:presLayoutVars>
          <dgm:chPref val="3"/>
        </dgm:presLayoutVars>
      </dgm:prSet>
      <dgm:spPr/>
      <dgm:t>
        <a:bodyPr/>
        <a:lstStyle/>
        <a:p>
          <a:endParaRPr lang="es-MX"/>
        </a:p>
      </dgm:t>
    </dgm:pt>
    <dgm:pt modelId="{69D2BFCE-A859-46B7-AC50-90A6A59CE2FC}" type="pres">
      <dgm:prSet presAssocID="{06F44264-0D14-4D7A-AC06-330C0F778E5D}" presName="rootConnector" presStyleLbl="node2" presStyleIdx="0" presStyleCnt="9"/>
      <dgm:spPr/>
      <dgm:t>
        <a:bodyPr/>
        <a:lstStyle/>
        <a:p>
          <a:endParaRPr lang="es-MX"/>
        </a:p>
      </dgm:t>
    </dgm:pt>
    <dgm:pt modelId="{7B82871C-5F56-45C9-835C-C37D57F97A62}" type="pres">
      <dgm:prSet presAssocID="{06F44264-0D14-4D7A-AC06-330C0F778E5D}" presName="hierChild4" presStyleCnt="0"/>
      <dgm:spPr/>
    </dgm:pt>
    <dgm:pt modelId="{89EB8E7A-153F-4857-869E-1F972BB10292}" type="pres">
      <dgm:prSet presAssocID="{1A0F95ED-37BC-4D21-BCB4-A2F2AB520DC9}" presName="Name37" presStyleLbl="parChTrans1D3" presStyleIdx="0" presStyleCnt="9"/>
      <dgm:spPr/>
      <dgm:t>
        <a:bodyPr/>
        <a:lstStyle/>
        <a:p>
          <a:endParaRPr lang="es-MX"/>
        </a:p>
      </dgm:t>
    </dgm:pt>
    <dgm:pt modelId="{42B46A96-3556-4266-8944-AD84C1DFCE5D}" type="pres">
      <dgm:prSet presAssocID="{DA4A8E3A-8F92-4A94-8066-B4B8DEF92CF1}" presName="hierRoot2" presStyleCnt="0">
        <dgm:presLayoutVars>
          <dgm:hierBranch val="init"/>
        </dgm:presLayoutVars>
      </dgm:prSet>
      <dgm:spPr/>
    </dgm:pt>
    <dgm:pt modelId="{5333590D-C328-4059-B6EA-8637D9A2BF09}" type="pres">
      <dgm:prSet presAssocID="{DA4A8E3A-8F92-4A94-8066-B4B8DEF92CF1}" presName="rootComposite" presStyleCnt="0"/>
      <dgm:spPr/>
    </dgm:pt>
    <dgm:pt modelId="{A540013E-6907-4540-AEB7-BE85A241219C}" type="pres">
      <dgm:prSet presAssocID="{DA4A8E3A-8F92-4A94-8066-B4B8DEF92CF1}" presName="rootText" presStyleLbl="node3" presStyleIdx="0" presStyleCnt="9">
        <dgm:presLayoutVars>
          <dgm:chPref val="3"/>
        </dgm:presLayoutVars>
      </dgm:prSet>
      <dgm:spPr/>
      <dgm:t>
        <a:bodyPr/>
        <a:lstStyle/>
        <a:p>
          <a:endParaRPr lang="es-MX"/>
        </a:p>
      </dgm:t>
    </dgm:pt>
    <dgm:pt modelId="{5BC91767-9D25-4946-83CD-82D335F2F553}" type="pres">
      <dgm:prSet presAssocID="{DA4A8E3A-8F92-4A94-8066-B4B8DEF92CF1}" presName="rootConnector" presStyleLbl="node3" presStyleIdx="0" presStyleCnt="9"/>
      <dgm:spPr/>
      <dgm:t>
        <a:bodyPr/>
        <a:lstStyle/>
        <a:p>
          <a:endParaRPr lang="es-MX"/>
        </a:p>
      </dgm:t>
    </dgm:pt>
    <dgm:pt modelId="{CC54BC28-1C9E-4753-A0D3-A558B549A343}" type="pres">
      <dgm:prSet presAssocID="{DA4A8E3A-8F92-4A94-8066-B4B8DEF92CF1}" presName="hierChild4" presStyleCnt="0"/>
      <dgm:spPr/>
    </dgm:pt>
    <dgm:pt modelId="{D253DD91-2D80-4BBC-93ED-F09F5A269057}" type="pres">
      <dgm:prSet presAssocID="{A898DEF4-9CAF-418A-AF96-E762BC1ACA43}" presName="Name37" presStyleLbl="parChTrans1D4" presStyleIdx="0" presStyleCnt="25"/>
      <dgm:spPr/>
      <dgm:t>
        <a:bodyPr/>
        <a:lstStyle/>
        <a:p>
          <a:endParaRPr lang="es-MX"/>
        </a:p>
      </dgm:t>
    </dgm:pt>
    <dgm:pt modelId="{78FF7C04-E553-4A55-9E8F-F5F11B66B2AE}" type="pres">
      <dgm:prSet presAssocID="{D5B2D22F-0776-435A-BC35-685FF06BCEF7}" presName="hierRoot2" presStyleCnt="0">
        <dgm:presLayoutVars>
          <dgm:hierBranch val="init"/>
        </dgm:presLayoutVars>
      </dgm:prSet>
      <dgm:spPr/>
    </dgm:pt>
    <dgm:pt modelId="{E05894FF-FA91-4F5D-908E-9AF605D959D3}" type="pres">
      <dgm:prSet presAssocID="{D5B2D22F-0776-435A-BC35-685FF06BCEF7}" presName="rootComposite" presStyleCnt="0"/>
      <dgm:spPr/>
    </dgm:pt>
    <dgm:pt modelId="{F3B0F975-5537-4329-9D5B-1F1BB6F94F2B}" type="pres">
      <dgm:prSet presAssocID="{D5B2D22F-0776-435A-BC35-685FF06BCEF7}" presName="rootText" presStyleLbl="node4" presStyleIdx="0" presStyleCnt="25" custScaleX="113780" custScaleY="475678">
        <dgm:presLayoutVars>
          <dgm:chPref val="3"/>
        </dgm:presLayoutVars>
      </dgm:prSet>
      <dgm:spPr/>
      <dgm:t>
        <a:bodyPr/>
        <a:lstStyle/>
        <a:p>
          <a:endParaRPr lang="es-MX"/>
        </a:p>
      </dgm:t>
    </dgm:pt>
    <dgm:pt modelId="{737839E8-C444-4B4A-9D54-6F412CBA4C18}" type="pres">
      <dgm:prSet presAssocID="{D5B2D22F-0776-435A-BC35-685FF06BCEF7}" presName="rootConnector" presStyleLbl="node4" presStyleIdx="0" presStyleCnt="25"/>
      <dgm:spPr/>
      <dgm:t>
        <a:bodyPr/>
        <a:lstStyle/>
        <a:p>
          <a:endParaRPr lang="es-MX"/>
        </a:p>
      </dgm:t>
    </dgm:pt>
    <dgm:pt modelId="{DE257F5B-D964-43E6-A369-3A2AA2136F4D}" type="pres">
      <dgm:prSet presAssocID="{D5B2D22F-0776-435A-BC35-685FF06BCEF7}" presName="hierChild4" presStyleCnt="0"/>
      <dgm:spPr/>
    </dgm:pt>
    <dgm:pt modelId="{6D90D3F5-54F0-4E33-8E38-610343A145DE}" type="pres">
      <dgm:prSet presAssocID="{2B6350C1-B1CE-4F30-8240-7D9A37AE62E0}" presName="Name37" presStyleLbl="parChTrans1D4" presStyleIdx="1" presStyleCnt="25"/>
      <dgm:spPr/>
      <dgm:t>
        <a:bodyPr/>
        <a:lstStyle/>
        <a:p>
          <a:endParaRPr lang="es-MX"/>
        </a:p>
      </dgm:t>
    </dgm:pt>
    <dgm:pt modelId="{506FD204-AB20-48FE-8FA4-D198E0015C7E}" type="pres">
      <dgm:prSet presAssocID="{7E04C72A-238E-4CE5-A214-F047904C87D8}" presName="hierRoot2" presStyleCnt="0">
        <dgm:presLayoutVars>
          <dgm:hierBranch val="init"/>
        </dgm:presLayoutVars>
      </dgm:prSet>
      <dgm:spPr/>
    </dgm:pt>
    <dgm:pt modelId="{80CB796D-ECFC-4C5C-AB09-7D9722D40596}" type="pres">
      <dgm:prSet presAssocID="{7E04C72A-238E-4CE5-A214-F047904C87D8}" presName="rootComposite" presStyleCnt="0"/>
      <dgm:spPr/>
    </dgm:pt>
    <dgm:pt modelId="{B713AB72-3ED6-42E0-A7EA-9C99D0FABDA2}" type="pres">
      <dgm:prSet presAssocID="{7E04C72A-238E-4CE5-A214-F047904C87D8}" presName="rootText" presStyleLbl="node4" presStyleIdx="1" presStyleCnt="25" custScaleY="127340">
        <dgm:presLayoutVars>
          <dgm:chPref val="3"/>
        </dgm:presLayoutVars>
      </dgm:prSet>
      <dgm:spPr/>
      <dgm:t>
        <a:bodyPr/>
        <a:lstStyle/>
        <a:p>
          <a:endParaRPr lang="es-MX"/>
        </a:p>
      </dgm:t>
    </dgm:pt>
    <dgm:pt modelId="{CC340B12-D3B0-4F41-9F7C-7C487B59941C}" type="pres">
      <dgm:prSet presAssocID="{7E04C72A-238E-4CE5-A214-F047904C87D8}" presName="rootConnector" presStyleLbl="node4" presStyleIdx="1" presStyleCnt="25"/>
      <dgm:spPr/>
      <dgm:t>
        <a:bodyPr/>
        <a:lstStyle/>
        <a:p>
          <a:endParaRPr lang="es-MX"/>
        </a:p>
      </dgm:t>
    </dgm:pt>
    <dgm:pt modelId="{C52F3C54-FFFF-47C5-B5FA-02C9918E9C29}" type="pres">
      <dgm:prSet presAssocID="{7E04C72A-238E-4CE5-A214-F047904C87D8}" presName="hierChild4" presStyleCnt="0"/>
      <dgm:spPr/>
    </dgm:pt>
    <dgm:pt modelId="{A5674E66-5F85-48C3-ADA5-3C9D8FD784C2}" type="pres">
      <dgm:prSet presAssocID="{7E04C72A-238E-4CE5-A214-F047904C87D8}" presName="hierChild5" presStyleCnt="0"/>
      <dgm:spPr/>
    </dgm:pt>
    <dgm:pt modelId="{62087876-B1C3-487B-8E20-0B573A6E567F}" type="pres">
      <dgm:prSet presAssocID="{D5B2D22F-0776-435A-BC35-685FF06BCEF7}" presName="hierChild5" presStyleCnt="0"/>
      <dgm:spPr/>
    </dgm:pt>
    <dgm:pt modelId="{70CB4FDF-BB05-45BF-BB06-3D4981B55455}" type="pres">
      <dgm:prSet presAssocID="{DA4A8E3A-8F92-4A94-8066-B4B8DEF92CF1}" presName="hierChild5" presStyleCnt="0"/>
      <dgm:spPr/>
    </dgm:pt>
    <dgm:pt modelId="{157F82E6-CDB4-42A6-A7F7-E7E0970A1B06}" type="pres">
      <dgm:prSet presAssocID="{06F44264-0D14-4D7A-AC06-330C0F778E5D}" presName="hierChild5" presStyleCnt="0"/>
      <dgm:spPr/>
    </dgm:pt>
    <dgm:pt modelId="{DE2AE2F0-8B77-4972-BFAC-9375030F0FD2}" type="pres">
      <dgm:prSet presAssocID="{68239102-A983-42FF-8EF9-847962EE8881}" presName="Name37" presStyleLbl="parChTrans1D2" presStyleIdx="1" presStyleCnt="9"/>
      <dgm:spPr/>
      <dgm:t>
        <a:bodyPr/>
        <a:lstStyle/>
        <a:p>
          <a:endParaRPr lang="es-MX"/>
        </a:p>
      </dgm:t>
    </dgm:pt>
    <dgm:pt modelId="{29FB7595-4F56-4404-A6F1-75607CC5B825}" type="pres">
      <dgm:prSet presAssocID="{FF55090A-4419-4E32-8440-E28A7C168C33}" presName="hierRoot2" presStyleCnt="0">
        <dgm:presLayoutVars>
          <dgm:hierBranch val="init"/>
        </dgm:presLayoutVars>
      </dgm:prSet>
      <dgm:spPr/>
    </dgm:pt>
    <dgm:pt modelId="{644D0B32-6A23-45CF-ADB0-6617E10F3A06}" type="pres">
      <dgm:prSet presAssocID="{FF55090A-4419-4E32-8440-E28A7C168C33}" presName="rootComposite" presStyleCnt="0"/>
      <dgm:spPr/>
    </dgm:pt>
    <dgm:pt modelId="{E28D641B-3D77-4D95-A590-F19B0411D92F}" type="pres">
      <dgm:prSet presAssocID="{FF55090A-4419-4E32-8440-E28A7C168C33}" presName="rootText" presStyleLbl="node2" presStyleIdx="1" presStyleCnt="9">
        <dgm:presLayoutVars>
          <dgm:chPref val="3"/>
        </dgm:presLayoutVars>
      </dgm:prSet>
      <dgm:spPr/>
      <dgm:t>
        <a:bodyPr/>
        <a:lstStyle/>
        <a:p>
          <a:endParaRPr lang="es-MX"/>
        </a:p>
      </dgm:t>
    </dgm:pt>
    <dgm:pt modelId="{DD4D8326-A622-4411-93C1-E11D9627547D}" type="pres">
      <dgm:prSet presAssocID="{FF55090A-4419-4E32-8440-E28A7C168C33}" presName="rootConnector" presStyleLbl="node2" presStyleIdx="1" presStyleCnt="9"/>
      <dgm:spPr/>
      <dgm:t>
        <a:bodyPr/>
        <a:lstStyle/>
        <a:p>
          <a:endParaRPr lang="es-MX"/>
        </a:p>
      </dgm:t>
    </dgm:pt>
    <dgm:pt modelId="{395DD394-2D45-46E4-9EEB-9C3E5B078957}" type="pres">
      <dgm:prSet presAssocID="{FF55090A-4419-4E32-8440-E28A7C168C33}" presName="hierChild4" presStyleCnt="0"/>
      <dgm:spPr/>
    </dgm:pt>
    <dgm:pt modelId="{AFC0DED5-540B-47D1-9CBC-05697B6BC0A0}" type="pres">
      <dgm:prSet presAssocID="{A0745146-257D-418F-8404-E57B5BFA3A5E}" presName="Name37" presStyleLbl="parChTrans1D3" presStyleIdx="1" presStyleCnt="9"/>
      <dgm:spPr/>
      <dgm:t>
        <a:bodyPr/>
        <a:lstStyle/>
        <a:p>
          <a:endParaRPr lang="es-MX"/>
        </a:p>
      </dgm:t>
    </dgm:pt>
    <dgm:pt modelId="{D9F76F59-615E-47CB-A3D5-4A650FD7FF21}" type="pres">
      <dgm:prSet presAssocID="{E8F580C3-B6F7-48A4-9C8A-EC580BEF3113}" presName="hierRoot2" presStyleCnt="0">
        <dgm:presLayoutVars>
          <dgm:hierBranch val="init"/>
        </dgm:presLayoutVars>
      </dgm:prSet>
      <dgm:spPr/>
    </dgm:pt>
    <dgm:pt modelId="{BC73A4C6-B1A2-41DA-9D36-9FA0B86792BF}" type="pres">
      <dgm:prSet presAssocID="{E8F580C3-B6F7-48A4-9C8A-EC580BEF3113}" presName="rootComposite" presStyleCnt="0"/>
      <dgm:spPr/>
    </dgm:pt>
    <dgm:pt modelId="{658B6B32-93DE-499E-B29B-BE13975123AB}" type="pres">
      <dgm:prSet presAssocID="{E8F580C3-B6F7-48A4-9C8A-EC580BEF3113}" presName="rootText" presStyleLbl="node3" presStyleIdx="1" presStyleCnt="9">
        <dgm:presLayoutVars>
          <dgm:chPref val="3"/>
        </dgm:presLayoutVars>
      </dgm:prSet>
      <dgm:spPr/>
      <dgm:t>
        <a:bodyPr/>
        <a:lstStyle/>
        <a:p>
          <a:endParaRPr lang="es-MX"/>
        </a:p>
      </dgm:t>
    </dgm:pt>
    <dgm:pt modelId="{50F8B38C-01AF-424F-BFF0-17E8F69D3CC5}" type="pres">
      <dgm:prSet presAssocID="{E8F580C3-B6F7-48A4-9C8A-EC580BEF3113}" presName="rootConnector" presStyleLbl="node3" presStyleIdx="1" presStyleCnt="9"/>
      <dgm:spPr/>
      <dgm:t>
        <a:bodyPr/>
        <a:lstStyle/>
        <a:p>
          <a:endParaRPr lang="es-MX"/>
        </a:p>
      </dgm:t>
    </dgm:pt>
    <dgm:pt modelId="{B11AA6B0-6DA1-4657-934E-1E592F307C08}" type="pres">
      <dgm:prSet presAssocID="{E8F580C3-B6F7-48A4-9C8A-EC580BEF3113}" presName="hierChild4" presStyleCnt="0"/>
      <dgm:spPr/>
    </dgm:pt>
    <dgm:pt modelId="{68E0ADC3-C8BF-4892-B914-D6A8FF813566}" type="pres">
      <dgm:prSet presAssocID="{39088BE6-D89D-490C-9484-66D1A0C920B6}" presName="Name37" presStyleLbl="parChTrans1D4" presStyleIdx="2" presStyleCnt="25"/>
      <dgm:spPr/>
      <dgm:t>
        <a:bodyPr/>
        <a:lstStyle/>
        <a:p>
          <a:endParaRPr lang="es-MX"/>
        </a:p>
      </dgm:t>
    </dgm:pt>
    <dgm:pt modelId="{3FA8F81A-EA5A-470B-A7D0-6DF2878A6896}" type="pres">
      <dgm:prSet presAssocID="{34B2305E-FFEC-4447-9C5E-6FEDEF47F9C4}" presName="hierRoot2" presStyleCnt="0">
        <dgm:presLayoutVars>
          <dgm:hierBranch val="init"/>
        </dgm:presLayoutVars>
      </dgm:prSet>
      <dgm:spPr/>
    </dgm:pt>
    <dgm:pt modelId="{34851A5C-C2C4-484C-B642-E3B513219E40}" type="pres">
      <dgm:prSet presAssocID="{34B2305E-FFEC-4447-9C5E-6FEDEF47F9C4}" presName="rootComposite" presStyleCnt="0"/>
      <dgm:spPr/>
    </dgm:pt>
    <dgm:pt modelId="{5D212D83-90E8-43D2-A88E-35FB80A724A2}" type="pres">
      <dgm:prSet presAssocID="{34B2305E-FFEC-4447-9C5E-6FEDEF47F9C4}" presName="rootText" presStyleLbl="node4" presStyleIdx="2" presStyleCnt="25" custScaleY="524008">
        <dgm:presLayoutVars>
          <dgm:chPref val="3"/>
        </dgm:presLayoutVars>
      </dgm:prSet>
      <dgm:spPr/>
      <dgm:t>
        <a:bodyPr/>
        <a:lstStyle/>
        <a:p>
          <a:endParaRPr lang="es-MX"/>
        </a:p>
      </dgm:t>
    </dgm:pt>
    <dgm:pt modelId="{F4EA52BA-0933-43E2-98D3-97E3B17EEE98}" type="pres">
      <dgm:prSet presAssocID="{34B2305E-FFEC-4447-9C5E-6FEDEF47F9C4}" presName="rootConnector" presStyleLbl="node4" presStyleIdx="2" presStyleCnt="25"/>
      <dgm:spPr/>
      <dgm:t>
        <a:bodyPr/>
        <a:lstStyle/>
        <a:p>
          <a:endParaRPr lang="es-MX"/>
        </a:p>
      </dgm:t>
    </dgm:pt>
    <dgm:pt modelId="{75A60196-4ACF-4626-9218-7D942A3A97BF}" type="pres">
      <dgm:prSet presAssocID="{34B2305E-FFEC-4447-9C5E-6FEDEF47F9C4}" presName="hierChild4" presStyleCnt="0"/>
      <dgm:spPr/>
    </dgm:pt>
    <dgm:pt modelId="{5EC7EF2A-ED63-4559-B2D8-4ACF2879EA53}" type="pres">
      <dgm:prSet presAssocID="{D86E56FA-049C-4A5C-9F0B-E7A5EF69BEDD}" presName="Name37" presStyleLbl="parChTrans1D4" presStyleIdx="3" presStyleCnt="25"/>
      <dgm:spPr/>
      <dgm:t>
        <a:bodyPr/>
        <a:lstStyle/>
        <a:p>
          <a:endParaRPr lang="es-MX"/>
        </a:p>
      </dgm:t>
    </dgm:pt>
    <dgm:pt modelId="{2CE65359-00A4-484C-8A1A-3D564FFCD87F}" type="pres">
      <dgm:prSet presAssocID="{D98990D1-5CF9-4A52-8104-E6D9231A7AA8}" presName="hierRoot2" presStyleCnt="0">
        <dgm:presLayoutVars>
          <dgm:hierBranch val="init"/>
        </dgm:presLayoutVars>
      </dgm:prSet>
      <dgm:spPr/>
    </dgm:pt>
    <dgm:pt modelId="{7A475ACB-C3BB-4740-BA8B-7EBB8CDDC110}" type="pres">
      <dgm:prSet presAssocID="{D98990D1-5CF9-4A52-8104-E6D9231A7AA8}" presName="rootComposite" presStyleCnt="0"/>
      <dgm:spPr/>
    </dgm:pt>
    <dgm:pt modelId="{678070B5-240C-4416-B70D-663053381AA1}" type="pres">
      <dgm:prSet presAssocID="{D98990D1-5CF9-4A52-8104-E6D9231A7AA8}" presName="rootText" presStyleLbl="node4" presStyleIdx="3" presStyleCnt="25" custScaleY="118207">
        <dgm:presLayoutVars>
          <dgm:chPref val="3"/>
        </dgm:presLayoutVars>
      </dgm:prSet>
      <dgm:spPr/>
      <dgm:t>
        <a:bodyPr/>
        <a:lstStyle/>
        <a:p>
          <a:endParaRPr lang="es-MX"/>
        </a:p>
      </dgm:t>
    </dgm:pt>
    <dgm:pt modelId="{D79DA877-AAA1-4932-9483-F73EEF1E27A7}" type="pres">
      <dgm:prSet presAssocID="{D98990D1-5CF9-4A52-8104-E6D9231A7AA8}" presName="rootConnector" presStyleLbl="node4" presStyleIdx="3" presStyleCnt="25"/>
      <dgm:spPr/>
      <dgm:t>
        <a:bodyPr/>
        <a:lstStyle/>
        <a:p>
          <a:endParaRPr lang="es-MX"/>
        </a:p>
      </dgm:t>
    </dgm:pt>
    <dgm:pt modelId="{D229751A-CA6F-4A2A-AA17-21593DC85BB7}" type="pres">
      <dgm:prSet presAssocID="{D98990D1-5CF9-4A52-8104-E6D9231A7AA8}" presName="hierChild4" presStyleCnt="0"/>
      <dgm:spPr/>
    </dgm:pt>
    <dgm:pt modelId="{0393F3C1-8F7F-4638-8A9D-39EBE1E700D7}" type="pres">
      <dgm:prSet presAssocID="{8D40A4F5-A67D-43DD-B324-9543BF9B9DA8}" presName="Name37" presStyleLbl="parChTrans1D4" presStyleIdx="4" presStyleCnt="25"/>
      <dgm:spPr/>
      <dgm:t>
        <a:bodyPr/>
        <a:lstStyle/>
        <a:p>
          <a:endParaRPr lang="es-MX"/>
        </a:p>
      </dgm:t>
    </dgm:pt>
    <dgm:pt modelId="{EF632F13-6E2C-4EE7-A22D-2F1E8C0B7A9E}" type="pres">
      <dgm:prSet presAssocID="{E89BDB63-EEDE-4461-AE65-CE5E8EA8402E}" presName="hierRoot2" presStyleCnt="0">
        <dgm:presLayoutVars>
          <dgm:hierBranch val="init"/>
        </dgm:presLayoutVars>
      </dgm:prSet>
      <dgm:spPr/>
    </dgm:pt>
    <dgm:pt modelId="{EEF5AFED-34CF-42D9-A8AE-D7DD0821CC6F}" type="pres">
      <dgm:prSet presAssocID="{E89BDB63-EEDE-4461-AE65-CE5E8EA8402E}" presName="rootComposite" presStyleCnt="0"/>
      <dgm:spPr/>
    </dgm:pt>
    <dgm:pt modelId="{44431531-3014-482E-A521-BD55B99C245E}" type="pres">
      <dgm:prSet presAssocID="{E89BDB63-EEDE-4461-AE65-CE5E8EA8402E}" presName="rootText" presStyleLbl="node4" presStyleIdx="4" presStyleCnt="25">
        <dgm:presLayoutVars>
          <dgm:chPref val="3"/>
        </dgm:presLayoutVars>
      </dgm:prSet>
      <dgm:spPr/>
      <dgm:t>
        <a:bodyPr/>
        <a:lstStyle/>
        <a:p>
          <a:endParaRPr lang="es-MX"/>
        </a:p>
      </dgm:t>
    </dgm:pt>
    <dgm:pt modelId="{F71E8C0C-1255-4FF3-AFC3-5BB87AA242B0}" type="pres">
      <dgm:prSet presAssocID="{E89BDB63-EEDE-4461-AE65-CE5E8EA8402E}" presName="rootConnector" presStyleLbl="node4" presStyleIdx="4" presStyleCnt="25"/>
      <dgm:spPr/>
      <dgm:t>
        <a:bodyPr/>
        <a:lstStyle/>
        <a:p>
          <a:endParaRPr lang="es-MX"/>
        </a:p>
      </dgm:t>
    </dgm:pt>
    <dgm:pt modelId="{34551535-3BDB-4FEF-8851-48B6CFB1BB8B}" type="pres">
      <dgm:prSet presAssocID="{E89BDB63-EEDE-4461-AE65-CE5E8EA8402E}" presName="hierChild4" presStyleCnt="0"/>
      <dgm:spPr/>
    </dgm:pt>
    <dgm:pt modelId="{8FFDD223-CB87-4361-BA7B-F4BAF7CAFAE5}" type="pres">
      <dgm:prSet presAssocID="{1F10FDA6-2D8B-41F2-B4C3-EC87DC2772ED}" presName="Name37" presStyleLbl="parChTrans1D4" presStyleIdx="5" presStyleCnt="25"/>
      <dgm:spPr/>
      <dgm:t>
        <a:bodyPr/>
        <a:lstStyle/>
        <a:p>
          <a:endParaRPr lang="es-MX"/>
        </a:p>
      </dgm:t>
    </dgm:pt>
    <dgm:pt modelId="{810A9CF2-C620-4453-BBBE-FA8D9B8FDE1E}" type="pres">
      <dgm:prSet presAssocID="{6BA5FE17-53C0-4C39-9039-151A38E188EF}" presName="hierRoot2" presStyleCnt="0">
        <dgm:presLayoutVars>
          <dgm:hierBranch val="init"/>
        </dgm:presLayoutVars>
      </dgm:prSet>
      <dgm:spPr/>
    </dgm:pt>
    <dgm:pt modelId="{26E91B7D-4386-4E97-8091-A2922D79F95A}" type="pres">
      <dgm:prSet presAssocID="{6BA5FE17-53C0-4C39-9039-151A38E188EF}" presName="rootComposite" presStyleCnt="0"/>
      <dgm:spPr/>
    </dgm:pt>
    <dgm:pt modelId="{D22A0DB9-3E4F-47EC-B4EA-96BF4045191E}" type="pres">
      <dgm:prSet presAssocID="{6BA5FE17-53C0-4C39-9039-151A38E188EF}" presName="rootText" presStyleLbl="node4" presStyleIdx="5" presStyleCnt="25">
        <dgm:presLayoutVars>
          <dgm:chPref val="3"/>
        </dgm:presLayoutVars>
      </dgm:prSet>
      <dgm:spPr/>
      <dgm:t>
        <a:bodyPr/>
        <a:lstStyle/>
        <a:p>
          <a:endParaRPr lang="es-MX"/>
        </a:p>
      </dgm:t>
    </dgm:pt>
    <dgm:pt modelId="{68FB5A24-37F1-48C0-BAAE-26A202097278}" type="pres">
      <dgm:prSet presAssocID="{6BA5FE17-53C0-4C39-9039-151A38E188EF}" presName="rootConnector" presStyleLbl="node4" presStyleIdx="5" presStyleCnt="25"/>
      <dgm:spPr/>
      <dgm:t>
        <a:bodyPr/>
        <a:lstStyle/>
        <a:p>
          <a:endParaRPr lang="es-MX"/>
        </a:p>
      </dgm:t>
    </dgm:pt>
    <dgm:pt modelId="{E836784D-A465-4CA7-B8E7-26134B393633}" type="pres">
      <dgm:prSet presAssocID="{6BA5FE17-53C0-4C39-9039-151A38E188EF}" presName="hierChild4" presStyleCnt="0"/>
      <dgm:spPr/>
    </dgm:pt>
    <dgm:pt modelId="{7F891BA7-0B7C-42EE-871F-5A61F0B67CE5}" type="pres">
      <dgm:prSet presAssocID="{8A18B7D6-C90D-4CAB-B983-9251742347C5}" presName="Name37" presStyleLbl="parChTrans1D4" presStyleIdx="6" presStyleCnt="25"/>
      <dgm:spPr/>
      <dgm:t>
        <a:bodyPr/>
        <a:lstStyle/>
        <a:p>
          <a:endParaRPr lang="es-MX"/>
        </a:p>
      </dgm:t>
    </dgm:pt>
    <dgm:pt modelId="{AA29A20E-F2EE-4C49-9A62-694221A03721}" type="pres">
      <dgm:prSet presAssocID="{0BFE928E-9473-44D5-A59E-53C53761D52F}" presName="hierRoot2" presStyleCnt="0">
        <dgm:presLayoutVars>
          <dgm:hierBranch val="init"/>
        </dgm:presLayoutVars>
      </dgm:prSet>
      <dgm:spPr/>
    </dgm:pt>
    <dgm:pt modelId="{A518632F-B2F2-445C-AEF5-5B2F8F1BCA6C}" type="pres">
      <dgm:prSet presAssocID="{0BFE928E-9473-44D5-A59E-53C53761D52F}" presName="rootComposite" presStyleCnt="0"/>
      <dgm:spPr/>
    </dgm:pt>
    <dgm:pt modelId="{0F80A76B-AF0A-4368-BD52-612B9F0C1AD2}" type="pres">
      <dgm:prSet presAssocID="{0BFE928E-9473-44D5-A59E-53C53761D52F}" presName="rootText" presStyleLbl="node4" presStyleIdx="6" presStyleCnt="25">
        <dgm:presLayoutVars>
          <dgm:chPref val="3"/>
        </dgm:presLayoutVars>
      </dgm:prSet>
      <dgm:spPr/>
      <dgm:t>
        <a:bodyPr/>
        <a:lstStyle/>
        <a:p>
          <a:endParaRPr lang="es-MX"/>
        </a:p>
      </dgm:t>
    </dgm:pt>
    <dgm:pt modelId="{61F7127B-5EA6-4CF1-9BF8-2C404B56CAAF}" type="pres">
      <dgm:prSet presAssocID="{0BFE928E-9473-44D5-A59E-53C53761D52F}" presName="rootConnector" presStyleLbl="node4" presStyleIdx="6" presStyleCnt="25"/>
      <dgm:spPr/>
      <dgm:t>
        <a:bodyPr/>
        <a:lstStyle/>
        <a:p>
          <a:endParaRPr lang="es-MX"/>
        </a:p>
      </dgm:t>
    </dgm:pt>
    <dgm:pt modelId="{81ED2658-87A2-433E-A894-8CC64BB88177}" type="pres">
      <dgm:prSet presAssocID="{0BFE928E-9473-44D5-A59E-53C53761D52F}" presName="hierChild4" presStyleCnt="0"/>
      <dgm:spPr/>
    </dgm:pt>
    <dgm:pt modelId="{FAF20A72-C6E4-460D-B657-B8180D6221EA}" type="pres">
      <dgm:prSet presAssocID="{0BFE928E-9473-44D5-A59E-53C53761D52F}" presName="hierChild5" presStyleCnt="0"/>
      <dgm:spPr/>
    </dgm:pt>
    <dgm:pt modelId="{874BFB7C-4E69-417A-B36D-C89355AA6A2D}" type="pres">
      <dgm:prSet presAssocID="{6BA5FE17-53C0-4C39-9039-151A38E188EF}" presName="hierChild5" presStyleCnt="0"/>
      <dgm:spPr/>
    </dgm:pt>
    <dgm:pt modelId="{51B56276-451C-414F-BEEF-63372ECD5294}" type="pres">
      <dgm:prSet presAssocID="{E89BDB63-EEDE-4461-AE65-CE5E8EA8402E}" presName="hierChild5" presStyleCnt="0"/>
      <dgm:spPr/>
    </dgm:pt>
    <dgm:pt modelId="{50EB7609-D174-40A5-A88F-90600BF7B97E}" type="pres">
      <dgm:prSet presAssocID="{D98990D1-5CF9-4A52-8104-E6D9231A7AA8}" presName="hierChild5" presStyleCnt="0"/>
      <dgm:spPr/>
    </dgm:pt>
    <dgm:pt modelId="{E7A4CFFE-E860-448C-9102-8F35A811E4B4}" type="pres">
      <dgm:prSet presAssocID="{34B2305E-FFEC-4447-9C5E-6FEDEF47F9C4}" presName="hierChild5" presStyleCnt="0"/>
      <dgm:spPr/>
    </dgm:pt>
    <dgm:pt modelId="{4C797C8E-9115-46C7-B40D-FD6985A98210}" type="pres">
      <dgm:prSet presAssocID="{E8F580C3-B6F7-48A4-9C8A-EC580BEF3113}" presName="hierChild5" presStyleCnt="0"/>
      <dgm:spPr/>
    </dgm:pt>
    <dgm:pt modelId="{3E24704E-8EC3-49F5-A52E-E9B6D9A36AC9}" type="pres">
      <dgm:prSet presAssocID="{FF55090A-4419-4E32-8440-E28A7C168C33}" presName="hierChild5" presStyleCnt="0"/>
      <dgm:spPr/>
    </dgm:pt>
    <dgm:pt modelId="{4FEAB84C-4107-4762-878B-5BB45F0185E2}" type="pres">
      <dgm:prSet presAssocID="{5F88619E-DABD-485A-9B42-20EE957EADB0}" presName="Name37" presStyleLbl="parChTrans1D2" presStyleIdx="2" presStyleCnt="9"/>
      <dgm:spPr/>
      <dgm:t>
        <a:bodyPr/>
        <a:lstStyle/>
        <a:p>
          <a:endParaRPr lang="es-MX"/>
        </a:p>
      </dgm:t>
    </dgm:pt>
    <dgm:pt modelId="{E6874BA5-49E1-45EE-90C5-F9E98D8F2491}" type="pres">
      <dgm:prSet presAssocID="{F99AEB13-A972-4141-B243-339A53F663F0}" presName="hierRoot2" presStyleCnt="0">
        <dgm:presLayoutVars>
          <dgm:hierBranch val="init"/>
        </dgm:presLayoutVars>
      </dgm:prSet>
      <dgm:spPr/>
    </dgm:pt>
    <dgm:pt modelId="{ACCC9502-EC71-4819-8304-581B0CBFDA3E}" type="pres">
      <dgm:prSet presAssocID="{F99AEB13-A972-4141-B243-339A53F663F0}" presName="rootComposite" presStyleCnt="0"/>
      <dgm:spPr/>
    </dgm:pt>
    <dgm:pt modelId="{7B287E0D-A165-4DA4-948A-CB899287A902}" type="pres">
      <dgm:prSet presAssocID="{F99AEB13-A972-4141-B243-339A53F663F0}" presName="rootText" presStyleLbl="node2" presStyleIdx="2" presStyleCnt="9">
        <dgm:presLayoutVars>
          <dgm:chPref val="3"/>
        </dgm:presLayoutVars>
      </dgm:prSet>
      <dgm:spPr/>
      <dgm:t>
        <a:bodyPr/>
        <a:lstStyle/>
        <a:p>
          <a:endParaRPr lang="es-MX"/>
        </a:p>
      </dgm:t>
    </dgm:pt>
    <dgm:pt modelId="{0ED689C8-50B2-4F70-942A-AB2869114E01}" type="pres">
      <dgm:prSet presAssocID="{F99AEB13-A972-4141-B243-339A53F663F0}" presName="rootConnector" presStyleLbl="node2" presStyleIdx="2" presStyleCnt="9"/>
      <dgm:spPr/>
      <dgm:t>
        <a:bodyPr/>
        <a:lstStyle/>
        <a:p>
          <a:endParaRPr lang="es-MX"/>
        </a:p>
      </dgm:t>
    </dgm:pt>
    <dgm:pt modelId="{AE312CBE-824F-47C4-8F76-53751F6EA76B}" type="pres">
      <dgm:prSet presAssocID="{F99AEB13-A972-4141-B243-339A53F663F0}" presName="hierChild4" presStyleCnt="0"/>
      <dgm:spPr/>
    </dgm:pt>
    <dgm:pt modelId="{D1275DA4-583F-4832-85C7-9F6BB6969B8F}" type="pres">
      <dgm:prSet presAssocID="{8FE29AEC-A078-4DAA-86C6-03E5B9F7F3B1}" presName="Name37" presStyleLbl="parChTrans1D3" presStyleIdx="2" presStyleCnt="9"/>
      <dgm:spPr/>
      <dgm:t>
        <a:bodyPr/>
        <a:lstStyle/>
        <a:p>
          <a:endParaRPr lang="es-MX"/>
        </a:p>
      </dgm:t>
    </dgm:pt>
    <dgm:pt modelId="{0A0B8835-E499-4CD4-B95A-D69FEBE34B61}" type="pres">
      <dgm:prSet presAssocID="{24AE9BA6-B912-4F12-814E-B6AC53B9EC84}" presName="hierRoot2" presStyleCnt="0">
        <dgm:presLayoutVars>
          <dgm:hierBranch val="init"/>
        </dgm:presLayoutVars>
      </dgm:prSet>
      <dgm:spPr/>
    </dgm:pt>
    <dgm:pt modelId="{E4C5D111-9B70-4EF8-BCD3-81B0A18216A9}" type="pres">
      <dgm:prSet presAssocID="{24AE9BA6-B912-4F12-814E-B6AC53B9EC84}" presName="rootComposite" presStyleCnt="0"/>
      <dgm:spPr/>
    </dgm:pt>
    <dgm:pt modelId="{32AB6CB7-0E77-4AAA-8689-21CBBB0AB860}" type="pres">
      <dgm:prSet presAssocID="{24AE9BA6-B912-4F12-814E-B6AC53B9EC84}" presName="rootText" presStyleLbl="node3" presStyleIdx="2" presStyleCnt="9">
        <dgm:presLayoutVars>
          <dgm:chPref val="3"/>
        </dgm:presLayoutVars>
      </dgm:prSet>
      <dgm:spPr/>
      <dgm:t>
        <a:bodyPr/>
        <a:lstStyle/>
        <a:p>
          <a:endParaRPr lang="es-MX"/>
        </a:p>
      </dgm:t>
    </dgm:pt>
    <dgm:pt modelId="{EED4EB39-B18B-4015-BAF2-7329B987DE53}" type="pres">
      <dgm:prSet presAssocID="{24AE9BA6-B912-4F12-814E-B6AC53B9EC84}" presName="rootConnector" presStyleLbl="node3" presStyleIdx="2" presStyleCnt="9"/>
      <dgm:spPr/>
      <dgm:t>
        <a:bodyPr/>
        <a:lstStyle/>
        <a:p>
          <a:endParaRPr lang="es-MX"/>
        </a:p>
      </dgm:t>
    </dgm:pt>
    <dgm:pt modelId="{3E678923-756D-408C-841B-C31CA598D66B}" type="pres">
      <dgm:prSet presAssocID="{24AE9BA6-B912-4F12-814E-B6AC53B9EC84}" presName="hierChild4" presStyleCnt="0"/>
      <dgm:spPr/>
    </dgm:pt>
    <dgm:pt modelId="{67E3FD2A-41C8-41B9-A34F-038EB542E6AD}" type="pres">
      <dgm:prSet presAssocID="{AA192441-5122-4B5F-B458-738969F7DAF6}" presName="Name37" presStyleLbl="parChTrans1D4" presStyleIdx="7" presStyleCnt="25"/>
      <dgm:spPr/>
      <dgm:t>
        <a:bodyPr/>
        <a:lstStyle/>
        <a:p>
          <a:endParaRPr lang="es-MX"/>
        </a:p>
      </dgm:t>
    </dgm:pt>
    <dgm:pt modelId="{20EF01DD-6F03-4606-8AEA-063135F2648D}" type="pres">
      <dgm:prSet presAssocID="{0E026A29-C48D-443E-AC27-99E6C8CB72C3}" presName="hierRoot2" presStyleCnt="0">
        <dgm:presLayoutVars>
          <dgm:hierBranch val="init"/>
        </dgm:presLayoutVars>
      </dgm:prSet>
      <dgm:spPr/>
    </dgm:pt>
    <dgm:pt modelId="{54C7426C-FBA9-4668-8C3D-3B38EAA8E28F}" type="pres">
      <dgm:prSet presAssocID="{0E026A29-C48D-443E-AC27-99E6C8CB72C3}" presName="rootComposite" presStyleCnt="0"/>
      <dgm:spPr/>
    </dgm:pt>
    <dgm:pt modelId="{184014F0-6C9D-4CF2-BDED-9F17DB1A9A5F}" type="pres">
      <dgm:prSet presAssocID="{0E026A29-C48D-443E-AC27-99E6C8CB72C3}" presName="rootText" presStyleLbl="node4" presStyleIdx="7" presStyleCnt="25" custScaleX="123611" custScaleY="505968">
        <dgm:presLayoutVars>
          <dgm:chPref val="3"/>
        </dgm:presLayoutVars>
      </dgm:prSet>
      <dgm:spPr/>
      <dgm:t>
        <a:bodyPr/>
        <a:lstStyle/>
        <a:p>
          <a:endParaRPr lang="es-MX"/>
        </a:p>
      </dgm:t>
    </dgm:pt>
    <dgm:pt modelId="{CD79123B-AD90-4C71-A1F4-2765176DC21F}" type="pres">
      <dgm:prSet presAssocID="{0E026A29-C48D-443E-AC27-99E6C8CB72C3}" presName="rootConnector" presStyleLbl="node4" presStyleIdx="7" presStyleCnt="25"/>
      <dgm:spPr/>
      <dgm:t>
        <a:bodyPr/>
        <a:lstStyle/>
        <a:p>
          <a:endParaRPr lang="es-MX"/>
        </a:p>
      </dgm:t>
    </dgm:pt>
    <dgm:pt modelId="{05C6EA80-F0E7-42AC-AA39-DF2D6B1D012C}" type="pres">
      <dgm:prSet presAssocID="{0E026A29-C48D-443E-AC27-99E6C8CB72C3}" presName="hierChild4" presStyleCnt="0"/>
      <dgm:spPr/>
    </dgm:pt>
    <dgm:pt modelId="{957DF962-E081-46AC-B29D-A4A66F086B85}" type="pres">
      <dgm:prSet presAssocID="{473AC0F1-B445-4BF7-942A-D82F8DD87A0B}" presName="Name37" presStyleLbl="parChTrans1D4" presStyleIdx="8" presStyleCnt="25"/>
      <dgm:spPr/>
      <dgm:t>
        <a:bodyPr/>
        <a:lstStyle/>
        <a:p>
          <a:endParaRPr lang="es-MX"/>
        </a:p>
      </dgm:t>
    </dgm:pt>
    <dgm:pt modelId="{4726AB0E-90E8-4146-B58C-399C08491F73}" type="pres">
      <dgm:prSet presAssocID="{E1A253E3-CFA0-4673-BDB5-246F44C3C6D0}" presName="hierRoot2" presStyleCnt="0">
        <dgm:presLayoutVars>
          <dgm:hierBranch val="init"/>
        </dgm:presLayoutVars>
      </dgm:prSet>
      <dgm:spPr/>
    </dgm:pt>
    <dgm:pt modelId="{1049B066-9C17-4948-A27C-87E80027B06D}" type="pres">
      <dgm:prSet presAssocID="{E1A253E3-CFA0-4673-BDB5-246F44C3C6D0}" presName="rootComposite" presStyleCnt="0"/>
      <dgm:spPr/>
    </dgm:pt>
    <dgm:pt modelId="{82201F74-7CFA-49EE-AEB5-553AE0C825E7}" type="pres">
      <dgm:prSet presAssocID="{E1A253E3-CFA0-4673-BDB5-246F44C3C6D0}" presName="rootText" presStyleLbl="node4" presStyleIdx="8" presStyleCnt="25" custScaleY="119292">
        <dgm:presLayoutVars>
          <dgm:chPref val="3"/>
        </dgm:presLayoutVars>
      </dgm:prSet>
      <dgm:spPr/>
      <dgm:t>
        <a:bodyPr/>
        <a:lstStyle/>
        <a:p>
          <a:endParaRPr lang="es-MX"/>
        </a:p>
      </dgm:t>
    </dgm:pt>
    <dgm:pt modelId="{403444F7-AB9A-44A3-945E-2093FC40107F}" type="pres">
      <dgm:prSet presAssocID="{E1A253E3-CFA0-4673-BDB5-246F44C3C6D0}" presName="rootConnector" presStyleLbl="node4" presStyleIdx="8" presStyleCnt="25"/>
      <dgm:spPr/>
      <dgm:t>
        <a:bodyPr/>
        <a:lstStyle/>
        <a:p>
          <a:endParaRPr lang="es-MX"/>
        </a:p>
      </dgm:t>
    </dgm:pt>
    <dgm:pt modelId="{9668D411-B162-4316-A28E-7C1ED9106FBA}" type="pres">
      <dgm:prSet presAssocID="{E1A253E3-CFA0-4673-BDB5-246F44C3C6D0}" presName="hierChild4" presStyleCnt="0"/>
      <dgm:spPr/>
    </dgm:pt>
    <dgm:pt modelId="{E48A9F06-0F20-4E4D-BF90-EF7F16F24CFE}" type="pres">
      <dgm:prSet presAssocID="{0977A501-4A1A-4028-85A4-BA522420B2EE}" presName="Name37" presStyleLbl="parChTrans1D4" presStyleIdx="9" presStyleCnt="25"/>
      <dgm:spPr/>
      <dgm:t>
        <a:bodyPr/>
        <a:lstStyle/>
        <a:p>
          <a:endParaRPr lang="es-MX"/>
        </a:p>
      </dgm:t>
    </dgm:pt>
    <dgm:pt modelId="{E535CD87-7554-4BD8-AF87-9D4F8F50B142}" type="pres">
      <dgm:prSet presAssocID="{9FE63BAE-2685-40E4-86A8-FE04451EB881}" presName="hierRoot2" presStyleCnt="0">
        <dgm:presLayoutVars>
          <dgm:hierBranch val="init"/>
        </dgm:presLayoutVars>
      </dgm:prSet>
      <dgm:spPr/>
    </dgm:pt>
    <dgm:pt modelId="{C692B78D-2F8E-4344-A947-4EB112B62C96}" type="pres">
      <dgm:prSet presAssocID="{9FE63BAE-2685-40E4-86A8-FE04451EB881}" presName="rootComposite" presStyleCnt="0"/>
      <dgm:spPr/>
    </dgm:pt>
    <dgm:pt modelId="{3853B87F-8CC8-481E-88C2-06D0E108E467}" type="pres">
      <dgm:prSet presAssocID="{9FE63BAE-2685-40E4-86A8-FE04451EB881}" presName="rootText" presStyleLbl="node4" presStyleIdx="9" presStyleCnt="25">
        <dgm:presLayoutVars>
          <dgm:chPref val="3"/>
        </dgm:presLayoutVars>
      </dgm:prSet>
      <dgm:spPr/>
      <dgm:t>
        <a:bodyPr/>
        <a:lstStyle/>
        <a:p>
          <a:endParaRPr lang="es-MX"/>
        </a:p>
      </dgm:t>
    </dgm:pt>
    <dgm:pt modelId="{7DB1155C-13B5-4B73-883A-32C3591695E4}" type="pres">
      <dgm:prSet presAssocID="{9FE63BAE-2685-40E4-86A8-FE04451EB881}" presName="rootConnector" presStyleLbl="node4" presStyleIdx="9" presStyleCnt="25"/>
      <dgm:spPr/>
      <dgm:t>
        <a:bodyPr/>
        <a:lstStyle/>
        <a:p>
          <a:endParaRPr lang="es-MX"/>
        </a:p>
      </dgm:t>
    </dgm:pt>
    <dgm:pt modelId="{A3A56326-138B-4BF2-A514-A023C9A4A20C}" type="pres">
      <dgm:prSet presAssocID="{9FE63BAE-2685-40E4-86A8-FE04451EB881}" presName="hierChild4" presStyleCnt="0"/>
      <dgm:spPr/>
    </dgm:pt>
    <dgm:pt modelId="{A397CC9E-369C-45B8-9123-6C752E1B1012}" type="pres">
      <dgm:prSet presAssocID="{0ECA2F23-8D7F-4360-8373-5B90DCEDE9AF}" presName="Name37" presStyleLbl="parChTrans1D4" presStyleIdx="10" presStyleCnt="25"/>
      <dgm:spPr/>
      <dgm:t>
        <a:bodyPr/>
        <a:lstStyle/>
        <a:p>
          <a:endParaRPr lang="es-MX"/>
        </a:p>
      </dgm:t>
    </dgm:pt>
    <dgm:pt modelId="{37E6A993-A76E-4899-8974-22935746CD53}" type="pres">
      <dgm:prSet presAssocID="{F8C7D003-F852-467F-8174-EE02352AEEAC}" presName="hierRoot2" presStyleCnt="0">
        <dgm:presLayoutVars>
          <dgm:hierBranch val="init"/>
        </dgm:presLayoutVars>
      </dgm:prSet>
      <dgm:spPr/>
    </dgm:pt>
    <dgm:pt modelId="{5EA2609A-C749-4388-970A-E4D2A79BE09C}" type="pres">
      <dgm:prSet presAssocID="{F8C7D003-F852-467F-8174-EE02352AEEAC}" presName="rootComposite" presStyleCnt="0"/>
      <dgm:spPr/>
    </dgm:pt>
    <dgm:pt modelId="{5E977F28-51A6-4AFF-8869-927E4C7E2197}" type="pres">
      <dgm:prSet presAssocID="{F8C7D003-F852-467F-8174-EE02352AEEAC}" presName="rootText" presStyleLbl="node4" presStyleIdx="10" presStyleCnt="25">
        <dgm:presLayoutVars>
          <dgm:chPref val="3"/>
        </dgm:presLayoutVars>
      </dgm:prSet>
      <dgm:spPr/>
      <dgm:t>
        <a:bodyPr/>
        <a:lstStyle/>
        <a:p>
          <a:endParaRPr lang="es-MX"/>
        </a:p>
      </dgm:t>
    </dgm:pt>
    <dgm:pt modelId="{CAE4575E-D0B4-4041-A3DD-8054A3476B07}" type="pres">
      <dgm:prSet presAssocID="{F8C7D003-F852-467F-8174-EE02352AEEAC}" presName="rootConnector" presStyleLbl="node4" presStyleIdx="10" presStyleCnt="25"/>
      <dgm:spPr/>
      <dgm:t>
        <a:bodyPr/>
        <a:lstStyle/>
        <a:p>
          <a:endParaRPr lang="es-MX"/>
        </a:p>
      </dgm:t>
    </dgm:pt>
    <dgm:pt modelId="{B72AB687-DD46-4388-89F4-EE4A0ACD5FCE}" type="pres">
      <dgm:prSet presAssocID="{F8C7D003-F852-467F-8174-EE02352AEEAC}" presName="hierChild4" presStyleCnt="0"/>
      <dgm:spPr/>
    </dgm:pt>
    <dgm:pt modelId="{D3A2315F-17C6-4BE5-83BB-7F589A611DC6}" type="pres">
      <dgm:prSet presAssocID="{CCE99033-17C9-4A15-8E63-189DC808B698}" presName="Name37" presStyleLbl="parChTrans1D4" presStyleIdx="11" presStyleCnt="25"/>
      <dgm:spPr/>
      <dgm:t>
        <a:bodyPr/>
        <a:lstStyle/>
        <a:p>
          <a:endParaRPr lang="es-MX"/>
        </a:p>
      </dgm:t>
    </dgm:pt>
    <dgm:pt modelId="{A3353243-F378-4002-8C48-B6D5102AA2DA}" type="pres">
      <dgm:prSet presAssocID="{DFF00C2F-FB05-4C3F-A1DC-E52CAE43F00D}" presName="hierRoot2" presStyleCnt="0">
        <dgm:presLayoutVars>
          <dgm:hierBranch val="init"/>
        </dgm:presLayoutVars>
      </dgm:prSet>
      <dgm:spPr/>
    </dgm:pt>
    <dgm:pt modelId="{F2D0003F-E902-4B3A-A0AE-BC14F5208F38}" type="pres">
      <dgm:prSet presAssocID="{DFF00C2F-FB05-4C3F-A1DC-E52CAE43F00D}" presName="rootComposite" presStyleCnt="0"/>
      <dgm:spPr/>
    </dgm:pt>
    <dgm:pt modelId="{B1CDA6B2-3ACD-43F8-A9AC-1A873AF1CBA7}" type="pres">
      <dgm:prSet presAssocID="{DFF00C2F-FB05-4C3F-A1DC-E52CAE43F00D}" presName="rootText" presStyleLbl="node4" presStyleIdx="11" presStyleCnt="25">
        <dgm:presLayoutVars>
          <dgm:chPref val="3"/>
        </dgm:presLayoutVars>
      </dgm:prSet>
      <dgm:spPr/>
      <dgm:t>
        <a:bodyPr/>
        <a:lstStyle/>
        <a:p>
          <a:endParaRPr lang="es-MX"/>
        </a:p>
      </dgm:t>
    </dgm:pt>
    <dgm:pt modelId="{AB4D05E3-15EB-4572-B0AB-6B6114323224}" type="pres">
      <dgm:prSet presAssocID="{DFF00C2F-FB05-4C3F-A1DC-E52CAE43F00D}" presName="rootConnector" presStyleLbl="node4" presStyleIdx="11" presStyleCnt="25"/>
      <dgm:spPr/>
      <dgm:t>
        <a:bodyPr/>
        <a:lstStyle/>
        <a:p>
          <a:endParaRPr lang="es-MX"/>
        </a:p>
      </dgm:t>
    </dgm:pt>
    <dgm:pt modelId="{8186FCC6-025A-49B2-B3E8-41295E02084C}" type="pres">
      <dgm:prSet presAssocID="{DFF00C2F-FB05-4C3F-A1DC-E52CAE43F00D}" presName="hierChild4" presStyleCnt="0"/>
      <dgm:spPr/>
    </dgm:pt>
    <dgm:pt modelId="{E805A7E1-09D9-481A-A71D-0545EA7EAE2F}" type="pres">
      <dgm:prSet presAssocID="{9A9303B7-95A9-4198-B111-17314644D6F7}" presName="Name37" presStyleLbl="parChTrans1D4" presStyleIdx="12" presStyleCnt="25"/>
      <dgm:spPr/>
      <dgm:t>
        <a:bodyPr/>
        <a:lstStyle/>
        <a:p>
          <a:endParaRPr lang="es-MX"/>
        </a:p>
      </dgm:t>
    </dgm:pt>
    <dgm:pt modelId="{60DD524A-5626-42AE-A831-927F91196BA9}" type="pres">
      <dgm:prSet presAssocID="{82F9134E-B572-44C8-81EB-2A6D0A6554C9}" presName="hierRoot2" presStyleCnt="0">
        <dgm:presLayoutVars>
          <dgm:hierBranch val="init"/>
        </dgm:presLayoutVars>
      </dgm:prSet>
      <dgm:spPr/>
    </dgm:pt>
    <dgm:pt modelId="{B6BEEA50-67FE-4EAC-8B00-C6381F78B86C}" type="pres">
      <dgm:prSet presAssocID="{82F9134E-B572-44C8-81EB-2A6D0A6554C9}" presName="rootComposite" presStyleCnt="0"/>
      <dgm:spPr/>
    </dgm:pt>
    <dgm:pt modelId="{E40A9266-3B96-48CD-8E4E-8B3ADD4182D9}" type="pres">
      <dgm:prSet presAssocID="{82F9134E-B572-44C8-81EB-2A6D0A6554C9}" presName="rootText" presStyleLbl="node4" presStyleIdx="12" presStyleCnt="25">
        <dgm:presLayoutVars>
          <dgm:chPref val="3"/>
        </dgm:presLayoutVars>
      </dgm:prSet>
      <dgm:spPr/>
      <dgm:t>
        <a:bodyPr/>
        <a:lstStyle/>
        <a:p>
          <a:endParaRPr lang="es-MX"/>
        </a:p>
      </dgm:t>
    </dgm:pt>
    <dgm:pt modelId="{D024846C-F1E9-42FD-B0B7-69C8630E146C}" type="pres">
      <dgm:prSet presAssocID="{82F9134E-B572-44C8-81EB-2A6D0A6554C9}" presName="rootConnector" presStyleLbl="node4" presStyleIdx="12" presStyleCnt="25"/>
      <dgm:spPr/>
      <dgm:t>
        <a:bodyPr/>
        <a:lstStyle/>
        <a:p>
          <a:endParaRPr lang="es-MX"/>
        </a:p>
      </dgm:t>
    </dgm:pt>
    <dgm:pt modelId="{B4BE6F33-600E-4DCF-80A7-D206D632A675}" type="pres">
      <dgm:prSet presAssocID="{82F9134E-B572-44C8-81EB-2A6D0A6554C9}" presName="hierChild4" presStyleCnt="0"/>
      <dgm:spPr/>
    </dgm:pt>
    <dgm:pt modelId="{64CD8196-C0F7-481C-A04B-FEE390744955}" type="pres">
      <dgm:prSet presAssocID="{82F9134E-B572-44C8-81EB-2A6D0A6554C9}" presName="hierChild5" presStyleCnt="0"/>
      <dgm:spPr/>
    </dgm:pt>
    <dgm:pt modelId="{73554DFB-9227-4C78-B922-EB034C1997F8}" type="pres">
      <dgm:prSet presAssocID="{DFF00C2F-FB05-4C3F-A1DC-E52CAE43F00D}" presName="hierChild5" presStyleCnt="0"/>
      <dgm:spPr/>
    </dgm:pt>
    <dgm:pt modelId="{6FD80FD4-494B-417B-8CFC-676AC2BB4EF5}" type="pres">
      <dgm:prSet presAssocID="{F8C7D003-F852-467F-8174-EE02352AEEAC}" presName="hierChild5" presStyleCnt="0"/>
      <dgm:spPr/>
    </dgm:pt>
    <dgm:pt modelId="{5FEC040E-568C-4E88-A7D6-D651E92D2C0A}" type="pres">
      <dgm:prSet presAssocID="{9FE63BAE-2685-40E4-86A8-FE04451EB881}" presName="hierChild5" presStyleCnt="0"/>
      <dgm:spPr/>
    </dgm:pt>
    <dgm:pt modelId="{A4FCCAE4-5C6B-4A3A-8659-7F7A27969DE1}" type="pres">
      <dgm:prSet presAssocID="{E1A253E3-CFA0-4673-BDB5-246F44C3C6D0}" presName="hierChild5" presStyleCnt="0"/>
      <dgm:spPr/>
    </dgm:pt>
    <dgm:pt modelId="{EC235A16-8CB1-4841-8AD4-EB8766897E9B}" type="pres">
      <dgm:prSet presAssocID="{0E026A29-C48D-443E-AC27-99E6C8CB72C3}" presName="hierChild5" presStyleCnt="0"/>
      <dgm:spPr/>
    </dgm:pt>
    <dgm:pt modelId="{B0C14BB6-E2D1-42F2-B984-DDB326A469AB}" type="pres">
      <dgm:prSet presAssocID="{24AE9BA6-B912-4F12-814E-B6AC53B9EC84}" presName="hierChild5" presStyleCnt="0"/>
      <dgm:spPr/>
    </dgm:pt>
    <dgm:pt modelId="{3D35B18D-AEA5-4084-B7AA-37025ED58184}" type="pres">
      <dgm:prSet presAssocID="{F99AEB13-A972-4141-B243-339A53F663F0}" presName="hierChild5" presStyleCnt="0"/>
      <dgm:spPr/>
    </dgm:pt>
    <dgm:pt modelId="{C2128DA4-DE07-44CB-B96C-2865FB52752D}" type="pres">
      <dgm:prSet presAssocID="{74A937E3-05F5-4F50-BF3D-CD45D067D19C}" presName="Name37" presStyleLbl="parChTrans1D2" presStyleIdx="3" presStyleCnt="9"/>
      <dgm:spPr/>
      <dgm:t>
        <a:bodyPr/>
        <a:lstStyle/>
        <a:p>
          <a:endParaRPr lang="es-MX"/>
        </a:p>
      </dgm:t>
    </dgm:pt>
    <dgm:pt modelId="{7317F924-0373-4962-811D-25A56DC6B040}" type="pres">
      <dgm:prSet presAssocID="{F49C81F6-04D8-4BBD-A5A3-E47AFC4A62A9}" presName="hierRoot2" presStyleCnt="0">
        <dgm:presLayoutVars>
          <dgm:hierBranch val="init"/>
        </dgm:presLayoutVars>
      </dgm:prSet>
      <dgm:spPr/>
    </dgm:pt>
    <dgm:pt modelId="{B276DAE3-BE77-4139-B16C-2227977EB0D8}" type="pres">
      <dgm:prSet presAssocID="{F49C81F6-04D8-4BBD-A5A3-E47AFC4A62A9}" presName="rootComposite" presStyleCnt="0"/>
      <dgm:spPr/>
    </dgm:pt>
    <dgm:pt modelId="{42482738-D667-4838-B2C1-5AF677551C26}" type="pres">
      <dgm:prSet presAssocID="{F49C81F6-04D8-4BBD-A5A3-E47AFC4A62A9}" presName="rootText" presStyleLbl="node2" presStyleIdx="3" presStyleCnt="9">
        <dgm:presLayoutVars>
          <dgm:chPref val="3"/>
        </dgm:presLayoutVars>
      </dgm:prSet>
      <dgm:spPr/>
      <dgm:t>
        <a:bodyPr/>
        <a:lstStyle/>
        <a:p>
          <a:endParaRPr lang="es-MX"/>
        </a:p>
      </dgm:t>
    </dgm:pt>
    <dgm:pt modelId="{4F8E18E3-8DBB-4FAD-B21A-E234D312712A}" type="pres">
      <dgm:prSet presAssocID="{F49C81F6-04D8-4BBD-A5A3-E47AFC4A62A9}" presName="rootConnector" presStyleLbl="node2" presStyleIdx="3" presStyleCnt="9"/>
      <dgm:spPr/>
      <dgm:t>
        <a:bodyPr/>
        <a:lstStyle/>
        <a:p>
          <a:endParaRPr lang="es-MX"/>
        </a:p>
      </dgm:t>
    </dgm:pt>
    <dgm:pt modelId="{D9DBDBF3-9BB2-4673-813C-FE7DAC3F06E0}" type="pres">
      <dgm:prSet presAssocID="{F49C81F6-04D8-4BBD-A5A3-E47AFC4A62A9}" presName="hierChild4" presStyleCnt="0"/>
      <dgm:spPr/>
    </dgm:pt>
    <dgm:pt modelId="{7E3AAB7A-C0E6-43F8-9847-E57ADC429737}" type="pres">
      <dgm:prSet presAssocID="{CA765BC0-3BE5-47DC-A679-3F762CB03820}" presName="Name37" presStyleLbl="parChTrans1D3" presStyleIdx="3" presStyleCnt="9"/>
      <dgm:spPr/>
      <dgm:t>
        <a:bodyPr/>
        <a:lstStyle/>
        <a:p>
          <a:endParaRPr lang="es-MX"/>
        </a:p>
      </dgm:t>
    </dgm:pt>
    <dgm:pt modelId="{D05868A8-EE27-4938-B476-EAEFB11813F7}" type="pres">
      <dgm:prSet presAssocID="{E61D72C7-E360-4679-8713-DEA9A3747A34}" presName="hierRoot2" presStyleCnt="0">
        <dgm:presLayoutVars>
          <dgm:hierBranch val="init"/>
        </dgm:presLayoutVars>
      </dgm:prSet>
      <dgm:spPr/>
    </dgm:pt>
    <dgm:pt modelId="{81B49A1A-772A-4C45-A146-CF501A714D00}" type="pres">
      <dgm:prSet presAssocID="{E61D72C7-E360-4679-8713-DEA9A3747A34}" presName="rootComposite" presStyleCnt="0"/>
      <dgm:spPr/>
    </dgm:pt>
    <dgm:pt modelId="{33CEE465-C907-4AEE-A300-5129CABF2C83}" type="pres">
      <dgm:prSet presAssocID="{E61D72C7-E360-4679-8713-DEA9A3747A34}" presName="rootText" presStyleLbl="node3" presStyleIdx="3" presStyleCnt="9">
        <dgm:presLayoutVars>
          <dgm:chPref val="3"/>
        </dgm:presLayoutVars>
      </dgm:prSet>
      <dgm:spPr/>
      <dgm:t>
        <a:bodyPr/>
        <a:lstStyle/>
        <a:p>
          <a:endParaRPr lang="es-MX"/>
        </a:p>
      </dgm:t>
    </dgm:pt>
    <dgm:pt modelId="{419DA8A4-A63D-496A-821C-C620B8574369}" type="pres">
      <dgm:prSet presAssocID="{E61D72C7-E360-4679-8713-DEA9A3747A34}" presName="rootConnector" presStyleLbl="node3" presStyleIdx="3" presStyleCnt="9"/>
      <dgm:spPr/>
      <dgm:t>
        <a:bodyPr/>
        <a:lstStyle/>
        <a:p>
          <a:endParaRPr lang="es-MX"/>
        </a:p>
      </dgm:t>
    </dgm:pt>
    <dgm:pt modelId="{FEFD3B08-A2D9-41C0-B718-D5334C84016D}" type="pres">
      <dgm:prSet presAssocID="{E61D72C7-E360-4679-8713-DEA9A3747A34}" presName="hierChild4" presStyleCnt="0"/>
      <dgm:spPr/>
    </dgm:pt>
    <dgm:pt modelId="{6FF6A068-A795-4C88-A5BE-8A78D3C15E36}" type="pres">
      <dgm:prSet presAssocID="{3DA09322-9658-4B40-86C2-E12E07C71EBA}" presName="Name37" presStyleLbl="parChTrans1D4" presStyleIdx="13" presStyleCnt="25"/>
      <dgm:spPr/>
      <dgm:t>
        <a:bodyPr/>
        <a:lstStyle/>
        <a:p>
          <a:endParaRPr lang="es-MX"/>
        </a:p>
      </dgm:t>
    </dgm:pt>
    <dgm:pt modelId="{47897157-E1BA-4CC1-B43C-1433F9FDCB21}" type="pres">
      <dgm:prSet presAssocID="{FA047861-946E-440C-A6E1-CE25C9531B94}" presName="hierRoot2" presStyleCnt="0">
        <dgm:presLayoutVars>
          <dgm:hierBranch val="init"/>
        </dgm:presLayoutVars>
      </dgm:prSet>
      <dgm:spPr/>
    </dgm:pt>
    <dgm:pt modelId="{C5D66649-E5CC-45C9-BD6E-2AAEFCC6A5F7}" type="pres">
      <dgm:prSet presAssocID="{FA047861-946E-440C-A6E1-CE25C9531B94}" presName="rootComposite" presStyleCnt="0"/>
      <dgm:spPr/>
    </dgm:pt>
    <dgm:pt modelId="{9C7BC5D9-0B42-4CF5-93F9-06DBEEE572B0}" type="pres">
      <dgm:prSet presAssocID="{FA047861-946E-440C-A6E1-CE25C9531B94}" presName="rootText" presStyleLbl="node4" presStyleIdx="13" presStyleCnt="25" custScaleY="604956">
        <dgm:presLayoutVars>
          <dgm:chPref val="3"/>
        </dgm:presLayoutVars>
      </dgm:prSet>
      <dgm:spPr/>
      <dgm:t>
        <a:bodyPr/>
        <a:lstStyle/>
        <a:p>
          <a:endParaRPr lang="es-MX"/>
        </a:p>
      </dgm:t>
    </dgm:pt>
    <dgm:pt modelId="{2C2D2623-EC45-456B-82A3-B2B66FF4F9CF}" type="pres">
      <dgm:prSet presAssocID="{FA047861-946E-440C-A6E1-CE25C9531B94}" presName="rootConnector" presStyleLbl="node4" presStyleIdx="13" presStyleCnt="25"/>
      <dgm:spPr/>
      <dgm:t>
        <a:bodyPr/>
        <a:lstStyle/>
        <a:p>
          <a:endParaRPr lang="es-MX"/>
        </a:p>
      </dgm:t>
    </dgm:pt>
    <dgm:pt modelId="{9F56D49B-6C3E-41ED-B3D9-1966D8BD2C72}" type="pres">
      <dgm:prSet presAssocID="{FA047861-946E-440C-A6E1-CE25C9531B94}" presName="hierChild4" presStyleCnt="0"/>
      <dgm:spPr/>
    </dgm:pt>
    <dgm:pt modelId="{C90CA964-A0C1-4EC9-B9BF-8A3737EA30B4}" type="pres">
      <dgm:prSet presAssocID="{37197089-3444-4B43-89A6-75D1CE19D84F}" presName="Name37" presStyleLbl="parChTrans1D4" presStyleIdx="14" presStyleCnt="25"/>
      <dgm:spPr/>
      <dgm:t>
        <a:bodyPr/>
        <a:lstStyle/>
        <a:p>
          <a:endParaRPr lang="es-MX"/>
        </a:p>
      </dgm:t>
    </dgm:pt>
    <dgm:pt modelId="{9BB390E9-0AA0-4B2F-BFCE-C1B774030786}" type="pres">
      <dgm:prSet presAssocID="{00F55010-96CF-4A0C-9A09-F28276BC8E2A}" presName="hierRoot2" presStyleCnt="0">
        <dgm:presLayoutVars>
          <dgm:hierBranch val="init"/>
        </dgm:presLayoutVars>
      </dgm:prSet>
      <dgm:spPr/>
    </dgm:pt>
    <dgm:pt modelId="{29D4E073-BBB3-438C-8352-10916CD6C0CA}" type="pres">
      <dgm:prSet presAssocID="{00F55010-96CF-4A0C-9A09-F28276BC8E2A}" presName="rootComposite" presStyleCnt="0"/>
      <dgm:spPr/>
    </dgm:pt>
    <dgm:pt modelId="{715B521D-E20E-4887-AC70-AC9DECF3CA59}" type="pres">
      <dgm:prSet presAssocID="{00F55010-96CF-4A0C-9A09-F28276BC8E2A}" presName="rootText" presStyleLbl="node4" presStyleIdx="14" presStyleCnt="25" custScaleY="140925">
        <dgm:presLayoutVars>
          <dgm:chPref val="3"/>
        </dgm:presLayoutVars>
      </dgm:prSet>
      <dgm:spPr/>
      <dgm:t>
        <a:bodyPr/>
        <a:lstStyle/>
        <a:p>
          <a:endParaRPr lang="es-MX"/>
        </a:p>
      </dgm:t>
    </dgm:pt>
    <dgm:pt modelId="{E87EE03C-8A6C-4B99-988F-308476D5D3E2}" type="pres">
      <dgm:prSet presAssocID="{00F55010-96CF-4A0C-9A09-F28276BC8E2A}" presName="rootConnector" presStyleLbl="node4" presStyleIdx="14" presStyleCnt="25"/>
      <dgm:spPr/>
      <dgm:t>
        <a:bodyPr/>
        <a:lstStyle/>
        <a:p>
          <a:endParaRPr lang="es-MX"/>
        </a:p>
      </dgm:t>
    </dgm:pt>
    <dgm:pt modelId="{B5E04909-5F45-43A6-A55E-27400ACB661C}" type="pres">
      <dgm:prSet presAssocID="{00F55010-96CF-4A0C-9A09-F28276BC8E2A}" presName="hierChild4" presStyleCnt="0"/>
      <dgm:spPr/>
    </dgm:pt>
    <dgm:pt modelId="{8340FCC7-DEBF-46CE-BDC2-40447B2AA30F}" type="pres">
      <dgm:prSet presAssocID="{00F55010-96CF-4A0C-9A09-F28276BC8E2A}" presName="hierChild5" presStyleCnt="0"/>
      <dgm:spPr/>
    </dgm:pt>
    <dgm:pt modelId="{8756A23E-2EDE-442A-BCEB-4CCC117809DD}" type="pres">
      <dgm:prSet presAssocID="{FA047861-946E-440C-A6E1-CE25C9531B94}" presName="hierChild5" presStyleCnt="0"/>
      <dgm:spPr/>
    </dgm:pt>
    <dgm:pt modelId="{A8D1338C-7A17-442F-9207-67D620DD128A}" type="pres">
      <dgm:prSet presAssocID="{E61D72C7-E360-4679-8713-DEA9A3747A34}" presName="hierChild5" presStyleCnt="0"/>
      <dgm:spPr/>
    </dgm:pt>
    <dgm:pt modelId="{EF1CE1CF-95F5-4C77-A448-9B7CBDFC558A}" type="pres">
      <dgm:prSet presAssocID="{F49C81F6-04D8-4BBD-A5A3-E47AFC4A62A9}" presName="hierChild5" presStyleCnt="0"/>
      <dgm:spPr/>
    </dgm:pt>
    <dgm:pt modelId="{74083B08-176E-4E37-A81F-50CE1CF82ABF}" type="pres">
      <dgm:prSet presAssocID="{280941C4-8CD2-465A-A564-A5C4E0C96A23}" presName="Name37" presStyleLbl="parChTrans1D2" presStyleIdx="4" presStyleCnt="9"/>
      <dgm:spPr/>
      <dgm:t>
        <a:bodyPr/>
        <a:lstStyle/>
        <a:p>
          <a:endParaRPr lang="es-MX"/>
        </a:p>
      </dgm:t>
    </dgm:pt>
    <dgm:pt modelId="{AEFB8A03-4B06-4C84-9A04-9F08E16494A4}" type="pres">
      <dgm:prSet presAssocID="{ED739C0F-D436-4A74-880D-5E0227872127}" presName="hierRoot2" presStyleCnt="0">
        <dgm:presLayoutVars>
          <dgm:hierBranch val="init"/>
        </dgm:presLayoutVars>
      </dgm:prSet>
      <dgm:spPr/>
    </dgm:pt>
    <dgm:pt modelId="{AB4A8C0C-6EB8-4441-9A41-D02E62210C60}" type="pres">
      <dgm:prSet presAssocID="{ED739C0F-D436-4A74-880D-5E0227872127}" presName="rootComposite" presStyleCnt="0"/>
      <dgm:spPr/>
    </dgm:pt>
    <dgm:pt modelId="{6498237C-748B-4B3E-B5D4-8929F2C2853A}" type="pres">
      <dgm:prSet presAssocID="{ED739C0F-D436-4A74-880D-5E0227872127}" presName="rootText" presStyleLbl="node2" presStyleIdx="4" presStyleCnt="9">
        <dgm:presLayoutVars>
          <dgm:chPref val="3"/>
        </dgm:presLayoutVars>
      </dgm:prSet>
      <dgm:spPr/>
      <dgm:t>
        <a:bodyPr/>
        <a:lstStyle/>
        <a:p>
          <a:endParaRPr lang="es-MX"/>
        </a:p>
      </dgm:t>
    </dgm:pt>
    <dgm:pt modelId="{A9942C35-F2AB-48C9-B99B-A6A6AB31C635}" type="pres">
      <dgm:prSet presAssocID="{ED739C0F-D436-4A74-880D-5E0227872127}" presName="rootConnector" presStyleLbl="node2" presStyleIdx="4" presStyleCnt="9"/>
      <dgm:spPr/>
      <dgm:t>
        <a:bodyPr/>
        <a:lstStyle/>
        <a:p>
          <a:endParaRPr lang="es-MX"/>
        </a:p>
      </dgm:t>
    </dgm:pt>
    <dgm:pt modelId="{4B738723-7471-4E21-949B-4A2EFAB8DA2C}" type="pres">
      <dgm:prSet presAssocID="{ED739C0F-D436-4A74-880D-5E0227872127}" presName="hierChild4" presStyleCnt="0"/>
      <dgm:spPr/>
    </dgm:pt>
    <dgm:pt modelId="{2B64F4CB-3ED6-41B4-AFCB-31C80702EB39}" type="pres">
      <dgm:prSet presAssocID="{6A6AEE6D-50C6-4CB9-965E-A632D50AA1F1}" presName="Name37" presStyleLbl="parChTrans1D3" presStyleIdx="4" presStyleCnt="9"/>
      <dgm:spPr/>
      <dgm:t>
        <a:bodyPr/>
        <a:lstStyle/>
        <a:p>
          <a:endParaRPr lang="es-MX"/>
        </a:p>
      </dgm:t>
    </dgm:pt>
    <dgm:pt modelId="{65893806-A9F0-40BE-9E64-A8DE5F17976D}" type="pres">
      <dgm:prSet presAssocID="{60EF6B75-717C-4505-A792-02F6CC6AE3C1}" presName="hierRoot2" presStyleCnt="0">
        <dgm:presLayoutVars>
          <dgm:hierBranch val="init"/>
        </dgm:presLayoutVars>
      </dgm:prSet>
      <dgm:spPr/>
    </dgm:pt>
    <dgm:pt modelId="{391D679D-952E-4A83-807B-F2D95E464D6E}" type="pres">
      <dgm:prSet presAssocID="{60EF6B75-717C-4505-A792-02F6CC6AE3C1}" presName="rootComposite" presStyleCnt="0"/>
      <dgm:spPr/>
    </dgm:pt>
    <dgm:pt modelId="{D2E2FDC1-8095-4465-BAE8-EF8F03280FF7}" type="pres">
      <dgm:prSet presAssocID="{60EF6B75-717C-4505-A792-02F6CC6AE3C1}" presName="rootText" presStyleLbl="node3" presStyleIdx="4" presStyleCnt="9">
        <dgm:presLayoutVars>
          <dgm:chPref val="3"/>
        </dgm:presLayoutVars>
      </dgm:prSet>
      <dgm:spPr/>
      <dgm:t>
        <a:bodyPr/>
        <a:lstStyle/>
        <a:p>
          <a:endParaRPr lang="es-MX"/>
        </a:p>
      </dgm:t>
    </dgm:pt>
    <dgm:pt modelId="{E3347AE5-E9ED-4FE6-8D17-B6C27C053D15}" type="pres">
      <dgm:prSet presAssocID="{60EF6B75-717C-4505-A792-02F6CC6AE3C1}" presName="rootConnector" presStyleLbl="node3" presStyleIdx="4" presStyleCnt="9"/>
      <dgm:spPr/>
      <dgm:t>
        <a:bodyPr/>
        <a:lstStyle/>
        <a:p>
          <a:endParaRPr lang="es-MX"/>
        </a:p>
      </dgm:t>
    </dgm:pt>
    <dgm:pt modelId="{CAA52E9A-CF75-497E-B03E-CBD904FDB268}" type="pres">
      <dgm:prSet presAssocID="{60EF6B75-717C-4505-A792-02F6CC6AE3C1}" presName="hierChild4" presStyleCnt="0"/>
      <dgm:spPr/>
    </dgm:pt>
    <dgm:pt modelId="{ED00380E-E25B-4279-B5A6-B7EC64B85CA7}" type="pres">
      <dgm:prSet presAssocID="{9A7CAFC0-730F-40CE-9061-C72E2C570C40}" presName="Name37" presStyleLbl="parChTrans1D4" presStyleIdx="15" presStyleCnt="25"/>
      <dgm:spPr/>
      <dgm:t>
        <a:bodyPr/>
        <a:lstStyle/>
        <a:p>
          <a:endParaRPr lang="es-MX"/>
        </a:p>
      </dgm:t>
    </dgm:pt>
    <dgm:pt modelId="{B1BE3C53-D1C7-458D-8317-17EBD9295459}" type="pres">
      <dgm:prSet presAssocID="{FD41EB71-1234-4B5A-8E5B-30B56809BD48}" presName="hierRoot2" presStyleCnt="0">
        <dgm:presLayoutVars>
          <dgm:hierBranch val="init"/>
        </dgm:presLayoutVars>
      </dgm:prSet>
      <dgm:spPr/>
    </dgm:pt>
    <dgm:pt modelId="{2C5D1F10-B812-47B4-A684-3D71B238ACA9}" type="pres">
      <dgm:prSet presAssocID="{FD41EB71-1234-4B5A-8E5B-30B56809BD48}" presName="rootComposite" presStyleCnt="0"/>
      <dgm:spPr/>
    </dgm:pt>
    <dgm:pt modelId="{AAC75994-C235-48E8-A525-5A79B918A967}" type="pres">
      <dgm:prSet presAssocID="{FD41EB71-1234-4B5A-8E5B-30B56809BD48}" presName="rootText" presStyleLbl="node4" presStyleIdx="15" presStyleCnt="25" custScaleY="611141">
        <dgm:presLayoutVars>
          <dgm:chPref val="3"/>
        </dgm:presLayoutVars>
      </dgm:prSet>
      <dgm:spPr/>
      <dgm:t>
        <a:bodyPr/>
        <a:lstStyle/>
        <a:p>
          <a:endParaRPr lang="es-MX"/>
        </a:p>
      </dgm:t>
    </dgm:pt>
    <dgm:pt modelId="{F493C07C-ECBA-4255-ADFF-BAF622BAFD0B}" type="pres">
      <dgm:prSet presAssocID="{FD41EB71-1234-4B5A-8E5B-30B56809BD48}" presName="rootConnector" presStyleLbl="node4" presStyleIdx="15" presStyleCnt="25"/>
      <dgm:spPr/>
      <dgm:t>
        <a:bodyPr/>
        <a:lstStyle/>
        <a:p>
          <a:endParaRPr lang="es-MX"/>
        </a:p>
      </dgm:t>
    </dgm:pt>
    <dgm:pt modelId="{8260F6C4-3BC5-4B07-A5F3-6C7267CAB0E4}" type="pres">
      <dgm:prSet presAssocID="{FD41EB71-1234-4B5A-8E5B-30B56809BD48}" presName="hierChild4" presStyleCnt="0"/>
      <dgm:spPr/>
    </dgm:pt>
    <dgm:pt modelId="{B23760E0-DC7D-41A6-98D3-8CE7AF826071}" type="pres">
      <dgm:prSet presAssocID="{C232C1A3-1923-4D99-961F-B6C267252E48}" presName="Name37" presStyleLbl="parChTrans1D4" presStyleIdx="16" presStyleCnt="25"/>
      <dgm:spPr/>
      <dgm:t>
        <a:bodyPr/>
        <a:lstStyle/>
        <a:p>
          <a:endParaRPr lang="es-MX"/>
        </a:p>
      </dgm:t>
    </dgm:pt>
    <dgm:pt modelId="{923990E5-F635-4C11-82E0-45227E293A9C}" type="pres">
      <dgm:prSet presAssocID="{1CD1003E-996D-401B-8AF7-CE56F524FB78}" presName="hierRoot2" presStyleCnt="0">
        <dgm:presLayoutVars>
          <dgm:hierBranch val="init"/>
        </dgm:presLayoutVars>
      </dgm:prSet>
      <dgm:spPr/>
    </dgm:pt>
    <dgm:pt modelId="{3271C272-A7A4-40F9-8F2C-AD6B20F1997E}" type="pres">
      <dgm:prSet presAssocID="{1CD1003E-996D-401B-8AF7-CE56F524FB78}" presName="rootComposite" presStyleCnt="0"/>
      <dgm:spPr/>
    </dgm:pt>
    <dgm:pt modelId="{46FA30CE-F407-4FA9-BB5F-CBF46AB0E299}" type="pres">
      <dgm:prSet presAssocID="{1CD1003E-996D-401B-8AF7-CE56F524FB78}" presName="rootText" presStyleLbl="node4" presStyleIdx="16" presStyleCnt="25" custScaleY="127921">
        <dgm:presLayoutVars>
          <dgm:chPref val="3"/>
        </dgm:presLayoutVars>
      </dgm:prSet>
      <dgm:spPr/>
      <dgm:t>
        <a:bodyPr/>
        <a:lstStyle/>
        <a:p>
          <a:endParaRPr lang="es-MX"/>
        </a:p>
      </dgm:t>
    </dgm:pt>
    <dgm:pt modelId="{937D96D6-4070-4CD4-A8DA-44197DF1759C}" type="pres">
      <dgm:prSet presAssocID="{1CD1003E-996D-401B-8AF7-CE56F524FB78}" presName="rootConnector" presStyleLbl="node4" presStyleIdx="16" presStyleCnt="25"/>
      <dgm:spPr/>
      <dgm:t>
        <a:bodyPr/>
        <a:lstStyle/>
        <a:p>
          <a:endParaRPr lang="es-MX"/>
        </a:p>
      </dgm:t>
    </dgm:pt>
    <dgm:pt modelId="{186ECE42-135B-4BB9-A216-5779253EE216}" type="pres">
      <dgm:prSet presAssocID="{1CD1003E-996D-401B-8AF7-CE56F524FB78}" presName="hierChild4" presStyleCnt="0"/>
      <dgm:spPr/>
    </dgm:pt>
    <dgm:pt modelId="{8E01AEBA-CDAF-4E7F-8255-9367769E4A9A}" type="pres">
      <dgm:prSet presAssocID="{1CD1003E-996D-401B-8AF7-CE56F524FB78}" presName="hierChild5" presStyleCnt="0"/>
      <dgm:spPr/>
    </dgm:pt>
    <dgm:pt modelId="{ECC472ED-8E8B-43FF-AF41-98957DED431D}" type="pres">
      <dgm:prSet presAssocID="{FD41EB71-1234-4B5A-8E5B-30B56809BD48}" presName="hierChild5" presStyleCnt="0"/>
      <dgm:spPr/>
    </dgm:pt>
    <dgm:pt modelId="{10452939-8B50-447C-871F-079EB2AB2083}" type="pres">
      <dgm:prSet presAssocID="{60EF6B75-717C-4505-A792-02F6CC6AE3C1}" presName="hierChild5" presStyleCnt="0"/>
      <dgm:spPr/>
    </dgm:pt>
    <dgm:pt modelId="{4BDF7AB0-F355-4998-B2BB-9360BE8877B2}" type="pres">
      <dgm:prSet presAssocID="{ED739C0F-D436-4A74-880D-5E0227872127}" presName="hierChild5" presStyleCnt="0"/>
      <dgm:spPr/>
    </dgm:pt>
    <dgm:pt modelId="{C15FCD32-508E-4805-B85E-761CA1D7C381}" type="pres">
      <dgm:prSet presAssocID="{BFAD5500-0C1C-4063-85AF-2B25608B3BD6}" presName="Name37" presStyleLbl="parChTrans1D2" presStyleIdx="5" presStyleCnt="9"/>
      <dgm:spPr/>
      <dgm:t>
        <a:bodyPr/>
        <a:lstStyle/>
        <a:p>
          <a:endParaRPr lang="es-MX"/>
        </a:p>
      </dgm:t>
    </dgm:pt>
    <dgm:pt modelId="{D232B5E6-7A24-4879-8759-B6BCD336D9FA}" type="pres">
      <dgm:prSet presAssocID="{BEC3323F-1F16-4D72-AE09-9F6ACFE24F8C}" presName="hierRoot2" presStyleCnt="0">
        <dgm:presLayoutVars>
          <dgm:hierBranch val="init"/>
        </dgm:presLayoutVars>
      </dgm:prSet>
      <dgm:spPr/>
    </dgm:pt>
    <dgm:pt modelId="{2124C549-C3F1-4FC1-A8B2-B76550E4AB39}" type="pres">
      <dgm:prSet presAssocID="{BEC3323F-1F16-4D72-AE09-9F6ACFE24F8C}" presName="rootComposite" presStyleCnt="0"/>
      <dgm:spPr/>
    </dgm:pt>
    <dgm:pt modelId="{4C493A66-9E2C-409C-96E9-4386DB554883}" type="pres">
      <dgm:prSet presAssocID="{BEC3323F-1F16-4D72-AE09-9F6ACFE24F8C}" presName="rootText" presStyleLbl="node2" presStyleIdx="5" presStyleCnt="9">
        <dgm:presLayoutVars>
          <dgm:chPref val="3"/>
        </dgm:presLayoutVars>
      </dgm:prSet>
      <dgm:spPr/>
      <dgm:t>
        <a:bodyPr/>
        <a:lstStyle/>
        <a:p>
          <a:endParaRPr lang="es-MX"/>
        </a:p>
      </dgm:t>
    </dgm:pt>
    <dgm:pt modelId="{FA5909E0-0062-4928-9D52-3EB0FE35FB76}" type="pres">
      <dgm:prSet presAssocID="{BEC3323F-1F16-4D72-AE09-9F6ACFE24F8C}" presName="rootConnector" presStyleLbl="node2" presStyleIdx="5" presStyleCnt="9"/>
      <dgm:spPr/>
      <dgm:t>
        <a:bodyPr/>
        <a:lstStyle/>
        <a:p>
          <a:endParaRPr lang="es-MX"/>
        </a:p>
      </dgm:t>
    </dgm:pt>
    <dgm:pt modelId="{53644EBF-E02D-4DF5-9AF7-1087B8F9E05F}" type="pres">
      <dgm:prSet presAssocID="{BEC3323F-1F16-4D72-AE09-9F6ACFE24F8C}" presName="hierChild4" presStyleCnt="0"/>
      <dgm:spPr/>
    </dgm:pt>
    <dgm:pt modelId="{A50AD02B-86BD-44E1-8D73-2F37B7DEC761}" type="pres">
      <dgm:prSet presAssocID="{C83B4AA9-AC7E-4F26-BB20-3A076DD7B4C2}" presName="Name37" presStyleLbl="parChTrans1D3" presStyleIdx="5" presStyleCnt="9"/>
      <dgm:spPr/>
      <dgm:t>
        <a:bodyPr/>
        <a:lstStyle/>
        <a:p>
          <a:endParaRPr lang="es-MX"/>
        </a:p>
      </dgm:t>
    </dgm:pt>
    <dgm:pt modelId="{4C578E3D-180E-4F82-A3B6-EDAADD8BE9AC}" type="pres">
      <dgm:prSet presAssocID="{855DB30D-C241-4130-A698-C83B0CBC1E6D}" presName="hierRoot2" presStyleCnt="0">
        <dgm:presLayoutVars>
          <dgm:hierBranch val="init"/>
        </dgm:presLayoutVars>
      </dgm:prSet>
      <dgm:spPr/>
    </dgm:pt>
    <dgm:pt modelId="{2CE0F18C-2278-4C27-A41C-2236CF6EBFB9}" type="pres">
      <dgm:prSet presAssocID="{855DB30D-C241-4130-A698-C83B0CBC1E6D}" presName="rootComposite" presStyleCnt="0"/>
      <dgm:spPr/>
    </dgm:pt>
    <dgm:pt modelId="{9C732F95-537D-44D8-B179-79113BAD1B26}" type="pres">
      <dgm:prSet presAssocID="{855DB30D-C241-4130-A698-C83B0CBC1E6D}" presName="rootText" presStyleLbl="node3" presStyleIdx="5" presStyleCnt="9">
        <dgm:presLayoutVars>
          <dgm:chPref val="3"/>
        </dgm:presLayoutVars>
      </dgm:prSet>
      <dgm:spPr/>
      <dgm:t>
        <a:bodyPr/>
        <a:lstStyle/>
        <a:p>
          <a:endParaRPr lang="es-MX"/>
        </a:p>
      </dgm:t>
    </dgm:pt>
    <dgm:pt modelId="{6E7A2942-9DEB-41B0-B1D8-C8509361325B}" type="pres">
      <dgm:prSet presAssocID="{855DB30D-C241-4130-A698-C83B0CBC1E6D}" presName="rootConnector" presStyleLbl="node3" presStyleIdx="5" presStyleCnt="9"/>
      <dgm:spPr/>
      <dgm:t>
        <a:bodyPr/>
        <a:lstStyle/>
        <a:p>
          <a:endParaRPr lang="es-MX"/>
        </a:p>
      </dgm:t>
    </dgm:pt>
    <dgm:pt modelId="{F6302457-B241-4413-93B2-02DD5706F379}" type="pres">
      <dgm:prSet presAssocID="{855DB30D-C241-4130-A698-C83B0CBC1E6D}" presName="hierChild4" presStyleCnt="0"/>
      <dgm:spPr/>
    </dgm:pt>
    <dgm:pt modelId="{7F6C5BB3-D208-41AE-8614-0DF240C5BDAC}" type="pres">
      <dgm:prSet presAssocID="{C631D35B-800B-4B4D-9150-11B2955A9BDF}" presName="Name37" presStyleLbl="parChTrans1D4" presStyleIdx="17" presStyleCnt="25"/>
      <dgm:spPr/>
      <dgm:t>
        <a:bodyPr/>
        <a:lstStyle/>
        <a:p>
          <a:endParaRPr lang="es-MX"/>
        </a:p>
      </dgm:t>
    </dgm:pt>
    <dgm:pt modelId="{47532DF1-CF0D-478E-9DD3-952BD8B4E55F}" type="pres">
      <dgm:prSet presAssocID="{22ED94DF-DF47-4C25-BB1A-EC4D113848F9}" presName="hierRoot2" presStyleCnt="0">
        <dgm:presLayoutVars>
          <dgm:hierBranch val="init"/>
        </dgm:presLayoutVars>
      </dgm:prSet>
      <dgm:spPr/>
    </dgm:pt>
    <dgm:pt modelId="{809BC116-7383-4E97-B76E-1BD9D5F96963}" type="pres">
      <dgm:prSet presAssocID="{22ED94DF-DF47-4C25-BB1A-EC4D113848F9}" presName="rootComposite" presStyleCnt="0"/>
      <dgm:spPr/>
    </dgm:pt>
    <dgm:pt modelId="{2EE2F7B0-E381-490A-80A5-DEF68FDCDDF4}" type="pres">
      <dgm:prSet presAssocID="{22ED94DF-DF47-4C25-BB1A-EC4D113848F9}" presName="rootText" presStyleLbl="node4" presStyleIdx="17" presStyleCnt="25" custScaleY="532920">
        <dgm:presLayoutVars>
          <dgm:chPref val="3"/>
        </dgm:presLayoutVars>
      </dgm:prSet>
      <dgm:spPr/>
      <dgm:t>
        <a:bodyPr/>
        <a:lstStyle/>
        <a:p>
          <a:endParaRPr lang="es-MX"/>
        </a:p>
      </dgm:t>
    </dgm:pt>
    <dgm:pt modelId="{66C4EED7-94B3-41D2-9782-E647EF63BA8E}" type="pres">
      <dgm:prSet presAssocID="{22ED94DF-DF47-4C25-BB1A-EC4D113848F9}" presName="rootConnector" presStyleLbl="node4" presStyleIdx="17" presStyleCnt="25"/>
      <dgm:spPr/>
      <dgm:t>
        <a:bodyPr/>
        <a:lstStyle/>
        <a:p>
          <a:endParaRPr lang="es-MX"/>
        </a:p>
      </dgm:t>
    </dgm:pt>
    <dgm:pt modelId="{F92EFA3A-80E3-44F5-8DE9-50CD3E2B874B}" type="pres">
      <dgm:prSet presAssocID="{22ED94DF-DF47-4C25-BB1A-EC4D113848F9}" presName="hierChild4" presStyleCnt="0"/>
      <dgm:spPr/>
    </dgm:pt>
    <dgm:pt modelId="{700E8C78-E61D-42C8-8CB3-843776EA52E9}" type="pres">
      <dgm:prSet presAssocID="{47EA9206-D02C-43CE-9C18-831368138DC3}" presName="Name37" presStyleLbl="parChTrans1D4" presStyleIdx="18" presStyleCnt="25"/>
      <dgm:spPr/>
      <dgm:t>
        <a:bodyPr/>
        <a:lstStyle/>
        <a:p>
          <a:endParaRPr lang="es-MX"/>
        </a:p>
      </dgm:t>
    </dgm:pt>
    <dgm:pt modelId="{A7A85F43-4575-4FC3-98DD-E513345EF6E8}" type="pres">
      <dgm:prSet presAssocID="{915D539D-EC63-46D4-8169-381BB70DC38C}" presName="hierRoot2" presStyleCnt="0">
        <dgm:presLayoutVars>
          <dgm:hierBranch val="init"/>
        </dgm:presLayoutVars>
      </dgm:prSet>
      <dgm:spPr/>
    </dgm:pt>
    <dgm:pt modelId="{8944EB61-6E22-4C57-AF6F-E8C0A3EE6446}" type="pres">
      <dgm:prSet presAssocID="{915D539D-EC63-46D4-8169-381BB70DC38C}" presName="rootComposite" presStyleCnt="0"/>
      <dgm:spPr/>
    </dgm:pt>
    <dgm:pt modelId="{C6AB5BAF-A887-4DCD-BF15-B9B270DFCCCA}" type="pres">
      <dgm:prSet presAssocID="{915D539D-EC63-46D4-8169-381BB70DC38C}" presName="rootText" presStyleLbl="node4" presStyleIdx="18" presStyleCnt="25" custScaleY="123011">
        <dgm:presLayoutVars>
          <dgm:chPref val="3"/>
        </dgm:presLayoutVars>
      </dgm:prSet>
      <dgm:spPr/>
      <dgm:t>
        <a:bodyPr/>
        <a:lstStyle/>
        <a:p>
          <a:endParaRPr lang="es-MX"/>
        </a:p>
      </dgm:t>
    </dgm:pt>
    <dgm:pt modelId="{20002D77-E8CF-4499-AFD8-E805CB54388B}" type="pres">
      <dgm:prSet presAssocID="{915D539D-EC63-46D4-8169-381BB70DC38C}" presName="rootConnector" presStyleLbl="node4" presStyleIdx="18" presStyleCnt="25"/>
      <dgm:spPr/>
      <dgm:t>
        <a:bodyPr/>
        <a:lstStyle/>
        <a:p>
          <a:endParaRPr lang="es-MX"/>
        </a:p>
      </dgm:t>
    </dgm:pt>
    <dgm:pt modelId="{D1B44E28-C3A4-4A84-A3EA-FE6D0718E040}" type="pres">
      <dgm:prSet presAssocID="{915D539D-EC63-46D4-8169-381BB70DC38C}" presName="hierChild4" presStyleCnt="0"/>
      <dgm:spPr/>
    </dgm:pt>
    <dgm:pt modelId="{A652D87B-60BC-48B2-948B-4984673C2E70}" type="pres">
      <dgm:prSet presAssocID="{915D539D-EC63-46D4-8169-381BB70DC38C}" presName="hierChild5" presStyleCnt="0"/>
      <dgm:spPr/>
    </dgm:pt>
    <dgm:pt modelId="{30867CA9-C254-4D83-807D-C3C1C666F83C}" type="pres">
      <dgm:prSet presAssocID="{22ED94DF-DF47-4C25-BB1A-EC4D113848F9}" presName="hierChild5" presStyleCnt="0"/>
      <dgm:spPr/>
    </dgm:pt>
    <dgm:pt modelId="{A18A0B52-61A8-48BB-B4DD-BBA66B5D954C}" type="pres">
      <dgm:prSet presAssocID="{855DB30D-C241-4130-A698-C83B0CBC1E6D}" presName="hierChild5" presStyleCnt="0"/>
      <dgm:spPr/>
    </dgm:pt>
    <dgm:pt modelId="{DE179BA2-DCFD-42F5-BD53-1D0220509CE6}" type="pres">
      <dgm:prSet presAssocID="{BEC3323F-1F16-4D72-AE09-9F6ACFE24F8C}" presName="hierChild5" presStyleCnt="0"/>
      <dgm:spPr/>
    </dgm:pt>
    <dgm:pt modelId="{78339678-4B0E-46F6-8670-C6F7B70878B0}" type="pres">
      <dgm:prSet presAssocID="{EDB738B0-3A3A-4C93-8FCB-9108E92720A3}" presName="Name37" presStyleLbl="parChTrans1D2" presStyleIdx="6" presStyleCnt="9"/>
      <dgm:spPr/>
      <dgm:t>
        <a:bodyPr/>
        <a:lstStyle/>
        <a:p>
          <a:endParaRPr lang="es-MX"/>
        </a:p>
      </dgm:t>
    </dgm:pt>
    <dgm:pt modelId="{482669B1-E384-410B-B47E-C8DECB7800B6}" type="pres">
      <dgm:prSet presAssocID="{E0688064-F483-4453-9556-17ED038D1B7C}" presName="hierRoot2" presStyleCnt="0">
        <dgm:presLayoutVars>
          <dgm:hierBranch val="init"/>
        </dgm:presLayoutVars>
      </dgm:prSet>
      <dgm:spPr/>
    </dgm:pt>
    <dgm:pt modelId="{A5FE57FC-29D4-4118-8ADC-C2F0AFFAE91F}" type="pres">
      <dgm:prSet presAssocID="{E0688064-F483-4453-9556-17ED038D1B7C}" presName="rootComposite" presStyleCnt="0"/>
      <dgm:spPr/>
    </dgm:pt>
    <dgm:pt modelId="{8D5AF81A-F64A-461A-ACF1-1A91C376E997}" type="pres">
      <dgm:prSet presAssocID="{E0688064-F483-4453-9556-17ED038D1B7C}" presName="rootText" presStyleLbl="node2" presStyleIdx="6" presStyleCnt="9">
        <dgm:presLayoutVars>
          <dgm:chPref val="3"/>
        </dgm:presLayoutVars>
      </dgm:prSet>
      <dgm:spPr/>
      <dgm:t>
        <a:bodyPr/>
        <a:lstStyle/>
        <a:p>
          <a:endParaRPr lang="es-MX"/>
        </a:p>
      </dgm:t>
    </dgm:pt>
    <dgm:pt modelId="{80422560-A517-4EAB-A59D-84D1F08FC728}" type="pres">
      <dgm:prSet presAssocID="{E0688064-F483-4453-9556-17ED038D1B7C}" presName="rootConnector" presStyleLbl="node2" presStyleIdx="6" presStyleCnt="9"/>
      <dgm:spPr/>
      <dgm:t>
        <a:bodyPr/>
        <a:lstStyle/>
        <a:p>
          <a:endParaRPr lang="es-MX"/>
        </a:p>
      </dgm:t>
    </dgm:pt>
    <dgm:pt modelId="{7D01DF76-22E1-451F-BA01-AA8CB2587913}" type="pres">
      <dgm:prSet presAssocID="{E0688064-F483-4453-9556-17ED038D1B7C}" presName="hierChild4" presStyleCnt="0"/>
      <dgm:spPr/>
    </dgm:pt>
    <dgm:pt modelId="{5962DA50-4859-4E74-AA5B-BB9ADDCD68EC}" type="pres">
      <dgm:prSet presAssocID="{C5ADBDAD-1395-406F-9CA7-0E805237F633}" presName="Name37" presStyleLbl="parChTrans1D3" presStyleIdx="6" presStyleCnt="9"/>
      <dgm:spPr/>
      <dgm:t>
        <a:bodyPr/>
        <a:lstStyle/>
        <a:p>
          <a:endParaRPr lang="es-MX"/>
        </a:p>
      </dgm:t>
    </dgm:pt>
    <dgm:pt modelId="{26CD0597-9A5C-4F65-8821-9FF47BAD2075}" type="pres">
      <dgm:prSet presAssocID="{3D55DE60-11EB-4AF7-B760-A786293B4394}" presName="hierRoot2" presStyleCnt="0">
        <dgm:presLayoutVars>
          <dgm:hierBranch val="init"/>
        </dgm:presLayoutVars>
      </dgm:prSet>
      <dgm:spPr/>
    </dgm:pt>
    <dgm:pt modelId="{3F5E0121-6F7C-4154-9224-FEF1362CF68A}" type="pres">
      <dgm:prSet presAssocID="{3D55DE60-11EB-4AF7-B760-A786293B4394}" presName="rootComposite" presStyleCnt="0"/>
      <dgm:spPr/>
    </dgm:pt>
    <dgm:pt modelId="{B70D3BFD-14FB-49D7-A744-F7BE76E7F075}" type="pres">
      <dgm:prSet presAssocID="{3D55DE60-11EB-4AF7-B760-A786293B4394}" presName="rootText" presStyleLbl="node3" presStyleIdx="6" presStyleCnt="9">
        <dgm:presLayoutVars>
          <dgm:chPref val="3"/>
        </dgm:presLayoutVars>
      </dgm:prSet>
      <dgm:spPr/>
      <dgm:t>
        <a:bodyPr/>
        <a:lstStyle/>
        <a:p>
          <a:endParaRPr lang="es-MX"/>
        </a:p>
      </dgm:t>
    </dgm:pt>
    <dgm:pt modelId="{7A0F6A08-3B2E-4813-8C21-86301C0E4ED2}" type="pres">
      <dgm:prSet presAssocID="{3D55DE60-11EB-4AF7-B760-A786293B4394}" presName="rootConnector" presStyleLbl="node3" presStyleIdx="6" presStyleCnt="9"/>
      <dgm:spPr/>
      <dgm:t>
        <a:bodyPr/>
        <a:lstStyle/>
        <a:p>
          <a:endParaRPr lang="es-MX"/>
        </a:p>
      </dgm:t>
    </dgm:pt>
    <dgm:pt modelId="{265CA600-59E7-4BB3-B745-6D348475409C}" type="pres">
      <dgm:prSet presAssocID="{3D55DE60-11EB-4AF7-B760-A786293B4394}" presName="hierChild4" presStyleCnt="0"/>
      <dgm:spPr/>
    </dgm:pt>
    <dgm:pt modelId="{B9080AAE-3DA4-49C9-A898-C7D6B61687EB}" type="pres">
      <dgm:prSet presAssocID="{5D04E670-208B-46DA-8363-9167E71D645D}" presName="Name37" presStyleLbl="parChTrans1D4" presStyleIdx="19" presStyleCnt="25"/>
      <dgm:spPr/>
      <dgm:t>
        <a:bodyPr/>
        <a:lstStyle/>
        <a:p>
          <a:endParaRPr lang="es-MX"/>
        </a:p>
      </dgm:t>
    </dgm:pt>
    <dgm:pt modelId="{4311FB0F-9516-4480-89CD-2D9E7386175F}" type="pres">
      <dgm:prSet presAssocID="{55211432-7F05-4B5A-97D4-633D062F7B44}" presName="hierRoot2" presStyleCnt="0">
        <dgm:presLayoutVars>
          <dgm:hierBranch val="init"/>
        </dgm:presLayoutVars>
      </dgm:prSet>
      <dgm:spPr/>
    </dgm:pt>
    <dgm:pt modelId="{9B109399-D79B-4DF3-9EDE-B9B0AB16746B}" type="pres">
      <dgm:prSet presAssocID="{55211432-7F05-4B5A-97D4-633D062F7B44}" presName="rootComposite" presStyleCnt="0"/>
      <dgm:spPr/>
    </dgm:pt>
    <dgm:pt modelId="{F36517C6-B861-406E-9F54-E3C3A07E939D}" type="pres">
      <dgm:prSet presAssocID="{55211432-7F05-4B5A-97D4-633D062F7B44}" presName="rootText" presStyleLbl="node4" presStyleIdx="19" presStyleCnt="25" custScaleY="520621">
        <dgm:presLayoutVars>
          <dgm:chPref val="3"/>
        </dgm:presLayoutVars>
      </dgm:prSet>
      <dgm:spPr/>
      <dgm:t>
        <a:bodyPr/>
        <a:lstStyle/>
        <a:p>
          <a:endParaRPr lang="es-MX"/>
        </a:p>
      </dgm:t>
    </dgm:pt>
    <dgm:pt modelId="{890765C9-5368-4D74-9FFE-5A2687354C04}" type="pres">
      <dgm:prSet presAssocID="{55211432-7F05-4B5A-97D4-633D062F7B44}" presName="rootConnector" presStyleLbl="node4" presStyleIdx="19" presStyleCnt="25"/>
      <dgm:spPr/>
      <dgm:t>
        <a:bodyPr/>
        <a:lstStyle/>
        <a:p>
          <a:endParaRPr lang="es-MX"/>
        </a:p>
      </dgm:t>
    </dgm:pt>
    <dgm:pt modelId="{53807049-82A3-4A8D-9854-304DD56E1AA5}" type="pres">
      <dgm:prSet presAssocID="{55211432-7F05-4B5A-97D4-633D062F7B44}" presName="hierChild4" presStyleCnt="0"/>
      <dgm:spPr/>
    </dgm:pt>
    <dgm:pt modelId="{17455F8F-E0CB-4DB4-AB6A-048F7B3DB459}" type="pres">
      <dgm:prSet presAssocID="{F6F4D037-688E-418B-88D6-DBD9E1D0124D}" presName="Name37" presStyleLbl="parChTrans1D4" presStyleIdx="20" presStyleCnt="25"/>
      <dgm:spPr/>
      <dgm:t>
        <a:bodyPr/>
        <a:lstStyle/>
        <a:p>
          <a:endParaRPr lang="es-MX"/>
        </a:p>
      </dgm:t>
    </dgm:pt>
    <dgm:pt modelId="{45981BF4-81FB-4DB3-8B45-DF7DD4671CCD}" type="pres">
      <dgm:prSet presAssocID="{1E140221-3BFB-4F62-867D-1D0349CDC8E4}" presName="hierRoot2" presStyleCnt="0">
        <dgm:presLayoutVars>
          <dgm:hierBranch val="init"/>
        </dgm:presLayoutVars>
      </dgm:prSet>
      <dgm:spPr/>
    </dgm:pt>
    <dgm:pt modelId="{71A31B46-E248-43D7-A60A-D8BFCF7728BF}" type="pres">
      <dgm:prSet presAssocID="{1E140221-3BFB-4F62-867D-1D0349CDC8E4}" presName="rootComposite" presStyleCnt="0"/>
      <dgm:spPr/>
    </dgm:pt>
    <dgm:pt modelId="{DC52AC26-3709-49FC-844B-11E6196222EF}" type="pres">
      <dgm:prSet presAssocID="{1E140221-3BFB-4F62-867D-1D0349CDC8E4}" presName="rootText" presStyleLbl="node4" presStyleIdx="20" presStyleCnt="25" custScaleY="121049">
        <dgm:presLayoutVars>
          <dgm:chPref val="3"/>
        </dgm:presLayoutVars>
      </dgm:prSet>
      <dgm:spPr/>
      <dgm:t>
        <a:bodyPr/>
        <a:lstStyle/>
        <a:p>
          <a:endParaRPr lang="es-MX"/>
        </a:p>
      </dgm:t>
    </dgm:pt>
    <dgm:pt modelId="{60793544-DC9E-4605-A1E5-59D16CD3848B}" type="pres">
      <dgm:prSet presAssocID="{1E140221-3BFB-4F62-867D-1D0349CDC8E4}" presName="rootConnector" presStyleLbl="node4" presStyleIdx="20" presStyleCnt="25"/>
      <dgm:spPr/>
      <dgm:t>
        <a:bodyPr/>
        <a:lstStyle/>
        <a:p>
          <a:endParaRPr lang="es-MX"/>
        </a:p>
      </dgm:t>
    </dgm:pt>
    <dgm:pt modelId="{6D74FEB6-1F3A-4936-B1D7-AB0FA2FE515F}" type="pres">
      <dgm:prSet presAssocID="{1E140221-3BFB-4F62-867D-1D0349CDC8E4}" presName="hierChild4" presStyleCnt="0"/>
      <dgm:spPr/>
    </dgm:pt>
    <dgm:pt modelId="{A701C616-E9ED-4E2D-8324-9C09136915CC}" type="pres">
      <dgm:prSet presAssocID="{1E140221-3BFB-4F62-867D-1D0349CDC8E4}" presName="hierChild5" presStyleCnt="0"/>
      <dgm:spPr/>
    </dgm:pt>
    <dgm:pt modelId="{C1EE60EF-D972-475E-A8A2-64E7A0AFE3F8}" type="pres">
      <dgm:prSet presAssocID="{55211432-7F05-4B5A-97D4-633D062F7B44}" presName="hierChild5" presStyleCnt="0"/>
      <dgm:spPr/>
    </dgm:pt>
    <dgm:pt modelId="{ED2DB58F-A2F6-4122-9014-6A1CB2F47D96}" type="pres">
      <dgm:prSet presAssocID="{3D55DE60-11EB-4AF7-B760-A786293B4394}" presName="hierChild5" presStyleCnt="0"/>
      <dgm:spPr/>
    </dgm:pt>
    <dgm:pt modelId="{0C58C858-D7EC-4A7D-8873-B2A5C0C467F7}" type="pres">
      <dgm:prSet presAssocID="{E0688064-F483-4453-9556-17ED038D1B7C}" presName="hierChild5" presStyleCnt="0"/>
      <dgm:spPr/>
    </dgm:pt>
    <dgm:pt modelId="{5993996C-F143-446B-A907-B58794BF597F}" type="pres">
      <dgm:prSet presAssocID="{A29479F2-391A-47AA-A491-80A26D5A49F8}" presName="Name37" presStyleLbl="parChTrans1D2" presStyleIdx="7" presStyleCnt="9"/>
      <dgm:spPr/>
      <dgm:t>
        <a:bodyPr/>
        <a:lstStyle/>
        <a:p>
          <a:endParaRPr lang="es-MX"/>
        </a:p>
      </dgm:t>
    </dgm:pt>
    <dgm:pt modelId="{2E6A2796-3327-48E9-B4FD-C2745F5CD13E}" type="pres">
      <dgm:prSet presAssocID="{28D62DE1-C7FD-428A-80AC-0438D262C288}" presName="hierRoot2" presStyleCnt="0">
        <dgm:presLayoutVars>
          <dgm:hierBranch val="init"/>
        </dgm:presLayoutVars>
      </dgm:prSet>
      <dgm:spPr/>
    </dgm:pt>
    <dgm:pt modelId="{751C65F2-B325-4E35-9BD5-E71251FF66EB}" type="pres">
      <dgm:prSet presAssocID="{28D62DE1-C7FD-428A-80AC-0438D262C288}" presName="rootComposite" presStyleCnt="0"/>
      <dgm:spPr/>
    </dgm:pt>
    <dgm:pt modelId="{E6B4601F-511A-49B0-A431-23755F432B9E}" type="pres">
      <dgm:prSet presAssocID="{28D62DE1-C7FD-428A-80AC-0438D262C288}" presName="rootText" presStyleLbl="node2" presStyleIdx="7" presStyleCnt="9">
        <dgm:presLayoutVars>
          <dgm:chPref val="3"/>
        </dgm:presLayoutVars>
      </dgm:prSet>
      <dgm:spPr/>
      <dgm:t>
        <a:bodyPr/>
        <a:lstStyle/>
        <a:p>
          <a:endParaRPr lang="es-MX"/>
        </a:p>
      </dgm:t>
    </dgm:pt>
    <dgm:pt modelId="{A612BC9A-1025-4C17-85F9-AAC2E94BE097}" type="pres">
      <dgm:prSet presAssocID="{28D62DE1-C7FD-428A-80AC-0438D262C288}" presName="rootConnector" presStyleLbl="node2" presStyleIdx="7" presStyleCnt="9"/>
      <dgm:spPr/>
      <dgm:t>
        <a:bodyPr/>
        <a:lstStyle/>
        <a:p>
          <a:endParaRPr lang="es-MX"/>
        </a:p>
      </dgm:t>
    </dgm:pt>
    <dgm:pt modelId="{1F249311-826D-4503-BD46-95CEFC36CC99}" type="pres">
      <dgm:prSet presAssocID="{28D62DE1-C7FD-428A-80AC-0438D262C288}" presName="hierChild4" presStyleCnt="0"/>
      <dgm:spPr/>
    </dgm:pt>
    <dgm:pt modelId="{1D0C886D-7D9D-408F-B777-0F3428595869}" type="pres">
      <dgm:prSet presAssocID="{3AECBD3A-FA59-4884-9F4C-75BFCD945C5C}" presName="Name37" presStyleLbl="parChTrans1D3" presStyleIdx="7" presStyleCnt="9"/>
      <dgm:spPr/>
      <dgm:t>
        <a:bodyPr/>
        <a:lstStyle/>
        <a:p>
          <a:endParaRPr lang="es-MX"/>
        </a:p>
      </dgm:t>
    </dgm:pt>
    <dgm:pt modelId="{C0778F57-2B4B-4861-815E-A196C441EF87}" type="pres">
      <dgm:prSet presAssocID="{79D04861-834C-445E-9AEF-D738F85BFCFD}" presName="hierRoot2" presStyleCnt="0">
        <dgm:presLayoutVars>
          <dgm:hierBranch val="init"/>
        </dgm:presLayoutVars>
      </dgm:prSet>
      <dgm:spPr/>
    </dgm:pt>
    <dgm:pt modelId="{FBCA3ACF-347B-4363-A722-D93873199129}" type="pres">
      <dgm:prSet presAssocID="{79D04861-834C-445E-9AEF-D738F85BFCFD}" presName="rootComposite" presStyleCnt="0"/>
      <dgm:spPr/>
    </dgm:pt>
    <dgm:pt modelId="{1EE0F606-058B-4A1E-BD5C-6E323E6E36BC}" type="pres">
      <dgm:prSet presAssocID="{79D04861-834C-445E-9AEF-D738F85BFCFD}" presName="rootText" presStyleLbl="node3" presStyleIdx="7" presStyleCnt="9">
        <dgm:presLayoutVars>
          <dgm:chPref val="3"/>
        </dgm:presLayoutVars>
      </dgm:prSet>
      <dgm:spPr/>
      <dgm:t>
        <a:bodyPr/>
        <a:lstStyle/>
        <a:p>
          <a:endParaRPr lang="es-MX"/>
        </a:p>
      </dgm:t>
    </dgm:pt>
    <dgm:pt modelId="{6B476E75-E0AF-4C93-8D46-A3D0D5CBCC73}" type="pres">
      <dgm:prSet presAssocID="{79D04861-834C-445E-9AEF-D738F85BFCFD}" presName="rootConnector" presStyleLbl="node3" presStyleIdx="7" presStyleCnt="9"/>
      <dgm:spPr/>
      <dgm:t>
        <a:bodyPr/>
        <a:lstStyle/>
        <a:p>
          <a:endParaRPr lang="es-MX"/>
        </a:p>
      </dgm:t>
    </dgm:pt>
    <dgm:pt modelId="{8550C49C-F12F-46C1-8F3E-F532C34392A1}" type="pres">
      <dgm:prSet presAssocID="{79D04861-834C-445E-9AEF-D738F85BFCFD}" presName="hierChild4" presStyleCnt="0"/>
      <dgm:spPr/>
    </dgm:pt>
    <dgm:pt modelId="{5F0706B5-8AC8-4057-B244-5A0CDD6988E8}" type="pres">
      <dgm:prSet presAssocID="{9749D658-4AF2-4A6A-8FE9-5E3ADCD6A9D8}" presName="Name37" presStyleLbl="parChTrans1D4" presStyleIdx="21" presStyleCnt="25"/>
      <dgm:spPr/>
      <dgm:t>
        <a:bodyPr/>
        <a:lstStyle/>
        <a:p>
          <a:endParaRPr lang="es-MX"/>
        </a:p>
      </dgm:t>
    </dgm:pt>
    <dgm:pt modelId="{25E7F8F9-94DD-40E5-8769-43103E1F6A6E}" type="pres">
      <dgm:prSet presAssocID="{B8381957-7042-4E20-95F1-C2E7FB4946E9}" presName="hierRoot2" presStyleCnt="0">
        <dgm:presLayoutVars>
          <dgm:hierBranch val="init"/>
        </dgm:presLayoutVars>
      </dgm:prSet>
      <dgm:spPr/>
    </dgm:pt>
    <dgm:pt modelId="{88D8194A-1B83-4C36-8506-3C50530B8864}" type="pres">
      <dgm:prSet presAssocID="{B8381957-7042-4E20-95F1-C2E7FB4946E9}" presName="rootComposite" presStyleCnt="0"/>
      <dgm:spPr/>
    </dgm:pt>
    <dgm:pt modelId="{8892A6B7-52A9-4398-9AD1-74F1600E9653}" type="pres">
      <dgm:prSet presAssocID="{B8381957-7042-4E20-95F1-C2E7FB4946E9}" presName="rootText" presStyleLbl="node4" presStyleIdx="21" presStyleCnt="25" custScaleY="625726">
        <dgm:presLayoutVars>
          <dgm:chPref val="3"/>
        </dgm:presLayoutVars>
      </dgm:prSet>
      <dgm:spPr/>
      <dgm:t>
        <a:bodyPr/>
        <a:lstStyle/>
        <a:p>
          <a:endParaRPr lang="es-MX"/>
        </a:p>
      </dgm:t>
    </dgm:pt>
    <dgm:pt modelId="{7827E9AB-B3A1-4108-9295-31C75C0488A5}" type="pres">
      <dgm:prSet presAssocID="{B8381957-7042-4E20-95F1-C2E7FB4946E9}" presName="rootConnector" presStyleLbl="node4" presStyleIdx="21" presStyleCnt="25"/>
      <dgm:spPr/>
      <dgm:t>
        <a:bodyPr/>
        <a:lstStyle/>
        <a:p>
          <a:endParaRPr lang="es-MX"/>
        </a:p>
      </dgm:t>
    </dgm:pt>
    <dgm:pt modelId="{D18F4260-673C-47AF-A4CD-7B29F4BC9411}" type="pres">
      <dgm:prSet presAssocID="{B8381957-7042-4E20-95F1-C2E7FB4946E9}" presName="hierChild4" presStyleCnt="0"/>
      <dgm:spPr/>
    </dgm:pt>
    <dgm:pt modelId="{6E87483D-A26F-4F25-9306-4C6BECCF9A67}" type="pres">
      <dgm:prSet presAssocID="{DE25F331-2BD3-47CE-986B-5DD64AF48748}" presName="Name37" presStyleLbl="parChTrans1D4" presStyleIdx="22" presStyleCnt="25"/>
      <dgm:spPr/>
      <dgm:t>
        <a:bodyPr/>
        <a:lstStyle/>
        <a:p>
          <a:endParaRPr lang="es-MX"/>
        </a:p>
      </dgm:t>
    </dgm:pt>
    <dgm:pt modelId="{FF8A74E0-5BC7-400B-96C9-C13999CE8551}" type="pres">
      <dgm:prSet presAssocID="{9A4EB63C-F333-4154-AF96-7B241812BA68}" presName="hierRoot2" presStyleCnt="0">
        <dgm:presLayoutVars>
          <dgm:hierBranch val="init"/>
        </dgm:presLayoutVars>
      </dgm:prSet>
      <dgm:spPr/>
    </dgm:pt>
    <dgm:pt modelId="{096495A6-5A94-4874-B78B-4943F5C2123D}" type="pres">
      <dgm:prSet presAssocID="{9A4EB63C-F333-4154-AF96-7B241812BA68}" presName="rootComposite" presStyleCnt="0"/>
      <dgm:spPr/>
    </dgm:pt>
    <dgm:pt modelId="{A180E2F5-B94B-487E-83C3-97473E3847DA}" type="pres">
      <dgm:prSet presAssocID="{9A4EB63C-F333-4154-AF96-7B241812BA68}" presName="rootText" presStyleLbl="node4" presStyleIdx="22" presStyleCnt="25" custScaleY="141145">
        <dgm:presLayoutVars>
          <dgm:chPref val="3"/>
        </dgm:presLayoutVars>
      </dgm:prSet>
      <dgm:spPr/>
      <dgm:t>
        <a:bodyPr/>
        <a:lstStyle/>
        <a:p>
          <a:endParaRPr lang="es-MX"/>
        </a:p>
      </dgm:t>
    </dgm:pt>
    <dgm:pt modelId="{730A2471-10D5-41B1-A04C-9EEF6C9DFA24}" type="pres">
      <dgm:prSet presAssocID="{9A4EB63C-F333-4154-AF96-7B241812BA68}" presName="rootConnector" presStyleLbl="node4" presStyleIdx="22" presStyleCnt="25"/>
      <dgm:spPr/>
      <dgm:t>
        <a:bodyPr/>
        <a:lstStyle/>
        <a:p>
          <a:endParaRPr lang="es-MX"/>
        </a:p>
      </dgm:t>
    </dgm:pt>
    <dgm:pt modelId="{5134FDFA-842F-4044-BA3D-D1F96D8E8908}" type="pres">
      <dgm:prSet presAssocID="{9A4EB63C-F333-4154-AF96-7B241812BA68}" presName="hierChild4" presStyleCnt="0"/>
      <dgm:spPr/>
    </dgm:pt>
    <dgm:pt modelId="{18F2C0F0-92E3-441F-BD12-A482445FCAE7}" type="pres">
      <dgm:prSet presAssocID="{9A4EB63C-F333-4154-AF96-7B241812BA68}" presName="hierChild5" presStyleCnt="0"/>
      <dgm:spPr/>
    </dgm:pt>
    <dgm:pt modelId="{70BA7B83-4ECD-4C23-8349-F213B275EFCA}" type="pres">
      <dgm:prSet presAssocID="{B8381957-7042-4E20-95F1-C2E7FB4946E9}" presName="hierChild5" presStyleCnt="0"/>
      <dgm:spPr/>
    </dgm:pt>
    <dgm:pt modelId="{BA86C738-8C4A-489D-90A6-FF0038E329D6}" type="pres">
      <dgm:prSet presAssocID="{79D04861-834C-445E-9AEF-D738F85BFCFD}" presName="hierChild5" presStyleCnt="0"/>
      <dgm:spPr/>
    </dgm:pt>
    <dgm:pt modelId="{929A4F31-728B-425C-AEA7-BCAE2924FD23}" type="pres">
      <dgm:prSet presAssocID="{28D62DE1-C7FD-428A-80AC-0438D262C288}" presName="hierChild5" presStyleCnt="0"/>
      <dgm:spPr/>
    </dgm:pt>
    <dgm:pt modelId="{D4246E8D-81ED-47BB-8A5D-D175CD1B27C3}" type="pres">
      <dgm:prSet presAssocID="{768ABE34-9F49-4011-AD6E-04564DA5E2E7}" presName="Name37" presStyleLbl="parChTrans1D2" presStyleIdx="8" presStyleCnt="9"/>
      <dgm:spPr/>
      <dgm:t>
        <a:bodyPr/>
        <a:lstStyle/>
        <a:p>
          <a:endParaRPr lang="es-MX"/>
        </a:p>
      </dgm:t>
    </dgm:pt>
    <dgm:pt modelId="{8E6BBBAD-5E49-4389-9C50-49EA07A38D1B}" type="pres">
      <dgm:prSet presAssocID="{D3C04E75-AA77-4F1E-BF63-729B41AF5ED6}" presName="hierRoot2" presStyleCnt="0">
        <dgm:presLayoutVars>
          <dgm:hierBranch val="init"/>
        </dgm:presLayoutVars>
      </dgm:prSet>
      <dgm:spPr/>
    </dgm:pt>
    <dgm:pt modelId="{A50D9DC7-C503-437B-BB38-211FF3EE8E39}" type="pres">
      <dgm:prSet presAssocID="{D3C04E75-AA77-4F1E-BF63-729B41AF5ED6}" presName="rootComposite" presStyleCnt="0"/>
      <dgm:spPr/>
    </dgm:pt>
    <dgm:pt modelId="{8A4B2BBF-9978-40B0-BBE4-ADBDEBFB196B}" type="pres">
      <dgm:prSet presAssocID="{D3C04E75-AA77-4F1E-BF63-729B41AF5ED6}" presName="rootText" presStyleLbl="node2" presStyleIdx="8" presStyleCnt="9">
        <dgm:presLayoutVars>
          <dgm:chPref val="3"/>
        </dgm:presLayoutVars>
      </dgm:prSet>
      <dgm:spPr/>
      <dgm:t>
        <a:bodyPr/>
        <a:lstStyle/>
        <a:p>
          <a:endParaRPr lang="es-MX"/>
        </a:p>
      </dgm:t>
    </dgm:pt>
    <dgm:pt modelId="{0937E491-92AC-4B73-85DF-A9AD6BE44D86}" type="pres">
      <dgm:prSet presAssocID="{D3C04E75-AA77-4F1E-BF63-729B41AF5ED6}" presName="rootConnector" presStyleLbl="node2" presStyleIdx="8" presStyleCnt="9"/>
      <dgm:spPr/>
      <dgm:t>
        <a:bodyPr/>
        <a:lstStyle/>
        <a:p>
          <a:endParaRPr lang="es-MX"/>
        </a:p>
      </dgm:t>
    </dgm:pt>
    <dgm:pt modelId="{2D6C5F64-D22D-496D-9666-5D15997C3C74}" type="pres">
      <dgm:prSet presAssocID="{D3C04E75-AA77-4F1E-BF63-729B41AF5ED6}" presName="hierChild4" presStyleCnt="0"/>
      <dgm:spPr/>
    </dgm:pt>
    <dgm:pt modelId="{283656F6-8F44-495B-89E7-0835EE95EE81}" type="pres">
      <dgm:prSet presAssocID="{2FEBD764-BD1A-4607-BFAC-5A606C778BBF}" presName="Name37" presStyleLbl="parChTrans1D3" presStyleIdx="8" presStyleCnt="9"/>
      <dgm:spPr/>
      <dgm:t>
        <a:bodyPr/>
        <a:lstStyle/>
        <a:p>
          <a:endParaRPr lang="es-MX"/>
        </a:p>
      </dgm:t>
    </dgm:pt>
    <dgm:pt modelId="{AB0F9698-3C67-404E-B7EE-E888318BAC3E}" type="pres">
      <dgm:prSet presAssocID="{DFF5EAB1-658E-4428-95AC-224418194E72}" presName="hierRoot2" presStyleCnt="0">
        <dgm:presLayoutVars>
          <dgm:hierBranch val="init"/>
        </dgm:presLayoutVars>
      </dgm:prSet>
      <dgm:spPr/>
    </dgm:pt>
    <dgm:pt modelId="{9027ADB2-0E52-464B-A71D-8F5418000D2B}" type="pres">
      <dgm:prSet presAssocID="{DFF5EAB1-658E-4428-95AC-224418194E72}" presName="rootComposite" presStyleCnt="0"/>
      <dgm:spPr/>
    </dgm:pt>
    <dgm:pt modelId="{66DB1939-9EC9-4DED-AAA3-4A0912E98874}" type="pres">
      <dgm:prSet presAssocID="{DFF5EAB1-658E-4428-95AC-224418194E72}" presName="rootText" presStyleLbl="node3" presStyleIdx="8" presStyleCnt="9">
        <dgm:presLayoutVars>
          <dgm:chPref val="3"/>
        </dgm:presLayoutVars>
      </dgm:prSet>
      <dgm:spPr/>
      <dgm:t>
        <a:bodyPr/>
        <a:lstStyle/>
        <a:p>
          <a:endParaRPr lang="es-MX"/>
        </a:p>
      </dgm:t>
    </dgm:pt>
    <dgm:pt modelId="{9EAD525B-FEEC-4353-8F27-ACAEB9CDFD6B}" type="pres">
      <dgm:prSet presAssocID="{DFF5EAB1-658E-4428-95AC-224418194E72}" presName="rootConnector" presStyleLbl="node3" presStyleIdx="8" presStyleCnt="9"/>
      <dgm:spPr/>
      <dgm:t>
        <a:bodyPr/>
        <a:lstStyle/>
        <a:p>
          <a:endParaRPr lang="es-MX"/>
        </a:p>
      </dgm:t>
    </dgm:pt>
    <dgm:pt modelId="{E0EB737E-78A0-4B7D-9457-417EE8948901}" type="pres">
      <dgm:prSet presAssocID="{DFF5EAB1-658E-4428-95AC-224418194E72}" presName="hierChild4" presStyleCnt="0"/>
      <dgm:spPr/>
    </dgm:pt>
    <dgm:pt modelId="{F05DAB61-EAF9-4DC8-A836-CC3878696221}" type="pres">
      <dgm:prSet presAssocID="{9CE457DC-59B0-48AD-B6EF-B58E562628A2}" presName="Name37" presStyleLbl="parChTrans1D4" presStyleIdx="23" presStyleCnt="25"/>
      <dgm:spPr/>
      <dgm:t>
        <a:bodyPr/>
        <a:lstStyle/>
        <a:p>
          <a:endParaRPr lang="es-MX"/>
        </a:p>
      </dgm:t>
    </dgm:pt>
    <dgm:pt modelId="{8C36A591-A67D-4778-9D95-BAB3E453DDF8}" type="pres">
      <dgm:prSet presAssocID="{F64F38AB-D7EE-4AA0-9A28-5F8672D874EE}" presName="hierRoot2" presStyleCnt="0">
        <dgm:presLayoutVars>
          <dgm:hierBranch val="init"/>
        </dgm:presLayoutVars>
      </dgm:prSet>
      <dgm:spPr/>
    </dgm:pt>
    <dgm:pt modelId="{5DD4D07D-6413-4F8D-B7F1-83CBC8B8C5B5}" type="pres">
      <dgm:prSet presAssocID="{F64F38AB-D7EE-4AA0-9A28-5F8672D874EE}" presName="rootComposite" presStyleCnt="0"/>
      <dgm:spPr/>
    </dgm:pt>
    <dgm:pt modelId="{97923BEA-25E5-4F59-9D7F-08F518FAC420}" type="pres">
      <dgm:prSet presAssocID="{F64F38AB-D7EE-4AA0-9A28-5F8672D874EE}" presName="rootText" presStyleLbl="node4" presStyleIdx="23" presStyleCnt="25" custScaleY="495685">
        <dgm:presLayoutVars>
          <dgm:chPref val="3"/>
        </dgm:presLayoutVars>
      </dgm:prSet>
      <dgm:spPr/>
      <dgm:t>
        <a:bodyPr/>
        <a:lstStyle/>
        <a:p>
          <a:endParaRPr lang="es-MX"/>
        </a:p>
      </dgm:t>
    </dgm:pt>
    <dgm:pt modelId="{C2975A3E-BE7F-493B-AC5B-538B54095C2B}" type="pres">
      <dgm:prSet presAssocID="{F64F38AB-D7EE-4AA0-9A28-5F8672D874EE}" presName="rootConnector" presStyleLbl="node4" presStyleIdx="23" presStyleCnt="25"/>
      <dgm:spPr/>
      <dgm:t>
        <a:bodyPr/>
        <a:lstStyle/>
        <a:p>
          <a:endParaRPr lang="es-MX"/>
        </a:p>
      </dgm:t>
    </dgm:pt>
    <dgm:pt modelId="{AD3329AB-3148-4B48-AD90-AA2640317FE2}" type="pres">
      <dgm:prSet presAssocID="{F64F38AB-D7EE-4AA0-9A28-5F8672D874EE}" presName="hierChild4" presStyleCnt="0"/>
      <dgm:spPr/>
    </dgm:pt>
    <dgm:pt modelId="{65992A2D-B15D-4702-95B8-9A20836B6DA6}" type="pres">
      <dgm:prSet presAssocID="{1E062860-F6E6-464E-96D5-A20FF5C3363B}" presName="Name37" presStyleLbl="parChTrans1D4" presStyleIdx="24" presStyleCnt="25"/>
      <dgm:spPr/>
      <dgm:t>
        <a:bodyPr/>
        <a:lstStyle/>
        <a:p>
          <a:endParaRPr lang="es-MX"/>
        </a:p>
      </dgm:t>
    </dgm:pt>
    <dgm:pt modelId="{3BBF0F15-562C-4E04-AD70-16EC7AC2CAF1}" type="pres">
      <dgm:prSet presAssocID="{58C2B733-5A5D-4219-83A1-AF78E99ED038}" presName="hierRoot2" presStyleCnt="0">
        <dgm:presLayoutVars>
          <dgm:hierBranch val="init"/>
        </dgm:presLayoutVars>
      </dgm:prSet>
      <dgm:spPr/>
    </dgm:pt>
    <dgm:pt modelId="{464E6B4B-F10E-4122-AB97-F6B7FEDCB444}" type="pres">
      <dgm:prSet presAssocID="{58C2B733-5A5D-4219-83A1-AF78E99ED038}" presName="rootComposite" presStyleCnt="0"/>
      <dgm:spPr/>
    </dgm:pt>
    <dgm:pt modelId="{5F982ED6-779A-437B-A135-38AD2D8A6B01}" type="pres">
      <dgm:prSet presAssocID="{58C2B733-5A5D-4219-83A1-AF78E99ED038}" presName="rootText" presStyleLbl="node4" presStyleIdx="24" presStyleCnt="25" custScaleY="121248">
        <dgm:presLayoutVars>
          <dgm:chPref val="3"/>
        </dgm:presLayoutVars>
      </dgm:prSet>
      <dgm:spPr/>
      <dgm:t>
        <a:bodyPr/>
        <a:lstStyle/>
        <a:p>
          <a:endParaRPr lang="es-MX"/>
        </a:p>
      </dgm:t>
    </dgm:pt>
    <dgm:pt modelId="{3188BA97-5014-4FB9-9596-6CB88F911915}" type="pres">
      <dgm:prSet presAssocID="{58C2B733-5A5D-4219-83A1-AF78E99ED038}" presName="rootConnector" presStyleLbl="node4" presStyleIdx="24" presStyleCnt="25"/>
      <dgm:spPr/>
      <dgm:t>
        <a:bodyPr/>
        <a:lstStyle/>
        <a:p>
          <a:endParaRPr lang="es-MX"/>
        </a:p>
      </dgm:t>
    </dgm:pt>
    <dgm:pt modelId="{278DE7F3-0BDF-4D78-B025-C74B9DE20035}" type="pres">
      <dgm:prSet presAssocID="{58C2B733-5A5D-4219-83A1-AF78E99ED038}" presName="hierChild4" presStyleCnt="0"/>
      <dgm:spPr/>
    </dgm:pt>
    <dgm:pt modelId="{1023BB6A-CAEF-4CF1-98E4-03BBDB3B841A}" type="pres">
      <dgm:prSet presAssocID="{58C2B733-5A5D-4219-83A1-AF78E99ED038}" presName="hierChild5" presStyleCnt="0"/>
      <dgm:spPr/>
    </dgm:pt>
    <dgm:pt modelId="{2B97E5E3-0511-495A-9CA2-81FD323D6579}" type="pres">
      <dgm:prSet presAssocID="{F64F38AB-D7EE-4AA0-9A28-5F8672D874EE}" presName="hierChild5" presStyleCnt="0"/>
      <dgm:spPr/>
    </dgm:pt>
    <dgm:pt modelId="{8448790F-80DB-44F1-B240-E6F0BEB523CC}" type="pres">
      <dgm:prSet presAssocID="{DFF5EAB1-658E-4428-95AC-224418194E72}" presName="hierChild5" presStyleCnt="0"/>
      <dgm:spPr/>
    </dgm:pt>
    <dgm:pt modelId="{8DF92879-5306-45B4-94CE-21A5B68B6A47}" type="pres">
      <dgm:prSet presAssocID="{D3C04E75-AA77-4F1E-BF63-729B41AF5ED6}" presName="hierChild5" presStyleCnt="0"/>
      <dgm:spPr/>
    </dgm:pt>
    <dgm:pt modelId="{37DA2D4A-14CF-4226-9ADA-92E8887FF2CD}" type="pres">
      <dgm:prSet presAssocID="{B860835A-73AA-4082-89E6-F364754CE91E}" presName="hierChild3" presStyleCnt="0"/>
      <dgm:spPr/>
    </dgm:pt>
  </dgm:ptLst>
  <dgm:cxnLst>
    <dgm:cxn modelId="{B0228444-0BDA-4746-B5F6-BA2B7BAC3BA3}" srcId="{DFF5EAB1-658E-4428-95AC-224418194E72}" destId="{F64F38AB-D7EE-4AA0-9A28-5F8672D874EE}" srcOrd="0" destOrd="0" parTransId="{9CE457DC-59B0-48AD-B6EF-B58E562628A2}" sibTransId="{E723570E-903A-4437-ABC7-F8B9CBCD0813}"/>
    <dgm:cxn modelId="{444BDD3E-65DB-4494-9A3A-A3480563BD69}" type="presOf" srcId="{B8381957-7042-4E20-95F1-C2E7FB4946E9}" destId="{7827E9AB-B3A1-4108-9295-31C75C0488A5}" srcOrd="1" destOrd="0" presId="urn:microsoft.com/office/officeart/2005/8/layout/orgChart1"/>
    <dgm:cxn modelId="{629F06B9-BDE6-4950-9B91-B3956F13F332}" type="presOf" srcId="{E61D72C7-E360-4679-8713-DEA9A3747A34}" destId="{419DA8A4-A63D-496A-821C-C620B8574369}" srcOrd="1" destOrd="0" presId="urn:microsoft.com/office/officeart/2005/8/layout/orgChart1"/>
    <dgm:cxn modelId="{C23F4049-28FE-49FE-A20A-668FB80DC57B}" srcId="{B860835A-73AA-4082-89E6-F364754CE91E}" destId="{FF55090A-4419-4E32-8440-E28A7C168C33}" srcOrd="1" destOrd="0" parTransId="{68239102-A983-42FF-8EF9-847962EE8881}" sibTransId="{E7237BE8-A26F-4FE5-B3EA-32E199F326FD}"/>
    <dgm:cxn modelId="{F657288A-94D9-488E-9840-331EB15FE5E7}" type="presOf" srcId="{24AE9BA6-B912-4F12-814E-B6AC53B9EC84}" destId="{32AB6CB7-0E77-4AAA-8689-21CBBB0AB860}" srcOrd="0" destOrd="0" presId="urn:microsoft.com/office/officeart/2005/8/layout/orgChart1"/>
    <dgm:cxn modelId="{A6222CBB-FED4-4C97-A8AD-053A4407CEA8}" srcId="{B860835A-73AA-4082-89E6-F364754CE91E}" destId="{06F44264-0D14-4D7A-AC06-330C0F778E5D}" srcOrd="0" destOrd="0" parTransId="{234FBA6F-807E-4802-937F-CDDFC8D4FB29}" sibTransId="{AEACD362-4637-470E-835E-D797A282BB3B}"/>
    <dgm:cxn modelId="{D10DA62E-00D3-4997-A351-5B675F0BD53B}" srcId="{DFF00C2F-FB05-4C3F-A1DC-E52CAE43F00D}" destId="{82F9134E-B572-44C8-81EB-2A6D0A6554C9}" srcOrd="0" destOrd="0" parTransId="{9A9303B7-95A9-4198-B111-17314644D6F7}" sibTransId="{91F62DD6-C28C-4405-ADB7-F26C3F2BDA00}"/>
    <dgm:cxn modelId="{37293ED9-9E20-493A-A7B6-06414AEAF6B7}" type="presOf" srcId="{68239102-A983-42FF-8EF9-847962EE8881}" destId="{DE2AE2F0-8B77-4972-BFAC-9375030F0FD2}" srcOrd="0" destOrd="0" presId="urn:microsoft.com/office/officeart/2005/8/layout/orgChart1"/>
    <dgm:cxn modelId="{7D969160-4DE8-4AD9-BF64-D289670374E3}" type="presOf" srcId="{E0688064-F483-4453-9556-17ED038D1B7C}" destId="{8D5AF81A-F64A-461A-ACF1-1A91C376E997}" srcOrd="0" destOrd="0" presId="urn:microsoft.com/office/officeart/2005/8/layout/orgChart1"/>
    <dgm:cxn modelId="{8666991A-03D8-40C7-8946-37D1E379EB4E}" type="presOf" srcId="{DFF00C2F-FB05-4C3F-A1DC-E52CAE43F00D}" destId="{AB4D05E3-15EB-4572-B0AB-6B6114323224}" srcOrd="1" destOrd="0" presId="urn:microsoft.com/office/officeart/2005/8/layout/orgChart1"/>
    <dgm:cxn modelId="{5C54C0BA-D117-440F-A770-C94EB08DDBE5}" type="presOf" srcId="{1CD1003E-996D-401B-8AF7-CE56F524FB78}" destId="{937D96D6-4070-4CD4-A8DA-44197DF1759C}" srcOrd="1" destOrd="0" presId="urn:microsoft.com/office/officeart/2005/8/layout/orgChart1"/>
    <dgm:cxn modelId="{AC71BE53-1297-48CA-9A08-6C3944F67B37}" type="presOf" srcId="{855DB30D-C241-4130-A698-C83B0CBC1E6D}" destId="{9C732F95-537D-44D8-B179-79113BAD1B26}" srcOrd="0" destOrd="0" presId="urn:microsoft.com/office/officeart/2005/8/layout/orgChart1"/>
    <dgm:cxn modelId="{70FF1481-FF18-4BE7-85D5-72DC347D9075}" srcId="{ED739C0F-D436-4A74-880D-5E0227872127}" destId="{60EF6B75-717C-4505-A792-02F6CC6AE3C1}" srcOrd="0" destOrd="0" parTransId="{6A6AEE6D-50C6-4CB9-965E-A632D50AA1F1}" sibTransId="{A20AF01C-AE64-48E0-B06E-F3BD45D3140E}"/>
    <dgm:cxn modelId="{08503873-E0EB-47E5-B56B-1EDA4BBF9A5F}" type="presOf" srcId="{58C2B733-5A5D-4219-83A1-AF78E99ED038}" destId="{5F982ED6-779A-437B-A135-38AD2D8A6B01}" srcOrd="0" destOrd="0" presId="urn:microsoft.com/office/officeart/2005/8/layout/orgChart1"/>
    <dgm:cxn modelId="{FC4C0640-E3FB-4514-9875-08326DAC545F}" type="presOf" srcId="{9A7CAFC0-730F-40CE-9061-C72E2C570C40}" destId="{ED00380E-E25B-4279-B5A6-B7EC64B85CA7}" srcOrd="0" destOrd="0" presId="urn:microsoft.com/office/officeart/2005/8/layout/orgChart1"/>
    <dgm:cxn modelId="{5F42446D-C8A5-44CD-BAFA-30F630C5E7E5}" type="presOf" srcId="{B860835A-73AA-4082-89E6-F364754CE91E}" destId="{0D87B4DF-2733-47A9-BC7C-C413E4B24BD0}" srcOrd="1" destOrd="0" presId="urn:microsoft.com/office/officeart/2005/8/layout/orgChart1"/>
    <dgm:cxn modelId="{473914DD-ADC0-4E1F-92A3-11DB3E3B5A5E}" srcId="{24AE9BA6-B912-4F12-814E-B6AC53B9EC84}" destId="{0E026A29-C48D-443E-AC27-99E6C8CB72C3}" srcOrd="0" destOrd="0" parTransId="{AA192441-5122-4B5F-B458-738969F7DAF6}" sibTransId="{F966D946-1265-42F4-96AF-7EE1EB84FE90}"/>
    <dgm:cxn modelId="{35379646-CB4E-426D-9AED-F903E7EF1E1C}" type="presOf" srcId="{C5ADBDAD-1395-406F-9CA7-0E805237F633}" destId="{5962DA50-4859-4E74-AA5B-BB9ADDCD68EC}" srcOrd="0" destOrd="0" presId="urn:microsoft.com/office/officeart/2005/8/layout/orgChart1"/>
    <dgm:cxn modelId="{F966AFCC-8FD3-4832-A0F5-DB072C378D36}" type="presOf" srcId="{F8C7D003-F852-467F-8174-EE02352AEEAC}" destId="{CAE4575E-D0B4-4041-A3DD-8054A3476B07}" srcOrd="1" destOrd="0" presId="urn:microsoft.com/office/officeart/2005/8/layout/orgChart1"/>
    <dgm:cxn modelId="{A9DB770E-F069-4648-86B2-36797F8C515F}" type="presOf" srcId="{5D04E670-208B-46DA-8363-9167E71D645D}" destId="{B9080AAE-3DA4-49C9-A898-C7D6B61687EB}" srcOrd="0" destOrd="0" presId="urn:microsoft.com/office/officeart/2005/8/layout/orgChart1"/>
    <dgm:cxn modelId="{08433114-9ED9-447B-99F8-AE1E0300F263}" type="presOf" srcId="{F49C81F6-04D8-4BBD-A5A3-E47AFC4A62A9}" destId="{4F8E18E3-8DBB-4FAD-B21A-E234D312712A}" srcOrd="1" destOrd="0" presId="urn:microsoft.com/office/officeart/2005/8/layout/orgChart1"/>
    <dgm:cxn modelId="{E230D738-A46E-47C5-8213-EDB1718BF128}" srcId="{E89BDB63-EEDE-4461-AE65-CE5E8EA8402E}" destId="{6BA5FE17-53C0-4C39-9039-151A38E188EF}" srcOrd="0" destOrd="0" parTransId="{1F10FDA6-2D8B-41F2-B4C3-EC87DC2772ED}" sibTransId="{B5AFDCE8-AB07-4A77-A63F-5D3BE3A92B2C}"/>
    <dgm:cxn modelId="{0F62C6E5-9038-43CC-996C-495E1CF31604}" srcId="{D3C04E75-AA77-4F1E-BF63-729B41AF5ED6}" destId="{DFF5EAB1-658E-4428-95AC-224418194E72}" srcOrd="0" destOrd="0" parTransId="{2FEBD764-BD1A-4607-BFAC-5A606C778BBF}" sibTransId="{FCA5545C-916E-4F0B-8943-F2D39D70030E}"/>
    <dgm:cxn modelId="{41F39211-25ED-4BC8-90F0-098EA14DE4F5}" srcId="{55211432-7F05-4B5A-97D4-633D062F7B44}" destId="{1E140221-3BFB-4F62-867D-1D0349CDC8E4}" srcOrd="0" destOrd="0" parTransId="{F6F4D037-688E-418B-88D6-DBD9E1D0124D}" sibTransId="{A85B891F-0135-44FF-A3FE-74AE7D85556A}"/>
    <dgm:cxn modelId="{2E7E6896-3FFF-4F6B-A9F2-ADEFD6BD0203}" type="presOf" srcId="{A29479F2-391A-47AA-A491-80A26D5A49F8}" destId="{5993996C-F143-446B-A907-B58794BF597F}" srcOrd="0" destOrd="0" presId="urn:microsoft.com/office/officeart/2005/8/layout/orgChart1"/>
    <dgm:cxn modelId="{9E709576-AAF5-4C9E-B01D-E6ED73F07BF2}" type="presOf" srcId="{FA047861-946E-440C-A6E1-CE25C9531B94}" destId="{2C2D2623-EC45-456B-82A3-B2B66FF4F9CF}" srcOrd="1" destOrd="0" presId="urn:microsoft.com/office/officeart/2005/8/layout/orgChart1"/>
    <dgm:cxn modelId="{67AA264F-E91B-4431-B69C-E22C18452458}" srcId="{F8C7D003-F852-467F-8174-EE02352AEEAC}" destId="{DFF00C2F-FB05-4C3F-A1DC-E52CAE43F00D}" srcOrd="0" destOrd="0" parTransId="{CCE99033-17C9-4A15-8E63-189DC808B698}" sibTransId="{367E9117-E3D3-4E5B-98B3-B6EB7E3C8C28}"/>
    <dgm:cxn modelId="{34254091-D282-4E0F-BDBE-98902648BBA6}" type="presOf" srcId="{F99AEB13-A972-4141-B243-339A53F663F0}" destId="{7B287E0D-A165-4DA4-948A-CB899287A902}" srcOrd="0" destOrd="0" presId="urn:microsoft.com/office/officeart/2005/8/layout/orgChart1"/>
    <dgm:cxn modelId="{5456F56B-190B-4D5E-B3AC-14D656A9A7C8}" type="presOf" srcId="{473AC0F1-B445-4BF7-942A-D82F8DD87A0B}" destId="{957DF962-E081-46AC-B29D-A4A66F086B85}" srcOrd="0" destOrd="0" presId="urn:microsoft.com/office/officeart/2005/8/layout/orgChart1"/>
    <dgm:cxn modelId="{A0C7CA6E-0CA3-4D68-8761-CD78773026DE}" type="presOf" srcId="{E8F580C3-B6F7-48A4-9C8A-EC580BEF3113}" destId="{658B6B32-93DE-499E-B29B-BE13975123AB}" srcOrd="0" destOrd="0" presId="urn:microsoft.com/office/officeart/2005/8/layout/orgChart1"/>
    <dgm:cxn modelId="{FC06D574-49B3-467A-ACE1-9168345BCD27}" type="presOf" srcId="{CA765BC0-3BE5-47DC-A679-3F762CB03820}" destId="{7E3AAB7A-C0E6-43F8-9847-E57ADC429737}" srcOrd="0" destOrd="0" presId="urn:microsoft.com/office/officeart/2005/8/layout/orgChart1"/>
    <dgm:cxn modelId="{51A8D923-9C46-4D08-B24B-2B99702EF53D}" srcId="{B860835A-73AA-4082-89E6-F364754CE91E}" destId="{ED739C0F-D436-4A74-880D-5E0227872127}" srcOrd="4" destOrd="0" parTransId="{280941C4-8CD2-465A-A564-A5C4E0C96A23}" sibTransId="{097B8BFB-3BC5-4ED5-A56A-996503551768}"/>
    <dgm:cxn modelId="{281FAD82-8A70-4C28-AF8D-6886A560EAF7}" srcId="{B860835A-73AA-4082-89E6-F364754CE91E}" destId="{28D62DE1-C7FD-428A-80AC-0438D262C288}" srcOrd="7" destOrd="0" parTransId="{A29479F2-391A-47AA-A491-80A26D5A49F8}" sibTransId="{1B3AA9D4-795B-45F2-8614-1D812049BBF0}"/>
    <dgm:cxn modelId="{1E9C80AA-221F-474C-A173-AF5038F00371}" type="presOf" srcId="{2FEBD764-BD1A-4607-BFAC-5A606C778BBF}" destId="{283656F6-8F44-495B-89E7-0835EE95EE81}" srcOrd="0" destOrd="0" presId="urn:microsoft.com/office/officeart/2005/8/layout/orgChart1"/>
    <dgm:cxn modelId="{7589CE89-DB2F-414C-8F67-E00AAE857FC9}" type="presOf" srcId="{CCE99033-17C9-4A15-8E63-189DC808B698}" destId="{D3A2315F-17C6-4BE5-83BB-7F589A611DC6}" srcOrd="0" destOrd="0" presId="urn:microsoft.com/office/officeart/2005/8/layout/orgChart1"/>
    <dgm:cxn modelId="{45B587A2-2EE5-416E-BD4A-85813DE5FF2B}" srcId="{B860835A-73AA-4082-89E6-F364754CE91E}" destId="{BEC3323F-1F16-4D72-AE09-9F6ACFE24F8C}" srcOrd="5" destOrd="0" parTransId="{BFAD5500-0C1C-4063-85AF-2B25608B3BD6}" sibTransId="{A9851AE6-37AC-4D49-A3EF-0E8DB1D910AF}"/>
    <dgm:cxn modelId="{520CCA2B-FF1B-4CC7-B4B9-A8BCEE6B30B8}" type="presOf" srcId="{3AECBD3A-FA59-4884-9F4C-75BFCD945C5C}" destId="{1D0C886D-7D9D-408F-B777-0F3428595869}" srcOrd="0" destOrd="0" presId="urn:microsoft.com/office/officeart/2005/8/layout/orgChart1"/>
    <dgm:cxn modelId="{D06969B7-E2FB-4E5D-9575-AC3138428B2A}" type="presOf" srcId="{FF55090A-4419-4E32-8440-E28A7C168C33}" destId="{E28D641B-3D77-4D95-A590-F19B0411D92F}" srcOrd="0" destOrd="0" presId="urn:microsoft.com/office/officeart/2005/8/layout/orgChart1"/>
    <dgm:cxn modelId="{2B76A63D-A59E-48AC-BCA2-8D52B6A4C18E}" type="presOf" srcId="{DA4A8E3A-8F92-4A94-8066-B4B8DEF92CF1}" destId="{A540013E-6907-4540-AEB7-BE85A241219C}" srcOrd="0" destOrd="0" presId="urn:microsoft.com/office/officeart/2005/8/layout/orgChart1"/>
    <dgm:cxn modelId="{D0F19616-4083-45E9-8391-3229473A1152}" type="presOf" srcId="{C232C1A3-1923-4D99-961F-B6C267252E48}" destId="{B23760E0-DC7D-41A6-98D3-8CE7AF826071}" srcOrd="0" destOrd="0" presId="urn:microsoft.com/office/officeart/2005/8/layout/orgChart1"/>
    <dgm:cxn modelId="{EEA34A3F-8965-49CF-878F-296247DB26C0}" type="presOf" srcId="{B860835A-73AA-4082-89E6-F364754CE91E}" destId="{1D0DEBA0-6230-4747-B216-5D43121DF8BA}" srcOrd="0" destOrd="0" presId="urn:microsoft.com/office/officeart/2005/8/layout/orgChart1"/>
    <dgm:cxn modelId="{9381066F-9D78-4C93-A9B7-CDC09833E148}" type="presOf" srcId="{1F10FDA6-2D8B-41F2-B4C3-EC87DC2772ED}" destId="{8FFDD223-CB87-4361-BA7B-F4BAF7CAFAE5}" srcOrd="0" destOrd="0" presId="urn:microsoft.com/office/officeart/2005/8/layout/orgChart1"/>
    <dgm:cxn modelId="{815B7E86-03F0-4F71-96F3-73476BB3EC4E}" type="presOf" srcId="{F64F38AB-D7EE-4AA0-9A28-5F8672D874EE}" destId="{C2975A3E-BE7F-493B-AC5B-538B54095C2B}" srcOrd="1" destOrd="0" presId="urn:microsoft.com/office/officeart/2005/8/layout/orgChart1"/>
    <dgm:cxn modelId="{9C546315-765D-467C-B2C8-EB64485879A5}" type="presOf" srcId="{E1A253E3-CFA0-4673-BDB5-246F44C3C6D0}" destId="{82201F74-7CFA-49EE-AEB5-553AE0C825E7}" srcOrd="0" destOrd="0" presId="urn:microsoft.com/office/officeart/2005/8/layout/orgChart1"/>
    <dgm:cxn modelId="{68514077-DE52-447D-9C3E-75C2019BF8CE}" type="presOf" srcId="{DFF5EAB1-658E-4428-95AC-224418194E72}" destId="{9EAD525B-FEEC-4353-8F27-ACAEB9CDFD6B}" srcOrd="1" destOrd="0" presId="urn:microsoft.com/office/officeart/2005/8/layout/orgChart1"/>
    <dgm:cxn modelId="{575DEB77-B57C-46C6-AFAB-69EDAC3654EC}" type="presOf" srcId="{915D539D-EC63-46D4-8169-381BB70DC38C}" destId="{C6AB5BAF-A887-4DCD-BF15-B9B270DFCCCA}" srcOrd="0" destOrd="0" presId="urn:microsoft.com/office/officeart/2005/8/layout/orgChart1"/>
    <dgm:cxn modelId="{F3D7B5BE-CC98-4C67-915E-5680E40122A7}" type="presOf" srcId="{06F44264-0D14-4D7A-AC06-330C0F778E5D}" destId="{FF548BA9-9E85-4EE8-9AE4-323EBFF0DF23}" srcOrd="0" destOrd="0" presId="urn:microsoft.com/office/officeart/2005/8/layout/orgChart1"/>
    <dgm:cxn modelId="{C966F476-5A58-470F-B981-FC98EB36BCED}" type="presOf" srcId="{D3C04E75-AA77-4F1E-BF63-729B41AF5ED6}" destId="{0937E491-92AC-4B73-85DF-A9AD6BE44D86}" srcOrd="1" destOrd="0" presId="urn:microsoft.com/office/officeart/2005/8/layout/orgChart1"/>
    <dgm:cxn modelId="{0C88818C-2D6F-432C-A907-5F9592CF625D}" type="presOf" srcId="{82F9134E-B572-44C8-81EB-2A6D0A6554C9}" destId="{D024846C-F1E9-42FD-B0B7-69C8630E146C}" srcOrd="1" destOrd="0" presId="urn:microsoft.com/office/officeart/2005/8/layout/orgChart1"/>
    <dgm:cxn modelId="{09C8053A-DCCE-4EE7-AD06-46E04DC51853}" type="presOf" srcId="{F8C7D003-F852-467F-8174-EE02352AEEAC}" destId="{5E977F28-51A6-4AFF-8869-927E4C7E2197}" srcOrd="0" destOrd="0" presId="urn:microsoft.com/office/officeart/2005/8/layout/orgChart1"/>
    <dgm:cxn modelId="{BD1DCDC1-1FC6-4E3D-8420-B0A128E7A873}" type="presOf" srcId="{F99AEB13-A972-4141-B243-339A53F663F0}" destId="{0ED689C8-50B2-4F70-942A-AB2869114E01}" srcOrd="1" destOrd="0" presId="urn:microsoft.com/office/officeart/2005/8/layout/orgChart1"/>
    <dgm:cxn modelId="{090A5A81-B01A-488D-920E-4A1E29347C79}" type="presOf" srcId="{1E140221-3BFB-4F62-867D-1D0349CDC8E4}" destId="{DC52AC26-3709-49FC-844B-11E6196222EF}" srcOrd="0" destOrd="0" presId="urn:microsoft.com/office/officeart/2005/8/layout/orgChart1"/>
    <dgm:cxn modelId="{6B8DEB48-3B7D-4FBC-A866-2A2F37C62156}" srcId="{B860835A-73AA-4082-89E6-F364754CE91E}" destId="{E0688064-F483-4453-9556-17ED038D1B7C}" srcOrd="6" destOrd="0" parTransId="{EDB738B0-3A3A-4C93-8FCB-9108E92720A3}" sibTransId="{4CFC213A-E132-405F-8303-FA165B77AC00}"/>
    <dgm:cxn modelId="{535C313E-6E39-429F-8F11-E34A73E848EF}" srcId="{FF55090A-4419-4E32-8440-E28A7C168C33}" destId="{E8F580C3-B6F7-48A4-9C8A-EC580BEF3113}" srcOrd="0" destOrd="0" parTransId="{A0745146-257D-418F-8404-E57B5BFA3A5E}" sibTransId="{B78F03BB-ACD0-4EEB-81EC-2019F1989073}"/>
    <dgm:cxn modelId="{F3EFAD91-037E-46BE-8FDA-8310D8F4F8CE}" srcId="{60EF6B75-717C-4505-A792-02F6CC6AE3C1}" destId="{FD41EB71-1234-4B5A-8E5B-30B56809BD48}" srcOrd="0" destOrd="0" parTransId="{9A7CAFC0-730F-40CE-9061-C72E2C570C40}" sibTransId="{3F80DFC1-0B30-4953-A187-ADC2B49AF55A}"/>
    <dgm:cxn modelId="{A95D95F7-6A9C-420A-8B18-9ED74B7ADD88}" type="presOf" srcId="{6A6AEE6D-50C6-4CB9-965E-A632D50AA1F1}" destId="{2B64F4CB-3ED6-41B4-AFCB-31C80702EB39}" srcOrd="0" destOrd="0" presId="urn:microsoft.com/office/officeart/2005/8/layout/orgChart1"/>
    <dgm:cxn modelId="{48FD9846-868D-4E83-B138-06D959214593}" type="presOf" srcId="{3DA09322-9658-4B40-86C2-E12E07C71EBA}" destId="{6FF6A068-A795-4C88-A5BE-8A78D3C15E36}" srcOrd="0" destOrd="0" presId="urn:microsoft.com/office/officeart/2005/8/layout/orgChart1"/>
    <dgm:cxn modelId="{FDEFD776-FA56-435A-8006-46CE0F06BE3F}" srcId="{855DB30D-C241-4130-A698-C83B0CBC1E6D}" destId="{22ED94DF-DF47-4C25-BB1A-EC4D113848F9}" srcOrd="0" destOrd="0" parTransId="{C631D35B-800B-4B4D-9150-11B2955A9BDF}" sibTransId="{A050CAF4-C6DD-419E-889D-2ED5096D75C2}"/>
    <dgm:cxn modelId="{C95AFD12-947F-4077-9D51-0BDBF2E38D2B}" srcId="{3D55DE60-11EB-4AF7-B760-A786293B4394}" destId="{55211432-7F05-4B5A-97D4-633D062F7B44}" srcOrd="0" destOrd="0" parTransId="{5D04E670-208B-46DA-8363-9167E71D645D}" sibTransId="{47F25987-78FF-4A09-91DF-4EA8805ACCFD}"/>
    <dgm:cxn modelId="{7A3FA204-0B19-48DC-902D-6BEBE07E3FB2}" type="presOf" srcId="{39088BE6-D89D-490C-9484-66D1A0C920B6}" destId="{68E0ADC3-C8BF-4892-B914-D6A8FF813566}" srcOrd="0" destOrd="0" presId="urn:microsoft.com/office/officeart/2005/8/layout/orgChart1"/>
    <dgm:cxn modelId="{F7FF1D90-8F1F-4F58-89C5-7314C181DDD7}" type="presOf" srcId="{D5B2D22F-0776-435A-BC35-685FF06BCEF7}" destId="{737839E8-C444-4B4A-9D54-6F412CBA4C18}" srcOrd="1" destOrd="0" presId="urn:microsoft.com/office/officeart/2005/8/layout/orgChart1"/>
    <dgm:cxn modelId="{4146990B-0100-4FCF-8E84-99C2AC858437}" type="presOf" srcId="{0E026A29-C48D-443E-AC27-99E6C8CB72C3}" destId="{184014F0-6C9D-4CF2-BDED-9F17DB1A9A5F}" srcOrd="0" destOrd="0" presId="urn:microsoft.com/office/officeart/2005/8/layout/orgChart1"/>
    <dgm:cxn modelId="{7014D676-683F-42D8-A054-5538A0C4DCD7}" type="presOf" srcId="{E89BDB63-EEDE-4461-AE65-CE5E8EA8402E}" destId="{44431531-3014-482E-A521-BD55B99C245E}" srcOrd="0" destOrd="0" presId="urn:microsoft.com/office/officeart/2005/8/layout/orgChart1"/>
    <dgm:cxn modelId="{6C459619-3BFD-45EE-A596-F8DAA008CDA2}" type="presOf" srcId="{1E140221-3BFB-4F62-867D-1D0349CDC8E4}" destId="{60793544-DC9E-4605-A1E5-59D16CD3848B}" srcOrd="1" destOrd="0" presId="urn:microsoft.com/office/officeart/2005/8/layout/orgChart1"/>
    <dgm:cxn modelId="{1080CAD8-7116-4C8F-8EDE-6AB359FA9E1E}" srcId="{B860835A-73AA-4082-89E6-F364754CE91E}" destId="{D3C04E75-AA77-4F1E-BF63-729B41AF5ED6}" srcOrd="8" destOrd="0" parTransId="{768ABE34-9F49-4011-AD6E-04564DA5E2E7}" sibTransId="{05948A55-F623-48E5-AD77-B1A80A45A424}"/>
    <dgm:cxn modelId="{B38EFC55-4BF3-4CE7-BFBB-5F6336254168}" type="presOf" srcId="{60EF6B75-717C-4505-A792-02F6CC6AE3C1}" destId="{D2E2FDC1-8095-4465-BAE8-EF8F03280FF7}" srcOrd="0" destOrd="0" presId="urn:microsoft.com/office/officeart/2005/8/layout/orgChart1"/>
    <dgm:cxn modelId="{7110A694-32AC-471C-9B23-1B4CFEA51D50}" type="presOf" srcId="{9FE63BAE-2685-40E4-86A8-FE04451EB881}" destId="{7DB1155C-13B5-4B73-883A-32C3591695E4}" srcOrd="1" destOrd="0" presId="urn:microsoft.com/office/officeart/2005/8/layout/orgChart1"/>
    <dgm:cxn modelId="{1D7EF56D-4921-433A-A52E-3640D0C04CA3}" type="presOf" srcId="{22ED94DF-DF47-4C25-BB1A-EC4D113848F9}" destId="{66C4EED7-94B3-41D2-9782-E647EF63BA8E}" srcOrd="1" destOrd="0" presId="urn:microsoft.com/office/officeart/2005/8/layout/orgChart1"/>
    <dgm:cxn modelId="{19AC3D58-5BB9-4C35-8D84-8DC02158B403}" srcId="{6BA5FE17-53C0-4C39-9039-151A38E188EF}" destId="{0BFE928E-9473-44D5-A59E-53C53761D52F}" srcOrd="0" destOrd="0" parTransId="{8A18B7D6-C90D-4CAB-B983-9251742347C5}" sibTransId="{CD1B8ADF-4E6D-427C-A8D7-E2B961EF9E69}"/>
    <dgm:cxn modelId="{80ED1111-0CDA-4600-BA11-495C309D8A8B}" type="presOf" srcId="{E61D72C7-E360-4679-8713-DEA9A3747A34}" destId="{33CEE465-C907-4AEE-A300-5129CABF2C83}" srcOrd="0" destOrd="0" presId="urn:microsoft.com/office/officeart/2005/8/layout/orgChart1"/>
    <dgm:cxn modelId="{5FA024AC-7818-4385-B809-99A942D0F46B}" type="presOf" srcId="{E8F580C3-B6F7-48A4-9C8A-EC580BEF3113}" destId="{50F8B38C-01AF-424F-BFF0-17E8F69D3CC5}" srcOrd="1" destOrd="0" presId="urn:microsoft.com/office/officeart/2005/8/layout/orgChart1"/>
    <dgm:cxn modelId="{56A539F9-B65E-44A3-9DC6-CAF61987498C}" srcId="{F99AEB13-A972-4141-B243-339A53F663F0}" destId="{24AE9BA6-B912-4F12-814E-B6AC53B9EC84}" srcOrd="0" destOrd="0" parTransId="{8FE29AEC-A078-4DAA-86C6-03E5B9F7F3B1}" sibTransId="{3AE26B77-9B24-4DEB-B151-C030727EA786}"/>
    <dgm:cxn modelId="{4AB749BB-DEDB-4E0B-8678-58CFDE7D16A2}" type="presOf" srcId="{8A18B7D6-C90D-4CAB-B983-9251742347C5}" destId="{7F891BA7-0B7C-42EE-871F-5A61F0B67CE5}" srcOrd="0" destOrd="0" presId="urn:microsoft.com/office/officeart/2005/8/layout/orgChart1"/>
    <dgm:cxn modelId="{8B2D3A9C-B129-405C-AB69-CAB1558D16EE}" srcId="{34B2305E-FFEC-4447-9C5E-6FEDEF47F9C4}" destId="{D98990D1-5CF9-4A52-8104-E6D9231A7AA8}" srcOrd="0" destOrd="0" parTransId="{D86E56FA-049C-4A5C-9F0B-E7A5EF69BEDD}" sibTransId="{1720E2F5-6D7B-49F0-8519-4F88F2B320CE}"/>
    <dgm:cxn modelId="{0A59CECC-0A0D-4CF0-8191-9AD5D5DAEA80}" type="presOf" srcId="{D98990D1-5CF9-4A52-8104-E6D9231A7AA8}" destId="{D79DA877-AAA1-4932-9483-F73EEF1E27A7}" srcOrd="1" destOrd="0" presId="urn:microsoft.com/office/officeart/2005/8/layout/orgChart1"/>
    <dgm:cxn modelId="{CA07D871-1481-4C77-94E3-BB3E073F4278}" type="presOf" srcId="{BFAD5500-0C1C-4063-85AF-2B25608B3BD6}" destId="{C15FCD32-508E-4805-B85E-761CA1D7C381}" srcOrd="0" destOrd="0" presId="urn:microsoft.com/office/officeart/2005/8/layout/orgChart1"/>
    <dgm:cxn modelId="{DE3C986F-BDFF-487B-9530-F3CFAE05D303}" type="presOf" srcId="{28D62DE1-C7FD-428A-80AC-0438D262C288}" destId="{E6B4601F-511A-49B0-A431-23755F432B9E}" srcOrd="0" destOrd="0" presId="urn:microsoft.com/office/officeart/2005/8/layout/orgChart1"/>
    <dgm:cxn modelId="{21B01A9B-7EB7-455D-85C0-EB813D4792E7}" type="presOf" srcId="{D86E56FA-049C-4A5C-9F0B-E7A5EF69BEDD}" destId="{5EC7EF2A-ED63-4559-B2D8-4ACF2879EA53}" srcOrd="0" destOrd="0" presId="urn:microsoft.com/office/officeart/2005/8/layout/orgChart1"/>
    <dgm:cxn modelId="{BE392897-6B97-4FC4-B529-919CCB82A03F}" type="presOf" srcId="{82F9134E-B572-44C8-81EB-2A6D0A6554C9}" destId="{E40A9266-3B96-48CD-8E4E-8B3ADD4182D9}" srcOrd="0" destOrd="0" presId="urn:microsoft.com/office/officeart/2005/8/layout/orgChart1"/>
    <dgm:cxn modelId="{94E494B2-9E80-459B-BF59-A758A0D7087B}" type="presOf" srcId="{E0688064-F483-4453-9556-17ED038D1B7C}" destId="{80422560-A517-4EAB-A59D-84D1F08FC728}" srcOrd="1" destOrd="0" presId="urn:microsoft.com/office/officeart/2005/8/layout/orgChart1"/>
    <dgm:cxn modelId="{C7216FD5-0F6E-4882-BC35-EF7076659AF6}" type="presOf" srcId="{FF55090A-4419-4E32-8440-E28A7C168C33}" destId="{DD4D8326-A622-4411-93C1-E11D9627547D}" srcOrd="1" destOrd="0" presId="urn:microsoft.com/office/officeart/2005/8/layout/orgChart1"/>
    <dgm:cxn modelId="{4616E838-9F8C-40F2-BCA9-537CDCF01EF4}" srcId="{DA4A8E3A-8F92-4A94-8066-B4B8DEF92CF1}" destId="{D5B2D22F-0776-435A-BC35-685FF06BCEF7}" srcOrd="0" destOrd="0" parTransId="{A898DEF4-9CAF-418A-AF96-E762BC1ACA43}" sibTransId="{BB0A4C06-04A0-4712-A4FD-2A493CDBC7B3}"/>
    <dgm:cxn modelId="{0EF48E05-6BB4-4443-B14B-0E7721E102BD}" type="presOf" srcId="{855DB30D-C241-4130-A698-C83B0CBC1E6D}" destId="{6E7A2942-9DEB-41B0-B1D8-C8509361325B}" srcOrd="1" destOrd="0" presId="urn:microsoft.com/office/officeart/2005/8/layout/orgChart1"/>
    <dgm:cxn modelId="{4B9432CE-7557-4E9C-960D-CB89E5B89D65}" type="presOf" srcId="{DA4A8E3A-8F92-4A94-8066-B4B8DEF92CF1}" destId="{5BC91767-9D25-4946-83CD-82D335F2F553}" srcOrd="1" destOrd="0" presId="urn:microsoft.com/office/officeart/2005/8/layout/orgChart1"/>
    <dgm:cxn modelId="{FBD7CF91-DB25-428F-95A0-FD1B7B96EC4F}" srcId="{E0688064-F483-4453-9556-17ED038D1B7C}" destId="{3D55DE60-11EB-4AF7-B760-A786293B4394}" srcOrd="0" destOrd="0" parTransId="{C5ADBDAD-1395-406F-9CA7-0E805237F633}" sibTransId="{E77B433C-B7D8-4018-9F77-0B1355B03E06}"/>
    <dgm:cxn modelId="{E1640C74-D642-4474-81D2-54FB83AE8164}" type="presOf" srcId="{00F55010-96CF-4A0C-9A09-F28276BC8E2A}" destId="{E87EE03C-8A6C-4B99-988F-308476D5D3E2}" srcOrd="1" destOrd="0" presId="urn:microsoft.com/office/officeart/2005/8/layout/orgChart1"/>
    <dgm:cxn modelId="{B9ACC01D-CDAF-4602-A583-14CB5325C057}" type="presOf" srcId="{234FBA6F-807E-4802-937F-CDDFC8D4FB29}" destId="{F50CACDE-9489-49C0-9381-14A6400C673A}" srcOrd="0" destOrd="0" presId="urn:microsoft.com/office/officeart/2005/8/layout/orgChart1"/>
    <dgm:cxn modelId="{5093FFFF-E556-413F-8E46-44AA1B6960C5}" type="presOf" srcId="{79D04861-834C-445E-9AEF-D738F85BFCFD}" destId="{6B476E75-E0AF-4C93-8D46-A3D0D5CBCC73}" srcOrd="1" destOrd="0" presId="urn:microsoft.com/office/officeart/2005/8/layout/orgChart1"/>
    <dgm:cxn modelId="{BC74AA1E-819F-4CE2-A1B3-A24E05BCB592}" type="presOf" srcId="{9CE457DC-59B0-48AD-B6EF-B58E562628A2}" destId="{F05DAB61-EAF9-4DC8-A836-CC3878696221}" srcOrd="0" destOrd="0" presId="urn:microsoft.com/office/officeart/2005/8/layout/orgChart1"/>
    <dgm:cxn modelId="{79EC8581-5B5A-495B-BF93-0E1447722448}" type="presOf" srcId="{58C2B733-5A5D-4219-83A1-AF78E99ED038}" destId="{3188BA97-5014-4FB9-9596-6CB88F911915}" srcOrd="1" destOrd="0" presId="urn:microsoft.com/office/officeart/2005/8/layout/orgChart1"/>
    <dgm:cxn modelId="{04104AA1-EC62-48E5-99D1-D936A84933E9}" type="presOf" srcId="{55211432-7F05-4B5A-97D4-633D062F7B44}" destId="{F36517C6-B861-406E-9F54-E3C3A07E939D}" srcOrd="0" destOrd="0" presId="urn:microsoft.com/office/officeart/2005/8/layout/orgChart1"/>
    <dgm:cxn modelId="{0336FC44-00DA-4195-8479-D27844E8364B}" type="presOf" srcId="{A0745146-257D-418F-8404-E57B5BFA3A5E}" destId="{AFC0DED5-540B-47D1-9CBC-05697B6BC0A0}" srcOrd="0" destOrd="0" presId="urn:microsoft.com/office/officeart/2005/8/layout/orgChart1"/>
    <dgm:cxn modelId="{9C71E633-5C70-48AC-927B-7F144CD11530}" type="presOf" srcId="{0BFE928E-9473-44D5-A59E-53C53761D52F}" destId="{0F80A76B-AF0A-4368-BD52-612B9F0C1AD2}" srcOrd="0" destOrd="0" presId="urn:microsoft.com/office/officeart/2005/8/layout/orgChart1"/>
    <dgm:cxn modelId="{002C263C-BC86-45A1-B827-5C20C89200F0}" type="presOf" srcId="{28D62DE1-C7FD-428A-80AC-0438D262C288}" destId="{A612BC9A-1025-4C17-85F9-AAC2E94BE097}" srcOrd="1" destOrd="0" presId="urn:microsoft.com/office/officeart/2005/8/layout/orgChart1"/>
    <dgm:cxn modelId="{449E37A3-3517-47BF-9A89-645CD946FA9F}" type="presOf" srcId="{06F44264-0D14-4D7A-AC06-330C0F778E5D}" destId="{69D2BFCE-A859-46B7-AC50-90A6A59CE2FC}" srcOrd="1" destOrd="0" presId="urn:microsoft.com/office/officeart/2005/8/layout/orgChart1"/>
    <dgm:cxn modelId="{F6BD15BD-C997-4950-9C6C-F9D0662375D0}" type="presOf" srcId="{F49C81F6-04D8-4BBD-A5A3-E47AFC4A62A9}" destId="{42482738-D667-4838-B2C1-5AF677551C26}" srcOrd="0" destOrd="0" presId="urn:microsoft.com/office/officeart/2005/8/layout/orgChart1"/>
    <dgm:cxn modelId="{129E3B75-BE22-4D52-AC58-E860A5B6AC5D}" srcId="{FA047861-946E-440C-A6E1-CE25C9531B94}" destId="{00F55010-96CF-4A0C-9A09-F28276BC8E2A}" srcOrd="0" destOrd="0" parTransId="{37197089-3444-4B43-89A6-75D1CE19D84F}" sibTransId="{97912C1E-11E1-4DF1-B921-BF3B8F195A59}"/>
    <dgm:cxn modelId="{60AFD641-D355-4CF1-9D08-8A80F764F0C2}" type="presOf" srcId="{E1A253E3-CFA0-4673-BDB5-246F44C3C6D0}" destId="{403444F7-AB9A-44A3-945E-2093FC40107F}" srcOrd="1" destOrd="0" presId="urn:microsoft.com/office/officeart/2005/8/layout/orgChart1"/>
    <dgm:cxn modelId="{7AD7C50E-F9B8-4772-8B60-D14EC93A5113}" type="presOf" srcId="{E89BDB63-EEDE-4461-AE65-CE5E8EA8402E}" destId="{F71E8C0C-1255-4FF3-AFC3-5BB87AA242B0}" srcOrd="1" destOrd="0" presId="urn:microsoft.com/office/officeart/2005/8/layout/orgChart1"/>
    <dgm:cxn modelId="{03631681-5A78-4104-9506-9D2A0B363232}" type="presOf" srcId="{9FE63BAE-2685-40E4-86A8-FE04451EB881}" destId="{3853B87F-8CC8-481E-88C2-06D0E108E467}" srcOrd="0" destOrd="0" presId="urn:microsoft.com/office/officeart/2005/8/layout/orgChart1"/>
    <dgm:cxn modelId="{20534F00-BE49-49B0-8294-F12E23C39EF6}" srcId="{D5B2D22F-0776-435A-BC35-685FF06BCEF7}" destId="{7E04C72A-238E-4CE5-A214-F047904C87D8}" srcOrd="0" destOrd="0" parTransId="{2B6350C1-B1CE-4F30-8240-7D9A37AE62E0}" sibTransId="{D6D0B0AC-9A76-4DB8-AB19-860C0ABDC490}"/>
    <dgm:cxn modelId="{9704FEA4-EDDF-401E-AEF0-8A3ACC1EBC8B}" type="presOf" srcId="{F64F38AB-D7EE-4AA0-9A28-5F8672D874EE}" destId="{97923BEA-25E5-4F59-9D7F-08F518FAC420}" srcOrd="0" destOrd="0" presId="urn:microsoft.com/office/officeart/2005/8/layout/orgChart1"/>
    <dgm:cxn modelId="{86523023-2659-44BD-981E-1D72937503F2}" type="presOf" srcId="{C631D35B-800B-4B4D-9150-11B2955A9BDF}" destId="{7F6C5BB3-D208-41AE-8614-0DF240C5BDAC}" srcOrd="0" destOrd="0" presId="urn:microsoft.com/office/officeart/2005/8/layout/orgChart1"/>
    <dgm:cxn modelId="{1C9AC22E-A100-4616-B4E7-CF990894D142}" type="presOf" srcId="{22ED94DF-DF47-4C25-BB1A-EC4D113848F9}" destId="{2EE2F7B0-E381-490A-80A5-DEF68FDCDDF4}" srcOrd="0" destOrd="0" presId="urn:microsoft.com/office/officeart/2005/8/layout/orgChart1"/>
    <dgm:cxn modelId="{F7DD7EC6-C1A1-409F-A80C-B56331DDA415}" type="presOf" srcId="{D3C04E75-AA77-4F1E-BF63-729B41AF5ED6}" destId="{8A4B2BBF-9978-40B0-BBE4-ADBDEBFB196B}" srcOrd="0" destOrd="0" presId="urn:microsoft.com/office/officeart/2005/8/layout/orgChart1"/>
    <dgm:cxn modelId="{B9CBA550-F39B-45CD-AE13-CD4CA567B80C}" type="presOf" srcId="{AA192441-5122-4B5F-B458-738969F7DAF6}" destId="{67E3FD2A-41C8-41B9-A34F-038EB542E6AD}" srcOrd="0" destOrd="0" presId="urn:microsoft.com/office/officeart/2005/8/layout/orgChart1"/>
    <dgm:cxn modelId="{009509B6-DF11-4169-A6BF-E0766E4AA307}" srcId="{F49C81F6-04D8-4BBD-A5A3-E47AFC4A62A9}" destId="{E61D72C7-E360-4679-8713-DEA9A3747A34}" srcOrd="0" destOrd="0" parTransId="{CA765BC0-3BE5-47DC-A679-3F762CB03820}" sibTransId="{353E9113-C8DA-4D5A-BF35-A70F4A206B45}"/>
    <dgm:cxn modelId="{0A8F1508-13F7-4FBF-A2FC-A9DEA72E0EFA}" type="presOf" srcId="{3D55DE60-11EB-4AF7-B760-A786293B4394}" destId="{7A0F6A08-3B2E-4813-8C21-86301C0E4ED2}" srcOrd="1" destOrd="0" presId="urn:microsoft.com/office/officeart/2005/8/layout/orgChart1"/>
    <dgm:cxn modelId="{B9DC821D-5F9F-4DD5-B0EA-4AF12F3F1C01}" type="presOf" srcId="{55211432-7F05-4B5A-97D4-633D062F7B44}" destId="{890765C9-5368-4D74-9FFE-5A2687354C04}" srcOrd="1" destOrd="0" presId="urn:microsoft.com/office/officeart/2005/8/layout/orgChart1"/>
    <dgm:cxn modelId="{1244D265-AEF7-4CFC-A460-9446D0928750}" type="presOf" srcId="{FD41EB71-1234-4B5A-8E5B-30B56809BD48}" destId="{AAC75994-C235-48E8-A525-5A79B918A967}" srcOrd="0" destOrd="0" presId="urn:microsoft.com/office/officeart/2005/8/layout/orgChart1"/>
    <dgm:cxn modelId="{067B5EC7-516D-4D2D-9F9B-C96B86A68A3F}" type="presOf" srcId="{768ABE34-9F49-4011-AD6E-04564DA5E2E7}" destId="{D4246E8D-81ED-47BB-8A5D-D175CD1B27C3}" srcOrd="0" destOrd="0" presId="urn:microsoft.com/office/officeart/2005/8/layout/orgChart1"/>
    <dgm:cxn modelId="{CBCC923C-B04B-49A7-A861-10F861FC925D}" type="presOf" srcId="{1A0F95ED-37BC-4D21-BCB4-A2F2AB520DC9}" destId="{89EB8E7A-153F-4857-869E-1F972BB10292}" srcOrd="0" destOrd="0" presId="urn:microsoft.com/office/officeart/2005/8/layout/orgChart1"/>
    <dgm:cxn modelId="{BE3B449C-F7C0-42EB-89B2-28B144ED4AB5}" type="presOf" srcId="{6BA5FE17-53C0-4C39-9039-151A38E188EF}" destId="{68FB5A24-37F1-48C0-BAAE-26A202097278}" srcOrd="1" destOrd="0" presId="urn:microsoft.com/office/officeart/2005/8/layout/orgChart1"/>
    <dgm:cxn modelId="{8CABC711-6585-4357-B7A4-5A26BECF2C46}" type="presOf" srcId="{280941C4-8CD2-465A-A564-A5C4E0C96A23}" destId="{74083B08-176E-4E37-A81F-50CE1CF82ABF}" srcOrd="0" destOrd="0" presId="urn:microsoft.com/office/officeart/2005/8/layout/orgChart1"/>
    <dgm:cxn modelId="{CFFC5F84-FA84-4351-8783-C76513F95C64}" type="presOf" srcId="{D98990D1-5CF9-4A52-8104-E6D9231A7AA8}" destId="{678070B5-240C-4416-B70D-663053381AA1}" srcOrd="0" destOrd="0" presId="urn:microsoft.com/office/officeart/2005/8/layout/orgChart1"/>
    <dgm:cxn modelId="{9804D1D0-1E1C-438E-B52B-43B75F6B28FF}" type="presOf" srcId="{00F55010-96CF-4A0C-9A09-F28276BC8E2A}" destId="{715B521D-E20E-4887-AC70-AC9DECF3CA59}" srcOrd="0" destOrd="0" presId="urn:microsoft.com/office/officeart/2005/8/layout/orgChart1"/>
    <dgm:cxn modelId="{245351FF-EC4C-4284-A978-4318D4855A28}" srcId="{D98990D1-5CF9-4A52-8104-E6D9231A7AA8}" destId="{E89BDB63-EEDE-4461-AE65-CE5E8EA8402E}" srcOrd="0" destOrd="0" parTransId="{8D40A4F5-A67D-43DD-B324-9543BF9B9DA8}" sibTransId="{178DBE95-AE5E-4D36-8AB7-D1AB32879341}"/>
    <dgm:cxn modelId="{8D43E0DE-B4C8-4237-87F5-5B02127AB36D}" type="presOf" srcId="{ED739C0F-D436-4A74-880D-5E0227872127}" destId="{6498237C-748B-4B3E-B5D4-8929F2C2853A}" srcOrd="0" destOrd="0" presId="urn:microsoft.com/office/officeart/2005/8/layout/orgChart1"/>
    <dgm:cxn modelId="{7AC06E92-1AC9-49C2-818E-DCC33111643A}" type="presOf" srcId="{915D539D-EC63-46D4-8169-381BB70DC38C}" destId="{20002D77-E8CF-4499-AFD8-E805CB54388B}" srcOrd="1" destOrd="0" presId="urn:microsoft.com/office/officeart/2005/8/layout/orgChart1"/>
    <dgm:cxn modelId="{945AB7CC-7409-4ACE-A3EE-E5B147B4C922}" type="presOf" srcId="{9A4EB63C-F333-4154-AF96-7B241812BA68}" destId="{A180E2F5-B94B-487E-83C3-97473E3847DA}" srcOrd="0" destOrd="0" presId="urn:microsoft.com/office/officeart/2005/8/layout/orgChart1"/>
    <dgm:cxn modelId="{9009B5D2-19EA-414A-8B8D-CA590CFAF38C}" type="presOf" srcId="{FA047861-946E-440C-A6E1-CE25C9531B94}" destId="{9C7BC5D9-0B42-4CF5-93F9-06DBEEE572B0}" srcOrd="0" destOrd="0" presId="urn:microsoft.com/office/officeart/2005/8/layout/orgChart1"/>
    <dgm:cxn modelId="{26435F88-E053-4765-8869-C02BDC7E3417}" srcId="{B860835A-73AA-4082-89E6-F364754CE91E}" destId="{F99AEB13-A972-4141-B243-339A53F663F0}" srcOrd="2" destOrd="0" parTransId="{5F88619E-DABD-485A-9B42-20EE957EADB0}" sibTransId="{FB8C5533-FC40-4E21-901D-95854C806FDC}"/>
    <dgm:cxn modelId="{FC6BC633-04BA-4A9C-A01C-BBB26EE51A5C}" type="presOf" srcId="{5F88619E-DABD-485A-9B42-20EE957EADB0}" destId="{4FEAB84C-4107-4762-878B-5BB45F0185E2}" srcOrd="0" destOrd="0" presId="urn:microsoft.com/office/officeart/2005/8/layout/orgChart1"/>
    <dgm:cxn modelId="{1FF2B325-4FAA-401C-AED5-9910408E4831}" type="presOf" srcId="{0977A501-4A1A-4028-85A4-BA522420B2EE}" destId="{E48A9F06-0F20-4E4D-BF90-EF7F16F24CFE}" srcOrd="0" destOrd="0" presId="urn:microsoft.com/office/officeart/2005/8/layout/orgChart1"/>
    <dgm:cxn modelId="{4BF20E6F-7FEE-48EE-B056-B36F88548838}" type="presOf" srcId="{7E04C72A-238E-4CE5-A214-F047904C87D8}" destId="{B713AB72-3ED6-42E0-A7EA-9C99D0FABDA2}" srcOrd="0" destOrd="0" presId="urn:microsoft.com/office/officeart/2005/8/layout/orgChart1"/>
    <dgm:cxn modelId="{6009DBB9-6F47-4F47-BB88-BAC1E0256A0A}" type="presOf" srcId="{0BFE928E-9473-44D5-A59E-53C53761D52F}" destId="{61F7127B-5EA6-4CF1-9BF8-2C404B56CAAF}" srcOrd="1" destOrd="0" presId="urn:microsoft.com/office/officeart/2005/8/layout/orgChart1"/>
    <dgm:cxn modelId="{EC2662B8-07E7-43D8-816B-FF529ED9BD22}" srcId="{FD41EB71-1234-4B5A-8E5B-30B56809BD48}" destId="{1CD1003E-996D-401B-8AF7-CE56F524FB78}" srcOrd="0" destOrd="0" parTransId="{C232C1A3-1923-4D99-961F-B6C267252E48}" sibTransId="{C0B69BE0-CAE0-45C9-9C61-F4D27CE4561C}"/>
    <dgm:cxn modelId="{E5609A3B-DB27-4FB9-B45A-0AAA9AD5E88A}" type="presOf" srcId="{D5B2D22F-0776-435A-BC35-685FF06BCEF7}" destId="{F3B0F975-5537-4329-9D5B-1F1BB6F94F2B}" srcOrd="0" destOrd="0" presId="urn:microsoft.com/office/officeart/2005/8/layout/orgChart1"/>
    <dgm:cxn modelId="{25FD0F57-25B4-4E65-AC48-35308C3FAB6B}" type="presOf" srcId="{74A937E3-05F5-4F50-BF3D-CD45D067D19C}" destId="{C2128DA4-DE07-44CB-B96C-2865FB52752D}" srcOrd="0" destOrd="0" presId="urn:microsoft.com/office/officeart/2005/8/layout/orgChart1"/>
    <dgm:cxn modelId="{29C89491-74EB-423D-A32C-A386FD9A4678}" type="presOf" srcId="{A898DEF4-9CAF-418A-AF96-E762BC1ACA43}" destId="{D253DD91-2D80-4BBC-93ED-F09F5A269057}" srcOrd="0" destOrd="0" presId="urn:microsoft.com/office/officeart/2005/8/layout/orgChart1"/>
    <dgm:cxn modelId="{E449D4A3-D17A-43A7-B8B5-FAA1F0410D1B}" type="presOf" srcId="{1E062860-F6E6-464E-96D5-A20FF5C3363B}" destId="{65992A2D-B15D-4702-95B8-9A20836B6DA6}" srcOrd="0" destOrd="0" presId="urn:microsoft.com/office/officeart/2005/8/layout/orgChart1"/>
    <dgm:cxn modelId="{E81FE5FE-ED59-41C9-8D30-B0A55D5CB74E}" srcId="{79D04861-834C-445E-9AEF-D738F85BFCFD}" destId="{B8381957-7042-4E20-95F1-C2E7FB4946E9}" srcOrd="0" destOrd="0" parTransId="{9749D658-4AF2-4A6A-8FE9-5E3ADCD6A9D8}" sibTransId="{25E16F89-4B04-429E-BB7F-4B022A2DE928}"/>
    <dgm:cxn modelId="{DD470EC3-94FC-4DE4-9387-26A112F41DEE}" srcId="{E1A253E3-CFA0-4673-BDB5-246F44C3C6D0}" destId="{9FE63BAE-2685-40E4-86A8-FE04451EB881}" srcOrd="0" destOrd="0" parTransId="{0977A501-4A1A-4028-85A4-BA522420B2EE}" sibTransId="{2CE1545E-F2FD-405E-A128-FDAD9C2FA8CC}"/>
    <dgm:cxn modelId="{98B902BC-6289-45BC-B91B-25E27637145B}" type="presOf" srcId="{B8381957-7042-4E20-95F1-C2E7FB4946E9}" destId="{8892A6B7-52A9-4398-9AD1-74F1600E9653}" srcOrd="0" destOrd="0" presId="urn:microsoft.com/office/officeart/2005/8/layout/orgChart1"/>
    <dgm:cxn modelId="{6043D2A6-DFF8-43E4-9936-C6E20EB10560}" type="presOf" srcId="{DFF5EAB1-658E-4428-95AC-224418194E72}" destId="{66DB1939-9EC9-4DED-AAA3-4A0912E98874}" srcOrd="0" destOrd="0" presId="urn:microsoft.com/office/officeart/2005/8/layout/orgChart1"/>
    <dgm:cxn modelId="{D8957509-395E-4A83-9D10-4D71771A1F3A}" type="presOf" srcId="{8D40A4F5-A67D-43DD-B324-9543BF9B9DA8}" destId="{0393F3C1-8F7F-4638-8A9D-39EBE1E700D7}" srcOrd="0" destOrd="0" presId="urn:microsoft.com/office/officeart/2005/8/layout/orgChart1"/>
    <dgm:cxn modelId="{0C555F0B-BE54-402A-9E87-27E3E9BB0219}" srcId="{F64F38AB-D7EE-4AA0-9A28-5F8672D874EE}" destId="{58C2B733-5A5D-4219-83A1-AF78E99ED038}" srcOrd="0" destOrd="0" parTransId="{1E062860-F6E6-464E-96D5-A20FF5C3363B}" sibTransId="{A3759D0D-BBD0-4B17-BC73-BC05F995A9CB}"/>
    <dgm:cxn modelId="{D8D2A6B1-1F88-4809-9BEB-02072B35CFFA}" type="presOf" srcId="{0E026A29-C48D-443E-AC27-99E6C8CB72C3}" destId="{CD79123B-AD90-4C71-A1F4-2765176DC21F}" srcOrd="1" destOrd="0" presId="urn:microsoft.com/office/officeart/2005/8/layout/orgChart1"/>
    <dgm:cxn modelId="{805A5509-94B4-471D-85A9-5C9DB9C1C6A6}" srcId="{0E026A29-C48D-443E-AC27-99E6C8CB72C3}" destId="{E1A253E3-CFA0-4673-BDB5-246F44C3C6D0}" srcOrd="0" destOrd="0" parTransId="{473AC0F1-B445-4BF7-942A-D82F8DD87A0B}" sibTransId="{0C0F1122-1440-4022-9A58-77BCC6C72685}"/>
    <dgm:cxn modelId="{0E52C253-75CF-4869-A111-83BA07EEBB42}" srcId="{06F44264-0D14-4D7A-AC06-330C0F778E5D}" destId="{DA4A8E3A-8F92-4A94-8066-B4B8DEF92CF1}" srcOrd="0" destOrd="0" parTransId="{1A0F95ED-37BC-4D21-BCB4-A2F2AB520DC9}" sibTransId="{C3386AF6-5289-403B-AEB6-3F1A9BDD030C}"/>
    <dgm:cxn modelId="{032B6DC1-638C-423F-B007-36E5DA181AB3}" type="presOf" srcId="{34B2305E-FFEC-4447-9C5E-6FEDEF47F9C4}" destId="{5D212D83-90E8-43D2-A88E-35FB80A724A2}" srcOrd="0" destOrd="0" presId="urn:microsoft.com/office/officeart/2005/8/layout/orgChart1"/>
    <dgm:cxn modelId="{F9094986-F84B-4F64-A6C1-A7409BD8C6A6}" type="presOf" srcId="{3D55DE60-11EB-4AF7-B760-A786293B4394}" destId="{B70D3BFD-14FB-49D7-A744-F7BE76E7F075}" srcOrd="0" destOrd="0" presId="urn:microsoft.com/office/officeart/2005/8/layout/orgChart1"/>
    <dgm:cxn modelId="{35F64582-46DE-40EB-8712-F8E23A5E62D0}" srcId="{28D62DE1-C7FD-428A-80AC-0438D262C288}" destId="{79D04861-834C-445E-9AEF-D738F85BFCFD}" srcOrd="0" destOrd="0" parTransId="{3AECBD3A-FA59-4884-9F4C-75BFCD945C5C}" sibTransId="{5AC44E95-BA2C-478D-A219-624229244128}"/>
    <dgm:cxn modelId="{658C217B-C414-41D5-BD4D-22A751771028}" type="presOf" srcId="{BEC3323F-1F16-4D72-AE09-9F6ACFE24F8C}" destId="{FA5909E0-0062-4928-9D52-3EB0FE35FB76}" srcOrd="1" destOrd="0" presId="urn:microsoft.com/office/officeart/2005/8/layout/orgChart1"/>
    <dgm:cxn modelId="{00146BFF-D333-4D26-BD0F-55C8358C6C3A}" type="presOf" srcId="{8FE29AEC-A078-4DAA-86C6-03E5B9F7F3B1}" destId="{D1275DA4-583F-4832-85C7-9F6BB6969B8F}" srcOrd="0" destOrd="0" presId="urn:microsoft.com/office/officeart/2005/8/layout/orgChart1"/>
    <dgm:cxn modelId="{747FFC06-0884-404F-8D3B-555A04D2C032}" type="presOf" srcId="{DE25F331-2BD3-47CE-986B-5DD64AF48748}" destId="{6E87483D-A26F-4F25-9306-4C6BECCF9A67}" srcOrd="0" destOrd="0" presId="urn:microsoft.com/office/officeart/2005/8/layout/orgChart1"/>
    <dgm:cxn modelId="{FDF590F5-FF92-4586-875B-BB02A37B9325}" type="presOf" srcId="{9A4EB63C-F333-4154-AF96-7B241812BA68}" destId="{730A2471-10D5-41B1-A04C-9EEF6C9DFA24}" srcOrd="1" destOrd="0" presId="urn:microsoft.com/office/officeart/2005/8/layout/orgChart1"/>
    <dgm:cxn modelId="{C273A13D-71D7-44FE-AB75-48206192DB63}" type="presOf" srcId="{C83B4AA9-AC7E-4F26-BB20-3A076DD7B4C2}" destId="{A50AD02B-86BD-44E1-8D73-2F37B7DEC761}" srcOrd="0" destOrd="0" presId="urn:microsoft.com/office/officeart/2005/8/layout/orgChart1"/>
    <dgm:cxn modelId="{EA40F997-91C1-40E9-97A7-3584201074C1}" type="presOf" srcId="{7E04C72A-238E-4CE5-A214-F047904C87D8}" destId="{CC340B12-D3B0-4F41-9F7C-7C487B59941C}" srcOrd="1" destOrd="0" presId="urn:microsoft.com/office/officeart/2005/8/layout/orgChart1"/>
    <dgm:cxn modelId="{0F9B12B9-71E6-4E0C-8D74-FB790D0A5028}" type="presOf" srcId="{EDB738B0-3A3A-4C93-8FCB-9108E92720A3}" destId="{78339678-4B0E-46F6-8670-C6F7B70878B0}" srcOrd="0" destOrd="0" presId="urn:microsoft.com/office/officeart/2005/8/layout/orgChart1"/>
    <dgm:cxn modelId="{9A56E728-1BFD-4075-B98C-279F88C741F2}" type="presOf" srcId="{60EF6B75-717C-4505-A792-02F6CC6AE3C1}" destId="{E3347AE5-E9ED-4FE6-8D17-B6C27C053D15}" srcOrd="1" destOrd="0" presId="urn:microsoft.com/office/officeart/2005/8/layout/orgChart1"/>
    <dgm:cxn modelId="{005DFDAC-BC94-45D9-9B3E-B9A67364EB84}" type="presOf" srcId="{BEC3323F-1F16-4D72-AE09-9F6ACFE24F8C}" destId="{4C493A66-9E2C-409C-96E9-4386DB554883}" srcOrd="0" destOrd="0" presId="urn:microsoft.com/office/officeart/2005/8/layout/orgChart1"/>
    <dgm:cxn modelId="{F2D32610-2B84-4A88-A0D3-9900D2970292}" type="presOf" srcId="{FD41EB71-1234-4B5A-8E5B-30B56809BD48}" destId="{F493C07C-ECBA-4255-ADFF-BAF622BAFD0B}" srcOrd="1" destOrd="0" presId="urn:microsoft.com/office/officeart/2005/8/layout/orgChart1"/>
    <dgm:cxn modelId="{83233DCE-A3AA-40ED-A450-26BBC97F2A7B}" srcId="{22ED94DF-DF47-4C25-BB1A-EC4D113848F9}" destId="{915D539D-EC63-46D4-8169-381BB70DC38C}" srcOrd="0" destOrd="0" parTransId="{47EA9206-D02C-43CE-9C18-831368138DC3}" sibTransId="{34402424-49A2-4D4B-982C-55C08D516F7E}"/>
    <dgm:cxn modelId="{C7787693-F406-4800-AB59-7BD99C7FE716}" type="presOf" srcId="{F6F4D037-688E-418B-88D6-DBD9E1D0124D}" destId="{17455F8F-E0CB-4DB4-AB6A-048F7B3DB459}" srcOrd="0" destOrd="0" presId="urn:microsoft.com/office/officeart/2005/8/layout/orgChart1"/>
    <dgm:cxn modelId="{434165ED-7521-4BA5-9A1C-21FF76E19C1A}" type="presOf" srcId="{DFF00C2F-FB05-4C3F-A1DC-E52CAE43F00D}" destId="{B1CDA6B2-3ACD-43F8-A9AC-1A873AF1CBA7}" srcOrd="0" destOrd="0" presId="urn:microsoft.com/office/officeart/2005/8/layout/orgChart1"/>
    <dgm:cxn modelId="{E8A96CAC-0B54-4271-A7A6-51C496D41A29}" type="presOf" srcId="{24AE9BA6-B912-4F12-814E-B6AC53B9EC84}" destId="{EED4EB39-B18B-4015-BAF2-7329B987DE53}" srcOrd="1" destOrd="0" presId="urn:microsoft.com/office/officeart/2005/8/layout/orgChart1"/>
    <dgm:cxn modelId="{21C47F44-C062-4251-9E25-24EF3DF0270F}" srcId="{9FE63BAE-2685-40E4-86A8-FE04451EB881}" destId="{F8C7D003-F852-467F-8174-EE02352AEEAC}" srcOrd="0" destOrd="0" parTransId="{0ECA2F23-8D7F-4360-8373-5B90DCEDE9AF}" sibTransId="{CE2767EC-929B-4AD0-A299-F3D5ED0C44D5}"/>
    <dgm:cxn modelId="{FC463A10-BF79-469E-8AF0-F0F830199834}" type="presOf" srcId="{79D04861-834C-445E-9AEF-D738F85BFCFD}" destId="{1EE0F606-058B-4A1E-BD5C-6E323E6E36BC}" srcOrd="0" destOrd="0" presId="urn:microsoft.com/office/officeart/2005/8/layout/orgChart1"/>
    <dgm:cxn modelId="{4F7BE7D7-72BA-46F3-9C92-2F64F7031674}" srcId="{B860835A-73AA-4082-89E6-F364754CE91E}" destId="{F49C81F6-04D8-4BBD-A5A3-E47AFC4A62A9}" srcOrd="3" destOrd="0" parTransId="{74A937E3-05F5-4F50-BF3D-CD45D067D19C}" sibTransId="{ACA2CDBD-7891-4AC8-9A64-32F80CA8EE2A}"/>
    <dgm:cxn modelId="{6FCD0431-1253-4253-9AC3-84B183D9B05D}" type="presOf" srcId="{ED739C0F-D436-4A74-880D-5E0227872127}" destId="{A9942C35-F2AB-48C9-B99B-A6A6AB31C635}" srcOrd="1" destOrd="0" presId="urn:microsoft.com/office/officeart/2005/8/layout/orgChart1"/>
    <dgm:cxn modelId="{A89D22FC-8CB6-410E-8000-EA126BB795D4}" type="presOf" srcId="{0ECA2F23-8D7F-4360-8373-5B90DCEDE9AF}" destId="{A397CC9E-369C-45B8-9123-6C752E1B1012}" srcOrd="0" destOrd="0" presId="urn:microsoft.com/office/officeart/2005/8/layout/orgChart1"/>
    <dgm:cxn modelId="{1004FD7A-F055-43B4-8B7F-9EDADE8AC256}" type="presOf" srcId="{34B2305E-FFEC-4447-9C5E-6FEDEF47F9C4}" destId="{F4EA52BA-0933-43E2-98D3-97E3B17EEE98}" srcOrd="1" destOrd="0" presId="urn:microsoft.com/office/officeart/2005/8/layout/orgChart1"/>
    <dgm:cxn modelId="{D103FC1F-9B1D-445F-9678-BDE3CF39F232}" type="presOf" srcId="{37197089-3444-4B43-89A6-75D1CE19D84F}" destId="{C90CA964-A0C1-4EC9-B9BF-8A3737EA30B4}" srcOrd="0" destOrd="0" presId="urn:microsoft.com/office/officeart/2005/8/layout/orgChart1"/>
    <dgm:cxn modelId="{C018A450-393C-4B86-BE2C-981BA27D7C73}" type="presOf" srcId="{47EA9206-D02C-43CE-9C18-831368138DC3}" destId="{700E8C78-E61D-42C8-8CB3-843776EA52E9}" srcOrd="0" destOrd="0" presId="urn:microsoft.com/office/officeart/2005/8/layout/orgChart1"/>
    <dgm:cxn modelId="{AAF38FCA-A5BB-4259-B1B1-AE9D95678DB1}" type="presOf" srcId="{6BA5FE17-53C0-4C39-9039-151A38E188EF}" destId="{D22A0DB9-3E4F-47EC-B4EA-96BF4045191E}" srcOrd="0" destOrd="0" presId="urn:microsoft.com/office/officeart/2005/8/layout/orgChart1"/>
    <dgm:cxn modelId="{5AA4F1D2-832F-4D3C-98E9-A85AE237B07C}" srcId="{72EC430F-BA77-4E29-B556-75E1AB07EAB5}" destId="{B860835A-73AA-4082-89E6-F364754CE91E}" srcOrd="0" destOrd="0" parTransId="{D264E24B-A100-4948-9D9F-2A91AE4E1E1B}" sibTransId="{D742B65A-B331-4137-A5E3-161C3E777949}"/>
    <dgm:cxn modelId="{895663AB-3F4B-4956-813D-A070BF8ACF55}" srcId="{BEC3323F-1F16-4D72-AE09-9F6ACFE24F8C}" destId="{855DB30D-C241-4130-A698-C83B0CBC1E6D}" srcOrd="0" destOrd="0" parTransId="{C83B4AA9-AC7E-4F26-BB20-3A076DD7B4C2}" sibTransId="{8EC1A6CF-FAF8-47B9-A37B-1A5087A8E57E}"/>
    <dgm:cxn modelId="{AA605063-BDCD-4868-9BE3-C3572A5D438C}" type="presOf" srcId="{9A9303B7-95A9-4198-B111-17314644D6F7}" destId="{E805A7E1-09D9-481A-A71D-0545EA7EAE2F}" srcOrd="0" destOrd="0" presId="urn:microsoft.com/office/officeart/2005/8/layout/orgChart1"/>
    <dgm:cxn modelId="{0031D25A-8A2F-44CC-814E-E5C9A0A876E8}" type="presOf" srcId="{72EC430F-BA77-4E29-B556-75E1AB07EAB5}" destId="{61EBB227-057B-433B-BF10-C6EF0891D986}" srcOrd="0" destOrd="0" presId="urn:microsoft.com/office/officeart/2005/8/layout/orgChart1"/>
    <dgm:cxn modelId="{3178A0A2-E1E8-4F8C-A852-5604A2A1C92E}" srcId="{E8F580C3-B6F7-48A4-9C8A-EC580BEF3113}" destId="{34B2305E-FFEC-4447-9C5E-6FEDEF47F9C4}" srcOrd="0" destOrd="0" parTransId="{39088BE6-D89D-490C-9484-66D1A0C920B6}" sibTransId="{CFC3204D-B9B4-41F7-B9CB-E57FFB0A44CE}"/>
    <dgm:cxn modelId="{325E236F-EEC1-424A-8A2B-3E2F30B47927}" type="presOf" srcId="{9749D658-4AF2-4A6A-8FE9-5E3ADCD6A9D8}" destId="{5F0706B5-8AC8-4057-B244-5A0CDD6988E8}" srcOrd="0" destOrd="0" presId="urn:microsoft.com/office/officeart/2005/8/layout/orgChart1"/>
    <dgm:cxn modelId="{414E44FE-6F22-4AC5-9F45-3F570F2EFF94}" type="presOf" srcId="{1CD1003E-996D-401B-8AF7-CE56F524FB78}" destId="{46FA30CE-F407-4FA9-BB5F-CBF46AB0E299}" srcOrd="0" destOrd="0" presId="urn:microsoft.com/office/officeart/2005/8/layout/orgChart1"/>
    <dgm:cxn modelId="{24A75AA0-E94A-4157-A2A2-CD2B82948888}" srcId="{B8381957-7042-4E20-95F1-C2E7FB4946E9}" destId="{9A4EB63C-F333-4154-AF96-7B241812BA68}" srcOrd="0" destOrd="0" parTransId="{DE25F331-2BD3-47CE-986B-5DD64AF48748}" sibTransId="{4832C28E-1665-46F4-95DF-85426D805081}"/>
    <dgm:cxn modelId="{7B0CA34B-98DA-4802-AE5F-E29CD53CD7D5}" srcId="{E61D72C7-E360-4679-8713-DEA9A3747A34}" destId="{FA047861-946E-440C-A6E1-CE25C9531B94}" srcOrd="0" destOrd="0" parTransId="{3DA09322-9658-4B40-86C2-E12E07C71EBA}" sibTransId="{58F75A55-3F2A-472E-9AA1-7587B3788590}"/>
    <dgm:cxn modelId="{4D8BFB25-0F7D-4726-AAC4-914538712153}" type="presOf" srcId="{2B6350C1-B1CE-4F30-8240-7D9A37AE62E0}" destId="{6D90D3F5-54F0-4E33-8E38-610343A145DE}" srcOrd="0" destOrd="0" presId="urn:microsoft.com/office/officeart/2005/8/layout/orgChart1"/>
    <dgm:cxn modelId="{51A3E11E-46C4-453E-A2A8-A54AD1F58B55}" type="presParOf" srcId="{61EBB227-057B-433B-BF10-C6EF0891D986}" destId="{594753CD-1D96-44C4-8761-26BAEEE53C14}" srcOrd="0" destOrd="0" presId="urn:microsoft.com/office/officeart/2005/8/layout/orgChart1"/>
    <dgm:cxn modelId="{E48A16A9-D601-4E4A-A515-882A01ED772A}" type="presParOf" srcId="{594753CD-1D96-44C4-8761-26BAEEE53C14}" destId="{132023AA-C979-43AC-9A49-0170A5F1CE61}" srcOrd="0" destOrd="0" presId="urn:microsoft.com/office/officeart/2005/8/layout/orgChart1"/>
    <dgm:cxn modelId="{FDA64496-9528-4E61-BA3C-B9B149FBC76E}" type="presParOf" srcId="{132023AA-C979-43AC-9A49-0170A5F1CE61}" destId="{1D0DEBA0-6230-4747-B216-5D43121DF8BA}" srcOrd="0" destOrd="0" presId="urn:microsoft.com/office/officeart/2005/8/layout/orgChart1"/>
    <dgm:cxn modelId="{451F62A7-AF45-4465-96A8-9C8CD10E6866}" type="presParOf" srcId="{132023AA-C979-43AC-9A49-0170A5F1CE61}" destId="{0D87B4DF-2733-47A9-BC7C-C413E4B24BD0}" srcOrd="1" destOrd="0" presId="urn:microsoft.com/office/officeart/2005/8/layout/orgChart1"/>
    <dgm:cxn modelId="{A2BEDDEF-F314-4A76-BF1E-4B030E12EE32}" type="presParOf" srcId="{594753CD-1D96-44C4-8761-26BAEEE53C14}" destId="{084D2744-76A8-4001-9070-C52F0D972F78}" srcOrd="1" destOrd="0" presId="urn:microsoft.com/office/officeart/2005/8/layout/orgChart1"/>
    <dgm:cxn modelId="{13256EDD-2F4C-4B37-BE9E-BBEBE288C1F3}" type="presParOf" srcId="{084D2744-76A8-4001-9070-C52F0D972F78}" destId="{F50CACDE-9489-49C0-9381-14A6400C673A}" srcOrd="0" destOrd="0" presId="urn:microsoft.com/office/officeart/2005/8/layout/orgChart1"/>
    <dgm:cxn modelId="{8B87F74D-4C58-4EFE-9F42-738D51138C7F}" type="presParOf" srcId="{084D2744-76A8-4001-9070-C52F0D972F78}" destId="{0E0B21B4-B914-46B2-A517-663ACB2906FD}" srcOrd="1" destOrd="0" presId="urn:microsoft.com/office/officeart/2005/8/layout/orgChart1"/>
    <dgm:cxn modelId="{EB2C8300-5744-41DF-AE97-5AD34025332E}" type="presParOf" srcId="{0E0B21B4-B914-46B2-A517-663ACB2906FD}" destId="{2B18B020-4619-472E-9A76-C03946D4BBDA}" srcOrd="0" destOrd="0" presId="urn:microsoft.com/office/officeart/2005/8/layout/orgChart1"/>
    <dgm:cxn modelId="{7AACA021-D8DD-4533-9F44-5C11B257E2AF}" type="presParOf" srcId="{2B18B020-4619-472E-9A76-C03946D4BBDA}" destId="{FF548BA9-9E85-4EE8-9AE4-323EBFF0DF23}" srcOrd="0" destOrd="0" presId="urn:microsoft.com/office/officeart/2005/8/layout/orgChart1"/>
    <dgm:cxn modelId="{2C34F8A1-FD20-4275-AF21-E72E81B16C10}" type="presParOf" srcId="{2B18B020-4619-472E-9A76-C03946D4BBDA}" destId="{69D2BFCE-A859-46B7-AC50-90A6A59CE2FC}" srcOrd="1" destOrd="0" presId="urn:microsoft.com/office/officeart/2005/8/layout/orgChart1"/>
    <dgm:cxn modelId="{D589756D-EB9C-42E3-81D5-694C52C46151}" type="presParOf" srcId="{0E0B21B4-B914-46B2-A517-663ACB2906FD}" destId="{7B82871C-5F56-45C9-835C-C37D57F97A62}" srcOrd="1" destOrd="0" presId="urn:microsoft.com/office/officeart/2005/8/layout/orgChart1"/>
    <dgm:cxn modelId="{5080BDA9-0B04-44A6-ADA0-B50118AE2E85}" type="presParOf" srcId="{7B82871C-5F56-45C9-835C-C37D57F97A62}" destId="{89EB8E7A-153F-4857-869E-1F972BB10292}" srcOrd="0" destOrd="0" presId="urn:microsoft.com/office/officeart/2005/8/layout/orgChart1"/>
    <dgm:cxn modelId="{CBA26CAB-2CD6-426E-81AC-52C54430C566}" type="presParOf" srcId="{7B82871C-5F56-45C9-835C-C37D57F97A62}" destId="{42B46A96-3556-4266-8944-AD84C1DFCE5D}" srcOrd="1" destOrd="0" presId="urn:microsoft.com/office/officeart/2005/8/layout/orgChart1"/>
    <dgm:cxn modelId="{A74BBD28-A496-4D5C-BE03-4AE918F48607}" type="presParOf" srcId="{42B46A96-3556-4266-8944-AD84C1DFCE5D}" destId="{5333590D-C328-4059-B6EA-8637D9A2BF09}" srcOrd="0" destOrd="0" presId="urn:microsoft.com/office/officeart/2005/8/layout/orgChart1"/>
    <dgm:cxn modelId="{B8725E86-A691-4466-862E-DC393E1F0CD0}" type="presParOf" srcId="{5333590D-C328-4059-B6EA-8637D9A2BF09}" destId="{A540013E-6907-4540-AEB7-BE85A241219C}" srcOrd="0" destOrd="0" presId="urn:microsoft.com/office/officeart/2005/8/layout/orgChart1"/>
    <dgm:cxn modelId="{EE7C75CF-1EB0-4F55-90DA-7481EFDF88EF}" type="presParOf" srcId="{5333590D-C328-4059-B6EA-8637D9A2BF09}" destId="{5BC91767-9D25-4946-83CD-82D335F2F553}" srcOrd="1" destOrd="0" presId="urn:microsoft.com/office/officeart/2005/8/layout/orgChart1"/>
    <dgm:cxn modelId="{9AA705FF-2D3A-4AF7-A8B0-191CCDEB535F}" type="presParOf" srcId="{42B46A96-3556-4266-8944-AD84C1DFCE5D}" destId="{CC54BC28-1C9E-4753-A0D3-A558B549A343}" srcOrd="1" destOrd="0" presId="urn:microsoft.com/office/officeart/2005/8/layout/orgChart1"/>
    <dgm:cxn modelId="{9E0D4610-AFA6-4A17-8D11-3FA35DAEC8CD}" type="presParOf" srcId="{CC54BC28-1C9E-4753-A0D3-A558B549A343}" destId="{D253DD91-2D80-4BBC-93ED-F09F5A269057}" srcOrd="0" destOrd="0" presId="urn:microsoft.com/office/officeart/2005/8/layout/orgChart1"/>
    <dgm:cxn modelId="{5E359BE7-EE17-47A8-8FF5-1A2EF1CF5639}" type="presParOf" srcId="{CC54BC28-1C9E-4753-A0D3-A558B549A343}" destId="{78FF7C04-E553-4A55-9E8F-F5F11B66B2AE}" srcOrd="1" destOrd="0" presId="urn:microsoft.com/office/officeart/2005/8/layout/orgChart1"/>
    <dgm:cxn modelId="{6B0197B7-A7C1-4A78-85FF-67E448F165A3}" type="presParOf" srcId="{78FF7C04-E553-4A55-9E8F-F5F11B66B2AE}" destId="{E05894FF-FA91-4F5D-908E-9AF605D959D3}" srcOrd="0" destOrd="0" presId="urn:microsoft.com/office/officeart/2005/8/layout/orgChart1"/>
    <dgm:cxn modelId="{B0B6C2C9-1E4B-4D48-910B-AC5FEC660959}" type="presParOf" srcId="{E05894FF-FA91-4F5D-908E-9AF605D959D3}" destId="{F3B0F975-5537-4329-9D5B-1F1BB6F94F2B}" srcOrd="0" destOrd="0" presId="urn:microsoft.com/office/officeart/2005/8/layout/orgChart1"/>
    <dgm:cxn modelId="{DB27948F-C010-4516-8DCE-F4B3FB0A3E27}" type="presParOf" srcId="{E05894FF-FA91-4F5D-908E-9AF605D959D3}" destId="{737839E8-C444-4B4A-9D54-6F412CBA4C18}" srcOrd="1" destOrd="0" presId="urn:microsoft.com/office/officeart/2005/8/layout/orgChart1"/>
    <dgm:cxn modelId="{01A33407-81C7-442E-949A-41F6DF2FD226}" type="presParOf" srcId="{78FF7C04-E553-4A55-9E8F-F5F11B66B2AE}" destId="{DE257F5B-D964-43E6-A369-3A2AA2136F4D}" srcOrd="1" destOrd="0" presId="urn:microsoft.com/office/officeart/2005/8/layout/orgChart1"/>
    <dgm:cxn modelId="{6BF9B303-B5C5-49B9-95A7-A7B661827A8A}" type="presParOf" srcId="{DE257F5B-D964-43E6-A369-3A2AA2136F4D}" destId="{6D90D3F5-54F0-4E33-8E38-610343A145DE}" srcOrd="0" destOrd="0" presId="urn:microsoft.com/office/officeart/2005/8/layout/orgChart1"/>
    <dgm:cxn modelId="{3C0D5291-3492-4CE3-B83F-DA4B4D8B7650}" type="presParOf" srcId="{DE257F5B-D964-43E6-A369-3A2AA2136F4D}" destId="{506FD204-AB20-48FE-8FA4-D198E0015C7E}" srcOrd="1" destOrd="0" presId="urn:microsoft.com/office/officeart/2005/8/layout/orgChart1"/>
    <dgm:cxn modelId="{5E8A7EF3-9875-4694-A0A9-77CF238D6F9E}" type="presParOf" srcId="{506FD204-AB20-48FE-8FA4-D198E0015C7E}" destId="{80CB796D-ECFC-4C5C-AB09-7D9722D40596}" srcOrd="0" destOrd="0" presId="urn:microsoft.com/office/officeart/2005/8/layout/orgChart1"/>
    <dgm:cxn modelId="{E2577D7C-9782-452C-AA7F-D407C39638DF}" type="presParOf" srcId="{80CB796D-ECFC-4C5C-AB09-7D9722D40596}" destId="{B713AB72-3ED6-42E0-A7EA-9C99D0FABDA2}" srcOrd="0" destOrd="0" presId="urn:microsoft.com/office/officeart/2005/8/layout/orgChart1"/>
    <dgm:cxn modelId="{8C8E4657-5542-460A-AB35-F3677B31C76D}" type="presParOf" srcId="{80CB796D-ECFC-4C5C-AB09-7D9722D40596}" destId="{CC340B12-D3B0-4F41-9F7C-7C487B59941C}" srcOrd="1" destOrd="0" presId="urn:microsoft.com/office/officeart/2005/8/layout/orgChart1"/>
    <dgm:cxn modelId="{557EC149-9506-4EC3-9930-7CA3FE7A8D1C}" type="presParOf" srcId="{506FD204-AB20-48FE-8FA4-D198E0015C7E}" destId="{C52F3C54-FFFF-47C5-B5FA-02C9918E9C29}" srcOrd="1" destOrd="0" presId="urn:microsoft.com/office/officeart/2005/8/layout/orgChart1"/>
    <dgm:cxn modelId="{5246D67E-CFCA-45CB-BF8A-66CBF07997C7}" type="presParOf" srcId="{506FD204-AB20-48FE-8FA4-D198E0015C7E}" destId="{A5674E66-5F85-48C3-ADA5-3C9D8FD784C2}" srcOrd="2" destOrd="0" presId="urn:microsoft.com/office/officeart/2005/8/layout/orgChart1"/>
    <dgm:cxn modelId="{052A9547-5D9F-430B-B203-EDFA3EC84CE9}" type="presParOf" srcId="{78FF7C04-E553-4A55-9E8F-F5F11B66B2AE}" destId="{62087876-B1C3-487B-8E20-0B573A6E567F}" srcOrd="2" destOrd="0" presId="urn:microsoft.com/office/officeart/2005/8/layout/orgChart1"/>
    <dgm:cxn modelId="{E6A3968F-E0CA-410D-8642-F392D9B596CE}" type="presParOf" srcId="{42B46A96-3556-4266-8944-AD84C1DFCE5D}" destId="{70CB4FDF-BB05-45BF-BB06-3D4981B55455}" srcOrd="2" destOrd="0" presId="urn:microsoft.com/office/officeart/2005/8/layout/orgChart1"/>
    <dgm:cxn modelId="{ADAA5C5C-D99C-4DA4-8D26-53A2D6A2F6E5}" type="presParOf" srcId="{0E0B21B4-B914-46B2-A517-663ACB2906FD}" destId="{157F82E6-CDB4-42A6-A7F7-E7E0970A1B06}" srcOrd="2" destOrd="0" presId="urn:microsoft.com/office/officeart/2005/8/layout/orgChart1"/>
    <dgm:cxn modelId="{DF0C5B87-FEEC-4080-8793-E111AACB9FC0}" type="presParOf" srcId="{084D2744-76A8-4001-9070-C52F0D972F78}" destId="{DE2AE2F0-8B77-4972-BFAC-9375030F0FD2}" srcOrd="2" destOrd="0" presId="urn:microsoft.com/office/officeart/2005/8/layout/orgChart1"/>
    <dgm:cxn modelId="{89B31C05-D853-462C-973D-148985F3E1C5}" type="presParOf" srcId="{084D2744-76A8-4001-9070-C52F0D972F78}" destId="{29FB7595-4F56-4404-A6F1-75607CC5B825}" srcOrd="3" destOrd="0" presId="urn:microsoft.com/office/officeart/2005/8/layout/orgChart1"/>
    <dgm:cxn modelId="{01E206FD-C55A-4320-AFBA-592784256CB2}" type="presParOf" srcId="{29FB7595-4F56-4404-A6F1-75607CC5B825}" destId="{644D0B32-6A23-45CF-ADB0-6617E10F3A06}" srcOrd="0" destOrd="0" presId="urn:microsoft.com/office/officeart/2005/8/layout/orgChart1"/>
    <dgm:cxn modelId="{F0FBA266-24AA-4390-BD7F-91EB2D8B024E}" type="presParOf" srcId="{644D0B32-6A23-45CF-ADB0-6617E10F3A06}" destId="{E28D641B-3D77-4D95-A590-F19B0411D92F}" srcOrd="0" destOrd="0" presId="urn:microsoft.com/office/officeart/2005/8/layout/orgChart1"/>
    <dgm:cxn modelId="{DC79B868-2BCE-4B14-B87C-246C3D2AF939}" type="presParOf" srcId="{644D0B32-6A23-45CF-ADB0-6617E10F3A06}" destId="{DD4D8326-A622-4411-93C1-E11D9627547D}" srcOrd="1" destOrd="0" presId="urn:microsoft.com/office/officeart/2005/8/layout/orgChart1"/>
    <dgm:cxn modelId="{55C08958-7875-4121-9ECE-C75B36100199}" type="presParOf" srcId="{29FB7595-4F56-4404-A6F1-75607CC5B825}" destId="{395DD394-2D45-46E4-9EEB-9C3E5B078957}" srcOrd="1" destOrd="0" presId="urn:microsoft.com/office/officeart/2005/8/layout/orgChart1"/>
    <dgm:cxn modelId="{3D07B789-4F6D-4DF3-AF2C-EA4FD2E6E930}" type="presParOf" srcId="{395DD394-2D45-46E4-9EEB-9C3E5B078957}" destId="{AFC0DED5-540B-47D1-9CBC-05697B6BC0A0}" srcOrd="0" destOrd="0" presId="urn:microsoft.com/office/officeart/2005/8/layout/orgChart1"/>
    <dgm:cxn modelId="{68F57FED-F327-446A-A31D-13AC6D939981}" type="presParOf" srcId="{395DD394-2D45-46E4-9EEB-9C3E5B078957}" destId="{D9F76F59-615E-47CB-A3D5-4A650FD7FF21}" srcOrd="1" destOrd="0" presId="urn:microsoft.com/office/officeart/2005/8/layout/orgChart1"/>
    <dgm:cxn modelId="{2FE9C23F-17F1-4549-888F-FB4F1C02FAF3}" type="presParOf" srcId="{D9F76F59-615E-47CB-A3D5-4A650FD7FF21}" destId="{BC73A4C6-B1A2-41DA-9D36-9FA0B86792BF}" srcOrd="0" destOrd="0" presId="urn:microsoft.com/office/officeart/2005/8/layout/orgChart1"/>
    <dgm:cxn modelId="{5E0900A4-9224-48E2-BA9B-840260E0A32A}" type="presParOf" srcId="{BC73A4C6-B1A2-41DA-9D36-9FA0B86792BF}" destId="{658B6B32-93DE-499E-B29B-BE13975123AB}" srcOrd="0" destOrd="0" presId="urn:microsoft.com/office/officeart/2005/8/layout/orgChart1"/>
    <dgm:cxn modelId="{12A4C5FE-6D4D-4248-A6FE-D397B9F61CCE}" type="presParOf" srcId="{BC73A4C6-B1A2-41DA-9D36-9FA0B86792BF}" destId="{50F8B38C-01AF-424F-BFF0-17E8F69D3CC5}" srcOrd="1" destOrd="0" presId="urn:microsoft.com/office/officeart/2005/8/layout/orgChart1"/>
    <dgm:cxn modelId="{D83BCFEA-FCF8-4F2C-B1D9-284598842A16}" type="presParOf" srcId="{D9F76F59-615E-47CB-A3D5-4A650FD7FF21}" destId="{B11AA6B0-6DA1-4657-934E-1E592F307C08}" srcOrd="1" destOrd="0" presId="urn:microsoft.com/office/officeart/2005/8/layout/orgChart1"/>
    <dgm:cxn modelId="{A0CBFE67-678B-49B9-9AB2-B67C418877A7}" type="presParOf" srcId="{B11AA6B0-6DA1-4657-934E-1E592F307C08}" destId="{68E0ADC3-C8BF-4892-B914-D6A8FF813566}" srcOrd="0" destOrd="0" presId="urn:microsoft.com/office/officeart/2005/8/layout/orgChart1"/>
    <dgm:cxn modelId="{B7C19322-905A-40E2-9160-6804E2466110}" type="presParOf" srcId="{B11AA6B0-6DA1-4657-934E-1E592F307C08}" destId="{3FA8F81A-EA5A-470B-A7D0-6DF2878A6896}" srcOrd="1" destOrd="0" presId="urn:microsoft.com/office/officeart/2005/8/layout/orgChart1"/>
    <dgm:cxn modelId="{E4CFBF04-D84E-47A4-B442-408EA4607FBB}" type="presParOf" srcId="{3FA8F81A-EA5A-470B-A7D0-6DF2878A6896}" destId="{34851A5C-C2C4-484C-B642-E3B513219E40}" srcOrd="0" destOrd="0" presId="urn:microsoft.com/office/officeart/2005/8/layout/orgChart1"/>
    <dgm:cxn modelId="{D95C785D-D43B-4B3C-91FB-8A953AAC7AC4}" type="presParOf" srcId="{34851A5C-C2C4-484C-B642-E3B513219E40}" destId="{5D212D83-90E8-43D2-A88E-35FB80A724A2}" srcOrd="0" destOrd="0" presId="urn:microsoft.com/office/officeart/2005/8/layout/orgChart1"/>
    <dgm:cxn modelId="{C4F01AFC-5CA5-4CEA-BE62-E23EA0122851}" type="presParOf" srcId="{34851A5C-C2C4-484C-B642-E3B513219E40}" destId="{F4EA52BA-0933-43E2-98D3-97E3B17EEE98}" srcOrd="1" destOrd="0" presId="urn:microsoft.com/office/officeart/2005/8/layout/orgChart1"/>
    <dgm:cxn modelId="{EA69E98D-F7B7-4226-8E50-EBAE2882BCA8}" type="presParOf" srcId="{3FA8F81A-EA5A-470B-A7D0-6DF2878A6896}" destId="{75A60196-4ACF-4626-9218-7D942A3A97BF}" srcOrd="1" destOrd="0" presId="urn:microsoft.com/office/officeart/2005/8/layout/orgChart1"/>
    <dgm:cxn modelId="{55511DDA-FB22-473A-B834-6A270BE2F46F}" type="presParOf" srcId="{75A60196-4ACF-4626-9218-7D942A3A97BF}" destId="{5EC7EF2A-ED63-4559-B2D8-4ACF2879EA53}" srcOrd="0" destOrd="0" presId="urn:microsoft.com/office/officeart/2005/8/layout/orgChart1"/>
    <dgm:cxn modelId="{1915CBEA-42A6-4E83-BE78-6695DEFC02B3}" type="presParOf" srcId="{75A60196-4ACF-4626-9218-7D942A3A97BF}" destId="{2CE65359-00A4-484C-8A1A-3D564FFCD87F}" srcOrd="1" destOrd="0" presId="urn:microsoft.com/office/officeart/2005/8/layout/orgChart1"/>
    <dgm:cxn modelId="{F0069EF5-6C24-4D34-889C-9D33F1110017}" type="presParOf" srcId="{2CE65359-00A4-484C-8A1A-3D564FFCD87F}" destId="{7A475ACB-C3BB-4740-BA8B-7EBB8CDDC110}" srcOrd="0" destOrd="0" presId="urn:microsoft.com/office/officeart/2005/8/layout/orgChart1"/>
    <dgm:cxn modelId="{A01D8A46-4BE0-4379-A9D6-09F5C307329E}" type="presParOf" srcId="{7A475ACB-C3BB-4740-BA8B-7EBB8CDDC110}" destId="{678070B5-240C-4416-B70D-663053381AA1}" srcOrd="0" destOrd="0" presId="urn:microsoft.com/office/officeart/2005/8/layout/orgChart1"/>
    <dgm:cxn modelId="{98154943-89E4-4DC8-8F8F-9AA7F24E4C5C}" type="presParOf" srcId="{7A475ACB-C3BB-4740-BA8B-7EBB8CDDC110}" destId="{D79DA877-AAA1-4932-9483-F73EEF1E27A7}" srcOrd="1" destOrd="0" presId="urn:microsoft.com/office/officeart/2005/8/layout/orgChart1"/>
    <dgm:cxn modelId="{7116582B-BA86-4658-BE55-1FE5AE31D485}" type="presParOf" srcId="{2CE65359-00A4-484C-8A1A-3D564FFCD87F}" destId="{D229751A-CA6F-4A2A-AA17-21593DC85BB7}" srcOrd="1" destOrd="0" presId="urn:microsoft.com/office/officeart/2005/8/layout/orgChart1"/>
    <dgm:cxn modelId="{46272193-B312-4967-8D33-58E85E3DE017}" type="presParOf" srcId="{D229751A-CA6F-4A2A-AA17-21593DC85BB7}" destId="{0393F3C1-8F7F-4638-8A9D-39EBE1E700D7}" srcOrd="0" destOrd="0" presId="urn:microsoft.com/office/officeart/2005/8/layout/orgChart1"/>
    <dgm:cxn modelId="{E69BA944-9225-4E8E-AB67-769366691DC0}" type="presParOf" srcId="{D229751A-CA6F-4A2A-AA17-21593DC85BB7}" destId="{EF632F13-6E2C-4EE7-A22D-2F1E8C0B7A9E}" srcOrd="1" destOrd="0" presId="urn:microsoft.com/office/officeart/2005/8/layout/orgChart1"/>
    <dgm:cxn modelId="{C407AE0A-76B5-4878-B383-43B4CFFF6724}" type="presParOf" srcId="{EF632F13-6E2C-4EE7-A22D-2F1E8C0B7A9E}" destId="{EEF5AFED-34CF-42D9-A8AE-D7DD0821CC6F}" srcOrd="0" destOrd="0" presId="urn:microsoft.com/office/officeart/2005/8/layout/orgChart1"/>
    <dgm:cxn modelId="{E05DD5B8-F396-429A-9974-C8E9C8CACD35}" type="presParOf" srcId="{EEF5AFED-34CF-42D9-A8AE-D7DD0821CC6F}" destId="{44431531-3014-482E-A521-BD55B99C245E}" srcOrd="0" destOrd="0" presId="urn:microsoft.com/office/officeart/2005/8/layout/orgChart1"/>
    <dgm:cxn modelId="{DAFCF90A-1FE7-4422-AF85-08D003E66A14}" type="presParOf" srcId="{EEF5AFED-34CF-42D9-A8AE-D7DD0821CC6F}" destId="{F71E8C0C-1255-4FF3-AFC3-5BB87AA242B0}" srcOrd="1" destOrd="0" presId="urn:microsoft.com/office/officeart/2005/8/layout/orgChart1"/>
    <dgm:cxn modelId="{29EDD82D-B0F8-47FF-A196-145BEEFCF9E2}" type="presParOf" srcId="{EF632F13-6E2C-4EE7-A22D-2F1E8C0B7A9E}" destId="{34551535-3BDB-4FEF-8851-48B6CFB1BB8B}" srcOrd="1" destOrd="0" presId="urn:microsoft.com/office/officeart/2005/8/layout/orgChart1"/>
    <dgm:cxn modelId="{C0F58E55-5E7F-40EE-82D1-A49BD40D6375}" type="presParOf" srcId="{34551535-3BDB-4FEF-8851-48B6CFB1BB8B}" destId="{8FFDD223-CB87-4361-BA7B-F4BAF7CAFAE5}" srcOrd="0" destOrd="0" presId="urn:microsoft.com/office/officeart/2005/8/layout/orgChart1"/>
    <dgm:cxn modelId="{6C77F32F-C2C7-4E94-9690-EAC6DE5751AC}" type="presParOf" srcId="{34551535-3BDB-4FEF-8851-48B6CFB1BB8B}" destId="{810A9CF2-C620-4453-BBBE-FA8D9B8FDE1E}" srcOrd="1" destOrd="0" presId="urn:microsoft.com/office/officeart/2005/8/layout/orgChart1"/>
    <dgm:cxn modelId="{D844918C-EBAF-4684-8AAE-D06EB11B95F9}" type="presParOf" srcId="{810A9CF2-C620-4453-BBBE-FA8D9B8FDE1E}" destId="{26E91B7D-4386-4E97-8091-A2922D79F95A}" srcOrd="0" destOrd="0" presId="urn:microsoft.com/office/officeart/2005/8/layout/orgChart1"/>
    <dgm:cxn modelId="{6ABEBFFD-810A-4DCF-BC55-EA4E64CB9149}" type="presParOf" srcId="{26E91B7D-4386-4E97-8091-A2922D79F95A}" destId="{D22A0DB9-3E4F-47EC-B4EA-96BF4045191E}" srcOrd="0" destOrd="0" presId="urn:microsoft.com/office/officeart/2005/8/layout/orgChart1"/>
    <dgm:cxn modelId="{D0C15CAC-48C8-480B-9FE8-5D6D061F051D}" type="presParOf" srcId="{26E91B7D-4386-4E97-8091-A2922D79F95A}" destId="{68FB5A24-37F1-48C0-BAAE-26A202097278}" srcOrd="1" destOrd="0" presId="urn:microsoft.com/office/officeart/2005/8/layout/orgChart1"/>
    <dgm:cxn modelId="{007E8B6F-929F-4F4A-BCBB-1714D163B413}" type="presParOf" srcId="{810A9CF2-C620-4453-BBBE-FA8D9B8FDE1E}" destId="{E836784D-A465-4CA7-B8E7-26134B393633}" srcOrd="1" destOrd="0" presId="urn:microsoft.com/office/officeart/2005/8/layout/orgChart1"/>
    <dgm:cxn modelId="{3BABC470-43B4-48AD-B505-CD9A54D160F2}" type="presParOf" srcId="{E836784D-A465-4CA7-B8E7-26134B393633}" destId="{7F891BA7-0B7C-42EE-871F-5A61F0B67CE5}" srcOrd="0" destOrd="0" presId="urn:microsoft.com/office/officeart/2005/8/layout/orgChart1"/>
    <dgm:cxn modelId="{D977F715-91E9-4C0F-8BDE-28E5086B5A68}" type="presParOf" srcId="{E836784D-A465-4CA7-B8E7-26134B393633}" destId="{AA29A20E-F2EE-4C49-9A62-694221A03721}" srcOrd="1" destOrd="0" presId="urn:microsoft.com/office/officeart/2005/8/layout/orgChart1"/>
    <dgm:cxn modelId="{E645EFF9-9558-4C7E-B3B2-9378C8610A64}" type="presParOf" srcId="{AA29A20E-F2EE-4C49-9A62-694221A03721}" destId="{A518632F-B2F2-445C-AEF5-5B2F8F1BCA6C}" srcOrd="0" destOrd="0" presId="urn:microsoft.com/office/officeart/2005/8/layout/orgChart1"/>
    <dgm:cxn modelId="{A3BC37E5-C9D9-44ED-8E75-06A29FFA16C0}" type="presParOf" srcId="{A518632F-B2F2-445C-AEF5-5B2F8F1BCA6C}" destId="{0F80A76B-AF0A-4368-BD52-612B9F0C1AD2}" srcOrd="0" destOrd="0" presId="urn:microsoft.com/office/officeart/2005/8/layout/orgChart1"/>
    <dgm:cxn modelId="{1CB203F8-A05C-4CB4-8BC6-1749BE1E08E2}" type="presParOf" srcId="{A518632F-B2F2-445C-AEF5-5B2F8F1BCA6C}" destId="{61F7127B-5EA6-4CF1-9BF8-2C404B56CAAF}" srcOrd="1" destOrd="0" presId="urn:microsoft.com/office/officeart/2005/8/layout/orgChart1"/>
    <dgm:cxn modelId="{E85B0791-8A13-4714-8B3A-46EA4FC682CE}" type="presParOf" srcId="{AA29A20E-F2EE-4C49-9A62-694221A03721}" destId="{81ED2658-87A2-433E-A894-8CC64BB88177}" srcOrd="1" destOrd="0" presId="urn:microsoft.com/office/officeart/2005/8/layout/orgChart1"/>
    <dgm:cxn modelId="{12068E5F-20C0-4181-908C-F36BAB656DDD}" type="presParOf" srcId="{AA29A20E-F2EE-4C49-9A62-694221A03721}" destId="{FAF20A72-C6E4-460D-B657-B8180D6221EA}" srcOrd="2" destOrd="0" presId="urn:microsoft.com/office/officeart/2005/8/layout/orgChart1"/>
    <dgm:cxn modelId="{839FCD17-6980-44B1-B17D-6D751985C860}" type="presParOf" srcId="{810A9CF2-C620-4453-BBBE-FA8D9B8FDE1E}" destId="{874BFB7C-4E69-417A-B36D-C89355AA6A2D}" srcOrd="2" destOrd="0" presId="urn:microsoft.com/office/officeart/2005/8/layout/orgChart1"/>
    <dgm:cxn modelId="{84CD8012-F309-4636-B678-593D406D2BE5}" type="presParOf" srcId="{EF632F13-6E2C-4EE7-A22D-2F1E8C0B7A9E}" destId="{51B56276-451C-414F-BEEF-63372ECD5294}" srcOrd="2" destOrd="0" presId="urn:microsoft.com/office/officeart/2005/8/layout/orgChart1"/>
    <dgm:cxn modelId="{2C0437D2-DAB5-4F4F-83FC-5C7DA6D20F11}" type="presParOf" srcId="{2CE65359-00A4-484C-8A1A-3D564FFCD87F}" destId="{50EB7609-D174-40A5-A88F-90600BF7B97E}" srcOrd="2" destOrd="0" presId="urn:microsoft.com/office/officeart/2005/8/layout/orgChart1"/>
    <dgm:cxn modelId="{F240C7BB-95DA-4AED-9728-6CCFF4434929}" type="presParOf" srcId="{3FA8F81A-EA5A-470B-A7D0-6DF2878A6896}" destId="{E7A4CFFE-E860-448C-9102-8F35A811E4B4}" srcOrd="2" destOrd="0" presId="urn:microsoft.com/office/officeart/2005/8/layout/orgChart1"/>
    <dgm:cxn modelId="{2371817D-83C7-49A6-959F-D20FD3F83268}" type="presParOf" srcId="{D9F76F59-615E-47CB-A3D5-4A650FD7FF21}" destId="{4C797C8E-9115-46C7-B40D-FD6985A98210}" srcOrd="2" destOrd="0" presId="urn:microsoft.com/office/officeart/2005/8/layout/orgChart1"/>
    <dgm:cxn modelId="{4568AF77-41D1-421C-A2EC-8EB4C3FAE551}" type="presParOf" srcId="{29FB7595-4F56-4404-A6F1-75607CC5B825}" destId="{3E24704E-8EC3-49F5-A52E-E9B6D9A36AC9}" srcOrd="2" destOrd="0" presId="urn:microsoft.com/office/officeart/2005/8/layout/orgChart1"/>
    <dgm:cxn modelId="{2FAE6170-E874-4696-BA79-FDE54238C6AA}" type="presParOf" srcId="{084D2744-76A8-4001-9070-C52F0D972F78}" destId="{4FEAB84C-4107-4762-878B-5BB45F0185E2}" srcOrd="4" destOrd="0" presId="urn:microsoft.com/office/officeart/2005/8/layout/orgChart1"/>
    <dgm:cxn modelId="{B5426474-3040-4D14-BD1F-74E03FB16C50}" type="presParOf" srcId="{084D2744-76A8-4001-9070-C52F0D972F78}" destId="{E6874BA5-49E1-45EE-90C5-F9E98D8F2491}" srcOrd="5" destOrd="0" presId="urn:microsoft.com/office/officeart/2005/8/layout/orgChart1"/>
    <dgm:cxn modelId="{45AE77F1-CE8F-48C0-A997-5B27A7B9A3CA}" type="presParOf" srcId="{E6874BA5-49E1-45EE-90C5-F9E98D8F2491}" destId="{ACCC9502-EC71-4819-8304-581B0CBFDA3E}" srcOrd="0" destOrd="0" presId="urn:microsoft.com/office/officeart/2005/8/layout/orgChart1"/>
    <dgm:cxn modelId="{3C95C588-DB6D-4FB6-9308-D8B15DAD4F64}" type="presParOf" srcId="{ACCC9502-EC71-4819-8304-581B0CBFDA3E}" destId="{7B287E0D-A165-4DA4-948A-CB899287A902}" srcOrd="0" destOrd="0" presId="urn:microsoft.com/office/officeart/2005/8/layout/orgChart1"/>
    <dgm:cxn modelId="{30BC9D9A-6280-4BAE-AF8C-CFE93FF8A876}" type="presParOf" srcId="{ACCC9502-EC71-4819-8304-581B0CBFDA3E}" destId="{0ED689C8-50B2-4F70-942A-AB2869114E01}" srcOrd="1" destOrd="0" presId="urn:microsoft.com/office/officeart/2005/8/layout/orgChart1"/>
    <dgm:cxn modelId="{854C7BD0-A753-4B75-8E1A-8B8FC6BE7AF6}" type="presParOf" srcId="{E6874BA5-49E1-45EE-90C5-F9E98D8F2491}" destId="{AE312CBE-824F-47C4-8F76-53751F6EA76B}" srcOrd="1" destOrd="0" presId="urn:microsoft.com/office/officeart/2005/8/layout/orgChart1"/>
    <dgm:cxn modelId="{D6315404-52B2-479C-9CD3-6F22AF21BDCA}" type="presParOf" srcId="{AE312CBE-824F-47C4-8F76-53751F6EA76B}" destId="{D1275DA4-583F-4832-85C7-9F6BB6969B8F}" srcOrd="0" destOrd="0" presId="urn:microsoft.com/office/officeart/2005/8/layout/orgChart1"/>
    <dgm:cxn modelId="{D4548588-01F0-48BB-8FD4-E21ED430AAA7}" type="presParOf" srcId="{AE312CBE-824F-47C4-8F76-53751F6EA76B}" destId="{0A0B8835-E499-4CD4-B95A-D69FEBE34B61}" srcOrd="1" destOrd="0" presId="urn:microsoft.com/office/officeart/2005/8/layout/orgChart1"/>
    <dgm:cxn modelId="{048F6F06-11DD-4FA6-BADB-61DC37BDB300}" type="presParOf" srcId="{0A0B8835-E499-4CD4-B95A-D69FEBE34B61}" destId="{E4C5D111-9B70-4EF8-BCD3-81B0A18216A9}" srcOrd="0" destOrd="0" presId="urn:microsoft.com/office/officeart/2005/8/layout/orgChart1"/>
    <dgm:cxn modelId="{419095F1-418A-4DB3-BF49-42019D5CEC4A}" type="presParOf" srcId="{E4C5D111-9B70-4EF8-BCD3-81B0A18216A9}" destId="{32AB6CB7-0E77-4AAA-8689-21CBBB0AB860}" srcOrd="0" destOrd="0" presId="urn:microsoft.com/office/officeart/2005/8/layout/orgChart1"/>
    <dgm:cxn modelId="{264DFCA3-0CD2-486A-9455-B195CEC89E6C}" type="presParOf" srcId="{E4C5D111-9B70-4EF8-BCD3-81B0A18216A9}" destId="{EED4EB39-B18B-4015-BAF2-7329B987DE53}" srcOrd="1" destOrd="0" presId="urn:microsoft.com/office/officeart/2005/8/layout/orgChart1"/>
    <dgm:cxn modelId="{E7FE68CE-6CD0-4307-8A86-82D91BA20F90}" type="presParOf" srcId="{0A0B8835-E499-4CD4-B95A-D69FEBE34B61}" destId="{3E678923-756D-408C-841B-C31CA598D66B}" srcOrd="1" destOrd="0" presId="urn:microsoft.com/office/officeart/2005/8/layout/orgChart1"/>
    <dgm:cxn modelId="{FC48F8EC-D653-4921-9C38-5FCC06726A53}" type="presParOf" srcId="{3E678923-756D-408C-841B-C31CA598D66B}" destId="{67E3FD2A-41C8-41B9-A34F-038EB542E6AD}" srcOrd="0" destOrd="0" presId="urn:microsoft.com/office/officeart/2005/8/layout/orgChart1"/>
    <dgm:cxn modelId="{596C5E38-F464-4B7D-AFB0-24C200727B31}" type="presParOf" srcId="{3E678923-756D-408C-841B-C31CA598D66B}" destId="{20EF01DD-6F03-4606-8AEA-063135F2648D}" srcOrd="1" destOrd="0" presId="urn:microsoft.com/office/officeart/2005/8/layout/orgChart1"/>
    <dgm:cxn modelId="{1ED8FD64-7AB2-4A4A-A1BE-68B2B921EC8F}" type="presParOf" srcId="{20EF01DD-6F03-4606-8AEA-063135F2648D}" destId="{54C7426C-FBA9-4668-8C3D-3B38EAA8E28F}" srcOrd="0" destOrd="0" presId="urn:microsoft.com/office/officeart/2005/8/layout/orgChart1"/>
    <dgm:cxn modelId="{29B4FB36-5796-4B3F-905D-902593FFC8CA}" type="presParOf" srcId="{54C7426C-FBA9-4668-8C3D-3B38EAA8E28F}" destId="{184014F0-6C9D-4CF2-BDED-9F17DB1A9A5F}" srcOrd="0" destOrd="0" presId="urn:microsoft.com/office/officeart/2005/8/layout/orgChart1"/>
    <dgm:cxn modelId="{0054159E-FAAA-4E81-9D80-0B353801301B}" type="presParOf" srcId="{54C7426C-FBA9-4668-8C3D-3B38EAA8E28F}" destId="{CD79123B-AD90-4C71-A1F4-2765176DC21F}" srcOrd="1" destOrd="0" presId="urn:microsoft.com/office/officeart/2005/8/layout/orgChart1"/>
    <dgm:cxn modelId="{A805E834-B0C5-4EE5-95B1-D9AC9C03D03B}" type="presParOf" srcId="{20EF01DD-6F03-4606-8AEA-063135F2648D}" destId="{05C6EA80-F0E7-42AC-AA39-DF2D6B1D012C}" srcOrd="1" destOrd="0" presId="urn:microsoft.com/office/officeart/2005/8/layout/orgChart1"/>
    <dgm:cxn modelId="{EDA375A6-179C-41F0-BA51-33BAA8011C62}" type="presParOf" srcId="{05C6EA80-F0E7-42AC-AA39-DF2D6B1D012C}" destId="{957DF962-E081-46AC-B29D-A4A66F086B85}" srcOrd="0" destOrd="0" presId="urn:microsoft.com/office/officeart/2005/8/layout/orgChart1"/>
    <dgm:cxn modelId="{5ACBCFB6-35F0-46A5-A382-8930B8215DFC}" type="presParOf" srcId="{05C6EA80-F0E7-42AC-AA39-DF2D6B1D012C}" destId="{4726AB0E-90E8-4146-B58C-399C08491F73}" srcOrd="1" destOrd="0" presId="urn:microsoft.com/office/officeart/2005/8/layout/orgChart1"/>
    <dgm:cxn modelId="{D7D1F17B-4B55-4BEA-A878-81B61D896FCA}" type="presParOf" srcId="{4726AB0E-90E8-4146-B58C-399C08491F73}" destId="{1049B066-9C17-4948-A27C-87E80027B06D}" srcOrd="0" destOrd="0" presId="urn:microsoft.com/office/officeart/2005/8/layout/orgChart1"/>
    <dgm:cxn modelId="{7E0F961E-EE05-471B-898B-9E509363A535}" type="presParOf" srcId="{1049B066-9C17-4948-A27C-87E80027B06D}" destId="{82201F74-7CFA-49EE-AEB5-553AE0C825E7}" srcOrd="0" destOrd="0" presId="urn:microsoft.com/office/officeart/2005/8/layout/orgChart1"/>
    <dgm:cxn modelId="{8BB5CB01-693A-4AE0-9DA7-7DA0DE0A1F91}" type="presParOf" srcId="{1049B066-9C17-4948-A27C-87E80027B06D}" destId="{403444F7-AB9A-44A3-945E-2093FC40107F}" srcOrd="1" destOrd="0" presId="urn:microsoft.com/office/officeart/2005/8/layout/orgChart1"/>
    <dgm:cxn modelId="{7A2CC171-8EC2-46B0-BB53-73533E927D89}" type="presParOf" srcId="{4726AB0E-90E8-4146-B58C-399C08491F73}" destId="{9668D411-B162-4316-A28E-7C1ED9106FBA}" srcOrd="1" destOrd="0" presId="urn:microsoft.com/office/officeart/2005/8/layout/orgChart1"/>
    <dgm:cxn modelId="{A9228A2A-2AA1-4FA0-8F26-06543F78AB59}" type="presParOf" srcId="{9668D411-B162-4316-A28E-7C1ED9106FBA}" destId="{E48A9F06-0F20-4E4D-BF90-EF7F16F24CFE}" srcOrd="0" destOrd="0" presId="urn:microsoft.com/office/officeart/2005/8/layout/orgChart1"/>
    <dgm:cxn modelId="{A4FCE9EA-C372-4EBF-B66B-ACF0F9A5A775}" type="presParOf" srcId="{9668D411-B162-4316-A28E-7C1ED9106FBA}" destId="{E535CD87-7554-4BD8-AF87-9D4F8F50B142}" srcOrd="1" destOrd="0" presId="urn:microsoft.com/office/officeart/2005/8/layout/orgChart1"/>
    <dgm:cxn modelId="{2BE60AF4-E8B3-4E63-B409-289368BE514C}" type="presParOf" srcId="{E535CD87-7554-4BD8-AF87-9D4F8F50B142}" destId="{C692B78D-2F8E-4344-A947-4EB112B62C96}" srcOrd="0" destOrd="0" presId="urn:microsoft.com/office/officeart/2005/8/layout/orgChart1"/>
    <dgm:cxn modelId="{25DAF447-DED0-4F19-9BFA-2FC51B4E4C2F}" type="presParOf" srcId="{C692B78D-2F8E-4344-A947-4EB112B62C96}" destId="{3853B87F-8CC8-481E-88C2-06D0E108E467}" srcOrd="0" destOrd="0" presId="urn:microsoft.com/office/officeart/2005/8/layout/orgChart1"/>
    <dgm:cxn modelId="{850C8384-5C14-4B5D-80CF-BDB0E1E82F45}" type="presParOf" srcId="{C692B78D-2F8E-4344-A947-4EB112B62C96}" destId="{7DB1155C-13B5-4B73-883A-32C3591695E4}" srcOrd="1" destOrd="0" presId="urn:microsoft.com/office/officeart/2005/8/layout/orgChart1"/>
    <dgm:cxn modelId="{EA8BB9BB-9D4C-4BE2-B0DB-4AA966D718F1}" type="presParOf" srcId="{E535CD87-7554-4BD8-AF87-9D4F8F50B142}" destId="{A3A56326-138B-4BF2-A514-A023C9A4A20C}" srcOrd="1" destOrd="0" presId="urn:microsoft.com/office/officeart/2005/8/layout/orgChart1"/>
    <dgm:cxn modelId="{EE674C0E-7924-41F2-8BA9-B66753200DEF}" type="presParOf" srcId="{A3A56326-138B-4BF2-A514-A023C9A4A20C}" destId="{A397CC9E-369C-45B8-9123-6C752E1B1012}" srcOrd="0" destOrd="0" presId="urn:microsoft.com/office/officeart/2005/8/layout/orgChart1"/>
    <dgm:cxn modelId="{CB14B7DA-0310-4EC4-A216-0A463C3528F4}" type="presParOf" srcId="{A3A56326-138B-4BF2-A514-A023C9A4A20C}" destId="{37E6A993-A76E-4899-8974-22935746CD53}" srcOrd="1" destOrd="0" presId="urn:microsoft.com/office/officeart/2005/8/layout/orgChart1"/>
    <dgm:cxn modelId="{CF9CD39B-CB79-4D13-A32D-4AA1356DCE11}" type="presParOf" srcId="{37E6A993-A76E-4899-8974-22935746CD53}" destId="{5EA2609A-C749-4388-970A-E4D2A79BE09C}" srcOrd="0" destOrd="0" presId="urn:microsoft.com/office/officeart/2005/8/layout/orgChart1"/>
    <dgm:cxn modelId="{681C4249-08AD-41B6-8CC7-7882111BD73A}" type="presParOf" srcId="{5EA2609A-C749-4388-970A-E4D2A79BE09C}" destId="{5E977F28-51A6-4AFF-8869-927E4C7E2197}" srcOrd="0" destOrd="0" presId="urn:microsoft.com/office/officeart/2005/8/layout/orgChart1"/>
    <dgm:cxn modelId="{8D9E152A-2F36-44E2-BC5E-6CD7EB7246A7}" type="presParOf" srcId="{5EA2609A-C749-4388-970A-E4D2A79BE09C}" destId="{CAE4575E-D0B4-4041-A3DD-8054A3476B07}" srcOrd="1" destOrd="0" presId="urn:microsoft.com/office/officeart/2005/8/layout/orgChart1"/>
    <dgm:cxn modelId="{B58C4BDE-D034-4D4D-96CC-A1210DD9EC0D}" type="presParOf" srcId="{37E6A993-A76E-4899-8974-22935746CD53}" destId="{B72AB687-DD46-4388-89F4-EE4A0ACD5FCE}" srcOrd="1" destOrd="0" presId="urn:microsoft.com/office/officeart/2005/8/layout/orgChart1"/>
    <dgm:cxn modelId="{9B54492D-65D7-4B25-B03F-3609BCC030AD}" type="presParOf" srcId="{B72AB687-DD46-4388-89F4-EE4A0ACD5FCE}" destId="{D3A2315F-17C6-4BE5-83BB-7F589A611DC6}" srcOrd="0" destOrd="0" presId="urn:microsoft.com/office/officeart/2005/8/layout/orgChart1"/>
    <dgm:cxn modelId="{37329724-EDF4-4CE7-BBB3-76F88C38D8F9}" type="presParOf" srcId="{B72AB687-DD46-4388-89F4-EE4A0ACD5FCE}" destId="{A3353243-F378-4002-8C48-B6D5102AA2DA}" srcOrd="1" destOrd="0" presId="urn:microsoft.com/office/officeart/2005/8/layout/orgChart1"/>
    <dgm:cxn modelId="{463AF738-434F-4AD4-9508-8F0748B44E3E}" type="presParOf" srcId="{A3353243-F378-4002-8C48-B6D5102AA2DA}" destId="{F2D0003F-E902-4B3A-A0AE-BC14F5208F38}" srcOrd="0" destOrd="0" presId="urn:microsoft.com/office/officeart/2005/8/layout/orgChart1"/>
    <dgm:cxn modelId="{5AB045F8-1467-4EF1-8083-B42BB0DFAD71}" type="presParOf" srcId="{F2D0003F-E902-4B3A-A0AE-BC14F5208F38}" destId="{B1CDA6B2-3ACD-43F8-A9AC-1A873AF1CBA7}" srcOrd="0" destOrd="0" presId="urn:microsoft.com/office/officeart/2005/8/layout/orgChart1"/>
    <dgm:cxn modelId="{26D9D63B-B053-464E-A27F-D1BF2F61ACF5}" type="presParOf" srcId="{F2D0003F-E902-4B3A-A0AE-BC14F5208F38}" destId="{AB4D05E3-15EB-4572-B0AB-6B6114323224}" srcOrd="1" destOrd="0" presId="urn:microsoft.com/office/officeart/2005/8/layout/orgChart1"/>
    <dgm:cxn modelId="{36283ECB-0EFE-45C7-B485-4C4B631E4952}" type="presParOf" srcId="{A3353243-F378-4002-8C48-B6D5102AA2DA}" destId="{8186FCC6-025A-49B2-B3E8-41295E02084C}" srcOrd="1" destOrd="0" presId="urn:microsoft.com/office/officeart/2005/8/layout/orgChart1"/>
    <dgm:cxn modelId="{941AF962-FF97-4674-86E6-448BBA470CAC}" type="presParOf" srcId="{8186FCC6-025A-49B2-B3E8-41295E02084C}" destId="{E805A7E1-09D9-481A-A71D-0545EA7EAE2F}" srcOrd="0" destOrd="0" presId="urn:microsoft.com/office/officeart/2005/8/layout/orgChart1"/>
    <dgm:cxn modelId="{AE430E83-10B7-4ED1-A614-B805DC325726}" type="presParOf" srcId="{8186FCC6-025A-49B2-B3E8-41295E02084C}" destId="{60DD524A-5626-42AE-A831-927F91196BA9}" srcOrd="1" destOrd="0" presId="urn:microsoft.com/office/officeart/2005/8/layout/orgChart1"/>
    <dgm:cxn modelId="{9D29877F-439C-4EDC-8885-37891C964FB1}" type="presParOf" srcId="{60DD524A-5626-42AE-A831-927F91196BA9}" destId="{B6BEEA50-67FE-4EAC-8B00-C6381F78B86C}" srcOrd="0" destOrd="0" presId="urn:microsoft.com/office/officeart/2005/8/layout/orgChart1"/>
    <dgm:cxn modelId="{E581FFB7-215D-4349-A995-B660D275A34C}" type="presParOf" srcId="{B6BEEA50-67FE-4EAC-8B00-C6381F78B86C}" destId="{E40A9266-3B96-48CD-8E4E-8B3ADD4182D9}" srcOrd="0" destOrd="0" presId="urn:microsoft.com/office/officeart/2005/8/layout/orgChart1"/>
    <dgm:cxn modelId="{24314363-51E0-4998-917C-6188FEAC9F56}" type="presParOf" srcId="{B6BEEA50-67FE-4EAC-8B00-C6381F78B86C}" destId="{D024846C-F1E9-42FD-B0B7-69C8630E146C}" srcOrd="1" destOrd="0" presId="urn:microsoft.com/office/officeart/2005/8/layout/orgChart1"/>
    <dgm:cxn modelId="{95A60CD9-328A-49C1-8199-9C63F2AE0DEB}" type="presParOf" srcId="{60DD524A-5626-42AE-A831-927F91196BA9}" destId="{B4BE6F33-600E-4DCF-80A7-D206D632A675}" srcOrd="1" destOrd="0" presId="urn:microsoft.com/office/officeart/2005/8/layout/orgChart1"/>
    <dgm:cxn modelId="{4DC41273-33B3-40D3-984D-5FC9BA298A6B}" type="presParOf" srcId="{60DD524A-5626-42AE-A831-927F91196BA9}" destId="{64CD8196-C0F7-481C-A04B-FEE390744955}" srcOrd="2" destOrd="0" presId="urn:microsoft.com/office/officeart/2005/8/layout/orgChart1"/>
    <dgm:cxn modelId="{B5FBB15C-ED11-4E46-8555-9B8EF5CD39D9}" type="presParOf" srcId="{A3353243-F378-4002-8C48-B6D5102AA2DA}" destId="{73554DFB-9227-4C78-B922-EB034C1997F8}" srcOrd="2" destOrd="0" presId="urn:microsoft.com/office/officeart/2005/8/layout/orgChart1"/>
    <dgm:cxn modelId="{AE9F1B4B-5777-4E25-84CF-D2FC4C801329}" type="presParOf" srcId="{37E6A993-A76E-4899-8974-22935746CD53}" destId="{6FD80FD4-494B-417B-8CFC-676AC2BB4EF5}" srcOrd="2" destOrd="0" presId="urn:microsoft.com/office/officeart/2005/8/layout/orgChart1"/>
    <dgm:cxn modelId="{164BA709-8B50-4275-9898-FEDA56446FC4}" type="presParOf" srcId="{E535CD87-7554-4BD8-AF87-9D4F8F50B142}" destId="{5FEC040E-568C-4E88-A7D6-D651E92D2C0A}" srcOrd="2" destOrd="0" presId="urn:microsoft.com/office/officeart/2005/8/layout/orgChart1"/>
    <dgm:cxn modelId="{D13C1B72-8628-4FAA-A984-C9D6F98297FA}" type="presParOf" srcId="{4726AB0E-90E8-4146-B58C-399C08491F73}" destId="{A4FCCAE4-5C6B-4A3A-8659-7F7A27969DE1}" srcOrd="2" destOrd="0" presId="urn:microsoft.com/office/officeart/2005/8/layout/orgChart1"/>
    <dgm:cxn modelId="{5B336999-16EF-40EA-A808-B5E6472B3804}" type="presParOf" srcId="{20EF01DD-6F03-4606-8AEA-063135F2648D}" destId="{EC235A16-8CB1-4841-8AD4-EB8766897E9B}" srcOrd="2" destOrd="0" presId="urn:microsoft.com/office/officeart/2005/8/layout/orgChart1"/>
    <dgm:cxn modelId="{621B16CC-7DD8-4780-83A3-A819A6EE6E2F}" type="presParOf" srcId="{0A0B8835-E499-4CD4-B95A-D69FEBE34B61}" destId="{B0C14BB6-E2D1-42F2-B984-DDB326A469AB}" srcOrd="2" destOrd="0" presId="urn:microsoft.com/office/officeart/2005/8/layout/orgChart1"/>
    <dgm:cxn modelId="{1D003C45-303E-4695-B505-F0B8A449A667}" type="presParOf" srcId="{E6874BA5-49E1-45EE-90C5-F9E98D8F2491}" destId="{3D35B18D-AEA5-4084-B7AA-37025ED58184}" srcOrd="2" destOrd="0" presId="urn:microsoft.com/office/officeart/2005/8/layout/orgChart1"/>
    <dgm:cxn modelId="{79548240-9BBC-4C81-9A53-D0367B46E3DD}" type="presParOf" srcId="{084D2744-76A8-4001-9070-C52F0D972F78}" destId="{C2128DA4-DE07-44CB-B96C-2865FB52752D}" srcOrd="6" destOrd="0" presId="urn:microsoft.com/office/officeart/2005/8/layout/orgChart1"/>
    <dgm:cxn modelId="{20F1A743-732D-402C-BA88-A035CC34D3AE}" type="presParOf" srcId="{084D2744-76A8-4001-9070-C52F0D972F78}" destId="{7317F924-0373-4962-811D-25A56DC6B040}" srcOrd="7" destOrd="0" presId="urn:microsoft.com/office/officeart/2005/8/layout/orgChart1"/>
    <dgm:cxn modelId="{50B9EB4C-0482-4F4B-A0E7-741CF757B302}" type="presParOf" srcId="{7317F924-0373-4962-811D-25A56DC6B040}" destId="{B276DAE3-BE77-4139-B16C-2227977EB0D8}" srcOrd="0" destOrd="0" presId="urn:microsoft.com/office/officeart/2005/8/layout/orgChart1"/>
    <dgm:cxn modelId="{380B61E3-9C1C-4E8E-BF7A-89A83734653F}" type="presParOf" srcId="{B276DAE3-BE77-4139-B16C-2227977EB0D8}" destId="{42482738-D667-4838-B2C1-5AF677551C26}" srcOrd="0" destOrd="0" presId="urn:microsoft.com/office/officeart/2005/8/layout/orgChart1"/>
    <dgm:cxn modelId="{60ECB962-C177-4C5E-99B7-A8D66256385B}" type="presParOf" srcId="{B276DAE3-BE77-4139-B16C-2227977EB0D8}" destId="{4F8E18E3-8DBB-4FAD-B21A-E234D312712A}" srcOrd="1" destOrd="0" presId="urn:microsoft.com/office/officeart/2005/8/layout/orgChart1"/>
    <dgm:cxn modelId="{6CD19650-F8A9-4479-875F-2A90D8FD0405}" type="presParOf" srcId="{7317F924-0373-4962-811D-25A56DC6B040}" destId="{D9DBDBF3-9BB2-4673-813C-FE7DAC3F06E0}" srcOrd="1" destOrd="0" presId="urn:microsoft.com/office/officeart/2005/8/layout/orgChart1"/>
    <dgm:cxn modelId="{45286D42-216C-4A44-BE8E-A7FAACBB8A9C}" type="presParOf" srcId="{D9DBDBF3-9BB2-4673-813C-FE7DAC3F06E0}" destId="{7E3AAB7A-C0E6-43F8-9847-E57ADC429737}" srcOrd="0" destOrd="0" presId="urn:microsoft.com/office/officeart/2005/8/layout/orgChart1"/>
    <dgm:cxn modelId="{7D5A0EEF-8B5F-4677-98A2-0C89FB2C788B}" type="presParOf" srcId="{D9DBDBF3-9BB2-4673-813C-FE7DAC3F06E0}" destId="{D05868A8-EE27-4938-B476-EAEFB11813F7}" srcOrd="1" destOrd="0" presId="urn:microsoft.com/office/officeart/2005/8/layout/orgChart1"/>
    <dgm:cxn modelId="{21621D5D-0F53-43D5-8067-705178373077}" type="presParOf" srcId="{D05868A8-EE27-4938-B476-EAEFB11813F7}" destId="{81B49A1A-772A-4C45-A146-CF501A714D00}" srcOrd="0" destOrd="0" presId="urn:microsoft.com/office/officeart/2005/8/layout/orgChart1"/>
    <dgm:cxn modelId="{33ADCF8E-FBC4-4C77-92BA-A72418312C1F}" type="presParOf" srcId="{81B49A1A-772A-4C45-A146-CF501A714D00}" destId="{33CEE465-C907-4AEE-A300-5129CABF2C83}" srcOrd="0" destOrd="0" presId="urn:microsoft.com/office/officeart/2005/8/layout/orgChart1"/>
    <dgm:cxn modelId="{939946D5-431C-4052-B5B4-34D3F90701C9}" type="presParOf" srcId="{81B49A1A-772A-4C45-A146-CF501A714D00}" destId="{419DA8A4-A63D-496A-821C-C620B8574369}" srcOrd="1" destOrd="0" presId="urn:microsoft.com/office/officeart/2005/8/layout/orgChart1"/>
    <dgm:cxn modelId="{1D1ED0EF-5AB1-49A9-A1BA-DE589404161D}" type="presParOf" srcId="{D05868A8-EE27-4938-B476-EAEFB11813F7}" destId="{FEFD3B08-A2D9-41C0-B718-D5334C84016D}" srcOrd="1" destOrd="0" presId="urn:microsoft.com/office/officeart/2005/8/layout/orgChart1"/>
    <dgm:cxn modelId="{94B9EF37-756F-47DD-8653-3A16C2CAEF94}" type="presParOf" srcId="{FEFD3B08-A2D9-41C0-B718-D5334C84016D}" destId="{6FF6A068-A795-4C88-A5BE-8A78D3C15E36}" srcOrd="0" destOrd="0" presId="urn:microsoft.com/office/officeart/2005/8/layout/orgChart1"/>
    <dgm:cxn modelId="{6BDCA087-A021-451C-8D9A-3673895E7B52}" type="presParOf" srcId="{FEFD3B08-A2D9-41C0-B718-D5334C84016D}" destId="{47897157-E1BA-4CC1-B43C-1433F9FDCB21}" srcOrd="1" destOrd="0" presId="urn:microsoft.com/office/officeart/2005/8/layout/orgChart1"/>
    <dgm:cxn modelId="{DA408C0C-BCB5-473D-B666-3FB26F5CA7D2}" type="presParOf" srcId="{47897157-E1BA-4CC1-B43C-1433F9FDCB21}" destId="{C5D66649-E5CC-45C9-BD6E-2AAEFCC6A5F7}" srcOrd="0" destOrd="0" presId="urn:microsoft.com/office/officeart/2005/8/layout/orgChart1"/>
    <dgm:cxn modelId="{CEE4A050-9B69-4DEF-9F7A-71EC0E522303}" type="presParOf" srcId="{C5D66649-E5CC-45C9-BD6E-2AAEFCC6A5F7}" destId="{9C7BC5D9-0B42-4CF5-93F9-06DBEEE572B0}" srcOrd="0" destOrd="0" presId="urn:microsoft.com/office/officeart/2005/8/layout/orgChart1"/>
    <dgm:cxn modelId="{238D893F-F8CE-4230-9175-813C2262C642}" type="presParOf" srcId="{C5D66649-E5CC-45C9-BD6E-2AAEFCC6A5F7}" destId="{2C2D2623-EC45-456B-82A3-B2B66FF4F9CF}" srcOrd="1" destOrd="0" presId="urn:microsoft.com/office/officeart/2005/8/layout/orgChart1"/>
    <dgm:cxn modelId="{78393A78-7B7F-4538-A404-42F1AE633400}" type="presParOf" srcId="{47897157-E1BA-4CC1-B43C-1433F9FDCB21}" destId="{9F56D49B-6C3E-41ED-B3D9-1966D8BD2C72}" srcOrd="1" destOrd="0" presId="urn:microsoft.com/office/officeart/2005/8/layout/orgChart1"/>
    <dgm:cxn modelId="{86BBE036-98DD-4391-973C-07CBBC1BA351}" type="presParOf" srcId="{9F56D49B-6C3E-41ED-B3D9-1966D8BD2C72}" destId="{C90CA964-A0C1-4EC9-B9BF-8A3737EA30B4}" srcOrd="0" destOrd="0" presId="urn:microsoft.com/office/officeart/2005/8/layout/orgChart1"/>
    <dgm:cxn modelId="{7015214A-518F-4386-9012-E838326969A2}" type="presParOf" srcId="{9F56D49B-6C3E-41ED-B3D9-1966D8BD2C72}" destId="{9BB390E9-0AA0-4B2F-BFCE-C1B774030786}" srcOrd="1" destOrd="0" presId="urn:microsoft.com/office/officeart/2005/8/layout/orgChart1"/>
    <dgm:cxn modelId="{4FF3086B-D2C6-42C3-84F8-654768F7A3AF}" type="presParOf" srcId="{9BB390E9-0AA0-4B2F-BFCE-C1B774030786}" destId="{29D4E073-BBB3-438C-8352-10916CD6C0CA}" srcOrd="0" destOrd="0" presId="urn:microsoft.com/office/officeart/2005/8/layout/orgChart1"/>
    <dgm:cxn modelId="{0F7F2D71-7CD1-49F0-A85B-A2910FE58831}" type="presParOf" srcId="{29D4E073-BBB3-438C-8352-10916CD6C0CA}" destId="{715B521D-E20E-4887-AC70-AC9DECF3CA59}" srcOrd="0" destOrd="0" presId="urn:microsoft.com/office/officeart/2005/8/layout/orgChart1"/>
    <dgm:cxn modelId="{B1647281-F975-4580-BFB4-9AB7140BA024}" type="presParOf" srcId="{29D4E073-BBB3-438C-8352-10916CD6C0CA}" destId="{E87EE03C-8A6C-4B99-988F-308476D5D3E2}" srcOrd="1" destOrd="0" presId="urn:microsoft.com/office/officeart/2005/8/layout/orgChart1"/>
    <dgm:cxn modelId="{96803470-B927-46F9-B44F-005756239F31}" type="presParOf" srcId="{9BB390E9-0AA0-4B2F-BFCE-C1B774030786}" destId="{B5E04909-5F45-43A6-A55E-27400ACB661C}" srcOrd="1" destOrd="0" presId="urn:microsoft.com/office/officeart/2005/8/layout/orgChart1"/>
    <dgm:cxn modelId="{A7DDE88C-EA6E-4341-82B6-4E37B5367CA7}" type="presParOf" srcId="{9BB390E9-0AA0-4B2F-BFCE-C1B774030786}" destId="{8340FCC7-DEBF-46CE-BDC2-40447B2AA30F}" srcOrd="2" destOrd="0" presId="urn:microsoft.com/office/officeart/2005/8/layout/orgChart1"/>
    <dgm:cxn modelId="{97E3AB2B-31C4-4E57-A36F-BC24C89BB9A2}" type="presParOf" srcId="{47897157-E1BA-4CC1-B43C-1433F9FDCB21}" destId="{8756A23E-2EDE-442A-BCEB-4CCC117809DD}" srcOrd="2" destOrd="0" presId="urn:microsoft.com/office/officeart/2005/8/layout/orgChart1"/>
    <dgm:cxn modelId="{661691C9-77CB-4DD2-B114-2911823E86FF}" type="presParOf" srcId="{D05868A8-EE27-4938-B476-EAEFB11813F7}" destId="{A8D1338C-7A17-442F-9207-67D620DD128A}" srcOrd="2" destOrd="0" presId="urn:microsoft.com/office/officeart/2005/8/layout/orgChart1"/>
    <dgm:cxn modelId="{2C55EDC9-118C-4A38-9C30-5CB1E5355E10}" type="presParOf" srcId="{7317F924-0373-4962-811D-25A56DC6B040}" destId="{EF1CE1CF-95F5-4C77-A448-9B7CBDFC558A}" srcOrd="2" destOrd="0" presId="urn:microsoft.com/office/officeart/2005/8/layout/orgChart1"/>
    <dgm:cxn modelId="{864687C3-2548-4373-AD70-CFCB6F6BECD0}" type="presParOf" srcId="{084D2744-76A8-4001-9070-C52F0D972F78}" destId="{74083B08-176E-4E37-A81F-50CE1CF82ABF}" srcOrd="8" destOrd="0" presId="urn:microsoft.com/office/officeart/2005/8/layout/orgChart1"/>
    <dgm:cxn modelId="{2A6FF19F-BE8C-4F2F-9CD6-95E16637629B}" type="presParOf" srcId="{084D2744-76A8-4001-9070-C52F0D972F78}" destId="{AEFB8A03-4B06-4C84-9A04-9F08E16494A4}" srcOrd="9" destOrd="0" presId="urn:microsoft.com/office/officeart/2005/8/layout/orgChart1"/>
    <dgm:cxn modelId="{5FC2D11E-7CCF-473F-9B26-E0AC294125A9}" type="presParOf" srcId="{AEFB8A03-4B06-4C84-9A04-9F08E16494A4}" destId="{AB4A8C0C-6EB8-4441-9A41-D02E62210C60}" srcOrd="0" destOrd="0" presId="urn:microsoft.com/office/officeart/2005/8/layout/orgChart1"/>
    <dgm:cxn modelId="{01AE82BD-B1A7-476A-81BB-574253DBF641}" type="presParOf" srcId="{AB4A8C0C-6EB8-4441-9A41-D02E62210C60}" destId="{6498237C-748B-4B3E-B5D4-8929F2C2853A}" srcOrd="0" destOrd="0" presId="urn:microsoft.com/office/officeart/2005/8/layout/orgChart1"/>
    <dgm:cxn modelId="{8BBF692A-884A-409F-9396-8CB0DE9C1905}" type="presParOf" srcId="{AB4A8C0C-6EB8-4441-9A41-D02E62210C60}" destId="{A9942C35-F2AB-48C9-B99B-A6A6AB31C635}" srcOrd="1" destOrd="0" presId="urn:microsoft.com/office/officeart/2005/8/layout/orgChart1"/>
    <dgm:cxn modelId="{3E7B66E4-DC48-4F8D-87BA-78B5AFB19D2A}" type="presParOf" srcId="{AEFB8A03-4B06-4C84-9A04-9F08E16494A4}" destId="{4B738723-7471-4E21-949B-4A2EFAB8DA2C}" srcOrd="1" destOrd="0" presId="urn:microsoft.com/office/officeart/2005/8/layout/orgChart1"/>
    <dgm:cxn modelId="{F60A92F4-41D3-4486-BF7D-6A2C3CB7C022}" type="presParOf" srcId="{4B738723-7471-4E21-949B-4A2EFAB8DA2C}" destId="{2B64F4CB-3ED6-41B4-AFCB-31C80702EB39}" srcOrd="0" destOrd="0" presId="urn:microsoft.com/office/officeart/2005/8/layout/orgChart1"/>
    <dgm:cxn modelId="{EE6FA8D5-C1BA-42BC-A1BA-62295B3D191D}" type="presParOf" srcId="{4B738723-7471-4E21-949B-4A2EFAB8DA2C}" destId="{65893806-A9F0-40BE-9E64-A8DE5F17976D}" srcOrd="1" destOrd="0" presId="urn:microsoft.com/office/officeart/2005/8/layout/orgChart1"/>
    <dgm:cxn modelId="{254C5AC5-1267-42AB-A0BF-A7921538610B}" type="presParOf" srcId="{65893806-A9F0-40BE-9E64-A8DE5F17976D}" destId="{391D679D-952E-4A83-807B-F2D95E464D6E}" srcOrd="0" destOrd="0" presId="urn:microsoft.com/office/officeart/2005/8/layout/orgChart1"/>
    <dgm:cxn modelId="{6FEBB637-5805-4FE1-8A5C-4C8326BEA5CC}" type="presParOf" srcId="{391D679D-952E-4A83-807B-F2D95E464D6E}" destId="{D2E2FDC1-8095-4465-BAE8-EF8F03280FF7}" srcOrd="0" destOrd="0" presId="urn:microsoft.com/office/officeart/2005/8/layout/orgChart1"/>
    <dgm:cxn modelId="{A3A42445-A5FB-4EC7-8A7B-1403ED3CF4CD}" type="presParOf" srcId="{391D679D-952E-4A83-807B-F2D95E464D6E}" destId="{E3347AE5-E9ED-4FE6-8D17-B6C27C053D15}" srcOrd="1" destOrd="0" presId="urn:microsoft.com/office/officeart/2005/8/layout/orgChart1"/>
    <dgm:cxn modelId="{927F5023-C650-42D9-9CDF-998F70FCB893}" type="presParOf" srcId="{65893806-A9F0-40BE-9E64-A8DE5F17976D}" destId="{CAA52E9A-CF75-497E-B03E-CBD904FDB268}" srcOrd="1" destOrd="0" presId="urn:microsoft.com/office/officeart/2005/8/layout/orgChart1"/>
    <dgm:cxn modelId="{7303041B-EA43-46CF-BDA1-5BD4B91EA133}" type="presParOf" srcId="{CAA52E9A-CF75-497E-B03E-CBD904FDB268}" destId="{ED00380E-E25B-4279-B5A6-B7EC64B85CA7}" srcOrd="0" destOrd="0" presId="urn:microsoft.com/office/officeart/2005/8/layout/orgChart1"/>
    <dgm:cxn modelId="{1E0398AB-E605-4B0E-BFFC-F1B0A7F03736}" type="presParOf" srcId="{CAA52E9A-CF75-497E-B03E-CBD904FDB268}" destId="{B1BE3C53-D1C7-458D-8317-17EBD9295459}" srcOrd="1" destOrd="0" presId="urn:microsoft.com/office/officeart/2005/8/layout/orgChart1"/>
    <dgm:cxn modelId="{22E037B2-2099-4FA9-97DD-53960DB19BE0}" type="presParOf" srcId="{B1BE3C53-D1C7-458D-8317-17EBD9295459}" destId="{2C5D1F10-B812-47B4-A684-3D71B238ACA9}" srcOrd="0" destOrd="0" presId="urn:microsoft.com/office/officeart/2005/8/layout/orgChart1"/>
    <dgm:cxn modelId="{5181964B-4FA6-453D-B4FE-17DB65B669C3}" type="presParOf" srcId="{2C5D1F10-B812-47B4-A684-3D71B238ACA9}" destId="{AAC75994-C235-48E8-A525-5A79B918A967}" srcOrd="0" destOrd="0" presId="urn:microsoft.com/office/officeart/2005/8/layout/orgChart1"/>
    <dgm:cxn modelId="{B5F86BB4-84E1-45F9-BF1C-5C5BD6C8618D}" type="presParOf" srcId="{2C5D1F10-B812-47B4-A684-3D71B238ACA9}" destId="{F493C07C-ECBA-4255-ADFF-BAF622BAFD0B}" srcOrd="1" destOrd="0" presId="urn:microsoft.com/office/officeart/2005/8/layout/orgChart1"/>
    <dgm:cxn modelId="{BAD35496-8002-4FD5-B60A-363286B6F88C}" type="presParOf" srcId="{B1BE3C53-D1C7-458D-8317-17EBD9295459}" destId="{8260F6C4-3BC5-4B07-A5F3-6C7267CAB0E4}" srcOrd="1" destOrd="0" presId="urn:microsoft.com/office/officeart/2005/8/layout/orgChart1"/>
    <dgm:cxn modelId="{E037B907-DB6A-4FF2-8C83-EB6A6BEE8FF4}" type="presParOf" srcId="{8260F6C4-3BC5-4B07-A5F3-6C7267CAB0E4}" destId="{B23760E0-DC7D-41A6-98D3-8CE7AF826071}" srcOrd="0" destOrd="0" presId="urn:microsoft.com/office/officeart/2005/8/layout/orgChart1"/>
    <dgm:cxn modelId="{6BC48488-9C07-4C95-9FFE-3FF3C2E779DF}" type="presParOf" srcId="{8260F6C4-3BC5-4B07-A5F3-6C7267CAB0E4}" destId="{923990E5-F635-4C11-82E0-45227E293A9C}" srcOrd="1" destOrd="0" presId="urn:microsoft.com/office/officeart/2005/8/layout/orgChart1"/>
    <dgm:cxn modelId="{D162996F-A817-46F8-BF71-53573A5C09C5}" type="presParOf" srcId="{923990E5-F635-4C11-82E0-45227E293A9C}" destId="{3271C272-A7A4-40F9-8F2C-AD6B20F1997E}" srcOrd="0" destOrd="0" presId="urn:microsoft.com/office/officeart/2005/8/layout/orgChart1"/>
    <dgm:cxn modelId="{447E7E62-20E9-4681-AD02-978638AD4C1D}" type="presParOf" srcId="{3271C272-A7A4-40F9-8F2C-AD6B20F1997E}" destId="{46FA30CE-F407-4FA9-BB5F-CBF46AB0E299}" srcOrd="0" destOrd="0" presId="urn:microsoft.com/office/officeart/2005/8/layout/orgChart1"/>
    <dgm:cxn modelId="{EC8ABD8C-DFC3-47A0-9499-169650F7E743}" type="presParOf" srcId="{3271C272-A7A4-40F9-8F2C-AD6B20F1997E}" destId="{937D96D6-4070-4CD4-A8DA-44197DF1759C}" srcOrd="1" destOrd="0" presId="urn:microsoft.com/office/officeart/2005/8/layout/orgChart1"/>
    <dgm:cxn modelId="{94AABB56-94A8-480B-B4C8-6DC4EB9955F7}" type="presParOf" srcId="{923990E5-F635-4C11-82E0-45227E293A9C}" destId="{186ECE42-135B-4BB9-A216-5779253EE216}" srcOrd="1" destOrd="0" presId="urn:microsoft.com/office/officeart/2005/8/layout/orgChart1"/>
    <dgm:cxn modelId="{5E530D6A-1E1C-4027-AAB7-DE7256FCE841}" type="presParOf" srcId="{923990E5-F635-4C11-82E0-45227E293A9C}" destId="{8E01AEBA-CDAF-4E7F-8255-9367769E4A9A}" srcOrd="2" destOrd="0" presId="urn:microsoft.com/office/officeart/2005/8/layout/orgChart1"/>
    <dgm:cxn modelId="{92E0C24B-BD0C-4C8F-88D5-A1715906F667}" type="presParOf" srcId="{B1BE3C53-D1C7-458D-8317-17EBD9295459}" destId="{ECC472ED-8E8B-43FF-AF41-98957DED431D}" srcOrd="2" destOrd="0" presId="urn:microsoft.com/office/officeart/2005/8/layout/orgChart1"/>
    <dgm:cxn modelId="{0D8B7C6A-F2E2-4C38-9DE4-8961AB0B219D}" type="presParOf" srcId="{65893806-A9F0-40BE-9E64-A8DE5F17976D}" destId="{10452939-8B50-447C-871F-079EB2AB2083}" srcOrd="2" destOrd="0" presId="urn:microsoft.com/office/officeart/2005/8/layout/orgChart1"/>
    <dgm:cxn modelId="{228620A4-CC10-4F5A-92FC-54ECB824CAE1}" type="presParOf" srcId="{AEFB8A03-4B06-4C84-9A04-9F08E16494A4}" destId="{4BDF7AB0-F355-4998-B2BB-9360BE8877B2}" srcOrd="2" destOrd="0" presId="urn:microsoft.com/office/officeart/2005/8/layout/orgChart1"/>
    <dgm:cxn modelId="{B7AC5D20-F1F0-4206-A77A-4CF5172D8084}" type="presParOf" srcId="{084D2744-76A8-4001-9070-C52F0D972F78}" destId="{C15FCD32-508E-4805-B85E-761CA1D7C381}" srcOrd="10" destOrd="0" presId="urn:microsoft.com/office/officeart/2005/8/layout/orgChart1"/>
    <dgm:cxn modelId="{753B8531-D6FB-4CC7-A58E-1F726C4DA949}" type="presParOf" srcId="{084D2744-76A8-4001-9070-C52F0D972F78}" destId="{D232B5E6-7A24-4879-8759-B6BCD336D9FA}" srcOrd="11" destOrd="0" presId="urn:microsoft.com/office/officeart/2005/8/layout/orgChart1"/>
    <dgm:cxn modelId="{F8A7C787-B1AE-4BED-932B-5ED7BEF4C989}" type="presParOf" srcId="{D232B5E6-7A24-4879-8759-B6BCD336D9FA}" destId="{2124C549-C3F1-4FC1-A8B2-B76550E4AB39}" srcOrd="0" destOrd="0" presId="urn:microsoft.com/office/officeart/2005/8/layout/orgChart1"/>
    <dgm:cxn modelId="{615E371B-AFD8-479F-9DF7-ABB48C143CEB}" type="presParOf" srcId="{2124C549-C3F1-4FC1-A8B2-B76550E4AB39}" destId="{4C493A66-9E2C-409C-96E9-4386DB554883}" srcOrd="0" destOrd="0" presId="urn:microsoft.com/office/officeart/2005/8/layout/orgChart1"/>
    <dgm:cxn modelId="{E1FB6CD3-B76B-46EF-8584-3DD7E85477F4}" type="presParOf" srcId="{2124C549-C3F1-4FC1-A8B2-B76550E4AB39}" destId="{FA5909E0-0062-4928-9D52-3EB0FE35FB76}" srcOrd="1" destOrd="0" presId="urn:microsoft.com/office/officeart/2005/8/layout/orgChart1"/>
    <dgm:cxn modelId="{6A6A673F-8932-46ED-A3B6-E2A1D3ADA467}" type="presParOf" srcId="{D232B5E6-7A24-4879-8759-B6BCD336D9FA}" destId="{53644EBF-E02D-4DF5-9AF7-1087B8F9E05F}" srcOrd="1" destOrd="0" presId="urn:microsoft.com/office/officeart/2005/8/layout/orgChart1"/>
    <dgm:cxn modelId="{34B94560-A83A-4F8D-8C75-B37424F1CC4A}" type="presParOf" srcId="{53644EBF-E02D-4DF5-9AF7-1087B8F9E05F}" destId="{A50AD02B-86BD-44E1-8D73-2F37B7DEC761}" srcOrd="0" destOrd="0" presId="urn:microsoft.com/office/officeart/2005/8/layout/orgChart1"/>
    <dgm:cxn modelId="{E8AC22B0-37C8-47D3-81D6-F74E3C72D2AA}" type="presParOf" srcId="{53644EBF-E02D-4DF5-9AF7-1087B8F9E05F}" destId="{4C578E3D-180E-4F82-A3B6-EDAADD8BE9AC}" srcOrd="1" destOrd="0" presId="urn:microsoft.com/office/officeart/2005/8/layout/orgChart1"/>
    <dgm:cxn modelId="{1FBE13C1-6463-40EC-9A9E-78B6DE18FD1C}" type="presParOf" srcId="{4C578E3D-180E-4F82-A3B6-EDAADD8BE9AC}" destId="{2CE0F18C-2278-4C27-A41C-2236CF6EBFB9}" srcOrd="0" destOrd="0" presId="urn:microsoft.com/office/officeart/2005/8/layout/orgChart1"/>
    <dgm:cxn modelId="{86A44FEB-2B5A-4D3F-A84E-F8DA7CFDA3E6}" type="presParOf" srcId="{2CE0F18C-2278-4C27-A41C-2236CF6EBFB9}" destId="{9C732F95-537D-44D8-B179-79113BAD1B26}" srcOrd="0" destOrd="0" presId="urn:microsoft.com/office/officeart/2005/8/layout/orgChart1"/>
    <dgm:cxn modelId="{E75F2154-3097-47DB-9B2F-B8A4A2059FC5}" type="presParOf" srcId="{2CE0F18C-2278-4C27-A41C-2236CF6EBFB9}" destId="{6E7A2942-9DEB-41B0-B1D8-C8509361325B}" srcOrd="1" destOrd="0" presId="urn:microsoft.com/office/officeart/2005/8/layout/orgChart1"/>
    <dgm:cxn modelId="{7D0E6548-3113-4D85-9819-0CA260F1C64D}" type="presParOf" srcId="{4C578E3D-180E-4F82-A3B6-EDAADD8BE9AC}" destId="{F6302457-B241-4413-93B2-02DD5706F379}" srcOrd="1" destOrd="0" presId="urn:microsoft.com/office/officeart/2005/8/layout/orgChart1"/>
    <dgm:cxn modelId="{6D7A9F06-0E56-4CF9-AC73-5FD5CCCE4E1C}" type="presParOf" srcId="{F6302457-B241-4413-93B2-02DD5706F379}" destId="{7F6C5BB3-D208-41AE-8614-0DF240C5BDAC}" srcOrd="0" destOrd="0" presId="urn:microsoft.com/office/officeart/2005/8/layout/orgChart1"/>
    <dgm:cxn modelId="{08CE4BB7-A9A1-46D1-970B-EAF95E2BE833}" type="presParOf" srcId="{F6302457-B241-4413-93B2-02DD5706F379}" destId="{47532DF1-CF0D-478E-9DD3-952BD8B4E55F}" srcOrd="1" destOrd="0" presId="urn:microsoft.com/office/officeart/2005/8/layout/orgChart1"/>
    <dgm:cxn modelId="{BD74A701-A77C-45BC-9AF4-084C0EC84157}" type="presParOf" srcId="{47532DF1-CF0D-478E-9DD3-952BD8B4E55F}" destId="{809BC116-7383-4E97-B76E-1BD9D5F96963}" srcOrd="0" destOrd="0" presId="urn:microsoft.com/office/officeart/2005/8/layout/orgChart1"/>
    <dgm:cxn modelId="{F250288B-9F84-43C2-884B-47CE578EC6CA}" type="presParOf" srcId="{809BC116-7383-4E97-B76E-1BD9D5F96963}" destId="{2EE2F7B0-E381-490A-80A5-DEF68FDCDDF4}" srcOrd="0" destOrd="0" presId="urn:microsoft.com/office/officeart/2005/8/layout/orgChart1"/>
    <dgm:cxn modelId="{011A340D-B7D3-4BA7-93D3-8119CA59E5B6}" type="presParOf" srcId="{809BC116-7383-4E97-B76E-1BD9D5F96963}" destId="{66C4EED7-94B3-41D2-9782-E647EF63BA8E}" srcOrd="1" destOrd="0" presId="urn:microsoft.com/office/officeart/2005/8/layout/orgChart1"/>
    <dgm:cxn modelId="{841AF01A-2C75-4F73-9E87-123893D3399B}" type="presParOf" srcId="{47532DF1-CF0D-478E-9DD3-952BD8B4E55F}" destId="{F92EFA3A-80E3-44F5-8DE9-50CD3E2B874B}" srcOrd="1" destOrd="0" presId="urn:microsoft.com/office/officeart/2005/8/layout/orgChart1"/>
    <dgm:cxn modelId="{6705B357-846D-4EF5-9C8C-A216009F5F37}" type="presParOf" srcId="{F92EFA3A-80E3-44F5-8DE9-50CD3E2B874B}" destId="{700E8C78-E61D-42C8-8CB3-843776EA52E9}" srcOrd="0" destOrd="0" presId="urn:microsoft.com/office/officeart/2005/8/layout/orgChart1"/>
    <dgm:cxn modelId="{0A106158-3B85-4660-91D8-CE675C2CB60C}" type="presParOf" srcId="{F92EFA3A-80E3-44F5-8DE9-50CD3E2B874B}" destId="{A7A85F43-4575-4FC3-98DD-E513345EF6E8}" srcOrd="1" destOrd="0" presId="urn:microsoft.com/office/officeart/2005/8/layout/orgChart1"/>
    <dgm:cxn modelId="{80A16E16-8F05-4138-B4B3-2D7DA367B6D0}" type="presParOf" srcId="{A7A85F43-4575-4FC3-98DD-E513345EF6E8}" destId="{8944EB61-6E22-4C57-AF6F-E8C0A3EE6446}" srcOrd="0" destOrd="0" presId="urn:microsoft.com/office/officeart/2005/8/layout/orgChart1"/>
    <dgm:cxn modelId="{20B0635E-8BC8-4379-9E4B-D3D8BA7E690F}" type="presParOf" srcId="{8944EB61-6E22-4C57-AF6F-E8C0A3EE6446}" destId="{C6AB5BAF-A887-4DCD-BF15-B9B270DFCCCA}" srcOrd="0" destOrd="0" presId="urn:microsoft.com/office/officeart/2005/8/layout/orgChart1"/>
    <dgm:cxn modelId="{1C5C6F60-5081-42DC-8075-B72CEB7B6EA0}" type="presParOf" srcId="{8944EB61-6E22-4C57-AF6F-E8C0A3EE6446}" destId="{20002D77-E8CF-4499-AFD8-E805CB54388B}" srcOrd="1" destOrd="0" presId="urn:microsoft.com/office/officeart/2005/8/layout/orgChart1"/>
    <dgm:cxn modelId="{C36C14A0-6CA0-4AB6-A2B3-EA1244AD93A5}" type="presParOf" srcId="{A7A85F43-4575-4FC3-98DD-E513345EF6E8}" destId="{D1B44E28-C3A4-4A84-A3EA-FE6D0718E040}" srcOrd="1" destOrd="0" presId="urn:microsoft.com/office/officeart/2005/8/layout/orgChart1"/>
    <dgm:cxn modelId="{1563EE93-FEED-4977-9D8C-3C0924625E94}" type="presParOf" srcId="{A7A85F43-4575-4FC3-98DD-E513345EF6E8}" destId="{A652D87B-60BC-48B2-948B-4984673C2E70}" srcOrd="2" destOrd="0" presId="urn:microsoft.com/office/officeart/2005/8/layout/orgChart1"/>
    <dgm:cxn modelId="{C052DB9D-35A0-4F80-AE6C-CC9125C7B189}" type="presParOf" srcId="{47532DF1-CF0D-478E-9DD3-952BD8B4E55F}" destId="{30867CA9-C254-4D83-807D-C3C1C666F83C}" srcOrd="2" destOrd="0" presId="urn:microsoft.com/office/officeart/2005/8/layout/orgChart1"/>
    <dgm:cxn modelId="{76F5A082-620F-4509-8941-55FC80503EB3}" type="presParOf" srcId="{4C578E3D-180E-4F82-A3B6-EDAADD8BE9AC}" destId="{A18A0B52-61A8-48BB-B4DD-BBA66B5D954C}" srcOrd="2" destOrd="0" presId="urn:microsoft.com/office/officeart/2005/8/layout/orgChart1"/>
    <dgm:cxn modelId="{34D20389-A85C-4D46-870C-87A578ADFFF4}" type="presParOf" srcId="{D232B5E6-7A24-4879-8759-B6BCD336D9FA}" destId="{DE179BA2-DCFD-42F5-BD53-1D0220509CE6}" srcOrd="2" destOrd="0" presId="urn:microsoft.com/office/officeart/2005/8/layout/orgChart1"/>
    <dgm:cxn modelId="{A39315DC-2F72-4D26-B1C1-18F0C71AB86A}" type="presParOf" srcId="{084D2744-76A8-4001-9070-C52F0D972F78}" destId="{78339678-4B0E-46F6-8670-C6F7B70878B0}" srcOrd="12" destOrd="0" presId="urn:microsoft.com/office/officeart/2005/8/layout/orgChart1"/>
    <dgm:cxn modelId="{6D294747-1783-448D-825E-D9CE98F4E642}" type="presParOf" srcId="{084D2744-76A8-4001-9070-C52F0D972F78}" destId="{482669B1-E384-410B-B47E-C8DECB7800B6}" srcOrd="13" destOrd="0" presId="urn:microsoft.com/office/officeart/2005/8/layout/orgChart1"/>
    <dgm:cxn modelId="{B0A61B52-533E-422C-AB7E-01A3F1CFC384}" type="presParOf" srcId="{482669B1-E384-410B-B47E-C8DECB7800B6}" destId="{A5FE57FC-29D4-4118-8ADC-C2F0AFFAE91F}" srcOrd="0" destOrd="0" presId="urn:microsoft.com/office/officeart/2005/8/layout/orgChart1"/>
    <dgm:cxn modelId="{86020AA5-84BE-4310-B8A2-3FCC0443E8CE}" type="presParOf" srcId="{A5FE57FC-29D4-4118-8ADC-C2F0AFFAE91F}" destId="{8D5AF81A-F64A-461A-ACF1-1A91C376E997}" srcOrd="0" destOrd="0" presId="urn:microsoft.com/office/officeart/2005/8/layout/orgChart1"/>
    <dgm:cxn modelId="{609F4676-D20D-4D92-9505-BE0EE4DBEBA0}" type="presParOf" srcId="{A5FE57FC-29D4-4118-8ADC-C2F0AFFAE91F}" destId="{80422560-A517-4EAB-A59D-84D1F08FC728}" srcOrd="1" destOrd="0" presId="urn:microsoft.com/office/officeart/2005/8/layout/orgChart1"/>
    <dgm:cxn modelId="{1A2BAA70-C358-4B1D-8866-B76E85DAE485}" type="presParOf" srcId="{482669B1-E384-410B-B47E-C8DECB7800B6}" destId="{7D01DF76-22E1-451F-BA01-AA8CB2587913}" srcOrd="1" destOrd="0" presId="urn:microsoft.com/office/officeart/2005/8/layout/orgChart1"/>
    <dgm:cxn modelId="{521B8249-D162-4E7C-8D4C-2BEECA512ECE}" type="presParOf" srcId="{7D01DF76-22E1-451F-BA01-AA8CB2587913}" destId="{5962DA50-4859-4E74-AA5B-BB9ADDCD68EC}" srcOrd="0" destOrd="0" presId="urn:microsoft.com/office/officeart/2005/8/layout/orgChart1"/>
    <dgm:cxn modelId="{64DEBB99-62C1-42CA-90B4-4B21AABF8F42}" type="presParOf" srcId="{7D01DF76-22E1-451F-BA01-AA8CB2587913}" destId="{26CD0597-9A5C-4F65-8821-9FF47BAD2075}" srcOrd="1" destOrd="0" presId="urn:microsoft.com/office/officeart/2005/8/layout/orgChart1"/>
    <dgm:cxn modelId="{BB92812A-3574-4132-901E-CF821B33749A}" type="presParOf" srcId="{26CD0597-9A5C-4F65-8821-9FF47BAD2075}" destId="{3F5E0121-6F7C-4154-9224-FEF1362CF68A}" srcOrd="0" destOrd="0" presId="urn:microsoft.com/office/officeart/2005/8/layout/orgChart1"/>
    <dgm:cxn modelId="{114C2479-6556-4E21-9FFF-E120AD053E38}" type="presParOf" srcId="{3F5E0121-6F7C-4154-9224-FEF1362CF68A}" destId="{B70D3BFD-14FB-49D7-A744-F7BE76E7F075}" srcOrd="0" destOrd="0" presId="urn:microsoft.com/office/officeart/2005/8/layout/orgChart1"/>
    <dgm:cxn modelId="{3750FB12-84EE-41EE-9C39-03BAB1681FDE}" type="presParOf" srcId="{3F5E0121-6F7C-4154-9224-FEF1362CF68A}" destId="{7A0F6A08-3B2E-4813-8C21-86301C0E4ED2}" srcOrd="1" destOrd="0" presId="urn:microsoft.com/office/officeart/2005/8/layout/orgChart1"/>
    <dgm:cxn modelId="{AA47FD8C-6701-49CC-AD3B-E0F7B80BB2D0}" type="presParOf" srcId="{26CD0597-9A5C-4F65-8821-9FF47BAD2075}" destId="{265CA600-59E7-4BB3-B745-6D348475409C}" srcOrd="1" destOrd="0" presId="urn:microsoft.com/office/officeart/2005/8/layout/orgChart1"/>
    <dgm:cxn modelId="{F869670C-698B-4D95-A66C-10993A61D127}" type="presParOf" srcId="{265CA600-59E7-4BB3-B745-6D348475409C}" destId="{B9080AAE-3DA4-49C9-A898-C7D6B61687EB}" srcOrd="0" destOrd="0" presId="urn:microsoft.com/office/officeart/2005/8/layout/orgChart1"/>
    <dgm:cxn modelId="{F9CA3E6A-1425-44F9-BC5E-C14A6FB7741B}" type="presParOf" srcId="{265CA600-59E7-4BB3-B745-6D348475409C}" destId="{4311FB0F-9516-4480-89CD-2D9E7386175F}" srcOrd="1" destOrd="0" presId="urn:microsoft.com/office/officeart/2005/8/layout/orgChart1"/>
    <dgm:cxn modelId="{5DB51F74-AAE9-4735-902B-612A13A6C3E4}" type="presParOf" srcId="{4311FB0F-9516-4480-89CD-2D9E7386175F}" destId="{9B109399-D79B-4DF3-9EDE-B9B0AB16746B}" srcOrd="0" destOrd="0" presId="urn:microsoft.com/office/officeart/2005/8/layout/orgChart1"/>
    <dgm:cxn modelId="{50D8B32F-0E4A-48F1-B24C-18B1C1C73917}" type="presParOf" srcId="{9B109399-D79B-4DF3-9EDE-B9B0AB16746B}" destId="{F36517C6-B861-406E-9F54-E3C3A07E939D}" srcOrd="0" destOrd="0" presId="urn:microsoft.com/office/officeart/2005/8/layout/orgChart1"/>
    <dgm:cxn modelId="{65E716D9-6178-4877-BAF8-67C96B2DBE8A}" type="presParOf" srcId="{9B109399-D79B-4DF3-9EDE-B9B0AB16746B}" destId="{890765C9-5368-4D74-9FFE-5A2687354C04}" srcOrd="1" destOrd="0" presId="urn:microsoft.com/office/officeart/2005/8/layout/orgChart1"/>
    <dgm:cxn modelId="{77B6658D-ECB4-4CF6-894F-7E6C4E4F4FB0}" type="presParOf" srcId="{4311FB0F-9516-4480-89CD-2D9E7386175F}" destId="{53807049-82A3-4A8D-9854-304DD56E1AA5}" srcOrd="1" destOrd="0" presId="urn:microsoft.com/office/officeart/2005/8/layout/orgChart1"/>
    <dgm:cxn modelId="{24539B22-1013-45F9-855B-B34320F457E3}" type="presParOf" srcId="{53807049-82A3-4A8D-9854-304DD56E1AA5}" destId="{17455F8F-E0CB-4DB4-AB6A-048F7B3DB459}" srcOrd="0" destOrd="0" presId="urn:microsoft.com/office/officeart/2005/8/layout/orgChart1"/>
    <dgm:cxn modelId="{BA9A0C50-D955-43BD-8770-53B461E9CD86}" type="presParOf" srcId="{53807049-82A3-4A8D-9854-304DD56E1AA5}" destId="{45981BF4-81FB-4DB3-8B45-DF7DD4671CCD}" srcOrd="1" destOrd="0" presId="urn:microsoft.com/office/officeart/2005/8/layout/orgChart1"/>
    <dgm:cxn modelId="{00B662D1-FB73-48D5-9D19-2BABEE5554A5}" type="presParOf" srcId="{45981BF4-81FB-4DB3-8B45-DF7DD4671CCD}" destId="{71A31B46-E248-43D7-A60A-D8BFCF7728BF}" srcOrd="0" destOrd="0" presId="urn:microsoft.com/office/officeart/2005/8/layout/orgChart1"/>
    <dgm:cxn modelId="{BFF8425D-E202-4B9F-9F24-4B046804A7E0}" type="presParOf" srcId="{71A31B46-E248-43D7-A60A-D8BFCF7728BF}" destId="{DC52AC26-3709-49FC-844B-11E6196222EF}" srcOrd="0" destOrd="0" presId="urn:microsoft.com/office/officeart/2005/8/layout/orgChart1"/>
    <dgm:cxn modelId="{66A9E3E8-6DB9-43E6-9453-0A7AEC2F4061}" type="presParOf" srcId="{71A31B46-E248-43D7-A60A-D8BFCF7728BF}" destId="{60793544-DC9E-4605-A1E5-59D16CD3848B}" srcOrd="1" destOrd="0" presId="urn:microsoft.com/office/officeart/2005/8/layout/orgChart1"/>
    <dgm:cxn modelId="{0B4EF19A-5030-4920-AC72-8FEA53C3A09B}" type="presParOf" srcId="{45981BF4-81FB-4DB3-8B45-DF7DD4671CCD}" destId="{6D74FEB6-1F3A-4936-B1D7-AB0FA2FE515F}" srcOrd="1" destOrd="0" presId="urn:microsoft.com/office/officeart/2005/8/layout/orgChart1"/>
    <dgm:cxn modelId="{5CC4C464-FEF7-4AC7-90CB-5769F3310F66}" type="presParOf" srcId="{45981BF4-81FB-4DB3-8B45-DF7DD4671CCD}" destId="{A701C616-E9ED-4E2D-8324-9C09136915CC}" srcOrd="2" destOrd="0" presId="urn:microsoft.com/office/officeart/2005/8/layout/orgChart1"/>
    <dgm:cxn modelId="{324D29EB-C546-42DE-A505-5DAAE336E2B0}" type="presParOf" srcId="{4311FB0F-9516-4480-89CD-2D9E7386175F}" destId="{C1EE60EF-D972-475E-A8A2-64E7A0AFE3F8}" srcOrd="2" destOrd="0" presId="urn:microsoft.com/office/officeart/2005/8/layout/orgChart1"/>
    <dgm:cxn modelId="{1A0A1872-6691-45EE-9BFE-2E3D0086470B}" type="presParOf" srcId="{26CD0597-9A5C-4F65-8821-9FF47BAD2075}" destId="{ED2DB58F-A2F6-4122-9014-6A1CB2F47D96}" srcOrd="2" destOrd="0" presId="urn:microsoft.com/office/officeart/2005/8/layout/orgChart1"/>
    <dgm:cxn modelId="{D8F80D00-13DA-4BDA-A95B-CF5F9BFE08D4}" type="presParOf" srcId="{482669B1-E384-410B-B47E-C8DECB7800B6}" destId="{0C58C858-D7EC-4A7D-8873-B2A5C0C467F7}" srcOrd="2" destOrd="0" presId="urn:microsoft.com/office/officeart/2005/8/layout/orgChart1"/>
    <dgm:cxn modelId="{37BBB5AC-DB80-48AE-9497-C46CA66813D1}" type="presParOf" srcId="{084D2744-76A8-4001-9070-C52F0D972F78}" destId="{5993996C-F143-446B-A907-B58794BF597F}" srcOrd="14" destOrd="0" presId="urn:microsoft.com/office/officeart/2005/8/layout/orgChart1"/>
    <dgm:cxn modelId="{60B48AD7-53DF-4388-B0D5-0BDA961B22D3}" type="presParOf" srcId="{084D2744-76A8-4001-9070-C52F0D972F78}" destId="{2E6A2796-3327-48E9-B4FD-C2745F5CD13E}" srcOrd="15" destOrd="0" presId="urn:microsoft.com/office/officeart/2005/8/layout/orgChart1"/>
    <dgm:cxn modelId="{D1565945-B600-4A06-B187-EAB9BF74333D}" type="presParOf" srcId="{2E6A2796-3327-48E9-B4FD-C2745F5CD13E}" destId="{751C65F2-B325-4E35-9BD5-E71251FF66EB}" srcOrd="0" destOrd="0" presId="urn:microsoft.com/office/officeart/2005/8/layout/orgChart1"/>
    <dgm:cxn modelId="{7C447632-817E-42AC-B0B5-1F517311C34B}" type="presParOf" srcId="{751C65F2-B325-4E35-9BD5-E71251FF66EB}" destId="{E6B4601F-511A-49B0-A431-23755F432B9E}" srcOrd="0" destOrd="0" presId="urn:microsoft.com/office/officeart/2005/8/layout/orgChart1"/>
    <dgm:cxn modelId="{C76C832F-1ED4-4AB4-8831-88B60DBB05C0}" type="presParOf" srcId="{751C65F2-B325-4E35-9BD5-E71251FF66EB}" destId="{A612BC9A-1025-4C17-85F9-AAC2E94BE097}" srcOrd="1" destOrd="0" presId="urn:microsoft.com/office/officeart/2005/8/layout/orgChart1"/>
    <dgm:cxn modelId="{331D75C6-4946-4527-80AA-087DEBC4042A}" type="presParOf" srcId="{2E6A2796-3327-48E9-B4FD-C2745F5CD13E}" destId="{1F249311-826D-4503-BD46-95CEFC36CC99}" srcOrd="1" destOrd="0" presId="urn:microsoft.com/office/officeart/2005/8/layout/orgChart1"/>
    <dgm:cxn modelId="{CBB8B561-35FA-470A-AA73-630D43008E67}" type="presParOf" srcId="{1F249311-826D-4503-BD46-95CEFC36CC99}" destId="{1D0C886D-7D9D-408F-B777-0F3428595869}" srcOrd="0" destOrd="0" presId="urn:microsoft.com/office/officeart/2005/8/layout/orgChart1"/>
    <dgm:cxn modelId="{8B444651-DE7E-46BE-A85D-4B71D48B1171}" type="presParOf" srcId="{1F249311-826D-4503-BD46-95CEFC36CC99}" destId="{C0778F57-2B4B-4861-815E-A196C441EF87}" srcOrd="1" destOrd="0" presId="urn:microsoft.com/office/officeart/2005/8/layout/orgChart1"/>
    <dgm:cxn modelId="{9372BAC4-EB6B-4200-AFDE-AC8A4A86C52D}" type="presParOf" srcId="{C0778F57-2B4B-4861-815E-A196C441EF87}" destId="{FBCA3ACF-347B-4363-A722-D93873199129}" srcOrd="0" destOrd="0" presId="urn:microsoft.com/office/officeart/2005/8/layout/orgChart1"/>
    <dgm:cxn modelId="{B2436B0A-5A76-4A50-89FF-6B70B915918E}" type="presParOf" srcId="{FBCA3ACF-347B-4363-A722-D93873199129}" destId="{1EE0F606-058B-4A1E-BD5C-6E323E6E36BC}" srcOrd="0" destOrd="0" presId="urn:microsoft.com/office/officeart/2005/8/layout/orgChart1"/>
    <dgm:cxn modelId="{C325B1A0-8268-4969-8FBD-679F35AFB4B1}" type="presParOf" srcId="{FBCA3ACF-347B-4363-A722-D93873199129}" destId="{6B476E75-E0AF-4C93-8D46-A3D0D5CBCC73}" srcOrd="1" destOrd="0" presId="urn:microsoft.com/office/officeart/2005/8/layout/orgChart1"/>
    <dgm:cxn modelId="{E7A96AB2-C07F-4127-A58E-1EAE2CF36CA9}" type="presParOf" srcId="{C0778F57-2B4B-4861-815E-A196C441EF87}" destId="{8550C49C-F12F-46C1-8F3E-F532C34392A1}" srcOrd="1" destOrd="0" presId="urn:microsoft.com/office/officeart/2005/8/layout/orgChart1"/>
    <dgm:cxn modelId="{DA8AA201-22E7-48BD-AF7C-57F257E7D675}" type="presParOf" srcId="{8550C49C-F12F-46C1-8F3E-F532C34392A1}" destId="{5F0706B5-8AC8-4057-B244-5A0CDD6988E8}" srcOrd="0" destOrd="0" presId="urn:microsoft.com/office/officeart/2005/8/layout/orgChart1"/>
    <dgm:cxn modelId="{0ED1CE1D-3AA4-4DCD-8AF3-8AEE8AA0692E}" type="presParOf" srcId="{8550C49C-F12F-46C1-8F3E-F532C34392A1}" destId="{25E7F8F9-94DD-40E5-8769-43103E1F6A6E}" srcOrd="1" destOrd="0" presId="urn:microsoft.com/office/officeart/2005/8/layout/orgChart1"/>
    <dgm:cxn modelId="{94073B39-42C4-4FE0-B04D-07709C6E2F38}" type="presParOf" srcId="{25E7F8F9-94DD-40E5-8769-43103E1F6A6E}" destId="{88D8194A-1B83-4C36-8506-3C50530B8864}" srcOrd="0" destOrd="0" presId="urn:microsoft.com/office/officeart/2005/8/layout/orgChart1"/>
    <dgm:cxn modelId="{4D5B203B-26F2-4734-AD81-1360154A3F10}" type="presParOf" srcId="{88D8194A-1B83-4C36-8506-3C50530B8864}" destId="{8892A6B7-52A9-4398-9AD1-74F1600E9653}" srcOrd="0" destOrd="0" presId="urn:microsoft.com/office/officeart/2005/8/layout/orgChart1"/>
    <dgm:cxn modelId="{D2C0B377-D073-4FF3-BF73-5CB11699AB75}" type="presParOf" srcId="{88D8194A-1B83-4C36-8506-3C50530B8864}" destId="{7827E9AB-B3A1-4108-9295-31C75C0488A5}" srcOrd="1" destOrd="0" presId="urn:microsoft.com/office/officeart/2005/8/layout/orgChart1"/>
    <dgm:cxn modelId="{DD5B2807-7202-4AAD-8C2C-395A4858E129}" type="presParOf" srcId="{25E7F8F9-94DD-40E5-8769-43103E1F6A6E}" destId="{D18F4260-673C-47AF-A4CD-7B29F4BC9411}" srcOrd="1" destOrd="0" presId="urn:microsoft.com/office/officeart/2005/8/layout/orgChart1"/>
    <dgm:cxn modelId="{7BED0E23-F226-4654-9C72-5078DA56894E}" type="presParOf" srcId="{D18F4260-673C-47AF-A4CD-7B29F4BC9411}" destId="{6E87483D-A26F-4F25-9306-4C6BECCF9A67}" srcOrd="0" destOrd="0" presId="urn:microsoft.com/office/officeart/2005/8/layout/orgChart1"/>
    <dgm:cxn modelId="{74D2D62E-87F5-4442-870F-FCCB5B1917EC}" type="presParOf" srcId="{D18F4260-673C-47AF-A4CD-7B29F4BC9411}" destId="{FF8A74E0-5BC7-400B-96C9-C13999CE8551}" srcOrd="1" destOrd="0" presId="urn:microsoft.com/office/officeart/2005/8/layout/orgChart1"/>
    <dgm:cxn modelId="{7E195784-BB01-473D-A7C9-5E999404C274}" type="presParOf" srcId="{FF8A74E0-5BC7-400B-96C9-C13999CE8551}" destId="{096495A6-5A94-4874-B78B-4943F5C2123D}" srcOrd="0" destOrd="0" presId="urn:microsoft.com/office/officeart/2005/8/layout/orgChart1"/>
    <dgm:cxn modelId="{9EFCABCB-D8ED-4BEA-A39D-89FAEFB6F919}" type="presParOf" srcId="{096495A6-5A94-4874-B78B-4943F5C2123D}" destId="{A180E2F5-B94B-487E-83C3-97473E3847DA}" srcOrd="0" destOrd="0" presId="urn:microsoft.com/office/officeart/2005/8/layout/orgChart1"/>
    <dgm:cxn modelId="{0F98B220-EDC0-410E-992E-AF9D82666B6B}" type="presParOf" srcId="{096495A6-5A94-4874-B78B-4943F5C2123D}" destId="{730A2471-10D5-41B1-A04C-9EEF6C9DFA24}" srcOrd="1" destOrd="0" presId="urn:microsoft.com/office/officeart/2005/8/layout/orgChart1"/>
    <dgm:cxn modelId="{8B163565-E01D-4AD0-9546-0615C14E5D45}" type="presParOf" srcId="{FF8A74E0-5BC7-400B-96C9-C13999CE8551}" destId="{5134FDFA-842F-4044-BA3D-D1F96D8E8908}" srcOrd="1" destOrd="0" presId="urn:microsoft.com/office/officeart/2005/8/layout/orgChart1"/>
    <dgm:cxn modelId="{0317830B-1A4F-40B7-92D5-8C392ED60344}" type="presParOf" srcId="{FF8A74E0-5BC7-400B-96C9-C13999CE8551}" destId="{18F2C0F0-92E3-441F-BD12-A482445FCAE7}" srcOrd="2" destOrd="0" presId="urn:microsoft.com/office/officeart/2005/8/layout/orgChart1"/>
    <dgm:cxn modelId="{83441B91-93EA-4472-BB51-908F575BBD42}" type="presParOf" srcId="{25E7F8F9-94DD-40E5-8769-43103E1F6A6E}" destId="{70BA7B83-4ECD-4C23-8349-F213B275EFCA}" srcOrd="2" destOrd="0" presId="urn:microsoft.com/office/officeart/2005/8/layout/orgChart1"/>
    <dgm:cxn modelId="{2E399672-72FC-4429-B13E-2FF416E17565}" type="presParOf" srcId="{C0778F57-2B4B-4861-815E-A196C441EF87}" destId="{BA86C738-8C4A-489D-90A6-FF0038E329D6}" srcOrd="2" destOrd="0" presId="urn:microsoft.com/office/officeart/2005/8/layout/orgChart1"/>
    <dgm:cxn modelId="{3C000BC7-A28C-4420-8F2B-5E8CB8E49E95}" type="presParOf" srcId="{2E6A2796-3327-48E9-B4FD-C2745F5CD13E}" destId="{929A4F31-728B-425C-AEA7-BCAE2924FD23}" srcOrd="2" destOrd="0" presId="urn:microsoft.com/office/officeart/2005/8/layout/orgChart1"/>
    <dgm:cxn modelId="{AD651A8C-8F2B-46DB-A4C8-4869DD4932C2}" type="presParOf" srcId="{084D2744-76A8-4001-9070-C52F0D972F78}" destId="{D4246E8D-81ED-47BB-8A5D-D175CD1B27C3}" srcOrd="16" destOrd="0" presId="urn:microsoft.com/office/officeart/2005/8/layout/orgChart1"/>
    <dgm:cxn modelId="{CB6E16D8-421D-42AE-B9C4-A67FEB9C4C72}" type="presParOf" srcId="{084D2744-76A8-4001-9070-C52F0D972F78}" destId="{8E6BBBAD-5E49-4389-9C50-49EA07A38D1B}" srcOrd="17" destOrd="0" presId="urn:microsoft.com/office/officeart/2005/8/layout/orgChart1"/>
    <dgm:cxn modelId="{A97314D9-BC01-4BFA-85A8-C0D3A7FE4FB7}" type="presParOf" srcId="{8E6BBBAD-5E49-4389-9C50-49EA07A38D1B}" destId="{A50D9DC7-C503-437B-BB38-211FF3EE8E39}" srcOrd="0" destOrd="0" presId="urn:microsoft.com/office/officeart/2005/8/layout/orgChart1"/>
    <dgm:cxn modelId="{33EA3C9D-D801-48C7-AD24-97B888C340EA}" type="presParOf" srcId="{A50D9DC7-C503-437B-BB38-211FF3EE8E39}" destId="{8A4B2BBF-9978-40B0-BBE4-ADBDEBFB196B}" srcOrd="0" destOrd="0" presId="urn:microsoft.com/office/officeart/2005/8/layout/orgChart1"/>
    <dgm:cxn modelId="{B2DBE978-3CE0-43B7-97DB-278BE245640B}" type="presParOf" srcId="{A50D9DC7-C503-437B-BB38-211FF3EE8E39}" destId="{0937E491-92AC-4B73-85DF-A9AD6BE44D86}" srcOrd="1" destOrd="0" presId="urn:microsoft.com/office/officeart/2005/8/layout/orgChart1"/>
    <dgm:cxn modelId="{6AFA0DFA-5B39-4928-A128-3A0B1ECF1836}" type="presParOf" srcId="{8E6BBBAD-5E49-4389-9C50-49EA07A38D1B}" destId="{2D6C5F64-D22D-496D-9666-5D15997C3C74}" srcOrd="1" destOrd="0" presId="urn:microsoft.com/office/officeart/2005/8/layout/orgChart1"/>
    <dgm:cxn modelId="{42A2BBE6-B60A-47FE-BFCC-725573A610A9}" type="presParOf" srcId="{2D6C5F64-D22D-496D-9666-5D15997C3C74}" destId="{283656F6-8F44-495B-89E7-0835EE95EE81}" srcOrd="0" destOrd="0" presId="urn:microsoft.com/office/officeart/2005/8/layout/orgChart1"/>
    <dgm:cxn modelId="{FFABDD89-1018-49A6-9E13-95B00575E1C4}" type="presParOf" srcId="{2D6C5F64-D22D-496D-9666-5D15997C3C74}" destId="{AB0F9698-3C67-404E-B7EE-E888318BAC3E}" srcOrd="1" destOrd="0" presId="urn:microsoft.com/office/officeart/2005/8/layout/orgChart1"/>
    <dgm:cxn modelId="{09BA7594-EC09-47E0-A9BE-3993CF0029D6}" type="presParOf" srcId="{AB0F9698-3C67-404E-B7EE-E888318BAC3E}" destId="{9027ADB2-0E52-464B-A71D-8F5418000D2B}" srcOrd="0" destOrd="0" presId="urn:microsoft.com/office/officeart/2005/8/layout/orgChart1"/>
    <dgm:cxn modelId="{868CC6E4-F9A5-4EAD-9296-3936A784C433}" type="presParOf" srcId="{9027ADB2-0E52-464B-A71D-8F5418000D2B}" destId="{66DB1939-9EC9-4DED-AAA3-4A0912E98874}" srcOrd="0" destOrd="0" presId="urn:microsoft.com/office/officeart/2005/8/layout/orgChart1"/>
    <dgm:cxn modelId="{400D4363-0B56-4DF7-8A6F-5E0BE6AB5184}" type="presParOf" srcId="{9027ADB2-0E52-464B-A71D-8F5418000D2B}" destId="{9EAD525B-FEEC-4353-8F27-ACAEB9CDFD6B}" srcOrd="1" destOrd="0" presId="urn:microsoft.com/office/officeart/2005/8/layout/orgChart1"/>
    <dgm:cxn modelId="{E1671F6A-6807-46FC-BA8E-D3ED87ED97DA}" type="presParOf" srcId="{AB0F9698-3C67-404E-B7EE-E888318BAC3E}" destId="{E0EB737E-78A0-4B7D-9457-417EE8948901}" srcOrd="1" destOrd="0" presId="urn:microsoft.com/office/officeart/2005/8/layout/orgChart1"/>
    <dgm:cxn modelId="{9AA0845C-6589-48AA-B27B-9EDF2FFFE17E}" type="presParOf" srcId="{E0EB737E-78A0-4B7D-9457-417EE8948901}" destId="{F05DAB61-EAF9-4DC8-A836-CC3878696221}" srcOrd="0" destOrd="0" presId="urn:microsoft.com/office/officeart/2005/8/layout/orgChart1"/>
    <dgm:cxn modelId="{D55C6AA1-401A-43CE-AEA4-F3C2A91ABECA}" type="presParOf" srcId="{E0EB737E-78A0-4B7D-9457-417EE8948901}" destId="{8C36A591-A67D-4778-9D95-BAB3E453DDF8}" srcOrd="1" destOrd="0" presId="urn:microsoft.com/office/officeart/2005/8/layout/orgChart1"/>
    <dgm:cxn modelId="{AE0A00CC-CB92-4D42-B695-421048D49710}" type="presParOf" srcId="{8C36A591-A67D-4778-9D95-BAB3E453DDF8}" destId="{5DD4D07D-6413-4F8D-B7F1-83CBC8B8C5B5}" srcOrd="0" destOrd="0" presId="urn:microsoft.com/office/officeart/2005/8/layout/orgChart1"/>
    <dgm:cxn modelId="{05EF35DE-6C87-4F64-AC0E-2BDAE7A37315}" type="presParOf" srcId="{5DD4D07D-6413-4F8D-B7F1-83CBC8B8C5B5}" destId="{97923BEA-25E5-4F59-9D7F-08F518FAC420}" srcOrd="0" destOrd="0" presId="urn:microsoft.com/office/officeart/2005/8/layout/orgChart1"/>
    <dgm:cxn modelId="{C0554985-06AF-4C8D-991E-2DB3BDBAB087}" type="presParOf" srcId="{5DD4D07D-6413-4F8D-B7F1-83CBC8B8C5B5}" destId="{C2975A3E-BE7F-493B-AC5B-538B54095C2B}" srcOrd="1" destOrd="0" presId="urn:microsoft.com/office/officeart/2005/8/layout/orgChart1"/>
    <dgm:cxn modelId="{02109250-BD3C-4A7C-BB3A-B98B9D30E66B}" type="presParOf" srcId="{8C36A591-A67D-4778-9D95-BAB3E453DDF8}" destId="{AD3329AB-3148-4B48-AD90-AA2640317FE2}" srcOrd="1" destOrd="0" presId="urn:microsoft.com/office/officeart/2005/8/layout/orgChart1"/>
    <dgm:cxn modelId="{B718A42C-8D91-4131-ADB5-D8B73394FF16}" type="presParOf" srcId="{AD3329AB-3148-4B48-AD90-AA2640317FE2}" destId="{65992A2D-B15D-4702-95B8-9A20836B6DA6}" srcOrd="0" destOrd="0" presId="urn:microsoft.com/office/officeart/2005/8/layout/orgChart1"/>
    <dgm:cxn modelId="{D0AAC4F7-CFD1-49C0-8E24-E1F0CFE468A2}" type="presParOf" srcId="{AD3329AB-3148-4B48-AD90-AA2640317FE2}" destId="{3BBF0F15-562C-4E04-AD70-16EC7AC2CAF1}" srcOrd="1" destOrd="0" presId="urn:microsoft.com/office/officeart/2005/8/layout/orgChart1"/>
    <dgm:cxn modelId="{943EFF34-7049-4BA7-8EA8-63B3A36736B0}" type="presParOf" srcId="{3BBF0F15-562C-4E04-AD70-16EC7AC2CAF1}" destId="{464E6B4B-F10E-4122-AB97-F6B7FEDCB444}" srcOrd="0" destOrd="0" presId="urn:microsoft.com/office/officeart/2005/8/layout/orgChart1"/>
    <dgm:cxn modelId="{209B8680-175A-4733-913A-8170F30BC300}" type="presParOf" srcId="{464E6B4B-F10E-4122-AB97-F6B7FEDCB444}" destId="{5F982ED6-779A-437B-A135-38AD2D8A6B01}" srcOrd="0" destOrd="0" presId="urn:microsoft.com/office/officeart/2005/8/layout/orgChart1"/>
    <dgm:cxn modelId="{D6796154-0475-40B3-A625-37B6D38E623A}" type="presParOf" srcId="{464E6B4B-F10E-4122-AB97-F6B7FEDCB444}" destId="{3188BA97-5014-4FB9-9596-6CB88F911915}" srcOrd="1" destOrd="0" presId="urn:microsoft.com/office/officeart/2005/8/layout/orgChart1"/>
    <dgm:cxn modelId="{3BEC1648-BF3D-4F63-AE0D-817611AD5DA1}" type="presParOf" srcId="{3BBF0F15-562C-4E04-AD70-16EC7AC2CAF1}" destId="{278DE7F3-0BDF-4D78-B025-C74B9DE20035}" srcOrd="1" destOrd="0" presId="urn:microsoft.com/office/officeart/2005/8/layout/orgChart1"/>
    <dgm:cxn modelId="{941F8544-2A59-4345-B2FD-B71A665B11A3}" type="presParOf" srcId="{3BBF0F15-562C-4E04-AD70-16EC7AC2CAF1}" destId="{1023BB6A-CAEF-4CF1-98E4-03BBDB3B841A}" srcOrd="2" destOrd="0" presId="urn:microsoft.com/office/officeart/2005/8/layout/orgChart1"/>
    <dgm:cxn modelId="{3D0DA934-7B47-44EC-8364-C830DEC7E5F6}" type="presParOf" srcId="{8C36A591-A67D-4778-9D95-BAB3E453DDF8}" destId="{2B97E5E3-0511-495A-9CA2-81FD323D6579}" srcOrd="2" destOrd="0" presId="urn:microsoft.com/office/officeart/2005/8/layout/orgChart1"/>
    <dgm:cxn modelId="{203A755E-ADB3-4305-9D4F-8FF6006D49CF}" type="presParOf" srcId="{AB0F9698-3C67-404E-B7EE-E888318BAC3E}" destId="{8448790F-80DB-44F1-B240-E6F0BEB523CC}" srcOrd="2" destOrd="0" presId="urn:microsoft.com/office/officeart/2005/8/layout/orgChart1"/>
    <dgm:cxn modelId="{495628EA-42E1-4541-AF56-DC3B4745C424}" type="presParOf" srcId="{8E6BBBAD-5E49-4389-9C50-49EA07A38D1B}" destId="{8DF92879-5306-45B4-94CE-21A5B68B6A47}" srcOrd="2" destOrd="0" presId="urn:microsoft.com/office/officeart/2005/8/layout/orgChart1"/>
    <dgm:cxn modelId="{8DEBCD76-F55E-4129-8505-7FF2B40C7DE5}" type="presParOf" srcId="{594753CD-1D96-44C4-8761-26BAEEE53C14}" destId="{37DA2D4A-14CF-4226-9ADA-92E8887FF2CD}"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07AF504-E13B-4191-BEBA-7B12673E26B5}" type="doc">
      <dgm:prSet loTypeId="urn:microsoft.com/office/officeart/2005/8/layout/orgChart1" loCatId="hierarchy" qsTypeId="urn:microsoft.com/office/officeart/2005/8/quickstyle/simple1" qsCatId="simple" csTypeId="urn:microsoft.com/office/officeart/2005/8/colors/accent0_1" csCatId="mainScheme" phldr="1"/>
      <dgm:spPr/>
      <dgm:t>
        <a:bodyPr/>
        <a:lstStyle/>
        <a:p>
          <a:endParaRPr lang="es-MX"/>
        </a:p>
      </dgm:t>
    </dgm:pt>
    <dgm:pt modelId="{43DDB9B4-0454-4FD0-9652-A93C9AC20AFE}">
      <dgm:prSet phldrT="[Texto]" custT="1">
        <dgm:style>
          <a:lnRef idx="1">
            <a:schemeClr val="accent4"/>
          </a:lnRef>
          <a:fillRef idx="2">
            <a:schemeClr val="accent4"/>
          </a:fillRef>
          <a:effectRef idx="1">
            <a:schemeClr val="accent4"/>
          </a:effectRef>
          <a:fontRef idx="minor">
            <a:schemeClr val="dk1"/>
          </a:fontRef>
        </dgm:style>
      </dgm:prSet>
      <dgm:spPr/>
      <dgm:t>
        <a:bodyPr/>
        <a:lstStyle/>
        <a:p>
          <a:r>
            <a:rPr lang="es-MX" sz="1400" b="1" dirty="0">
              <a:latin typeface="Arial" panose="020B0604020202020204" pitchFamily="34" charset="0"/>
              <a:cs typeface="Arial" panose="020B0604020202020204" pitchFamily="34" charset="0"/>
            </a:rPr>
            <a:t>PERFIL DE INGRESO</a:t>
          </a:r>
        </a:p>
      </dgm:t>
    </dgm:pt>
    <dgm:pt modelId="{9BDF8DF1-D22A-4B7D-A6F6-308B62983185}" type="parTrans" cxnId="{F2A1D87A-7D1B-43A5-BAC0-E75F2AD0F256}">
      <dgm:prSet/>
      <dgm:spPr/>
      <dgm:t>
        <a:bodyPr/>
        <a:lstStyle/>
        <a:p>
          <a:endParaRPr lang="es-MX"/>
        </a:p>
      </dgm:t>
    </dgm:pt>
    <dgm:pt modelId="{51E42198-F78A-44AB-961F-ECADD3ECB9B3}" type="sibTrans" cxnId="{F2A1D87A-7D1B-43A5-BAC0-E75F2AD0F256}">
      <dgm:prSet/>
      <dgm:spPr/>
      <dgm:t>
        <a:bodyPr/>
        <a:lstStyle/>
        <a:p>
          <a:endParaRPr lang="es-MX"/>
        </a:p>
      </dgm:t>
    </dgm:pt>
    <dgm:pt modelId="{C7C3CDF4-6C4B-4A6E-B534-97196F14024E}" type="asst">
      <dgm:prSet phldrT="[Texto]" custT="1">
        <dgm:style>
          <a:lnRef idx="1">
            <a:schemeClr val="accent5"/>
          </a:lnRef>
          <a:fillRef idx="2">
            <a:schemeClr val="accent5"/>
          </a:fillRef>
          <a:effectRef idx="1">
            <a:schemeClr val="accent5"/>
          </a:effectRef>
          <a:fontRef idx="minor">
            <a:schemeClr val="dk1"/>
          </a:fontRef>
        </dgm:style>
      </dgm:prSet>
      <dgm:spPr/>
      <dgm:t>
        <a:bodyPr/>
        <a:lstStyle/>
        <a:p>
          <a:r>
            <a:rPr lang="es-MX" sz="1050" dirty="0">
              <a:latin typeface="Arial" panose="020B0604020202020204" pitchFamily="34" charset="0"/>
              <a:cs typeface="Arial" panose="020B0604020202020204" pitchFamily="34" charset="0"/>
            </a:rPr>
            <a:t>El estudiante  debe poseer </a:t>
          </a:r>
          <a:r>
            <a:rPr lang="es-MX" sz="700" dirty="0"/>
            <a:t>:</a:t>
          </a:r>
        </a:p>
      </dgm:t>
    </dgm:pt>
    <dgm:pt modelId="{32F85B47-D672-4420-B9EA-4C3BA228F7E9}" type="parTrans" cxnId="{BF920BC2-F511-432D-8843-81C6381FE0EE}">
      <dgm:prSet/>
      <dgm:spPr/>
      <dgm:t>
        <a:bodyPr/>
        <a:lstStyle/>
        <a:p>
          <a:endParaRPr lang="es-MX"/>
        </a:p>
      </dgm:t>
    </dgm:pt>
    <dgm:pt modelId="{97C385FD-E1CD-4281-9160-FDD50B9639E2}" type="sibTrans" cxnId="{BF920BC2-F511-432D-8843-81C6381FE0EE}">
      <dgm:prSet/>
      <dgm:spPr/>
      <dgm:t>
        <a:bodyPr/>
        <a:lstStyle/>
        <a:p>
          <a:endParaRPr lang="es-MX"/>
        </a:p>
      </dgm:t>
    </dgm:pt>
    <dgm:pt modelId="{12472C58-A998-4844-8F48-6F6388B1B8F0}">
      <dgm:prSet phldrT="[Texto]" custT="1">
        <dgm:style>
          <a:lnRef idx="1">
            <a:schemeClr val="accent1"/>
          </a:lnRef>
          <a:fillRef idx="2">
            <a:schemeClr val="accent1"/>
          </a:fillRef>
          <a:effectRef idx="1">
            <a:schemeClr val="accent1"/>
          </a:effectRef>
          <a:fontRef idx="minor">
            <a:schemeClr val="dk1"/>
          </a:fontRef>
        </dgm:style>
      </dgm:prSet>
      <dgm:spPr/>
      <dgm:t>
        <a:bodyPr/>
        <a:lstStyle/>
        <a:p>
          <a:r>
            <a:rPr lang="es-MX" sz="900">
              <a:latin typeface="Arial" panose="020B0604020202020204" pitchFamily="34" charset="0"/>
              <a:cs typeface="Arial" panose="020B0604020202020204" pitchFamily="34" charset="0"/>
            </a:rPr>
            <a:t>Conocimientos </a:t>
          </a:r>
        </a:p>
        <a:p>
          <a:r>
            <a:rPr lang="es-MX" sz="900">
              <a:latin typeface="Arial" panose="020B0604020202020204" pitchFamily="34" charset="0"/>
              <a:cs typeface="Arial" panose="020B0604020202020204" pitchFamily="34" charset="0"/>
            </a:rPr>
            <a:t>solidos de matematicas</a:t>
          </a:r>
        </a:p>
      </dgm:t>
    </dgm:pt>
    <dgm:pt modelId="{48C5957D-6DD1-407C-BFAC-5F7E98216560}" type="parTrans" cxnId="{EB43E6E2-C4CF-4733-A0A0-7FE1B93A99F0}">
      <dgm:prSet/>
      <dgm:spPr/>
      <dgm:t>
        <a:bodyPr/>
        <a:lstStyle/>
        <a:p>
          <a:endParaRPr lang="es-MX"/>
        </a:p>
      </dgm:t>
    </dgm:pt>
    <dgm:pt modelId="{C54E81C9-8166-4376-AE96-EBE8B46DE1C6}" type="sibTrans" cxnId="{EB43E6E2-C4CF-4733-A0A0-7FE1B93A99F0}">
      <dgm:prSet/>
      <dgm:spPr/>
      <dgm:t>
        <a:bodyPr/>
        <a:lstStyle/>
        <a:p>
          <a:endParaRPr lang="es-MX"/>
        </a:p>
      </dgm:t>
    </dgm:pt>
    <dgm:pt modelId="{C64EA3AC-2E11-4441-842B-BA150D4E88AA}">
      <dgm:prSet phldrT="[Texto]" custT="1">
        <dgm:style>
          <a:lnRef idx="1">
            <a:schemeClr val="accent2"/>
          </a:lnRef>
          <a:fillRef idx="2">
            <a:schemeClr val="accent2"/>
          </a:fillRef>
          <a:effectRef idx="1">
            <a:schemeClr val="accent2"/>
          </a:effectRef>
          <a:fontRef idx="minor">
            <a:schemeClr val="dk1"/>
          </a:fontRef>
        </dgm:style>
      </dgm:prSet>
      <dgm:spPr/>
      <dgm:t>
        <a:bodyPr/>
        <a:lstStyle/>
        <a:p>
          <a:r>
            <a:rPr lang="es-MX" sz="900">
              <a:latin typeface="Arial" panose="020B0604020202020204" pitchFamily="34" charset="0"/>
              <a:cs typeface="Arial" panose="020B0604020202020204" pitchFamily="34" charset="0"/>
            </a:rPr>
            <a:t>Conocimientos</a:t>
          </a:r>
        </a:p>
        <a:p>
          <a:r>
            <a:rPr lang="es-MX" sz="900">
              <a:latin typeface="Arial" panose="020B0604020202020204" pitchFamily="34" charset="0"/>
              <a:cs typeface="Arial" panose="020B0604020202020204" pitchFamily="34" charset="0"/>
            </a:rPr>
            <a:t> de Fisica</a:t>
          </a:r>
        </a:p>
      </dgm:t>
    </dgm:pt>
    <dgm:pt modelId="{7C8743A1-E11A-4E35-A359-D2946DCCBF65}" type="parTrans" cxnId="{24C80D2F-083E-4612-931F-A156096ED4A5}">
      <dgm:prSet/>
      <dgm:spPr/>
      <dgm:t>
        <a:bodyPr/>
        <a:lstStyle/>
        <a:p>
          <a:endParaRPr lang="es-MX"/>
        </a:p>
      </dgm:t>
    </dgm:pt>
    <dgm:pt modelId="{EE550F88-E3A8-4E29-9E89-0F24F427D335}" type="sibTrans" cxnId="{24C80D2F-083E-4612-931F-A156096ED4A5}">
      <dgm:prSet/>
      <dgm:spPr/>
      <dgm:t>
        <a:bodyPr/>
        <a:lstStyle/>
        <a:p>
          <a:endParaRPr lang="es-MX"/>
        </a:p>
      </dgm:t>
    </dgm:pt>
    <dgm:pt modelId="{25D2501E-6378-4A22-B220-43D632DA9187}">
      <dgm:prSet phldrT="[Texto]" custT="1">
        <dgm:style>
          <a:lnRef idx="1">
            <a:schemeClr val="accent3"/>
          </a:lnRef>
          <a:fillRef idx="2">
            <a:schemeClr val="accent3"/>
          </a:fillRef>
          <a:effectRef idx="1">
            <a:schemeClr val="accent3"/>
          </a:effectRef>
          <a:fontRef idx="minor">
            <a:schemeClr val="dk1"/>
          </a:fontRef>
        </dgm:style>
      </dgm:prSet>
      <dgm:spPr/>
      <dgm:t>
        <a:bodyPr/>
        <a:lstStyle/>
        <a:p>
          <a:r>
            <a:rPr lang="es-MX" sz="900">
              <a:latin typeface="Arial" panose="020B0604020202020204" pitchFamily="34" charset="0"/>
              <a:cs typeface="Arial" panose="020B0604020202020204" pitchFamily="34" charset="0"/>
            </a:rPr>
            <a:t>Conocimientos de</a:t>
          </a:r>
        </a:p>
        <a:p>
          <a:r>
            <a:rPr lang="es-MX" sz="900">
              <a:latin typeface="Arial" panose="020B0604020202020204" pitchFamily="34" charset="0"/>
              <a:cs typeface="Arial" panose="020B0604020202020204" pitchFamily="34" charset="0"/>
            </a:rPr>
            <a:t> Quimica</a:t>
          </a:r>
        </a:p>
      </dgm:t>
    </dgm:pt>
    <dgm:pt modelId="{9F8C13E8-AA91-4D93-95AB-D3D91FAB2198}" type="parTrans" cxnId="{35C4AD4E-E6BA-4E22-81E9-435FA2F1F677}">
      <dgm:prSet/>
      <dgm:spPr/>
      <dgm:t>
        <a:bodyPr/>
        <a:lstStyle/>
        <a:p>
          <a:endParaRPr lang="es-MX"/>
        </a:p>
      </dgm:t>
    </dgm:pt>
    <dgm:pt modelId="{835E4B7F-4941-4B43-84DB-C1B1F080423F}" type="sibTrans" cxnId="{35C4AD4E-E6BA-4E22-81E9-435FA2F1F677}">
      <dgm:prSet/>
      <dgm:spPr/>
      <dgm:t>
        <a:bodyPr/>
        <a:lstStyle/>
        <a:p>
          <a:endParaRPr lang="es-MX"/>
        </a:p>
      </dgm:t>
    </dgm:pt>
    <dgm:pt modelId="{BA4CE32A-9184-4CC9-8E2E-606735712D04}">
      <dgm:prSet>
        <dgm:style>
          <a:lnRef idx="1">
            <a:schemeClr val="accent1"/>
          </a:lnRef>
          <a:fillRef idx="2">
            <a:schemeClr val="accent1"/>
          </a:fillRef>
          <a:effectRef idx="1">
            <a:schemeClr val="accent1"/>
          </a:effectRef>
          <a:fontRef idx="minor">
            <a:schemeClr val="dk1"/>
          </a:fontRef>
        </dgm:style>
      </dgm:prSet>
      <dgm:spPr/>
      <dgm:t>
        <a:bodyPr/>
        <a:lstStyle/>
        <a:p>
          <a:pPr algn="ctr"/>
          <a:r>
            <a:rPr lang="es-MX">
              <a:latin typeface="Arial" panose="020B0604020202020204" pitchFamily="34" charset="0"/>
              <a:cs typeface="Arial" panose="020B0604020202020204" pitchFamily="34" charset="0"/>
            </a:rPr>
            <a:t>*Algebra</a:t>
          </a:r>
        </a:p>
        <a:p>
          <a:pPr algn="ctr"/>
          <a:endParaRPr lang="es-MX">
            <a:latin typeface="Arial" panose="020B0604020202020204" pitchFamily="34" charset="0"/>
            <a:cs typeface="Arial" panose="020B0604020202020204" pitchFamily="34" charset="0"/>
          </a:endParaRPr>
        </a:p>
      </dgm:t>
    </dgm:pt>
    <dgm:pt modelId="{BBB86B29-7FBB-4896-A261-5400784972A5}" type="parTrans" cxnId="{B0A66AF1-0147-4123-9D3B-AAF186E2ACA7}">
      <dgm:prSet/>
      <dgm:spPr/>
      <dgm:t>
        <a:bodyPr/>
        <a:lstStyle/>
        <a:p>
          <a:endParaRPr lang="es-MX"/>
        </a:p>
      </dgm:t>
    </dgm:pt>
    <dgm:pt modelId="{2C436FE8-7587-4D36-A0D6-EF2D8690425B}" type="sibTrans" cxnId="{B0A66AF1-0147-4123-9D3B-AAF186E2ACA7}">
      <dgm:prSet/>
      <dgm:spPr/>
      <dgm:t>
        <a:bodyPr/>
        <a:lstStyle/>
        <a:p>
          <a:endParaRPr lang="es-MX"/>
        </a:p>
      </dgm:t>
    </dgm:pt>
    <dgm:pt modelId="{5C36CD76-E425-4E13-B737-49EBFF97D7E4}">
      <dgm:prSet>
        <dgm:style>
          <a:lnRef idx="1">
            <a:schemeClr val="accent3"/>
          </a:lnRef>
          <a:fillRef idx="2">
            <a:schemeClr val="accent3"/>
          </a:fillRef>
          <a:effectRef idx="1">
            <a:schemeClr val="accent3"/>
          </a:effectRef>
          <a:fontRef idx="minor">
            <a:schemeClr val="dk1"/>
          </a:fontRef>
        </dgm:style>
      </dgm:prSet>
      <dgm:spPr/>
      <dgm:t>
        <a:bodyPr/>
        <a:lstStyle/>
        <a:p>
          <a:r>
            <a:rPr lang="es-MX">
              <a:latin typeface="Arial" panose="020B0604020202020204" pitchFamily="34" charset="0"/>
              <a:cs typeface="Arial" panose="020B0604020202020204" pitchFamily="34" charset="0"/>
            </a:rPr>
            <a:t>*Qumica Organica</a:t>
          </a:r>
        </a:p>
        <a:p>
          <a:endParaRPr lang="es-MX">
            <a:latin typeface="Arial" panose="020B0604020202020204" pitchFamily="34" charset="0"/>
            <a:cs typeface="Arial" panose="020B0604020202020204" pitchFamily="34" charset="0"/>
          </a:endParaRPr>
        </a:p>
      </dgm:t>
    </dgm:pt>
    <dgm:pt modelId="{C0547B93-1EE7-4794-8FE4-05BD5A328C0C}" type="parTrans" cxnId="{B8B7569A-B921-424E-B85D-E7852B71C3CA}">
      <dgm:prSet/>
      <dgm:spPr/>
      <dgm:t>
        <a:bodyPr/>
        <a:lstStyle/>
        <a:p>
          <a:endParaRPr lang="es-MX"/>
        </a:p>
      </dgm:t>
    </dgm:pt>
    <dgm:pt modelId="{36B3A0C0-16B5-4166-A2FD-9EC0C5CF8F1C}" type="sibTrans" cxnId="{B8B7569A-B921-424E-B85D-E7852B71C3CA}">
      <dgm:prSet/>
      <dgm:spPr/>
      <dgm:t>
        <a:bodyPr/>
        <a:lstStyle/>
        <a:p>
          <a:endParaRPr lang="es-MX"/>
        </a:p>
      </dgm:t>
    </dgm:pt>
    <dgm:pt modelId="{EFDF495E-2DFD-4C3E-8545-C7DBB4396655}">
      <dgm:prSet custT="1">
        <dgm:style>
          <a:lnRef idx="1">
            <a:schemeClr val="accent6"/>
          </a:lnRef>
          <a:fillRef idx="2">
            <a:schemeClr val="accent6"/>
          </a:fillRef>
          <a:effectRef idx="1">
            <a:schemeClr val="accent6"/>
          </a:effectRef>
          <a:fontRef idx="minor">
            <a:schemeClr val="dk1"/>
          </a:fontRef>
        </dgm:style>
      </dgm:prSet>
      <dgm:spPr>
        <a:solidFill>
          <a:schemeClr val="accent2">
            <a:lumMod val="60000"/>
            <a:lumOff val="40000"/>
          </a:schemeClr>
        </a:solidFill>
        <a:ln>
          <a:solidFill>
            <a:schemeClr val="bg1">
              <a:lumMod val="75000"/>
            </a:schemeClr>
          </a:solidFill>
        </a:ln>
      </dgm:spPr>
      <dgm:t>
        <a:bodyPr/>
        <a:lstStyle/>
        <a:p>
          <a:r>
            <a:rPr lang="es-MX" sz="900">
              <a:latin typeface="Arial" panose="020B0604020202020204" pitchFamily="34" charset="0"/>
              <a:cs typeface="Arial" panose="020B0604020202020204" pitchFamily="34" charset="0"/>
            </a:rPr>
            <a:t>Conocimientos</a:t>
          </a:r>
        </a:p>
        <a:p>
          <a:r>
            <a:rPr lang="es-MX" sz="900">
              <a:latin typeface="Arial" panose="020B0604020202020204" pitchFamily="34" charset="0"/>
              <a:cs typeface="Arial" panose="020B0604020202020204" pitchFamily="34" charset="0"/>
            </a:rPr>
            <a:t> de Ingles</a:t>
          </a:r>
        </a:p>
      </dgm:t>
    </dgm:pt>
    <dgm:pt modelId="{0412B792-C60C-48EF-86BA-FBAF6A41A3D0}" type="parTrans" cxnId="{A53C46EB-5883-4D29-8376-269A0CEBC226}">
      <dgm:prSet/>
      <dgm:spPr/>
      <dgm:t>
        <a:bodyPr/>
        <a:lstStyle/>
        <a:p>
          <a:endParaRPr lang="es-MX"/>
        </a:p>
      </dgm:t>
    </dgm:pt>
    <dgm:pt modelId="{F063420F-CBEB-4342-9076-4904378AB553}" type="sibTrans" cxnId="{A53C46EB-5883-4D29-8376-269A0CEBC226}">
      <dgm:prSet/>
      <dgm:spPr/>
      <dgm:t>
        <a:bodyPr/>
        <a:lstStyle/>
        <a:p>
          <a:endParaRPr lang="es-MX"/>
        </a:p>
      </dgm:t>
    </dgm:pt>
    <dgm:pt modelId="{603B441E-F36E-44DA-9B85-B82A022EC64C}">
      <dgm:prSet>
        <dgm:style>
          <a:lnRef idx="1">
            <a:schemeClr val="accent6"/>
          </a:lnRef>
          <a:fillRef idx="2">
            <a:schemeClr val="accent6"/>
          </a:fillRef>
          <a:effectRef idx="1">
            <a:schemeClr val="accent6"/>
          </a:effectRef>
          <a:fontRef idx="minor">
            <a:schemeClr val="dk1"/>
          </a:fontRef>
        </dgm:style>
      </dgm:prSet>
      <dgm:spPr>
        <a:solidFill>
          <a:schemeClr val="accent2">
            <a:lumMod val="60000"/>
            <a:lumOff val="40000"/>
          </a:schemeClr>
        </a:solidFill>
        <a:ln>
          <a:solidFill>
            <a:schemeClr val="bg1">
              <a:lumMod val="75000"/>
            </a:schemeClr>
          </a:solidFill>
        </a:ln>
      </dgm:spPr>
      <dgm:t>
        <a:bodyPr/>
        <a:lstStyle/>
        <a:p>
          <a:r>
            <a:rPr lang="es-MX" dirty="0" smtClean="0">
              <a:latin typeface="Arial" panose="020B0604020202020204" pitchFamily="34" charset="0"/>
              <a:cs typeface="Arial" panose="020B0604020202020204" pitchFamily="34" charset="0"/>
            </a:rPr>
            <a:t>*Comprensión </a:t>
          </a:r>
          <a:r>
            <a:rPr lang="es-MX" dirty="0">
              <a:latin typeface="Arial" panose="020B0604020202020204" pitchFamily="34" charset="0"/>
              <a:cs typeface="Arial" panose="020B0604020202020204" pitchFamily="34" charset="0"/>
            </a:rPr>
            <a:t>de textos</a:t>
          </a:r>
        </a:p>
      </dgm:t>
    </dgm:pt>
    <dgm:pt modelId="{F3BEA4D7-ACE9-49EB-B381-3E7F91913EB2}" type="parTrans" cxnId="{337B6535-A9F7-4CD6-9A8B-6A399331BBFC}">
      <dgm:prSet/>
      <dgm:spPr/>
      <dgm:t>
        <a:bodyPr/>
        <a:lstStyle/>
        <a:p>
          <a:endParaRPr lang="es-MX"/>
        </a:p>
      </dgm:t>
    </dgm:pt>
    <dgm:pt modelId="{9C08381F-5687-4A28-B08C-D92E3468010C}" type="sibTrans" cxnId="{337B6535-A9F7-4CD6-9A8B-6A399331BBFC}">
      <dgm:prSet/>
      <dgm:spPr/>
      <dgm:t>
        <a:bodyPr/>
        <a:lstStyle/>
        <a:p>
          <a:endParaRPr lang="es-MX"/>
        </a:p>
      </dgm:t>
    </dgm:pt>
    <dgm:pt modelId="{8A8E55D6-8497-4096-A4C0-EEAF237478D7}">
      <dgm:prSet custT="1"/>
      <dgm:spPr>
        <a:solidFill>
          <a:schemeClr val="bg2">
            <a:lumMod val="75000"/>
          </a:schemeClr>
        </a:solidFill>
        <a:ln>
          <a:solidFill>
            <a:schemeClr val="bg2">
              <a:lumMod val="75000"/>
            </a:schemeClr>
          </a:solidFill>
        </a:ln>
      </dgm:spPr>
      <dgm:t>
        <a:bodyPr/>
        <a:lstStyle/>
        <a:p>
          <a:r>
            <a:rPr lang="es-MX" sz="900">
              <a:latin typeface="Arial" panose="020B0604020202020204" pitchFamily="34" charset="0"/>
              <a:cs typeface="Arial" panose="020B0604020202020204" pitchFamily="34" charset="0"/>
            </a:rPr>
            <a:t>Conocimientos </a:t>
          </a:r>
        </a:p>
        <a:p>
          <a:r>
            <a:rPr lang="es-MX" sz="900">
              <a:latin typeface="Arial" panose="020B0604020202020204" pitchFamily="34" charset="0"/>
              <a:cs typeface="Arial" panose="020B0604020202020204" pitchFamily="34" charset="0"/>
            </a:rPr>
            <a:t>de Computacion</a:t>
          </a:r>
        </a:p>
      </dgm:t>
    </dgm:pt>
    <dgm:pt modelId="{A8B28560-8049-450F-A34C-8700814255D1}" type="parTrans" cxnId="{45142718-4C17-4366-97DF-2E53E2E863CD}">
      <dgm:prSet/>
      <dgm:spPr/>
      <dgm:t>
        <a:bodyPr/>
        <a:lstStyle/>
        <a:p>
          <a:endParaRPr lang="es-MX"/>
        </a:p>
      </dgm:t>
    </dgm:pt>
    <dgm:pt modelId="{26521EBD-79BD-43C0-8707-D6E856A365A7}" type="sibTrans" cxnId="{45142718-4C17-4366-97DF-2E53E2E863CD}">
      <dgm:prSet/>
      <dgm:spPr/>
      <dgm:t>
        <a:bodyPr/>
        <a:lstStyle/>
        <a:p>
          <a:endParaRPr lang="es-MX"/>
        </a:p>
      </dgm:t>
    </dgm:pt>
    <dgm:pt modelId="{0D66F8D0-4DA8-4697-ABD8-819B03E7D399}">
      <dgm:prSet custT="1">
        <dgm:style>
          <a:lnRef idx="1">
            <a:schemeClr val="accent6"/>
          </a:lnRef>
          <a:fillRef idx="2">
            <a:schemeClr val="accent6"/>
          </a:fillRef>
          <a:effectRef idx="1">
            <a:schemeClr val="accent6"/>
          </a:effectRef>
          <a:fontRef idx="minor">
            <a:schemeClr val="dk1"/>
          </a:fontRef>
        </dgm:style>
      </dgm:prSet>
      <dgm:spPr/>
      <dgm:t>
        <a:bodyPr/>
        <a:lstStyle/>
        <a:p>
          <a:r>
            <a:rPr lang="es-MX" sz="900">
              <a:latin typeface="Arial" panose="020B0604020202020204" pitchFamily="34" charset="0"/>
              <a:cs typeface="Arial" panose="020B0604020202020204" pitchFamily="34" charset="0"/>
            </a:rPr>
            <a:t>HABILIDADES</a:t>
          </a:r>
        </a:p>
      </dgm:t>
    </dgm:pt>
    <dgm:pt modelId="{06A4B800-5BCD-439C-B677-F796F65A156C}" type="parTrans" cxnId="{40379606-2ACE-48F1-A06F-2B2262DEA06E}">
      <dgm:prSet/>
      <dgm:spPr/>
      <dgm:t>
        <a:bodyPr/>
        <a:lstStyle/>
        <a:p>
          <a:endParaRPr lang="es-MX"/>
        </a:p>
      </dgm:t>
    </dgm:pt>
    <dgm:pt modelId="{CB67DBA3-205E-4901-9EF2-080E381C3F31}" type="sibTrans" cxnId="{40379606-2ACE-48F1-A06F-2B2262DEA06E}">
      <dgm:prSet/>
      <dgm:spPr/>
      <dgm:t>
        <a:bodyPr/>
        <a:lstStyle/>
        <a:p>
          <a:endParaRPr lang="es-MX"/>
        </a:p>
      </dgm:t>
    </dgm:pt>
    <dgm:pt modelId="{2A0CEEAC-75F1-4591-B27F-D81E323B9202}">
      <dgm:prSet>
        <dgm:style>
          <a:lnRef idx="1">
            <a:schemeClr val="accent6"/>
          </a:lnRef>
          <a:fillRef idx="2">
            <a:schemeClr val="accent6"/>
          </a:fillRef>
          <a:effectRef idx="1">
            <a:schemeClr val="accent6"/>
          </a:effectRef>
          <a:fontRef idx="minor">
            <a:schemeClr val="dk1"/>
          </a:fontRef>
        </dgm:style>
      </dgm:prSet>
      <dgm:spPr/>
      <dgm:t>
        <a:bodyPr/>
        <a:lstStyle/>
        <a:p>
          <a:r>
            <a:rPr lang="es-MX">
              <a:latin typeface="Arial" panose="020B0604020202020204" pitchFamily="34" charset="0"/>
              <a:cs typeface="Arial" panose="020B0604020202020204" pitchFamily="34" charset="0"/>
            </a:rPr>
            <a:t>*Capacidad de analisis y de sintesis</a:t>
          </a:r>
        </a:p>
      </dgm:t>
    </dgm:pt>
    <dgm:pt modelId="{B9EFE836-D338-44CA-ACB2-5C7834D15CC1}" type="parTrans" cxnId="{FF399042-04D6-4DE2-AAE9-E14BFD7E077C}">
      <dgm:prSet/>
      <dgm:spPr/>
      <dgm:t>
        <a:bodyPr/>
        <a:lstStyle/>
        <a:p>
          <a:endParaRPr lang="es-MX"/>
        </a:p>
      </dgm:t>
    </dgm:pt>
    <dgm:pt modelId="{4F94D510-63DF-4961-AEBC-77ED259CA489}" type="sibTrans" cxnId="{FF399042-04D6-4DE2-AAE9-E14BFD7E077C}">
      <dgm:prSet/>
      <dgm:spPr/>
      <dgm:t>
        <a:bodyPr/>
        <a:lstStyle/>
        <a:p>
          <a:endParaRPr lang="es-MX"/>
        </a:p>
      </dgm:t>
    </dgm:pt>
    <dgm:pt modelId="{0542C130-A202-46B3-977E-C7A5C680C8E9}">
      <dgm:prSet>
        <dgm:style>
          <a:lnRef idx="1">
            <a:schemeClr val="accent6"/>
          </a:lnRef>
          <a:fillRef idx="2">
            <a:schemeClr val="accent6"/>
          </a:fillRef>
          <a:effectRef idx="1">
            <a:schemeClr val="accent6"/>
          </a:effectRef>
          <a:fontRef idx="minor">
            <a:schemeClr val="dk1"/>
          </a:fontRef>
        </dgm:style>
      </dgm:prSet>
      <dgm:spPr/>
      <dgm:t>
        <a:bodyPr/>
        <a:lstStyle/>
        <a:p>
          <a:r>
            <a:rPr lang="es-MX">
              <a:latin typeface="Arial" panose="020B0604020202020204" pitchFamily="34" charset="0"/>
              <a:cs typeface="Arial" panose="020B0604020202020204" pitchFamily="34" charset="0"/>
            </a:rPr>
            <a:t>*Disposicion </a:t>
          </a:r>
        </a:p>
        <a:p>
          <a:r>
            <a:rPr lang="es-MX">
              <a:latin typeface="Arial" panose="020B0604020202020204" pitchFamily="34" charset="0"/>
              <a:cs typeface="Arial" panose="020B0604020202020204" pitchFamily="34" charset="0"/>
            </a:rPr>
            <a:t>para el trabajo en equipo</a:t>
          </a:r>
        </a:p>
      </dgm:t>
    </dgm:pt>
    <dgm:pt modelId="{88507E12-084E-44B2-AC32-CD5176E8B443}" type="parTrans" cxnId="{40A9482F-115A-4A79-A20E-A549436DCFDE}">
      <dgm:prSet/>
      <dgm:spPr/>
      <dgm:t>
        <a:bodyPr/>
        <a:lstStyle/>
        <a:p>
          <a:endParaRPr lang="es-MX"/>
        </a:p>
      </dgm:t>
    </dgm:pt>
    <dgm:pt modelId="{26959B63-5B94-497E-8142-133C47B87175}" type="sibTrans" cxnId="{40A9482F-115A-4A79-A20E-A549436DCFDE}">
      <dgm:prSet/>
      <dgm:spPr/>
      <dgm:t>
        <a:bodyPr/>
        <a:lstStyle/>
        <a:p>
          <a:endParaRPr lang="es-MX"/>
        </a:p>
      </dgm:t>
    </dgm:pt>
    <dgm:pt modelId="{2504ABCA-FF34-4086-BA0A-11A9FA849D19}">
      <dgm:prSet>
        <dgm:style>
          <a:lnRef idx="1">
            <a:schemeClr val="accent6"/>
          </a:lnRef>
          <a:fillRef idx="2">
            <a:schemeClr val="accent6"/>
          </a:fillRef>
          <a:effectRef idx="1">
            <a:schemeClr val="accent6"/>
          </a:effectRef>
          <a:fontRef idx="minor">
            <a:schemeClr val="dk1"/>
          </a:fontRef>
        </dgm:style>
      </dgm:prSet>
      <dgm:spPr/>
      <dgm:t>
        <a:bodyPr/>
        <a:lstStyle/>
        <a:p>
          <a:r>
            <a:rPr lang="es-MX">
              <a:latin typeface="Arial" panose="020B0604020202020204" pitchFamily="34" charset="0"/>
              <a:cs typeface="Arial" panose="020B0604020202020204" pitchFamily="34" charset="0"/>
            </a:rPr>
            <a:t>*Adaptacion a nuevas situaciones</a:t>
          </a:r>
        </a:p>
      </dgm:t>
    </dgm:pt>
    <dgm:pt modelId="{28E3AFC7-4C68-4588-95B0-17056B2A50C8}" type="parTrans" cxnId="{1B02BD15-E7DA-44B4-879B-07FC917BF386}">
      <dgm:prSet/>
      <dgm:spPr/>
      <dgm:t>
        <a:bodyPr/>
        <a:lstStyle/>
        <a:p>
          <a:endParaRPr lang="es-MX"/>
        </a:p>
      </dgm:t>
    </dgm:pt>
    <dgm:pt modelId="{425C3878-D39D-46C3-A7A1-8ED8BBE68B69}" type="sibTrans" cxnId="{1B02BD15-E7DA-44B4-879B-07FC917BF386}">
      <dgm:prSet/>
      <dgm:spPr/>
      <dgm:t>
        <a:bodyPr/>
        <a:lstStyle/>
        <a:p>
          <a:endParaRPr lang="es-MX"/>
        </a:p>
      </dgm:t>
    </dgm:pt>
    <dgm:pt modelId="{1A864831-41EC-4209-9419-432FA04CD32A}">
      <dgm:prSet>
        <dgm:style>
          <a:lnRef idx="1">
            <a:schemeClr val="accent1"/>
          </a:lnRef>
          <a:fillRef idx="2">
            <a:schemeClr val="accent1"/>
          </a:fillRef>
          <a:effectRef idx="1">
            <a:schemeClr val="accent1"/>
          </a:effectRef>
          <a:fontRef idx="minor">
            <a:schemeClr val="dk1"/>
          </a:fontRef>
        </dgm:style>
      </dgm:prSet>
      <dgm:spPr/>
      <dgm:t>
        <a:bodyPr/>
        <a:lstStyle/>
        <a:p>
          <a:r>
            <a:rPr lang="es-MX"/>
            <a:t>*</a:t>
          </a:r>
          <a:r>
            <a:rPr lang="es-MX">
              <a:latin typeface="Arial" panose="020B0604020202020204" pitchFamily="34" charset="0"/>
              <a:cs typeface="Arial" panose="020B0604020202020204" pitchFamily="34" charset="0"/>
            </a:rPr>
            <a:t>Calculo diferencial e integral de unciones de una variable</a:t>
          </a:r>
        </a:p>
      </dgm:t>
    </dgm:pt>
    <dgm:pt modelId="{8B8A1402-216C-4F35-9DFF-AA5C7006BA61}" type="parTrans" cxnId="{57711EB7-F4D2-4E82-9F9C-FD0DDAE967C4}">
      <dgm:prSet/>
      <dgm:spPr/>
      <dgm:t>
        <a:bodyPr/>
        <a:lstStyle/>
        <a:p>
          <a:endParaRPr lang="es-MX"/>
        </a:p>
      </dgm:t>
    </dgm:pt>
    <dgm:pt modelId="{B59D9A23-EF84-44E3-874F-5C64D5F21CE2}" type="sibTrans" cxnId="{57711EB7-F4D2-4E82-9F9C-FD0DDAE967C4}">
      <dgm:prSet/>
      <dgm:spPr/>
      <dgm:t>
        <a:bodyPr/>
        <a:lstStyle/>
        <a:p>
          <a:endParaRPr lang="es-MX"/>
        </a:p>
      </dgm:t>
    </dgm:pt>
    <dgm:pt modelId="{E23C8EE3-D44C-49A3-93D3-5D3D6674C71B}">
      <dgm:prSet>
        <dgm:style>
          <a:lnRef idx="1">
            <a:schemeClr val="accent1"/>
          </a:lnRef>
          <a:fillRef idx="2">
            <a:schemeClr val="accent1"/>
          </a:fillRef>
          <a:effectRef idx="1">
            <a:schemeClr val="accent1"/>
          </a:effectRef>
          <a:fontRef idx="minor">
            <a:schemeClr val="dk1"/>
          </a:fontRef>
        </dgm:style>
      </dgm:prSet>
      <dgm:spPr/>
      <dgm:t>
        <a:bodyPr/>
        <a:lstStyle/>
        <a:p>
          <a:r>
            <a:rPr lang="es-MX">
              <a:latin typeface="Arial" panose="020B0604020202020204" pitchFamily="34" charset="0"/>
              <a:cs typeface="Arial" panose="020B0604020202020204" pitchFamily="34" charset="0"/>
            </a:rPr>
            <a:t>*Geometria Analitica</a:t>
          </a:r>
        </a:p>
      </dgm:t>
    </dgm:pt>
    <dgm:pt modelId="{20A46EC9-A56B-40E1-9B02-3C4ABB8F4BB2}" type="parTrans" cxnId="{E248C6B5-2231-430D-B81B-F16A5CAE18B8}">
      <dgm:prSet/>
      <dgm:spPr/>
      <dgm:t>
        <a:bodyPr/>
        <a:lstStyle/>
        <a:p>
          <a:endParaRPr lang="es-MX"/>
        </a:p>
      </dgm:t>
    </dgm:pt>
    <dgm:pt modelId="{EA7C2489-2564-4CC3-A651-C8578005D1E0}" type="sibTrans" cxnId="{E248C6B5-2231-430D-B81B-F16A5CAE18B8}">
      <dgm:prSet/>
      <dgm:spPr/>
      <dgm:t>
        <a:bodyPr/>
        <a:lstStyle/>
        <a:p>
          <a:endParaRPr lang="es-MX"/>
        </a:p>
      </dgm:t>
    </dgm:pt>
    <dgm:pt modelId="{875D198E-AC75-4220-AFB7-348041E0D604}">
      <dgm:prSet>
        <dgm:style>
          <a:lnRef idx="1">
            <a:schemeClr val="accent6"/>
          </a:lnRef>
          <a:fillRef idx="2">
            <a:schemeClr val="accent6"/>
          </a:fillRef>
          <a:effectRef idx="1">
            <a:schemeClr val="accent6"/>
          </a:effectRef>
          <a:fontRef idx="minor">
            <a:schemeClr val="dk1"/>
          </a:fontRef>
        </dgm:style>
      </dgm:prSet>
      <dgm:spPr/>
      <dgm:t>
        <a:bodyPr/>
        <a:lstStyle/>
        <a:p>
          <a:r>
            <a:rPr lang="es-MX">
              <a:latin typeface="Arial" panose="020B0604020202020204" pitchFamily="34" charset="0"/>
              <a:cs typeface="Arial" panose="020B0604020202020204" pitchFamily="34" charset="0"/>
            </a:rPr>
            <a:t>*Espiritu creativo</a:t>
          </a:r>
        </a:p>
      </dgm:t>
    </dgm:pt>
    <dgm:pt modelId="{644A1F45-4491-4D4C-BC30-42231A946363}" type="sibTrans" cxnId="{E2D6C741-EDB2-4C58-892A-8106BEDDEB4E}">
      <dgm:prSet/>
      <dgm:spPr/>
      <dgm:t>
        <a:bodyPr/>
        <a:lstStyle/>
        <a:p>
          <a:endParaRPr lang="es-MX"/>
        </a:p>
      </dgm:t>
    </dgm:pt>
    <dgm:pt modelId="{7AC93E76-E8DC-4343-96AA-623F89B7DB95}" type="parTrans" cxnId="{E2D6C741-EDB2-4C58-892A-8106BEDDEB4E}">
      <dgm:prSet/>
      <dgm:spPr/>
      <dgm:t>
        <a:bodyPr/>
        <a:lstStyle/>
        <a:p>
          <a:endParaRPr lang="es-MX"/>
        </a:p>
      </dgm:t>
    </dgm:pt>
    <dgm:pt modelId="{8376CB52-CA6F-416D-BB22-C8B415C3C637}">
      <dgm:prSet>
        <dgm:style>
          <a:lnRef idx="1">
            <a:schemeClr val="accent2"/>
          </a:lnRef>
          <a:fillRef idx="2">
            <a:schemeClr val="accent2"/>
          </a:fillRef>
          <a:effectRef idx="1">
            <a:schemeClr val="accent2"/>
          </a:effectRef>
          <a:fontRef idx="minor">
            <a:schemeClr val="dk1"/>
          </a:fontRef>
        </dgm:style>
      </dgm:prSet>
      <dgm:spPr/>
      <dgm:t>
        <a:bodyPr/>
        <a:lstStyle/>
        <a:p>
          <a:r>
            <a:rPr lang="es-MX"/>
            <a:t>*Electricidad</a:t>
          </a:r>
        </a:p>
      </dgm:t>
    </dgm:pt>
    <dgm:pt modelId="{7F32BBCB-37AE-464C-9F38-57467243CB8C}" type="parTrans" cxnId="{44D6A9D4-C086-4922-8E92-91FEF701AF8B}">
      <dgm:prSet/>
      <dgm:spPr/>
      <dgm:t>
        <a:bodyPr/>
        <a:lstStyle/>
        <a:p>
          <a:endParaRPr lang="es-MX"/>
        </a:p>
      </dgm:t>
    </dgm:pt>
    <dgm:pt modelId="{52D60791-4088-4377-B82A-88B14900039C}" type="sibTrans" cxnId="{44D6A9D4-C086-4922-8E92-91FEF701AF8B}">
      <dgm:prSet/>
      <dgm:spPr/>
      <dgm:t>
        <a:bodyPr/>
        <a:lstStyle/>
        <a:p>
          <a:endParaRPr lang="es-MX"/>
        </a:p>
      </dgm:t>
    </dgm:pt>
    <dgm:pt modelId="{617EFE67-F314-4101-A205-0888805838BC}">
      <dgm:prSet>
        <dgm:style>
          <a:lnRef idx="1">
            <a:schemeClr val="accent2"/>
          </a:lnRef>
          <a:fillRef idx="2">
            <a:schemeClr val="accent2"/>
          </a:fillRef>
          <a:effectRef idx="1">
            <a:schemeClr val="accent2"/>
          </a:effectRef>
          <a:fontRef idx="minor">
            <a:schemeClr val="dk1"/>
          </a:fontRef>
        </dgm:style>
      </dgm:prSet>
      <dgm:spPr/>
      <dgm:t>
        <a:bodyPr/>
        <a:lstStyle/>
        <a:p>
          <a:r>
            <a:rPr lang="es-MX"/>
            <a:t>*Magnetismo</a:t>
          </a:r>
        </a:p>
      </dgm:t>
    </dgm:pt>
    <dgm:pt modelId="{9EC92637-34AF-41CF-8B91-A29AC3AA9957}" type="parTrans" cxnId="{5A51DC4F-771B-466A-8C08-51DE69BFE680}">
      <dgm:prSet/>
      <dgm:spPr/>
      <dgm:t>
        <a:bodyPr/>
        <a:lstStyle/>
        <a:p>
          <a:endParaRPr lang="es-MX"/>
        </a:p>
      </dgm:t>
    </dgm:pt>
    <dgm:pt modelId="{C213C307-76B1-49FE-A7BE-23F140EAFD3C}" type="sibTrans" cxnId="{5A51DC4F-771B-466A-8C08-51DE69BFE680}">
      <dgm:prSet/>
      <dgm:spPr/>
      <dgm:t>
        <a:bodyPr/>
        <a:lstStyle/>
        <a:p>
          <a:endParaRPr lang="es-MX"/>
        </a:p>
      </dgm:t>
    </dgm:pt>
    <dgm:pt modelId="{218A5264-2131-45A8-92C4-D1F2BBA64187}">
      <dgm:prSet>
        <dgm:style>
          <a:lnRef idx="1">
            <a:schemeClr val="accent2"/>
          </a:lnRef>
          <a:fillRef idx="2">
            <a:schemeClr val="accent2"/>
          </a:fillRef>
          <a:effectRef idx="1">
            <a:schemeClr val="accent2"/>
          </a:effectRef>
          <a:fontRef idx="minor">
            <a:schemeClr val="dk1"/>
          </a:fontRef>
        </dgm:style>
      </dgm:prSet>
      <dgm:spPr/>
      <dgm:t>
        <a:bodyPr/>
        <a:lstStyle/>
        <a:p>
          <a:r>
            <a:rPr lang="es-MX">
              <a:latin typeface="Arial" panose="020B0604020202020204" pitchFamily="34" charset="0"/>
              <a:cs typeface="Arial" panose="020B0604020202020204" pitchFamily="34" charset="0"/>
            </a:rPr>
            <a:t>*Mecanica</a:t>
          </a:r>
        </a:p>
        <a:p>
          <a:endParaRPr lang="es-MX">
            <a:latin typeface="Arial" panose="020B0604020202020204" pitchFamily="34" charset="0"/>
            <a:cs typeface="Arial" panose="020B0604020202020204" pitchFamily="34" charset="0"/>
          </a:endParaRPr>
        </a:p>
      </dgm:t>
    </dgm:pt>
    <dgm:pt modelId="{C1B324D0-31AA-458E-A877-37ACA9713A2D}" type="sibTrans" cxnId="{792D0003-B306-4D86-ACB8-D01D49029EB5}">
      <dgm:prSet/>
      <dgm:spPr/>
      <dgm:t>
        <a:bodyPr/>
        <a:lstStyle/>
        <a:p>
          <a:endParaRPr lang="es-MX"/>
        </a:p>
      </dgm:t>
    </dgm:pt>
    <dgm:pt modelId="{567E9E0C-5955-4F69-AC41-F0B632CD6CEA}" type="parTrans" cxnId="{792D0003-B306-4D86-ACB8-D01D49029EB5}">
      <dgm:prSet/>
      <dgm:spPr/>
      <dgm:t>
        <a:bodyPr/>
        <a:lstStyle/>
        <a:p>
          <a:endParaRPr lang="es-MX"/>
        </a:p>
      </dgm:t>
    </dgm:pt>
    <dgm:pt modelId="{E83C4817-5E77-4A5A-BFCE-EE554EF4084E}">
      <dgm:prSet>
        <dgm:style>
          <a:lnRef idx="1">
            <a:schemeClr val="accent3"/>
          </a:lnRef>
          <a:fillRef idx="2">
            <a:schemeClr val="accent3"/>
          </a:fillRef>
          <a:effectRef idx="1">
            <a:schemeClr val="accent3"/>
          </a:effectRef>
          <a:fontRef idx="minor">
            <a:schemeClr val="dk1"/>
          </a:fontRef>
        </dgm:style>
      </dgm:prSet>
      <dgm:spPr/>
      <dgm:t>
        <a:bodyPr/>
        <a:lstStyle/>
        <a:p>
          <a:r>
            <a:rPr lang="es-MX"/>
            <a:t>*Quimica inorganica</a:t>
          </a:r>
        </a:p>
      </dgm:t>
    </dgm:pt>
    <dgm:pt modelId="{1CA1245F-C9AB-4EF1-9650-7AFAC6206263}" type="parTrans" cxnId="{FC9FA242-1CFA-441D-A8FF-9C4E697BC08B}">
      <dgm:prSet/>
      <dgm:spPr/>
      <dgm:t>
        <a:bodyPr/>
        <a:lstStyle/>
        <a:p>
          <a:endParaRPr lang="es-MX"/>
        </a:p>
      </dgm:t>
    </dgm:pt>
    <dgm:pt modelId="{8C989EAE-7467-4E9F-BD2F-DC9B54F8DCFA}" type="sibTrans" cxnId="{FC9FA242-1CFA-441D-A8FF-9C4E697BC08B}">
      <dgm:prSet/>
      <dgm:spPr/>
      <dgm:t>
        <a:bodyPr/>
        <a:lstStyle/>
        <a:p>
          <a:endParaRPr lang="es-MX"/>
        </a:p>
      </dgm:t>
    </dgm:pt>
    <dgm:pt modelId="{F434B5C1-B5C4-4F7F-988E-DCC3AFF68F60}" type="pres">
      <dgm:prSet presAssocID="{507AF504-E13B-4191-BEBA-7B12673E26B5}" presName="hierChild1" presStyleCnt="0">
        <dgm:presLayoutVars>
          <dgm:orgChart val="1"/>
          <dgm:chPref val="1"/>
          <dgm:dir/>
          <dgm:animOne val="branch"/>
          <dgm:animLvl val="lvl"/>
          <dgm:resizeHandles/>
        </dgm:presLayoutVars>
      </dgm:prSet>
      <dgm:spPr/>
      <dgm:t>
        <a:bodyPr/>
        <a:lstStyle/>
        <a:p>
          <a:endParaRPr lang="es-MX"/>
        </a:p>
      </dgm:t>
    </dgm:pt>
    <dgm:pt modelId="{86E7CD74-0765-4551-877B-4A2186522494}" type="pres">
      <dgm:prSet presAssocID="{43DDB9B4-0454-4FD0-9652-A93C9AC20AFE}" presName="hierRoot1" presStyleCnt="0">
        <dgm:presLayoutVars>
          <dgm:hierBranch val="init"/>
        </dgm:presLayoutVars>
      </dgm:prSet>
      <dgm:spPr/>
    </dgm:pt>
    <dgm:pt modelId="{C4E7074D-48A8-41F3-8BC6-9DBC0E1B3F93}" type="pres">
      <dgm:prSet presAssocID="{43DDB9B4-0454-4FD0-9652-A93C9AC20AFE}" presName="rootComposite1" presStyleCnt="0"/>
      <dgm:spPr/>
    </dgm:pt>
    <dgm:pt modelId="{B706FA22-74CD-4C46-B210-F63FAAAEF905}" type="pres">
      <dgm:prSet presAssocID="{43DDB9B4-0454-4FD0-9652-A93C9AC20AFE}" presName="rootText1" presStyleLbl="node0" presStyleIdx="0" presStyleCnt="1" custScaleX="121868" custScaleY="126529" custLinFactNeighborX="1795" custLinFactNeighborY="38270">
        <dgm:presLayoutVars>
          <dgm:chPref val="3"/>
        </dgm:presLayoutVars>
      </dgm:prSet>
      <dgm:spPr/>
      <dgm:t>
        <a:bodyPr/>
        <a:lstStyle/>
        <a:p>
          <a:endParaRPr lang="es-MX"/>
        </a:p>
      </dgm:t>
    </dgm:pt>
    <dgm:pt modelId="{BFD05DC4-02D0-4E70-9965-7CDF85C46AF3}" type="pres">
      <dgm:prSet presAssocID="{43DDB9B4-0454-4FD0-9652-A93C9AC20AFE}" presName="rootConnector1" presStyleLbl="node1" presStyleIdx="0" presStyleCnt="0"/>
      <dgm:spPr/>
      <dgm:t>
        <a:bodyPr/>
        <a:lstStyle/>
        <a:p>
          <a:endParaRPr lang="es-MX"/>
        </a:p>
      </dgm:t>
    </dgm:pt>
    <dgm:pt modelId="{E9BCABD2-5BD2-4C0D-B235-D9056832F142}" type="pres">
      <dgm:prSet presAssocID="{43DDB9B4-0454-4FD0-9652-A93C9AC20AFE}" presName="hierChild2" presStyleCnt="0"/>
      <dgm:spPr/>
    </dgm:pt>
    <dgm:pt modelId="{EAC48B21-2EA2-4C49-A1E2-708996FDF1C2}" type="pres">
      <dgm:prSet presAssocID="{48C5957D-6DD1-407C-BFAC-5F7E98216560}" presName="Name37" presStyleLbl="parChTrans1D2" presStyleIdx="0" presStyleCnt="7"/>
      <dgm:spPr/>
      <dgm:t>
        <a:bodyPr/>
        <a:lstStyle/>
        <a:p>
          <a:endParaRPr lang="es-MX"/>
        </a:p>
      </dgm:t>
    </dgm:pt>
    <dgm:pt modelId="{37D4B7A6-6245-48F0-ADB2-A6861D57F0F5}" type="pres">
      <dgm:prSet presAssocID="{12472C58-A998-4844-8F48-6F6388B1B8F0}" presName="hierRoot2" presStyleCnt="0">
        <dgm:presLayoutVars>
          <dgm:hierBranch val="init"/>
        </dgm:presLayoutVars>
      </dgm:prSet>
      <dgm:spPr/>
    </dgm:pt>
    <dgm:pt modelId="{2618204A-570A-4372-9D9C-23DAB8F6A78A}" type="pres">
      <dgm:prSet presAssocID="{12472C58-A998-4844-8F48-6F6388B1B8F0}" presName="rootComposite" presStyleCnt="0"/>
      <dgm:spPr/>
    </dgm:pt>
    <dgm:pt modelId="{53C539A6-6036-4958-ACDA-E4C5F01C057F}" type="pres">
      <dgm:prSet presAssocID="{12472C58-A998-4844-8F48-6F6388B1B8F0}" presName="rootText" presStyleLbl="node2" presStyleIdx="0" presStyleCnt="6" custScaleY="188984">
        <dgm:presLayoutVars>
          <dgm:chPref val="3"/>
        </dgm:presLayoutVars>
      </dgm:prSet>
      <dgm:spPr/>
      <dgm:t>
        <a:bodyPr/>
        <a:lstStyle/>
        <a:p>
          <a:endParaRPr lang="es-MX"/>
        </a:p>
      </dgm:t>
    </dgm:pt>
    <dgm:pt modelId="{2B34A8E2-77D1-4C39-8AFC-045EBB2063B5}" type="pres">
      <dgm:prSet presAssocID="{12472C58-A998-4844-8F48-6F6388B1B8F0}" presName="rootConnector" presStyleLbl="node2" presStyleIdx="0" presStyleCnt="6"/>
      <dgm:spPr/>
      <dgm:t>
        <a:bodyPr/>
        <a:lstStyle/>
        <a:p>
          <a:endParaRPr lang="es-MX"/>
        </a:p>
      </dgm:t>
    </dgm:pt>
    <dgm:pt modelId="{185B4887-635A-43E7-90B7-7CFB1CB620F5}" type="pres">
      <dgm:prSet presAssocID="{12472C58-A998-4844-8F48-6F6388B1B8F0}" presName="hierChild4" presStyleCnt="0"/>
      <dgm:spPr/>
    </dgm:pt>
    <dgm:pt modelId="{FB9587F6-926B-406F-ABA7-6E22CF0F967B}" type="pres">
      <dgm:prSet presAssocID="{BBB86B29-7FBB-4896-A261-5400784972A5}" presName="Name37" presStyleLbl="parChTrans1D3" presStyleIdx="0" presStyleCnt="7"/>
      <dgm:spPr/>
      <dgm:t>
        <a:bodyPr/>
        <a:lstStyle/>
        <a:p>
          <a:endParaRPr lang="es-MX"/>
        </a:p>
      </dgm:t>
    </dgm:pt>
    <dgm:pt modelId="{801D2AB3-83B6-4B58-AD17-F5814CE24832}" type="pres">
      <dgm:prSet presAssocID="{BA4CE32A-9184-4CC9-8E2E-606735712D04}" presName="hierRoot2" presStyleCnt="0">
        <dgm:presLayoutVars>
          <dgm:hierBranch val="init"/>
        </dgm:presLayoutVars>
      </dgm:prSet>
      <dgm:spPr/>
    </dgm:pt>
    <dgm:pt modelId="{B11A8AD9-7106-460B-9EDD-D3C6958561BC}" type="pres">
      <dgm:prSet presAssocID="{BA4CE32A-9184-4CC9-8E2E-606735712D04}" presName="rootComposite" presStyleCnt="0"/>
      <dgm:spPr/>
    </dgm:pt>
    <dgm:pt modelId="{5109A0A2-F2A5-4FD3-B0EF-D5C2D1039FE6}" type="pres">
      <dgm:prSet presAssocID="{BA4CE32A-9184-4CC9-8E2E-606735712D04}" presName="rootText" presStyleLbl="node3" presStyleIdx="0" presStyleCnt="7" custScaleY="105529">
        <dgm:presLayoutVars>
          <dgm:chPref val="3"/>
        </dgm:presLayoutVars>
      </dgm:prSet>
      <dgm:spPr/>
      <dgm:t>
        <a:bodyPr/>
        <a:lstStyle/>
        <a:p>
          <a:endParaRPr lang="es-MX"/>
        </a:p>
      </dgm:t>
    </dgm:pt>
    <dgm:pt modelId="{BA11C842-CA20-4072-A263-DE18FCECB07E}" type="pres">
      <dgm:prSet presAssocID="{BA4CE32A-9184-4CC9-8E2E-606735712D04}" presName="rootConnector" presStyleLbl="node3" presStyleIdx="0" presStyleCnt="7"/>
      <dgm:spPr/>
      <dgm:t>
        <a:bodyPr/>
        <a:lstStyle/>
        <a:p>
          <a:endParaRPr lang="es-MX"/>
        </a:p>
      </dgm:t>
    </dgm:pt>
    <dgm:pt modelId="{F559A3CF-00F5-41B2-AA8E-0F53DB4B7394}" type="pres">
      <dgm:prSet presAssocID="{BA4CE32A-9184-4CC9-8E2E-606735712D04}" presName="hierChild4" presStyleCnt="0"/>
      <dgm:spPr/>
    </dgm:pt>
    <dgm:pt modelId="{06A7453C-D3C0-466B-B2AA-2EF0F87D8D14}" type="pres">
      <dgm:prSet presAssocID="{BA4CE32A-9184-4CC9-8E2E-606735712D04}" presName="hierChild5" presStyleCnt="0"/>
      <dgm:spPr/>
    </dgm:pt>
    <dgm:pt modelId="{65B1376E-EFDC-4B7D-AF30-B9956F2D1242}" type="pres">
      <dgm:prSet presAssocID="{8B8A1402-216C-4F35-9DFF-AA5C7006BA61}" presName="Name37" presStyleLbl="parChTrans1D3" presStyleIdx="1" presStyleCnt="7"/>
      <dgm:spPr/>
      <dgm:t>
        <a:bodyPr/>
        <a:lstStyle/>
        <a:p>
          <a:endParaRPr lang="es-MX"/>
        </a:p>
      </dgm:t>
    </dgm:pt>
    <dgm:pt modelId="{97EE2501-9737-4338-84B0-D397C5316651}" type="pres">
      <dgm:prSet presAssocID="{1A864831-41EC-4209-9419-432FA04CD32A}" presName="hierRoot2" presStyleCnt="0">
        <dgm:presLayoutVars>
          <dgm:hierBranch val="init"/>
        </dgm:presLayoutVars>
      </dgm:prSet>
      <dgm:spPr/>
    </dgm:pt>
    <dgm:pt modelId="{7473B303-1126-499F-97BD-03868793D86F}" type="pres">
      <dgm:prSet presAssocID="{1A864831-41EC-4209-9419-432FA04CD32A}" presName="rootComposite" presStyleCnt="0"/>
      <dgm:spPr/>
    </dgm:pt>
    <dgm:pt modelId="{86DC6379-8BE3-4539-B5E8-3FC9A9BBF44A}" type="pres">
      <dgm:prSet presAssocID="{1A864831-41EC-4209-9419-432FA04CD32A}" presName="rootText" presStyleLbl="node3" presStyleIdx="1" presStyleCnt="7">
        <dgm:presLayoutVars>
          <dgm:chPref val="3"/>
        </dgm:presLayoutVars>
      </dgm:prSet>
      <dgm:spPr/>
      <dgm:t>
        <a:bodyPr/>
        <a:lstStyle/>
        <a:p>
          <a:endParaRPr lang="es-MX"/>
        </a:p>
      </dgm:t>
    </dgm:pt>
    <dgm:pt modelId="{A38B70B0-0AA1-4B60-A0E1-9EFBE303F0B9}" type="pres">
      <dgm:prSet presAssocID="{1A864831-41EC-4209-9419-432FA04CD32A}" presName="rootConnector" presStyleLbl="node3" presStyleIdx="1" presStyleCnt="7"/>
      <dgm:spPr/>
      <dgm:t>
        <a:bodyPr/>
        <a:lstStyle/>
        <a:p>
          <a:endParaRPr lang="es-MX"/>
        </a:p>
      </dgm:t>
    </dgm:pt>
    <dgm:pt modelId="{62D085B3-479D-4FC3-B2C5-611CBAB89CF6}" type="pres">
      <dgm:prSet presAssocID="{1A864831-41EC-4209-9419-432FA04CD32A}" presName="hierChild4" presStyleCnt="0"/>
      <dgm:spPr/>
    </dgm:pt>
    <dgm:pt modelId="{8E6E9B4E-33D8-41AD-A401-9B7CEB2CB0F1}" type="pres">
      <dgm:prSet presAssocID="{1A864831-41EC-4209-9419-432FA04CD32A}" presName="hierChild5" presStyleCnt="0"/>
      <dgm:spPr/>
    </dgm:pt>
    <dgm:pt modelId="{855E7923-BD76-4029-8FBA-4B8EC68AD759}" type="pres">
      <dgm:prSet presAssocID="{20A46EC9-A56B-40E1-9B02-3C4ABB8F4BB2}" presName="Name37" presStyleLbl="parChTrans1D3" presStyleIdx="2" presStyleCnt="7"/>
      <dgm:spPr/>
      <dgm:t>
        <a:bodyPr/>
        <a:lstStyle/>
        <a:p>
          <a:endParaRPr lang="es-MX"/>
        </a:p>
      </dgm:t>
    </dgm:pt>
    <dgm:pt modelId="{BF3AAF06-5492-4702-8912-3A3FC63C5D57}" type="pres">
      <dgm:prSet presAssocID="{E23C8EE3-D44C-49A3-93D3-5D3D6674C71B}" presName="hierRoot2" presStyleCnt="0">
        <dgm:presLayoutVars>
          <dgm:hierBranch val="init"/>
        </dgm:presLayoutVars>
      </dgm:prSet>
      <dgm:spPr/>
    </dgm:pt>
    <dgm:pt modelId="{0D983C1B-C259-46BF-B5EC-FC4E1AC491F1}" type="pres">
      <dgm:prSet presAssocID="{E23C8EE3-D44C-49A3-93D3-5D3D6674C71B}" presName="rootComposite" presStyleCnt="0"/>
      <dgm:spPr/>
    </dgm:pt>
    <dgm:pt modelId="{CBC557EA-B302-4FAE-BA00-11462FFA3665}" type="pres">
      <dgm:prSet presAssocID="{E23C8EE3-D44C-49A3-93D3-5D3D6674C71B}" presName="rootText" presStyleLbl="node3" presStyleIdx="2" presStyleCnt="7">
        <dgm:presLayoutVars>
          <dgm:chPref val="3"/>
        </dgm:presLayoutVars>
      </dgm:prSet>
      <dgm:spPr/>
      <dgm:t>
        <a:bodyPr/>
        <a:lstStyle/>
        <a:p>
          <a:endParaRPr lang="es-MX"/>
        </a:p>
      </dgm:t>
    </dgm:pt>
    <dgm:pt modelId="{7C7D42BB-7609-4848-B4F2-E4B93422C042}" type="pres">
      <dgm:prSet presAssocID="{E23C8EE3-D44C-49A3-93D3-5D3D6674C71B}" presName="rootConnector" presStyleLbl="node3" presStyleIdx="2" presStyleCnt="7"/>
      <dgm:spPr/>
      <dgm:t>
        <a:bodyPr/>
        <a:lstStyle/>
        <a:p>
          <a:endParaRPr lang="es-MX"/>
        </a:p>
      </dgm:t>
    </dgm:pt>
    <dgm:pt modelId="{1A560972-B1F7-4F83-B150-461862751C5B}" type="pres">
      <dgm:prSet presAssocID="{E23C8EE3-D44C-49A3-93D3-5D3D6674C71B}" presName="hierChild4" presStyleCnt="0"/>
      <dgm:spPr/>
    </dgm:pt>
    <dgm:pt modelId="{82E1BC97-24B8-4C80-ACF2-65566F3B150A}" type="pres">
      <dgm:prSet presAssocID="{E23C8EE3-D44C-49A3-93D3-5D3D6674C71B}" presName="hierChild5" presStyleCnt="0"/>
      <dgm:spPr/>
    </dgm:pt>
    <dgm:pt modelId="{2A5AA19D-47D9-47CE-83EF-9B29150FE80D}" type="pres">
      <dgm:prSet presAssocID="{12472C58-A998-4844-8F48-6F6388B1B8F0}" presName="hierChild5" presStyleCnt="0"/>
      <dgm:spPr/>
    </dgm:pt>
    <dgm:pt modelId="{CAC060BC-423C-4562-BB0C-34502888FB19}" type="pres">
      <dgm:prSet presAssocID="{7C8743A1-E11A-4E35-A359-D2946DCCBF65}" presName="Name37" presStyleLbl="parChTrans1D2" presStyleIdx="1" presStyleCnt="7"/>
      <dgm:spPr/>
      <dgm:t>
        <a:bodyPr/>
        <a:lstStyle/>
        <a:p>
          <a:endParaRPr lang="es-MX"/>
        </a:p>
      </dgm:t>
    </dgm:pt>
    <dgm:pt modelId="{DF54CED2-6D4A-4234-88A4-6E0668958724}" type="pres">
      <dgm:prSet presAssocID="{C64EA3AC-2E11-4441-842B-BA150D4E88AA}" presName="hierRoot2" presStyleCnt="0">
        <dgm:presLayoutVars>
          <dgm:hierBranch val="init"/>
        </dgm:presLayoutVars>
      </dgm:prSet>
      <dgm:spPr/>
    </dgm:pt>
    <dgm:pt modelId="{0DC97E96-FB10-4875-A397-A769EEFBE41C}" type="pres">
      <dgm:prSet presAssocID="{C64EA3AC-2E11-4441-842B-BA150D4E88AA}" presName="rootComposite" presStyleCnt="0"/>
      <dgm:spPr/>
    </dgm:pt>
    <dgm:pt modelId="{64B3B455-4316-476C-804D-9B323F7EFE73}" type="pres">
      <dgm:prSet presAssocID="{C64EA3AC-2E11-4441-842B-BA150D4E88AA}" presName="rootText" presStyleLbl="node2" presStyleIdx="1" presStyleCnt="6" custScaleY="183529">
        <dgm:presLayoutVars>
          <dgm:chPref val="3"/>
        </dgm:presLayoutVars>
      </dgm:prSet>
      <dgm:spPr/>
      <dgm:t>
        <a:bodyPr/>
        <a:lstStyle/>
        <a:p>
          <a:endParaRPr lang="es-MX"/>
        </a:p>
      </dgm:t>
    </dgm:pt>
    <dgm:pt modelId="{AEAD5D92-97EC-44A7-A568-77D87D16C12F}" type="pres">
      <dgm:prSet presAssocID="{C64EA3AC-2E11-4441-842B-BA150D4E88AA}" presName="rootConnector" presStyleLbl="node2" presStyleIdx="1" presStyleCnt="6"/>
      <dgm:spPr/>
      <dgm:t>
        <a:bodyPr/>
        <a:lstStyle/>
        <a:p>
          <a:endParaRPr lang="es-MX"/>
        </a:p>
      </dgm:t>
    </dgm:pt>
    <dgm:pt modelId="{B8EF69C2-7D58-403C-AC20-74C057D675D6}" type="pres">
      <dgm:prSet presAssocID="{C64EA3AC-2E11-4441-842B-BA150D4E88AA}" presName="hierChild4" presStyleCnt="0"/>
      <dgm:spPr/>
    </dgm:pt>
    <dgm:pt modelId="{8B9A831C-3EA9-471C-8486-47980668CA42}" type="pres">
      <dgm:prSet presAssocID="{567E9E0C-5955-4F69-AC41-F0B632CD6CEA}" presName="Name37" presStyleLbl="parChTrans1D3" presStyleIdx="3" presStyleCnt="7"/>
      <dgm:spPr/>
      <dgm:t>
        <a:bodyPr/>
        <a:lstStyle/>
        <a:p>
          <a:endParaRPr lang="es-MX"/>
        </a:p>
      </dgm:t>
    </dgm:pt>
    <dgm:pt modelId="{643ECD73-B1E9-4D75-98BA-AF5F60A4CD7D}" type="pres">
      <dgm:prSet presAssocID="{218A5264-2131-45A8-92C4-D1F2BBA64187}" presName="hierRoot2" presStyleCnt="0">
        <dgm:presLayoutVars>
          <dgm:hierBranch val="init"/>
        </dgm:presLayoutVars>
      </dgm:prSet>
      <dgm:spPr/>
    </dgm:pt>
    <dgm:pt modelId="{CCA9D717-7E84-4AE8-B43C-CC4C9EA82D95}" type="pres">
      <dgm:prSet presAssocID="{218A5264-2131-45A8-92C4-D1F2BBA64187}" presName="rootComposite" presStyleCnt="0"/>
      <dgm:spPr/>
    </dgm:pt>
    <dgm:pt modelId="{7BD549D1-72FA-4D9C-853A-C7D44BB614C6}" type="pres">
      <dgm:prSet presAssocID="{218A5264-2131-45A8-92C4-D1F2BBA64187}" presName="rootText" presStyleLbl="node3" presStyleIdx="3" presStyleCnt="7" custScaleX="101711" custScaleY="94047">
        <dgm:presLayoutVars>
          <dgm:chPref val="3"/>
        </dgm:presLayoutVars>
      </dgm:prSet>
      <dgm:spPr/>
      <dgm:t>
        <a:bodyPr/>
        <a:lstStyle/>
        <a:p>
          <a:endParaRPr lang="es-MX"/>
        </a:p>
      </dgm:t>
    </dgm:pt>
    <dgm:pt modelId="{5F7C69EE-81BA-4DDD-A454-8F302C0EFBE7}" type="pres">
      <dgm:prSet presAssocID="{218A5264-2131-45A8-92C4-D1F2BBA64187}" presName="rootConnector" presStyleLbl="node3" presStyleIdx="3" presStyleCnt="7"/>
      <dgm:spPr/>
      <dgm:t>
        <a:bodyPr/>
        <a:lstStyle/>
        <a:p>
          <a:endParaRPr lang="es-MX"/>
        </a:p>
      </dgm:t>
    </dgm:pt>
    <dgm:pt modelId="{176663B4-17BB-4620-A52E-0BFEEF0C746B}" type="pres">
      <dgm:prSet presAssocID="{218A5264-2131-45A8-92C4-D1F2BBA64187}" presName="hierChild4" presStyleCnt="0"/>
      <dgm:spPr/>
    </dgm:pt>
    <dgm:pt modelId="{4EFDF6EB-7F12-4E67-ACA1-5BDC42F16948}" type="pres">
      <dgm:prSet presAssocID="{7F32BBCB-37AE-464C-9F38-57467243CB8C}" presName="Name37" presStyleLbl="parChTrans1D4" presStyleIdx="0" presStyleCnt="6"/>
      <dgm:spPr/>
      <dgm:t>
        <a:bodyPr/>
        <a:lstStyle/>
        <a:p>
          <a:endParaRPr lang="es-MX"/>
        </a:p>
      </dgm:t>
    </dgm:pt>
    <dgm:pt modelId="{827BBC09-09F9-4FE0-BA13-AE671F8935AA}" type="pres">
      <dgm:prSet presAssocID="{8376CB52-CA6F-416D-BB22-C8B415C3C637}" presName="hierRoot2" presStyleCnt="0">
        <dgm:presLayoutVars>
          <dgm:hierBranch val="init"/>
        </dgm:presLayoutVars>
      </dgm:prSet>
      <dgm:spPr/>
    </dgm:pt>
    <dgm:pt modelId="{2346ACC5-B973-4B35-9CE1-217DCE44660E}" type="pres">
      <dgm:prSet presAssocID="{8376CB52-CA6F-416D-BB22-C8B415C3C637}" presName="rootComposite" presStyleCnt="0"/>
      <dgm:spPr/>
    </dgm:pt>
    <dgm:pt modelId="{65BF1BB8-A359-4F60-85B6-0886BAF36A97}" type="pres">
      <dgm:prSet presAssocID="{8376CB52-CA6F-416D-BB22-C8B415C3C637}" presName="rootText" presStyleLbl="node4" presStyleIdx="0" presStyleCnt="6">
        <dgm:presLayoutVars>
          <dgm:chPref val="3"/>
        </dgm:presLayoutVars>
      </dgm:prSet>
      <dgm:spPr/>
      <dgm:t>
        <a:bodyPr/>
        <a:lstStyle/>
        <a:p>
          <a:endParaRPr lang="es-MX"/>
        </a:p>
      </dgm:t>
    </dgm:pt>
    <dgm:pt modelId="{D2D83226-07EE-44CD-84DB-9529B5E3E6D8}" type="pres">
      <dgm:prSet presAssocID="{8376CB52-CA6F-416D-BB22-C8B415C3C637}" presName="rootConnector" presStyleLbl="node4" presStyleIdx="0" presStyleCnt="6"/>
      <dgm:spPr/>
      <dgm:t>
        <a:bodyPr/>
        <a:lstStyle/>
        <a:p>
          <a:endParaRPr lang="es-MX"/>
        </a:p>
      </dgm:t>
    </dgm:pt>
    <dgm:pt modelId="{C8CD2500-C1C1-4793-9AD4-7D14F3110F3F}" type="pres">
      <dgm:prSet presAssocID="{8376CB52-CA6F-416D-BB22-C8B415C3C637}" presName="hierChild4" presStyleCnt="0"/>
      <dgm:spPr/>
    </dgm:pt>
    <dgm:pt modelId="{6FB745D5-4632-4DA0-8078-23D0D54CBC23}" type="pres">
      <dgm:prSet presAssocID="{8376CB52-CA6F-416D-BB22-C8B415C3C637}" presName="hierChild5" presStyleCnt="0"/>
      <dgm:spPr/>
    </dgm:pt>
    <dgm:pt modelId="{FB327EE4-201B-479B-8C01-560FF7F1A9E7}" type="pres">
      <dgm:prSet presAssocID="{9EC92637-34AF-41CF-8B91-A29AC3AA9957}" presName="Name37" presStyleLbl="parChTrans1D4" presStyleIdx="1" presStyleCnt="6"/>
      <dgm:spPr/>
      <dgm:t>
        <a:bodyPr/>
        <a:lstStyle/>
        <a:p>
          <a:endParaRPr lang="es-MX"/>
        </a:p>
      </dgm:t>
    </dgm:pt>
    <dgm:pt modelId="{D87C7DB7-D59B-49FB-B853-A942C2702870}" type="pres">
      <dgm:prSet presAssocID="{617EFE67-F314-4101-A205-0888805838BC}" presName="hierRoot2" presStyleCnt="0">
        <dgm:presLayoutVars>
          <dgm:hierBranch val="init"/>
        </dgm:presLayoutVars>
      </dgm:prSet>
      <dgm:spPr/>
    </dgm:pt>
    <dgm:pt modelId="{293D8A43-6E95-4AA0-BE7D-6A369ED0EA4A}" type="pres">
      <dgm:prSet presAssocID="{617EFE67-F314-4101-A205-0888805838BC}" presName="rootComposite" presStyleCnt="0"/>
      <dgm:spPr/>
    </dgm:pt>
    <dgm:pt modelId="{03BA5966-2FB0-4FAC-82CB-B1258B155401}" type="pres">
      <dgm:prSet presAssocID="{617EFE67-F314-4101-A205-0888805838BC}" presName="rootText" presStyleLbl="node4" presStyleIdx="1" presStyleCnt="6">
        <dgm:presLayoutVars>
          <dgm:chPref val="3"/>
        </dgm:presLayoutVars>
      </dgm:prSet>
      <dgm:spPr/>
      <dgm:t>
        <a:bodyPr/>
        <a:lstStyle/>
        <a:p>
          <a:endParaRPr lang="es-MX"/>
        </a:p>
      </dgm:t>
    </dgm:pt>
    <dgm:pt modelId="{D97B4D1D-6F0E-4AE6-B190-613902BE3DB6}" type="pres">
      <dgm:prSet presAssocID="{617EFE67-F314-4101-A205-0888805838BC}" presName="rootConnector" presStyleLbl="node4" presStyleIdx="1" presStyleCnt="6"/>
      <dgm:spPr/>
      <dgm:t>
        <a:bodyPr/>
        <a:lstStyle/>
        <a:p>
          <a:endParaRPr lang="es-MX"/>
        </a:p>
      </dgm:t>
    </dgm:pt>
    <dgm:pt modelId="{2D306DC8-247D-48BF-B00D-6750C08B6CE4}" type="pres">
      <dgm:prSet presAssocID="{617EFE67-F314-4101-A205-0888805838BC}" presName="hierChild4" presStyleCnt="0"/>
      <dgm:spPr/>
    </dgm:pt>
    <dgm:pt modelId="{336DE465-F46F-487A-90FF-351A39306CAB}" type="pres">
      <dgm:prSet presAssocID="{617EFE67-F314-4101-A205-0888805838BC}" presName="hierChild5" presStyleCnt="0"/>
      <dgm:spPr/>
    </dgm:pt>
    <dgm:pt modelId="{CB98DB81-E914-4C5F-9B7C-24C5B8207A79}" type="pres">
      <dgm:prSet presAssocID="{218A5264-2131-45A8-92C4-D1F2BBA64187}" presName="hierChild5" presStyleCnt="0"/>
      <dgm:spPr/>
    </dgm:pt>
    <dgm:pt modelId="{D6434511-AB22-4EDB-AD94-64B907C7FECE}" type="pres">
      <dgm:prSet presAssocID="{C64EA3AC-2E11-4441-842B-BA150D4E88AA}" presName="hierChild5" presStyleCnt="0"/>
      <dgm:spPr/>
    </dgm:pt>
    <dgm:pt modelId="{C5DE8B70-3C89-4E52-88F6-7FC9BA6A85E5}" type="pres">
      <dgm:prSet presAssocID="{9F8C13E8-AA91-4D93-95AB-D3D91FAB2198}" presName="Name37" presStyleLbl="parChTrans1D2" presStyleIdx="2" presStyleCnt="7"/>
      <dgm:spPr/>
      <dgm:t>
        <a:bodyPr/>
        <a:lstStyle/>
        <a:p>
          <a:endParaRPr lang="es-MX"/>
        </a:p>
      </dgm:t>
    </dgm:pt>
    <dgm:pt modelId="{D95622B0-4DEF-45F5-9215-9E5D84251254}" type="pres">
      <dgm:prSet presAssocID="{25D2501E-6378-4A22-B220-43D632DA9187}" presName="hierRoot2" presStyleCnt="0">
        <dgm:presLayoutVars>
          <dgm:hierBranch val="init"/>
        </dgm:presLayoutVars>
      </dgm:prSet>
      <dgm:spPr/>
    </dgm:pt>
    <dgm:pt modelId="{4E82459D-B747-49B1-A6EA-956F3EA91BD6}" type="pres">
      <dgm:prSet presAssocID="{25D2501E-6378-4A22-B220-43D632DA9187}" presName="rootComposite" presStyleCnt="0"/>
      <dgm:spPr/>
    </dgm:pt>
    <dgm:pt modelId="{DEC1EFCC-4AD0-4EA9-9B4D-6EFC57627719}" type="pres">
      <dgm:prSet presAssocID="{25D2501E-6378-4A22-B220-43D632DA9187}" presName="rootText" presStyleLbl="node2" presStyleIdx="2" presStyleCnt="6" custScaleY="185661">
        <dgm:presLayoutVars>
          <dgm:chPref val="3"/>
        </dgm:presLayoutVars>
      </dgm:prSet>
      <dgm:spPr/>
      <dgm:t>
        <a:bodyPr/>
        <a:lstStyle/>
        <a:p>
          <a:endParaRPr lang="es-MX"/>
        </a:p>
      </dgm:t>
    </dgm:pt>
    <dgm:pt modelId="{05A5289E-C5FF-4129-B39A-3D778479D342}" type="pres">
      <dgm:prSet presAssocID="{25D2501E-6378-4A22-B220-43D632DA9187}" presName="rootConnector" presStyleLbl="node2" presStyleIdx="2" presStyleCnt="6"/>
      <dgm:spPr/>
      <dgm:t>
        <a:bodyPr/>
        <a:lstStyle/>
        <a:p>
          <a:endParaRPr lang="es-MX"/>
        </a:p>
      </dgm:t>
    </dgm:pt>
    <dgm:pt modelId="{F729B0B6-9D51-410E-9668-12415E3B04E5}" type="pres">
      <dgm:prSet presAssocID="{25D2501E-6378-4A22-B220-43D632DA9187}" presName="hierChild4" presStyleCnt="0"/>
      <dgm:spPr/>
    </dgm:pt>
    <dgm:pt modelId="{49218AA3-6461-4F47-A7F0-7E1C04745010}" type="pres">
      <dgm:prSet presAssocID="{C0547B93-1EE7-4794-8FE4-05BD5A328C0C}" presName="Name37" presStyleLbl="parChTrans1D3" presStyleIdx="4" presStyleCnt="7"/>
      <dgm:spPr/>
      <dgm:t>
        <a:bodyPr/>
        <a:lstStyle/>
        <a:p>
          <a:endParaRPr lang="es-MX"/>
        </a:p>
      </dgm:t>
    </dgm:pt>
    <dgm:pt modelId="{A228C16C-16DC-400E-977F-62B9D8F91FDD}" type="pres">
      <dgm:prSet presAssocID="{5C36CD76-E425-4E13-B737-49EBFF97D7E4}" presName="hierRoot2" presStyleCnt="0">
        <dgm:presLayoutVars>
          <dgm:hierBranch val="init"/>
        </dgm:presLayoutVars>
      </dgm:prSet>
      <dgm:spPr/>
    </dgm:pt>
    <dgm:pt modelId="{CBF29CB3-3514-478F-A71F-14F851D790BA}" type="pres">
      <dgm:prSet presAssocID="{5C36CD76-E425-4E13-B737-49EBFF97D7E4}" presName="rootComposite" presStyleCnt="0"/>
      <dgm:spPr/>
    </dgm:pt>
    <dgm:pt modelId="{655318BD-3987-466E-B02A-322E7A15AA67}" type="pres">
      <dgm:prSet presAssocID="{5C36CD76-E425-4E13-B737-49EBFF97D7E4}" presName="rootText" presStyleLbl="node3" presStyleIdx="4" presStyleCnt="7" custScaleX="102594" custScaleY="94576">
        <dgm:presLayoutVars>
          <dgm:chPref val="3"/>
        </dgm:presLayoutVars>
      </dgm:prSet>
      <dgm:spPr/>
      <dgm:t>
        <a:bodyPr/>
        <a:lstStyle/>
        <a:p>
          <a:endParaRPr lang="es-MX"/>
        </a:p>
      </dgm:t>
    </dgm:pt>
    <dgm:pt modelId="{3D55573F-657D-4A63-BFDA-D84E979FC7C3}" type="pres">
      <dgm:prSet presAssocID="{5C36CD76-E425-4E13-B737-49EBFF97D7E4}" presName="rootConnector" presStyleLbl="node3" presStyleIdx="4" presStyleCnt="7"/>
      <dgm:spPr/>
      <dgm:t>
        <a:bodyPr/>
        <a:lstStyle/>
        <a:p>
          <a:endParaRPr lang="es-MX"/>
        </a:p>
      </dgm:t>
    </dgm:pt>
    <dgm:pt modelId="{845A04C5-2990-46F3-A571-BE82CEC74EF6}" type="pres">
      <dgm:prSet presAssocID="{5C36CD76-E425-4E13-B737-49EBFF97D7E4}" presName="hierChild4" presStyleCnt="0"/>
      <dgm:spPr/>
    </dgm:pt>
    <dgm:pt modelId="{88F132AD-47AB-4A04-AEBD-364824796B5D}" type="pres">
      <dgm:prSet presAssocID="{1CA1245F-C9AB-4EF1-9650-7AFAC6206263}" presName="Name37" presStyleLbl="parChTrans1D4" presStyleIdx="2" presStyleCnt="6"/>
      <dgm:spPr/>
      <dgm:t>
        <a:bodyPr/>
        <a:lstStyle/>
        <a:p>
          <a:endParaRPr lang="es-MX"/>
        </a:p>
      </dgm:t>
    </dgm:pt>
    <dgm:pt modelId="{1343FADF-F9AF-4E0E-B9ED-BF5F5D0DB1AF}" type="pres">
      <dgm:prSet presAssocID="{E83C4817-5E77-4A5A-BFCE-EE554EF4084E}" presName="hierRoot2" presStyleCnt="0">
        <dgm:presLayoutVars>
          <dgm:hierBranch val="init"/>
        </dgm:presLayoutVars>
      </dgm:prSet>
      <dgm:spPr/>
    </dgm:pt>
    <dgm:pt modelId="{8F3096A3-1DA4-426B-A8E4-41505D9838FD}" type="pres">
      <dgm:prSet presAssocID="{E83C4817-5E77-4A5A-BFCE-EE554EF4084E}" presName="rootComposite" presStyleCnt="0"/>
      <dgm:spPr/>
    </dgm:pt>
    <dgm:pt modelId="{F8B9E3B1-BA18-4653-8018-C98087B0BF6B}" type="pres">
      <dgm:prSet presAssocID="{E83C4817-5E77-4A5A-BFCE-EE554EF4084E}" presName="rootText" presStyleLbl="node4" presStyleIdx="2" presStyleCnt="6">
        <dgm:presLayoutVars>
          <dgm:chPref val="3"/>
        </dgm:presLayoutVars>
      </dgm:prSet>
      <dgm:spPr/>
      <dgm:t>
        <a:bodyPr/>
        <a:lstStyle/>
        <a:p>
          <a:endParaRPr lang="es-MX"/>
        </a:p>
      </dgm:t>
    </dgm:pt>
    <dgm:pt modelId="{AD0FEA6A-0162-42A6-8A1F-FE7143E21FE3}" type="pres">
      <dgm:prSet presAssocID="{E83C4817-5E77-4A5A-BFCE-EE554EF4084E}" presName="rootConnector" presStyleLbl="node4" presStyleIdx="2" presStyleCnt="6"/>
      <dgm:spPr/>
      <dgm:t>
        <a:bodyPr/>
        <a:lstStyle/>
        <a:p>
          <a:endParaRPr lang="es-MX"/>
        </a:p>
      </dgm:t>
    </dgm:pt>
    <dgm:pt modelId="{F77BF8C7-4540-4D26-9199-386559A2AA77}" type="pres">
      <dgm:prSet presAssocID="{E83C4817-5E77-4A5A-BFCE-EE554EF4084E}" presName="hierChild4" presStyleCnt="0"/>
      <dgm:spPr/>
    </dgm:pt>
    <dgm:pt modelId="{87D43E06-19C1-486A-8CF2-5BC8DF2FC0B1}" type="pres">
      <dgm:prSet presAssocID="{E83C4817-5E77-4A5A-BFCE-EE554EF4084E}" presName="hierChild5" presStyleCnt="0"/>
      <dgm:spPr/>
    </dgm:pt>
    <dgm:pt modelId="{24B7BD4A-5365-4013-8240-87106695ACBF}" type="pres">
      <dgm:prSet presAssocID="{5C36CD76-E425-4E13-B737-49EBFF97D7E4}" presName="hierChild5" presStyleCnt="0"/>
      <dgm:spPr/>
    </dgm:pt>
    <dgm:pt modelId="{EAA49744-D375-44A5-8410-FCCE32661463}" type="pres">
      <dgm:prSet presAssocID="{25D2501E-6378-4A22-B220-43D632DA9187}" presName="hierChild5" presStyleCnt="0"/>
      <dgm:spPr/>
    </dgm:pt>
    <dgm:pt modelId="{F54DB40E-F13C-43EC-AC91-74B24358D155}" type="pres">
      <dgm:prSet presAssocID="{0412B792-C60C-48EF-86BA-FBAF6A41A3D0}" presName="Name37" presStyleLbl="parChTrans1D2" presStyleIdx="3" presStyleCnt="7"/>
      <dgm:spPr/>
      <dgm:t>
        <a:bodyPr/>
        <a:lstStyle/>
        <a:p>
          <a:endParaRPr lang="es-MX"/>
        </a:p>
      </dgm:t>
    </dgm:pt>
    <dgm:pt modelId="{E32A3D40-BD48-4298-B898-88017133E4EB}" type="pres">
      <dgm:prSet presAssocID="{EFDF495E-2DFD-4C3E-8545-C7DBB4396655}" presName="hierRoot2" presStyleCnt="0">
        <dgm:presLayoutVars>
          <dgm:hierBranch val="init"/>
        </dgm:presLayoutVars>
      </dgm:prSet>
      <dgm:spPr/>
    </dgm:pt>
    <dgm:pt modelId="{CCE00C63-6EFA-4974-9DCF-6A0FF8B2714A}" type="pres">
      <dgm:prSet presAssocID="{EFDF495E-2DFD-4C3E-8545-C7DBB4396655}" presName="rootComposite" presStyleCnt="0"/>
      <dgm:spPr/>
    </dgm:pt>
    <dgm:pt modelId="{FA6BA261-F13A-4051-91CB-AEE25A69E7FD}" type="pres">
      <dgm:prSet presAssocID="{EFDF495E-2DFD-4C3E-8545-C7DBB4396655}" presName="rootText" presStyleLbl="node2" presStyleIdx="3" presStyleCnt="6" custScaleY="185231">
        <dgm:presLayoutVars>
          <dgm:chPref val="3"/>
        </dgm:presLayoutVars>
      </dgm:prSet>
      <dgm:spPr/>
      <dgm:t>
        <a:bodyPr/>
        <a:lstStyle/>
        <a:p>
          <a:endParaRPr lang="es-MX"/>
        </a:p>
      </dgm:t>
    </dgm:pt>
    <dgm:pt modelId="{7C1D1D65-77D0-47C6-A344-62F35CFB439F}" type="pres">
      <dgm:prSet presAssocID="{EFDF495E-2DFD-4C3E-8545-C7DBB4396655}" presName="rootConnector" presStyleLbl="node2" presStyleIdx="3" presStyleCnt="6"/>
      <dgm:spPr/>
      <dgm:t>
        <a:bodyPr/>
        <a:lstStyle/>
        <a:p>
          <a:endParaRPr lang="es-MX"/>
        </a:p>
      </dgm:t>
    </dgm:pt>
    <dgm:pt modelId="{EC63F04A-CDAB-468A-84E0-A4981498D131}" type="pres">
      <dgm:prSet presAssocID="{EFDF495E-2DFD-4C3E-8545-C7DBB4396655}" presName="hierChild4" presStyleCnt="0"/>
      <dgm:spPr/>
    </dgm:pt>
    <dgm:pt modelId="{68966100-441D-434B-9654-BA588AEC6F71}" type="pres">
      <dgm:prSet presAssocID="{F3BEA4D7-ACE9-49EB-B381-3E7F91913EB2}" presName="Name37" presStyleLbl="parChTrans1D3" presStyleIdx="5" presStyleCnt="7"/>
      <dgm:spPr/>
      <dgm:t>
        <a:bodyPr/>
        <a:lstStyle/>
        <a:p>
          <a:endParaRPr lang="es-MX"/>
        </a:p>
      </dgm:t>
    </dgm:pt>
    <dgm:pt modelId="{BE3DF1DF-F8F9-42E0-B3AF-FC4B4091C969}" type="pres">
      <dgm:prSet presAssocID="{603B441E-F36E-44DA-9B85-B82A022EC64C}" presName="hierRoot2" presStyleCnt="0">
        <dgm:presLayoutVars>
          <dgm:hierBranch val="init"/>
        </dgm:presLayoutVars>
      </dgm:prSet>
      <dgm:spPr/>
    </dgm:pt>
    <dgm:pt modelId="{DA2E656C-8D01-42E6-9142-4F748E158F1B}" type="pres">
      <dgm:prSet presAssocID="{603B441E-F36E-44DA-9B85-B82A022EC64C}" presName="rootComposite" presStyleCnt="0"/>
      <dgm:spPr/>
    </dgm:pt>
    <dgm:pt modelId="{BAA6226B-1053-496B-B6D8-25CE8FB0F710}" type="pres">
      <dgm:prSet presAssocID="{603B441E-F36E-44DA-9B85-B82A022EC64C}" presName="rootText" presStyleLbl="node3" presStyleIdx="5" presStyleCnt="7">
        <dgm:presLayoutVars>
          <dgm:chPref val="3"/>
        </dgm:presLayoutVars>
      </dgm:prSet>
      <dgm:spPr/>
      <dgm:t>
        <a:bodyPr/>
        <a:lstStyle/>
        <a:p>
          <a:endParaRPr lang="es-MX"/>
        </a:p>
      </dgm:t>
    </dgm:pt>
    <dgm:pt modelId="{75AAB323-832C-4728-AC49-E3C9B11BBA3C}" type="pres">
      <dgm:prSet presAssocID="{603B441E-F36E-44DA-9B85-B82A022EC64C}" presName="rootConnector" presStyleLbl="node3" presStyleIdx="5" presStyleCnt="7"/>
      <dgm:spPr/>
      <dgm:t>
        <a:bodyPr/>
        <a:lstStyle/>
        <a:p>
          <a:endParaRPr lang="es-MX"/>
        </a:p>
      </dgm:t>
    </dgm:pt>
    <dgm:pt modelId="{4563C1C0-1611-4BB1-A314-99BD6E9A40C9}" type="pres">
      <dgm:prSet presAssocID="{603B441E-F36E-44DA-9B85-B82A022EC64C}" presName="hierChild4" presStyleCnt="0"/>
      <dgm:spPr/>
    </dgm:pt>
    <dgm:pt modelId="{1E530BAA-3F93-4104-A119-63113255D5FA}" type="pres">
      <dgm:prSet presAssocID="{603B441E-F36E-44DA-9B85-B82A022EC64C}" presName="hierChild5" presStyleCnt="0"/>
      <dgm:spPr/>
    </dgm:pt>
    <dgm:pt modelId="{992CE8F0-10D2-46E3-A76C-620F739EA0B0}" type="pres">
      <dgm:prSet presAssocID="{EFDF495E-2DFD-4C3E-8545-C7DBB4396655}" presName="hierChild5" presStyleCnt="0"/>
      <dgm:spPr/>
    </dgm:pt>
    <dgm:pt modelId="{AD2AE44C-86A5-4D07-9774-79D874418591}" type="pres">
      <dgm:prSet presAssocID="{A8B28560-8049-450F-A34C-8700814255D1}" presName="Name37" presStyleLbl="parChTrans1D2" presStyleIdx="4" presStyleCnt="7"/>
      <dgm:spPr/>
      <dgm:t>
        <a:bodyPr/>
        <a:lstStyle/>
        <a:p>
          <a:endParaRPr lang="es-MX"/>
        </a:p>
      </dgm:t>
    </dgm:pt>
    <dgm:pt modelId="{56BA8F3B-031C-4E56-AA49-DC1208B96936}" type="pres">
      <dgm:prSet presAssocID="{8A8E55D6-8497-4096-A4C0-EEAF237478D7}" presName="hierRoot2" presStyleCnt="0">
        <dgm:presLayoutVars>
          <dgm:hierBranch val="init"/>
        </dgm:presLayoutVars>
      </dgm:prSet>
      <dgm:spPr/>
    </dgm:pt>
    <dgm:pt modelId="{1C023296-8639-464D-B271-45916131479E}" type="pres">
      <dgm:prSet presAssocID="{8A8E55D6-8497-4096-A4C0-EEAF237478D7}" presName="rootComposite" presStyleCnt="0"/>
      <dgm:spPr/>
    </dgm:pt>
    <dgm:pt modelId="{B3D88129-4522-4E7C-B8E9-E71CD290DE9F}" type="pres">
      <dgm:prSet presAssocID="{8A8E55D6-8497-4096-A4C0-EEAF237478D7}" presName="rootText" presStyleLbl="node2" presStyleIdx="4" presStyleCnt="6" custScaleY="191798">
        <dgm:presLayoutVars>
          <dgm:chPref val="3"/>
        </dgm:presLayoutVars>
      </dgm:prSet>
      <dgm:spPr/>
      <dgm:t>
        <a:bodyPr/>
        <a:lstStyle/>
        <a:p>
          <a:endParaRPr lang="es-MX"/>
        </a:p>
      </dgm:t>
    </dgm:pt>
    <dgm:pt modelId="{71D86789-F25D-40AA-8085-3C792632A870}" type="pres">
      <dgm:prSet presAssocID="{8A8E55D6-8497-4096-A4C0-EEAF237478D7}" presName="rootConnector" presStyleLbl="node2" presStyleIdx="4" presStyleCnt="6"/>
      <dgm:spPr/>
      <dgm:t>
        <a:bodyPr/>
        <a:lstStyle/>
        <a:p>
          <a:endParaRPr lang="es-MX"/>
        </a:p>
      </dgm:t>
    </dgm:pt>
    <dgm:pt modelId="{10DD3F86-68E6-4F5D-B930-8F86EFDC69BE}" type="pres">
      <dgm:prSet presAssocID="{8A8E55D6-8497-4096-A4C0-EEAF237478D7}" presName="hierChild4" presStyleCnt="0"/>
      <dgm:spPr/>
    </dgm:pt>
    <dgm:pt modelId="{6F55E9BE-FA21-4B3C-A418-9ADFE81349F9}" type="pres">
      <dgm:prSet presAssocID="{8A8E55D6-8497-4096-A4C0-EEAF237478D7}" presName="hierChild5" presStyleCnt="0"/>
      <dgm:spPr/>
    </dgm:pt>
    <dgm:pt modelId="{FF06B147-1444-4ACE-90A5-40F61EE72512}" type="pres">
      <dgm:prSet presAssocID="{06A4B800-5BCD-439C-B677-F796F65A156C}" presName="Name37" presStyleLbl="parChTrans1D2" presStyleIdx="5" presStyleCnt="7"/>
      <dgm:spPr/>
      <dgm:t>
        <a:bodyPr/>
        <a:lstStyle/>
        <a:p>
          <a:endParaRPr lang="es-MX"/>
        </a:p>
      </dgm:t>
    </dgm:pt>
    <dgm:pt modelId="{B7C793B9-F2DD-439E-9314-9E9061270F66}" type="pres">
      <dgm:prSet presAssocID="{0D66F8D0-4DA8-4697-ABD8-819B03E7D399}" presName="hierRoot2" presStyleCnt="0">
        <dgm:presLayoutVars>
          <dgm:hierBranch val="init"/>
        </dgm:presLayoutVars>
      </dgm:prSet>
      <dgm:spPr/>
    </dgm:pt>
    <dgm:pt modelId="{DE4C2C38-F26A-4A06-B8EC-CC6479128CDB}" type="pres">
      <dgm:prSet presAssocID="{0D66F8D0-4DA8-4697-ABD8-819B03E7D399}" presName="rootComposite" presStyleCnt="0"/>
      <dgm:spPr/>
    </dgm:pt>
    <dgm:pt modelId="{99E47551-F9DE-4FF3-B174-FCB30B8FBF9B}" type="pres">
      <dgm:prSet presAssocID="{0D66F8D0-4DA8-4697-ABD8-819B03E7D399}" presName="rootText" presStyleLbl="node2" presStyleIdx="5" presStyleCnt="6" custScaleY="191798">
        <dgm:presLayoutVars>
          <dgm:chPref val="3"/>
        </dgm:presLayoutVars>
      </dgm:prSet>
      <dgm:spPr/>
      <dgm:t>
        <a:bodyPr/>
        <a:lstStyle/>
        <a:p>
          <a:endParaRPr lang="es-MX"/>
        </a:p>
      </dgm:t>
    </dgm:pt>
    <dgm:pt modelId="{765E70F5-1349-4EC6-88CC-1DECBE461795}" type="pres">
      <dgm:prSet presAssocID="{0D66F8D0-4DA8-4697-ABD8-819B03E7D399}" presName="rootConnector" presStyleLbl="node2" presStyleIdx="5" presStyleCnt="6"/>
      <dgm:spPr/>
      <dgm:t>
        <a:bodyPr/>
        <a:lstStyle/>
        <a:p>
          <a:endParaRPr lang="es-MX"/>
        </a:p>
      </dgm:t>
    </dgm:pt>
    <dgm:pt modelId="{E90C835D-5181-4B1B-B0F9-F4796E0E5BB4}" type="pres">
      <dgm:prSet presAssocID="{0D66F8D0-4DA8-4697-ABD8-819B03E7D399}" presName="hierChild4" presStyleCnt="0"/>
      <dgm:spPr/>
    </dgm:pt>
    <dgm:pt modelId="{36B0A27C-6AE3-4027-98E0-1E76962ABBF8}" type="pres">
      <dgm:prSet presAssocID="{7AC93E76-E8DC-4343-96AA-623F89B7DB95}" presName="Name37" presStyleLbl="parChTrans1D3" presStyleIdx="6" presStyleCnt="7"/>
      <dgm:spPr/>
      <dgm:t>
        <a:bodyPr/>
        <a:lstStyle/>
        <a:p>
          <a:endParaRPr lang="es-MX"/>
        </a:p>
      </dgm:t>
    </dgm:pt>
    <dgm:pt modelId="{B8A3E733-739B-45E2-AB0E-1141B4F16712}" type="pres">
      <dgm:prSet presAssocID="{875D198E-AC75-4220-AFB7-348041E0D604}" presName="hierRoot2" presStyleCnt="0">
        <dgm:presLayoutVars>
          <dgm:hierBranch val="init"/>
        </dgm:presLayoutVars>
      </dgm:prSet>
      <dgm:spPr/>
    </dgm:pt>
    <dgm:pt modelId="{7F77A185-FB31-4996-B233-8AD945B63546}" type="pres">
      <dgm:prSet presAssocID="{875D198E-AC75-4220-AFB7-348041E0D604}" presName="rootComposite" presStyleCnt="0"/>
      <dgm:spPr/>
    </dgm:pt>
    <dgm:pt modelId="{02BE3A3F-E592-4543-942D-0FC67D50972D}" type="pres">
      <dgm:prSet presAssocID="{875D198E-AC75-4220-AFB7-348041E0D604}" presName="rootText" presStyleLbl="node3" presStyleIdx="6" presStyleCnt="7" custLinFactNeighborX="15001" custLinFactNeighborY="19790">
        <dgm:presLayoutVars>
          <dgm:chPref val="3"/>
        </dgm:presLayoutVars>
      </dgm:prSet>
      <dgm:spPr/>
      <dgm:t>
        <a:bodyPr/>
        <a:lstStyle/>
        <a:p>
          <a:endParaRPr lang="es-MX"/>
        </a:p>
      </dgm:t>
    </dgm:pt>
    <dgm:pt modelId="{2F389A34-9005-4646-8E37-A8EEB6465A1A}" type="pres">
      <dgm:prSet presAssocID="{875D198E-AC75-4220-AFB7-348041E0D604}" presName="rootConnector" presStyleLbl="node3" presStyleIdx="6" presStyleCnt="7"/>
      <dgm:spPr/>
      <dgm:t>
        <a:bodyPr/>
        <a:lstStyle/>
        <a:p>
          <a:endParaRPr lang="es-MX"/>
        </a:p>
      </dgm:t>
    </dgm:pt>
    <dgm:pt modelId="{785DEBAC-C7A8-470F-9476-19A7A5801DFB}" type="pres">
      <dgm:prSet presAssocID="{875D198E-AC75-4220-AFB7-348041E0D604}" presName="hierChild4" presStyleCnt="0"/>
      <dgm:spPr/>
    </dgm:pt>
    <dgm:pt modelId="{E52477AC-CBB0-45EA-8F47-5C0B37465958}" type="pres">
      <dgm:prSet presAssocID="{B9EFE836-D338-44CA-ACB2-5C7834D15CC1}" presName="Name37" presStyleLbl="parChTrans1D4" presStyleIdx="3" presStyleCnt="6"/>
      <dgm:spPr/>
      <dgm:t>
        <a:bodyPr/>
        <a:lstStyle/>
        <a:p>
          <a:endParaRPr lang="es-MX"/>
        </a:p>
      </dgm:t>
    </dgm:pt>
    <dgm:pt modelId="{02E93C10-2381-4B84-AB90-4428A9EA9CFA}" type="pres">
      <dgm:prSet presAssocID="{2A0CEEAC-75F1-4591-B27F-D81E323B9202}" presName="hierRoot2" presStyleCnt="0">
        <dgm:presLayoutVars>
          <dgm:hierBranch val="init"/>
        </dgm:presLayoutVars>
      </dgm:prSet>
      <dgm:spPr/>
    </dgm:pt>
    <dgm:pt modelId="{F8727B7B-12FB-45B6-A0C3-656B76FC44F1}" type="pres">
      <dgm:prSet presAssocID="{2A0CEEAC-75F1-4591-B27F-D81E323B9202}" presName="rootComposite" presStyleCnt="0"/>
      <dgm:spPr/>
    </dgm:pt>
    <dgm:pt modelId="{BFE8099D-53C7-43D1-AF3D-705B907ADDC2}" type="pres">
      <dgm:prSet presAssocID="{2A0CEEAC-75F1-4591-B27F-D81E323B9202}" presName="rootText" presStyleLbl="node4" presStyleIdx="3" presStyleCnt="6">
        <dgm:presLayoutVars>
          <dgm:chPref val="3"/>
        </dgm:presLayoutVars>
      </dgm:prSet>
      <dgm:spPr/>
      <dgm:t>
        <a:bodyPr/>
        <a:lstStyle/>
        <a:p>
          <a:endParaRPr lang="es-MX"/>
        </a:p>
      </dgm:t>
    </dgm:pt>
    <dgm:pt modelId="{26094770-C84B-4D6F-9B38-84D9222C2B99}" type="pres">
      <dgm:prSet presAssocID="{2A0CEEAC-75F1-4591-B27F-D81E323B9202}" presName="rootConnector" presStyleLbl="node4" presStyleIdx="3" presStyleCnt="6"/>
      <dgm:spPr/>
      <dgm:t>
        <a:bodyPr/>
        <a:lstStyle/>
        <a:p>
          <a:endParaRPr lang="es-MX"/>
        </a:p>
      </dgm:t>
    </dgm:pt>
    <dgm:pt modelId="{D0A65D43-6AAF-4888-92F1-2E1C5599593A}" type="pres">
      <dgm:prSet presAssocID="{2A0CEEAC-75F1-4591-B27F-D81E323B9202}" presName="hierChild4" presStyleCnt="0"/>
      <dgm:spPr/>
    </dgm:pt>
    <dgm:pt modelId="{3C3C70D7-6481-4ECA-AA14-39E70EE055F1}" type="pres">
      <dgm:prSet presAssocID="{2A0CEEAC-75F1-4591-B27F-D81E323B9202}" presName="hierChild5" presStyleCnt="0"/>
      <dgm:spPr/>
    </dgm:pt>
    <dgm:pt modelId="{F12827BC-A8FE-4DDE-A543-2EBBAFAC2AC2}" type="pres">
      <dgm:prSet presAssocID="{88507E12-084E-44B2-AC32-CD5176E8B443}" presName="Name37" presStyleLbl="parChTrans1D4" presStyleIdx="4" presStyleCnt="6"/>
      <dgm:spPr/>
      <dgm:t>
        <a:bodyPr/>
        <a:lstStyle/>
        <a:p>
          <a:endParaRPr lang="es-MX"/>
        </a:p>
      </dgm:t>
    </dgm:pt>
    <dgm:pt modelId="{1459CB26-DDA0-4B3E-95E5-0549C8641A35}" type="pres">
      <dgm:prSet presAssocID="{0542C130-A202-46B3-977E-C7A5C680C8E9}" presName="hierRoot2" presStyleCnt="0">
        <dgm:presLayoutVars>
          <dgm:hierBranch val="init"/>
        </dgm:presLayoutVars>
      </dgm:prSet>
      <dgm:spPr/>
    </dgm:pt>
    <dgm:pt modelId="{679DC98F-078E-4655-872E-557D869856D4}" type="pres">
      <dgm:prSet presAssocID="{0542C130-A202-46B3-977E-C7A5C680C8E9}" presName="rootComposite" presStyleCnt="0"/>
      <dgm:spPr/>
    </dgm:pt>
    <dgm:pt modelId="{53ABD30B-CB8C-458D-BBCA-7CA82D7B0891}" type="pres">
      <dgm:prSet presAssocID="{0542C130-A202-46B3-977E-C7A5C680C8E9}" presName="rootText" presStyleLbl="node4" presStyleIdx="4" presStyleCnt="6">
        <dgm:presLayoutVars>
          <dgm:chPref val="3"/>
        </dgm:presLayoutVars>
      </dgm:prSet>
      <dgm:spPr/>
      <dgm:t>
        <a:bodyPr/>
        <a:lstStyle/>
        <a:p>
          <a:endParaRPr lang="es-MX"/>
        </a:p>
      </dgm:t>
    </dgm:pt>
    <dgm:pt modelId="{74433DCA-415A-4713-A84D-B50C5FD0E599}" type="pres">
      <dgm:prSet presAssocID="{0542C130-A202-46B3-977E-C7A5C680C8E9}" presName="rootConnector" presStyleLbl="node4" presStyleIdx="4" presStyleCnt="6"/>
      <dgm:spPr/>
      <dgm:t>
        <a:bodyPr/>
        <a:lstStyle/>
        <a:p>
          <a:endParaRPr lang="es-MX"/>
        </a:p>
      </dgm:t>
    </dgm:pt>
    <dgm:pt modelId="{4ABF9DED-9792-4906-9242-29E1B91168F7}" type="pres">
      <dgm:prSet presAssocID="{0542C130-A202-46B3-977E-C7A5C680C8E9}" presName="hierChild4" presStyleCnt="0"/>
      <dgm:spPr/>
    </dgm:pt>
    <dgm:pt modelId="{56CDA942-B933-439B-A9D9-BAD0DC629C95}" type="pres">
      <dgm:prSet presAssocID="{0542C130-A202-46B3-977E-C7A5C680C8E9}" presName="hierChild5" presStyleCnt="0"/>
      <dgm:spPr/>
    </dgm:pt>
    <dgm:pt modelId="{A6ED61DC-304F-4722-A5CA-96F5483DEFDF}" type="pres">
      <dgm:prSet presAssocID="{28E3AFC7-4C68-4588-95B0-17056B2A50C8}" presName="Name37" presStyleLbl="parChTrans1D4" presStyleIdx="5" presStyleCnt="6"/>
      <dgm:spPr/>
      <dgm:t>
        <a:bodyPr/>
        <a:lstStyle/>
        <a:p>
          <a:endParaRPr lang="es-MX"/>
        </a:p>
      </dgm:t>
    </dgm:pt>
    <dgm:pt modelId="{62469692-BDA3-4C72-B32D-E80321A3C884}" type="pres">
      <dgm:prSet presAssocID="{2504ABCA-FF34-4086-BA0A-11A9FA849D19}" presName="hierRoot2" presStyleCnt="0">
        <dgm:presLayoutVars>
          <dgm:hierBranch val="init"/>
        </dgm:presLayoutVars>
      </dgm:prSet>
      <dgm:spPr/>
    </dgm:pt>
    <dgm:pt modelId="{50386EBB-5034-4D8A-91F2-7EF2A09E549E}" type="pres">
      <dgm:prSet presAssocID="{2504ABCA-FF34-4086-BA0A-11A9FA849D19}" presName="rootComposite" presStyleCnt="0"/>
      <dgm:spPr/>
    </dgm:pt>
    <dgm:pt modelId="{3BEFBA1D-0B8D-48FE-BA29-1C1F01765554}" type="pres">
      <dgm:prSet presAssocID="{2504ABCA-FF34-4086-BA0A-11A9FA849D19}" presName="rootText" presStyleLbl="node4" presStyleIdx="5" presStyleCnt="6">
        <dgm:presLayoutVars>
          <dgm:chPref val="3"/>
        </dgm:presLayoutVars>
      </dgm:prSet>
      <dgm:spPr/>
      <dgm:t>
        <a:bodyPr/>
        <a:lstStyle/>
        <a:p>
          <a:endParaRPr lang="es-MX"/>
        </a:p>
      </dgm:t>
    </dgm:pt>
    <dgm:pt modelId="{6EA5CF88-F8C4-48B7-88E7-DEA399D8FC7C}" type="pres">
      <dgm:prSet presAssocID="{2504ABCA-FF34-4086-BA0A-11A9FA849D19}" presName="rootConnector" presStyleLbl="node4" presStyleIdx="5" presStyleCnt="6"/>
      <dgm:spPr/>
      <dgm:t>
        <a:bodyPr/>
        <a:lstStyle/>
        <a:p>
          <a:endParaRPr lang="es-MX"/>
        </a:p>
      </dgm:t>
    </dgm:pt>
    <dgm:pt modelId="{9EED0D49-25A1-4667-96A7-0A8EFC416BD7}" type="pres">
      <dgm:prSet presAssocID="{2504ABCA-FF34-4086-BA0A-11A9FA849D19}" presName="hierChild4" presStyleCnt="0"/>
      <dgm:spPr/>
    </dgm:pt>
    <dgm:pt modelId="{CB95EFD2-8C95-461E-B416-463932F64726}" type="pres">
      <dgm:prSet presAssocID="{2504ABCA-FF34-4086-BA0A-11A9FA849D19}" presName="hierChild5" presStyleCnt="0"/>
      <dgm:spPr/>
    </dgm:pt>
    <dgm:pt modelId="{74A5E6C2-1F8B-4517-9E0D-9BDD443A7132}" type="pres">
      <dgm:prSet presAssocID="{875D198E-AC75-4220-AFB7-348041E0D604}" presName="hierChild5" presStyleCnt="0"/>
      <dgm:spPr/>
    </dgm:pt>
    <dgm:pt modelId="{902F55D4-EE12-4D3B-8CDC-86D250287E97}" type="pres">
      <dgm:prSet presAssocID="{0D66F8D0-4DA8-4697-ABD8-819B03E7D399}" presName="hierChild5" presStyleCnt="0"/>
      <dgm:spPr/>
    </dgm:pt>
    <dgm:pt modelId="{7146369F-FC97-4C07-BE91-0FB1B1C665DF}" type="pres">
      <dgm:prSet presAssocID="{43DDB9B4-0454-4FD0-9652-A93C9AC20AFE}" presName="hierChild3" presStyleCnt="0"/>
      <dgm:spPr/>
    </dgm:pt>
    <dgm:pt modelId="{4D68CAB0-9AAC-446A-B6B3-12F2EE6F4BB9}" type="pres">
      <dgm:prSet presAssocID="{32F85B47-D672-4420-B9EA-4C3BA228F7E9}" presName="Name111" presStyleLbl="parChTrans1D2" presStyleIdx="6" presStyleCnt="7"/>
      <dgm:spPr/>
      <dgm:t>
        <a:bodyPr/>
        <a:lstStyle/>
        <a:p>
          <a:endParaRPr lang="es-MX"/>
        </a:p>
      </dgm:t>
    </dgm:pt>
    <dgm:pt modelId="{85AEC4D2-48A4-46B5-96BF-345335D86F28}" type="pres">
      <dgm:prSet presAssocID="{C7C3CDF4-6C4B-4A6E-B534-97196F14024E}" presName="hierRoot3" presStyleCnt="0">
        <dgm:presLayoutVars>
          <dgm:hierBranch val="init"/>
        </dgm:presLayoutVars>
      </dgm:prSet>
      <dgm:spPr/>
    </dgm:pt>
    <dgm:pt modelId="{28AF012B-BC75-40F6-A175-1597196D7F05}" type="pres">
      <dgm:prSet presAssocID="{C7C3CDF4-6C4B-4A6E-B534-97196F14024E}" presName="rootComposite3" presStyleCnt="0"/>
      <dgm:spPr/>
    </dgm:pt>
    <dgm:pt modelId="{4358568D-4A3F-49BF-857B-98A74A72918E}" type="pres">
      <dgm:prSet presAssocID="{C7C3CDF4-6C4B-4A6E-B534-97196F14024E}" presName="rootText3" presStyleLbl="asst1" presStyleIdx="0" presStyleCnt="1" custScaleX="116692" custLinFactNeighborX="-54919" custLinFactNeighborY="6377">
        <dgm:presLayoutVars>
          <dgm:chPref val="3"/>
        </dgm:presLayoutVars>
      </dgm:prSet>
      <dgm:spPr/>
      <dgm:t>
        <a:bodyPr/>
        <a:lstStyle/>
        <a:p>
          <a:endParaRPr lang="es-MX"/>
        </a:p>
      </dgm:t>
    </dgm:pt>
    <dgm:pt modelId="{1BE6754F-A29F-49C1-A501-FB2F06016800}" type="pres">
      <dgm:prSet presAssocID="{C7C3CDF4-6C4B-4A6E-B534-97196F14024E}" presName="rootConnector3" presStyleLbl="asst1" presStyleIdx="0" presStyleCnt="1"/>
      <dgm:spPr/>
      <dgm:t>
        <a:bodyPr/>
        <a:lstStyle/>
        <a:p>
          <a:endParaRPr lang="es-MX"/>
        </a:p>
      </dgm:t>
    </dgm:pt>
    <dgm:pt modelId="{BE6F0023-485C-4557-90A9-8C40D4279B8A}" type="pres">
      <dgm:prSet presAssocID="{C7C3CDF4-6C4B-4A6E-B534-97196F14024E}" presName="hierChild6" presStyleCnt="0"/>
      <dgm:spPr/>
    </dgm:pt>
    <dgm:pt modelId="{58A11175-4130-4BAD-8EAE-2AA9305FB038}" type="pres">
      <dgm:prSet presAssocID="{C7C3CDF4-6C4B-4A6E-B534-97196F14024E}" presName="hierChild7" presStyleCnt="0"/>
      <dgm:spPr/>
    </dgm:pt>
  </dgm:ptLst>
  <dgm:cxnLst>
    <dgm:cxn modelId="{337B6535-A9F7-4CD6-9A8B-6A399331BBFC}" srcId="{EFDF495E-2DFD-4C3E-8545-C7DBB4396655}" destId="{603B441E-F36E-44DA-9B85-B82A022EC64C}" srcOrd="0" destOrd="0" parTransId="{F3BEA4D7-ACE9-49EB-B381-3E7F91913EB2}" sibTransId="{9C08381F-5687-4A28-B08C-D92E3468010C}"/>
    <dgm:cxn modelId="{48496A8F-FDA6-4AC4-9B3D-3CD9FE136241}" type="presOf" srcId="{7F32BBCB-37AE-464C-9F38-57467243CB8C}" destId="{4EFDF6EB-7F12-4E67-ACA1-5BDC42F16948}" srcOrd="0" destOrd="0" presId="urn:microsoft.com/office/officeart/2005/8/layout/orgChart1"/>
    <dgm:cxn modelId="{629418DB-160F-4F40-B8AD-E2D56E7506FC}" type="presOf" srcId="{218A5264-2131-45A8-92C4-D1F2BBA64187}" destId="{7BD549D1-72FA-4D9C-853A-C7D44BB614C6}" srcOrd="0" destOrd="0" presId="urn:microsoft.com/office/officeart/2005/8/layout/orgChart1"/>
    <dgm:cxn modelId="{2C7C3193-7CFD-4BEB-8AE6-089612C95E6A}" type="presOf" srcId="{EFDF495E-2DFD-4C3E-8545-C7DBB4396655}" destId="{FA6BA261-F13A-4051-91CB-AEE25A69E7FD}" srcOrd="0" destOrd="0" presId="urn:microsoft.com/office/officeart/2005/8/layout/orgChart1"/>
    <dgm:cxn modelId="{CBBA52CC-2739-4417-BA70-6BA20B90FD1D}" type="presOf" srcId="{48C5957D-6DD1-407C-BFAC-5F7E98216560}" destId="{EAC48B21-2EA2-4C49-A1E2-708996FDF1C2}" srcOrd="0" destOrd="0" presId="urn:microsoft.com/office/officeart/2005/8/layout/orgChart1"/>
    <dgm:cxn modelId="{5A51DC4F-771B-466A-8C08-51DE69BFE680}" srcId="{218A5264-2131-45A8-92C4-D1F2BBA64187}" destId="{617EFE67-F314-4101-A205-0888805838BC}" srcOrd="1" destOrd="0" parTransId="{9EC92637-34AF-41CF-8B91-A29AC3AA9957}" sibTransId="{C213C307-76B1-49FE-A7BE-23F140EAFD3C}"/>
    <dgm:cxn modelId="{1DE120C9-C921-49F0-9735-47AFE9742F9B}" type="presOf" srcId="{EFDF495E-2DFD-4C3E-8545-C7DBB4396655}" destId="{7C1D1D65-77D0-47C6-A344-62F35CFB439F}" srcOrd="1" destOrd="0" presId="urn:microsoft.com/office/officeart/2005/8/layout/orgChart1"/>
    <dgm:cxn modelId="{677B59F9-BFAD-41C0-8A39-6A4A5F3F520A}" type="presOf" srcId="{12472C58-A998-4844-8F48-6F6388B1B8F0}" destId="{53C539A6-6036-4958-ACDA-E4C5F01C057F}" srcOrd="0" destOrd="0" presId="urn:microsoft.com/office/officeart/2005/8/layout/orgChart1"/>
    <dgm:cxn modelId="{DFC9F590-94B0-47C8-8671-8D2A83EC3CA0}" type="presOf" srcId="{7AC93E76-E8DC-4343-96AA-623F89B7DB95}" destId="{36B0A27C-6AE3-4027-98E0-1E76962ABBF8}" srcOrd="0" destOrd="0" presId="urn:microsoft.com/office/officeart/2005/8/layout/orgChart1"/>
    <dgm:cxn modelId="{8BBAF668-DC59-4344-9732-DCDE137ECA32}" type="presOf" srcId="{567E9E0C-5955-4F69-AC41-F0B632CD6CEA}" destId="{8B9A831C-3EA9-471C-8486-47980668CA42}" srcOrd="0" destOrd="0" presId="urn:microsoft.com/office/officeart/2005/8/layout/orgChart1"/>
    <dgm:cxn modelId="{B0A66AF1-0147-4123-9D3B-AAF186E2ACA7}" srcId="{12472C58-A998-4844-8F48-6F6388B1B8F0}" destId="{BA4CE32A-9184-4CC9-8E2E-606735712D04}" srcOrd="0" destOrd="0" parTransId="{BBB86B29-7FBB-4896-A261-5400784972A5}" sibTransId="{2C436FE8-7587-4D36-A0D6-EF2D8690425B}"/>
    <dgm:cxn modelId="{1BDB8D90-E00A-4B55-9009-D5CF9CD6571F}" type="presOf" srcId="{E23C8EE3-D44C-49A3-93D3-5D3D6674C71B}" destId="{CBC557EA-B302-4FAE-BA00-11462FFA3665}" srcOrd="0" destOrd="0" presId="urn:microsoft.com/office/officeart/2005/8/layout/orgChart1"/>
    <dgm:cxn modelId="{0DE0EF38-F55D-457B-820B-4161CA5392BB}" type="presOf" srcId="{88507E12-084E-44B2-AC32-CD5176E8B443}" destId="{F12827BC-A8FE-4DDE-A543-2EBBAFAC2AC2}" srcOrd="0" destOrd="0" presId="urn:microsoft.com/office/officeart/2005/8/layout/orgChart1"/>
    <dgm:cxn modelId="{E0FD352C-4F0A-4043-B420-C6CBFF118489}" type="presOf" srcId="{32F85B47-D672-4420-B9EA-4C3BA228F7E9}" destId="{4D68CAB0-9AAC-446A-B6B3-12F2EE6F4BB9}" srcOrd="0" destOrd="0" presId="urn:microsoft.com/office/officeart/2005/8/layout/orgChart1"/>
    <dgm:cxn modelId="{DD0E3D1E-EC16-447F-B9BD-CC2A72D059E9}" type="presOf" srcId="{8A8E55D6-8497-4096-A4C0-EEAF237478D7}" destId="{71D86789-F25D-40AA-8085-3C792632A870}" srcOrd="1" destOrd="0" presId="urn:microsoft.com/office/officeart/2005/8/layout/orgChart1"/>
    <dgm:cxn modelId="{0A4435E9-54CD-4653-8984-8A5F286CD28E}" type="presOf" srcId="{8B8A1402-216C-4F35-9DFF-AA5C7006BA61}" destId="{65B1376E-EFDC-4B7D-AF30-B9956F2D1242}" srcOrd="0" destOrd="0" presId="urn:microsoft.com/office/officeart/2005/8/layout/orgChart1"/>
    <dgm:cxn modelId="{EB2555A3-C225-47FD-AFAB-8244A7398670}" type="presOf" srcId="{2504ABCA-FF34-4086-BA0A-11A9FA849D19}" destId="{3BEFBA1D-0B8D-48FE-BA29-1C1F01765554}" srcOrd="0" destOrd="0" presId="urn:microsoft.com/office/officeart/2005/8/layout/orgChart1"/>
    <dgm:cxn modelId="{A33482B9-1931-4E11-9C3E-328F91C60EC9}" type="presOf" srcId="{8376CB52-CA6F-416D-BB22-C8B415C3C637}" destId="{D2D83226-07EE-44CD-84DB-9529B5E3E6D8}" srcOrd="1" destOrd="0" presId="urn:microsoft.com/office/officeart/2005/8/layout/orgChart1"/>
    <dgm:cxn modelId="{FC9FA242-1CFA-441D-A8FF-9C4E697BC08B}" srcId="{5C36CD76-E425-4E13-B737-49EBFF97D7E4}" destId="{E83C4817-5E77-4A5A-BFCE-EE554EF4084E}" srcOrd="0" destOrd="0" parTransId="{1CA1245F-C9AB-4EF1-9650-7AFAC6206263}" sibTransId="{8C989EAE-7467-4E9F-BD2F-DC9B54F8DCFA}"/>
    <dgm:cxn modelId="{F66F820E-83A8-4F22-B78F-97D3FB5E7B6A}" type="presOf" srcId="{875D198E-AC75-4220-AFB7-348041E0D604}" destId="{2F389A34-9005-4646-8E37-A8EEB6465A1A}" srcOrd="1" destOrd="0" presId="urn:microsoft.com/office/officeart/2005/8/layout/orgChart1"/>
    <dgm:cxn modelId="{1B02BD15-E7DA-44B4-879B-07FC917BF386}" srcId="{875D198E-AC75-4220-AFB7-348041E0D604}" destId="{2504ABCA-FF34-4086-BA0A-11A9FA849D19}" srcOrd="2" destOrd="0" parTransId="{28E3AFC7-4C68-4588-95B0-17056B2A50C8}" sibTransId="{425C3878-D39D-46C3-A7A1-8ED8BBE68B69}"/>
    <dgm:cxn modelId="{8D0D97BD-87F7-4B0E-8071-70CC6EBAA2E1}" type="presOf" srcId="{06A4B800-5BCD-439C-B677-F796F65A156C}" destId="{FF06B147-1444-4ACE-90A5-40F61EE72512}" srcOrd="0" destOrd="0" presId="urn:microsoft.com/office/officeart/2005/8/layout/orgChart1"/>
    <dgm:cxn modelId="{56B11246-CB73-44A9-8789-1EFDF3DB216B}" type="presOf" srcId="{C7C3CDF4-6C4B-4A6E-B534-97196F14024E}" destId="{1BE6754F-A29F-49C1-A501-FB2F06016800}" srcOrd="1" destOrd="0" presId="urn:microsoft.com/office/officeart/2005/8/layout/orgChart1"/>
    <dgm:cxn modelId="{F2A1D87A-7D1B-43A5-BAC0-E75F2AD0F256}" srcId="{507AF504-E13B-4191-BEBA-7B12673E26B5}" destId="{43DDB9B4-0454-4FD0-9652-A93C9AC20AFE}" srcOrd="0" destOrd="0" parTransId="{9BDF8DF1-D22A-4B7D-A6F6-308B62983185}" sibTransId="{51E42198-F78A-44AB-961F-ECADD3ECB9B3}"/>
    <dgm:cxn modelId="{E64DF138-3CA3-46FD-A178-2F9D9B5FA32C}" type="presOf" srcId="{1A864831-41EC-4209-9419-432FA04CD32A}" destId="{86DC6379-8BE3-4539-B5E8-3FC9A9BBF44A}" srcOrd="0" destOrd="0" presId="urn:microsoft.com/office/officeart/2005/8/layout/orgChart1"/>
    <dgm:cxn modelId="{16D8F3AF-BA87-4344-8D84-AC78098C62F1}" type="presOf" srcId="{E23C8EE3-D44C-49A3-93D3-5D3D6674C71B}" destId="{7C7D42BB-7609-4848-B4F2-E4B93422C042}" srcOrd="1" destOrd="0" presId="urn:microsoft.com/office/officeart/2005/8/layout/orgChart1"/>
    <dgm:cxn modelId="{24C80D2F-083E-4612-931F-A156096ED4A5}" srcId="{43DDB9B4-0454-4FD0-9652-A93C9AC20AFE}" destId="{C64EA3AC-2E11-4441-842B-BA150D4E88AA}" srcOrd="2" destOrd="0" parTransId="{7C8743A1-E11A-4E35-A359-D2946DCCBF65}" sibTransId="{EE550F88-E3A8-4E29-9E89-0F24F427D335}"/>
    <dgm:cxn modelId="{FE72334F-4DB2-4F46-A7CB-CFECC7B6DAA0}" type="presOf" srcId="{507AF504-E13B-4191-BEBA-7B12673E26B5}" destId="{F434B5C1-B5C4-4F7F-988E-DCC3AFF68F60}" srcOrd="0" destOrd="0" presId="urn:microsoft.com/office/officeart/2005/8/layout/orgChart1"/>
    <dgm:cxn modelId="{57711EB7-F4D2-4E82-9F9C-FD0DDAE967C4}" srcId="{12472C58-A998-4844-8F48-6F6388B1B8F0}" destId="{1A864831-41EC-4209-9419-432FA04CD32A}" srcOrd="1" destOrd="0" parTransId="{8B8A1402-216C-4F35-9DFF-AA5C7006BA61}" sibTransId="{B59D9A23-EF84-44E3-874F-5C64D5F21CE2}"/>
    <dgm:cxn modelId="{CFF2736A-4044-41B6-A949-3AA827D69228}" type="presOf" srcId="{2A0CEEAC-75F1-4591-B27F-D81E323B9202}" destId="{BFE8099D-53C7-43D1-AF3D-705B907ADDC2}" srcOrd="0" destOrd="0" presId="urn:microsoft.com/office/officeart/2005/8/layout/orgChart1"/>
    <dgm:cxn modelId="{3BFE6B6B-41E8-4E4F-A168-775BB52B2F6B}" type="presOf" srcId="{43DDB9B4-0454-4FD0-9652-A93C9AC20AFE}" destId="{B706FA22-74CD-4C46-B210-F63FAAAEF905}" srcOrd="0" destOrd="0" presId="urn:microsoft.com/office/officeart/2005/8/layout/orgChart1"/>
    <dgm:cxn modelId="{E2D6C741-EDB2-4C58-892A-8106BEDDEB4E}" srcId="{0D66F8D0-4DA8-4697-ABD8-819B03E7D399}" destId="{875D198E-AC75-4220-AFB7-348041E0D604}" srcOrd="0" destOrd="0" parTransId="{7AC93E76-E8DC-4343-96AA-623F89B7DB95}" sibTransId="{644A1F45-4491-4D4C-BC30-42231A946363}"/>
    <dgm:cxn modelId="{6A8510A5-2960-4BC0-B9CA-82686AA86C62}" type="presOf" srcId="{875D198E-AC75-4220-AFB7-348041E0D604}" destId="{02BE3A3F-E592-4543-942D-0FC67D50972D}" srcOrd="0" destOrd="0" presId="urn:microsoft.com/office/officeart/2005/8/layout/orgChart1"/>
    <dgm:cxn modelId="{40F6D53D-5B79-47CC-82EA-1F3051BD7834}" type="presOf" srcId="{C64EA3AC-2E11-4441-842B-BA150D4E88AA}" destId="{AEAD5D92-97EC-44A7-A568-77D87D16C12F}" srcOrd="1" destOrd="0" presId="urn:microsoft.com/office/officeart/2005/8/layout/orgChart1"/>
    <dgm:cxn modelId="{40A9482F-115A-4A79-A20E-A549436DCFDE}" srcId="{875D198E-AC75-4220-AFB7-348041E0D604}" destId="{0542C130-A202-46B3-977E-C7A5C680C8E9}" srcOrd="1" destOrd="0" parTransId="{88507E12-084E-44B2-AC32-CD5176E8B443}" sibTransId="{26959B63-5B94-497E-8142-133C47B87175}"/>
    <dgm:cxn modelId="{9EE4D02E-9183-4EE5-8A01-89698560A246}" type="presOf" srcId="{28E3AFC7-4C68-4588-95B0-17056B2A50C8}" destId="{A6ED61DC-304F-4722-A5CA-96F5483DEFDF}" srcOrd="0" destOrd="0" presId="urn:microsoft.com/office/officeart/2005/8/layout/orgChart1"/>
    <dgm:cxn modelId="{B63D85DA-F946-401C-B018-D2BECA050027}" type="presOf" srcId="{A8B28560-8049-450F-A34C-8700814255D1}" destId="{AD2AE44C-86A5-4D07-9774-79D874418591}" srcOrd="0" destOrd="0" presId="urn:microsoft.com/office/officeart/2005/8/layout/orgChart1"/>
    <dgm:cxn modelId="{35C4AD4E-E6BA-4E22-81E9-435FA2F1F677}" srcId="{43DDB9B4-0454-4FD0-9652-A93C9AC20AFE}" destId="{25D2501E-6378-4A22-B220-43D632DA9187}" srcOrd="3" destOrd="0" parTransId="{9F8C13E8-AA91-4D93-95AB-D3D91FAB2198}" sibTransId="{835E4B7F-4941-4B43-84DB-C1B1F080423F}"/>
    <dgm:cxn modelId="{40379606-2ACE-48F1-A06F-2B2262DEA06E}" srcId="{43DDB9B4-0454-4FD0-9652-A93C9AC20AFE}" destId="{0D66F8D0-4DA8-4697-ABD8-819B03E7D399}" srcOrd="6" destOrd="0" parTransId="{06A4B800-5BCD-439C-B677-F796F65A156C}" sibTransId="{CB67DBA3-205E-4901-9EF2-080E381C3F31}"/>
    <dgm:cxn modelId="{A86EEA2C-20C0-49A9-B51B-0A61A4D7426B}" type="presOf" srcId="{5C36CD76-E425-4E13-B737-49EBFF97D7E4}" destId="{3D55573F-657D-4A63-BFDA-D84E979FC7C3}" srcOrd="1" destOrd="0" presId="urn:microsoft.com/office/officeart/2005/8/layout/orgChart1"/>
    <dgm:cxn modelId="{B8B7569A-B921-424E-B85D-E7852B71C3CA}" srcId="{25D2501E-6378-4A22-B220-43D632DA9187}" destId="{5C36CD76-E425-4E13-B737-49EBFF97D7E4}" srcOrd="0" destOrd="0" parTransId="{C0547B93-1EE7-4794-8FE4-05BD5A328C0C}" sibTransId="{36B3A0C0-16B5-4166-A2FD-9EC0C5CF8F1C}"/>
    <dgm:cxn modelId="{8E2BE23A-EBEB-4CE0-8772-1E646F99775D}" type="presOf" srcId="{2504ABCA-FF34-4086-BA0A-11A9FA849D19}" destId="{6EA5CF88-F8C4-48B7-88E7-DEA399D8FC7C}" srcOrd="1" destOrd="0" presId="urn:microsoft.com/office/officeart/2005/8/layout/orgChart1"/>
    <dgm:cxn modelId="{063B7819-EB5B-4DD9-ADD5-AFA5B7103261}" type="presOf" srcId="{C0547B93-1EE7-4794-8FE4-05BD5A328C0C}" destId="{49218AA3-6461-4F47-A7F0-7E1C04745010}" srcOrd="0" destOrd="0" presId="urn:microsoft.com/office/officeart/2005/8/layout/orgChart1"/>
    <dgm:cxn modelId="{560BFCDD-0A1D-4015-A6ED-D18CA6B2E623}" type="presOf" srcId="{12472C58-A998-4844-8F48-6F6388B1B8F0}" destId="{2B34A8E2-77D1-4C39-8AFC-045EBB2063B5}" srcOrd="1" destOrd="0" presId="urn:microsoft.com/office/officeart/2005/8/layout/orgChart1"/>
    <dgm:cxn modelId="{EB43E6E2-C4CF-4733-A0A0-7FE1B93A99F0}" srcId="{43DDB9B4-0454-4FD0-9652-A93C9AC20AFE}" destId="{12472C58-A998-4844-8F48-6F6388B1B8F0}" srcOrd="1" destOrd="0" parTransId="{48C5957D-6DD1-407C-BFAC-5F7E98216560}" sibTransId="{C54E81C9-8166-4376-AE96-EBE8B46DE1C6}"/>
    <dgm:cxn modelId="{CF52085F-725F-46DB-B48E-6521AD8F6CED}" type="presOf" srcId="{9F8C13E8-AA91-4D93-95AB-D3D91FAB2198}" destId="{C5DE8B70-3C89-4E52-88F6-7FC9BA6A85E5}" srcOrd="0" destOrd="0" presId="urn:microsoft.com/office/officeart/2005/8/layout/orgChart1"/>
    <dgm:cxn modelId="{2C895129-A6C3-4A87-AF1C-79798C3CA8AD}" type="presOf" srcId="{617EFE67-F314-4101-A205-0888805838BC}" destId="{D97B4D1D-6F0E-4AE6-B190-613902BE3DB6}" srcOrd="1" destOrd="0" presId="urn:microsoft.com/office/officeart/2005/8/layout/orgChart1"/>
    <dgm:cxn modelId="{FA9F2484-886A-42A1-8A84-952EFAA8E649}" type="presOf" srcId="{9EC92637-34AF-41CF-8B91-A29AC3AA9957}" destId="{FB327EE4-201B-479B-8C01-560FF7F1A9E7}" srcOrd="0" destOrd="0" presId="urn:microsoft.com/office/officeart/2005/8/layout/orgChart1"/>
    <dgm:cxn modelId="{D72E9A65-A6AF-4BF5-AED6-2CDDB8B8324E}" type="presOf" srcId="{1A864831-41EC-4209-9419-432FA04CD32A}" destId="{A38B70B0-0AA1-4B60-A0E1-9EFBE303F0B9}" srcOrd="1" destOrd="0" presId="urn:microsoft.com/office/officeart/2005/8/layout/orgChart1"/>
    <dgm:cxn modelId="{543818A0-43B7-44ED-A8B2-58B636805E7D}" type="presOf" srcId="{C7C3CDF4-6C4B-4A6E-B534-97196F14024E}" destId="{4358568D-4A3F-49BF-857B-98A74A72918E}" srcOrd="0" destOrd="0" presId="urn:microsoft.com/office/officeart/2005/8/layout/orgChart1"/>
    <dgm:cxn modelId="{08127C7D-91E8-4E19-A36F-8919CAF5E5CE}" type="presOf" srcId="{BA4CE32A-9184-4CC9-8E2E-606735712D04}" destId="{5109A0A2-F2A5-4FD3-B0EF-D5C2D1039FE6}" srcOrd="0" destOrd="0" presId="urn:microsoft.com/office/officeart/2005/8/layout/orgChart1"/>
    <dgm:cxn modelId="{792D0003-B306-4D86-ACB8-D01D49029EB5}" srcId="{C64EA3AC-2E11-4441-842B-BA150D4E88AA}" destId="{218A5264-2131-45A8-92C4-D1F2BBA64187}" srcOrd="0" destOrd="0" parTransId="{567E9E0C-5955-4F69-AC41-F0B632CD6CEA}" sibTransId="{C1B324D0-31AA-458E-A877-37ACA9713A2D}"/>
    <dgm:cxn modelId="{77A1A45C-2CAF-4CCB-A385-A032792F0EA9}" type="presOf" srcId="{7C8743A1-E11A-4E35-A359-D2946DCCBF65}" destId="{CAC060BC-423C-4562-BB0C-34502888FB19}" srcOrd="0" destOrd="0" presId="urn:microsoft.com/office/officeart/2005/8/layout/orgChart1"/>
    <dgm:cxn modelId="{72859354-DA1C-4747-B828-76D439DA4253}" type="presOf" srcId="{0412B792-C60C-48EF-86BA-FBAF6A41A3D0}" destId="{F54DB40E-F13C-43EC-AC91-74B24358D155}" srcOrd="0" destOrd="0" presId="urn:microsoft.com/office/officeart/2005/8/layout/orgChart1"/>
    <dgm:cxn modelId="{D947B093-3E6E-4780-8978-54F6E9FCB3DB}" type="presOf" srcId="{25D2501E-6378-4A22-B220-43D632DA9187}" destId="{DEC1EFCC-4AD0-4EA9-9B4D-6EFC57627719}" srcOrd="0" destOrd="0" presId="urn:microsoft.com/office/officeart/2005/8/layout/orgChart1"/>
    <dgm:cxn modelId="{C9AE21CF-C94C-4F30-88F8-E02BC1FBF55C}" type="presOf" srcId="{E83C4817-5E77-4A5A-BFCE-EE554EF4084E}" destId="{F8B9E3B1-BA18-4653-8018-C98087B0BF6B}" srcOrd="0" destOrd="0" presId="urn:microsoft.com/office/officeart/2005/8/layout/orgChart1"/>
    <dgm:cxn modelId="{44D6A9D4-C086-4922-8E92-91FEF701AF8B}" srcId="{218A5264-2131-45A8-92C4-D1F2BBA64187}" destId="{8376CB52-CA6F-416D-BB22-C8B415C3C637}" srcOrd="0" destOrd="0" parTransId="{7F32BBCB-37AE-464C-9F38-57467243CB8C}" sibTransId="{52D60791-4088-4377-B82A-88B14900039C}"/>
    <dgm:cxn modelId="{55401B90-3291-476C-A442-6A0F80D982F3}" type="presOf" srcId="{B9EFE836-D338-44CA-ACB2-5C7834D15CC1}" destId="{E52477AC-CBB0-45EA-8F47-5C0B37465958}" srcOrd="0" destOrd="0" presId="urn:microsoft.com/office/officeart/2005/8/layout/orgChart1"/>
    <dgm:cxn modelId="{A49CECD6-C31B-44D1-AB87-8EA6081A1688}" type="presOf" srcId="{0D66F8D0-4DA8-4697-ABD8-819B03E7D399}" destId="{99E47551-F9DE-4FF3-B174-FCB30B8FBF9B}" srcOrd="0" destOrd="0" presId="urn:microsoft.com/office/officeart/2005/8/layout/orgChart1"/>
    <dgm:cxn modelId="{C4DD3DE5-2E4C-4874-8D72-3A52C4F116CE}" type="presOf" srcId="{0D66F8D0-4DA8-4697-ABD8-819B03E7D399}" destId="{765E70F5-1349-4EC6-88CC-1DECBE461795}" srcOrd="1" destOrd="0" presId="urn:microsoft.com/office/officeart/2005/8/layout/orgChart1"/>
    <dgm:cxn modelId="{6FB0A4C7-9205-4B53-B49E-D12483E58965}" type="presOf" srcId="{BA4CE32A-9184-4CC9-8E2E-606735712D04}" destId="{BA11C842-CA20-4072-A263-DE18FCECB07E}" srcOrd="1" destOrd="0" presId="urn:microsoft.com/office/officeart/2005/8/layout/orgChart1"/>
    <dgm:cxn modelId="{8D147B30-FB5B-4B08-AA5A-54CD70DD5E1C}" type="presOf" srcId="{F3BEA4D7-ACE9-49EB-B381-3E7F91913EB2}" destId="{68966100-441D-434B-9654-BA588AEC6F71}" srcOrd="0" destOrd="0" presId="urn:microsoft.com/office/officeart/2005/8/layout/orgChart1"/>
    <dgm:cxn modelId="{90A9211F-E0FD-4D38-9363-71F6629E63EA}" type="presOf" srcId="{0542C130-A202-46B3-977E-C7A5C680C8E9}" destId="{74433DCA-415A-4713-A84D-B50C5FD0E599}" srcOrd="1" destOrd="0" presId="urn:microsoft.com/office/officeart/2005/8/layout/orgChart1"/>
    <dgm:cxn modelId="{21CF1449-EE7E-4921-AB91-55CBBD44E06F}" type="presOf" srcId="{617EFE67-F314-4101-A205-0888805838BC}" destId="{03BA5966-2FB0-4FAC-82CB-B1258B155401}" srcOrd="0" destOrd="0" presId="urn:microsoft.com/office/officeart/2005/8/layout/orgChart1"/>
    <dgm:cxn modelId="{C2A67875-9803-4A88-A6FB-0F3E3A3B8EB3}" type="presOf" srcId="{8A8E55D6-8497-4096-A4C0-EEAF237478D7}" destId="{B3D88129-4522-4E7C-B8E9-E71CD290DE9F}" srcOrd="0" destOrd="0" presId="urn:microsoft.com/office/officeart/2005/8/layout/orgChart1"/>
    <dgm:cxn modelId="{FF399042-04D6-4DE2-AAE9-E14BFD7E077C}" srcId="{875D198E-AC75-4220-AFB7-348041E0D604}" destId="{2A0CEEAC-75F1-4591-B27F-D81E323B9202}" srcOrd="0" destOrd="0" parTransId="{B9EFE836-D338-44CA-ACB2-5C7834D15CC1}" sibTransId="{4F94D510-63DF-4961-AEBC-77ED259CA489}"/>
    <dgm:cxn modelId="{E248C6B5-2231-430D-B81B-F16A5CAE18B8}" srcId="{12472C58-A998-4844-8F48-6F6388B1B8F0}" destId="{E23C8EE3-D44C-49A3-93D3-5D3D6674C71B}" srcOrd="2" destOrd="0" parTransId="{20A46EC9-A56B-40E1-9B02-3C4ABB8F4BB2}" sibTransId="{EA7C2489-2564-4CC3-A651-C8578005D1E0}"/>
    <dgm:cxn modelId="{E6B11623-7DA1-460F-83B8-F85905AB2068}" type="presOf" srcId="{20A46EC9-A56B-40E1-9B02-3C4ABB8F4BB2}" destId="{855E7923-BD76-4029-8FBA-4B8EC68AD759}" srcOrd="0" destOrd="0" presId="urn:microsoft.com/office/officeart/2005/8/layout/orgChart1"/>
    <dgm:cxn modelId="{CF0639CF-00F6-4704-A226-DAFC2C8D103B}" type="presOf" srcId="{25D2501E-6378-4A22-B220-43D632DA9187}" destId="{05A5289E-C5FF-4129-B39A-3D778479D342}" srcOrd="1" destOrd="0" presId="urn:microsoft.com/office/officeart/2005/8/layout/orgChart1"/>
    <dgm:cxn modelId="{62ECD311-EC0F-4CB5-B44A-3D1FC979CF59}" type="presOf" srcId="{603B441E-F36E-44DA-9B85-B82A022EC64C}" destId="{75AAB323-832C-4728-AC49-E3C9B11BBA3C}" srcOrd="1" destOrd="0" presId="urn:microsoft.com/office/officeart/2005/8/layout/orgChart1"/>
    <dgm:cxn modelId="{E40E5CB4-0322-4CC0-950F-E5896D053958}" type="presOf" srcId="{E83C4817-5E77-4A5A-BFCE-EE554EF4084E}" destId="{AD0FEA6A-0162-42A6-8A1F-FE7143E21FE3}" srcOrd="1" destOrd="0" presId="urn:microsoft.com/office/officeart/2005/8/layout/orgChart1"/>
    <dgm:cxn modelId="{CFF19C34-ACFD-441A-B4AB-1B288173A6BD}" type="presOf" srcId="{0542C130-A202-46B3-977E-C7A5C680C8E9}" destId="{53ABD30B-CB8C-458D-BBCA-7CA82D7B0891}" srcOrd="0" destOrd="0" presId="urn:microsoft.com/office/officeart/2005/8/layout/orgChart1"/>
    <dgm:cxn modelId="{648CD286-7A31-4358-BF1D-0CA5AF554B62}" type="presOf" srcId="{C64EA3AC-2E11-4441-842B-BA150D4E88AA}" destId="{64B3B455-4316-476C-804D-9B323F7EFE73}" srcOrd="0" destOrd="0" presId="urn:microsoft.com/office/officeart/2005/8/layout/orgChart1"/>
    <dgm:cxn modelId="{290044F2-94B3-46DC-B815-89DE32FD5827}" type="presOf" srcId="{BBB86B29-7FBB-4896-A261-5400784972A5}" destId="{FB9587F6-926B-406F-ABA7-6E22CF0F967B}" srcOrd="0" destOrd="0" presId="urn:microsoft.com/office/officeart/2005/8/layout/orgChart1"/>
    <dgm:cxn modelId="{E8FD288F-DDAE-46BD-8496-35D3F9C39580}" type="presOf" srcId="{218A5264-2131-45A8-92C4-D1F2BBA64187}" destId="{5F7C69EE-81BA-4DDD-A454-8F302C0EFBE7}" srcOrd="1" destOrd="0" presId="urn:microsoft.com/office/officeart/2005/8/layout/orgChart1"/>
    <dgm:cxn modelId="{EA37103B-2114-4000-B7C8-932974DAEE69}" type="presOf" srcId="{1CA1245F-C9AB-4EF1-9650-7AFAC6206263}" destId="{88F132AD-47AB-4A04-AEBD-364824796B5D}" srcOrd="0" destOrd="0" presId="urn:microsoft.com/office/officeart/2005/8/layout/orgChart1"/>
    <dgm:cxn modelId="{256D9591-C6BC-4BA7-8A8C-A4FFECED2177}" type="presOf" srcId="{2A0CEEAC-75F1-4591-B27F-D81E323B9202}" destId="{26094770-C84B-4D6F-9B38-84D9222C2B99}" srcOrd="1" destOrd="0" presId="urn:microsoft.com/office/officeart/2005/8/layout/orgChart1"/>
    <dgm:cxn modelId="{BF920BC2-F511-432D-8843-81C6381FE0EE}" srcId="{43DDB9B4-0454-4FD0-9652-A93C9AC20AFE}" destId="{C7C3CDF4-6C4B-4A6E-B534-97196F14024E}" srcOrd="0" destOrd="0" parTransId="{32F85B47-D672-4420-B9EA-4C3BA228F7E9}" sibTransId="{97C385FD-E1CD-4281-9160-FDD50B9639E2}"/>
    <dgm:cxn modelId="{A53C46EB-5883-4D29-8376-269A0CEBC226}" srcId="{43DDB9B4-0454-4FD0-9652-A93C9AC20AFE}" destId="{EFDF495E-2DFD-4C3E-8545-C7DBB4396655}" srcOrd="4" destOrd="0" parTransId="{0412B792-C60C-48EF-86BA-FBAF6A41A3D0}" sibTransId="{F063420F-CBEB-4342-9076-4904378AB553}"/>
    <dgm:cxn modelId="{86C0C25B-5624-43C9-98A6-20B4C652E31A}" type="presOf" srcId="{8376CB52-CA6F-416D-BB22-C8B415C3C637}" destId="{65BF1BB8-A359-4F60-85B6-0886BAF36A97}" srcOrd="0" destOrd="0" presId="urn:microsoft.com/office/officeart/2005/8/layout/orgChart1"/>
    <dgm:cxn modelId="{C4F04562-0BFD-4D49-B027-2C80384742BD}" type="presOf" srcId="{603B441E-F36E-44DA-9B85-B82A022EC64C}" destId="{BAA6226B-1053-496B-B6D8-25CE8FB0F710}" srcOrd="0" destOrd="0" presId="urn:microsoft.com/office/officeart/2005/8/layout/orgChart1"/>
    <dgm:cxn modelId="{3EC5A127-8D54-4BBA-84FE-EEC25C2A7C3D}" type="presOf" srcId="{43DDB9B4-0454-4FD0-9652-A93C9AC20AFE}" destId="{BFD05DC4-02D0-4E70-9965-7CDF85C46AF3}" srcOrd="1" destOrd="0" presId="urn:microsoft.com/office/officeart/2005/8/layout/orgChart1"/>
    <dgm:cxn modelId="{45142718-4C17-4366-97DF-2E53E2E863CD}" srcId="{43DDB9B4-0454-4FD0-9652-A93C9AC20AFE}" destId="{8A8E55D6-8497-4096-A4C0-EEAF237478D7}" srcOrd="5" destOrd="0" parTransId="{A8B28560-8049-450F-A34C-8700814255D1}" sibTransId="{26521EBD-79BD-43C0-8707-D6E856A365A7}"/>
    <dgm:cxn modelId="{91914D0E-FF3A-49C2-9277-4DC294AF8AA5}" type="presOf" srcId="{5C36CD76-E425-4E13-B737-49EBFF97D7E4}" destId="{655318BD-3987-466E-B02A-322E7A15AA67}" srcOrd="0" destOrd="0" presId="urn:microsoft.com/office/officeart/2005/8/layout/orgChart1"/>
    <dgm:cxn modelId="{8F2B2F81-BF10-42A3-9F11-FE1BF5876B66}" type="presParOf" srcId="{F434B5C1-B5C4-4F7F-988E-DCC3AFF68F60}" destId="{86E7CD74-0765-4551-877B-4A2186522494}" srcOrd="0" destOrd="0" presId="urn:microsoft.com/office/officeart/2005/8/layout/orgChart1"/>
    <dgm:cxn modelId="{94FF9F7A-5FFB-4E3A-A4AB-D93BA32F5C6F}" type="presParOf" srcId="{86E7CD74-0765-4551-877B-4A2186522494}" destId="{C4E7074D-48A8-41F3-8BC6-9DBC0E1B3F93}" srcOrd="0" destOrd="0" presId="urn:microsoft.com/office/officeart/2005/8/layout/orgChart1"/>
    <dgm:cxn modelId="{8FEE83C2-9A25-4118-8840-52C570FE1B54}" type="presParOf" srcId="{C4E7074D-48A8-41F3-8BC6-9DBC0E1B3F93}" destId="{B706FA22-74CD-4C46-B210-F63FAAAEF905}" srcOrd="0" destOrd="0" presId="urn:microsoft.com/office/officeart/2005/8/layout/orgChart1"/>
    <dgm:cxn modelId="{83458E05-86E7-4D01-A6E6-ED96C30EC021}" type="presParOf" srcId="{C4E7074D-48A8-41F3-8BC6-9DBC0E1B3F93}" destId="{BFD05DC4-02D0-4E70-9965-7CDF85C46AF3}" srcOrd="1" destOrd="0" presId="urn:microsoft.com/office/officeart/2005/8/layout/orgChart1"/>
    <dgm:cxn modelId="{4959EE61-580D-495D-A038-FB979B90A081}" type="presParOf" srcId="{86E7CD74-0765-4551-877B-4A2186522494}" destId="{E9BCABD2-5BD2-4C0D-B235-D9056832F142}" srcOrd="1" destOrd="0" presId="urn:microsoft.com/office/officeart/2005/8/layout/orgChart1"/>
    <dgm:cxn modelId="{D2254143-8FB4-4084-B7CF-544BD0FADF60}" type="presParOf" srcId="{E9BCABD2-5BD2-4C0D-B235-D9056832F142}" destId="{EAC48B21-2EA2-4C49-A1E2-708996FDF1C2}" srcOrd="0" destOrd="0" presId="urn:microsoft.com/office/officeart/2005/8/layout/orgChart1"/>
    <dgm:cxn modelId="{726FE4F1-A76A-4A30-B938-6110A81866A2}" type="presParOf" srcId="{E9BCABD2-5BD2-4C0D-B235-D9056832F142}" destId="{37D4B7A6-6245-48F0-ADB2-A6861D57F0F5}" srcOrd="1" destOrd="0" presId="urn:microsoft.com/office/officeart/2005/8/layout/orgChart1"/>
    <dgm:cxn modelId="{FFE868C6-9274-45E7-9478-DE60F7BC5883}" type="presParOf" srcId="{37D4B7A6-6245-48F0-ADB2-A6861D57F0F5}" destId="{2618204A-570A-4372-9D9C-23DAB8F6A78A}" srcOrd="0" destOrd="0" presId="urn:microsoft.com/office/officeart/2005/8/layout/orgChart1"/>
    <dgm:cxn modelId="{C3BBA6C7-A809-4C6D-9CAD-9492310FA9E0}" type="presParOf" srcId="{2618204A-570A-4372-9D9C-23DAB8F6A78A}" destId="{53C539A6-6036-4958-ACDA-E4C5F01C057F}" srcOrd="0" destOrd="0" presId="urn:microsoft.com/office/officeart/2005/8/layout/orgChart1"/>
    <dgm:cxn modelId="{9D48C201-1BB2-4DD7-9158-8B3ED4C4CADF}" type="presParOf" srcId="{2618204A-570A-4372-9D9C-23DAB8F6A78A}" destId="{2B34A8E2-77D1-4C39-8AFC-045EBB2063B5}" srcOrd="1" destOrd="0" presId="urn:microsoft.com/office/officeart/2005/8/layout/orgChart1"/>
    <dgm:cxn modelId="{FC353656-C459-40DF-96AB-DB03111C0D5B}" type="presParOf" srcId="{37D4B7A6-6245-48F0-ADB2-A6861D57F0F5}" destId="{185B4887-635A-43E7-90B7-7CFB1CB620F5}" srcOrd="1" destOrd="0" presId="urn:microsoft.com/office/officeart/2005/8/layout/orgChart1"/>
    <dgm:cxn modelId="{F999E423-8E35-41B5-831B-7A2E8FD221BB}" type="presParOf" srcId="{185B4887-635A-43E7-90B7-7CFB1CB620F5}" destId="{FB9587F6-926B-406F-ABA7-6E22CF0F967B}" srcOrd="0" destOrd="0" presId="urn:microsoft.com/office/officeart/2005/8/layout/orgChart1"/>
    <dgm:cxn modelId="{CBCA29B0-EFDD-4D00-9117-71622489C615}" type="presParOf" srcId="{185B4887-635A-43E7-90B7-7CFB1CB620F5}" destId="{801D2AB3-83B6-4B58-AD17-F5814CE24832}" srcOrd="1" destOrd="0" presId="urn:microsoft.com/office/officeart/2005/8/layout/orgChart1"/>
    <dgm:cxn modelId="{05D62249-B489-4BB5-A1E1-EF49C79C7F2D}" type="presParOf" srcId="{801D2AB3-83B6-4B58-AD17-F5814CE24832}" destId="{B11A8AD9-7106-460B-9EDD-D3C6958561BC}" srcOrd="0" destOrd="0" presId="urn:microsoft.com/office/officeart/2005/8/layout/orgChart1"/>
    <dgm:cxn modelId="{0B87304A-1220-4CDF-9C16-1A66EC5730D8}" type="presParOf" srcId="{B11A8AD9-7106-460B-9EDD-D3C6958561BC}" destId="{5109A0A2-F2A5-4FD3-B0EF-D5C2D1039FE6}" srcOrd="0" destOrd="0" presId="urn:microsoft.com/office/officeart/2005/8/layout/orgChart1"/>
    <dgm:cxn modelId="{0BDD2313-999F-4695-B414-D32A67B24555}" type="presParOf" srcId="{B11A8AD9-7106-460B-9EDD-D3C6958561BC}" destId="{BA11C842-CA20-4072-A263-DE18FCECB07E}" srcOrd="1" destOrd="0" presId="urn:microsoft.com/office/officeart/2005/8/layout/orgChart1"/>
    <dgm:cxn modelId="{BF7579FD-4147-4DE0-B22F-B100FE3E390B}" type="presParOf" srcId="{801D2AB3-83B6-4B58-AD17-F5814CE24832}" destId="{F559A3CF-00F5-41B2-AA8E-0F53DB4B7394}" srcOrd="1" destOrd="0" presId="urn:microsoft.com/office/officeart/2005/8/layout/orgChart1"/>
    <dgm:cxn modelId="{8C4C5C97-EE93-4C30-9930-FB3D84F0FB41}" type="presParOf" srcId="{801D2AB3-83B6-4B58-AD17-F5814CE24832}" destId="{06A7453C-D3C0-466B-B2AA-2EF0F87D8D14}" srcOrd="2" destOrd="0" presId="urn:microsoft.com/office/officeart/2005/8/layout/orgChart1"/>
    <dgm:cxn modelId="{608C58D2-CD41-4A64-8077-7E12608EBD88}" type="presParOf" srcId="{185B4887-635A-43E7-90B7-7CFB1CB620F5}" destId="{65B1376E-EFDC-4B7D-AF30-B9956F2D1242}" srcOrd="2" destOrd="0" presId="urn:microsoft.com/office/officeart/2005/8/layout/orgChart1"/>
    <dgm:cxn modelId="{7266583A-634F-4586-9CDC-1178A8909638}" type="presParOf" srcId="{185B4887-635A-43E7-90B7-7CFB1CB620F5}" destId="{97EE2501-9737-4338-84B0-D397C5316651}" srcOrd="3" destOrd="0" presId="urn:microsoft.com/office/officeart/2005/8/layout/orgChart1"/>
    <dgm:cxn modelId="{B3CFB8FE-BA97-4FC5-B8F0-15C8111D04E9}" type="presParOf" srcId="{97EE2501-9737-4338-84B0-D397C5316651}" destId="{7473B303-1126-499F-97BD-03868793D86F}" srcOrd="0" destOrd="0" presId="urn:microsoft.com/office/officeart/2005/8/layout/orgChart1"/>
    <dgm:cxn modelId="{F2110D06-5A11-4469-A447-CE89FC2C59AC}" type="presParOf" srcId="{7473B303-1126-499F-97BD-03868793D86F}" destId="{86DC6379-8BE3-4539-B5E8-3FC9A9BBF44A}" srcOrd="0" destOrd="0" presId="urn:microsoft.com/office/officeart/2005/8/layout/orgChart1"/>
    <dgm:cxn modelId="{F17680FA-E0C2-4AE0-8607-5485F6766E9B}" type="presParOf" srcId="{7473B303-1126-499F-97BD-03868793D86F}" destId="{A38B70B0-0AA1-4B60-A0E1-9EFBE303F0B9}" srcOrd="1" destOrd="0" presId="urn:microsoft.com/office/officeart/2005/8/layout/orgChart1"/>
    <dgm:cxn modelId="{5245D9C9-9CBC-49A6-B769-756211EF5DE0}" type="presParOf" srcId="{97EE2501-9737-4338-84B0-D397C5316651}" destId="{62D085B3-479D-4FC3-B2C5-611CBAB89CF6}" srcOrd="1" destOrd="0" presId="urn:microsoft.com/office/officeart/2005/8/layout/orgChart1"/>
    <dgm:cxn modelId="{F7E2158B-7066-45D9-8508-3016E31F5166}" type="presParOf" srcId="{97EE2501-9737-4338-84B0-D397C5316651}" destId="{8E6E9B4E-33D8-41AD-A401-9B7CEB2CB0F1}" srcOrd="2" destOrd="0" presId="urn:microsoft.com/office/officeart/2005/8/layout/orgChart1"/>
    <dgm:cxn modelId="{A94044D2-B800-4446-B977-BBB6551BA129}" type="presParOf" srcId="{185B4887-635A-43E7-90B7-7CFB1CB620F5}" destId="{855E7923-BD76-4029-8FBA-4B8EC68AD759}" srcOrd="4" destOrd="0" presId="urn:microsoft.com/office/officeart/2005/8/layout/orgChart1"/>
    <dgm:cxn modelId="{7A15FB5B-5F2A-4734-AF53-F778731B6D21}" type="presParOf" srcId="{185B4887-635A-43E7-90B7-7CFB1CB620F5}" destId="{BF3AAF06-5492-4702-8912-3A3FC63C5D57}" srcOrd="5" destOrd="0" presId="urn:microsoft.com/office/officeart/2005/8/layout/orgChart1"/>
    <dgm:cxn modelId="{A6B841AD-9D7C-48C7-BC4E-05F73867FE5A}" type="presParOf" srcId="{BF3AAF06-5492-4702-8912-3A3FC63C5D57}" destId="{0D983C1B-C259-46BF-B5EC-FC4E1AC491F1}" srcOrd="0" destOrd="0" presId="urn:microsoft.com/office/officeart/2005/8/layout/orgChart1"/>
    <dgm:cxn modelId="{F4A55E73-237B-4380-8698-8CE269A72846}" type="presParOf" srcId="{0D983C1B-C259-46BF-B5EC-FC4E1AC491F1}" destId="{CBC557EA-B302-4FAE-BA00-11462FFA3665}" srcOrd="0" destOrd="0" presId="urn:microsoft.com/office/officeart/2005/8/layout/orgChart1"/>
    <dgm:cxn modelId="{746BE39C-FF52-4E6E-B424-45F02A903269}" type="presParOf" srcId="{0D983C1B-C259-46BF-B5EC-FC4E1AC491F1}" destId="{7C7D42BB-7609-4848-B4F2-E4B93422C042}" srcOrd="1" destOrd="0" presId="urn:microsoft.com/office/officeart/2005/8/layout/orgChart1"/>
    <dgm:cxn modelId="{5FA9C411-9EAB-4582-B8B6-21812756A877}" type="presParOf" srcId="{BF3AAF06-5492-4702-8912-3A3FC63C5D57}" destId="{1A560972-B1F7-4F83-B150-461862751C5B}" srcOrd="1" destOrd="0" presId="urn:microsoft.com/office/officeart/2005/8/layout/orgChart1"/>
    <dgm:cxn modelId="{26D8EA5C-C586-42AB-B36C-4057A3B45830}" type="presParOf" srcId="{BF3AAF06-5492-4702-8912-3A3FC63C5D57}" destId="{82E1BC97-24B8-4C80-ACF2-65566F3B150A}" srcOrd="2" destOrd="0" presId="urn:microsoft.com/office/officeart/2005/8/layout/orgChart1"/>
    <dgm:cxn modelId="{0E418155-F5F2-424D-A68B-B3262D58AFE1}" type="presParOf" srcId="{37D4B7A6-6245-48F0-ADB2-A6861D57F0F5}" destId="{2A5AA19D-47D9-47CE-83EF-9B29150FE80D}" srcOrd="2" destOrd="0" presId="urn:microsoft.com/office/officeart/2005/8/layout/orgChart1"/>
    <dgm:cxn modelId="{283871A5-B109-4640-BCDD-971D125A1678}" type="presParOf" srcId="{E9BCABD2-5BD2-4C0D-B235-D9056832F142}" destId="{CAC060BC-423C-4562-BB0C-34502888FB19}" srcOrd="2" destOrd="0" presId="urn:microsoft.com/office/officeart/2005/8/layout/orgChart1"/>
    <dgm:cxn modelId="{224F0717-F4D7-473D-BE04-674980BE8BAD}" type="presParOf" srcId="{E9BCABD2-5BD2-4C0D-B235-D9056832F142}" destId="{DF54CED2-6D4A-4234-88A4-6E0668958724}" srcOrd="3" destOrd="0" presId="urn:microsoft.com/office/officeart/2005/8/layout/orgChart1"/>
    <dgm:cxn modelId="{BCE05465-2E6E-4150-82D0-594A1AF2D746}" type="presParOf" srcId="{DF54CED2-6D4A-4234-88A4-6E0668958724}" destId="{0DC97E96-FB10-4875-A397-A769EEFBE41C}" srcOrd="0" destOrd="0" presId="urn:microsoft.com/office/officeart/2005/8/layout/orgChart1"/>
    <dgm:cxn modelId="{FEA37D0C-4C8C-4F78-9FBF-FE6989240D8B}" type="presParOf" srcId="{0DC97E96-FB10-4875-A397-A769EEFBE41C}" destId="{64B3B455-4316-476C-804D-9B323F7EFE73}" srcOrd="0" destOrd="0" presId="urn:microsoft.com/office/officeart/2005/8/layout/orgChart1"/>
    <dgm:cxn modelId="{028F8399-8739-4FC7-B806-6630D87B77B9}" type="presParOf" srcId="{0DC97E96-FB10-4875-A397-A769EEFBE41C}" destId="{AEAD5D92-97EC-44A7-A568-77D87D16C12F}" srcOrd="1" destOrd="0" presId="urn:microsoft.com/office/officeart/2005/8/layout/orgChart1"/>
    <dgm:cxn modelId="{0F650D39-E02F-4E7F-A7D5-33A70AAB9214}" type="presParOf" srcId="{DF54CED2-6D4A-4234-88A4-6E0668958724}" destId="{B8EF69C2-7D58-403C-AC20-74C057D675D6}" srcOrd="1" destOrd="0" presId="urn:microsoft.com/office/officeart/2005/8/layout/orgChart1"/>
    <dgm:cxn modelId="{5641BE42-2B3E-49AA-A538-8371EF82F427}" type="presParOf" srcId="{B8EF69C2-7D58-403C-AC20-74C057D675D6}" destId="{8B9A831C-3EA9-471C-8486-47980668CA42}" srcOrd="0" destOrd="0" presId="urn:microsoft.com/office/officeart/2005/8/layout/orgChart1"/>
    <dgm:cxn modelId="{60D02823-D1CB-4131-85FB-ACEAF60A4E72}" type="presParOf" srcId="{B8EF69C2-7D58-403C-AC20-74C057D675D6}" destId="{643ECD73-B1E9-4D75-98BA-AF5F60A4CD7D}" srcOrd="1" destOrd="0" presId="urn:microsoft.com/office/officeart/2005/8/layout/orgChart1"/>
    <dgm:cxn modelId="{76CF76AE-05E3-443C-B109-C55CEF39EE9C}" type="presParOf" srcId="{643ECD73-B1E9-4D75-98BA-AF5F60A4CD7D}" destId="{CCA9D717-7E84-4AE8-B43C-CC4C9EA82D95}" srcOrd="0" destOrd="0" presId="urn:microsoft.com/office/officeart/2005/8/layout/orgChart1"/>
    <dgm:cxn modelId="{0ECEEC78-9424-4CD3-A74A-DB04DAC850FB}" type="presParOf" srcId="{CCA9D717-7E84-4AE8-B43C-CC4C9EA82D95}" destId="{7BD549D1-72FA-4D9C-853A-C7D44BB614C6}" srcOrd="0" destOrd="0" presId="urn:microsoft.com/office/officeart/2005/8/layout/orgChart1"/>
    <dgm:cxn modelId="{38024223-177D-41D1-8648-1167BEFCF9A4}" type="presParOf" srcId="{CCA9D717-7E84-4AE8-B43C-CC4C9EA82D95}" destId="{5F7C69EE-81BA-4DDD-A454-8F302C0EFBE7}" srcOrd="1" destOrd="0" presId="urn:microsoft.com/office/officeart/2005/8/layout/orgChart1"/>
    <dgm:cxn modelId="{71ABDF27-CB44-4E5E-BED6-41C1732C358E}" type="presParOf" srcId="{643ECD73-B1E9-4D75-98BA-AF5F60A4CD7D}" destId="{176663B4-17BB-4620-A52E-0BFEEF0C746B}" srcOrd="1" destOrd="0" presId="urn:microsoft.com/office/officeart/2005/8/layout/orgChart1"/>
    <dgm:cxn modelId="{96FBAD7F-D279-4D0F-A08C-9775F7F6E055}" type="presParOf" srcId="{176663B4-17BB-4620-A52E-0BFEEF0C746B}" destId="{4EFDF6EB-7F12-4E67-ACA1-5BDC42F16948}" srcOrd="0" destOrd="0" presId="urn:microsoft.com/office/officeart/2005/8/layout/orgChart1"/>
    <dgm:cxn modelId="{68927996-E40A-42A4-A9C7-69A8F5D16486}" type="presParOf" srcId="{176663B4-17BB-4620-A52E-0BFEEF0C746B}" destId="{827BBC09-09F9-4FE0-BA13-AE671F8935AA}" srcOrd="1" destOrd="0" presId="urn:microsoft.com/office/officeart/2005/8/layout/orgChart1"/>
    <dgm:cxn modelId="{3BDF8B28-C52A-431D-8F72-5241B998649E}" type="presParOf" srcId="{827BBC09-09F9-4FE0-BA13-AE671F8935AA}" destId="{2346ACC5-B973-4B35-9CE1-217DCE44660E}" srcOrd="0" destOrd="0" presId="urn:microsoft.com/office/officeart/2005/8/layout/orgChart1"/>
    <dgm:cxn modelId="{80FFB19B-6CEC-41D9-A967-1D2603A5D679}" type="presParOf" srcId="{2346ACC5-B973-4B35-9CE1-217DCE44660E}" destId="{65BF1BB8-A359-4F60-85B6-0886BAF36A97}" srcOrd="0" destOrd="0" presId="urn:microsoft.com/office/officeart/2005/8/layout/orgChart1"/>
    <dgm:cxn modelId="{BEEE1573-2BC3-4CA8-B620-17586C8FF7F6}" type="presParOf" srcId="{2346ACC5-B973-4B35-9CE1-217DCE44660E}" destId="{D2D83226-07EE-44CD-84DB-9529B5E3E6D8}" srcOrd="1" destOrd="0" presId="urn:microsoft.com/office/officeart/2005/8/layout/orgChart1"/>
    <dgm:cxn modelId="{D2EEB92A-A93A-4030-9F54-12C2B9EDEFAB}" type="presParOf" srcId="{827BBC09-09F9-4FE0-BA13-AE671F8935AA}" destId="{C8CD2500-C1C1-4793-9AD4-7D14F3110F3F}" srcOrd="1" destOrd="0" presId="urn:microsoft.com/office/officeart/2005/8/layout/orgChart1"/>
    <dgm:cxn modelId="{1D2F331B-B262-4806-ADEE-E27BC647DABB}" type="presParOf" srcId="{827BBC09-09F9-4FE0-BA13-AE671F8935AA}" destId="{6FB745D5-4632-4DA0-8078-23D0D54CBC23}" srcOrd="2" destOrd="0" presId="urn:microsoft.com/office/officeart/2005/8/layout/orgChart1"/>
    <dgm:cxn modelId="{C5B5A720-C95A-417A-8119-C727AAD082F8}" type="presParOf" srcId="{176663B4-17BB-4620-A52E-0BFEEF0C746B}" destId="{FB327EE4-201B-479B-8C01-560FF7F1A9E7}" srcOrd="2" destOrd="0" presId="urn:microsoft.com/office/officeart/2005/8/layout/orgChart1"/>
    <dgm:cxn modelId="{B9776687-4780-49BE-9699-420E2DB94806}" type="presParOf" srcId="{176663B4-17BB-4620-A52E-0BFEEF0C746B}" destId="{D87C7DB7-D59B-49FB-B853-A942C2702870}" srcOrd="3" destOrd="0" presId="urn:microsoft.com/office/officeart/2005/8/layout/orgChart1"/>
    <dgm:cxn modelId="{B4D20513-921D-441C-8CE3-8C43C0AEA827}" type="presParOf" srcId="{D87C7DB7-D59B-49FB-B853-A942C2702870}" destId="{293D8A43-6E95-4AA0-BE7D-6A369ED0EA4A}" srcOrd="0" destOrd="0" presId="urn:microsoft.com/office/officeart/2005/8/layout/orgChart1"/>
    <dgm:cxn modelId="{E75901F5-58DA-44BD-8465-2F699C7D6D5A}" type="presParOf" srcId="{293D8A43-6E95-4AA0-BE7D-6A369ED0EA4A}" destId="{03BA5966-2FB0-4FAC-82CB-B1258B155401}" srcOrd="0" destOrd="0" presId="urn:microsoft.com/office/officeart/2005/8/layout/orgChart1"/>
    <dgm:cxn modelId="{4D3A4CE8-AE2A-46EF-8947-E2CC5E58B4DD}" type="presParOf" srcId="{293D8A43-6E95-4AA0-BE7D-6A369ED0EA4A}" destId="{D97B4D1D-6F0E-4AE6-B190-613902BE3DB6}" srcOrd="1" destOrd="0" presId="urn:microsoft.com/office/officeart/2005/8/layout/orgChart1"/>
    <dgm:cxn modelId="{6A775827-AE43-49C6-84DF-E6C37274954E}" type="presParOf" srcId="{D87C7DB7-D59B-49FB-B853-A942C2702870}" destId="{2D306DC8-247D-48BF-B00D-6750C08B6CE4}" srcOrd="1" destOrd="0" presId="urn:microsoft.com/office/officeart/2005/8/layout/orgChart1"/>
    <dgm:cxn modelId="{7D22943F-0927-4C85-BD82-B5381DA7D9F7}" type="presParOf" srcId="{D87C7DB7-D59B-49FB-B853-A942C2702870}" destId="{336DE465-F46F-487A-90FF-351A39306CAB}" srcOrd="2" destOrd="0" presId="urn:microsoft.com/office/officeart/2005/8/layout/orgChart1"/>
    <dgm:cxn modelId="{DBA81868-98FA-4FD6-8306-38BA1403CAF6}" type="presParOf" srcId="{643ECD73-B1E9-4D75-98BA-AF5F60A4CD7D}" destId="{CB98DB81-E914-4C5F-9B7C-24C5B8207A79}" srcOrd="2" destOrd="0" presId="urn:microsoft.com/office/officeart/2005/8/layout/orgChart1"/>
    <dgm:cxn modelId="{CD33F4F0-793F-4D64-891A-E0CC073F815C}" type="presParOf" srcId="{DF54CED2-6D4A-4234-88A4-6E0668958724}" destId="{D6434511-AB22-4EDB-AD94-64B907C7FECE}" srcOrd="2" destOrd="0" presId="urn:microsoft.com/office/officeart/2005/8/layout/orgChart1"/>
    <dgm:cxn modelId="{928E814E-E261-4C9A-AF0E-6256C7245A16}" type="presParOf" srcId="{E9BCABD2-5BD2-4C0D-B235-D9056832F142}" destId="{C5DE8B70-3C89-4E52-88F6-7FC9BA6A85E5}" srcOrd="4" destOrd="0" presId="urn:microsoft.com/office/officeart/2005/8/layout/orgChart1"/>
    <dgm:cxn modelId="{5AF1BF5A-201C-4538-8032-F3E59A6D0429}" type="presParOf" srcId="{E9BCABD2-5BD2-4C0D-B235-D9056832F142}" destId="{D95622B0-4DEF-45F5-9215-9E5D84251254}" srcOrd="5" destOrd="0" presId="urn:microsoft.com/office/officeart/2005/8/layout/orgChart1"/>
    <dgm:cxn modelId="{2C56FA62-BBDF-461C-AF3D-169783CD332C}" type="presParOf" srcId="{D95622B0-4DEF-45F5-9215-9E5D84251254}" destId="{4E82459D-B747-49B1-A6EA-956F3EA91BD6}" srcOrd="0" destOrd="0" presId="urn:microsoft.com/office/officeart/2005/8/layout/orgChart1"/>
    <dgm:cxn modelId="{7873F94A-602F-4CB7-A084-66D072D4F5C6}" type="presParOf" srcId="{4E82459D-B747-49B1-A6EA-956F3EA91BD6}" destId="{DEC1EFCC-4AD0-4EA9-9B4D-6EFC57627719}" srcOrd="0" destOrd="0" presId="urn:microsoft.com/office/officeart/2005/8/layout/orgChart1"/>
    <dgm:cxn modelId="{342EC77B-EA16-4275-8264-4AE333463A14}" type="presParOf" srcId="{4E82459D-B747-49B1-A6EA-956F3EA91BD6}" destId="{05A5289E-C5FF-4129-B39A-3D778479D342}" srcOrd="1" destOrd="0" presId="urn:microsoft.com/office/officeart/2005/8/layout/orgChart1"/>
    <dgm:cxn modelId="{902B374C-B15A-4099-B6C1-7A07872A74B6}" type="presParOf" srcId="{D95622B0-4DEF-45F5-9215-9E5D84251254}" destId="{F729B0B6-9D51-410E-9668-12415E3B04E5}" srcOrd="1" destOrd="0" presId="urn:microsoft.com/office/officeart/2005/8/layout/orgChart1"/>
    <dgm:cxn modelId="{CDED82E0-B665-45E0-BB1C-4D4AE676A209}" type="presParOf" srcId="{F729B0B6-9D51-410E-9668-12415E3B04E5}" destId="{49218AA3-6461-4F47-A7F0-7E1C04745010}" srcOrd="0" destOrd="0" presId="urn:microsoft.com/office/officeart/2005/8/layout/orgChart1"/>
    <dgm:cxn modelId="{53D8F0F7-9A70-4BFB-883A-20FF6C73EA77}" type="presParOf" srcId="{F729B0B6-9D51-410E-9668-12415E3B04E5}" destId="{A228C16C-16DC-400E-977F-62B9D8F91FDD}" srcOrd="1" destOrd="0" presId="urn:microsoft.com/office/officeart/2005/8/layout/orgChart1"/>
    <dgm:cxn modelId="{C4A01838-0183-4CB6-BEFC-1F2B518A78DC}" type="presParOf" srcId="{A228C16C-16DC-400E-977F-62B9D8F91FDD}" destId="{CBF29CB3-3514-478F-A71F-14F851D790BA}" srcOrd="0" destOrd="0" presId="urn:microsoft.com/office/officeart/2005/8/layout/orgChart1"/>
    <dgm:cxn modelId="{455FB03F-23F8-4022-AF25-F3360ADC439E}" type="presParOf" srcId="{CBF29CB3-3514-478F-A71F-14F851D790BA}" destId="{655318BD-3987-466E-B02A-322E7A15AA67}" srcOrd="0" destOrd="0" presId="urn:microsoft.com/office/officeart/2005/8/layout/orgChart1"/>
    <dgm:cxn modelId="{889061E0-0493-4FD7-A1CD-15E5CFE7F75A}" type="presParOf" srcId="{CBF29CB3-3514-478F-A71F-14F851D790BA}" destId="{3D55573F-657D-4A63-BFDA-D84E979FC7C3}" srcOrd="1" destOrd="0" presId="urn:microsoft.com/office/officeart/2005/8/layout/orgChart1"/>
    <dgm:cxn modelId="{EA0A160A-B0CA-415F-9786-2CFDB2CE3F21}" type="presParOf" srcId="{A228C16C-16DC-400E-977F-62B9D8F91FDD}" destId="{845A04C5-2990-46F3-A571-BE82CEC74EF6}" srcOrd="1" destOrd="0" presId="urn:microsoft.com/office/officeart/2005/8/layout/orgChart1"/>
    <dgm:cxn modelId="{366C9C30-2A0C-4B7E-932D-AE6A7DB60348}" type="presParOf" srcId="{845A04C5-2990-46F3-A571-BE82CEC74EF6}" destId="{88F132AD-47AB-4A04-AEBD-364824796B5D}" srcOrd="0" destOrd="0" presId="urn:microsoft.com/office/officeart/2005/8/layout/orgChart1"/>
    <dgm:cxn modelId="{1F4CF3CA-AE5B-474C-83C7-CA00EF0E37B3}" type="presParOf" srcId="{845A04C5-2990-46F3-A571-BE82CEC74EF6}" destId="{1343FADF-F9AF-4E0E-B9ED-BF5F5D0DB1AF}" srcOrd="1" destOrd="0" presId="urn:microsoft.com/office/officeart/2005/8/layout/orgChart1"/>
    <dgm:cxn modelId="{B0E5989D-226E-44FA-85D0-EF3220FE2EA1}" type="presParOf" srcId="{1343FADF-F9AF-4E0E-B9ED-BF5F5D0DB1AF}" destId="{8F3096A3-1DA4-426B-A8E4-41505D9838FD}" srcOrd="0" destOrd="0" presId="urn:microsoft.com/office/officeart/2005/8/layout/orgChart1"/>
    <dgm:cxn modelId="{355A7877-6402-40B9-AB09-38FC80606B0E}" type="presParOf" srcId="{8F3096A3-1DA4-426B-A8E4-41505D9838FD}" destId="{F8B9E3B1-BA18-4653-8018-C98087B0BF6B}" srcOrd="0" destOrd="0" presId="urn:microsoft.com/office/officeart/2005/8/layout/orgChart1"/>
    <dgm:cxn modelId="{2B551A1C-679E-491A-8D85-A745B258E82C}" type="presParOf" srcId="{8F3096A3-1DA4-426B-A8E4-41505D9838FD}" destId="{AD0FEA6A-0162-42A6-8A1F-FE7143E21FE3}" srcOrd="1" destOrd="0" presId="urn:microsoft.com/office/officeart/2005/8/layout/orgChart1"/>
    <dgm:cxn modelId="{958CA978-3952-4F96-A641-7BA7634DD4D0}" type="presParOf" srcId="{1343FADF-F9AF-4E0E-B9ED-BF5F5D0DB1AF}" destId="{F77BF8C7-4540-4D26-9199-386559A2AA77}" srcOrd="1" destOrd="0" presId="urn:microsoft.com/office/officeart/2005/8/layout/orgChart1"/>
    <dgm:cxn modelId="{ECCE0FDA-C6A1-4318-84C5-78FF3607D485}" type="presParOf" srcId="{1343FADF-F9AF-4E0E-B9ED-BF5F5D0DB1AF}" destId="{87D43E06-19C1-486A-8CF2-5BC8DF2FC0B1}" srcOrd="2" destOrd="0" presId="urn:microsoft.com/office/officeart/2005/8/layout/orgChart1"/>
    <dgm:cxn modelId="{42764C57-1262-4DDC-975A-3B2A6B305896}" type="presParOf" srcId="{A228C16C-16DC-400E-977F-62B9D8F91FDD}" destId="{24B7BD4A-5365-4013-8240-87106695ACBF}" srcOrd="2" destOrd="0" presId="urn:microsoft.com/office/officeart/2005/8/layout/orgChart1"/>
    <dgm:cxn modelId="{9992F861-F0E4-4953-A8F6-9E9281BF2066}" type="presParOf" srcId="{D95622B0-4DEF-45F5-9215-9E5D84251254}" destId="{EAA49744-D375-44A5-8410-FCCE32661463}" srcOrd="2" destOrd="0" presId="urn:microsoft.com/office/officeart/2005/8/layout/orgChart1"/>
    <dgm:cxn modelId="{31B89720-527B-4B45-809A-D8A356162133}" type="presParOf" srcId="{E9BCABD2-5BD2-4C0D-B235-D9056832F142}" destId="{F54DB40E-F13C-43EC-AC91-74B24358D155}" srcOrd="6" destOrd="0" presId="urn:microsoft.com/office/officeart/2005/8/layout/orgChart1"/>
    <dgm:cxn modelId="{E2864B2D-AB02-4A29-B99C-50DE1B7F87D4}" type="presParOf" srcId="{E9BCABD2-5BD2-4C0D-B235-D9056832F142}" destId="{E32A3D40-BD48-4298-B898-88017133E4EB}" srcOrd="7" destOrd="0" presId="urn:microsoft.com/office/officeart/2005/8/layout/orgChart1"/>
    <dgm:cxn modelId="{802A6FF7-B201-4178-9651-D49B976BEC2A}" type="presParOf" srcId="{E32A3D40-BD48-4298-B898-88017133E4EB}" destId="{CCE00C63-6EFA-4974-9DCF-6A0FF8B2714A}" srcOrd="0" destOrd="0" presId="urn:microsoft.com/office/officeart/2005/8/layout/orgChart1"/>
    <dgm:cxn modelId="{672F63D7-D66C-4532-AA4E-ADFCDD547811}" type="presParOf" srcId="{CCE00C63-6EFA-4974-9DCF-6A0FF8B2714A}" destId="{FA6BA261-F13A-4051-91CB-AEE25A69E7FD}" srcOrd="0" destOrd="0" presId="urn:microsoft.com/office/officeart/2005/8/layout/orgChart1"/>
    <dgm:cxn modelId="{E1334D44-38CB-44C0-95FE-CCB02255029D}" type="presParOf" srcId="{CCE00C63-6EFA-4974-9DCF-6A0FF8B2714A}" destId="{7C1D1D65-77D0-47C6-A344-62F35CFB439F}" srcOrd="1" destOrd="0" presId="urn:microsoft.com/office/officeart/2005/8/layout/orgChart1"/>
    <dgm:cxn modelId="{402865FF-361D-4466-8C49-322627DE0410}" type="presParOf" srcId="{E32A3D40-BD48-4298-B898-88017133E4EB}" destId="{EC63F04A-CDAB-468A-84E0-A4981498D131}" srcOrd="1" destOrd="0" presId="urn:microsoft.com/office/officeart/2005/8/layout/orgChart1"/>
    <dgm:cxn modelId="{9E7E2407-DC99-4A55-8323-AB5DF8B35144}" type="presParOf" srcId="{EC63F04A-CDAB-468A-84E0-A4981498D131}" destId="{68966100-441D-434B-9654-BA588AEC6F71}" srcOrd="0" destOrd="0" presId="urn:microsoft.com/office/officeart/2005/8/layout/orgChart1"/>
    <dgm:cxn modelId="{8D13B07D-BE1E-4E10-9460-9FF8C5D2D690}" type="presParOf" srcId="{EC63F04A-CDAB-468A-84E0-A4981498D131}" destId="{BE3DF1DF-F8F9-42E0-B3AF-FC4B4091C969}" srcOrd="1" destOrd="0" presId="urn:microsoft.com/office/officeart/2005/8/layout/orgChart1"/>
    <dgm:cxn modelId="{840E3B50-AB36-40D7-ABF1-24586CD7FD95}" type="presParOf" srcId="{BE3DF1DF-F8F9-42E0-B3AF-FC4B4091C969}" destId="{DA2E656C-8D01-42E6-9142-4F748E158F1B}" srcOrd="0" destOrd="0" presId="urn:microsoft.com/office/officeart/2005/8/layout/orgChart1"/>
    <dgm:cxn modelId="{867944B2-5C0D-431E-B79D-FE944AAFD819}" type="presParOf" srcId="{DA2E656C-8D01-42E6-9142-4F748E158F1B}" destId="{BAA6226B-1053-496B-B6D8-25CE8FB0F710}" srcOrd="0" destOrd="0" presId="urn:microsoft.com/office/officeart/2005/8/layout/orgChart1"/>
    <dgm:cxn modelId="{46A25BB2-091B-4916-B376-CBB8806F6787}" type="presParOf" srcId="{DA2E656C-8D01-42E6-9142-4F748E158F1B}" destId="{75AAB323-832C-4728-AC49-E3C9B11BBA3C}" srcOrd="1" destOrd="0" presId="urn:microsoft.com/office/officeart/2005/8/layout/orgChart1"/>
    <dgm:cxn modelId="{E96C850C-392D-4C97-A400-6424D74BAAB7}" type="presParOf" srcId="{BE3DF1DF-F8F9-42E0-B3AF-FC4B4091C969}" destId="{4563C1C0-1611-4BB1-A314-99BD6E9A40C9}" srcOrd="1" destOrd="0" presId="urn:microsoft.com/office/officeart/2005/8/layout/orgChart1"/>
    <dgm:cxn modelId="{027356FA-4B1F-4578-9073-2A2053DAF568}" type="presParOf" srcId="{BE3DF1DF-F8F9-42E0-B3AF-FC4B4091C969}" destId="{1E530BAA-3F93-4104-A119-63113255D5FA}" srcOrd="2" destOrd="0" presId="urn:microsoft.com/office/officeart/2005/8/layout/orgChart1"/>
    <dgm:cxn modelId="{AEC2C589-ACE4-4F19-8968-063FB7F668A0}" type="presParOf" srcId="{E32A3D40-BD48-4298-B898-88017133E4EB}" destId="{992CE8F0-10D2-46E3-A76C-620F739EA0B0}" srcOrd="2" destOrd="0" presId="urn:microsoft.com/office/officeart/2005/8/layout/orgChart1"/>
    <dgm:cxn modelId="{EEFE49E4-E3C2-4728-A512-0A164DA9DB32}" type="presParOf" srcId="{E9BCABD2-5BD2-4C0D-B235-D9056832F142}" destId="{AD2AE44C-86A5-4D07-9774-79D874418591}" srcOrd="8" destOrd="0" presId="urn:microsoft.com/office/officeart/2005/8/layout/orgChart1"/>
    <dgm:cxn modelId="{7E74846E-62C7-4777-B90F-CD63E20C3CC9}" type="presParOf" srcId="{E9BCABD2-5BD2-4C0D-B235-D9056832F142}" destId="{56BA8F3B-031C-4E56-AA49-DC1208B96936}" srcOrd="9" destOrd="0" presId="urn:microsoft.com/office/officeart/2005/8/layout/orgChart1"/>
    <dgm:cxn modelId="{7B5412E0-2446-4492-A97E-BE988EB457A0}" type="presParOf" srcId="{56BA8F3B-031C-4E56-AA49-DC1208B96936}" destId="{1C023296-8639-464D-B271-45916131479E}" srcOrd="0" destOrd="0" presId="urn:microsoft.com/office/officeart/2005/8/layout/orgChart1"/>
    <dgm:cxn modelId="{6A52CE9B-8D1B-49DD-BD70-A7846D50DE9C}" type="presParOf" srcId="{1C023296-8639-464D-B271-45916131479E}" destId="{B3D88129-4522-4E7C-B8E9-E71CD290DE9F}" srcOrd="0" destOrd="0" presId="urn:microsoft.com/office/officeart/2005/8/layout/orgChart1"/>
    <dgm:cxn modelId="{700222D0-3992-4EE1-BBF3-FE470C813D05}" type="presParOf" srcId="{1C023296-8639-464D-B271-45916131479E}" destId="{71D86789-F25D-40AA-8085-3C792632A870}" srcOrd="1" destOrd="0" presId="urn:microsoft.com/office/officeart/2005/8/layout/orgChart1"/>
    <dgm:cxn modelId="{0D88D715-452A-4390-9F02-CAA695FAEAEC}" type="presParOf" srcId="{56BA8F3B-031C-4E56-AA49-DC1208B96936}" destId="{10DD3F86-68E6-4F5D-B930-8F86EFDC69BE}" srcOrd="1" destOrd="0" presId="urn:microsoft.com/office/officeart/2005/8/layout/orgChart1"/>
    <dgm:cxn modelId="{138B5312-9EF0-4856-B131-14A4E9FD8575}" type="presParOf" srcId="{56BA8F3B-031C-4E56-AA49-DC1208B96936}" destId="{6F55E9BE-FA21-4B3C-A418-9ADFE81349F9}" srcOrd="2" destOrd="0" presId="urn:microsoft.com/office/officeart/2005/8/layout/orgChart1"/>
    <dgm:cxn modelId="{80E7F326-85F0-4D88-8E01-8D150EA8AE9B}" type="presParOf" srcId="{E9BCABD2-5BD2-4C0D-B235-D9056832F142}" destId="{FF06B147-1444-4ACE-90A5-40F61EE72512}" srcOrd="10" destOrd="0" presId="urn:microsoft.com/office/officeart/2005/8/layout/orgChart1"/>
    <dgm:cxn modelId="{45E9333A-9138-4816-94D0-080084756C88}" type="presParOf" srcId="{E9BCABD2-5BD2-4C0D-B235-D9056832F142}" destId="{B7C793B9-F2DD-439E-9314-9E9061270F66}" srcOrd="11" destOrd="0" presId="urn:microsoft.com/office/officeart/2005/8/layout/orgChart1"/>
    <dgm:cxn modelId="{E21FA355-484F-401C-B3E8-B51494915388}" type="presParOf" srcId="{B7C793B9-F2DD-439E-9314-9E9061270F66}" destId="{DE4C2C38-F26A-4A06-B8EC-CC6479128CDB}" srcOrd="0" destOrd="0" presId="urn:microsoft.com/office/officeart/2005/8/layout/orgChart1"/>
    <dgm:cxn modelId="{786F92CE-0BD8-4766-997C-5CDB10969907}" type="presParOf" srcId="{DE4C2C38-F26A-4A06-B8EC-CC6479128CDB}" destId="{99E47551-F9DE-4FF3-B174-FCB30B8FBF9B}" srcOrd="0" destOrd="0" presId="urn:microsoft.com/office/officeart/2005/8/layout/orgChart1"/>
    <dgm:cxn modelId="{056B53B5-C099-4F0C-8AA9-A7438690520C}" type="presParOf" srcId="{DE4C2C38-F26A-4A06-B8EC-CC6479128CDB}" destId="{765E70F5-1349-4EC6-88CC-1DECBE461795}" srcOrd="1" destOrd="0" presId="urn:microsoft.com/office/officeart/2005/8/layout/orgChart1"/>
    <dgm:cxn modelId="{645911AE-43CC-4C65-80F9-A36510E5EBEC}" type="presParOf" srcId="{B7C793B9-F2DD-439E-9314-9E9061270F66}" destId="{E90C835D-5181-4B1B-B0F9-F4796E0E5BB4}" srcOrd="1" destOrd="0" presId="urn:microsoft.com/office/officeart/2005/8/layout/orgChart1"/>
    <dgm:cxn modelId="{E979E59D-029E-4E96-8015-336B42A25897}" type="presParOf" srcId="{E90C835D-5181-4B1B-B0F9-F4796E0E5BB4}" destId="{36B0A27C-6AE3-4027-98E0-1E76962ABBF8}" srcOrd="0" destOrd="0" presId="urn:microsoft.com/office/officeart/2005/8/layout/orgChart1"/>
    <dgm:cxn modelId="{2462A63C-9A5F-451E-92EB-5EEDC549A585}" type="presParOf" srcId="{E90C835D-5181-4B1B-B0F9-F4796E0E5BB4}" destId="{B8A3E733-739B-45E2-AB0E-1141B4F16712}" srcOrd="1" destOrd="0" presId="urn:microsoft.com/office/officeart/2005/8/layout/orgChart1"/>
    <dgm:cxn modelId="{89609618-AADF-40E5-9AC6-944656E945C4}" type="presParOf" srcId="{B8A3E733-739B-45E2-AB0E-1141B4F16712}" destId="{7F77A185-FB31-4996-B233-8AD945B63546}" srcOrd="0" destOrd="0" presId="urn:microsoft.com/office/officeart/2005/8/layout/orgChart1"/>
    <dgm:cxn modelId="{52E83193-7908-4033-B1F0-DDCD75073868}" type="presParOf" srcId="{7F77A185-FB31-4996-B233-8AD945B63546}" destId="{02BE3A3F-E592-4543-942D-0FC67D50972D}" srcOrd="0" destOrd="0" presId="urn:microsoft.com/office/officeart/2005/8/layout/orgChart1"/>
    <dgm:cxn modelId="{B272E76E-2032-4353-BE9D-643B448A4068}" type="presParOf" srcId="{7F77A185-FB31-4996-B233-8AD945B63546}" destId="{2F389A34-9005-4646-8E37-A8EEB6465A1A}" srcOrd="1" destOrd="0" presId="urn:microsoft.com/office/officeart/2005/8/layout/orgChart1"/>
    <dgm:cxn modelId="{F3854DB3-D786-4838-B0F8-8DF6211F0251}" type="presParOf" srcId="{B8A3E733-739B-45E2-AB0E-1141B4F16712}" destId="{785DEBAC-C7A8-470F-9476-19A7A5801DFB}" srcOrd="1" destOrd="0" presId="urn:microsoft.com/office/officeart/2005/8/layout/orgChart1"/>
    <dgm:cxn modelId="{B8134E4F-193C-4826-B039-11984F709C5F}" type="presParOf" srcId="{785DEBAC-C7A8-470F-9476-19A7A5801DFB}" destId="{E52477AC-CBB0-45EA-8F47-5C0B37465958}" srcOrd="0" destOrd="0" presId="urn:microsoft.com/office/officeart/2005/8/layout/orgChart1"/>
    <dgm:cxn modelId="{8EAC0ADB-E84E-4E8F-813B-8DE8ED1E9034}" type="presParOf" srcId="{785DEBAC-C7A8-470F-9476-19A7A5801DFB}" destId="{02E93C10-2381-4B84-AB90-4428A9EA9CFA}" srcOrd="1" destOrd="0" presId="urn:microsoft.com/office/officeart/2005/8/layout/orgChart1"/>
    <dgm:cxn modelId="{5224E12F-87F2-49FA-A46A-56E20105BC48}" type="presParOf" srcId="{02E93C10-2381-4B84-AB90-4428A9EA9CFA}" destId="{F8727B7B-12FB-45B6-A0C3-656B76FC44F1}" srcOrd="0" destOrd="0" presId="urn:microsoft.com/office/officeart/2005/8/layout/orgChart1"/>
    <dgm:cxn modelId="{170F60A4-04E2-4F07-81BB-16B538641FE5}" type="presParOf" srcId="{F8727B7B-12FB-45B6-A0C3-656B76FC44F1}" destId="{BFE8099D-53C7-43D1-AF3D-705B907ADDC2}" srcOrd="0" destOrd="0" presId="urn:microsoft.com/office/officeart/2005/8/layout/orgChart1"/>
    <dgm:cxn modelId="{B62CAE14-226A-4410-8B7A-F52F9E41A558}" type="presParOf" srcId="{F8727B7B-12FB-45B6-A0C3-656B76FC44F1}" destId="{26094770-C84B-4D6F-9B38-84D9222C2B99}" srcOrd="1" destOrd="0" presId="urn:microsoft.com/office/officeart/2005/8/layout/orgChart1"/>
    <dgm:cxn modelId="{2D420E4E-48D2-4495-B882-DF2BDEF19663}" type="presParOf" srcId="{02E93C10-2381-4B84-AB90-4428A9EA9CFA}" destId="{D0A65D43-6AAF-4888-92F1-2E1C5599593A}" srcOrd="1" destOrd="0" presId="urn:microsoft.com/office/officeart/2005/8/layout/orgChart1"/>
    <dgm:cxn modelId="{21A46DB5-7AB8-4017-9446-03EB58921308}" type="presParOf" srcId="{02E93C10-2381-4B84-AB90-4428A9EA9CFA}" destId="{3C3C70D7-6481-4ECA-AA14-39E70EE055F1}" srcOrd="2" destOrd="0" presId="urn:microsoft.com/office/officeart/2005/8/layout/orgChart1"/>
    <dgm:cxn modelId="{4DA23D50-D6EB-48E9-BA5A-D1ECD9CD069A}" type="presParOf" srcId="{785DEBAC-C7A8-470F-9476-19A7A5801DFB}" destId="{F12827BC-A8FE-4DDE-A543-2EBBAFAC2AC2}" srcOrd="2" destOrd="0" presId="urn:microsoft.com/office/officeart/2005/8/layout/orgChart1"/>
    <dgm:cxn modelId="{DE0A8DFF-9673-4FBA-8F50-DA66CE8CEB84}" type="presParOf" srcId="{785DEBAC-C7A8-470F-9476-19A7A5801DFB}" destId="{1459CB26-DDA0-4B3E-95E5-0549C8641A35}" srcOrd="3" destOrd="0" presId="urn:microsoft.com/office/officeart/2005/8/layout/orgChart1"/>
    <dgm:cxn modelId="{AD398EFC-BDF9-4140-BCEF-E25D6873A02F}" type="presParOf" srcId="{1459CB26-DDA0-4B3E-95E5-0549C8641A35}" destId="{679DC98F-078E-4655-872E-557D869856D4}" srcOrd="0" destOrd="0" presId="urn:microsoft.com/office/officeart/2005/8/layout/orgChart1"/>
    <dgm:cxn modelId="{0E18F5D7-5961-4ACA-ABC6-88646CA5F281}" type="presParOf" srcId="{679DC98F-078E-4655-872E-557D869856D4}" destId="{53ABD30B-CB8C-458D-BBCA-7CA82D7B0891}" srcOrd="0" destOrd="0" presId="urn:microsoft.com/office/officeart/2005/8/layout/orgChart1"/>
    <dgm:cxn modelId="{B9892367-BE93-41B9-9D54-139E906DDBCC}" type="presParOf" srcId="{679DC98F-078E-4655-872E-557D869856D4}" destId="{74433DCA-415A-4713-A84D-B50C5FD0E599}" srcOrd="1" destOrd="0" presId="urn:microsoft.com/office/officeart/2005/8/layout/orgChart1"/>
    <dgm:cxn modelId="{6F4AB716-F040-4D53-AFA9-DB7F87B60365}" type="presParOf" srcId="{1459CB26-DDA0-4B3E-95E5-0549C8641A35}" destId="{4ABF9DED-9792-4906-9242-29E1B91168F7}" srcOrd="1" destOrd="0" presId="urn:microsoft.com/office/officeart/2005/8/layout/orgChart1"/>
    <dgm:cxn modelId="{B1EEEBFD-B7FC-4AC8-94E9-31FBFFFB340B}" type="presParOf" srcId="{1459CB26-DDA0-4B3E-95E5-0549C8641A35}" destId="{56CDA942-B933-439B-A9D9-BAD0DC629C95}" srcOrd="2" destOrd="0" presId="urn:microsoft.com/office/officeart/2005/8/layout/orgChart1"/>
    <dgm:cxn modelId="{F5CD9913-EFD1-4B16-9079-DCBF038DB89B}" type="presParOf" srcId="{785DEBAC-C7A8-470F-9476-19A7A5801DFB}" destId="{A6ED61DC-304F-4722-A5CA-96F5483DEFDF}" srcOrd="4" destOrd="0" presId="urn:microsoft.com/office/officeart/2005/8/layout/orgChart1"/>
    <dgm:cxn modelId="{1F405CF5-3DA4-47DB-8D33-051F650F20B6}" type="presParOf" srcId="{785DEBAC-C7A8-470F-9476-19A7A5801DFB}" destId="{62469692-BDA3-4C72-B32D-E80321A3C884}" srcOrd="5" destOrd="0" presId="urn:microsoft.com/office/officeart/2005/8/layout/orgChart1"/>
    <dgm:cxn modelId="{A576A9BA-3AE9-49D2-95AE-1C6CB07C17B8}" type="presParOf" srcId="{62469692-BDA3-4C72-B32D-E80321A3C884}" destId="{50386EBB-5034-4D8A-91F2-7EF2A09E549E}" srcOrd="0" destOrd="0" presId="urn:microsoft.com/office/officeart/2005/8/layout/orgChart1"/>
    <dgm:cxn modelId="{139D68EE-8E47-4106-AD56-B4972F235C1A}" type="presParOf" srcId="{50386EBB-5034-4D8A-91F2-7EF2A09E549E}" destId="{3BEFBA1D-0B8D-48FE-BA29-1C1F01765554}" srcOrd="0" destOrd="0" presId="urn:microsoft.com/office/officeart/2005/8/layout/orgChart1"/>
    <dgm:cxn modelId="{09F9EAD1-C151-49BE-978B-E1B411D85788}" type="presParOf" srcId="{50386EBB-5034-4D8A-91F2-7EF2A09E549E}" destId="{6EA5CF88-F8C4-48B7-88E7-DEA399D8FC7C}" srcOrd="1" destOrd="0" presId="urn:microsoft.com/office/officeart/2005/8/layout/orgChart1"/>
    <dgm:cxn modelId="{C73B8E15-7950-46F9-ADFF-0D2CBB51E137}" type="presParOf" srcId="{62469692-BDA3-4C72-B32D-E80321A3C884}" destId="{9EED0D49-25A1-4667-96A7-0A8EFC416BD7}" srcOrd="1" destOrd="0" presId="urn:microsoft.com/office/officeart/2005/8/layout/orgChart1"/>
    <dgm:cxn modelId="{0E9EAF94-4C95-455B-865B-80F45DB7CD4D}" type="presParOf" srcId="{62469692-BDA3-4C72-B32D-E80321A3C884}" destId="{CB95EFD2-8C95-461E-B416-463932F64726}" srcOrd="2" destOrd="0" presId="urn:microsoft.com/office/officeart/2005/8/layout/orgChart1"/>
    <dgm:cxn modelId="{73927ABE-BF98-4E9E-8A9E-84B780A24D1B}" type="presParOf" srcId="{B8A3E733-739B-45E2-AB0E-1141B4F16712}" destId="{74A5E6C2-1F8B-4517-9E0D-9BDD443A7132}" srcOrd="2" destOrd="0" presId="urn:microsoft.com/office/officeart/2005/8/layout/orgChart1"/>
    <dgm:cxn modelId="{E8A6007E-E712-4E6A-B672-36173FD79814}" type="presParOf" srcId="{B7C793B9-F2DD-439E-9314-9E9061270F66}" destId="{902F55D4-EE12-4D3B-8CDC-86D250287E97}" srcOrd="2" destOrd="0" presId="urn:microsoft.com/office/officeart/2005/8/layout/orgChart1"/>
    <dgm:cxn modelId="{FBBD8F4D-4A44-4C21-975C-DEBBE8B1B1CB}" type="presParOf" srcId="{86E7CD74-0765-4551-877B-4A2186522494}" destId="{7146369F-FC97-4C07-BE91-0FB1B1C665DF}" srcOrd="2" destOrd="0" presId="urn:microsoft.com/office/officeart/2005/8/layout/orgChart1"/>
    <dgm:cxn modelId="{EC95EAE4-C754-4248-9767-1F49EADE9B2A}" type="presParOf" srcId="{7146369F-FC97-4C07-BE91-0FB1B1C665DF}" destId="{4D68CAB0-9AAC-446A-B6B3-12F2EE6F4BB9}" srcOrd="0" destOrd="0" presId="urn:microsoft.com/office/officeart/2005/8/layout/orgChart1"/>
    <dgm:cxn modelId="{F1047C7F-0F58-4BD8-8D22-A82A8AA80E56}" type="presParOf" srcId="{7146369F-FC97-4C07-BE91-0FB1B1C665DF}" destId="{85AEC4D2-48A4-46B5-96BF-345335D86F28}" srcOrd="1" destOrd="0" presId="urn:microsoft.com/office/officeart/2005/8/layout/orgChart1"/>
    <dgm:cxn modelId="{CBC6860C-E5FF-4E12-BC68-708A9265328D}" type="presParOf" srcId="{85AEC4D2-48A4-46B5-96BF-345335D86F28}" destId="{28AF012B-BC75-40F6-A175-1597196D7F05}" srcOrd="0" destOrd="0" presId="urn:microsoft.com/office/officeart/2005/8/layout/orgChart1"/>
    <dgm:cxn modelId="{4FCE4688-6961-4C7D-8F10-4BAA1477B36E}" type="presParOf" srcId="{28AF012B-BC75-40F6-A175-1597196D7F05}" destId="{4358568D-4A3F-49BF-857B-98A74A72918E}" srcOrd="0" destOrd="0" presId="urn:microsoft.com/office/officeart/2005/8/layout/orgChart1"/>
    <dgm:cxn modelId="{E88358B0-8BD7-47CD-9D26-77F34C24EBF1}" type="presParOf" srcId="{28AF012B-BC75-40F6-A175-1597196D7F05}" destId="{1BE6754F-A29F-49C1-A501-FB2F06016800}" srcOrd="1" destOrd="0" presId="urn:microsoft.com/office/officeart/2005/8/layout/orgChart1"/>
    <dgm:cxn modelId="{CA678ECE-5341-4EFF-92F7-9729B7A04781}" type="presParOf" srcId="{85AEC4D2-48A4-46B5-96BF-345335D86F28}" destId="{BE6F0023-485C-4557-90A9-8C40D4279B8A}" srcOrd="1" destOrd="0" presId="urn:microsoft.com/office/officeart/2005/8/layout/orgChart1"/>
    <dgm:cxn modelId="{24A7C606-F142-4FB8-90C4-11BD2A22AA86}" type="presParOf" srcId="{85AEC4D2-48A4-46B5-96BF-345335D86F28}" destId="{58A11175-4130-4BAD-8EAE-2AA9305FB038}"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0CA45B8-A960-4EA6-8EE6-3D1236B7F398}" type="doc">
      <dgm:prSet loTypeId="urn:microsoft.com/office/officeart/2005/8/layout/orgChart1" loCatId="hierarchy" qsTypeId="urn:microsoft.com/office/officeart/2005/8/quickstyle/simple1" qsCatId="simple" csTypeId="urn:microsoft.com/office/officeart/2005/8/colors/accent0_1" csCatId="mainScheme" phldr="1"/>
      <dgm:spPr/>
      <dgm:t>
        <a:bodyPr/>
        <a:lstStyle/>
        <a:p>
          <a:endParaRPr lang="es-MX"/>
        </a:p>
      </dgm:t>
    </dgm:pt>
    <dgm:pt modelId="{DDA38A61-D142-4B8C-AAAA-83A54132945B}">
      <dgm:prSet phldrT="[Texto]" custT="1">
        <dgm:style>
          <a:lnRef idx="1">
            <a:schemeClr val="accent4"/>
          </a:lnRef>
          <a:fillRef idx="2">
            <a:schemeClr val="accent4"/>
          </a:fillRef>
          <a:effectRef idx="1">
            <a:schemeClr val="accent4"/>
          </a:effectRef>
          <a:fontRef idx="minor">
            <a:schemeClr val="dk1"/>
          </a:fontRef>
        </dgm:style>
      </dgm:prSet>
      <dgm:spPr/>
      <dgm:t>
        <a:bodyPr/>
        <a:lstStyle/>
        <a:p>
          <a:pPr algn="ctr"/>
          <a:r>
            <a:rPr lang="es-MX" sz="1200" b="1" dirty="0" smtClean="0">
              <a:latin typeface="Arial" panose="020B0604020202020204" pitchFamily="34" charset="0"/>
              <a:cs typeface="Arial" panose="020B0604020202020204" pitchFamily="34" charset="0"/>
            </a:rPr>
            <a:t>PERFIL </a:t>
          </a:r>
          <a:r>
            <a:rPr lang="es-MX" sz="1200" b="1" dirty="0">
              <a:latin typeface="Arial" panose="020B0604020202020204" pitchFamily="34" charset="0"/>
              <a:cs typeface="Arial" panose="020B0604020202020204" pitchFamily="34" charset="0"/>
            </a:rPr>
            <a:t>DE EGRESO</a:t>
          </a:r>
        </a:p>
      </dgm:t>
    </dgm:pt>
    <dgm:pt modelId="{384BD53E-452E-4737-A6B8-C0B7E262BCFB}" type="parTrans" cxnId="{7E5EE299-1E12-4243-9092-4D98CE6FC103}">
      <dgm:prSet/>
      <dgm:spPr/>
      <dgm:t>
        <a:bodyPr/>
        <a:lstStyle/>
        <a:p>
          <a:pPr algn="ctr"/>
          <a:endParaRPr lang="es-MX"/>
        </a:p>
      </dgm:t>
    </dgm:pt>
    <dgm:pt modelId="{D439E26B-8D42-4205-831E-B054CAE50B4C}" type="sibTrans" cxnId="{7E5EE299-1E12-4243-9092-4D98CE6FC103}">
      <dgm:prSet/>
      <dgm:spPr/>
      <dgm:t>
        <a:bodyPr/>
        <a:lstStyle/>
        <a:p>
          <a:pPr algn="ctr"/>
          <a:endParaRPr lang="es-MX"/>
        </a:p>
      </dgm:t>
    </dgm:pt>
    <dgm:pt modelId="{34507460-9E97-4D9E-9726-5526DB659138}">
      <dgm:prSet phldrT="[Texto]" custT="1">
        <dgm:style>
          <a:lnRef idx="1">
            <a:schemeClr val="accent2"/>
          </a:lnRef>
          <a:fillRef idx="2">
            <a:schemeClr val="accent2"/>
          </a:fillRef>
          <a:effectRef idx="1">
            <a:schemeClr val="accent2"/>
          </a:effectRef>
          <a:fontRef idx="minor">
            <a:schemeClr val="dk1"/>
          </a:fontRef>
        </dgm:style>
      </dgm:prSet>
      <dgm:spPr/>
      <dgm:t>
        <a:bodyPr/>
        <a:lstStyle/>
        <a:p>
          <a:pPr algn="ctr"/>
          <a:r>
            <a:rPr lang="es-MX" sz="1000">
              <a:latin typeface="Arial" panose="020B0604020202020204" pitchFamily="34" charset="0"/>
              <a:cs typeface="Arial" panose="020B0604020202020204" pitchFamily="34" charset="0"/>
            </a:rPr>
            <a:t>Intervenir en areas relacionadas al</a:t>
          </a:r>
        </a:p>
      </dgm:t>
    </dgm:pt>
    <dgm:pt modelId="{F8228D0D-9663-4DC1-80E5-2AAAA88CA110}" type="parTrans" cxnId="{6EB1E4BE-E38A-4663-98A8-C507CCB4BC6F}">
      <dgm:prSet/>
      <dgm:spPr/>
      <dgm:t>
        <a:bodyPr/>
        <a:lstStyle/>
        <a:p>
          <a:pPr algn="ctr"/>
          <a:endParaRPr lang="es-MX"/>
        </a:p>
      </dgm:t>
    </dgm:pt>
    <dgm:pt modelId="{C868FF77-D266-40CC-9A40-B3AA1D1E83B3}" type="sibTrans" cxnId="{6EB1E4BE-E38A-4663-98A8-C507CCB4BC6F}">
      <dgm:prSet/>
      <dgm:spPr/>
      <dgm:t>
        <a:bodyPr/>
        <a:lstStyle/>
        <a:p>
          <a:pPr algn="ctr"/>
          <a:endParaRPr lang="es-MX"/>
        </a:p>
      </dgm:t>
    </dgm:pt>
    <dgm:pt modelId="{D494D3B0-1BB2-4AE5-92E5-1FCF56664609}">
      <dgm:prSet phldrT="[Texto]" custT="1">
        <dgm:style>
          <a:lnRef idx="1">
            <a:schemeClr val="accent1"/>
          </a:lnRef>
          <a:fillRef idx="2">
            <a:schemeClr val="accent1"/>
          </a:fillRef>
          <a:effectRef idx="1">
            <a:schemeClr val="accent1"/>
          </a:effectRef>
          <a:fontRef idx="minor">
            <a:schemeClr val="dk1"/>
          </a:fontRef>
        </dgm:style>
      </dgm:prSet>
      <dgm:spPr>
        <a:solidFill>
          <a:srgbClr val="00B050"/>
        </a:solidFill>
        <a:ln>
          <a:solidFill>
            <a:schemeClr val="bg2">
              <a:lumMod val="75000"/>
            </a:schemeClr>
          </a:solidFill>
        </a:ln>
      </dgm:spPr>
      <dgm:t>
        <a:bodyPr/>
        <a:lstStyle/>
        <a:p>
          <a:pPr algn="ctr"/>
          <a:r>
            <a:rPr lang="es-MX" sz="1000">
              <a:latin typeface="Arial" panose="020B0604020202020204" pitchFamily="34" charset="0"/>
              <a:cs typeface="Arial" panose="020B0604020202020204" pitchFamily="34" charset="0"/>
            </a:rPr>
            <a:t>Actuar con enfoque de sustentabilidad y emprendurismo</a:t>
          </a:r>
        </a:p>
      </dgm:t>
    </dgm:pt>
    <dgm:pt modelId="{067BC9E8-EEF5-42BD-9C51-C3038773D39E}" type="parTrans" cxnId="{D39F2AF8-1E40-42D7-BC80-76823CB29FCC}">
      <dgm:prSet/>
      <dgm:spPr/>
      <dgm:t>
        <a:bodyPr/>
        <a:lstStyle/>
        <a:p>
          <a:pPr algn="ctr"/>
          <a:endParaRPr lang="es-MX"/>
        </a:p>
      </dgm:t>
    </dgm:pt>
    <dgm:pt modelId="{5CEAB1A0-38C4-4922-A44C-614DF483C9EC}" type="sibTrans" cxnId="{D39F2AF8-1E40-42D7-BC80-76823CB29FCC}">
      <dgm:prSet/>
      <dgm:spPr/>
      <dgm:t>
        <a:bodyPr/>
        <a:lstStyle/>
        <a:p>
          <a:pPr algn="ctr"/>
          <a:endParaRPr lang="es-MX"/>
        </a:p>
      </dgm:t>
    </dgm:pt>
    <dgm:pt modelId="{073E5D7C-2421-44C2-95F1-755A3376C6D2}">
      <dgm:prSet phldrT="[Texto]" custT="1">
        <dgm:style>
          <a:lnRef idx="1">
            <a:schemeClr val="accent1"/>
          </a:lnRef>
          <a:fillRef idx="2">
            <a:schemeClr val="accent1"/>
          </a:fillRef>
          <a:effectRef idx="1">
            <a:schemeClr val="accent1"/>
          </a:effectRef>
          <a:fontRef idx="minor">
            <a:schemeClr val="dk1"/>
          </a:fontRef>
        </dgm:style>
      </dgm:prSet>
      <dgm:spPr/>
      <dgm:t>
        <a:bodyPr/>
        <a:lstStyle/>
        <a:p>
          <a:pPr algn="ctr"/>
          <a:r>
            <a:rPr lang="es-MX" sz="1000">
              <a:latin typeface="Arial" panose="020B0604020202020204" pitchFamily="34" charset="0"/>
              <a:cs typeface="Arial" panose="020B0604020202020204" pitchFamily="34" charset="0"/>
            </a:rPr>
            <a:t>Actuar con responsabilidad social</a:t>
          </a:r>
        </a:p>
      </dgm:t>
    </dgm:pt>
    <dgm:pt modelId="{AD97183A-1BC1-48B8-A022-D8F1A5886A4F}" type="parTrans" cxnId="{0D1E90C5-3A44-4828-A8CC-58F3B9AEEE32}">
      <dgm:prSet/>
      <dgm:spPr/>
      <dgm:t>
        <a:bodyPr/>
        <a:lstStyle/>
        <a:p>
          <a:pPr algn="ctr"/>
          <a:endParaRPr lang="es-MX"/>
        </a:p>
      </dgm:t>
    </dgm:pt>
    <dgm:pt modelId="{DA82AF11-7337-414E-A6D5-A7E7F24F9042}" type="sibTrans" cxnId="{0D1E90C5-3A44-4828-A8CC-58F3B9AEEE32}">
      <dgm:prSet/>
      <dgm:spPr/>
      <dgm:t>
        <a:bodyPr/>
        <a:lstStyle/>
        <a:p>
          <a:pPr algn="ctr"/>
          <a:endParaRPr lang="es-MX"/>
        </a:p>
      </dgm:t>
    </dgm:pt>
    <dgm:pt modelId="{3228CA52-33F9-4352-BD7B-2043D2C28911}" type="asst">
      <dgm:prSet phldrT="[Texto]" custT="1">
        <dgm:style>
          <a:lnRef idx="1">
            <a:schemeClr val="accent6"/>
          </a:lnRef>
          <a:fillRef idx="2">
            <a:schemeClr val="accent6"/>
          </a:fillRef>
          <a:effectRef idx="1">
            <a:schemeClr val="accent6"/>
          </a:effectRef>
          <a:fontRef idx="minor">
            <a:schemeClr val="dk1"/>
          </a:fontRef>
        </dgm:style>
      </dgm:prSet>
      <dgm:spPr/>
      <dgm:t>
        <a:bodyPr/>
        <a:lstStyle/>
        <a:p>
          <a:pPr algn="ctr"/>
          <a:r>
            <a:rPr lang="es-MX" sz="1100">
              <a:latin typeface="Arial" panose="020B0604020202020204" pitchFamily="34" charset="0"/>
              <a:cs typeface="Arial" panose="020B0604020202020204" pitchFamily="34" charset="0"/>
            </a:rPr>
            <a:t>El ingenierio quimico debe de:</a:t>
          </a:r>
        </a:p>
      </dgm:t>
    </dgm:pt>
    <dgm:pt modelId="{6B0B9112-2495-41DE-A088-D741D73B6730}" type="sibTrans" cxnId="{423D1E2B-3FAC-468C-A77A-73CA240476B5}">
      <dgm:prSet/>
      <dgm:spPr/>
      <dgm:t>
        <a:bodyPr/>
        <a:lstStyle/>
        <a:p>
          <a:pPr algn="ctr"/>
          <a:endParaRPr lang="es-MX"/>
        </a:p>
      </dgm:t>
    </dgm:pt>
    <dgm:pt modelId="{B3243C53-3CF1-468A-92FD-7F6D313868E8}" type="parTrans" cxnId="{423D1E2B-3FAC-468C-A77A-73CA240476B5}">
      <dgm:prSet/>
      <dgm:spPr/>
      <dgm:t>
        <a:bodyPr/>
        <a:lstStyle/>
        <a:p>
          <a:pPr algn="ctr"/>
          <a:endParaRPr lang="es-MX"/>
        </a:p>
      </dgm:t>
    </dgm:pt>
    <dgm:pt modelId="{7625BB71-A522-433B-A7B7-FC8B177A8EB1}">
      <dgm:prSet custT="1">
        <dgm:style>
          <a:lnRef idx="1">
            <a:schemeClr val="accent3"/>
          </a:lnRef>
          <a:fillRef idx="2">
            <a:schemeClr val="accent3"/>
          </a:fillRef>
          <a:effectRef idx="1">
            <a:schemeClr val="accent3"/>
          </a:effectRef>
          <a:fontRef idx="minor">
            <a:schemeClr val="dk1"/>
          </a:fontRef>
        </dgm:style>
      </dgm:prSet>
      <dgm:spPr>
        <a:solidFill>
          <a:srgbClr val="92D050"/>
        </a:solidFill>
        <a:ln>
          <a:solidFill>
            <a:srgbClr val="92D050"/>
          </a:solidFill>
        </a:ln>
      </dgm:spPr>
      <dgm:t>
        <a:bodyPr/>
        <a:lstStyle/>
        <a:p>
          <a:pPr algn="ctr"/>
          <a:r>
            <a:rPr lang="es-MX" sz="1000">
              <a:latin typeface="Arial" panose="020B0604020202020204" pitchFamily="34" charset="0"/>
              <a:cs typeface="Arial" panose="020B0604020202020204" pitchFamily="34" charset="0"/>
            </a:rPr>
            <a:t>Atender  a las necesidades de:</a:t>
          </a:r>
        </a:p>
      </dgm:t>
    </dgm:pt>
    <dgm:pt modelId="{B2E11188-9A75-409A-9564-EEFC16DC78F2}" type="parTrans" cxnId="{9C1D37DA-9400-4C1F-B07C-D4D4A31B4838}">
      <dgm:prSet/>
      <dgm:spPr/>
      <dgm:t>
        <a:bodyPr/>
        <a:lstStyle/>
        <a:p>
          <a:pPr algn="ctr"/>
          <a:endParaRPr lang="es-MX"/>
        </a:p>
      </dgm:t>
    </dgm:pt>
    <dgm:pt modelId="{BF69B03D-036A-4407-A424-7C13E8E58854}" type="sibTrans" cxnId="{9C1D37DA-9400-4C1F-B07C-D4D4A31B4838}">
      <dgm:prSet/>
      <dgm:spPr/>
      <dgm:t>
        <a:bodyPr/>
        <a:lstStyle/>
        <a:p>
          <a:pPr algn="ctr"/>
          <a:endParaRPr lang="es-MX"/>
        </a:p>
      </dgm:t>
    </dgm:pt>
    <dgm:pt modelId="{487522BC-285B-43E0-A4DD-525551F87EFD}">
      <dgm:prSet custT="1">
        <dgm:style>
          <a:lnRef idx="1">
            <a:schemeClr val="accent3"/>
          </a:lnRef>
          <a:fillRef idx="2">
            <a:schemeClr val="accent3"/>
          </a:fillRef>
          <a:effectRef idx="1">
            <a:schemeClr val="accent3"/>
          </a:effectRef>
          <a:fontRef idx="minor">
            <a:schemeClr val="dk1"/>
          </a:fontRef>
        </dgm:style>
      </dgm:prSet>
      <dgm:spPr>
        <a:solidFill>
          <a:srgbClr val="92D050"/>
        </a:solidFill>
      </dgm:spPr>
      <dgm:t>
        <a:bodyPr/>
        <a:lstStyle/>
        <a:p>
          <a:pPr algn="ctr"/>
          <a:r>
            <a:rPr lang="es-MX" sz="800"/>
            <a:t>-</a:t>
          </a:r>
          <a:r>
            <a:rPr lang="es-MX" sz="1000">
              <a:latin typeface="Arial" panose="020B0604020202020204" pitchFamily="34" charset="0"/>
              <a:cs typeface="Arial" panose="020B0604020202020204" pitchFamily="34" charset="0"/>
            </a:rPr>
            <a:t>Administrar y ejecutarprocesos  y proyectos quimicos, extractivos o de manufactura</a:t>
          </a:r>
          <a:endParaRPr lang="es-MX" sz="800">
            <a:latin typeface="Arial" panose="020B0604020202020204" pitchFamily="34" charset="0"/>
            <a:cs typeface="Arial" panose="020B0604020202020204" pitchFamily="34" charset="0"/>
          </a:endParaRPr>
        </a:p>
      </dgm:t>
    </dgm:pt>
    <dgm:pt modelId="{FF0C8E68-2221-4F00-AB38-C195AE6C6659}" type="parTrans" cxnId="{7ECD1575-5551-41E2-8AF2-990D21BD2D78}">
      <dgm:prSet/>
      <dgm:spPr/>
      <dgm:t>
        <a:bodyPr/>
        <a:lstStyle/>
        <a:p>
          <a:pPr algn="ctr"/>
          <a:endParaRPr lang="es-MX"/>
        </a:p>
      </dgm:t>
    </dgm:pt>
    <dgm:pt modelId="{332CFD06-095E-4A0A-A71F-6F965CD9A6F4}" type="sibTrans" cxnId="{7ECD1575-5551-41E2-8AF2-990D21BD2D78}">
      <dgm:prSet/>
      <dgm:spPr/>
      <dgm:t>
        <a:bodyPr/>
        <a:lstStyle/>
        <a:p>
          <a:pPr algn="ctr"/>
          <a:endParaRPr lang="es-MX"/>
        </a:p>
      </dgm:t>
    </dgm:pt>
    <dgm:pt modelId="{90415165-EE40-4569-B986-5F0AF03B4F87}">
      <dgm:prSet custT="1">
        <dgm:style>
          <a:lnRef idx="1">
            <a:schemeClr val="accent2"/>
          </a:lnRef>
          <a:fillRef idx="2">
            <a:schemeClr val="accent2"/>
          </a:fillRef>
          <a:effectRef idx="1">
            <a:schemeClr val="accent2"/>
          </a:effectRef>
          <a:fontRef idx="minor">
            <a:schemeClr val="dk1"/>
          </a:fontRef>
        </dgm:style>
      </dgm:prSet>
      <dgm:spPr/>
      <dgm:t>
        <a:bodyPr/>
        <a:lstStyle/>
        <a:p>
          <a:pPr algn="ctr"/>
          <a:r>
            <a:rPr lang="es-MX" sz="800"/>
            <a:t>-</a:t>
          </a:r>
          <a:r>
            <a:rPr lang="es-MX" sz="1000">
              <a:latin typeface="Arial" panose="020B0604020202020204" pitchFamily="34" charset="0"/>
              <a:cs typeface="Arial" panose="020B0604020202020204" pitchFamily="34" charset="0"/>
            </a:rPr>
            <a:t>Sector productivo</a:t>
          </a:r>
        </a:p>
        <a:p>
          <a:pPr algn="ctr"/>
          <a:r>
            <a:rPr lang="es-MX" sz="1000">
              <a:latin typeface="Arial" panose="020B0604020202020204" pitchFamily="34" charset="0"/>
              <a:cs typeface="Arial" panose="020B0604020202020204" pitchFamily="34" charset="0"/>
            </a:rPr>
            <a:t>-Consultorias de diseño y capacitacion,</a:t>
          </a:r>
        </a:p>
        <a:p>
          <a:pPr algn="ctr"/>
          <a:r>
            <a:rPr lang="es-MX" sz="1000">
              <a:latin typeface="Arial" panose="020B0604020202020204" pitchFamily="34" charset="0"/>
              <a:cs typeface="Arial" panose="020B0604020202020204" pitchFamily="34" charset="0"/>
            </a:rPr>
            <a:t>-Investigacion y desarrollo tecnologico y de educacion</a:t>
          </a:r>
        </a:p>
      </dgm:t>
    </dgm:pt>
    <dgm:pt modelId="{C12F010C-2476-4ADA-8CE1-A134B5BAC0BD}" type="parTrans" cxnId="{C0C9C24B-427F-401F-BAAC-A8DC5E848B2A}">
      <dgm:prSet/>
      <dgm:spPr/>
      <dgm:t>
        <a:bodyPr/>
        <a:lstStyle/>
        <a:p>
          <a:pPr algn="ctr"/>
          <a:endParaRPr lang="es-MX"/>
        </a:p>
      </dgm:t>
    </dgm:pt>
    <dgm:pt modelId="{CCAF5A08-0DE5-4F7E-BD04-C46ECEFCE27F}" type="sibTrans" cxnId="{C0C9C24B-427F-401F-BAAC-A8DC5E848B2A}">
      <dgm:prSet/>
      <dgm:spPr/>
      <dgm:t>
        <a:bodyPr/>
        <a:lstStyle/>
        <a:p>
          <a:pPr algn="ctr"/>
          <a:endParaRPr lang="es-MX"/>
        </a:p>
      </dgm:t>
    </dgm:pt>
    <dgm:pt modelId="{08424DFA-B000-4752-BF73-514E9E1472F5}">
      <dgm:prSet custT="1">
        <dgm:style>
          <a:lnRef idx="1">
            <a:schemeClr val="dk1"/>
          </a:lnRef>
          <a:fillRef idx="2">
            <a:schemeClr val="dk1"/>
          </a:fillRef>
          <a:effectRef idx="1">
            <a:schemeClr val="dk1"/>
          </a:effectRef>
          <a:fontRef idx="minor">
            <a:schemeClr val="dk1"/>
          </a:fontRef>
        </dgm:style>
      </dgm:prSet>
      <dgm:spPr/>
      <dgm:t>
        <a:bodyPr/>
        <a:lstStyle/>
        <a:p>
          <a:pPr algn="ctr"/>
          <a:r>
            <a:rPr lang="es-MX" sz="1000">
              <a:latin typeface="Arial" panose="020B0604020202020204" pitchFamily="34" charset="0"/>
              <a:cs typeface="Arial" panose="020B0604020202020204" pitchFamily="34" charset="0"/>
            </a:rPr>
            <a:t>Aplicar el uso de herramientas computacionales y software especialiazado</a:t>
          </a:r>
        </a:p>
      </dgm:t>
    </dgm:pt>
    <dgm:pt modelId="{8719DDB5-E8C6-4A48-BF5E-FECCEFD50EAC}" type="sibTrans" cxnId="{BA399C57-DB1E-424F-AF93-3DDC6FD45374}">
      <dgm:prSet/>
      <dgm:spPr/>
      <dgm:t>
        <a:bodyPr/>
        <a:lstStyle/>
        <a:p>
          <a:pPr algn="ctr"/>
          <a:endParaRPr lang="es-MX"/>
        </a:p>
      </dgm:t>
    </dgm:pt>
    <dgm:pt modelId="{6CE069BD-DF1A-483C-8F3D-210774676DC3}" type="parTrans" cxnId="{BA399C57-DB1E-424F-AF93-3DDC6FD45374}">
      <dgm:prSet/>
      <dgm:spPr/>
      <dgm:t>
        <a:bodyPr/>
        <a:lstStyle/>
        <a:p>
          <a:pPr algn="ctr"/>
          <a:endParaRPr lang="es-MX"/>
        </a:p>
      </dgm:t>
    </dgm:pt>
    <dgm:pt modelId="{81EC2D7B-A27E-47CE-9DB6-7F7644FC403F}">
      <dgm:prSet custT="1">
        <dgm:style>
          <a:lnRef idx="1">
            <a:schemeClr val="accent5"/>
          </a:lnRef>
          <a:fillRef idx="2">
            <a:schemeClr val="accent5"/>
          </a:fillRef>
          <a:effectRef idx="1">
            <a:schemeClr val="accent5"/>
          </a:effectRef>
          <a:fontRef idx="minor">
            <a:schemeClr val="dk1"/>
          </a:fontRef>
        </dgm:style>
      </dgm:prSet>
      <dgm:spPr/>
      <dgm:t>
        <a:bodyPr/>
        <a:lstStyle/>
        <a:p>
          <a:pPr algn="ctr"/>
          <a:r>
            <a:rPr lang="es-MX" sz="1000">
              <a:latin typeface="Arial" panose="020B0604020202020204" pitchFamily="34" charset="0"/>
              <a:cs typeface="Arial" panose="020B0604020202020204" pitchFamily="34" charset="0"/>
            </a:rPr>
            <a:t>Aplicar habilades</a:t>
          </a:r>
          <a:r>
            <a:rPr lang="es-MX" sz="900">
              <a:latin typeface="Arial" panose="020B0604020202020204" pitchFamily="34" charset="0"/>
              <a:cs typeface="Arial" panose="020B0604020202020204" pitchFamily="34" charset="0"/>
            </a:rPr>
            <a:t>: </a:t>
          </a:r>
        </a:p>
      </dgm:t>
    </dgm:pt>
    <dgm:pt modelId="{5E0520F4-2FDC-4BE4-9C6F-59BEFEE6DA92}" type="parTrans" cxnId="{6B7A4A76-9DBD-448D-BBAF-E6413DA0B18B}">
      <dgm:prSet/>
      <dgm:spPr/>
      <dgm:t>
        <a:bodyPr/>
        <a:lstStyle/>
        <a:p>
          <a:pPr algn="ctr"/>
          <a:endParaRPr lang="es-MX"/>
        </a:p>
      </dgm:t>
    </dgm:pt>
    <dgm:pt modelId="{654C28AB-4E64-4C69-9521-DDC8BBC42022}" type="sibTrans" cxnId="{6B7A4A76-9DBD-448D-BBAF-E6413DA0B18B}">
      <dgm:prSet/>
      <dgm:spPr/>
      <dgm:t>
        <a:bodyPr/>
        <a:lstStyle/>
        <a:p>
          <a:pPr algn="ctr"/>
          <a:endParaRPr lang="es-MX"/>
        </a:p>
      </dgm:t>
    </dgm:pt>
    <dgm:pt modelId="{C97A8CA3-23FA-4423-9656-1262DB5B839E}">
      <dgm:prSet custT="1">
        <dgm:style>
          <a:lnRef idx="1">
            <a:schemeClr val="accent5"/>
          </a:lnRef>
          <a:fillRef idx="2">
            <a:schemeClr val="accent5"/>
          </a:fillRef>
          <a:effectRef idx="1">
            <a:schemeClr val="accent5"/>
          </a:effectRef>
          <a:fontRef idx="minor">
            <a:schemeClr val="dk1"/>
          </a:fontRef>
        </dgm:style>
      </dgm:prSet>
      <dgm:spPr/>
      <dgm:t>
        <a:bodyPr/>
        <a:lstStyle/>
        <a:p>
          <a:pPr algn="ctr"/>
          <a:r>
            <a:rPr lang="es-MX" sz="1000">
              <a:latin typeface="Arial" panose="020B0604020202020204" pitchFamily="34" charset="0"/>
              <a:cs typeface="Arial" panose="020B0604020202020204" pitchFamily="34" charset="0"/>
            </a:rPr>
            <a:t> -Creatividad</a:t>
          </a:r>
        </a:p>
        <a:p>
          <a:pPr algn="ctr"/>
          <a:r>
            <a:rPr lang="es-MX" sz="1000">
              <a:latin typeface="Arial" panose="020B0604020202020204" pitchFamily="34" charset="0"/>
              <a:cs typeface="Arial" panose="020B0604020202020204" pitchFamily="34" charset="0"/>
            </a:rPr>
            <a:t>-Busqueda</a:t>
          </a:r>
        </a:p>
        <a:p>
          <a:pPr algn="ctr"/>
          <a:r>
            <a:rPr lang="es-MX" sz="1000">
              <a:latin typeface="Arial" panose="020B0604020202020204" pitchFamily="34" charset="0"/>
              <a:cs typeface="Arial" panose="020B0604020202020204" pitchFamily="34" charset="0"/>
            </a:rPr>
            <a:t>-Analis e interpretacion de informacion</a:t>
          </a:r>
        </a:p>
        <a:p>
          <a:pPr algn="ctr"/>
          <a:r>
            <a:rPr lang="es-MX" sz="1000">
              <a:latin typeface="Arial" panose="020B0604020202020204" pitchFamily="34" charset="0"/>
              <a:cs typeface="Arial" panose="020B0604020202020204" pitchFamily="34" charset="0"/>
            </a:rPr>
            <a:t>-Analisis instrumental</a:t>
          </a:r>
        </a:p>
      </dgm:t>
    </dgm:pt>
    <dgm:pt modelId="{88B069AB-CA2D-4FE1-80CD-3E3A9D830DF6}" type="parTrans" cxnId="{F1A6283C-FCAD-471A-80B1-1A362364C94E}">
      <dgm:prSet/>
      <dgm:spPr/>
      <dgm:t>
        <a:bodyPr/>
        <a:lstStyle/>
        <a:p>
          <a:pPr algn="ctr"/>
          <a:endParaRPr lang="es-MX"/>
        </a:p>
      </dgm:t>
    </dgm:pt>
    <dgm:pt modelId="{D0768D34-8508-41BF-BE3E-48C3FCDD8AE7}" type="sibTrans" cxnId="{F1A6283C-FCAD-471A-80B1-1A362364C94E}">
      <dgm:prSet/>
      <dgm:spPr/>
      <dgm:t>
        <a:bodyPr/>
        <a:lstStyle/>
        <a:p>
          <a:pPr algn="ctr"/>
          <a:endParaRPr lang="es-MX"/>
        </a:p>
      </dgm:t>
    </dgm:pt>
    <dgm:pt modelId="{9F69CA53-1078-41D5-9125-F16DF203F859}" type="pres">
      <dgm:prSet presAssocID="{E0CA45B8-A960-4EA6-8EE6-3D1236B7F398}" presName="hierChild1" presStyleCnt="0">
        <dgm:presLayoutVars>
          <dgm:orgChart val="1"/>
          <dgm:chPref val="1"/>
          <dgm:dir/>
          <dgm:animOne val="branch"/>
          <dgm:animLvl val="lvl"/>
          <dgm:resizeHandles/>
        </dgm:presLayoutVars>
      </dgm:prSet>
      <dgm:spPr/>
      <dgm:t>
        <a:bodyPr/>
        <a:lstStyle/>
        <a:p>
          <a:endParaRPr lang="es-MX"/>
        </a:p>
      </dgm:t>
    </dgm:pt>
    <dgm:pt modelId="{8BF9CC12-45C8-4510-8BF7-2E95069CB344}" type="pres">
      <dgm:prSet presAssocID="{DDA38A61-D142-4B8C-AAAA-83A54132945B}" presName="hierRoot1" presStyleCnt="0">
        <dgm:presLayoutVars>
          <dgm:hierBranch val="init"/>
        </dgm:presLayoutVars>
      </dgm:prSet>
      <dgm:spPr/>
    </dgm:pt>
    <dgm:pt modelId="{E8C0033A-4A71-4CD1-B532-D7014B99F7AC}" type="pres">
      <dgm:prSet presAssocID="{DDA38A61-D142-4B8C-AAAA-83A54132945B}" presName="rootComposite1" presStyleCnt="0"/>
      <dgm:spPr/>
    </dgm:pt>
    <dgm:pt modelId="{8DCBA88E-B390-4DAA-AEEE-C28F38909DFC}" type="pres">
      <dgm:prSet presAssocID="{DDA38A61-D142-4B8C-AAAA-83A54132945B}" presName="rootText1" presStyleLbl="node0" presStyleIdx="0" presStyleCnt="1" custScaleX="164957" custScaleY="144490" custLinFactY="-16914" custLinFactNeighborX="-2386" custLinFactNeighborY="-100000">
        <dgm:presLayoutVars>
          <dgm:chPref val="3"/>
        </dgm:presLayoutVars>
      </dgm:prSet>
      <dgm:spPr/>
      <dgm:t>
        <a:bodyPr/>
        <a:lstStyle/>
        <a:p>
          <a:endParaRPr lang="es-MX"/>
        </a:p>
      </dgm:t>
    </dgm:pt>
    <dgm:pt modelId="{26DFDB02-C0D4-4C36-952D-EC07270B337D}" type="pres">
      <dgm:prSet presAssocID="{DDA38A61-D142-4B8C-AAAA-83A54132945B}" presName="rootConnector1" presStyleLbl="node1" presStyleIdx="0" presStyleCnt="0"/>
      <dgm:spPr/>
      <dgm:t>
        <a:bodyPr/>
        <a:lstStyle/>
        <a:p>
          <a:endParaRPr lang="es-MX"/>
        </a:p>
      </dgm:t>
    </dgm:pt>
    <dgm:pt modelId="{A93E9F45-6A70-424B-8F49-D78B11EAB963}" type="pres">
      <dgm:prSet presAssocID="{DDA38A61-D142-4B8C-AAAA-83A54132945B}" presName="hierChild2" presStyleCnt="0"/>
      <dgm:spPr/>
    </dgm:pt>
    <dgm:pt modelId="{B8A6650A-C6A9-48DC-ACBC-D74ADC97CD3A}" type="pres">
      <dgm:prSet presAssocID="{F8228D0D-9663-4DC1-80E5-2AAAA88CA110}" presName="Name37" presStyleLbl="parChTrans1D2" presStyleIdx="0" presStyleCnt="7"/>
      <dgm:spPr/>
      <dgm:t>
        <a:bodyPr/>
        <a:lstStyle/>
        <a:p>
          <a:endParaRPr lang="es-MX"/>
        </a:p>
      </dgm:t>
    </dgm:pt>
    <dgm:pt modelId="{A12DB514-EA91-4B8B-BCCF-4A30965CC83C}" type="pres">
      <dgm:prSet presAssocID="{34507460-9E97-4D9E-9726-5526DB659138}" presName="hierRoot2" presStyleCnt="0">
        <dgm:presLayoutVars>
          <dgm:hierBranch val="init"/>
        </dgm:presLayoutVars>
      </dgm:prSet>
      <dgm:spPr/>
    </dgm:pt>
    <dgm:pt modelId="{4D3AE1FF-446F-4B0E-9495-E198A09ECD83}" type="pres">
      <dgm:prSet presAssocID="{34507460-9E97-4D9E-9726-5526DB659138}" presName="rootComposite" presStyleCnt="0"/>
      <dgm:spPr/>
    </dgm:pt>
    <dgm:pt modelId="{61758914-0EF9-4330-848B-0E4465C14538}" type="pres">
      <dgm:prSet presAssocID="{34507460-9E97-4D9E-9726-5526DB659138}" presName="rootText" presStyleLbl="node2" presStyleIdx="0" presStyleCnt="6" custScaleY="174536">
        <dgm:presLayoutVars>
          <dgm:chPref val="3"/>
        </dgm:presLayoutVars>
      </dgm:prSet>
      <dgm:spPr/>
      <dgm:t>
        <a:bodyPr/>
        <a:lstStyle/>
        <a:p>
          <a:endParaRPr lang="es-MX"/>
        </a:p>
      </dgm:t>
    </dgm:pt>
    <dgm:pt modelId="{8CE53B53-391F-4583-9775-E9D36A22AF9C}" type="pres">
      <dgm:prSet presAssocID="{34507460-9E97-4D9E-9726-5526DB659138}" presName="rootConnector" presStyleLbl="node2" presStyleIdx="0" presStyleCnt="6"/>
      <dgm:spPr/>
      <dgm:t>
        <a:bodyPr/>
        <a:lstStyle/>
        <a:p>
          <a:endParaRPr lang="es-MX"/>
        </a:p>
      </dgm:t>
    </dgm:pt>
    <dgm:pt modelId="{8F3EF52B-5540-40A5-AC92-A6D226B56A5D}" type="pres">
      <dgm:prSet presAssocID="{34507460-9E97-4D9E-9726-5526DB659138}" presName="hierChild4" presStyleCnt="0"/>
      <dgm:spPr/>
    </dgm:pt>
    <dgm:pt modelId="{9F43E8DA-BDCD-4278-B488-9DE54021CCF8}" type="pres">
      <dgm:prSet presAssocID="{C12F010C-2476-4ADA-8CE1-A134B5BAC0BD}" presName="Name37" presStyleLbl="parChTrans1D3" presStyleIdx="0" presStyleCnt="3"/>
      <dgm:spPr/>
      <dgm:t>
        <a:bodyPr/>
        <a:lstStyle/>
        <a:p>
          <a:endParaRPr lang="es-MX"/>
        </a:p>
      </dgm:t>
    </dgm:pt>
    <dgm:pt modelId="{471AF6A0-3E30-426E-AF31-52DB3732DAE5}" type="pres">
      <dgm:prSet presAssocID="{90415165-EE40-4569-B986-5F0AF03B4F87}" presName="hierRoot2" presStyleCnt="0">
        <dgm:presLayoutVars>
          <dgm:hierBranch val="init"/>
        </dgm:presLayoutVars>
      </dgm:prSet>
      <dgm:spPr/>
    </dgm:pt>
    <dgm:pt modelId="{7531F15A-4BD9-4ED4-ABA2-47CE405FFFC3}" type="pres">
      <dgm:prSet presAssocID="{90415165-EE40-4569-B986-5F0AF03B4F87}" presName="rootComposite" presStyleCnt="0"/>
      <dgm:spPr/>
    </dgm:pt>
    <dgm:pt modelId="{41278BBE-C7AC-4156-994E-5A2C18E5EE14}" type="pres">
      <dgm:prSet presAssocID="{90415165-EE40-4569-B986-5F0AF03B4F87}" presName="rootText" presStyleLbl="node3" presStyleIdx="0" presStyleCnt="3" custScaleY="324535" custLinFactNeighborY="40562">
        <dgm:presLayoutVars>
          <dgm:chPref val="3"/>
        </dgm:presLayoutVars>
      </dgm:prSet>
      <dgm:spPr/>
      <dgm:t>
        <a:bodyPr/>
        <a:lstStyle/>
        <a:p>
          <a:endParaRPr lang="es-MX"/>
        </a:p>
      </dgm:t>
    </dgm:pt>
    <dgm:pt modelId="{B90ABB18-BA40-4BC8-B11F-47A3F2DEB6B6}" type="pres">
      <dgm:prSet presAssocID="{90415165-EE40-4569-B986-5F0AF03B4F87}" presName="rootConnector" presStyleLbl="node3" presStyleIdx="0" presStyleCnt="3"/>
      <dgm:spPr/>
      <dgm:t>
        <a:bodyPr/>
        <a:lstStyle/>
        <a:p>
          <a:endParaRPr lang="es-MX"/>
        </a:p>
      </dgm:t>
    </dgm:pt>
    <dgm:pt modelId="{E74495BB-5DA7-40A2-B87F-918C04BB45E8}" type="pres">
      <dgm:prSet presAssocID="{90415165-EE40-4569-B986-5F0AF03B4F87}" presName="hierChild4" presStyleCnt="0"/>
      <dgm:spPr/>
    </dgm:pt>
    <dgm:pt modelId="{8993250A-FD91-4290-83AC-57522076B9BA}" type="pres">
      <dgm:prSet presAssocID="{90415165-EE40-4569-B986-5F0AF03B4F87}" presName="hierChild5" presStyleCnt="0"/>
      <dgm:spPr/>
    </dgm:pt>
    <dgm:pt modelId="{F7AF8A27-8B65-49EA-BA0C-FAF31869149E}" type="pres">
      <dgm:prSet presAssocID="{34507460-9E97-4D9E-9726-5526DB659138}" presName="hierChild5" presStyleCnt="0"/>
      <dgm:spPr/>
    </dgm:pt>
    <dgm:pt modelId="{59AADEE1-5C98-4764-8036-A45A6F4CB56C}" type="pres">
      <dgm:prSet presAssocID="{B2E11188-9A75-409A-9564-EEFC16DC78F2}" presName="Name37" presStyleLbl="parChTrans1D2" presStyleIdx="1" presStyleCnt="7"/>
      <dgm:spPr/>
      <dgm:t>
        <a:bodyPr/>
        <a:lstStyle/>
        <a:p>
          <a:endParaRPr lang="es-MX"/>
        </a:p>
      </dgm:t>
    </dgm:pt>
    <dgm:pt modelId="{FC6D9315-39B6-4AA3-96C9-DE2662BA4CA6}" type="pres">
      <dgm:prSet presAssocID="{7625BB71-A522-433B-A7B7-FC8B177A8EB1}" presName="hierRoot2" presStyleCnt="0">
        <dgm:presLayoutVars>
          <dgm:hierBranch val="init"/>
        </dgm:presLayoutVars>
      </dgm:prSet>
      <dgm:spPr/>
    </dgm:pt>
    <dgm:pt modelId="{4C77C974-F84E-45BD-8886-E1C1A075D2B6}" type="pres">
      <dgm:prSet presAssocID="{7625BB71-A522-433B-A7B7-FC8B177A8EB1}" presName="rootComposite" presStyleCnt="0"/>
      <dgm:spPr/>
    </dgm:pt>
    <dgm:pt modelId="{63474875-D57D-4D93-BB96-2E0D84730FE0}" type="pres">
      <dgm:prSet presAssocID="{7625BB71-A522-433B-A7B7-FC8B177A8EB1}" presName="rootText" presStyleLbl="node2" presStyleIdx="1" presStyleCnt="6" custScaleY="176548">
        <dgm:presLayoutVars>
          <dgm:chPref val="3"/>
        </dgm:presLayoutVars>
      </dgm:prSet>
      <dgm:spPr/>
      <dgm:t>
        <a:bodyPr/>
        <a:lstStyle/>
        <a:p>
          <a:endParaRPr lang="es-MX"/>
        </a:p>
      </dgm:t>
    </dgm:pt>
    <dgm:pt modelId="{85409F77-3518-448B-8933-391797B0FC52}" type="pres">
      <dgm:prSet presAssocID="{7625BB71-A522-433B-A7B7-FC8B177A8EB1}" presName="rootConnector" presStyleLbl="node2" presStyleIdx="1" presStyleCnt="6"/>
      <dgm:spPr/>
      <dgm:t>
        <a:bodyPr/>
        <a:lstStyle/>
        <a:p>
          <a:endParaRPr lang="es-MX"/>
        </a:p>
      </dgm:t>
    </dgm:pt>
    <dgm:pt modelId="{95F05423-640F-4A1D-996C-14BF5A0E4A4E}" type="pres">
      <dgm:prSet presAssocID="{7625BB71-A522-433B-A7B7-FC8B177A8EB1}" presName="hierChild4" presStyleCnt="0"/>
      <dgm:spPr/>
    </dgm:pt>
    <dgm:pt modelId="{A7A8443A-1DAC-415E-9C5B-852C3BDC711F}" type="pres">
      <dgm:prSet presAssocID="{FF0C8E68-2221-4F00-AB38-C195AE6C6659}" presName="Name37" presStyleLbl="parChTrans1D3" presStyleIdx="1" presStyleCnt="3"/>
      <dgm:spPr/>
      <dgm:t>
        <a:bodyPr/>
        <a:lstStyle/>
        <a:p>
          <a:endParaRPr lang="es-MX"/>
        </a:p>
      </dgm:t>
    </dgm:pt>
    <dgm:pt modelId="{BC82A69B-52D8-4CAE-B7BA-E45C5E9FB9FA}" type="pres">
      <dgm:prSet presAssocID="{487522BC-285B-43E0-A4DD-525551F87EFD}" presName="hierRoot2" presStyleCnt="0">
        <dgm:presLayoutVars>
          <dgm:hierBranch val="init"/>
        </dgm:presLayoutVars>
      </dgm:prSet>
      <dgm:spPr/>
    </dgm:pt>
    <dgm:pt modelId="{5E4208E7-5E7B-46C4-BB28-198432E8EB0C}" type="pres">
      <dgm:prSet presAssocID="{487522BC-285B-43E0-A4DD-525551F87EFD}" presName="rootComposite" presStyleCnt="0"/>
      <dgm:spPr/>
    </dgm:pt>
    <dgm:pt modelId="{85F7B1E6-69D2-4F17-AA0C-BAD5AA6EA65A}" type="pres">
      <dgm:prSet presAssocID="{487522BC-285B-43E0-A4DD-525551F87EFD}" presName="rootText" presStyleLbl="node3" presStyleIdx="1" presStyleCnt="3" custScaleY="340110" custLinFactNeighborY="23860">
        <dgm:presLayoutVars>
          <dgm:chPref val="3"/>
        </dgm:presLayoutVars>
      </dgm:prSet>
      <dgm:spPr/>
      <dgm:t>
        <a:bodyPr/>
        <a:lstStyle/>
        <a:p>
          <a:endParaRPr lang="es-MX"/>
        </a:p>
      </dgm:t>
    </dgm:pt>
    <dgm:pt modelId="{6D78640B-BF6E-4B7B-9EFF-AEB8B4A636C7}" type="pres">
      <dgm:prSet presAssocID="{487522BC-285B-43E0-A4DD-525551F87EFD}" presName="rootConnector" presStyleLbl="node3" presStyleIdx="1" presStyleCnt="3"/>
      <dgm:spPr/>
      <dgm:t>
        <a:bodyPr/>
        <a:lstStyle/>
        <a:p>
          <a:endParaRPr lang="es-MX"/>
        </a:p>
      </dgm:t>
    </dgm:pt>
    <dgm:pt modelId="{7C6429BC-9D46-4185-A5B7-FC90E10DAC89}" type="pres">
      <dgm:prSet presAssocID="{487522BC-285B-43E0-A4DD-525551F87EFD}" presName="hierChild4" presStyleCnt="0"/>
      <dgm:spPr/>
    </dgm:pt>
    <dgm:pt modelId="{FCD23891-2850-4CA3-B90D-D08DC462D4C1}" type="pres">
      <dgm:prSet presAssocID="{487522BC-285B-43E0-A4DD-525551F87EFD}" presName="hierChild5" presStyleCnt="0"/>
      <dgm:spPr/>
    </dgm:pt>
    <dgm:pt modelId="{F58B413F-8F51-4624-808B-DA5AA41900E6}" type="pres">
      <dgm:prSet presAssocID="{7625BB71-A522-433B-A7B7-FC8B177A8EB1}" presName="hierChild5" presStyleCnt="0"/>
      <dgm:spPr/>
    </dgm:pt>
    <dgm:pt modelId="{7197F3CB-1319-45F6-995F-3D8F48081E48}" type="pres">
      <dgm:prSet presAssocID="{067BC9E8-EEF5-42BD-9C51-C3038773D39E}" presName="Name37" presStyleLbl="parChTrans1D2" presStyleIdx="2" presStyleCnt="7"/>
      <dgm:spPr/>
      <dgm:t>
        <a:bodyPr/>
        <a:lstStyle/>
        <a:p>
          <a:endParaRPr lang="es-MX"/>
        </a:p>
      </dgm:t>
    </dgm:pt>
    <dgm:pt modelId="{87CC6CBB-9BD0-4A4F-B8C1-BCC8A41051BD}" type="pres">
      <dgm:prSet presAssocID="{D494D3B0-1BB2-4AE5-92E5-1FCF56664609}" presName="hierRoot2" presStyleCnt="0">
        <dgm:presLayoutVars>
          <dgm:hierBranch val="init"/>
        </dgm:presLayoutVars>
      </dgm:prSet>
      <dgm:spPr/>
    </dgm:pt>
    <dgm:pt modelId="{DFB2BC78-265D-4E8C-8DEA-8603DBD03D71}" type="pres">
      <dgm:prSet presAssocID="{D494D3B0-1BB2-4AE5-92E5-1FCF56664609}" presName="rootComposite" presStyleCnt="0"/>
      <dgm:spPr/>
    </dgm:pt>
    <dgm:pt modelId="{AD4212D9-4648-4B65-B9FE-A9B22C9BA553}" type="pres">
      <dgm:prSet presAssocID="{D494D3B0-1BB2-4AE5-92E5-1FCF56664609}" presName="rootText" presStyleLbl="node2" presStyleIdx="2" presStyleCnt="6" custScaleY="219504">
        <dgm:presLayoutVars>
          <dgm:chPref val="3"/>
        </dgm:presLayoutVars>
      </dgm:prSet>
      <dgm:spPr/>
      <dgm:t>
        <a:bodyPr/>
        <a:lstStyle/>
        <a:p>
          <a:endParaRPr lang="es-MX"/>
        </a:p>
      </dgm:t>
    </dgm:pt>
    <dgm:pt modelId="{326D9545-179E-4A74-A506-EB839472CCBF}" type="pres">
      <dgm:prSet presAssocID="{D494D3B0-1BB2-4AE5-92E5-1FCF56664609}" presName="rootConnector" presStyleLbl="node2" presStyleIdx="2" presStyleCnt="6"/>
      <dgm:spPr/>
      <dgm:t>
        <a:bodyPr/>
        <a:lstStyle/>
        <a:p>
          <a:endParaRPr lang="es-MX"/>
        </a:p>
      </dgm:t>
    </dgm:pt>
    <dgm:pt modelId="{2B16AD6A-0C59-4EEB-9893-1CFC59EBA9DA}" type="pres">
      <dgm:prSet presAssocID="{D494D3B0-1BB2-4AE5-92E5-1FCF56664609}" presName="hierChild4" presStyleCnt="0"/>
      <dgm:spPr/>
    </dgm:pt>
    <dgm:pt modelId="{E74F002E-3E28-4260-A9B6-764DB914628B}" type="pres">
      <dgm:prSet presAssocID="{D494D3B0-1BB2-4AE5-92E5-1FCF56664609}" presName="hierChild5" presStyleCnt="0"/>
      <dgm:spPr/>
    </dgm:pt>
    <dgm:pt modelId="{48D71E5E-6C89-448B-A4AC-6ECE8475F170}" type="pres">
      <dgm:prSet presAssocID="{5E0520F4-2FDC-4BE4-9C6F-59BEFEE6DA92}" presName="Name37" presStyleLbl="parChTrans1D2" presStyleIdx="3" presStyleCnt="7"/>
      <dgm:spPr/>
      <dgm:t>
        <a:bodyPr/>
        <a:lstStyle/>
        <a:p>
          <a:endParaRPr lang="es-MX"/>
        </a:p>
      </dgm:t>
    </dgm:pt>
    <dgm:pt modelId="{CC71F235-788B-47CF-879A-194C306C170B}" type="pres">
      <dgm:prSet presAssocID="{81EC2D7B-A27E-47CE-9DB6-7F7644FC403F}" presName="hierRoot2" presStyleCnt="0">
        <dgm:presLayoutVars>
          <dgm:hierBranch val="init"/>
        </dgm:presLayoutVars>
      </dgm:prSet>
      <dgm:spPr/>
    </dgm:pt>
    <dgm:pt modelId="{5C530979-862E-4B0F-9726-26A02B5D0A11}" type="pres">
      <dgm:prSet presAssocID="{81EC2D7B-A27E-47CE-9DB6-7F7644FC403F}" presName="rootComposite" presStyleCnt="0"/>
      <dgm:spPr/>
    </dgm:pt>
    <dgm:pt modelId="{11712AF3-B16C-4A0A-9238-1DCB4914A083}" type="pres">
      <dgm:prSet presAssocID="{81EC2D7B-A27E-47CE-9DB6-7F7644FC403F}" presName="rootText" presStyleLbl="node2" presStyleIdx="3" presStyleCnt="6" custFlipVert="0" custScaleX="94464" custScaleY="147052" custLinFactNeighborX="1644">
        <dgm:presLayoutVars>
          <dgm:chPref val="3"/>
        </dgm:presLayoutVars>
      </dgm:prSet>
      <dgm:spPr/>
      <dgm:t>
        <a:bodyPr/>
        <a:lstStyle/>
        <a:p>
          <a:endParaRPr lang="es-MX"/>
        </a:p>
      </dgm:t>
    </dgm:pt>
    <dgm:pt modelId="{DF075E7C-88EC-45E3-AEE9-3446F09CB578}" type="pres">
      <dgm:prSet presAssocID="{81EC2D7B-A27E-47CE-9DB6-7F7644FC403F}" presName="rootConnector" presStyleLbl="node2" presStyleIdx="3" presStyleCnt="6"/>
      <dgm:spPr/>
      <dgm:t>
        <a:bodyPr/>
        <a:lstStyle/>
        <a:p>
          <a:endParaRPr lang="es-MX"/>
        </a:p>
      </dgm:t>
    </dgm:pt>
    <dgm:pt modelId="{340262C1-08D0-4AC2-892C-AA328DA2EDE3}" type="pres">
      <dgm:prSet presAssocID="{81EC2D7B-A27E-47CE-9DB6-7F7644FC403F}" presName="hierChild4" presStyleCnt="0"/>
      <dgm:spPr/>
    </dgm:pt>
    <dgm:pt modelId="{0B27752A-B59F-4C0F-8C69-B7378F02E278}" type="pres">
      <dgm:prSet presAssocID="{88B069AB-CA2D-4FE1-80CD-3E3A9D830DF6}" presName="Name37" presStyleLbl="parChTrans1D3" presStyleIdx="2" presStyleCnt="3"/>
      <dgm:spPr/>
      <dgm:t>
        <a:bodyPr/>
        <a:lstStyle/>
        <a:p>
          <a:endParaRPr lang="es-MX"/>
        </a:p>
      </dgm:t>
    </dgm:pt>
    <dgm:pt modelId="{E2D31635-2AC8-4B63-895E-889B72B2A3C4}" type="pres">
      <dgm:prSet presAssocID="{C97A8CA3-23FA-4423-9656-1262DB5B839E}" presName="hierRoot2" presStyleCnt="0">
        <dgm:presLayoutVars>
          <dgm:hierBranch val="init"/>
        </dgm:presLayoutVars>
      </dgm:prSet>
      <dgm:spPr/>
    </dgm:pt>
    <dgm:pt modelId="{5E53F8B1-2718-41A5-89F9-77A75E3A5790}" type="pres">
      <dgm:prSet presAssocID="{C97A8CA3-23FA-4423-9656-1262DB5B839E}" presName="rootComposite" presStyleCnt="0"/>
      <dgm:spPr/>
    </dgm:pt>
    <dgm:pt modelId="{8AA48AE4-0EDF-4844-B184-2E7EF1ABA997}" type="pres">
      <dgm:prSet presAssocID="{C97A8CA3-23FA-4423-9656-1262DB5B839E}" presName="rootText" presStyleLbl="node3" presStyleIdx="2" presStyleCnt="3" custScaleY="340077" custLinFactNeighborY="40562">
        <dgm:presLayoutVars>
          <dgm:chPref val="3"/>
        </dgm:presLayoutVars>
      </dgm:prSet>
      <dgm:spPr/>
      <dgm:t>
        <a:bodyPr/>
        <a:lstStyle/>
        <a:p>
          <a:endParaRPr lang="es-MX"/>
        </a:p>
      </dgm:t>
    </dgm:pt>
    <dgm:pt modelId="{6705E20D-CD30-4946-A8E9-2F62669ADA1C}" type="pres">
      <dgm:prSet presAssocID="{C97A8CA3-23FA-4423-9656-1262DB5B839E}" presName="rootConnector" presStyleLbl="node3" presStyleIdx="2" presStyleCnt="3"/>
      <dgm:spPr/>
      <dgm:t>
        <a:bodyPr/>
        <a:lstStyle/>
        <a:p>
          <a:endParaRPr lang="es-MX"/>
        </a:p>
      </dgm:t>
    </dgm:pt>
    <dgm:pt modelId="{BCEAF080-066F-4906-AD14-1D820FA4BB6F}" type="pres">
      <dgm:prSet presAssocID="{C97A8CA3-23FA-4423-9656-1262DB5B839E}" presName="hierChild4" presStyleCnt="0"/>
      <dgm:spPr/>
    </dgm:pt>
    <dgm:pt modelId="{2EC3875F-601E-4BA1-8153-F57AF57CBBC5}" type="pres">
      <dgm:prSet presAssocID="{C97A8CA3-23FA-4423-9656-1262DB5B839E}" presName="hierChild5" presStyleCnt="0"/>
      <dgm:spPr/>
    </dgm:pt>
    <dgm:pt modelId="{39575CFD-4747-48FB-B430-B44BB00BE64C}" type="pres">
      <dgm:prSet presAssocID="{81EC2D7B-A27E-47CE-9DB6-7F7644FC403F}" presName="hierChild5" presStyleCnt="0"/>
      <dgm:spPr/>
    </dgm:pt>
    <dgm:pt modelId="{F5783191-8DBE-4594-AAC7-C522B512BF9F}" type="pres">
      <dgm:prSet presAssocID="{6CE069BD-DF1A-483C-8F3D-210774676DC3}" presName="Name37" presStyleLbl="parChTrans1D2" presStyleIdx="4" presStyleCnt="7"/>
      <dgm:spPr/>
      <dgm:t>
        <a:bodyPr/>
        <a:lstStyle/>
        <a:p>
          <a:endParaRPr lang="es-MX"/>
        </a:p>
      </dgm:t>
    </dgm:pt>
    <dgm:pt modelId="{67A1B7E5-F40C-4CEA-828F-44926726E781}" type="pres">
      <dgm:prSet presAssocID="{08424DFA-B000-4752-BF73-514E9E1472F5}" presName="hierRoot2" presStyleCnt="0">
        <dgm:presLayoutVars>
          <dgm:hierBranch val="init"/>
        </dgm:presLayoutVars>
      </dgm:prSet>
      <dgm:spPr/>
    </dgm:pt>
    <dgm:pt modelId="{5DF1AE80-CF33-4B9D-BBBF-C72E8EB408B3}" type="pres">
      <dgm:prSet presAssocID="{08424DFA-B000-4752-BF73-514E9E1472F5}" presName="rootComposite" presStyleCnt="0"/>
      <dgm:spPr/>
    </dgm:pt>
    <dgm:pt modelId="{3C07305D-C7A6-4F65-AD76-17D4FAB5E6AB}" type="pres">
      <dgm:prSet presAssocID="{08424DFA-B000-4752-BF73-514E9E1472F5}" presName="rootText" presStyleLbl="node2" presStyleIdx="4" presStyleCnt="6" custScaleX="110260" custScaleY="244648">
        <dgm:presLayoutVars>
          <dgm:chPref val="3"/>
        </dgm:presLayoutVars>
      </dgm:prSet>
      <dgm:spPr/>
      <dgm:t>
        <a:bodyPr/>
        <a:lstStyle/>
        <a:p>
          <a:endParaRPr lang="es-MX"/>
        </a:p>
      </dgm:t>
    </dgm:pt>
    <dgm:pt modelId="{F527AAE6-EADE-4998-94C2-6047B2FBE16A}" type="pres">
      <dgm:prSet presAssocID="{08424DFA-B000-4752-BF73-514E9E1472F5}" presName="rootConnector" presStyleLbl="node2" presStyleIdx="4" presStyleCnt="6"/>
      <dgm:spPr/>
      <dgm:t>
        <a:bodyPr/>
        <a:lstStyle/>
        <a:p>
          <a:endParaRPr lang="es-MX"/>
        </a:p>
      </dgm:t>
    </dgm:pt>
    <dgm:pt modelId="{E332DAD4-B7FD-42E5-A2F7-E463E0D7E700}" type="pres">
      <dgm:prSet presAssocID="{08424DFA-B000-4752-BF73-514E9E1472F5}" presName="hierChild4" presStyleCnt="0"/>
      <dgm:spPr/>
    </dgm:pt>
    <dgm:pt modelId="{FA16A68A-0EC9-4CC8-8390-057707472A23}" type="pres">
      <dgm:prSet presAssocID="{08424DFA-B000-4752-BF73-514E9E1472F5}" presName="hierChild5" presStyleCnt="0"/>
      <dgm:spPr/>
    </dgm:pt>
    <dgm:pt modelId="{835241E5-D004-443D-9E4C-FD5F3647F4D7}" type="pres">
      <dgm:prSet presAssocID="{AD97183A-1BC1-48B8-A022-D8F1A5886A4F}" presName="Name37" presStyleLbl="parChTrans1D2" presStyleIdx="5" presStyleCnt="7"/>
      <dgm:spPr/>
      <dgm:t>
        <a:bodyPr/>
        <a:lstStyle/>
        <a:p>
          <a:endParaRPr lang="es-MX"/>
        </a:p>
      </dgm:t>
    </dgm:pt>
    <dgm:pt modelId="{EC22CA78-830C-4478-8D03-70F7D432C0AE}" type="pres">
      <dgm:prSet presAssocID="{073E5D7C-2421-44C2-95F1-755A3376C6D2}" presName="hierRoot2" presStyleCnt="0">
        <dgm:presLayoutVars>
          <dgm:hierBranch val="init"/>
        </dgm:presLayoutVars>
      </dgm:prSet>
      <dgm:spPr/>
    </dgm:pt>
    <dgm:pt modelId="{EA2F2BC1-59CA-4B02-AD9B-56F522FD74F6}" type="pres">
      <dgm:prSet presAssocID="{073E5D7C-2421-44C2-95F1-755A3376C6D2}" presName="rootComposite" presStyleCnt="0"/>
      <dgm:spPr/>
    </dgm:pt>
    <dgm:pt modelId="{AAABEE10-C0C0-43F7-A9F4-8C73F797764A}" type="pres">
      <dgm:prSet presAssocID="{073E5D7C-2421-44C2-95F1-755A3376C6D2}" presName="rootText" presStyleLbl="node2" presStyleIdx="5" presStyleCnt="6" custScaleY="177445">
        <dgm:presLayoutVars>
          <dgm:chPref val="3"/>
        </dgm:presLayoutVars>
      </dgm:prSet>
      <dgm:spPr/>
      <dgm:t>
        <a:bodyPr/>
        <a:lstStyle/>
        <a:p>
          <a:endParaRPr lang="es-MX"/>
        </a:p>
      </dgm:t>
    </dgm:pt>
    <dgm:pt modelId="{0A3D0AE5-D2D4-4A5D-92D8-3302F5573133}" type="pres">
      <dgm:prSet presAssocID="{073E5D7C-2421-44C2-95F1-755A3376C6D2}" presName="rootConnector" presStyleLbl="node2" presStyleIdx="5" presStyleCnt="6"/>
      <dgm:spPr/>
      <dgm:t>
        <a:bodyPr/>
        <a:lstStyle/>
        <a:p>
          <a:endParaRPr lang="es-MX"/>
        </a:p>
      </dgm:t>
    </dgm:pt>
    <dgm:pt modelId="{3561FC62-95AE-4BC9-A11A-EA7B9242267F}" type="pres">
      <dgm:prSet presAssocID="{073E5D7C-2421-44C2-95F1-755A3376C6D2}" presName="hierChild4" presStyleCnt="0"/>
      <dgm:spPr/>
    </dgm:pt>
    <dgm:pt modelId="{D734B3CF-3FC1-49F5-9F16-792E41465CDE}" type="pres">
      <dgm:prSet presAssocID="{073E5D7C-2421-44C2-95F1-755A3376C6D2}" presName="hierChild5" presStyleCnt="0"/>
      <dgm:spPr/>
    </dgm:pt>
    <dgm:pt modelId="{1EFE5F5F-8A1C-4C87-A57C-B0D3591ACE88}" type="pres">
      <dgm:prSet presAssocID="{DDA38A61-D142-4B8C-AAAA-83A54132945B}" presName="hierChild3" presStyleCnt="0"/>
      <dgm:spPr/>
    </dgm:pt>
    <dgm:pt modelId="{652E9BB5-AD48-4D0D-A012-1A7097E297A4}" type="pres">
      <dgm:prSet presAssocID="{B3243C53-3CF1-468A-92FD-7F6D313868E8}" presName="Name111" presStyleLbl="parChTrans1D2" presStyleIdx="6" presStyleCnt="7"/>
      <dgm:spPr/>
      <dgm:t>
        <a:bodyPr/>
        <a:lstStyle/>
        <a:p>
          <a:endParaRPr lang="es-MX"/>
        </a:p>
      </dgm:t>
    </dgm:pt>
    <dgm:pt modelId="{943883DD-49B4-45DC-809A-E2719455C0C1}" type="pres">
      <dgm:prSet presAssocID="{3228CA52-33F9-4352-BD7B-2043D2C28911}" presName="hierRoot3" presStyleCnt="0">
        <dgm:presLayoutVars>
          <dgm:hierBranch val="init"/>
        </dgm:presLayoutVars>
      </dgm:prSet>
      <dgm:spPr/>
    </dgm:pt>
    <dgm:pt modelId="{A11943D1-8405-452E-95F3-B2388E3657B4}" type="pres">
      <dgm:prSet presAssocID="{3228CA52-33F9-4352-BD7B-2043D2C28911}" presName="rootComposite3" presStyleCnt="0"/>
      <dgm:spPr/>
    </dgm:pt>
    <dgm:pt modelId="{EC9EA2B6-A34D-48B6-8673-46747351EA1C}" type="pres">
      <dgm:prSet presAssocID="{3228CA52-33F9-4352-BD7B-2043D2C28911}" presName="rootText3" presStyleLbl="asst1" presStyleIdx="0" presStyleCnt="1" custScaleX="181183" custScaleY="165630" custLinFactNeighborY="-69194">
        <dgm:presLayoutVars>
          <dgm:chPref val="3"/>
        </dgm:presLayoutVars>
      </dgm:prSet>
      <dgm:spPr/>
      <dgm:t>
        <a:bodyPr/>
        <a:lstStyle/>
        <a:p>
          <a:endParaRPr lang="es-MX"/>
        </a:p>
      </dgm:t>
    </dgm:pt>
    <dgm:pt modelId="{7D29CBD3-7685-4A88-8926-D2B91A722F3C}" type="pres">
      <dgm:prSet presAssocID="{3228CA52-33F9-4352-BD7B-2043D2C28911}" presName="rootConnector3" presStyleLbl="asst1" presStyleIdx="0" presStyleCnt="1"/>
      <dgm:spPr/>
      <dgm:t>
        <a:bodyPr/>
        <a:lstStyle/>
        <a:p>
          <a:endParaRPr lang="es-MX"/>
        </a:p>
      </dgm:t>
    </dgm:pt>
    <dgm:pt modelId="{45814A81-9E70-4FBF-8109-284334C5FFAA}" type="pres">
      <dgm:prSet presAssocID="{3228CA52-33F9-4352-BD7B-2043D2C28911}" presName="hierChild6" presStyleCnt="0"/>
      <dgm:spPr/>
    </dgm:pt>
    <dgm:pt modelId="{11C59F5F-AF91-49CD-9154-F738045E8289}" type="pres">
      <dgm:prSet presAssocID="{3228CA52-33F9-4352-BD7B-2043D2C28911}" presName="hierChild7" presStyleCnt="0"/>
      <dgm:spPr/>
    </dgm:pt>
  </dgm:ptLst>
  <dgm:cxnLst>
    <dgm:cxn modelId="{9C1D37DA-9400-4C1F-B07C-D4D4A31B4838}" srcId="{DDA38A61-D142-4B8C-AAAA-83A54132945B}" destId="{7625BB71-A522-433B-A7B7-FC8B177A8EB1}" srcOrd="2" destOrd="0" parTransId="{B2E11188-9A75-409A-9564-EEFC16DC78F2}" sibTransId="{BF69B03D-036A-4407-A424-7C13E8E58854}"/>
    <dgm:cxn modelId="{CDB378AB-40E7-4905-85E8-AB285F2194D3}" type="presOf" srcId="{DDA38A61-D142-4B8C-AAAA-83A54132945B}" destId="{26DFDB02-C0D4-4C36-952D-EC07270B337D}" srcOrd="1" destOrd="0" presId="urn:microsoft.com/office/officeart/2005/8/layout/orgChart1"/>
    <dgm:cxn modelId="{C0C9C24B-427F-401F-BAAC-A8DC5E848B2A}" srcId="{34507460-9E97-4D9E-9726-5526DB659138}" destId="{90415165-EE40-4569-B986-5F0AF03B4F87}" srcOrd="0" destOrd="0" parTransId="{C12F010C-2476-4ADA-8CE1-A134B5BAC0BD}" sibTransId="{CCAF5A08-0DE5-4F7E-BD04-C46ECEFCE27F}"/>
    <dgm:cxn modelId="{0637F8ED-4041-451E-B437-FBCE3E340746}" type="presOf" srcId="{AD97183A-1BC1-48B8-A022-D8F1A5886A4F}" destId="{835241E5-D004-443D-9E4C-FD5F3647F4D7}" srcOrd="0" destOrd="0" presId="urn:microsoft.com/office/officeart/2005/8/layout/orgChart1"/>
    <dgm:cxn modelId="{6EB1E4BE-E38A-4663-98A8-C507CCB4BC6F}" srcId="{DDA38A61-D142-4B8C-AAAA-83A54132945B}" destId="{34507460-9E97-4D9E-9726-5526DB659138}" srcOrd="1" destOrd="0" parTransId="{F8228D0D-9663-4DC1-80E5-2AAAA88CA110}" sibTransId="{C868FF77-D266-40CC-9A40-B3AA1D1E83B3}"/>
    <dgm:cxn modelId="{E7E71817-A23C-4605-9EBE-90077F730190}" type="presOf" srcId="{DDA38A61-D142-4B8C-AAAA-83A54132945B}" destId="{8DCBA88E-B390-4DAA-AEEE-C28F38909DFC}" srcOrd="0" destOrd="0" presId="urn:microsoft.com/office/officeart/2005/8/layout/orgChart1"/>
    <dgm:cxn modelId="{BAD0081D-181B-4072-8038-DD118146C6FA}" type="presOf" srcId="{5E0520F4-2FDC-4BE4-9C6F-59BEFEE6DA92}" destId="{48D71E5E-6C89-448B-A4AC-6ECE8475F170}" srcOrd="0" destOrd="0" presId="urn:microsoft.com/office/officeart/2005/8/layout/orgChart1"/>
    <dgm:cxn modelId="{E3000E74-CFF2-4603-AE7B-D20C46E08A1D}" type="presOf" srcId="{E0CA45B8-A960-4EA6-8EE6-3D1236B7F398}" destId="{9F69CA53-1078-41D5-9125-F16DF203F859}" srcOrd="0" destOrd="0" presId="urn:microsoft.com/office/officeart/2005/8/layout/orgChart1"/>
    <dgm:cxn modelId="{78C77D7F-C7FA-4327-8A21-12D10B49259C}" type="presOf" srcId="{D494D3B0-1BB2-4AE5-92E5-1FCF56664609}" destId="{AD4212D9-4648-4B65-B9FE-A9B22C9BA553}" srcOrd="0" destOrd="0" presId="urn:microsoft.com/office/officeart/2005/8/layout/orgChart1"/>
    <dgm:cxn modelId="{05F307C0-2335-48CF-B82E-782B1E97B78E}" type="presOf" srcId="{81EC2D7B-A27E-47CE-9DB6-7F7644FC403F}" destId="{11712AF3-B16C-4A0A-9238-1DCB4914A083}" srcOrd="0" destOrd="0" presId="urn:microsoft.com/office/officeart/2005/8/layout/orgChart1"/>
    <dgm:cxn modelId="{7ECD1575-5551-41E2-8AF2-990D21BD2D78}" srcId="{7625BB71-A522-433B-A7B7-FC8B177A8EB1}" destId="{487522BC-285B-43E0-A4DD-525551F87EFD}" srcOrd="0" destOrd="0" parTransId="{FF0C8E68-2221-4F00-AB38-C195AE6C6659}" sibTransId="{332CFD06-095E-4A0A-A71F-6F965CD9A6F4}"/>
    <dgm:cxn modelId="{AFC0CBBE-0501-418F-A018-430C4100E35A}" type="presOf" srcId="{34507460-9E97-4D9E-9726-5526DB659138}" destId="{8CE53B53-391F-4583-9775-E9D36A22AF9C}" srcOrd="1" destOrd="0" presId="urn:microsoft.com/office/officeart/2005/8/layout/orgChart1"/>
    <dgm:cxn modelId="{CB5FF24B-8186-4704-92E6-E177F230667A}" type="presOf" srcId="{08424DFA-B000-4752-BF73-514E9E1472F5}" destId="{F527AAE6-EADE-4998-94C2-6047B2FBE16A}" srcOrd="1" destOrd="0" presId="urn:microsoft.com/office/officeart/2005/8/layout/orgChart1"/>
    <dgm:cxn modelId="{AD5279E7-C8A3-4394-890F-56FA80182288}" type="presOf" srcId="{487522BC-285B-43E0-A4DD-525551F87EFD}" destId="{85F7B1E6-69D2-4F17-AA0C-BAD5AA6EA65A}" srcOrd="0" destOrd="0" presId="urn:microsoft.com/office/officeart/2005/8/layout/orgChart1"/>
    <dgm:cxn modelId="{91344B81-A97E-4DDF-9798-B27A7DA13FCE}" type="presOf" srcId="{3228CA52-33F9-4352-BD7B-2043D2C28911}" destId="{7D29CBD3-7685-4A88-8926-D2B91A722F3C}" srcOrd="1" destOrd="0" presId="urn:microsoft.com/office/officeart/2005/8/layout/orgChart1"/>
    <dgm:cxn modelId="{D692E394-8313-4A57-9C6A-4A396FD52214}" type="presOf" srcId="{81EC2D7B-A27E-47CE-9DB6-7F7644FC403F}" destId="{DF075E7C-88EC-45E3-AEE9-3446F09CB578}" srcOrd="1" destOrd="0" presId="urn:microsoft.com/office/officeart/2005/8/layout/orgChart1"/>
    <dgm:cxn modelId="{D39F2AF8-1E40-42D7-BC80-76823CB29FCC}" srcId="{DDA38A61-D142-4B8C-AAAA-83A54132945B}" destId="{D494D3B0-1BB2-4AE5-92E5-1FCF56664609}" srcOrd="3" destOrd="0" parTransId="{067BC9E8-EEF5-42BD-9C51-C3038773D39E}" sibTransId="{5CEAB1A0-38C4-4922-A44C-614DF483C9EC}"/>
    <dgm:cxn modelId="{F8419474-703C-4BAC-8809-73F3FEC76F91}" type="presOf" srcId="{6CE069BD-DF1A-483C-8F3D-210774676DC3}" destId="{F5783191-8DBE-4594-AAC7-C522B512BF9F}" srcOrd="0" destOrd="0" presId="urn:microsoft.com/office/officeart/2005/8/layout/orgChart1"/>
    <dgm:cxn modelId="{9105FB20-4AF4-4249-BF79-51CBF0DA9BF7}" type="presOf" srcId="{90415165-EE40-4569-B986-5F0AF03B4F87}" destId="{B90ABB18-BA40-4BC8-B11F-47A3F2DEB6B6}" srcOrd="1" destOrd="0" presId="urn:microsoft.com/office/officeart/2005/8/layout/orgChart1"/>
    <dgm:cxn modelId="{BA399C57-DB1E-424F-AF93-3DDC6FD45374}" srcId="{DDA38A61-D142-4B8C-AAAA-83A54132945B}" destId="{08424DFA-B000-4752-BF73-514E9E1472F5}" srcOrd="5" destOrd="0" parTransId="{6CE069BD-DF1A-483C-8F3D-210774676DC3}" sibTransId="{8719DDB5-E8C6-4A48-BF5E-FECCEFD50EAC}"/>
    <dgm:cxn modelId="{0532CE5F-1205-48C8-A92F-3428655E3CD7}" type="presOf" srcId="{B2E11188-9A75-409A-9564-EEFC16DC78F2}" destId="{59AADEE1-5C98-4764-8036-A45A6F4CB56C}" srcOrd="0" destOrd="0" presId="urn:microsoft.com/office/officeart/2005/8/layout/orgChart1"/>
    <dgm:cxn modelId="{D40B7226-789E-44FB-9DE1-E5296CC022C2}" type="presOf" srcId="{067BC9E8-EEF5-42BD-9C51-C3038773D39E}" destId="{7197F3CB-1319-45F6-995F-3D8F48081E48}" srcOrd="0" destOrd="0" presId="urn:microsoft.com/office/officeart/2005/8/layout/orgChart1"/>
    <dgm:cxn modelId="{165F1AF3-C93A-4414-AE76-E8F0D2176904}" type="presOf" srcId="{073E5D7C-2421-44C2-95F1-755A3376C6D2}" destId="{AAABEE10-C0C0-43F7-A9F4-8C73F797764A}" srcOrd="0" destOrd="0" presId="urn:microsoft.com/office/officeart/2005/8/layout/orgChart1"/>
    <dgm:cxn modelId="{2FFC2C26-11D6-46C3-8607-FF2C6C06327C}" type="presOf" srcId="{3228CA52-33F9-4352-BD7B-2043D2C28911}" destId="{EC9EA2B6-A34D-48B6-8673-46747351EA1C}" srcOrd="0" destOrd="0" presId="urn:microsoft.com/office/officeart/2005/8/layout/orgChart1"/>
    <dgm:cxn modelId="{2D1CF523-B231-431E-AAF9-6A606DB8D70F}" type="presOf" srcId="{D494D3B0-1BB2-4AE5-92E5-1FCF56664609}" destId="{326D9545-179E-4A74-A506-EB839472CCBF}" srcOrd="1" destOrd="0" presId="urn:microsoft.com/office/officeart/2005/8/layout/orgChart1"/>
    <dgm:cxn modelId="{A0E14476-0510-4E19-99C0-22AEBA789209}" type="presOf" srcId="{7625BB71-A522-433B-A7B7-FC8B177A8EB1}" destId="{63474875-D57D-4D93-BB96-2E0D84730FE0}" srcOrd="0" destOrd="0" presId="urn:microsoft.com/office/officeart/2005/8/layout/orgChart1"/>
    <dgm:cxn modelId="{F1A6283C-FCAD-471A-80B1-1A362364C94E}" srcId="{81EC2D7B-A27E-47CE-9DB6-7F7644FC403F}" destId="{C97A8CA3-23FA-4423-9656-1262DB5B839E}" srcOrd="0" destOrd="0" parTransId="{88B069AB-CA2D-4FE1-80CD-3E3A9D830DF6}" sibTransId="{D0768D34-8508-41BF-BE3E-48C3FCDD8AE7}"/>
    <dgm:cxn modelId="{AEE37C3A-61BC-4ACC-937D-C9B128371EC4}" type="presOf" srcId="{B3243C53-3CF1-468A-92FD-7F6D313868E8}" destId="{652E9BB5-AD48-4D0D-A012-1A7097E297A4}" srcOrd="0" destOrd="0" presId="urn:microsoft.com/office/officeart/2005/8/layout/orgChart1"/>
    <dgm:cxn modelId="{878FFF62-B9CB-4685-A2C3-F2C5693A3AA8}" type="presOf" srcId="{90415165-EE40-4569-B986-5F0AF03B4F87}" destId="{41278BBE-C7AC-4156-994E-5A2C18E5EE14}" srcOrd="0" destOrd="0" presId="urn:microsoft.com/office/officeart/2005/8/layout/orgChart1"/>
    <dgm:cxn modelId="{AEFD2718-291F-440E-B952-2E22872EDC58}" type="presOf" srcId="{C97A8CA3-23FA-4423-9656-1262DB5B839E}" destId="{8AA48AE4-0EDF-4844-B184-2E7EF1ABA997}" srcOrd="0" destOrd="0" presId="urn:microsoft.com/office/officeart/2005/8/layout/orgChart1"/>
    <dgm:cxn modelId="{9AB5DEFE-1B99-4AA4-AD76-F3D9EA20CE24}" type="presOf" srcId="{FF0C8E68-2221-4F00-AB38-C195AE6C6659}" destId="{A7A8443A-1DAC-415E-9C5B-852C3BDC711F}" srcOrd="0" destOrd="0" presId="urn:microsoft.com/office/officeart/2005/8/layout/orgChart1"/>
    <dgm:cxn modelId="{7E5EE299-1E12-4243-9092-4D98CE6FC103}" srcId="{E0CA45B8-A960-4EA6-8EE6-3D1236B7F398}" destId="{DDA38A61-D142-4B8C-AAAA-83A54132945B}" srcOrd="0" destOrd="0" parTransId="{384BD53E-452E-4737-A6B8-C0B7E262BCFB}" sibTransId="{D439E26B-8D42-4205-831E-B054CAE50B4C}"/>
    <dgm:cxn modelId="{6B7A4A76-9DBD-448D-BBAF-E6413DA0B18B}" srcId="{DDA38A61-D142-4B8C-AAAA-83A54132945B}" destId="{81EC2D7B-A27E-47CE-9DB6-7F7644FC403F}" srcOrd="4" destOrd="0" parTransId="{5E0520F4-2FDC-4BE4-9C6F-59BEFEE6DA92}" sibTransId="{654C28AB-4E64-4C69-9521-DDC8BBC42022}"/>
    <dgm:cxn modelId="{34DEAC83-D10C-404C-BB85-9E8B611F7BBD}" type="presOf" srcId="{487522BC-285B-43E0-A4DD-525551F87EFD}" destId="{6D78640B-BF6E-4B7B-9EFF-AEB8B4A636C7}" srcOrd="1" destOrd="0" presId="urn:microsoft.com/office/officeart/2005/8/layout/orgChart1"/>
    <dgm:cxn modelId="{B9168DA7-6D77-4732-96C2-56CB3C2DFCD3}" type="presOf" srcId="{08424DFA-B000-4752-BF73-514E9E1472F5}" destId="{3C07305D-C7A6-4F65-AD76-17D4FAB5E6AB}" srcOrd="0" destOrd="0" presId="urn:microsoft.com/office/officeart/2005/8/layout/orgChart1"/>
    <dgm:cxn modelId="{423D1E2B-3FAC-468C-A77A-73CA240476B5}" srcId="{DDA38A61-D142-4B8C-AAAA-83A54132945B}" destId="{3228CA52-33F9-4352-BD7B-2043D2C28911}" srcOrd="0" destOrd="0" parTransId="{B3243C53-3CF1-468A-92FD-7F6D313868E8}" sibTransId="{6B0B9112-2495-41DE-A088-D741D73B6730}"/>
    <dgm:cxn modelId="{40348F5C-33EE-48E3-9B42-F4A1CCC2A86F}" type="presOf" srcId="{7625BB71-A522-433B-A7B7-FC8B177A8EB1}" destId="{85409F77-3518-448B-8933-391797B0FC52}" srcOrd="1" destOrd="0" presId="urn:microsoft.com/office/officeart/2005/8/layout/orgChart1"/>
    <dgm:cxn modelId="{5C8B7E34-2FCF-4ACF-BDD2-6C34CA4334ED}" type="presOf" srcId="{34507460-9E97-4D9E-9726-5526DB659138}" destId="{61758914-0EF9-4330-848B-0E4465C14538}" srcOrd="0" destOrd="0" presId="urn:microsoft.com/office/officeart/2005/8/layout/orgChart1"/>
    <dgm:cxn modelId="{6E191E5E-D8C5-467D-A0D2-68FB16203679}" type="presOf" srcId="{C97A8CA3-23FA-4423-9656-1262DB5B839E}" destId="{6705E20D-CD30-4946-A8E9-2F62669ADA1C}" srcOrd="1" destOrd="0" presId="urn:microsoft.com/office/officeart/2005/8/layout/orgChart1"/>
    <dgm:cxn modelId="{5A328EBC-0F0C-4258-B718-58D189E5B65A}" type="presOf" srcId="{C12F010C-2476-4ADA-8CE1-A134B5BAC0BD}" destId="{9F43E8DA-BDCD-4278-B488-9DE54021CCF8}" srcOrd="0" destOrd="0" presId="urn:microsoft.com/office/officeart/2005/8/layout/orgChart1"/>
    <dgm:cxn modelId="{4077B414-DD66-42EB-8BAE-AF5487C78E6F}" type="presOf" srcId="{88B069AB-CA2D-4FE1-80CD-3E3A9D830DF6}" destId="{0B27752A-B59F-4C0F-8C69-B7378F02E278}" srcOrd="0" destOrd="0" presId="urn:microsoft.com/office/officeart/2005/8/layout/orgChart1"/>
    <dgm:cxn modelId="{DA838259-1362-4CEE-BD03-631FAB41F237}" type="presOf" srcId="{F8228D0D-9663-4DC1-80E5-2AAAA88CA110}" destId="{B8A6650A-C6A9-48DC-ACBC-D74ADC97CD3A}" srcOrd="0" destOrd="0" presId="urn:microsoft.com/office/officeart/2005/8/layout/orgChart1"/>
    <dgm:cxn modelId="{0D1E90C5-3A44-4828-A8CC-58F3B9AEEE32}" srcId="{DDA38A61-D142-4B8C-AAAA-83A54132945B}" destId="{073E5D7C-2421-44C2-95F1-755A3376C6D2}" srcOrd="6" destOrd="0" parTransId="{AD97183A-1BC1-48B8-A022-D8F1A5886A4F}" sibTransId="{DA82AF11-7337-414E-A6D5-A7E7F24F9042}"/>
    <dgm:cxn modelId="{39188456-86BB-46F7-8992-4629977329A2}" type="presOf" srcId="{073E5D7C-2421-44C2-95F1-755A3376C6D2}" destId="{0A3D0AE5-D2D4-4A5D-92D8-3302F5573133}" srcOrd="1" destOrd="0" presId="urn:microsoft.com/office/officeart/2005/8/layout/orgChart1"/>
    <dgm:cxn modelId="{2ADA0C45-95FC-4159-B34D-44563ED47439}" type="presParOf" srcId="{9F69CA53-1078-41D5-9125-F16DF203F859}" destId="{8BF9CC12-45C8-4510-8BF7-2E95069CB344}" srcOrd="0" destOrd="0" presId="urn:microsoft.com/office/officeart/2005/8/layout/orgChart1"/>
    <dgm:cxn modelId="{6104642E-0716-49FB-8FB1-82A32808F2AF}" type="presParOf" srcId="{8BF9CC12-45C8-4510-8BF7-2E95069CB344}" destId="{E8C0033A-4A71-4CD1-B532-D7014B99F7AC}" srcOrd="0" destOrd="0" presId="urn:microsoft.com/office/officeart/2005/8/layout/orgChart1"/>
    <dgm:cxn modelId="{CA92D064-5813-4201-AF09-168B0B135152}" type="presParOf" srcId="{E8C0033A-4A71-4CD1-B532-D7014B99F7AC}" destId="{8DCBA88E-B390-4DAA-AEEE-C28F38909DFC}" srcOrd="0" destOrd="0" presId="urn:microsoft.com/office/officeart/2005/8/layout/orgChart1"/>
    <dgm:cxn modelId="{1A4E388A-D495-47CD-BA70-722DA93FD90A}" type="presParOf" srcId="{E8C0033A-4A71-4CD1-B532-D7014B99F7AC}" destId="{26DFDB02-C0D4-4C36-952D-EC07270B337D}" srcOrd="1" destOrd="0" presId="urn:microsoft.com/office/officeart/2005/8/layout/orgChart1"/>
    <dgm:cxn modelId="{1B1194D0-75E3-4E66-A38C-85C40B7D1CB6}" type="presParOf" srcId="{8BF9CC12-45C8-4510-8BF7-2E95069CB344}" destId="{A93E9F45-6A70-424B-8F49-D78B11EAB963}" srcOrd="1" destOrd="0" presId="urn:microsoft.com/office/officeart/2005/8/layout/orgChart1"/>
    <dgm:cxn modelId="{EC1E0321-0B43-4D8E-8984-2A1714939766}" type="presParOf" srcId="{A93E9F45-6A70-424B-8F49-D78B11EAB963}" destId="{B8A6650A-C6A9-48DC-ACBC-D74ADC97CD3A}" srcOrd="0" destOrd="0" presId="urn:microsoft.com/office/officeart/2005/8/layout/orgChart1"/>
    <dgm:cxn modelId="{0A987787-488D-4916-ACDD-38A3AED43D9C}" type="presParOf" srcId="{A93E9F45-6A70-424B-8F49-D78B11EAB963}" destId="{A12DB514-EA91-4B8B-BCCF-4A30965CC83C}" srcOrd="1" destOrd="0" presId="urn:microsoft.com/office/officeart/2005/8/layout/orgChart1"/>
    <dgm:cxn modelId="{5C372079-AEA4-45A7-9C6A-20AEA3AED22D}" type="presParOf" srcId="{A12DB514-EA91-4B8B-BCCF-4A30965CC83C}" destId="{4D3AE1FF-446F-4B0E-9495-E198A09ECD83}" srcOrd="0" destOrd="0" presId="urn:microsoft.com/office/officeart/2005/8/layout/orgChart1"/>
    <dgm:cxn modelId="{3563071A-1035-4F7F-A05E-0DE0580ECD4B}" type="presParOf" srcId="{4D3AE1FF-446F-4B0E-9495-E198A09ECD83}" destId="{61758914-0EF9-4330-848B-0E4465C14538}" srcOrd="0" destOrd="0" presId="urn:microsoft.com/office/officeart/2005/8/layout/orgChart1"/>
    <dgm:cxn modelId="{4D352F95-3D55-4C51-9D73-52C762E4CB09}" type="presParOf" srcId="{4D3AE1FF-446F-4B0E-9495-E198A09ECD83}" destId="{8CE53B53-391F-4583-9775-E9D36A22AF9C}" srcOrd="1" destOrd="0" presId="urn:microsoft.com/office/officeart/2005/8/layout/orgChart1"/>
    <dgm:cxn modelId="{DEBE1C56-D26E-4859-AA72-10D41329B16D}" type="presParOf" srcId="{A12DB514-EA91-4B8B-BCCF-4A30965CC83C}" destId="{8F3EF52B-5540-40A5-AC92-A6D226B56A5D}" srcOrd="1" destOrd="0" presId="urn:microsoft.com/office/officeart/2005/8/layout/orgChart1"/>
    <dgm:cxn modelId="{A4B12C49-8F17-48B1-8FCF-EF67BFA3B0D2}" type="presParOf" srcId="{8F3EF52B-5540-40A5-AC92-A6D226B56A5D}" destId="{9F43E8DA-BDCD-4278-B488-9DE54021CCF8}" srcOrd="0" destOrd="0" presId="urn:microsoft.com/office/officeart/2005/8/layout/orgChart1"/>
    <dgm:cxn modelId="{FD51F83D-A2AE-435B-8C6B-725AF5858FCF}" type="presParOf" srcId="{8F3EF52B-5540-40A5-AC92-A6D226B56A5D}" destId="{471AF6A0-3E30-426E-AF31-52DB3732DAE5}" srcOrd="1" destOrd="0" presId="urn:microsoft.com/office/officeart/2005/8/layout/orgChart1"/>
    <dgm:cxn modelId="{A02A2531-D170-49BC-A075-6E49FDDEF548}" type="presParOf" srcId="{471AF6A0-3E30-426E-AF31-52DB3732DAE5}" destId="{7531F15A-4BD9-4ED4-ABA2-47CE405FFFC3}" srcOrd="0" destOrd="0" presId="urn:microsoft.com/office/officeart/2005/8/layout/orgChart1"/>
    <dgm:cxn modelId="{346D75DC-56FA-4C34-8DB6-302C5BCF93C0}" type="presParOf" srcId="{7531F15A-4BD9-4ED4-ABA2-47CE405FFFC3}" destId="{41278BBE-C7AC-4156-994E-5A2C18E5EE14}" srcOrd="0" destOrd="0" presId="urn:microsoft.com/office/officeart/2005/8/layout/orgChart1"/>
    <dgm:cxn modelId="{1E5351B7-9518-4F5D-80E9-F7E6C29B701C}" type="presParOf" srcId="{7531F15A-4BD9-4ED4-ABA2-47CE405FFFC3}" destId="{B90ABB18-BA40-4BC8-B11F-47A3F2DEB6B6}" srcOrd="1" destOrd="0" presId="urn:microsoft.com/office/officeart/2005/8/layout/orgChart1"/>
    <dgm:cxn modelId="{4E21ADBE-4945-4CFC-86DA-BC8BD8290592}" type="presParOf" srcId="{471AF6A0-3E30-426E-AF31-52DB3732DAE5}" destId="{E74495BB-5DA7-40A2-B87F-918C04BB45E8}" srcOrd="1" destOrd="0" presId="urn:microsoft.com/office/officeart/2005/8/layout/orgChart1"/>
    <dgm:cxn modelId="{59F4FC5A-BC55-4C16-B9BB-0D412F4F0A3A}" type="presParOf" srcId="{471AF6A0-3E30-426E-AF31-52DB3732DAE5}" destId="{8993250A-FD91-4290-83AC-57522076B9BA}" srcOrd="2" destOrd="0" presId="urn:microsoft.com/office/officeart/2005/8/layout/orgChart1"/>
    <dgm:cxn modelId="{0DEC5CA2-337C-4539-9CF7-8A4BCBAC11B7}" type="presParOf" srcId="{A12DB514-EA91-4B8B-BCCF-4A30965CC83C}" destId="{F7AF8A27-8B65-49EA-BA0C-FAF31869149E}" srcOrd="2" destOrd="0" presId="urn:microsoft.com/office/officeart/2005/8/layout/orgChart1"/>
    <dgm:cxn modelId="{8E92F1F1-47C5-4B97-BF2B-F8EC8AFA82D5}" type="presParOf" srcId="{A93E9F45-6A70-424B-8F49-D78B11EAB963}" destId="{59AADEE1-5C98-4764-8036-A45A6F4CB56C}" srcOrd="2" destOrd="0" presId="urn:microsoft.com/office/officeart/2005/8/layout/orgChart1"/>
    <dgm:cxn modelId="{4A36D901-97D3-4EF3-B25A-EE512281E1C0}" type="presParOf" srcId="{A93E9F45-6A70-424B-8F49-D78B11EAB963}" destId="{FC6D9315-39B6-4AA3-96C9-DE2662BA4CA6}" srcOrd="3" destOrd="0" presId="urn:microsoft.com/office/officeart/2005/8/layout/orgChart1"/>
    <dgm:cxn modelId="{8451ECE8-BB2B-470E-A04B-CC4AE0880FF6}" type="presParOf" srcId="{FC6D9315-39B6-4AA3-96C9-DE2662BA4CA6}" destId="{4C77C974-F84E-45BD-8886-E1C1A075D2B6}" srcOrd="0" destOrd="0" presId="urn:microsoft.com/office/officeart/2005/8/layout/orgChart1"/>
    <dgm:cxn modelId="{7998AF0D-2E5B-4821-88F0-0D3597798A23}" type="presParOf" srcId="{4C77C974-F84E-45BD-8886-E1C1A075D2B6}" destId="{63474875-D57D-4D93-BB96-2E0D84730FE0}" srcOrd="0" destOrd="0" presId="urn:microsoft.com/office/officeart/2005/8/layout/orgChart1"/>
    <dgm:cxn modelId="{1F82188E-5AE1-4063-B4EA-88EB9FC5C051}" type="presParOf" srcId="{4C77C974-F84E-45BD-8886-E1C1A075D2B6}" destId="{85409F77-3518-448B-8933-391797B0FC52}" srcOrd="1" destOrd="0" presId="urn:microsoft.com/office/officeart/2005/8/layout/orgChart1"/>
    <dgm:cxn modelId="{B17620B2-8BEF-40D0-9F9B-C22E3531AAA8}" type="presParOf" srcId="{FC6D9315-39B6-4AA3-96C9-DE2662BA4CA6}" destId="{95F05423-640F-4A1D-996C-14BF5A0E4A4E}" srcOrd="1" destOrd="0" presId="urn:microsoft.com/office/officeart/2005/8/layout/orgChart1"/>
    <dgm:cxn modelId="{731E65E9-CB7E-48C8-91BA-5D090E8C8A4D}" type="presParOf" srcId="{95F05423-640F-4A1D-996C-14BF5A0E4A4E}" destId="{A7A8443A-1DAC-415E-9C5B-852C3BDC711F}" srcOrd="0" destOrd="0" presId="urn:microsoft.com/office/officeart/2005/8/layout/orgChart1"/>
    <dgm:cxn modelId="{46BEFE57-5950-48CE-899B-B195E46B124E}" type="presParOf" srcId="{95F05423-640F-4A1D-996C-14BF5A0E4A4E}" destId="{BC82A69B-52D8-4CAE-B7BA-E45C5E9FB9FA}" srcOrd="1" destOrd="0" presId="urn:microsoft.com/office/officeart/2005/8/layout/orgChart1"/>
    <dgm:cxn modelId="{9E726D4A-5766-4BB7-AFA4-C29659D55B61}" type="presParOf" srcId="{BC82A69B-52D8-4CAE-B7BA-E45C5E9FB9FA}" destId="{5E4208E7-5E7B-46C4-BB28-198432E8EB0C}" srcOrd="0" destOrd="0" presId="urn:microsoft.com/office/officeart/2005/8/layout/orgChart1"/>
    <dgm:cxn modelId="{DBB54936-2705-493A-B9A7-E2FCC63E382D}" type="presParOf" srcId="{5E4208E7-5E7B-46C4-BB28-198432E8EB0C}" destId="{85F7B1E6-69D2-4F17-AA0C-BAD5AA6EA65A}" srcOrd="0" destOrd="0" presId="urn:microsoft.com/office/officeart/2005/8/layout/orgChart1"/>
    <dgm:cxn modelId="{8C6B2A50-A146-4620-B7BC-1378C0E81618}" type="presParOf" srcId="{5E4208E7-5E7B-46C4-BB28-198432E8EB0C}" destId="{6D78640B-BF6E-4B7B-9EFF-AEB8B4A636C7}" srcOrd="1" destOrd="0" presId="urn:microsoft.com/office/officeart/2005/8/layout/orgChart1"/>
    <dgm:cxn modelId="{35F014EA-3680-4457-B074-4A54E809796C}" type="presParOf" srcId="{BC82A69B-52D8-4CAE-B7BA-E45C5E9FB9FA}" destId="{7C6429BC-9D46-4185-A5B7-FC90E10DAC89}" srcOrd="1" destOrd="0" presId="urn:microsoft.com/office/officeart/2005/8/layout/orgChart1"/>
    <dgm:cxn modelId="{00CA8B69-826C-41C0-8375-63CE11D0EF97}" type="presParOf" srcId="{BC82A69B-52D8-4CAE-B7BA-E45C5E9FB9FA}" destId="{FCD23891-2850-4CA3-B90D-D08DC462D4C1}" srcOrd="2" destOrd="0" presId="urn:microsoft.com/office/officeart/2005/8/layout/orgChart1"/>
    <dgm:cxn modelId="{384DF9A6-951C-4FF5-8445-61742CAB24C8}" type="presParOf" srcId="{FC6D9315-39B6-4AA3-96C9-DE2662BA4CA6}" destId="{F58B413F-8F51-4624-808B-DA5AA41900E6}" srcOrd="2" destOrd="0" presId="urn:microsoft.com/office/officeart/2005/8/layout/orgChart1"/>
    <dgm:cxn modelId="{DECB8407-ECE1-4F48-A479-4D57A8A409E8}" type="presParOf" srcId="{A93E9F45-6A70-424B-8F49-D78B11EAB963}" destId="{7197F3CB-1319-45F6-995F-3D8F48081E48}" srcOrd="4" destOrd="0" presId="urn:microsoft.com/office/officeart/2005/8/layout/orgChart1"/>
    <dgm:cxn modelId="{F945D659-60ED-499A-AB4F-43A6DDC1E833}" type="presParOf" srcId="{A93E9F45-6A70-424B-8F49-D78B11EAB963}" destId="{87CC6CBB-9BD0-4A4F-B8C1-BCC8A41051BD}" srcOrd="5" destOrd="0" presId="urn:microsoft.com/office/officeart/2005/8/layout/orgChart1"/>
    <dgm:cxn modelId="{10903AA1-616F-4FE7-AAA7-4BBB4B95A4D7}" type="presParOf" srcId="{87CC6CBB-9BD0-4A4F-B8C1-BCC8A41051BD}" destId="{DFB2BC78-265D-4E8C-8DEA-8603DBD03D71}" srcOrd="0" destOrd="0" presId="urn:microsoft.com/office/officeart/2005/8/layout/orgChart1"/>
    <dgm:cxn modelId="{1C116691-4DAF-4110-A97F-52B0B58C555F}" type="presParOf" srcId="{DFB2BC78-265D-4E8C-8DEA-8603DBD03D71}" destId="{AD4212D9-4648-4B65-B9FE-A9B22C9BA553}" srcOrd="0" destOrd="0" presId="urn:microsoft.com/office/officeart/2005/8/layout/orgChart1"/>
    <dgm:cxn modelId="{2E5F511D-067D-4CC3-9B6B-A5B308E9E83A}" type="presParOf" srcId="{DFB2BC78-265D-4E8C-8DEA-8603DBD03D71}" destId="{326D9545-179E-4A74-A506-EB839472CCBF}" srcOrd="1" destOrd="0" presId="urn:microsoft.com/office/officeart/2005/8/layout/orgChart1"/>
    <dgm:cxn modelId="{A32E2719-E9EC-462A-ADB2-0934A9DCA939}" type="presParOf" srcId="{87CC6CBB-9BD0-4A4F-B8C1-BCC8A41051BD}" destId="{2B16AD6A-0C59-4EEB-9893-1CFC59EBA9DA}" srcOrd="1" destOrd="0" presId="urn:microsoft.com/office/officeart/2005/8/layout/orgChart1"/>
    <dgm:cxn modelId="{D487BEAA-3C79-473C-89DC-1CD3D1617AB4}" type="presParOf" srcId="{87CC6CBB-9BD0-4A4F-B8C1-BCC8A41051BD}" destId="{E74F002E-3E28-4260-A9B6-764DB914628B}" srcOrd="2" destOrd="0" presId="urn:microsoft.com/office/officeart/2005/8/layout/orgChart1"/>
    <dgm:cxn modelId="{E3BFA326-94D1-4280-B515-66E6B35A6053}" type="presParOf" srcId="{A93E9F45-6A70-424B-8F49-D78B11EAB963}" destId="{48D71E5E-6C89-448B-A4AC-6ECE8475F170}" srcOrd="6" destOrd="0" presId="urn:microsoft.com/office/officeart/2005/8/layout/orgChart1"/>
    <dgm:cxn modelId="{DC189BBB-D278-402A-A796-E0CF264A5E99}" type="presParOf" srcId="{A93E9F45-6A70-424B-8F49-D78B11EAB963}" destId="{CC71F235-788B-47CF-879A-194C306C170B}" srcOrd="7" destOrd="0" presId="urn:microsoft.com/office/officeart/2005/8/layout/orgChart1"/>
    <dgm:cxn modelId="{CD0653D7-339D-4EA3-9E2C-2AAEEAE22CAD}" type="presParOf" srcId="{CC71F235-788B-47CF-879A-194C306C170B}" destId="{5C530979-862E-4B0F-9726-26A02B5D0A11}" srcOrd="0" destOrd="0" presId="urn:microsoft.com/office/officeart/2005/8/layout/orgChart1"/>
    <dgm:cxn modelId="{30616DB7-FCDD-4431-9165-DA86D26D5B14}" type="presParOf" srcId="{5C530979-862E-4B0F-9726-26A02B5D0A11}" destId="{11712AF3-B16C-4A0A-9238-1DCB4914A083}" srcOrd="0" destOrd="0" presId="urn:microsoft.com/office/officeart/2005/8/layout/orgChart1"/>
    <dgm:cxn modelId="{FFE452A1-68D4-486B-B629-68F0564246BB}" type="presParOf" srcId="{5C530979-862E-4B0F-9726-26A02B5D0A11}" destId="{DF075E7C-88EC-45E3-AEE9-3446F09CB578}" srcOrd="1" destOrd="0" presId="urn:microsoft.com/office/officeart/2005/8/layout/orgChart1"/>
    <dgm:cxn modelId="{E6A76F35-F344-4F19-80E8-A8AAE3021744}" type="presParOf" srcId="{CC71F235-788B-47CF-879A-194C306C170B}" destId="{340262C1-08D0-4AC2-892C-AA328DA2EDE3}" srcOrd="1" destOrd="0" presId="urn:microsoft.com/office/officeart/2005/8/layout/orgChart1"/>
    <dgm:cxn modelId="{381B5BA4-084A-496B-8E23-054E0D70E310}" type="presParOf" srcId="{340262C1-08D0-4AC2-892C-AA328DA2EDE3}" destId="{0B27752A-B59F-4C0F-8C69-B7378F02E278}" srcOrd="0" destOrd="0" presId="urn:microsoft.com/office/officeart/2005/8/layout/orgChart1"/>
    <dgm:cxn modelId="{B4F08B71-756B-4D0C-802D-2CF4CE6A47B8}" type="presParOf" srcId="{340262C1-08D0-4AC2-892C-AA328DA2EDE3}" destId="{E2D31635-2AC8-4B63-895E-889B72B2A3C4}" srcOrd="1" destOrd="0" presId="urn:microsoft.com/office/officeart/2005/8/layout/orgChart1"/>
    <dgm:cxn modelId="{674B8EAA-5F17-457C-9656-D96BF1242AE1}" type="presParOf" srcId="{E2D31635-2AC8-4B63-895E-889B72B2A3C4}" destId="{5E53F8B1-2718-41A5-89F9-77A75E3A5790}" srcOrd="0" destOrd="0" presId="urn:microsoft.com/office/officeart/2005/8/layout/orgChart1"/>
    <dgm:cxn modelId="{4FDFCFCE-014A-423B-8BAB-33784646E23C}" type="presParOf" srcId="{5E53F8B1-2718-41A5-89F9-77A75E3A5790}" destId="{8AA48AE4-0EDF-4844-B184-2E7EF1ABA997}" srcOrd="0" destOrd="0" presId="urn:microsoft.com/office/officeart/2005/8/layout/orgChart1"/>
    <dgm:cxn modelId="{AA8E256B-1351-44B6-9ACC-C95E2FCF4C7E}" type="presParOf" srcId="{5E53F8B1-2718-41A5-89F9-77A75E3A5790}" destId="{6705E20D-CD30-4946-A8E9-2F62669ADA1C}" srcOrd="1" destOrd="0" presId="urn:microsoft.com/office/officeart/2005/8/layout/orgChart1"/>
    <dgm:cxn modelId="{6693A3F1-FA24-4F4D-8B82-5F1D5424D1E6}" type="presParOf" srcId="{E2D31635-2AC8-4B63-895E-889B72B2A3C4}" destId="{BCEAF080-066F-4906-AD14-1D820FA4BB6F}" srcOrd="1" destOrd="0" presId="urn:microsoft.com/office/officeart/2005/8/layout/orgChart1"/>
    <dgm:cxn modelId="{D0A60DE9-112D-46D7-9F7F-176BEFAC601A}" type="presParOf" srcId="{E2D31635-2AC8-4B63-895E-889B72B2A3C4}" destId="{2EC3875F-601E-4BA1-8153-F57AF57CBBC5}" srcOrd="2" destOrd="0" presId="urn:microsoft.com/office/officeart/2005/8/layout/orgChart1"/>
    <dgm:cxn modelId="{D70FD65A-A8E0-4372-97C7-648048FCBDFD}" type="presParOf" srcId="{CC71F235-788B-47CF-879A-194C306C170B}" destId="{39575CFD-4747-48FB-B430-B44BB00BE64C}" srcOrd="2" destOrd="0" presId="urn:microsoft.com/office/officeart/2005/8/layout/orgChart1"/>
    <dgm:cxn modelId="{DB1592B4-18B2-47B2-9118-CEB84864D995}" type="presParOf" srcId="{A93E9F45-6A70-424B-8F49-D78B11EAB963}" destId="{F5783191-8DBE-4594-AAC7-C522B512BF9F}" srcOrd="8" destOrd="0" presId="urn:microsoft.com/office/officeart/2005/8/layout/orgChart1"/>
    <dgm:cxn modelId="{9894631E-C0CE-48EE-88E9-85B0EC100DD3}" type="presParOf" srcId="{A93E9F45-6A70-424B-8F49-D78B11EAB963}" destId="{67A1B7E5-F40C-4CEA-828F-44926726E781}" srcOrd="9" destOrd="0" presId="urn:microsoft.com/office/officeart/2005/8/layout/orgChart1"/>
    <dgm:cxn modelId="{219561C4-28C0-445A-832C-9499B9533090}" type="presParOf" srcId="{67A1B7E5-F40C-4CEA-828F-44926726E781}" destId="{5DF1AE80-CF33-4B9D-BBBF-C72E8EB408B3}" srcOrd="0" destOrd="0" presId="urn:microsoft.com/office/officeart/2005/8/layout/orgChart1"/>
    <dgm:cxn modelId="{89222CE7-1D83-4B04-95B5-2BEEF6438490}" type="presParOf" srcId="{5DF1AE80-CF33-4B9D-BBBF-C72E8EB408B3}" destId="{3C07305D-C7A6-4F65-AD76-17D4FAB5E6AB}" srcOrd="0" destOrd="0" presId="urn:microsoft.com/office/officeart/2005/8/layout/orgChart1"/>
    <dgm:cxn modelId="{ACFB0B40-D4A5-4A73-88DA-A9DF123E764E}" type="presParOf" srcId="{5DF1AE80-CF33-4B9D-BBBF-C72E8EB408B3}" destId="{F527AAE6-EADE-4998-94C2-6047B2FBE16A}" srcOrd="1" destOrd="0" presId="urn:microsoft.com/office/officeart/2005/8/layout/orgChart1"/>
    <dgm:cxn modelId="{3EB46ED6-DBE9-40AA-820C-7B84208BA6B7}" type="presParOf" srcId="{67A1B7E5-F40C-4CEA-828F-44926726E781}" destId="{E332DAD4-B7FD-42E5-A2F7-E463E0D7E700}" srcOrd="1" destOrd="0" presId="urn:microsoft.com/office/officeart/2005/8/layout/orgChart1"/>
    <dgm:cxn modelId="{AEF5E7C4-4D91-487F-BE47-786C68F5CEB4}" type="presParOf" srcId="{67A1B7E5-F40C-4CEA-828F-44926726E781}" destId="{FA16A68A-0EC9-4CC8-8390-057707472A23}" srcOrd="2" destOrd="0" presId="urn:microsoft.com/office/officeart/2005/8/layout/orgChart1"/>
    <dgm:cxn modelId="{77E9D280-5EE2-4DFB-8480-747B78F770D0}" type="presParOf" srcId="{A93E9F45-6A70-424B-8F49-D78B11EAB963}" destId="{835241E5-D004-443D-9E4C-FD5F3647F4D7}" srcOrd="10" destOrd="0" presId="urn:microsoft.com/office/officeart/2005/8/layout/orgChart1"/>
    <dgm:cxn modelId="{C1966C96-A721-48B0-A4D1-2EA29EAD7A05}" type="presParOf" srcId="{A93E9F45-6A70-424B-8F49-D78B11EAB963}" destId="{EC22CA78-830C-4478-8D03-70F7D432C0AE}" srcOrd="11" destOrd="0" presId="urn:microsoft.com/office/officeart/2005/8/layout/orgChart1"/>
    <dgm:cxn modelId="{AE4CDFDF-178A-414E-A871-94EABD4BA69E}" type="presParOf" srcId="{EC22CA78-830C-4478-8D03-70F7D432C0AE}" destId="{EA2F2BC1-59CA-4B02-AD9B-56F522FD74F6}" srcOrd="0" destOrd="0" presId="urn:microsoft.com/office/officeart/2005/8/layout/orgChart1"/>
    <dgm:cxn modelId="{5BA56412-C34B-45C1-AA14-0E49D8D9BA9E}" type="presParOf" srcId="{EA2F2BC1-59CA-4B02-AD9B-56F522FD74F6}" destId="{AAABEE10-C0C0-43F7-A9F4-8C73F797764A}" srcOrd="0" destOrd="0" presId="urn:microsoft.com/office/officeart/2005/8/layout/orgChart1"/>
    <dgm:cxn modelId="{C8A12867-AABA-4E37-A30D-7666AC631AF2}" type="presParOf" srcId="{EA2F2BC1-59CA-4B02-AD9B-56F522FD74F6}" destId="{0A3D0AE5-D2D4-4A5D-92D8-3302F5573133}" srcOrd="1" destOrd="0" presId="urn:microsoft.com/office/officeart/2005/8/layout/orgChart1"/>
    <dgm:cxn modelId="{C39CD0D8-991E-492C-86A1-8E981642546C}" type="presParOf" srcId="{EC22CA78-830C-4478-8D03-70F7D432C0AE}" destId="{3561FC62-95AE-4BC9-A11A-EA7B9242267F}" srcOrd="1" destOrd="0" presId="urn:microsoft.com/office/officeart/2005/8/layout/orgChart1"/>
    <dgm:cxn modelId="{860156A1-2F30-48BD-8FDE-9F9E49080C4F}" type="presParOf" srcId="{EC22CA78-830C-4478-8D03-70F7D432C0AE}" destId="{D734B3CF-3FC1-49F5-9F16-792E41465CDE}" srcOrd="2" destOrd="0" presId="urn:microsoft.com/office/officeart/2005/8/layout/orgChart1"/>
    <dgm:cxn modelId="{75A2F5FD-9BD4-465C-BD0C-1261AE98B5A9}" type="presParOf" srcId="{8BF9CC12-45C8-4510-8BF7-2E95069CB344}" destId="{1EFE5F5F-8A1C-4C87-A57C-B0D3591ACE88}" srcOrd="2" destOrd="0" presId="urn:microsoft.com/office/officeart/2005/8/layout/orgChart1"/>
    <dgm:cxn modelId="{18141C2F-EEE0-44AE-ABDE-91456FF5310F}" type="presParOf" srcId="{1EFE5F5F-8A1C-4C87-A57C-B0D3591ACE88}" destId="{652E9BB5-AD48-4D0D-A012-1A7097E297A4}" srcOrd="0" destOrd="0" presId="urn:microsoft.com/office/officeart/2005/8/layout/orgChart1"/>
    <dgm:cxn modelId="{80264C1D-B57C-4914-B40D-576564B2B09E}" type="presParOf" srcId="{1EFE5F5F-8A1C-4C87-A57C-B0D3591ACE88}" destId="{943883DD-49B4-45DC-809A-E2719455C0C1}" srcOrd="1" destOrd="0" presId="urn:microsoft.com/office/officeart/2005/8/layout/orgChart1"/>
    <dgm:cxn modelId="{893C4516-28BA-4DA0-A2DC-B8C7E4BE5552}" type="presParOf" srcId="{943883DD-49B4-45DC-809A-E2719455C0C1}" destId="{A11943D1-8405-452E-95F3-B2388E3657B4}" srcOrd="0" destOrd="0" presId="urn:microsoft.com/office/officeart/2005/8/layout/orgChart1"/>
    <dgm:cxn modelId="{732024ED-BDB3-4F42-AB90-5AE7A9B2A3D8}" type="presParOf" srcId="{A11943D1-8405-452E-95F3-B2388E3657B4}" destId="{EC9EA2B6-A34D-48B6-8673-46747351EA1C}" srcOrd="0" destOrd="0" presId="urn:microsoft.com/office/officeart/2005/8/layout/orgChart1"/>
    <dgm:cxn modelId="{482AEACB-97E1-4F90-8529-21950D305EFD}" type="presParOf" srcId="{A11943D1-8405-452E-95F3-B2388E3657B4}" destId="{7D29CBD3-7685-4A88-8926-D2B91A722F3C}" srcOrd="1" destOrd="0" presId="urn:microsoft.com/office/officeart/2005/8/layout/orgChart1"/>
    <dgm:cxn modelId="{6CFD2EBA-95E5-40C9-A4E8-8DB9A45BF2EB}" type="presParOf" srcId="{943883DD-49B4-45DC-809A-E2719455C0C1}" destId="{45814A81-9E70-4FBF-8109-284334C5FFAA}" srcOrd="1" destOrd="0" presId="urn:microsoft.com/office/officeart/2005/8/layout/orgChart1"/>
    <dgm:cxn modelId="{A55945D2-1DAE-4C2C-82A7-15BFF88F6673}" type="presParOf" srcId="{943883DD-49B4-45DC-809A-E2719455C0C1}" destId="{11C59F5F-AF91-49CD-9154-F738045E8289}"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D486CA5-28EE-42A9-891E-C2A5B0F155D8}" type="doc">
      <dgm:prSet loTypeId="urn:microsoft.com/office/officeart/2005/8/layout/orgChart1" loCatId="hierarchy" qsTypeId="urn:microsoft.com/office/officeart/2005/8/quickstyle/simple1" qsCatId="simple" csTypeId="urn:microsoft.com/office/officeart/2005/8/colors/accent0_1" csCatId="mainScheme" phldr="1"/>
      <dgm:spPr/>
      <dgm:t>
        <a:bodyPr/>
        <a:lstStyle/>
        <a:p>
          <a:endParaRPr lang="es-MX"/>
        </a:p>
      </dgm:t>
    </dgm:pt>
    <dgm:pt modelId="{B1E14450-D328-451F-B277-1656E72FB7FE}">
      <dgm:prSet phldrT="[Texto]" custT="1">
        <dgm:style>
          <a:lnRef idx="1">
            <a:schemeClr val="accent4"/>
          </a:lnRef>
          <a:fillRef idx="2">
            <a:schemeClr val="accent4"/>
          </a:fillRef>
          <a:effectRef idx="1">
            <a:schemeClr val="accent4"/>
          </a:effectRef>
          <a:fontRef idx="minor">
            <a:schemeClr val="dk1"/>
          </a:fontRef>
        </dgm:style>
      </dgm:prSet>
      <dgm:spPr/>
      <dgm:t>
        <a:bodyPr/>
        <a:lstStyle/>
        <a:p>
          <a:pPr algn="ctr"/>
          <a:r>
            <a:rPr lang="es-MX" sz="1050" b="1" dirty="0" smtClean="0">
              <a:latin typeface="Arial" panose="020B0604020202020204" pitchFamily="34" charset="0"/>
              <a:cs typeface="Arial" panose="020B0604020202020204" pitchFamily="34" charset="0"/>
            </a:rPr>
            <a:t>ÁREAS </a:t>
          </a:r>
          <a:r>
            <a:rPr lang="es-MX" sz="1050" b="1" dirty="0">
              <a:latin typeface="Arial" panose="020B0604020202020204" pitchFamily="34" charset="0"/>
              <a:cs typeface="Arial" panose="020B0604020202020204" pitchFamily="34" charset="0"/>
            </a:rPr>
            <a:t>DE </a:t>
          </a:r>
          <a:r>
            <a:rPr lang="es-MX" sz="1050" b="1" dirty="0" smtClean="0">
              <a:latin typeface="Arial" panose="020B0604020202020204" pitchFamily="34" charset="0"/>
              <a:cs typeface="Arial" panose="020B0604020202020204" pitchFamily="34" charset="0"/>
            </a:rPr>
            <a:t>ACENTUACIÓN</a:t>
          </a:r>
          <a:endParaRPr lang="es-MX" sz="1050" b="1" dirty="0">
            <a:latin typeface="Arial" panose="020B0604020202020204" pitchFamily="34" charset="0"/>
            <a:cs typeface="Arial" panose="020B0604020202020204" pitchFamily="34" charset="0"/>
          </a:endParaRPr>
        </a:p>
      </dgm:t>
    </dgm:pt>
    <dgm:pt modelId="{427256E6-1805-4E09-8FF0-FE1AEC3B7BB2}" type="parTrans" cxnId="{C1C1EDBF-B64E-4CE2-875F-8B7B78249A7D}">
      <dgm:prSet/>
      <dgm:spPr/>
      <dgm:t>
        <a:bodyPr/>
        <a:lstStyle/>
        <a:p>
          <a:endParaRPr lang="es-MX"/>
        </a:p>
      </dgm:t>
    </dgm:pt>
    <dgm:pt modelId="{E1E79F2C-EB32-4DEF-9B20-C3F2E057E83C}" type="sibTrans" cxnId="{C1C1EDBF-B64E-4CE2-875F-8B7B78249A7D}">
      <dgm:prSet/>
      <dgm:spPr/>
      <dgm:t>
        <a:bodyPr/>
        <a:lstStyle/>
        <a:p>
          <a:endParaRPr lang="es-MX"/>
        </a:p>
      </dgm:t>
    </dgm:pt>
    <dgm:pt modelId="{2CFA137E-9F45-49B3-B6F0-C3854ABC4FBA}" type="asst">
      <dgm:prSet phldrT="[Texto]" custT="1">
        <dgm:style>
          <a:lnRef idx="1">
            <a:schemeClr val="accent5"/>
          </a:lnRef>
          <a:fillRef idx="2">
            <a:schemeClr val="accent5"/>
          </a:fillRef>
          <a:effectRef idx="1">
            <a:schemeClr val="accent5"/>
          </a:effectRef>
          <a:fontRef idx="minor">
            <a:schemeClr val="dk1"/>
          </a:fontRef>
        </dgm:style>
      </dgm:prSet>
      <dgm:spPr/>
      <dgm:t>
        <a:bodyPr/>
        <a:lstStyle/>
        <a:p>
          <a:r>
            <a:rPr lang="es-MX" sz="900" dirty="0">
              <a:latin typeface="Arial" panose="020B0604020202020204" pitchFamily="34" charset="0"/>
              <a:cs typeface="Arial" panose="020B0604020202020204" pitchFamily="34" charset="0"/>
            </a:rPr>
            <a:t>Son 5 las </a:t>
          </a:r>
          <a:r>
            <a:rPr lang="es-MX" sz="900" dirty="0" smtClean="0">
              <a:latin typeface="Arial" panose="020B0604020202020204" pitchFamily="34" charset="0"/>
              <a:cs typeface="Arial" panose="020B0604020202020204" pitchFamily="34" charset="0"/>
            </a:rPr>
            <a:t>áreas </a:t>
          </a:r>
          <a:r>
            <a:rPr lang="es-MX" sz="900" dirty="0">
              <a:latin typeface="Arial" panose="020B0604020202020204" pitchFamily="34" charset="0"/>
              <a:cs typeface="Arial" panose="020B0604020202020204" pitchFamily="34" charset="0"/>
            </a:rPr>
            <a:t>de </a:t>
          </a:r>
          <a:r>
            <a:rPr lang="es-MX" sz="900" dirty="0" smtClean="0">
              <a:latin typeface="Arial" panose="020B0604020202020204" pitchFamily="34" charset="0"/>
              <a:cs typeface="Arial" panose="020B0604020202020204" pitchFamily="34" charset="0"/>
            </a:rPr>
            <a:t>acentuación</a:t>
          </a:r>
          <a:endParaRPr lang="es-MX" sz="900" dirty="0">
            <a:latin typeface="Arial" panose="020B0604020202020204" pitchFamily="34" charset="0"/>
            <a:cs typeface="Arial" panose="020B0604020202020204" pitchFamily="34" charset="0"/>
          </a:endParaRPr>
        </a:p>
      </dgm:t>
    </dgm:pt>
    <dgm:pt modelId="{7CAD3B5C-80FD-4030-A069-1E85B5D3E429}" type="parTrans" cxnId="{864B0DE1-A5BA-4AAD-AA35-811E936A3905}">
      <dgm:prSet/>
      <dgm:spPr/>
      <dgm:t>
        <a:bodyPr/>
        <a:lstStyle/>
        <a:p>
          <a:endParaRPr lang="es-MX"/>
        </a:p>
      </dgm:t>
    </dgm:pt>
    <dgm:pt modelId="{BF672A61-E440-4ECB-B85D-13198BFC0FAA}" type="sibTrans" cxnId="{864B0DE1-A5BA-4AAD-AA35-811E936A3905}">
      <dgm:prSet/>
      <dgm:spPr/>
      <dgm:t>
        <a:bodyPr/>
        <a:lstStyle/>
        <a:p>
          <a:endParaRPr lang="es-MX"/>
        </a:p>
      </dgm:t>
    </dgm:pt>
    <dgm:pt modelId="{86F4C231-A3E7-4B39-BE4A-6662FBE39A40}">
      <dgm:prSet phldrT="[Texto]" custT="1">
        <dgm:style>
          <a:lnRef idx="1">
            <a:schemeClr val="accent2"/>
          </a:lnRef>
          <a:fillRef idx="2">
            <a:schemeClr val="accent2"/>
          </a:fillRef>
          <a:effectRef idx="1">
            <a:schemeClr val="accent2"/>
          </a:effectRef>
          <a:fontRef idx="minor">
            <a:schemeClr val="dk1"/>
          </a:fontRef>
        </dgm:style>
      </dgm:prSet>
      <dgm:spPr>
        <a:solidFill>
          <a:srgbClr val="4049F6"/>
        </a:solidFill>
      </dgm:spPr>
      <dgm:t>
        <a:bodyPr/>
        <a:lstStyle/>
        <a:p>
          <a:r>
            <a:rPr lang="es-MX" sz="800" b="1" dirty="0">
              <a:latin typeface="Arial" panose="020B0604020202020204" pitchFamily="34" charset="0"/>
              <a:cs typeface="Arial" panose="020B0604020202020204" pitchFamily="34" charset="0"/>
            </a:rPr>
            <a:t>ECONOMICO ADMINISTRATIVA</a:t>
          </a:r>
        </a:p>
      </dgm:t>
    </dgm:pt>
    <dgm:pt modelId="{35909479-6006-483E-BDCA-1A8D789B900C}" type="parTrans" cxnId="{91AB986C-57DA-4DB6-966E-6F2380AB0B74}">
      <dgm:prSet/>
      <dgm:spPr/>
      <dgm:t>
        <a:bodyPr/>
        <a:lstStyle/>
        <a:p>
          <a:endParaRPr lang="es-MX"/>
        </a:p>
      </dgm:t>
    </dgm:pt>
    <dgm:pt modelId="{67D9C1D3-078B-4D5F-87B3-E77F319F687C}" type="sibTrans" cxnId="{91AB986C-57DA-4DB6-966E-6F2380AB0B74}">
      <dgm:prSet/>
      <dgm:spPr/>
      <dgm:t>
        <a:bodyPr/>
        <a:lstStyle/>
        <a:p>
          <a:endParaRPr lang="es-MX"/>
        </a:p>
      </dgm:t>
    </dgm:pt>
    <dgm:pt modelId="{C52006A0-F099-40E5-BD59-02FAC0429CC2}">
      <dgm:prSet phldrT="[Texto]" custT="1">
        <dgm:style>
          <a:lnRef idx="1">
            <a:schemeClr val="accent1"/>
          </a:lnRef>
          <a:fillRef idx="2">
            <a:schemeClr val="accent1"/>
          </a:fillRef>
          <a:effectRef idx="1">
            <a:schemeClr val="accent1"/>
          </a:effectRef>
          <a:fontRef idx="minor">
            <a:schemeClr val="dk1"/>
          </a:fontRef>
        </dgm:style>
      </dgm:prSet>
      <dgm:spPr>
        <a:solidFill>
          <a:srgbClr val="AE9B12"/>
        </a:solidFill>
      </dgm:spPr>
      <dgm:t>
        <a:bodyPr/>
        <a:lstStyle/>
        <a:p>
          <a:r>
            <a:rPr lang="es-MX" sz="800" b="1">
              <a:latin typeface="Arial" panose="020B0604020202020204" pitchFamily="34" charset="0"/>
              <a:cs typeface="Arial" panose="020B0604020202020204" pitchFamily="34" charset="0"/>
            </a:rPr>
            <a:t>PROCESOS</a:t>
          </a:r>
          <a:endParaRPr lang="es-MX" sz="700" b="1">
            <a:latin typeface="Arial" panose="020B0604020202020204" pitchFamily="34" charset="0"/>
            <a:cs typeface="Arial" panose="020B0604020202020204" pitchFamily="34" charset="0"/>
          </a:endParaRPr>
        </a:p>
      </dgm:t>
    </dgm:pt>
    <dgm:pt modelId="{5F6B231C-759F-47E6-AC34-CF7EA948378B}" type="parTrans" cxnId="{44E98841-DA89-4F98-98FF-915AD05170BF}">
      <dgm:prSet/>
      <dgm:spPr/>
      <dgm:t>
        <a:bodyPr/>
        <a:lstStyle/>
        <a:p>
          <a:endParaRPr lang="es-MX"/>
        </a:p>
      </dgm:t>
    </dgm:pt>
    <dgm:pt modelId="{EB6E0E6D-18AE-40B6-95D3-5DC37AD6DA6B}" type="sibTrans" cxnId="{44E98841-DA89-4F98-98FF-915AD05170BF}">
      <dgm:prSet/>
      <dgm:spPr/>
      <dgm:t>
        <a:bodyPr/>
        <a:lstStyle/>
        <a:p>
          <a:endParaRPr lang="es-MX"/>
        </a:p>
      </dgm:t>
    </dgm:pt>
    <dgm:pt modelId="{9B26A7B1-D892-4BE3-9AFF-5231082101D1}">
      <dgm:prSet phldrT="[Texto]" custT="1">
        <dgm:style>
          <a:lnRef idx="1">
            <a:schemeClr val="dk1"/>
          </a:lnRef>
          <a:fillRef idx="2">
            <a:schemeClr val="dk1"/>
          </a:fillRef>
          <a:effectRef idx="1">
            <a:schemeClr val="dk1"/>
          </a:effectRef>
          <a:fontRef idx="minor">
            <a:schemeClr val="dk1"/>
          </a:fontRef>
        </dgm:style>
      </dgm:prSet>
      <dgm:spPr>
        <a:solidFill>
          <a:srgbClr val="EB5F94"/>
        </a:solidFill>
      </dgm:spPr>
      <dgm:t>
        <a:bodyPr/>
        <a:lstStyle/>
        <a:p>
          <a:r>
            <a:rPr lang="es-MX" sz="800" b="1">
              <a:latin typeface="Arial" panose="020B0604020202020204" pitchFamily="34" charset="0"/>
              <a:cs typeface="Arial" panose="020B0604020202020204" pitchFamily="34" charset="0"/>
            </a:rPr>
            <a:t>BIOPROCESOS</a:t>
          </a:r>
        </a:p>
      </dgm:t>
    </dgm:pt>
    <dgm:pt modelId="{3D8331D5-183A-403D-92E4-2D7B97BEA711}" type="parTrans" cxnId="{26B45317-71F2-4094-A023-3084330F650E}">
      <dgm:prSet/>
      <dgm:spPr/>
      <dgm:t>
        <a:bodyPr/>
        <a:lstStyle/>
        <a:p>
          <a:endParaRPr lang="es-MX"/>
        </a:p>
      </dgm:t>
    </dgm:pt>
    <dgm:pt modelId="{4BBE39C1-4570-4E65-9B3F-4CA339AA8831}" type="sibTrans" cxnId="{26B45317-71F2-4094-A023-3084330F650E}">
      <dgm:prSet/>
      <dgm:spPr/>
      <dgm:t>
        <a:bodyPr/>
        <a:lstStyle/>
        <a:p>
          <a:endParaRPr lang="es-MX"/>
        </a:p>
      </dgm:t>
    </dgm:pt>
    <dgm:pt modelId="{63238F58-216E-424E-99ED-FD9A95241DDC}">
      <dgm:prSet custT="1">
        <dgm:style>
          <a:lnRef idx="1">
            <a:schemeClr val="accent6"/>
          </a:lnRef>
          <a:fillRef idx="2">
            <a:schemeClr val="accent6"/>
          </a:fillRef>
          <a:effectRef idx="1">
            <a:schemeClr val="accent6"/>
          </a:effectRef>
          <a:fontRef idx="minor">
            <a:schemeClr val="dk1"/>
          </a:fontRef>
        </dgm:style>
      </dgm:prSet>
      <dgm:spPr>
        <a:solidFill>
          <a:srgbClr val="008000"/>
        </a:solidFill>
      </dgm:spPr>
      <dgm:t>
        <a:bodyPr/>
        <a:lstStyle/>
        <a:p>
          <a:r>
            <a:rPr lang="es-MX" sz="800" b="1">
              <a:latin typeface="Arial" panose="020B0604020202020204" pitchFamily="34" charset="0"/>
              <a:cs typeface="Arial" panose="020B0604020202020204" pitchFamily="34" charset="0"/>
            </a:rPr>
            <a:t>TECNOLOGIA AMBIENTAL</a:t>
          </a:r>
        </a:p>
      </dgm:t>
    </dgm:pt>
    <dgm:pt modelId="{87EA9A2E-99E7-4307-A627-29ECF7C49A20}" type="parTrans" cxnId="{356C4CD5-3C44-49A4-BC3E-ACA33C2C9E50}">
      <dgm:prSet/>
      <dgm:spPr/>
      <dgm:t>
        <a:bodyPr/>
        <a:lstStyle/>
        <a:p>
          <a:endParaRPr lang="es-MX"/>
        </a:p>
      </dgm:t>
    </dgm:pt>
    <dgm:pt modelId="{73697B02-6A0F-44B4-9EAC-354150BA03DB}" type="sibTrans" cxnId="{356C4CD5-3C44-49A4-BC3E-ACA33C2C9E50}">
      <dgm:prSet/>
      <dgm:spPr/>
      <dgm:t>
        <a:bodyPr/>
        <a:lstStyle/>
        <a:p>
          <a:endParaRPr lang="es-MX"/>
        </a:p>
      </dgm:t>
    </dgm:pt>
    <dgm:pt modelId="{A49C6021-52FB-4A0C-8C6F-2A90CAD12121}">
      <dgm:prSet custT="1">
        <dgm:style>
          <a:lnRef idx="1">
            <a:schemeClr val="accent3"/>
          </a:lnRef>
          <a:fillRef idx="2">
            <a:schemeClr val="accent3"/>
          </a:fillRef>
          <a:effectRef idx="1">
            <a:schemeClr val="accent3"/>
          </a:effectRef>
          <a:fontRef idx="minor">
            <a:schemeClr val="dk1"/>
          </a:fontRef>
        </dgm:style>
      </dgm:prSet>
      <dgm:spPr>
        <a:solidFill>
          <a:srgbClr val="DC1E2C"/>
        </a:solidFill>
      </dgm:spPr>
      <dgm:t>
        <a:bodyPr/>
        <a:lstStyle/>
        <a:p>
          <a:r>
            <a:rPr lang="es-MX" sz="800" b="1">
              <a:latin typeface="Arial" panose="020B0604020202020204" pitchFamily="34" charset="0"/>
              <a:cs typeface="Arial" panose="020B0604020202020204" pitchFamily="34" charset="0"/>
            </a:rPr>
            <a:t>TECNOLOGIA DE MATERIALES</a:t>
          </a:r>
        </a:p>
      </dgm:t>
    </dgm:pt>
    <dgm:pt modelId="{9C83D68D-C15E-4141-B04F-8277982F0C2B}" type="parTrans" cxnId="{27F55CB6-89FA-4BD6-9903-F7C573C06E57}">
      <dgm:prSet/>
      <dgm:spPr/>
      <dgm:t>
        <a:bodyPr/>
        <a:lstStyle/>
        <a:p>
          <a:endParaRPr lang="es-MX"/>
        </a:p>
      </dgm:t>
    </dgm:pt>
    <dgm:pt modelId="{5F575CA6-DEBD-4EB7-A5C4-28792AAEFEB6}" type="sibTrans" cxnId="{27F55CB6-89FA-4BD6-9903-F7C573C06E57}">
      <dgm:prSet/>
      <dgm:spPr/>
      <dgm:t>
        <a:bodyPr/>
        <a:lstStyle/>
        <a:p>
          <a:endParaRPr lang="es-MX"/>
        </a:p>
      </dgm:t>
    </dgm:pt>
    <dgm:pt modelId="{9EC17702-8BB8-43AB-9ACE-10CCBA1D7891}">
      <dgm:prSet/>
      <dgm:spPr>
        <a:solidFill>
          <a:schemeClr val="accent6">
            <a:lumMod val="75000"/>
          </a:schemeClr>
        </a:solidFill>
      </dgm:spPr>
      <dgm:t>
        <a:bodyPr/>
        <a:lstStyle/>
        <a:p>
          <a:r>
            <a:rPr lang="es-MX"/>
            <a:t>OPTATIVAS</a:t>
          </a:r>
        </a:p>
      </dgm:t>
    </dgm:pt>
    <dgm:pt modelId="{086C662D-C4FC-454F-B649-B60A4B6C56D3}" type="parTrans" cxnId="{EDD5CEB1-D46B-4047-8689-B7A7447A954F}">
      <dgm:prSet/>
      <dgm:spPr/>
      <dgm:t>
        <a:bodyPr/>
        <a:lstStyle/>
        <a:p>
          <a:endParaRPr lang="es-MX"/>
        </a:p>
      </dgm:t>
    </dgm:pt>
    <dgm:pt modelId="{238FE32B-2AA0-4B52-A50E-31C3FB97E04F}" type="sibTrans" cxnId="{EDD5CEB1-D46B-4047-8689-B7A7447A954F}">
      <dgm:prSet/>
      <dgm:spPr/>
      <dgm:t>
        <a:bodyPr/>
        <a:lstStyle/>
        <a:p>
          <a:endParaRPr lang="es-MX"/>
        </a:p>
      </dgm:t>
    </dgm:pt>
    <dgm:pt modelId="{1C6AA319-4F66-48DB-BEAC-5150EE26281F}">
      <dgm:prSet/>
      <dgm:spPr>
        <a:solidFill>
          <a:schemeClr val="accent6">
            <a:lumMod val="75000"/>
          </a:schemeClr>
        </a:solidFill>
      </dgm:spPr>
      <dgm:t>
        <a:bodyPr/>
        <a:lstStyle/>
        <a:p>
          <a:r>
            <a:rPr lang="es-MX"/>
            <a:t>OPTATIVAS</a:t>
          </a:r>
        </a:p>
      </dgm:t>
    </dgm:pt>
    <dgm:pt modelId="{644720D7-E2C4-4C3C-83E9-4A1C7FB269AB}" type="parTrans" cxnId="{6B9B1626-1253-44C6-8AD4-8BF619538762}">
      <dgm:prSet/>
      <dgm:spPr/>
      <dgm:t>
        <a:bodyPr/>
        <a:lstStyle/>
        <a:p>
          <a:endParaRPr lang="es-MX"/>
        </a:p>
      </dgm:t>
    </dgm:pt>
    <dgm:pt modelId="{3B10F989-E6FF-4B89-B076-EB3312EC6422}" type="sibTrans" cxnId="{6B9B1626-1253-44C6-8AD4-8BF619538762}">
      <dgm:prSet/>
      <dgm:spPr/>
      <dgm:t>
        <a:bodyPr/>
        <a:lstStyle/>
        <a:p>
          <a:endParaRPr lang="es-MX"/>
        </a:p>
      </dgm:t>
    </dgm:pt>
    <dgm:pt modelId="{85060B3C-4B6A-4958-8BD7-D2C525CE1F0D}">
      <dgm:prSet/>
      <dgm:spPr>
        <a:solidFill>
          <a:schemeClr val="accent6">
            <a:lumMod val="75000"/>
          </a:schemeClr>
        </a:solidFill>
      </dgm:spPr>
      <dgm:t>
        <a:bodyPr/>
        <a:lstStyle/>
        <a:p>
          <a:r>
            <a:rPr lang="es-MX"/>
            <a:t>OPTATIVAS</a:t>
          </a:r>
        </a:p>
      </dgm:t>
    </dgm:pt>
    <dgm:pt modelId="{B5B9B6E1-857E-49F5-93CF-F635BE513F28}" type="parTrans" cxnId="{A8564F8A-F333-4843-B7BC-C1BE0A2192CD}">
      <dgm:prSet/>
      <dgm:spPr/>
      <dgm:t>
        <a:bodyPr/>
        <a:lstStyle/>
        <a:p>
          <a:endParaRPr lang="es-MX"/>
        </a:p>
      </dgm:t>
    </dgm:pt>
    <dgm:pt modelId="{6D83C73A-2D26-4AF7-B396-BF7D50A73945}" type="sibTrans" cxnId="{A8564F8A-F333-4843-B7BC-C1BE0A2192CD}">
      <dgm:prSet/>
      <dgm:spPr/>
      <dgm:t>
        <a:bodyPr/>
        <a:lstStyle/>
        <a:p>
          <a:endParaRPr lang="es-MX"/>
        </a:p>
      </dgm:t>
    </dgm:pt>
    <dgm:pt modelId="{B99CDFBB-D6E7-44EC-B9FA-64E36B3BF98E}">
      <dgm:prSet/>
      <dgm:spPr>
        <a:solidFill>
          <a:schemeClr val="accent6">
            <a:lumMod val="75000"/>
          </a:schemeClr>
        </a:solidFill>
      </dgm:spPr>
      <dgm:t>
        <a:bodyPr/>
        <a:lstStyle/>
        <a:p>
          <a:r>
            <a:rPr lang="es-MX"/>
            <a:t>OPTATIVAS</a:t>
          </a:r>
        </a:p>
      </dgm:t>
    </dgm:pt>
    <dgm:pt modelId="{ED692A59-D24A-4583-87F9-80A58A6B453F}" type="parTrans" cxnId="{EDC4F656-CF67-4966-AA52-B9A47B53CF4C}">
      <dgm:prSet/>
      <dgm:spPr/>
      <dgm:t>
        <a:bodyPr/>
        <a:lstStyle/>
        <a:p>
          <a:endParaRPr lang="es-MX"/>
        </a:p>
      </dgm:t>
    </dgm:pt>
    <dgm:pt modelId="{ACAAD61D-4DF9-472B-919D-FB215D7DD142}" type="sibTrans" cxnId="{EDC4F656-CF67-4966-AA52-B9A47B53CF4C}">
      <dgm:prSet/>
      <dgm:spPr/>
      <dgm:t>
        <a:bodyPr/>
        <a:lstStyle/>
        <a:p>
          <a:endParaRPr lang="es-MX"/>
        </a:p>
      </dgm:t>
    </dgm:pt>
    <dgm:pt modelId="{7B323DA7-B011-452F-8777-E6B3B524527C}">
      <dgm:prSet/>
      <dgm:spPr>
        <a:solidFill>
          <a:schemeClr val="accent6">
            <a:lumMod val="75000"/>
          </a:schemeClr>
        </a:solidFill>
      </dgm:spPr>
      <dgm:t>
        <a:bodyPr/>
        <a:lstStyle/>
        <a:p>
          <a:r>
            <a:rPr lang="es-MX"/>
            <a:t>OPTATIVAS</a:t>
          </a:r>
        </a:p>
      </dgm:t>
    </dgm:pt>
    <dgm:pt modelId="{2B792DCE-F626-4CBD-B5F8-DA98FFF48C7A}" type="parTrans" cxnId="{F9928873-29DD-408B-83FC-AEADB3E3B658}">
      <dgm:prSet/>
      <dgm:spPr/>
      <dgm:t>
        <a:bodyPr/>
        <a:lstStyle/>
        <a:p>
          <a:endParaRPr lang="es-MX"/>
        </a:p>
      </dgm:t>
    </dgm:pt>
    <dgm:pt modelId="{FDA6E08D-64B8-4628-9D54-0F342C7E202D}" type="sibTrans" cxnId="{F9928873-29DD-408B-83FC-AEADB3E3B658}">
      <dgm:prSet/>
      <dgm:spPr/>
      <dgm:t>
        <a:bodyPr/>
        <a:lstStyle/>
        <a:p>
          <a:endParaRPr lang="es-MX"/>
        </a:p>
      </dgm:t>
    </dgm:pt>
    <dgm:pt modelId="{D4B5CBAF-97C2-47F3-86A5-994D42924F09}">
      <dgm:prSet custT="1"/>
      <dgm:spPr>
        <a:solidFill>
          <a:srgbClr val="00B0F0"/>
        </a:solidFill>
      </dgm:spPr>
      <dgm:t>
        <a:bodyPr/>
        <a:lstStyle/>
        <a:p>
          <a:r>
            <a:rPr lang="es-MX" sz="700"/>
            <a:t>SEXTO PERIODO</a:t>
          </a:r>
        </a:p>
        <a:p>
          <a:r>
            <a:rPr lang="es-MX" sz="700"/>
            <a:t>*Produccion</a:t>
          </a:r>
        </a:p>
      </dgm:t>
    </dgm:pt>
    <dgm:pt modelId="{463438DB-D2CB-4DCD-A397-D3E255D62132}" type="parTrans" cxnId="{F79D7420-F7DC-44B6-90BC-87AA9241CD20}">
      <dgm:prSet/>
      <dgm:spPr/>
      <dgm:t>
        <a:bodyPr/>
        <a:lstStyle/>
        <a:p>
          <a:endParaRPr lang="es-MX"/>
        </a:p>
      </dgm:t>
    </dgm:pt>
    <dgm:pt modelId="{0B8F1D93-AB10-43DD-BC8D-074CC284A98C}" type="sibTrans" cxnId="{F79D7420-F7DC-44B6-90BC-87AA9241CD20}">
      <dgm:prSet/>
      <dgm:spPr/>
      <dgm:t>
        <a:bodyPr/>
        <a:lstStyle/>
        <a:p>
          <a:endParaRPr lang="es-MX"/>
        </a:p>
      </dgm:t>
    </dgm:pt>
    <dgm:pt modelId="{22CFFB53-C6B0-48A3-A327-1BCC5DCC37FF}">
      <dgm:prSet custT="1"/>
      <dgm:spPr>
        <a:solidFill>
          <a:srgbClr val="00B0F0"/>
        </a:solidFill>
      </dgm:spPr>
      <dgm:t>
        <a:bodyPr/>
        <a:lstStyle/>
        <a:p>
          <a:r>
            <a:rPr lang="es-MX" sz="700" dirty="0"/>
            <a:t>SEXTO PERIODO</a:t>
          </a:r>
        </a:p>
        <a:p>
          <a:r>
            <a:rPr lang="es-MX" sz="700" dirty="0"/>
            <a:t>*</a:t>
          </a:r>
          <a:r>
            <a:rPr lang="es-MX" sz="700"/>
            <a:t>Materiales </a:t>
          </a:r>
          <a:r>
            <a:rPr lang="es-MX" sz="700" smtClean="0"/>
            <a:t>polimericos </a:t>
          </a:r>
          <a:r>
            <a:rPr lang="es-MX" sz="700" dirty="0"/>
            <a:t>y compuestos</a:t>
          </a:r>
        </a:p>
      </dgm:t>
    </dgm:pt>
    <dgm:pt modelId="{72694BF2-8519-42E7-A23D-B1DABAEC8311}" type="parTrans" cxnId="{D005480F-EA40-4B09-BC93-A0F64CD3D4A1}">
      <dgm:prSet/>
      <dgm:spPr/>
      <dgm:t>
        <a:bodyPr/>
        <a:lstStyle/>
        <a:p>
          <a:endParaRPr lang="es-MX"/>
        </a:p>
      </dgm:t>
    </dgm:pt>
    <dgm:pt modelId="{502C8272-E497-4EEB-87E7-556486FA82D6}" type="sibTrans" cxnId="{D005480F-EA40-4B09-BC93-A0F64CD3D4A1}">
      <dgm:prSet/>
      <dgm:spPr/>
      <dgm:t>
        <a:bodyPr/>
        <a:lstStyle/>
        <a:p>
          <a:endParaRPr lang="es-MX"/>
        </a:p>
      </dgm:t>
    </dgm:pt>
    <dgm:pt modelId="{28A7379C-F497-43F0-A7CC-392F3E6302FB}">
      <dgm:prSet custT="1"/>
      <dgm:spPr>
        <a:solidFill>
          <a:srgbClr val="00B0F0"/>
        </a:solidFill>
      </dgm:spPr>
      <dgm:t>
        <a:bodyPr/>
        <a:lstStyle/>
        <a:p>
          <a:r>
            <a:rPr lang="es-MX" sz="700" dirty="0"/>
            <a:t>SEXTO PERIODO</a:t>
          </a:r>
        </a:p>
        <a:p>
          <a:r>
            <a:rPr lang="es-MX" sz="700" smtClean="0"/>
            <a:t>*Gestion </a:t>
          </a:r>
          <a:endParaRPr lang="es-MX" sz="700" dirty="0"/>
        </a:p>
        <a:p>
          <a:r>
            <a:rPr lang="es-MX" sz="700" smtClean="0"/>
            <a:t>Anbiental</a:t>
          </a:r>
          <a:endParaRPr lang="es-MX" sz="700" dirty="0"/>
        </a:p>
      </dgm:t>
    </dgm:pt>
    <dgm:pt modelId="{E6B3FBC3-6DD0-47A8-8771-96F062A1E914}" type="parTrans" cxnId="{9392D0C2-4404-4B4F-AE3D-0B653B02DA69}">
      <dgm:prSet/>
      <dgm:spPr/>
      <dgm:t>
        <a:bodyPr/>
        <a:lstStyle/>
        <a:p>
          <a:endParaRPr lang="es-MX"/>
        </a:p>
      </dgm:t>
    </dgm:pt>
    <dgm:pt modelId="{F471B4D4-F71F-44CC-8EEA-28836D824D5C}" type="sibTrans" cxnId="{9392D0C2-4404-4B4F-AE3D-0B653B02DA69}">
      <dgm:prSet/>
      <dgm:spPr/>
      <dgm:t>
        <a:bodyPr/>
        <a:lstStyle/>
        <a:p>
          <a:endParaRPr lang="es-MX"/>
        </a:p>
      </dgm:t>
    </dgm:pt>
    <dgm:pt modelId="{4972299F-AFC6-44E9-ABC0-2BDC36624C6C}">
      <dgm:prSet custT="1"/>
      <dgm:spPr>
        <a:solidFill>
          <a:srgbClr val="00B0F0"/>
        </a:solidFill>
      </dgm:spPr>
      <dgm:t>
        <a:bodyPr/>
        <a:lstStyle/>
        <a:p>
          <a:r>
            <a:rPr lang="es-MX" sz="700"/>
            <a:t>SEXTO PERIODO</a:t>
          </a:r>
        </a:p>
        <a:p>
          <a:r>
            <a:rPr lang="es-MX" sz="700"/>
            <a:t>*Matematica avanzadas</a:t>
          </a:r>
        </a:p>
      </dgm:t>
    </dgm:pt>
    <dgm:pt modelId="{F0AA8C99-D1AA-4E34-B09F-92A691CAB85F}" type="parTrans" cxnId="{ED826A3F-E548-4485-AEBB-EB8BAD192D81}">
      <dgm:prSet/>
      <dgm:spPr/>
      <dgm:t>
        <a:bodyPr/>
        <a:lstStyle/>
        <a:p>
          <a:endParaRPr lang="es-MX"/>
        </a:p>
      </dgm:t>
    </dgm:pt>
    <dgm:pt modelId="{B27C19CF-07FF-4D50-B6F2-34DAFA6E07E1}" type="sibTrans" cxnId="{ED826A3F-E548-4485-AEBB-EB8BAD192D81}">
      <dgm:prSet/>
      <dgm:spPr/>
      <dgm:t>
        <a:bodyPr/>
        <a:lstStyle/>
        <a:p>
          <a:endParaRPr lang="es-MX"/>
        </a:p>
      </dgm:t>
    </dgm:pt>
    <dgm:pt modelId="{415D0364-4063-4F96-A2A3-BE48D501C175}">
      <dgm:prSet custT="1"/>
      <dgm:spPr>
        <a:solidFill>
          <a:srgbClr val="00B0F0"/>
        </a:solidFill>
      </dgm:spPr>
      <dgm:t>
        <a:bodyPr/>
        <a:lstStyle/>
        <a:p>
          <a:r>
            <a:rPr lang="es-MX" sz="700"/>
            <a:t>SEXTO PERIODO</a:t>
          </a:r>
        </a:p>
        <a:p>
          <a:r>
            <a:rPr lang="es-MX" sz="700"/>
            <a:t>*Bioquimica</a:t>
          </a:r>
        </a:p>
      </dgm:t>
    </dgm:pt>
    <dgm:pt modelId="{E4072FCC-D122-4EFB-BCC9-BBBA201A9B9E}" type="parTrans" cxnId="{CE4622E3-BD07-40A2-8A86-9CDDEB1A55C8}">
      <dgm:prSet/>
      <dgm:spPr/>
      <dgm:t>
        <a:bodyPr/>
        <a:lstStyle/>
        <a:p>
          <a:endParaRPr lang="es-MX"/>
        </a:p>
      </dgm:t>
    </dgm:pt>
    <dgm:pt modelId="{267CD261-BB32-4D69-A6F1-368CEBF616C9}" type="sibTrans" cxnId="{CE4622E3-BD07-40A2-8A86-9CDDEB1A55C8}">
      <dgm:prSet/>
      <dgm:spPr/>
      <dgm:t>
        <a:bodyPr/>
        <a:lstStyle/>
        <a:p>
          <a:endParaRPr lang="es-MX"/>
        </a:p>
      </dgm:t>
    </dgm:pt>
    <dgm:pt modelId="{102D34B4-8BA9-485F-A14B-67563AE46C53}">
      <dgm:prSet custT="1"/>
      <dgm:spPr>
        <a:solidFill>
          <a:srgbClr val="954ECA"/>
        </a:solidFill>
        <a:ln>
          <a:solidFill>
            <a:schemeClr val="tx1"/>
          </a:solidFill>
        </a:ln>
      </dgm:spPr>
      <dgm:t>
        <a:bodyPr/>
        <a:lstStyle/>
        <a:p>
          <a:r>
            <a:rPr lang="es-MX" sz="700" dirty="0"/>
            <a:t>SEPTIMO PERIDO</a:t>
          </a:r>
        </a:p>
        <a:p>
          <a:r>
            <a:rPr lang="es-MX" sz="700" smtClean="0"/>
            <a:t>*Econoia </a:t>
          </a:r>
          <a:r>
            <a:rPr lang="es-MX" sz="700" dirty="0"/>
            <a:t>industrial</a:t>
          </a:r>
        </a:p>
      </dgm:t>
    </dgm:pt>
    <dgm:pt modelId="{9F137D11-F84B-4785-B6C9-658EC239A184}" type="parTrans" cxnId="{32A7C84F-900E-4721-BD2E-85B1C23EE4D9}">
      <dgm:prSet/>
      <dgm:spPr/>
      <dgm:t>
        <a:bodyPr/>
        <a:lstStyle/>
        <a:p>
          <a:endParaRPr lang="es-MX"/>
        </a:p>
      </dgm:t>
    </dgm:pt>
    <dgm:pt modelId="{E6580FC4-1CBA-4727-801E-2FDBA794DB9C}" type="sibTrans" cxnId="{32A7C84F-900E-4721-BD2E-85B1C23EE4D9}">
      <dgm:prSet/>
      <dgm:spPr/>
      <dgm:t>
        <a:bodyPr/>
        <a:lstStyle/>
        <a:p>
          <a:endParaRPr lang="es-MX"/>
        </a:p>
      </dgm:t>
    </dgm:pt>
    <dgm:pt modelId="{F178A755-9D2D-42EE-BC6C-90C1CD0A8720}">
      <dgm:prSet custT="1"/>
      <dgm:spPr>
        <a:solidFill>
          <a:srgbClr val="00FFCC"/>
        </a:solidFill>
      </dgm:spPr>
      <dgm:t>
        <a:bodyPr/>
        <a:lstStyle/>
        <a:p>
          <a:r>
            <a:rPr lang="es-MX" sz="700" dirty="0"/>
            <a:t>OCTAVO PERIODO</a:t>
          </a:r>
        </a:p>
        <a:p>
          <a:r>
            <a:rPr lang="es-MX" sz="700" dirty="0"/>
            <a:t>*Mercadotecnia</a:t>
          </a:r>
        </a:p>
        <a:p>
          <a:r>
            <a:rPr lang="es-MX" sz="700" smtClean="0"/>
            <a:t>*Innovacion </a:t>
          </a:r>
          <a:r>
            <a:rPr lang="es-MX" sz="700" dirty="0"/>
            <a:t>y entorno de negocios</a:t>
          </a:r>
        </a:p>
      </dgm:t>
    </dgm:pt>
    <dgm:pt modelId="{FF29B0D9-D752-4F53-92BF-C352C4143F00}" type="parTrans" cxnId="{C6D4B721-7D09-439B-B1A1-93FBD4716105}">
      <dgm:prSet/>
      <dgm:spPr/>
      <dgm:t>
        <a:bodyPr/>
        <a:lstStyle/>
        <a:p>
          <a:endParaRPr lang="es-MX"/>
        </a:p>
      </dgm:t>
    </dgm:pt>
    <dgm:pt modelId="{86E458A5-1945-497E-900E-AC917CC2AF13}" type="sibTrans" cxnId="{C6D4B721-7D09-439B-B1A1-93FBD4716105}">
      <dgm:prSet/>
      <dgm:spPr/>
      <dgm:t>
        <a:bodyPr/>
        <a:lstStyle/>
        <a:p>
          <a:endParaRPr lang="es-MX"/>
        </a:p>
      </dgm:t>
    </dgm:pt>
    <dgm:pt modelId="{49BE3DAC-A2AA-436D-9404-9DEA32A8F5FE}">
      <dgm:prSet custT="1"/>
      <dgm:spPr>
        <a:solidFill>
          <a:srgbClr val="954ECA"/>
        </a:solidFill>
      </dgm:spPr>
      <dgm:t>
        <a:bodyPr/>
        <a:lstStyle/>
        <a:p>
          <a:r>
            <a:rPr lang="es-MX" sz="700" dirty="0"/>
            <a:t>SEPTIMO PERIODO</a:t>
          </a:r>
        </a:p>
        <a:p>
          <a:r>
            <a:rPr lang="es-MX" sz="700" dirty="0"/>
            <a:t>*Propiedades de los metales </a:t>
          </a:r>
          <a:r>
            <a:rPr lang="es-MX" sz="700"/>
            <a:t>y </a:t>
          </a:r>
          <a:r>
            <a:rPr lang="es-MX" sz="700" smtClean="0"/>
            <a:t>corrosion</a:t>
          </a:r>
          <a:endParaRPr lang="es-MX" sz="700" dirty="0"/>
        </a:p>
      </dgm:t>
    </dgm:pt>
    <dgm:pt modelId="{EB2BE99D-8111-48F0-81FE-EC6DE2FE2110}" type="parTrans" cxnId="{DC2A1DD8-574F-4C47-8D8B-F9EA2AE17A9E}">
      <dgm:prSet/>
      <dgm:spPr/>
      <dgm:t>
        <a:bodyPr/>
        <a:lstStyle/>
        <a:p>
          <a:endParaRPr lang="es-MX"/>
        </a:p>
      </dgm:t>
    </dgm:pt>
    <dgm:pt modelId="{559AA86C-C5C6-46AB-A496-24BAC7E94EC5}" type="sibTrans" cxnId="{DC2A1DD8-574F-4C47-8D8B-F9EA2AE17A9E}">
      <dgm:prSet/>
      <dgm:spPr/>
      <dgm:t>
        <a:bodyPr/>
        <a:lstStyle/>
        <a:p>
          <a:endParaRPr lang="es-MX"/>
        </a:p>
      </dgm:t>
    </dgm:pt>
    <dgm:pt modelId="{F8BED596-1FDF-4711-A768-E5DC0FBDE1BF}">
      <dgm:prSet custT="1"/>
      <dgm:spPr>
        <a:solidFill>
          <a:srgbClr val="00FFCC"/>
        </a:solidFill>
      </dgm:spPr>
      <dgm:t>
        <a:bodyPr/>
        <a:lstStyle/>
        <a:p>
          <a:r>
            <a:rPr lang="es-MX" sz="700" dirty="0"/>
            <a:t>OCTAVO PERIODO</a:t>
          </a:r>
        </a:p>
        <a:p>
          <a:r>
            <a:rPr lang="es-MX" sz="700" dirty="0"/>
            <a:t>*Resistencia de materiales</a:t>
          </a:r>
        </a:p>
        <a:p>
          <a:r>
            <a:rPr lang="es-MX" sz="700" dirty="0"/>
            <a:t>*Temas selectos de ciencia </a:t>
          </a:r>
          <a:r>
            <a:rPr lang="es-MX" sz="700"/>
            <a:t>y </a:t>
          </a:r>
          <a:r>
            <a:rPr lang="es-MX" sz="700" smtClean="0"/>
            <a:t>tecnologia </a:t>
          </a:r>
          <a:r>
            <a:rPr lang="es-MX" sz="700" dirty="0"/>
            <a:t>de materiales</a:t>
          </a:r>
        </a:p>
      </dgm:t>
    </dgm:pt>
    <dgm:pt modelId="{9EB158A6-02AC-469C-A192-497C29D79237}" type="parTrans" cxnId="{BA25711A-ADF2-4244-8784-036A1449AAC7}">
      <dgm:prSet/>
      <dgm:spPr/>
      <dgm:t>
        <a:bodyPr/>
        <a:lstStyle/>
        <a:p>
          <a:endParaRPr lang="es-MX"/>
        </a:p>
      </dgm:t>
    </dgm:pt>
    <dgm:pt modelId="{EE040B1A-3057-49D4-9715-21CB12E4F3BA}" type="sibTrans" cxnId="{BA25711A-ADF2-4244-8784-036A1449AAC7}">
      <dgm:prSet/>
      <dgm:spPr/>
      <dgm:t>
        <a:bodyPr/>
        <a:lstStyle/>
        <a:p>
          <a:endParaRPr lang="es-MX"/>
        </a:p>
      </dgm:t>
    </dgm:pt>
    <dgm:pt modelId="{5B203B0A-BB67-4AE6-B464-ACD87F080DB9}">
      <dgm:prSet custT="1"/>
      <dgm:spPr>
        <a:solidFill>
          <a:srgbClr val="954ECA"/>
        </a:solidFill>
      </dgm:spPr>
      <dgm:t>
        <a:bodyPr/>
        <a:lstStyle/>
        <a:p>
          <a:r>
            <a:rPr lang="es-MX" sz="700" dirty="0"/>
            <a:t>SEPTIMO PERIODO</a:t>
          </a:r>
        </a:p>
        <a:p>
          <a:r>
            <a:rPr lang="es-MX" sz="700" dirty="0"/>
            <a:t>*Control de contaminantes</a:t>
          </a:r>
        </a:p>
      </dgm:t>
    </dgm:pt>
    <dgm:pt modelId="{E0A68EA2-5680-455C-A9DF-C4C893A3CE55}" type="parTrans" cxnId="{CC66D73E-501A-40EA-AB02-A5D79E667882}">
      <dgm:prSet/>
      <dgm:spPr/>
      <dgm:t>
        <a:bodyPr/>
        <a:lstStyle/>
        <a:p>
          <a:endParaRPr lang="es-MX"/>
        </a:p>
      </dgm:t>
    </dgm:pt>
    <dgm:pt modelId="{EB9CCCAC-6C49-4D74-8D06-4441B1E0D6DC}" type="sibTrans" cxnId="{CC66D73E-501A-40EA-AB02-A5D79E667882}">
      <dgm:prSet/>
      <dgm:spPr/>
      <dgm:t>
        <a:bodyPr/>
        <a:lstStyle/>
        <a:p>
          <a:endParaRPr lang="es-MX"/>
        </a:p>
      </dgm:t>
    </dgm:pt>
    <dgm:pt modelId="{1D963A6D-6B19-4CBD-8430-D80D54B55250}">
      <dgm:prSet custT="1"/>
      <dgm:spPr>
        <a:solidFill>
          <a:srgbClr val="00FFCC"/>
        </a:solidFill>
      </dgm:spPr>
      <dgm:t>
        <a:bodyPr/>
        <a:lstStyle/>
        <a:p>
          <a:r>
            <a:rPr lang="es-MX" sz="700" dirty="0"/>
            <a:t>OCTAVO PERIODO</a:t>
          </a:r>
        </a:p>
        <a:p>
          <a:r>
            <a:rPr lang="es-MX" sz="700" dirty="0"/>
            <a:t>*Fuentes </a:t>
          </a:r>
          <a:r>
            <a:rPr lang="es-MX" sz="700"/>
            <a:t>de </a:t>
          </a:r>
          <a:r>
            <a:rPr lang="es-MX" sz="700" smtClean="0"/>
            <a:t>energia </a:t>
          </a:r>
          <a:r>
            <a:rPr lang="es-MX" sz="700" dirty="0"/>
            <a:t>renovable</a:t>
          </a:r>
        </a:p>
        <a:p>
          <a:r>
            <a:rPr lang="es-MX" sz="700" dirty="0"/>
            <a:t>*Temas selectos de procesos ambientales amigables</a:t>
          </a:r>
        </a:p>
        <a:p>
          <a:endParaRPr lang="es-MX" sz="600" dirty="0"/>
        </a:p>
      </dgm:t>
    </dgm:pt>
    <dgm:pt modelId="{C2D55B81-88A3-4F0A-B362-B449A3C97D1D}" type="parTrans" cxnId="{C1F46919-FD57-42CB-A9F6-8F8C5A0EA732}">
      <dgm:prSet/>
      <dgm:spPr/>
      <dgm:t>
        <a:bodyPr/>
        <a:lstStyle/>
        <a:p>
          <a:endParaRPr lang="es-MX"/>
        </a:p>
      </dgm:t>
    </dgm:pt>
    <dgm:pt modelId="{CFAF7DA8-498D-4CED-8A47-E0A688FFEA6E}" type="sibTrans" cxnId="{C1F46919-FD57-42CB-A9F6-8F8C5A0EA732}">
      <dgm:prSet/>
      <dgm:spPr/>
      <dgm:t>
        <a:bodyPr/>
        <a:lstStyle/>
        <a:p>
          <a:endParaRPr lang="es-MX"/>
        </a:p>
      </dgm:t>
    </dgm:pt>
    <dgm:pt modelId="{8E289475-53BA-49C0-AD32-7B8951DDB7F9}">
      <dgm:prSet custT="1"/>
      <dgm:spPr>
        <a:solidFill>
          <a:srgbClr val="954ECA"/>
        </a:solidFill>
      </dgm:spPr>
      <dgm:t>
        <a:bodyPr/>
        <a:lstStyle/>
        <a:p>
          <a:r>
            <a:rPr lang="es-MX" sz="700"/>
            <a:t>SEPTIMO PERIODO</a:t>
          </a:r>
        </a:p>
        <a:p>
          <a:r>
            <a:rPr lang="es-MX" sz="700"/>
            <a:t>*Investigacion de Operaciones</a:t>
          </a:r>
        </a:p>
      </dgm:t>
    </dgm:pt>
    <dgm:pt modelId="{2D9CD017-F67B-4A43-B6FD-D8A20523BF62}" type="parTrans" cxnId="{55E8A443-5D28-47DD-9949-A976E1C5CB5E}">
      <dgm:prSet/>
      <dgm:spPr/>
      <dgm:t>
        <a:bodyPr/>
        <a:lstStyle/>
        <a:p>
          <a:endParaRPr lang="es-MX"/>
        </a:p>
      </dgm:t>
    </dgm:pt>
    <dgm:pt modelId="{67AC1466-F123-43B3-851F-5D0C14F05CC4}" type="sibTrans" cxnId="{55E8A443-5D28-47DD-9949-A976E1C5CB5E}">
      <dgm:prSet/>
      <dgm:spPr/>
      <dgm:t>
        <a:bodyPr/>
        <a:lstStyle/>
        <a:p>
          <a:endParaRPr lang="es-MX"/>
        </a:p>
      </dgm:t>
    </dgm:pt>
    <dgm:pt modelId="{4D686AAD-7C6F-47C1-8FFB-468D28C894C1}">
      <dgm:prSet custT="1"/>
      <dgm:spPr>
        <a:solidFill>
          <a:srgbClr val="00FFCC"/>
        </a:solidFill>
      </dgm:spPr>
      <dgm:t>
        <a:bodyPr/>
        <a:lstStyle/>
        <a:p>
          <a:r>
            <a:rPr lang="es-MX" sz="700"/>
            <a:t>OCTAVO PERIODO</a:t>
          </a:r>
        </a:p>
        <a:p>
          <a:r>
            <a:rPr lang="es-MX" sz="700"/>
            <a:t>*Administracion de operaciones</a:t>
          </a:r>
        </a:p>
        <a:p>
          <a:r>
            <a:rPr lang="es-MX" sz="700"/>
            <a:t>*Temas selectos de procesos</a:t>
          </a:r>
        </a:p>
      </dgm:t>
    </dgm:pt>
    <dgm:pt modelId="{D69EC007-D26D-42AA-9D68-C08EB653AD26}" type="parTrans" cxnId="{F2222813-0022-4D19-A1ED-125F7D2C414E}">
      <dgm:prSet/>
      <dgm:spPr/>
      <dgm:t>
        <a:bodyPr/>
        <a:lstStyle/>
        <a:p>
          <a:endParaRPr lang="es-MX"/>
        </a:p>
      </dgm:t>
    </dgm:pt>
    <dgm:pt modelId="{AF521C54-CBAE-4CC8-AFC5-BC65C9AC0933}" type="sibTrans" cxnId="{F2222813-0022-4D19-A1ED-125F7D2C414E}">
      <dgm:prSet/>
      <dgm:spPr/>
      <dgm:t>
        <a:bodyPr/>
        <a:lstStyle/>
        <a:p>
          <a:endParaRPr lang="es-MX"/>
        </a:p>
      </dgm:t>
    </dgm:pt>
    <dgm:pt modelId="{6E845080-236B-4E26-9266-30E72472779F}">
      <dgm:prSet custT="1"/>
      <dgm:spPr>
        <a:solidFill>
          <a:srgbClr val="954ECA"/>
        </a:solidFill>
      </dgm:spPr>
      <dgm:t>
        <a:bodyPr/>
        <a:lstStyle/>
        <a:p>
          <a:r>
            <a:rPr lang="es-MX" sz="700"/>
            <a:t>SEPTIMO PERIODO</a:t>
          </a:r>
        </a:p>
        <a:p>
          <a:r>
            <a:rPr lang="es-MX" sz="700"/>
            <a:t>Microbiologia</a:t>
          </a:r>
        </a:p>
      </dgm:t>
    </dgm:pt>
    <dgm:pt modelId="{EE801BA7-E2A6-4769-B667-782EF4E4301E}" type="parTrans" cxnId="{C1BD919A-B5FD-464E-94EF-C246AC1C11EC}">
      <dgm:prSet/>
      <dgm:spPr/>
      <dgm:t>
        <a:bodyPr/>
        <a:lstStyle/>
        <a:p>
          <a:endParaRPr lang="es-MX"/>
        </a:p>
      </dgm:t>
    </dgm:pt>
    <dgm:pt modelId="{35AF2E38-F8FD-484C-AB17-DE57E6EE29F8}" type="sibTrans" cxnId="{C1BD919A-B5FD-464E-94EF-C246AC1C11EC}">
      <dgm:prSet/>
      <dgm:spPr/>
      <dgm:t>
        <a:bodyPr/>
        <a:lstStyle/>
        <a:p>
          <a:endParaRPr lang="es-MX"/>
        </a:p>
      </dgm:t>
    </dgm:pt>
    <dgm:pt modelId="{4D8D863C-2319-4491-A0D5-FA6F5E8B8E3C}">
      <dgm:prSet custT="1"/>
      <dgm:spPr>
        <a:solidFill>
          <a:srgbClr val="00FFCC"/>
        </a:solidFill>
      </dgm:spPr>
      <dgm:t>
        <a:bodyPr/>
        <a:lstStyle/>
        <a:p>
          <a:r>
            <a:rPr lang="es-MX" sz="700"/>
            <a:t>OCTAVO PERIODO</a:t>
          </a:r>
        </a:p>
        <a:p>
          <a:r>
            <a:rPr lang="es-MX" sz="700"/>
            <a:t>*Ingenieria de Bioreactores</a:t>
          </a:r>
        </a:p>
        <a:p>
          <a:r>
            <a:rPr lang="es-MX" sz="700"/>
            <a:t>*Temas selectos de bioproceso</a:t>
          </a:r>
          <a:r>
            <a:rPr lang="es-MX" sz="500"/>
            <a:t>s</a:t>
          </a:r>
        </a:p>
      </dgm:t>
    </dgm:pt>
    <dgm:pt modelId="{739AAD3F-09E3-4A4E-BFEB-107BB8EE8DDA}" type="parTrans" cxnId="{A057CA09-497B-4291-816F-9DB3D7F82067}">
      <dgm:prSet/>
      <dgm:spPr/>
      <dgm:t>
        <a:bodyPr/>
        <a:lstStyle/>
        <a:p>
          <a:endParaRPr lang="es-MX"/>
        </a:p>
      </dgm:t>
    </dgm:pt>
    <dgm:pt modelId="{D9026F74-D4DE-4D1B-86B2-4E05BB025B4C}" type="sibTrans" cxnId="{A057CA09-497B-4291-816F-9DB3D7F82067}">
      <dgm:prSet/>
      <dgm:spPr/>
      <dgm:t>
        <a:bodyPr/>
        <a:lstStyle/>
        <a:p>
          <a:endParaRPr lang="es-MX"/>
        </a:p>
      </dgm:t>
    </dgm:pt>
    <dgm:pt modelId="{EBE047DF-1908-4BC6-B87F-2AD5F6869712}">
      <dgm:prSet custT="1"/>
      <dgm:spPr>
        <a:solidFill>
          <a:schemeClr val="accent3">
            <a:lumMod val="75000"/>
          </a:schemeClr>
        </a:solidFill>
      </dgm:spPr>
      <dgm:t>
        <a:bodyPr/>
        <a:lstStyle/>
        <a:p>
          <a:r>
            <a:rPr lang="es-MX" sz="700" dirty="0"/>
            <a:t>NOVENO PERIODO</a:t>
          </a:r>
        </a:p>
        <a:p>
          <a:r>
            <a:rPr lang="es-MX" sz="700" dirty="0"/>
            <a:t>*Desarrollo organizacional</a:t>
          </a:r>
        </a:p>
        <a:p>
          <a:r>
            <a:rPr lang="es-MX" sz="700" dirty="0" smtClean="0"/>
            <a:t>*Macroeconomía</a:t>
          </a:r>
          <a:endParaRPr lang="es-MX" sz="700" dirty="0"/>
        </a:p>
      </dgm:t>
    </dgm:pt>
    <dgm:pt modelId="{B9EF4F25-3527-4A92-9FE7-2E0ECC537993}" type="parTrans" cxnId="{FD2E28C0-7EE8-4C42-98B7-1D03D75C42C5}">
      <dgm:prSet/>
      <dgm:spPr/>
      <dgm:t>
        <a:bodyPr/>
        <a:lstStyle/>
        <a:p>
          <a:endParaRPr lang="es-MX"/>
        </a:p>
      </dgm:t>
    </dgm:pt>
    <dgm:pt modelId="{C8BA2420-6AC1-4CF3-BDA1-C959C8D41093}" type="sibTrans" cxnId="{FD2E28C0-7EE8-4C42-98B7-1D03D75C42C5}">
      <dgm:prSet/>
      <dgm:spPr/>
      <dgm:t>
        <a:bodyPr/>
        <a:lstStyle/>
        <a:p>
          <a:endParaRPr lang="es-MX"/>
        </a:p>
      </dgm:t>
    </dgm:pt>
    <dgm:pt modelId="{36536882-A470-4B7B-A2C5-A4CFDB74D81B}">
      <dgm:prSet custT="1"/>
      <dgm:spPr>
        <a:solidFill>
          <a:schemeClr val="accent3">
            <a:lumMod val="75000"/>
          </a:schemeClr>
        </a:solidFill>
      </dgm:spPr>
      <dgm:t>
        <a:bodyPr/>
        <a:lstStyle/>
        <a:p>
          <a:r>
            <a:rPr lang="es-MX" sz="700" dirty="0"/>
            <a:t>NOVENO PERIODO</a:t>
          </a:r>
        </a:p>
        <a:p>
          <a:r>
            <a:rPr lang="es-MX" sz="700" dirty="0"/>
            <a:t>*Procesos de manufactura y de materiales</a:t>
          </a:r>
        </a:p>
        <a:p>
          <a:r>
            <a:rPr lang="es-MX" sz="700" dirty="0"/>
            <a:t>*Tendencias  emergentes e </a:t>
          </a:r>
          <a:r>
            <a:rPr lang="es-MX" sz="700" dirty="0" smtClean="0"/>
            <a:t>innovación </a:t>
          </a:r>
          <a:r>
            <a:rPr lang="es-MX" sz="700" dirty="0"/>
            <a:t>en el </a:t>
          </a:r>
          <a:r>
            <a:rPr lang="es-MX" sz="700" dirty="0" smtClean="0"/>
            <a:t>desarrollo </a:t>
          </a:r>
          <a:r>
            <a:rPr lang="es-MX" sz="700" dirty="0"/>
            <a:t>de materiales</a:t>
          </a:r>
        </a:p>
      </dgm:t>
    </dgm:pt>
    <dgm:pt modelId="{177EA569-3F49-4F28-8A63-0B58FC7D9ED4}" type="parTrans" cxnId="{EFAA417B-E096-476D-B83C-F884D9B49CFD}">
      <dgm:prSet/>
      <dgm:spPr/>
      <dgm:t>
        <a:bodyPr/>
        <a:lstStyle/>
        <a:p>
          <a:endParaRPr lang="es-MX"/>
        </a:p>
      </dgm:t>
    </dgm:pt>
    <dgm:pt modelId="{F4588725-D9D8-4B61-9151-EA9685C72359}" type="sibTrans" cxnId="{EFAA417B-E096-476D-B83C-F884D9B49CFD}">
      <dgm:prSet/>
      <dgm:spPr/>
      <dgm:t>
        <a:bodyPr/>
        <a:lstStyle/>
        <a:p>
          <a:endParaRPr lang="es-MX"/>
        </a:p>
      </dgm:t>
    </dgm:pt>
    <dgm:pt modelId="{406FD0D5-C39B-46DF-BD77-61F1A4F0BF89}">
      <dgm:prSet custT="1"/>
      <dgm:spPr>
        <a:solidFill>
          <a:schemeClr val="accent3">
            <a:lumMod val="75000"/>
          </a:schemeClr>
        </a:solidFill>
      </dgm:spPr>
      <dgm:t>
        <a:bodyPr/>
        <a:lstStyle/>
        <a:p>
          <a:r>
            <a:rPr lang="es-MX" sz="700" dirty="0"/>
            <a:t>NOVENO PERIODO</a:t>
          </a:r>
        </a:p>
        <a:p>
          <a:r>
            <a:rPr lang="es-MX" sz="700" dirty="0"/>
            <a:t>*Procesos de tratamientos ambientales</a:t>
          </a:r>
        </a:p>
        <a:p>
          <a:r>
            <a:rPr lang="es-MX" sz="700" dirty="0"/>
            <a:t>*Tendencias emergentes </a:t>
          </a:r>
          <a:r>
            <a:rPr lang="es-MX" sz="700"/>
            <a:t>e </a:t>
          </a:r>
          <a:r>
            <a:rPr lang="es-MX" sz="700" smtClean="0"/>
            <a:t>innovacion </a:t>
          </a:r>
          <a:r>
            <a:rPr lang="es-MX" sz="700" dirty="0"/>
            <a:t>en procesos ambientales</a:t>
          </a:r>
        </a:p>
      </dgm:t>
    </dgm:pt>
    <dgm:pt modelId="{C31BADB7-AB4C-4193-8B2F-6EC9D0D59203}" type="parTrans" cxnId="{B0E68EDA-3275-448B-9370-3C695E61B048}">
      <dgm:prSet/>
      <dgm:spPr/>
      <dgm:t>
        <a:bodyPr/>
        <a:lstStyle/>
        <a:p>
          <a:endParaRPr lang="es-MX"/>
        </a:p>
      </dgm:t>
    </dgm:pt>
    <dgm:pt modelId="{5031D0A3-866A-4521-BA88-1A10492C94D6}" type="sibTrans" cxnId="{B0E68EDA-3275-448B-9370-3C695E61B048}">
      <dgm:prSet/>
      <dgm:spPr/>
      <dgm:t>
        <a:bodyPr/>
        <a:lstStyle/>
        <a:p>
          <a:endParaRPr lang="es-MX"/>
        </a:p>
      </dgm:t>
    </dgm:pt>
    <dgm:pt modelId="{2D9B11C1-86A6-42F4-BABD-A0F76E50546B}">
      <dgm:prSet/>
      <dgm:spPr>
        <a:solidFill>
          <a:schemeClr val="accent3">
            <a:lumMod val="75000"/>
          </a:schemeClr>
        </a:solidFill>
      </dgm:spPr>
      <dgm:t>
        <a:bodyPr/>
        <a:lstStyle/>
        <a:p>
          <a:r>
            <a:rPr lang="es-MX"/>
            <a:t>NOVENO PERIODO</a:t>
          </a:r>
        </a:p>
        <a:p>
          <a:r>
            <a:rPr lang="es-MX"/>
            <a:t>*Simulacion de procesos</a:t>
          </a:r>
        </a:p>
        <a:p>
          <a:r>
            <a:rPr lang="es-MX"/>
            <a:t>*Tendencias emergentes e innovacion de procesos fisicoquimicos</a:t>
          </a:r>
        </a:p>
      </dgm:t>
    </dgm:pt>
    <dgm:pt modelId="{B313284D-82B6-407A-99A8-58AA4B553B96}" type="parTrans" cxnId="{B2EAD512-372D-4F7A-9F48-EAA59F7CF7D5}">
      <dgm:prSet/>
      <dgm:spPr/>
      <dgm:t>
        <a:bodyPr/>
        <a:lstStyle/>
        <a:p>
          <a:endParaRPr lang="es-MX"/>
        </a:p>
      </dgm:t>
    </dgm:pt>
    <dgm:pt modelId="{C8D7B26D-825A-4EB7-84B3-D0177FE32EBF}" type="sibTrans" cxnId="{B2EAD512-372D-4F7A-9F48-EAA59F7CF7D5}">
      <dgm:prSet/>
      <dgm:spPr/>
      <dgm:t>
        <a:bodyPr/>
        <a:lstStyle/>
        <a:p>
          <a:endParaRPr lang="es-MX"/>
        </a:p>
      </dgm:t>
    </dgm:pt>
    <dgm:pt modelId="{D16A1B60-4855-4F0D-B419-AE5CEB3F2998}">
      <dgm:prSet/>
      <dgm:spPr>
        <a:solidFill>
          <a:schemeClr val="accent3">
            <a:lumMod val="75000"/>
          </a:schemeClr>
        </a:solidFill>
      </dgm:spPr>
      <dgm:t>
        <a:bodyPr/>
        <a:lstStyle/>
        <a:p>
          <a:r>
            <a:rPr lang="es-MX"/>
            <a:t>NOVENO PERIODO</a:t>
          </a:r>
        </a:p>
        <a:p>
          <a:r>
            <a:rPr lang="es-MX"/>
            <a:t>*Ingenieria de bioprocesos</a:t>
          </a:r>
        </a:p>
        <a:p>
          <a:r>
            <a:rPr lang="es-MX"/>
            <a:t>*Tendencias e innovacion en boitecnologia o bioprocesos</a:t>
          </a:r>
        </a:p>
      </dgm:t>
    </dgm:pt>
    <dgm:pt modelId="{DD2360E9-BA4E-47EE-9019-2F8AE7E5EBAF}" type="parTrans" cxnId="{D13298F0-5A53-4C35-B4B4-04F5DFA0BFF7}">
      <dgm:prSet/>
      <dgm:spPr/>
      <dgm:t>
        <a:bodyPr/>
        <a:lstStyle/>
        <a:p>
          <a:endParaRPr lang="es-MX"/>
        </a:p>
      </dgm:t>
    </dgm:pt>
    <dgm:pt modelId="{18B8756D-43A8-4A14-8E8E-54839D94C5D2}" type="sibTrans" cxnId="{D13298F0-5A53-4C35-B4B4-04F5DFA0BFF7}">
      <dgm:prSet/>
      <dgm:spPr/>
      <dgm:t>
        <a:bodyPr/>
        <a:lstStyle/>
        <a:p>
          <a:endParaRPr lang="es-MX"/>
        </a:p>
      </dgm:t>
    </dgm:pt>
    <dgm:pt modelId="{1B3E4327-B3DB-446F-BC20-DAC652B7AC81}" type="pres">
      <dgm:prSet presAssocID="{BD486CA5-28EE-42A9-891E-C2A5B0F155D8}" presName="hierChild1" presStyleCnt="0">
        <dgm:presLayoutVars>
          <dgm:orgChart val="1"/>
          <dgm:chPref val="1"/>
          <dgm:dir/>
          <dgm:animOne val="branch"/>
          <dgm:animLvl val="lvl"/>
          <dgm:resizeHandles/>
        </dgm:presLayoutVars>
      </dgm:prSet>
      <dgm:spPr/>
      <dgm:t>
        <a:bodyPr/>
        <a:lstStyle/>
        <a:p>
          <a:endParaRPr lang="es-MX"/>
        </a:p>
      </dgm:t>
    </dgm:pt>
    <dgm:pt modelId="{FAB69396-BFF4-4107-BF05-DB4B3EB04DBE}" type="pres">
      <dgm:prSet presAssocID="{B1E14450-D328-451F-B277-1656E72FB7FE}" presName="hierRoot1" presStyleCnt="0">
        <dgm:presLayoutVars>
          <dgm:hierBranch val="init"/>
        </dgm:presLayoutVars>
      </dgm:prSet>
      <dgm:spPr/>
    </dgm:pt>
    <dgm:pt modelId="{CA210DA2-D307-4456-99B4-3C5BFE7DA68B}" type="pres">
      <dgm:prSet presAssocID="{B1E14450-D328-451F-B277-1656E72FB7FE}" presName="rootComposite1" presStyleCnt="0"/>
      <dgm:spPr/>
    </dgm:pt>
    <dgm:pt modelId="{DC7BEFF9-A12D-4306-9E59-641B845DE893}" type="pres">
      <dgm:prSet presAssocID="{B1E14450-D328-451F-B277-1656E72FB7FE}" presName="rootText1" presStyleLbl="node0" presStyleIdx="0" presStyleCnt="1" custScaleX="178527" custLinFactNeighborX="-2143" custLinFactNeighborY="42263">
        <dgm:presLayoutVars>
          <dgm:chPref val="3"/>
        </dgm:presLayoutVars>
      </dgm:prSet>
      <dgm:spPr/>
      <dgm:t>
        <a:bodyPr/>
        <a:lstStyle/>
        <a:p>
          <a:endParaRPr lang="es-MX"/>
        </a:p>
      </dgm:t>
    </dgm:pt>
    <dgm:pt modelId="{12CCDB3B-37E3-4637-A779-3554A7E3F694}" type="pres">
      <dgm:prSet presAssocID="{B1E14450-D328-451F-B277-1656E72FB7FE}" presName="rootConnector1" presStyleLbl="node1" presStyleIdx="0" presStyleCnt="0"/>
      <dgm:spPr/>
      <dgm:t>
        <a:bodyPr/>
        <a:lstStyle/>
        <a:p>
          <a:endParaRPr lang="es-MX"/>
        </a:p>
      </dgm:t>
    </dgm:pt>
    <dgm:pt modelId="{F3471AAB-CB2C-4B90-9870-752D5124AC69}" type="pres">
      <dgm:prSet presAssocID="{B1E14450-D328-451F-B277-1656E72FB7FE}" presName="hierChild2" presStyleCnt="0"/>
      <dgm:spPr/>
    </dgm:pt>
    <dgm:pt modelId="{5675C922-8706-4EA8-B5A7-C766D598285B}" type="pres">
      <dgm:prSet presAssocID="{35909479-6006-483E-BDCA-1A8D789B900C}" presName="Name37" presStyleLbl="parChTrans1D2" presStyleIdx="0" presStyleCnt="6"/>
      <dgm:spPr/>
      <dgm:t>
        <a:bodyPr/>
        <a:lstStyle/>
        <a:p>
          <a:endParaRPr lang="es-MX"/>
        </a:p>
      </dgm:t>
    </dgm:pt>
    <dgm:pt modelId="{2F3C67F9-B500-407F-A308-9F4AEBCA3A17}" type="pres">
      <dgm:prSet presAssocID="{86F4C231-A3E7-4B39-BE4A-6662FBE39A40}" presName="hierRoot2" presStyleCnt="0">
        <dgm:presLayoutVars>
          <dgm:hierBranch val="init"/>
        </dgm:presLayoutVars>
      </dgm:prSet>
      <dgm:spPr/>
    </dgm:pt>
    <dgm:pt modelId="{5B860D75-C24D-4177-8F96-AA38C429150B}" type="pres">
      <dgm:prSet presAssocID="{86F4C231-A3E7-4B39-BE4A-6662FBE39A40}" presName="rootComposite" presStyleCnt="0"/>
      <dgm:spPr/>
    </dgm:pt>
    <dgm:pt modelId="{7FBFD147-B96B-4481-8846-E206FAAC1E96}" type="pres">
      <dgm:prSet presAssocID="{86F4C231-A3E7-4B39-BE4A-6662FBE39A40}" presName="rootText" presStyleLbl="node2" presStyleIdx="0" presStyleCnt="5">
        <dgm:presLayoutVars>
          <dgm:chPref val="3"/>
        </dgm:presLayoutVars>
      </dgm:prSet>
      <dgm:spPr/>
      <dgm:t>
        <a:bodyPr/>
        <a:lstStyle/>
        <a:p>
          <a:endParaRPr lang="es-MX"/>
        </a:p>
      </dgm:t>
    </dgm:pt>
    <dgm:pt modelId="{384ABC61-5302-4A1F-A468-184DF3A73604}" type="pres">
      <dgm:prSet presAssocID="{86F4C231-A3E7-4B39-BE4A-6662FBE39A40}" presName="rootConnector" presStyleLbl="node2" presStyleIdx="0" presStyleCnt="5"/>
      <dgm:spPr/>
      <dgm:t>
        <a:bodyPr/>
        <a:lstStyle/>
        <a:p>
          <a:endParaRPr lang="es-MX"/>
        </a:p>
      </dgm:t>
    </dgm:pt>
    <dgm:pt modelId="{B4FAFC91-69B2-42F1-AB50-A7D616C32EEA}" type="pres">
      <dgm:prSet presAssocID="{86F4C231-A3E7-4B39-BE4A-6662FBE39A40}" presName="hierChild4" presStyleCnt="0"/>
      <dgm:spPr/>
    </dgm:pt>
    <dgm:pt modelId="{50524FD5-0F57-413C-8BB0-E4B9EF56BA15}" type="pres">
      <dgm:prSet presAssocID="{086C662D-C4FC-454F-B649-B60A4B6C56D3}" presName="Name37" presStyleLbl="parChTrans1D3" presStyleIdx="0" presStyleCnt="5"/>
      <dgm:spPr/>
      <dgm:t>
        <a:bodyPr/>
        <a:lstStyle/>
        <a:p>
          <a:endParaRPr lang="es-MX"/>
        </a:p>
      </dgm:t>
    </dgm:pt>
    <dgm:pt modelId="{4CA4AE8D-4FB4-4833-95A6-D9BC13013F37}" type="pres">
      <dgm:prSet presAssocID="{9EC17702-8BB8-43AB-9ACE-10CCBA1D7891}" presName="hierRoot2" presStyleCnt="0">
        <dgm:presLayoutVars>
          <dgm:hierBranch val="init"/>
        </dgm:presLayoutVars>
      </dgm:prSet>
      <dgm:spPr/>
    </dgm:pt>
    <dgm:pt modelId="{463C5F76-CECB-427B-8E83-352F9A148BBA}" type="pres">
      <dgm:prSet presAssocID="{9EC17702-8BB8-43AB-9ACE-10CCBA1D7891}" presName="rootComposite" presStyleCnt="0"/>
      <dgm:spPr/>
    </dgm:pt>
    <dgm:pt modelId="{C977405B-C41F-461D-AD4B-BDD0FBAD2CF4}" type="pres">
      <dgm:prSet presAssocID="{9EC17702-8BB8-43AB-9ACE-10CCBA1D7891}" presName="rootText" presStyleLbl="node3" presStyleIdx="0" presStyleCnt="5">
        <dgm:presLayoutVars>
          <dgm:chPref val="3"/>
        </dgm:presLayoutVars>
      </dgm:prSet>
      <dgm:spPr/>
      <dgm:t>
        <a:bodyPr/>
        <a:lstStyle/>
        <a:p>
          <a:endParaRPr lang="es-MX"/>
        </a:p>
      </dgm:t>
    </dgm:pt>
    <dgm:pt modelId="{17CBBC37-1B6E-4B19-8696-7A7091433B46}" type="pres">
      <dgm:prSet presAssocID="{9EC17702-8BB8-43AB-9ACE-10CCBA1D7891}" presName="rootConnector" presStyleLbl="node3" presStyleIdx="0" presStyleCnt="5"/>
      <dgm:spPr/>
      <dgm:t>
        <a:bodyPr/>
        <a:lstStyle/>
        <a:p>
          <a:endParaRPr lang="es-MX"/>
        </a:p>
      </dgm:t>
    </dgm:pt>
    <dgm:pt modelId="{FC045260-485D-4D84-BAD5-F34F5FB9B7E8}" type="pres">
      <dgm:prSet presAssocID="{9EC17702-8BB8-43AB-9ACE-10CCBA1D7891}" presName="hierChild4" presStyleCnt="0"/>
      <dgm:spPr/>
    </dgm:pt>
    <dgm:pt modelId="{0A184E45-4F51-477E-B012-B3A9C7F8C37A}" type="pres">
      <dgm:prSet presAssocID="{463438DB-D2CB-4DCD-A397-D3E255D62132}" presName="Name37" presStyleLbl="parChTrans1D4" presStyleIdx="0" presStyleCnt="20"/>
      <dgm:spPr/>
      <dgm:t>
        <a:bodyPr/>
        <a:lstStyle/>
        <a:p>
          <a:endParaRPr lang="es-MX"/>
        </a:p>
      </dgm:t>
    </dgm:pt>
    <dgm:pt modelId="{833315FB-6662-4491-99A1-D47C8F6E5EE5}" type="pres">
      <dgm:prSet presAssocID="{D4B5CBAF-97C2-47F3-86A5-994D42924F09}" presName="hierRoot2" presStyleCnt="0">
        <dgm:presLayoutVars>
          <dgm:hierBranch val="init"/>
        </dgm:presLayoutVars>
      </dgm:prSet>
      <dgm:spPr/>
    </dgm:pt>
    <dgm:pt modelId="{7156E1CF-D4B9-4838-808D-1B44D8B098B4}" type="pres">
      <dgm:prSet presAssocID="{D4B5CBAF-97C2-47F3-86A5-994D42924F09}" presName="rootComposite" presStyleCnt="0"/>
      <dgm:spPr/>
    </dgm:pt>
    <dgm:pt modelId="{64A8D18B-3038-4E41-811D-49566DB90B81}" type="pres">
      <dgm:prSet presAssocID="{D4B5CBAF-97C2-47F3-86A5-994D42924F09}" presName="rootText" presStyleLbl="node4" presStyleIdx="0" presStyleCnt="20">
        <dgm:presLayoutVars>
          <dgm:chPref val="3"/>
        </dgm:presLayoutVars>
      </dgm:prSet>
      <dgm:spPr/>
      <dgm:t>
        <a:bodyPr/>
        <a:lstStyle/>
        <a:p>
          <a:endParaRPr lang="es-MX"/>
        </a:p>
      </dgm:t>
    </dgm:pt>
    <dgm:pt modelId="{6202BA88-A86A-4C6C-BAFB-5222043F8FDC}" type="pres">
      <dgm:prSet presAssocID="{D4B5CBAF-97C2-47F3-86A5-994D42924F09}" presName="rootConnector" presStyleLbl="node4" presStyleIdx="0" presStyleCnt="20"/>
      <dgm:spPr/>
      <dgm:t>
        <a:bodyPr/>
        <a:lstStyle/>
        <a:p>
          <a:endParaRPr lang="es-MX"/>
        </a:p>
      </dgm:t>
    </dgm:pt>
    <dgm:pt modelId="{2D53415B-8214-4D73-96AC-32078E6B23C7}" type="pres">
      <dgm:prSet presAssocID="{D4B5CBAF-97C2-47F3-86A5-994D42924F09}" presName="hierChild4" presStyleCnt="0"/>
      <dgm:spPr/>
    </dgm:pt>
    <dgm:pt modelId="{A40EA411-AB1A-4D2D-A48B-B157FE2048ED}" type="pres">
      <dgm:prSet presAssocID="{D4B5CBAF-97C2-47F3-86A5-994D42924F09}" presName="hierChild5" presStyleCnt="0"/>
      <dgm:spPr/>
    </dgm:pt>
    <dgm:pt modelId="{A58A49E0-66FD-4CA5-A903-68647B35787A}" type="pres">
      <dgm:prSet presAssocID="{9F137D11-F84B-4785-B6C9-658EC239A184}" presName="Name37" presStyleLbl="parChTrans1D4" presStyleIdx="1" presStyleCnt="20"/>
      <dgm:spPr/>
      <dgm:t>
        <a:bodyPr/>
        <a:lstStyle/>
        <a:p>
          <a:endParaRPr lang="es-MX"/>
        </a:p>
      </dgm:t>
    </dgm:pt>
    <dgm:pt modelId="{E1D04909-AE41-482C-9594-E1AD7033F627}" type="pres">
      <dgm:prSet presAssocID="{102D34B4-8BA9-485F-A14B-67563AE46C53}" presName="hierRoot2" presStyleCnt="0">
        <dgm:presLayoutVars>
          <dgm:hierBranch val="init"/>
        </dgm:presLayoutVars>
      </dgm:prSet>
      <dgm:spPr/>
    </dgm:pt>
    <dgm:pt modelId="{2B9F9128-58EE-4944-87CA-6A6D65CBC4CA}" type="pres">
      <dgm:prSet presAssocID="{102D34B4-8BA9-485F-A14B-67563AE46C53}" presName="rootComposite" presStyleCnt="0"/>
      <dgm:spPr/>
    </dgm:pt>
    <dgm:pt modelId="{BD544344-E657-46B2-80A9-D1350ABC9D21}" type="pres">
      <dgm:prSet presAssocID="{102D34B4-8BA9-485F-A14B-67563AE46C53}" presName="rootText" presStyleLbl="node4" presStyleIdx="1" presStyleCnt="20" custScaleY="100000">
        <dgm:presLayoutVars>
          <dgm:chPref val="3"/>
        </dgm:presLayoutVars>
      </dgm:prSet>
      <dgm:spPr/>
      <dgm:t>
        <a:bodyPr/>
        <a:lstStyle/>
        <a:p>
          <a:endParaRPr lang="es-MX"/>
        </a:p>
      </dgm:t>
    </dgm:pt>
    <dgm:pt modelId="{0D9247D0-B82A-41E9-9A05-6DC8C73FF380}" type="pres">
      <dgm:prSet presAssocID="{102D34B4-8BA9-485F-A14B-67563AE46C53}" presName="rootConnector" presStyleLbl="node4" presStyleIdx="1" presStyleCnt="20"/>
      <dgm:spPr/>
      <dgm:t>
        <a:bodyPr/>
        <a:lstStyle/>
        <a:p>
          <a:endParaRPr lang="es-MX"/>
        </a:p>
      </dgm:t>
    </dgm:pt>
    <dgm:pt modelId="{66D17E46-EDE0-4F58-B093-0C0ABFACB933}" type="pres">
      <dgm:prSet presAssocID="{102D34B4-8BA9-485F-A14B-67563AE46C53}" presName="hierChild4" presStyleCnt="0"/>
      <dgm:spPr/>
    </dgm:pt>
    <dgm:pt modelId="{0E95ED08-439E-44D0-93EE-A66F4A54E0F7}" type="pres">
      <dgm:prSet presAssocID="{102D34B4-8BA9-485F-A14B-67563AE46C53}" presName="hierChild5" presStyleCnt="0"/>
      <dgm:spPr/>
    </dgm:pt>
    <dgm:pt modelId="{E3118A91-4B3A-4078-B3C8-AC0D7D3FDB0A}" type="pres">
      <dgm:prSet presAssocID="{FF29B0D9-D752-4F53-92BF-C352C4143F00}" presName="Name37" presStyleLbl="parChTrans1D4" presStyleIdx="2" presStyleCnt="20"/>
      <dgm:spPr/>
      <dgm:t>
        <a:bodyPr/>
        <a:lstStyle/>
        <a:p>
          <a:endParaRPr lang="es-MX"/>
        </a:p>
      </dgm:t>
    </dgm:pt>
    <dgm:pt modelId="{390A994F-E4B3-4FE8-827A-6A7DD05EC280}" type="pres">
      <dgm:prSet presAssocID="{F178A755-9D2D-42EE-BC6C-90C1CD0A8720}" presName="hierRoot2" presStyleCnt="0">
        <dgm:presLayoutVars>
          <dgm:hierBranch val="init"/>
        </dgm:presLayoutVars>
      </dgm:prSet>
      <dgm:spPr/>
    </dgm:pt>
    <dgm:pt modelId="{CFC1A77E-4A0A-4226-91E3-86A4D8FE87B9}" type="pres">
      <dgm:prSet presAssocID="{F178A755-9D2D-42EE-BC6C-90C1CD0A8720}" presName="rootComposite" presStyleCnt="0"/>
      <dgm:spPr/>
    </dgm:pt>
    <dgm:pt modelId="{5B8C4965-3FDA-4E25-859E-30C27EF565E6}" type="pres">
      <dgm:prSet presAssocID="{F178A755-9D2D-42EE-BC6C-90C1CD0A8720}" presName="rootText" presStyleLbl="node4" presStyleIdx="2" presStyleCnt="20" custScaleY="249258">
        <dgm:presLayoutVars>
          <dgm:chPref val="3"/>
        </dgm:presLayoutVars>
      </dgm:prSet>
      <dgm:spPr/>
      <dgm:t>
        <a:bodyPr/>
        <a:lstStyle/>
        <a:p>
          <a:endParaRPr lang="es-MX"/>
        </a:p>
      </dgm:t>
    </dgm:pt>
    <dgm:pt modelId="{AFA09E2D-72F0-4E69-ADB8-85C4505E3BC7}" type="pres">
      <dgm:prSet presAssocID="{F178A755-9D2D-42EE-BC6C-90C1CD0A8720}" presName="rootConnector" presStyleLbl="node4" presStyleIdx="2" presStyleCnt="20"/>
      <dgm:spPr/>
      <dgm:t>
        <a:bodyPr/>
        <a:lstStyle/>
        <a:p>
          <a:endParaRPr lang="es-MX"/>
        </a:p>
      </dgm:t>
    </dgm:pt>
    <dgm:pt modelId="{D5963E0E-8B5C-453B-92C7-48B7C6157843}" type="pres">
      <dgm:prSet presAssocID="{F178A755-9D2D-42EE-BC6C-90C1CD0A8720}" presName="hierChild4" presStyleCnt="0"/>
      <dgm:spPr/>
    </dgm:pt>
    <dgm:pt modelId="{7D1CD1AE-14EF-4B7C-8AAD-011E6303F62B}" type="pres">
      <dgm:prSet presAssocID="{F178A755-9D2D-42EE-BC6C-90C1CD0A8720}" presName="hierChild5" presStyleCnt="0"/>
      <dgm:spPr/>
    </dgm:pt>
    <dgm:pt modelId="{C3FF12A8-5E1B-43C1-A293-91580DC43CB8}" type="pres">
      <dgm:prSet presAssocID="{B9EF4F25-3527-4A92-9FE7-2E0ECC537993}" presName="Name37" presStyleLbl="parChTrans1D4" presStyleIdx="3" presStyleCnt="20"/>
      <dgm:spPr/>
      <dgm:t>
        <a:bodyPr/>
        <a:lstStyle/>
        <a:p>
          <a:endParaRPr lang="es-MX"/>
        </a:p>
      </dgm:t>
    </dgm:pt>
    <dgm:pt modelId="{6036D2B4-B009-4F60-8C42-B26CAECD4784}" type="pres">
      <dgm:prSet presAssocID="{EBE047DF-1908-4BC6-B87F-2AD5F6869712}" presName="hierRoot2" presStyleCnt="0">
        <dgm:presLayoutVars>
          <dgm:hierBranch val="init"/>
        </dgm:presLayoutVars>
      </dgm:prSet>
      <dgm:spPr/>
    </dgm:pt>
    <dgm:pt modelId="{97DAE310-F2CB-44A7-9F21-723DE184C803}" type="pres">
      <dgm:prSet presAssocID="{EBE047DF-1908-4BC6-B87F-2AD5F6869712}" presName="rootComposite" presStyleCnt="0"/>
      <dgm:spPr/>
    </dgm:pt>
    <dgm:pt modelId="{C049619B-374B-40B3-BBBB-5B4A81EE13D0}" type="pres">
      <dgm:prSet presAssocID="{EBE047DF-1908-4BC6-B87F-2AD5F6869712}" presName="rootText" presStyleLbl="node4" presStyleIdx="3" presStyleCnt="20" custScaleY="262400">
        <dgm:presLayoutVars>
          <dgm:chPref val="3"/>
        </dgm:presLayoutVars>
      </dgm:prSet>
      <dgm:spPr/>
      <dgm:t>
        <a:bodyPr/>
        <a:lstStyle/>
        <a:p>
          <a:endParaRPr lang="es-MX"/>
        </a:p>
      </dgm:t>
    </dgm:pt>
    <dgm:pt modelId="{EDE1EEBF-1112-4FC5-98E9-2A82DC74002B}" type="pres">
      <dgm:prSet presAssocID="{EBE047DF-1908-4BC6-B87F-2AD5F6869712}" presName="rootConnector" presStyleLbl="node4" presStyleIdx="3" presStyleCnt="20"/>
      <dgm:spPr/>
      <dgm:t>
        <a:bodyPr/>
        <a:lstStyle/>
        <a:p>
          <a:endParaRPr lang="es-MX"/>
        </a:p>
      </dgm:t>
    </dgm:pt>
    <dgm:pt modelId="{E217B80B-C150-423E-BBD8-EEA454C412FF}" type="pres">
      <dgm:prSet presAssocID="{EBE047DF-1908-4BC6-B87F-2AD5F6869712}" presName="hierChild4" presStyleCnt="0"/>
      <dgm:spPr/>
    </dgm:pt>
    <dgm:pt modelId="{BFF48FD3-F484-4FB0-A1EE-8221C7FA9BBC}" type="pres">
      <dgm:prSet presAssocID="{EBE047DF-1908-4BC6-B87F-2AD5F6869712}" presName="hierChild5" presStyleCnt="0"/>
      <dgm:spPr/>
    </dgm:pt>
    <dgm:pt modelId="{6E706C2D-6B59-49B8-8D9D-3ED60B7FC4E8}" type="pres">
      <dgm:prSet presAssocID="{9EC17702-8BB8-43AB-9ACE-10CCBA1D7891}" presName="hierChild5" presStyleCnt="0"/>
      <dgm:spPr/>
    </dgm:pt>
    <dgm:pt modelId="{F888753E-EFDB-484E-BEE4-48299FC79840}" type="pres">
      <dgm:prSet presAssocID="{86F4C231-A3E7-4B39-BE4A-6662FBE39A40}" presName="hierChild5" presStyleCnt="0"/>
      <dgm:spPr/>
    </dgm:pt>
    <dgm:pt modelId="{C3F4145F-5ED5-46E5-B641-D0A6C9C6103B}" type="pres">
      <dgm:prSet presAssocID="{9C83D68D-C15E-4141-B04F-8277982F0C2B}" presName="Name37" presStyleLbl="parChTrans1D2" presStyleIdx="1" presStyleCnt="6"/>
      <dgm:spPr/>
      <dgm:t>
        <a:bodyPr/>
        <a:lstStyle/>
        <a:p>
          <a:endParaRPr lang="es-MX"/>
        </a:p>
      </dgm:t>
    </dgm:pt>
    <dgm:pt modelId="{5A69076F-A282-47CE-BF03-BC21845F5A45}" type="pres">
      <dgm:prSet presAssocID="{A49C6021-52FB-4A0C-8C6F-2A90CAD12121}" presName="hierRoot2" presStyleCnt="0">
        <dgm:presLayoutVars>
          <dgm:hierBranch val="init"/>
        </dgm:presLayoutVars>
      </dgm:prSet>
      <dgm:spPr/>
    </dgm:pt>
    <dgm:pt modelId="{8A18D8D1-4921-4376-88C9-3F6537DBB184}" type="pres">
      <dgm:prSet presAssocID="{A49C6021-52FB-4A0C-8C6F-2A90CAD12121}" presName="rootComposite" presStyleCnt="0"/>
      <dgm:spPr/>
    </dgm:pt>
    <dgm:pt modelId="{CE4EA3DA-F621-44AA-99B7-C432685F0207}" type="pres">
      <dgm:prSet presAssocID="{A49C6021-52FB-4A0C-8C6F-2A90CAD12121}" presName="rootText" presStyleLbl="node2" presStyleIdx="1" presStyleCnt="5">
        <dgm:presLayoutVars>
          <dgm:chPref val="3"/>
        </dgm:presLayoutVars>
      </dgm:prSet>
      <dgm:spPr/>
      <dgm:t>
        <a:bodyPr/>
        <a:lstStyle/>
        <a:p>
          <a:endParaRPr lang="es-MX"/>
        </a:p>
      </dgm:t>
    </dgm:pt>
    <dgm:pt modelId="{D736AE28-8871-4416-AD0F-17A5412660BE}" type="pres">
      <dgm:prSet presAssocID="{A49C6021-52FB-4A0C-8C6F-2A90CAD12121}" presName="rootConnector" presStyleLbl="node2" presStyleIdx="1" presStyleCnt="5"/>
      <dgm:spPr/>
      <dgm:t>
        <a:bodyPr/>
        <a:lstStyle/>
        <a:p>
          <a:endParaRPr lang="es-MX"/>
        </a:p>
      </dgm:t>
    </dgm:pt>
    <dgm:pt modelId="{3C1B10D9-55E5-4AE1-AEC0-53666411AC25}" type="pres">
      <dgm:prSet presAssocID="{A49C6021-52FB-4A0C-8C6F-2A90CAD12121}" presName="hierChild4" presStyleCnt="0"/>
      <dgm:spPr/>
    </dgm:pt>
    <dgm:pt modelId="{275AF5EE-EDF1-4BCE-B1DA-E3A96F10A145}" type="pres">
      <dgm:prSet presAssocID="{644720D7-E2C4-4C3C-83E9-4A1C7FB269AB}" presName="Name37" presStyleLbl="parChTrans1D3" presStyleIdx="1" presStyleCnt="5"/>
      <dgm:spPr/>
      <dgm:t>
        <a:bodyPr/>
        <a:lstStyle/>
        <a:p>
          <a:endParaRPr lang="es-MX"/>
        </a:p>
      </dgm:t>
    </dgm:pt>
    <dgm:pt modelId="{B26AFB48-4C57-449C-A4CA-6B2F3B791F27}" type="pres">
      <dgm:prSet presAssocID="{1C6AA319-4F66-48DB-BEAC-5150EE26281F}" presName="hierRoot2" presStyleCnt="0">
        <dgm:presLayoutVars>
          <dgm:hierBranch val="init"/>
        </dgm:presLayoutVars>
      </dgm:prSet>
      <dgm:spPr/>
    </dgm:pt>
    <dgm:pt modelId="{24940CCB-98E5-47DB-8545-8E16E433189F}" type="pres">
      <dgm:prSet presAssocID="{1C6AA319-4F66-48DB-BEAC-5150EE26281F}" presName="rootComposite" presStyleCnt="0"/>
      <dgm:spPr/>
    </dgm:pt>
    <dgm:pt modelId="{96164746-3ADC-4A9D-BC54-C5D9D26CABFC}" type="pres">
      <dgm:prSet presAssocID="{1C6AA319-4F66-48DB-BEAC-5150EE26281F}" presName="rootText" presStyleLbl="node3" presStyleIdx="1" presStyleCnt="5">
        <dgm:presLayoutVars>
          <dgm:chPref val="3"/>
        </dgm:presLayoutVars>
      </dgm:prSet>
      <dgm:spPr/>
      <dgm:t>
        <a:bodyPr/>
        <a:lstStyle/>
        <a:p>
          <a:endParaRPr lang="es-MX"/>
        </a:p>
      </dgm:t>
    </dgm:pt>
    <dgm:pt modelId="{2E806426-62D0-4C00-AB08-633CE3022469}" type="pres">
      <dgm:prSet presAssocID="{1C6AA319-4F66-48DB-BEAC-5150EE26281F}" presName="rootConnector" presStyleLbl="node3" presStyleIdx="1" presStyleCnt="5"/>
      <dgm:spPr/>
      <dgm:t>
        <a:bodyPr/>
        <a:lstStyle/>
        <a:p>
          <a:endParaRPr lang="es-MX"/>
        </a:p>
      </dgm:t>
    </dgm:pt>
    <dgm:pt modelId="{B51A13C4-10A8-4452-BED7-6F430E361A25}" type="pres">
      <dgm:prSet presAssocID="{1C6AA319-4F66-48DB-BEAC-5150EE26281F}" presName="hierChild4" presStyleCnt="0"/>
      <dgm:spPr/>
    </dgm:pt>
    <dgm:pt modelId="{8D7B88EB-AD95-443A-930A-78FE970A561B}" type="pres">
      <dgm:prSet presAssocID="{72694BF2-8519-42E7-A23D-B1DABAEC8311}" presName="Name37" presStyleLbl="parChTrans1D4" presStyleIdx="4" presStyleCnt="20"/>
      <dgm:spPr/>
      <dgm:t>
        <a:bodyPr/>
        <a:lstStyle/>
        <a:p>
          <a:endParaRPr lang="es-MX"/>
        </a:p>
      </dgm:t>
    </dgm:pt>
    <dgm:pt modelId="{9B357F91-7E81-48AF-860E-3C07BF5DAB0E}" type="pres">
      <dgm:prSet presAssocID="{22CFFB53-C6B0-48A3-A327-1BCC5DCC37FF}" presName="hierRoot2" presStyleCnt="0">
        <dgm:presLayoutVars>
          <dgm:hierBranch val="init"/>
        </dgm:presLayoutVars>
      </dgm:prSet>
      <dgm:spPr/>
    </dgm:pt>
    <dgm:pt modelId="{4ED56DBC-69C8-4F61-A620-56035DA28A26}" type="pres">
      <dgm:prSet presAssocID="{22CFFB53-C6B0-48A3-A327-1BCC5DCC37FF}" presName="rootComposite" presStyleCnt="0"/>
      <dgm:spPr/>
    </dgm:pt>
    <dgm:pt modelId="{9E678DF1-AB16-4960-8B9C-EEF5BAE63CAD}" type="pres">
      <dgm:prSet presAssocID="{22CFFB53-C6B0-48A3-A327-1BCC5DCC37FF}" presName="rootText" presStyleLbl="node4" presStyleIdx="4" presStyleCnt="20">
        <dgm:presLayoutVars>
          <dgm:chPref val="3"/>
        </dgm:presLayoutVars>
      </dgm:prSet>
      <dgm:spPr/>
      <dgm:t>
        <a:bodyPr/>
        <a:lstStyle/>
        <a:p>
          <a:endParaRPr lang="es-MX"/>
        </a:p>
      </dgm:t>
    </dgm:pt>
    <dgm:pt modelId="{8DA2C93A-FE2F-4002-9132-A31AC4C924E5}" type="pres">
      <dgm:prSet presAssocID="{22CFFB53-C6B0-48A3-A327-1BCC5DCC37FF}" presName="rootConnector" presStyleLbl="node4" presStyleIdx="4" presStyleCnt="20"/>
      <dgm:spPr/>
      <dgm:t>
        <a:bodyPr/>
        <a:lstStyle/>
        <a:p>
          <a:endParaRPr lang="es-MX"/>
        </a:p>
      </dgm:t>
    </dgm:pt>
    <dgm:pt modelId="{13F83A37-C97D-4C49-A58C-0F1C493A8B83}" type="pres">
      <dgm:prSet presAssocID="{22CFFB53-C6B0-48A3-A327-1BCC5DCC37FF}" presName="hierChild4" presStyleCnt="0"/>
      <dgm:spPr/>
    </dgm:pt>
    <dgm:pt modelId="{44F78923-6F20-4629-B1D3-DF6FBB797093}" type="pres">
      <dgm:prSet presAssocID="{22CFFB53-C6B0-48A3-A327-1BCC5DCC37FF}" presName="hierChild5" presStyleCnt="0"/>
      <dgm:spPr/>
    </dgm:pt>
    <dgm:pt modelId="{EACE50EB-8691-414E-AF8B-368630F5E404}" type="pres">
      <dgm:prSet presAssocID="{EB2BE99D-8111-48F0-81FE-EC6DE2FE2110}" presName="Name37" presStyleLbl="parChTrans1D4" presStyleIdx="5" presStyleCnt="20"/>
      <dgm:spPr/>
      <dgm:t>
        <a:bodyPr/>
        <a:lstStyle/>
        <a:p>
          <a:endParaRPr lang="es-MX"/>
        </a:p>
      </dgm:t>
    </dgm:pt>
    <dgm:pt modelId="{950E7D6E-E73C-4EF1-AD92-57A71718956A}" type="pres">
      <dgm:prSet presAssocID="{49BE3DAC-A2AA-436D-9404-9DEA32A8F5FE}" presName="hierRoot2" presStyleCnt="0">
        <dgm:presLayoutVars>
          <dgm:hierBranch val="init"/>
        </dgm:presLayoutVars>
      </dgm:prSet>
      <dgm:spPr/>
    </dgm:pt>
    <dgm:pt modelId="{FCB6C562-544B-4CCD-BD02-D6FF82B0F2AB}" type="pres">
      <dgm:prSet presAssocID="{49BE3DAC-A2AA-436D-9404-9DEA32A8F5FE}" presName="rootComposite" presStyleCnt="0"/>
      <dgm:spPr/>
    </dgm:pt>
    <dgm:pt modelId="{4938C509-487F-4C1F-BB11-77999E8F25A6}" type="pres">
      <dgm:prSet presAssocID="{49BE3DAC-A2AA-436D-9404-9DEA32A8F5FE}" presName="rootText" presStyleLbl="node4" presStyleIdx="5" presStyleCnt="20" custScaleY="144189">
        <dgm:presLayoutVars>
          <dgm:chPref val="3"/>
        </dgm:presLayoutVars>
      </dgm:prSet>
      <dgm:spPr/>
      <dgm:t>
        <a:bodyPr/>
        <a:lstStyle/>
        <a:p>
          <a:endParaRPr lang="es-MX"/>
        </a:p>
      </dgm:t>
    </dgm:pt>
    <dgm:pt modelId="{92042F6B-FDAD-4799-AE56-A194BD75C101}" type="pres">
      <dgm:prSet presAssocID="{49BE3DAC-A2AA-436D-9404-9DEA32A8F5FE}" presName="rootConnector" presStyleLbl="node4" presStyleIdx="5" presStyleCnt="20"/>
      <dgm:spPr/>
      <dgm:t>
        <a:bodyPr/>
        <a:lstStyle/>
        <a:p>
          <a:endParaRPr lang="es-MX"/>
        </a:p>
      </dgm:t>
    </dgm:pt>
    <dgm:pt modelId="{8AC2777D-3DF1-40BF-9F51-86688A57EDA7}" type="pres">
      <dgm:prSet presAssocID="{49BE3DAC-A2AA-436D-9404-9DEA32A8F5FE}" presName="hierChild4" presStyleCnt="0"/>
      <dgm:spPr/>
    </dgm:pt>
    <dgm:pt modelId="{E26B1D1E-1965-4747-936F-EEF4740C1894}" type="pres">
      <dgm:prSet presAssocID="{49BE3DAC-A2AA-436D-9404-9DEA32A8F5FE}" presName="hierChild5" presStyleCnt="0"/>
      <dgm:spPr/>
    </dgm:pt>
    <dgm:pt modelId="{1C9E43BD-F98C-4B2F-9186-4503616D47C0}" type="pres">
      <dgm:prSet presAssocID="{9EB158A6-02AC-469C-A192-497C29D79237}" presName="Name37" presStyleLbl="parChTrans1D4" presStyleIdx="6" presStyleCnt="20"/>
      <dgm:spPr/>
      <dgm:t>
        <a:bodyPr/>
        <a:lstStyle/>
        <a:p>
          <a:endParaRPr lang="es-MX"/>
        </a:p>
      </dgm:t>
    </dgm:pt>
    <dgm:pt modelId="{B74E2167-84D4-4D47-BD61-F7B989882B18}" type="pres">
      <dgm:prSet presAssocID="{F8BED596-1FDF-4711-A768-E5DC0FBDE1BF}" presName="hierRoot2" presStyleCnt="0">
        <dgm:presLayoutVars>
          <dgm:hierBranch val="init"/>
        </dgm:presLayoutVars>
      </dgm:prSet>
      <dgm:spPr/>
    </dgm:pt>
    <dgm:pt modelId="{46840857-267B-43AC-B388-3D21F31AF2F9}" type="pres">
      <dgm:prSet presAssocID="{F8BED596-1FDF-4711-A768-E5DC0FBDE1BF}" presName="rootComposite" presStyleCnt="0"/>
      <dgm:spPr/>
    </dgm:pt>
    <dgm:pt modelId="{7843488A-04C8-418F-A2D7-8093A650D78F}" type="pres">
      <dgm:prSet presAssocID="{F8BED596-1FDF-4711-A768-E5DC0FBDE1BF}" presName="rootText" presStyleLbl="node4" presStyleIdx="6" presStyleCnt="20" custScaleY="240375">
        <dgm:presLayoutVars>
          <dgm:chPref val="3"/>
        </dgm:presLayoutVars>
      </dgm:prSet>
      <dgm:spPr/>
      <dgm:t>
        <a:bodyPr/>
        <a:lstStyle/>
        <a:p>
          <a:endParaRPr lang="es-MX"/>
        </a:p>
      </dgm:t>
    </dgm:pt>
    <dgm:pt modelId="{29EC4B5F-0C47-45A0-822C-124D84A07454}" type="pres">
      <dgm:prSet presAssocID="{F8BED596-1FDF-4711-A768-E5DC0FBDE1BF}" presName="rootConnector" presStyleLbl="node4" presStyleIdx="6" presStyleCnt="20"/>
      <dgm:spPr/>
      <dgm:t>
        <a:bodyPr/>
        <a:lstStyle/>
        <a:p>
          <a:endParaRPr lang="es-MX"/>
        </a:p>
      </dgm:t>
    </dgm:pt>
    <dgm:pt modelId="{289DA57F-23AB-4765-B20F-42226F20DFB8}" type="pres">
      <dgm:prSet presAssocID="{F8BED596-1FDF-4711-A768-E5DC0FBDE1BF}" presName="hierChild4" presStyleCnt="0"/>
      <dgm:spPr/>
    </dgm:pt>
    <dgm:pt modelId="{39F8C5E6-28AC-4D3C-8F7E-BD0FE6E7B446}" type="pres">
      <dgm:prSet presAssocID="{F8BED596-1FDF-4711-A768-E5DC0FBDE1BF}" presName="hierChild5" presStyleCnt="0"/>
      <dgm:spPr/>
    </dgm:pt>
    <dgm:pt modelId="{5B18000F-1700-440B-ABFD-151F1607111A}" type="pres">
      <dgm:prSet presAssocID="{177EA569-3F49-4F28-8A63-0B58FC7D9ED4}" presName="Name37" presStyleLbl="parChTrans1D4" presStyleIdx="7" presStyleCnt="20"/>
      <dgm:spPr/>
      <dgm:t>
        <a:bodyPr/>
        <a:lstStyle/>
        <a:p>
          <a:endParaRPr lang="es-MX"/>
        </a:p>
      </dgm:t>
    </dgm:pt>
    <dgm:pt modelId="{7398B753-4E3F-406C-8BCB-F6A13DC284D1}" type="pres">
      <dgm:prSet presAssocID="{36536882-A470-4B7B-A2C5-A4CFDB74D81B}" presName="hierRoot2" presStyleCnt="0">
        <dgm:presLayoutVars>
          <dgm:hierBranch val="init"/>
        </dgm:presLayoutVars>
      </dgm:prSet>
      <dgm:spPr/>
    </dgm:pt>
    <dgm:pt modelId="{D41B4822-F43F-4B1B-B8DA-4A5A2D66C883}" type="pres">
      <dgm:prSet presAssocID="{36536882-A470-4B7B-A2C5-A4CFDB74D81B}" presName="rootComposite" presStyleCnt="0"/>
      <dgm:spPr/>
    </dgm:pt>
    <dgm:pt modelId="{A4A71B7C-DAEF-47C1-8343-754430585244}" type="pres">
      <dgm:prSet presAssocID="{36536882-A470-4B7B-A2C5-A4CFDB74D81B}" presName="rootText" presStyleLbl="node4" presStyleIdx="7" presStyleCnt="20" custScaleY="265221">
        <dgm:presLayoutVars>
          <dgm:chPref val="3"/>
        </dgm:presLayoutVars>
      </dgm:prSet>
      <dgm:spPr/>
      <dgm:t>
        <a:bodyPr/>
        <a:lstStyle/>
        <a:p>
          <a:endParaRPr lang="es-MX"/>
        </a:p>
      </dgm:t>
    </dgm:pt>
    <dgm:pt modelId="{6DC353C1-57B0-4D2D-B318-FAA309649BC0}" type="pres">
      <dgm:prSet presAssocID="{36536882-A470-4B7B-A2C5-A4CFDB74D81B}" presName="rootConnector" presStyleLbl="node4" presStyleIdx="7" presStyleCnt="20"/>
      <dgm:spPr/>
      <dgm:t>
        <a:bodyPr/>
        <a:lstStyle/>
        <a:p>
          <a:endParaRPr lang="es-MX"/>
        </a:p>
      </dgm:t>
    </dgm:pt>
    <dgm:pt modelId="{5E0C31E3-8F87-4FA1-89D6-016C3726C794}" type="pres">
      <dgm:prSet presAssocID="{36536882-A470-4B7B-A2C5-A4CFDB74D81B}" presName="hierChild4" presStyleCnt="0"/>
      <dgm:spPr/>
    </dgm:pt>
    <dgm:pt modelId="{5A8167D2-76FF-4192-AA48-5CD686B7E288}" type="pres">
      <dgm:prSet presAssocID="{36536882-A470-4B7B-A2C5-A4CFDB74D81B}" presName="hierChild5" presStyleCnt="0"/>
      <dgm:spPr/>
    </dgm:pt>
    <dgm:pt modelId="{042FB034-0673-4DBC-8239-4DAC1AC33F29}" type="pres">
      <dgm:prSet presAssocID="{1C6AA319-4F66-48DB-BEAC-5150EE26281F}" presName="hierChild5" presStyleCnt="0"/>
      <dgm:spPr/>
    </dgm:pt>
    <dgm:pt modelId="{71389DD4-8B12-4E91-86C5-8579150C7597}" type="pres">
      <dgm:prSet presAssocID="{A49C6021-52FB-4A0C-8C6F-2A90CAD12121}" presName="hierChild5" presStyleCnt="0"/>
      <dgm:spPr/>
    </dgm:pt>
    <dgm:pt modelId="{E19CADD8-2B33-4923-9083-329C8E19BD28}" type="pres">
      <dgm:prSet presAssocID="{87EA9A2E-99E7-4307-A627-29ECF7C49A20}" presName="Name37" presStyleLbl="parChTrans1D2" presStyleIdx="2" presStyleCnt="6"/>
      <dgm:spPr/>
      <dgm:t>
        <a:bodyPr/>
        <a:lstStyle/>
        <a:p>
          <a:endParaRPr lang="es-MX"/>
        </a:p>
      </dgm:t>
    </dgm:pt>
    <dgm:pt modelId="{CB53BB3B-87BA-4571-82AB-989D63EE1575}" type="pres">
      <dgm:prSet presAssocID="{63238F58-216E-424E-99ED-FD9A95241DDC}" presName="hierRoot2" presStyleCnt="0">
        <dgm:presLayoutVars>
          <dgm:hierBranch val="init"/>
        </dgm:presLayoutVars>
      </dgm:prSet>
      <dgm:spPr/>
    </dgm:pt>
    <dgm:pt modelId="{DD6761D0-38DC-441D-BC66-D0779EA44AEE}" type="pres">
      <dgm:prSet presAssocID="{63238F58-216E-424E-99ED-FD9A95241DDC}" presName="rootComposite" presStyleCnt="0"/>
      <dgm:spPr/>
    </dgm:pt>
    <dgm:pt modelId="{E5D5B69E-5B18-4949-BA86-ECA5EEA3FA10}" type="pres">
      <dgm:prSet presAssocID="{63238F58-216E-424E-99ED-FD9A95241DDC}" presName="rootText" presStyleLbl="node2" presStyleIdx="2" presStyleCnt="5">
        <dgm:presLayoutVars>
          <dgm:chPref val="3"/>
        </dgm:presLayoutVars>
      </dgm:prSet>
      <dgm:spPr/>
      <dgm:t>
        <a:bodyPr/>
        <a:lstStyle/>
        <a:p>
          <a:endParaRPr lang="es-MX"/>
        </a:p>
      </dgm:t>
    </dgm:pt>
    <dgm:pt modelId="{16C3BA77-FD42-4644-88F8-8079F7C179E2}" type="pres">
      <dgm:prSet presAssocID="{63238F58-216E-424E-99ED-FD9A95241DDC}" presName="rootConnector" presStyleLbl="node2" presStyleIdx="2" presStyleCnt="5"/>
      <dgm:spPr/>
      <dgm:t>
        <a:bodyPr/>
        <a:lstStyle/>
        <a:p>
          <a:endParaRPr lang="es-MX"/>
        </a:p>
      </dgm:t>
    </dgm:pt>
    <dgm:pt modelId="{DB305D5F-91A1-4D04-82E6-1A4F65B4F622}" type="pres">
      <dgm:prSet presAssocID="{63238F58-216E-424E-99ED-FD9A95241DDC}" presName="hierChild4" presStyleCnt="0"/>
      <dgm:spPr/>
    </dgm:pt>
    <dgm:pt modelId="{88A3A585-AEAD-49F5-993A-02933125DAFB}" type="pres">
      <dgm:prSet presAssocID="{B5B9B6E1-857E-49F5-93CF-F635BE513F28}" presName="Name37" presStyleLbl="parChTrans1D3" presStyleIdx="2" presStyleCnt="5"/>
      <dgm:spPr/>
      <dgm:t>
        <a:bodyPr/>
        <a:lstStyle/>
        <a:p>
          <a:endParaRPr lang="es-MX"/>
        </a:p>
      </dgm:t>
    </dgm:pt>
    <dgm:pt modelId="{F48E6728-7743-4ED0-B570-0C66A6139AE1}" type="pres">
      <dgm:prSet presAssocID="{85060B3C-4B6A-4958-8BD7-D2C525CE1F0D}" presName="hierRoot2" presStyleCnt="0">
        <dgm:presLayoutVars>
          <dgm:hierBranch val="init"/>
        </dgm:presLayoutVars>
      </dgm:prSet>
      <dgm:spPr/>
    </dgm:pt>
    <dgm:pt modelId="{0E722C1A-1C88-48EF-A9D1-93C86D7A9CC7}" type="pres">
      <dgm:prSet presAssocID="{85060B3C-4B6A-4958-8BD7-D2C525CE1F0D}" presName="rootComposite" presStyleCnt="0"/>
      <dgm:spPr/>
    </dgm:pt>
    <dgm:pt modelId="{555A8B70-2CB3-4E8C-8DD4-F54921462DFA}" type="pres">
      <dgm:prSet presAssocID="{85060B3C-4B6A-4958-8BD7-D2C525CE1F0D}" presName="rootText" presStyleLbl="node3" presStyleIdx="2" presStyleCnt="5">
        <dgm:presLayoutVars>
          <dgm:chPref val="3"/>
        </dgm:presLayoutVars>
      </dgm:prSet>
      <dgm:spPr/>
      <dgm:t>
        <a:bodyPr/>
        <a:lstStyle/>
        <a:p>
          <a:endParaRPr lang="es-MX"/>
        </a:p>
      </dgm:t>
    </dgm:pt>
    <dgm:pt modelId="{0D6E7878-CFBF-4F56-B677-5A569F57A6D4}" type="pres">
      <dgm:prSet presAssocID="{85060B3C-4B6A-4958-8BD7-D2C525CE1F0D}" presName="rootConnector" presStyleLbl="node3" presStyleIdx="2" presStyleCnt="5"/>
      <dgm:spPr/>
      <dgm:t>
        <a:bodyPr/>
        <a:lstStyle/>
        <a:p>
          <a:endParaRPr lang="es-MX"/>
        </a:p>
      </dgm:t>
    </dgm:pt>
    <dgm:pt modelId="{AC0D4B1B-D55B-4685-967C-A5EF54F8A5EC}" type="pres">
      <dgm:prSet presAssocID="{85060B3C-4B6A-4958-8BD7-D2C525CE1F0D}" presName="hierChild4" presStyleCnt="0"/>
      <dgm:spPr/>
    </dgm:pt>
    <dgm:pt modelId="{7AC2360F-4D69-4CB5-93C5-2E306D87318D}" type="pres">
      <dgm:prSet presAssocID="{E6B3FBC3-6DD0-47A8-8771-96F062A1E914}" presName="Name37" presStyleLbl="parChTrans1D4" presStyleIdx="8" presStyleCnt="20"/>
      <dgm:spPr/>
      <dgm:t>
        <a:bodyPr/>
        <a:lstStyle/>
        <a:p>
          <a:endParaRPr lang="es-MX"/>
        </a:p>
      </dgm:t>
    </dgm:pt>
    <dgm:pt modelId="{7EC4BF4B-F8BE-475A-BB4C-877352AF45D2}" type="pres">
      <dgm:prSet presAssocID="{28A7379C-F497-43F0-A7CC-392F3E6302FB}" presName="hierRoot2" presStyleCnt="0">
        <dgm:presLayoutVars>
          <dgm:hierBranch val="init"/>
        </dgm:presLayoutVars>
      </dgm:prSet>
      <dgm:spPr/>
    </dgm:pt>
    <dgm:pt modelId="{98B4B417-7DCA-40DB-A601-4AD680AC2299}" type="pres">
      <dgm:prSet presAssocID="{28A7379C-F497-43F0-A7CC-392F3E6302FB}" presName="rootComposite" presStyleCnt="0"/>
      <dgm:spPr/>
    </dgm:pt>
    <dgm:pt modelId="{5BA2AAD4-6A8D-4513-B0C5-024FF3039D2A}" type="pres">
      <dgm:prSet presAssocID="{28A7379C-F497-43F0-A7CC-392F3E6302FB}" presName="rootText" presStyleLbl="node4" presStyleIdx="8" presStyleCnt="20">
        <dgm:presLayoutVars>
          <dgm:chPref val="3"/>
        </dgm:presLayoutVars>
      </dgm:prSet>
      <dgm:spPr/>
      <dgm:t>
        <a:bodyPr/>
        <a:lstStyle/>
        <a:p>
          <a:endParaRPr lang="es-MX"/>
        </a:p>
      </dgm:t>
    </dgm:pt>
    <dgm:pt modelId="{B911533B-0483-4C7A-B1EA-AFD8C2F1B657}" type="pres">
      <dgm:prSet presAssocID="{28A7379C-F497-43F0-A7CC-392F3E6302FB}" presName="rootConnector" presStyleLbl="node4" presStyleIdx="8" presStyleCnt="20"/>
      <dgm:spPr/>
      <dgm:t>
        <a:bodyPr/>
        <a:lstStyle/>
        <a:p>
          <a:endParaRPr lang="es-MX"/>
        </a:p>
      </dgm:t>
    </dgm:pt>
    <dgm:pt modelId="{992CB7EB-9447-4BB1-B753-F56B75DFE2F9}" type="pres">
      <dgm:prSet presAssocID="{28A7379C-F497-43F0-A7CC-392F3E6302FB}" presName="hierChild4" presStyleCnt="0"/>
      <dgm:spPr/>
    </dgm:pt>
    <dgm:pt modelId="{848F6600-5D90-4BD0-8682-403AE5C57086}" type="pres">
      <dgm:prSet presAssocID="{28A7379C-F497-43F0-A7CC-392F3E6302FB}" presName="hierChild5" presStyleCnt="0"/>
      <dgm:spPr/>
    </dgm:pt>
    <dgm:pt modelId="{16D46259-F41D-446A-8B3C-2C929E13E732}" type="pres">
      <dgm:prSet presAssocID="{E0A68EA2-5680-455C-A9DF-C4C893A3CE55}" presName="Name37" presStyleLbl="parChTrans1D4" presStyleIdx="9" presStyleCnt="20"/>
      <dgm:spPr/>
      <dgm:t>
        <a:bodyPr/>
        <a:lstStyle/>
        <a:p>
          <a:endParaRPr lang="es-MX"/>
        </a:p>
      </dgm:t>
    </dgm:pt>
    <dgm:pt modelId="{6FE11267-4F50-4F4C-8516-184E80CD5E57}" type="pres">
      <dgm:prSet presAssocID="{5B203B0A-BB67-4AE6-B464-ACD87F080DB9}" presName="hierRoot2" presStyleCnt="0">
        <dgm:presLayoutVars>
          <dgm:hierBranch val="init"/>
        </dgm:presLayoutVars>
      </dgm:prSet>
      <dgm:spPr/>
    </dgm:pt>
    <dgm:pt modelId="{CA1CEA0C-5AC6-4163-B586-7D3891607773}" type="pres">
      <dgm:prSet presAssocID="{5B203B0A-BB67-4AE6-B464-ACD87F080DB9}" presName="rootComposite" presStyleCnt="0"/>
      <dgm:spPr/>
    </dgm:pt>
    <dgm:pt modelId="{F8619773-D6E4-451B-A58F-6E154E43FFFA}" type="pres">
      <dgm:prSet presAssocID="{5B203B0A-BB67-4AE6-B464-ACD87F080DB9}" presName="rootText" presStyleLbl="node4" presStyleIdx="9" presStyleCnt="20">
        <dgm:presLayoutVars>
          <dgm:chPref val="3"/>
        </dgm:presLayoutVars>
      </dgm:prSet>
      <dgm:spPr/>
      <dgm:t>
        <a:bodyPr/>
        <a:lstStyle/>
        <a:p>
          <a:endParaRPr lang="es-MX"/>
        </a:p>
      </dgm:t>
    </dgm:pt>
    <dgm:pt modelId="{EA983488-AE9D-4AEE-A8DE-08677AC04718}" type="pres">
      <dgm:prSet presAssocID="{5B203B0A-BB67-4AE6-B464-ACD87F080DB9}" presName="rootConnector" presStyleLbl="node4" presStyleIdx="9" presStyleCnt="20"/>
      <dgm:spPr/>
      <dgm:t>
        <a:bodyPr/>
        <a:lstStyle/>
        <a:p>
          <a:endParaRPr lang="es-MX"/>
        </a:p>
      </dgm:t>
    </dgm:pt>
    <dgm:pt modelId="{D4E1A872-C732-4420-9658-E4CDB74E2950}" type="pres">
      <dgm:prSet presAssocID="{5B203B0A-BB67-4AE6-B464-ACD87F080DB9}" presName="hierChild4" presStyleCnt="0"/>
      <dgm:spPr/>
    </dgm:pt>
    <dgm:pt modelId="{5039BD7A-2B29-4394-8546-8BD25192CED0}" type="pres">
      <dgm:prSet presAssocID="{5B203B0A-BB67-4AE6-B464-ACD87F080DB9}" presName="hierChild5" presStyleCnt="0"/>
      <dgm:spPr/>
    </dgm:pt>
    <dgm:pt modelId="{FBEC29F8-7AFD-4454-8063-04B005BC1CF3}" type="pres">
      <dgm:prSet presAssocID="{C2D55B81-88A3-4F0A-B362-B449A3C97D1D}" presName="Name37" presStyleLbl="parChTrans1D4" presStyleIdx="10" presStyleCnt="20"/>
      <dgm:spPr/>
      <dgm:t>
        <a:bodyPr/>
        <a:lstStyle/>
        <a:p>
          <a:endParaRPr lang="es-MX"/>
        </a:p>
      </dgm:t>
    </dgm:pt>
    <dgm:pt modelId="{A3C17968-619A-4E6C-9B05-FD3C4B0D615A}" type="pres">
      <dgm:prSet presAssocID="{1D963A6D-6B19-4CBD-8430-D80D54B55250}" presName="hierRoot2" presStyleCnt="0">
        <dgm:presLayoutVars>
          <dgm:hierBranch val="init"/>
        </dgm:presLayoutVars>
      </dgm:prSet>
      <dgm:spPr/>
    </dgm:pt>
    <dgm:pt modelId="{0D63A867-DC75-4FA6-A149-680D00E46131}" type="pres">
      <dgm:prSet presAssocID="{1D963A6D-6B19-4CBD-8430-D80D54B55250}" presName="rootComposite" presStyleCnt="0"/>
      <dgm:spPr/>
    </dgm:pt>
    <dgm:pt modelId="{3DF86665-3D0A-4181-AB08-BD632A640F62}" type="pres">
      <dgm:prSet presAssocID="{1D963A6D-6B19-4CBD-8430-D80D54B55250}" presName="rootText" presStyleLbl="node4" presStyleIdx="10" presStyleCnt="20" custScaleY="329955">
        <dgm:presLayoutVars>
          <dgm:chPref val="3"/>
        </dgm:presLayoutVars>
      </dgm:prSet>
      <dgm:spPr/>
      <dgm:t>
        <a:bodyPr/>
        <a:lstStyle/>
        <a:p>
          <a:endParaRPr lang="es-MX"/>
        </a:p>
      </dgm:t>
    </dgm:pt>
    <dgm:pt modelId="{DC47DC29-129C-4F71-BFDB-B3A36D9E1CFF}" type="pres">
      <dgm:prSet presAssocID="{1D963A6D-6B19-4CBD-8430-D80D54B55250}" presName="rootConnector" presStyleLbl="node4" presStyleIdx="10" presStyleCnt="20"/>
      <dgm:spPr/>
      <dgm:t>
        <a:bodyPr/>
        <a:lstStyle/>
        <a:p>
          <a:endParaRPr lang="es-MX"/>
        </a:p>
      </dgm:t>
    </dgm:pt>
    <dgm:pt modelId="{69416D05-6890-4A4A-8F9B-E491F94F23E2}" type="pres">
      <dgm:prSet presAssocID="{1D963A6D-6B19-4CBD-8430-D80D54B55250}" presName="hierChild4" presStyleCnt="0"/>
      <dgm:spPr/>
    </dgm:pt>
    <dgm:pt modelId="{6059A7EB-0ABA-48ED-A5F9-BACEF24F932F}" type="pres">
      <dgm:prSet presAssocID="{1D963A6D-6B19-4CBD-8430-D80D54B55250}" presName="hierChild5" presStyleCnt="0"/>
      <dgm:spPr/>
    </dgm:pt>
    <dgm:pt modelId="{58FF0021-96E3-4215-8C7B-52B9FBF94B5E}" type="pres">
      <dgm:prSet presAssocID="{C31BADB7-AB4C-4193-8B2F-6EC9D0D59203}" presName="Name37" presStyleLbl="parChTrans1D4" presStyleIdx="11" presStyleCnt="20"/>
      <dgm:spPr/>
      <dgm:t>
        <a:bodyPr/>
        <a:lstStyle/>
        <a:p>
          <a:endParaRPr lang="es-MX"/>
        </a:p>
      </dgm:t>
    </dgm:pt>
    <dgm:pt modelId="{5FFCABEE-B548-4EB9-9ABD-AE1C0177CEC2}" type="pres">
      <dgm:prSet presAssocID="{406FD0D5-C39B-46DF-BD77-61F1A4F0BF89}" presName="hierRoot2" presStyleCnt="0">
        <dgm:presLayoutVars>
          <dgm:hierBranch val="init"/>
        </dgm:presLayoutVars>
      </dgm:prSet>
      <dgm:spPr/>
    </dgm:pt>
    <dgm:pt modelId="{1B0747EE-0899-4158-8C80-CF90D0C9AC8D}" type="pres">
      <dgm:prSet presAssocID="{406FD0D5-C39B-46DF-BD77-61F1A4F0BF89}" presName="rootComposite" presStyleCnt="0"/>
      <dgm:spPr/>
    </dgm:pt>
    <dgm:pt modelId="{FAC54C12-7F1C-4485-BD6F-B8017322A193}" type="pres">
      <dgm:prSet presAssocID="{406FD0D5-C39B-46DF-BD77-61F1A4F0BF89}" presName="rootText" presStyleLbl="node4" presStyleIdx="11" presStyleCnt="20" custScaleY="308500">
        <dgm:presLayoutVars>
          <dgm:chPref val="3"/>
        </dgm:presLayoutVars>
      </dgm:prSet>
      <dgm:spPr/>
      <dgm:t>
        <a:bodyPr/>
        <a:lstStyle/>
        <a:p>
          <a:endParaRPr lang="es-MX"/>
        </a:p>
      </dgm:t>
    </dgm:pt>
    <dgm:pt modelId="{171658E4-48CA-4B01-9EB9-3B1E19445C5E}" type="pres">
      <dgm:prSet presAssocID="{406FD0D5-C39B-46DF-BD77-61F1A4F0BF89}" presName="rootConnector" presStyleLbl="node4" presStyleIdx="11" presStyleCnt="20"/>
      <dgm:spPr/>
      <dgm:t>
        <a:bodyPr/>
        <a:lstStyle/>
        <a:p>
          <a:endParaRPr lang="es-MX"/>
        </a:p>
      </dgm:t>
    </dgm:pt>
    <dgm:pt modelId="{8DE54350-E2FC-4BBC-B873-8CDEC5867157}" type="pres">
      <dgm:prSet presAssocID="{406FD0D5-C39B-46DF-BD77-61F1A4F0BF89}" presName="hierChild4" presStyleCnt="0"/>
      <dgm:spPr/>
    </dgm:pt>
    <dgm:pt modelId="{293ED7D1-CDC7-4DDE-AE7C-BD6BD22A2351}" type="pres">
      <dgm:prSet presAssocID="{406FD0D5-C39B-46DF-BD77-61F1A4F0BF89}" presName="hierChild5" presStyleCnt="0"/>
      <dgm:spPr/>
    </dgm:pt>
    <dgm:pt modelId="{EAFB58B6-3047-4CD4-8E38-A2D27F4E6AA0}" type="pres">
      <dgm:prSet presAssocID="{85060B3C-4B6A-4958-8BD7-D2C525CE1F0D}" presName="hierChild5" presStyleCnt="0"/>
      <dgm:spPr/>
    </dgm:pt>
    <dgm:pt modelId="{56E5671A-CD45-4783-A2B6-B94317DE400F}" type="pres">
      <dgm:prSet presAssocID="{63238F58-216E-424E-99ED-FD9A95241DDC}" presName="hierChild5" presStyleCnt="0"/>
      <dgm:spPr/>
    </dgm:pt>
    <dgm:pt modelId="{43BDFC12-9D61-4FF5-ADED-BFF36C6DF4FE}" type="pres">
      <dgm:prSet presAssocID="{5F6B231C-759F-47E6-AC34-CF7EA948378B}" presName="Name37" presStyleLbl="parChTrans1D2" presStyleIdx="3" presStyleCnt="6"/>
      <dgm:spPr/>
      <dgm:t>
        <a:bodyPr/>
        <a:lstStyle/>
        <a:p>
          <a:endParaRPr lang="es-MX"/>
        </a:p>
      </dgm:t>
    </dgm:pt>
    <dgm:pt modelId="{6E9D73A4-8C87-4565-BC34-DB026107594D}" type="pres">
      <dgm:prSet presAssocID="{C52006A0-F099-40E5-BD59-02FAC0429CC2}" presName="hierRoot2" presStyleCnt="0">
        <dgm:presLayoutVars>
          <dgm:hierBranch val="init"/>
        </dgm:presLayoutVars>
      </dgm:prSet>
      <dgm:spPr/>
    </dgm:pt>
    <dgm:pt modelId="{A39EC8C7-FD7A-4FA4-993D-E42775F51B20}" type="pres">
      <dgm:prSet presAssocID="{C52006A0-F099-40E5-BD59-02FAC0429CC2}" presName="rootComposite" presStyleCnt="0"/>
      <dgm:spPr/>
    </dgm:pt>
    <dgm:pt modelId="{D1E9F47A-BBD5-440D-984E-26BD03968F4A}" type="pres">
      <dgm:prSet presAssocID="{C52006A0-F099-40E5-BD59-02FAC0429CC2}" presName="rootText" presStyleLbl="node2" presStyleIdx="3" presStyleCnt="5">
        <dgm:presLayoutVars>
          <dgm:chPref val="3"/>
        </dgm:presLayoutVars>
      </dgm:prSet>
      <dgm:spPr/>
      <dgm:t>
        <a:bodyPr/>
        <a:lstStyle/>
        <a:p>
          <a:endParaRPr lang="es-MX"/>
        </a:p>
      </dgm:t>
    </dgm:pt>
    <dgm:pt modelId="{80D8AE50-BA17-444F-A13B-470DC4749655}" type="pres">
      <dgm:prSet presAssocID="{C52006A0-F099-40E5-BD59-02FAC0429CC2}" presName="rootConnector" presStyleLbl="node2" presStyleIdx="3" presStyleCnt="5"/>
      <dgm:spPr/>
      <dgm:t>
        <a:bodyPr/>
        <a:lstStyle/>
        <a:p>
          <a:endParaRPr lang="es-MX"/>
        </a:p>
      </dgm:t>
    </dgm:pt>
    <dgm:pt modelId="{54129710-22D5-405A-9F21-7CB1F13BF1C3}" type="pres">
      <dgm:prSet presAssocID="{C52006A0-F099-40E5-BD59-02FAC0429CC2}" presName="hierChild4" presStyleCnt="0"/>
      <dgm:spPr/>
    </dgm:pt>
    <dgm:pt modelId="{9D7DA156-354A-41C1-8371-647AE0DD0720}" type="pres">
      <dgm:prSet presAssocID="{ED692A59-D24A-4583-87F9-80A58A6B453F}" presName="Name37" presStyleLbl="parChTrans1D3" presStyleIdx="3" presStyleCnt="5"/>
      <dgm:spPr/>
      <dgm:t>
        <a:bodyPr/>
        <a:lstStyle/>
        <a:p>
          <a:endParaRPr lang="es-MX"/>
        </a:p>
      </dgm:t>
    </dgm:pt>
    <dgm:pt modelId="{949DE289-B67A-472A-A937-A65238787456}" type="pres">
      <dgm:prSet presAssocID="{B99CDFBB-D6E7-44EC-B9FA-64E36B3BF98E}" presName="hierRoot2" presStyleCnt="0">
        <dgm:presLayoutVars>
          <dgm:hierBranch val="init"/>
        </dgm:presLayoutVars>
      </dgm:prSet>
      <dgm:spPr/>
    </dgm:pt>
    <dgm:pt modelId="{88E84D34-0B31-47BB-8BDA-E73596FAEA30}" type="pres">
      <dgm:prSet presAssocID="{B99CDFBB-D6E7-44EC-B9FA-64E36B3BF98E}" presName="rootComposite" presStyleCnt="0"/>
      <dgm:spPr/>
    </dgm:pt>
    <dgm:pt modelId="{5F7CBB86-983D-4AD2-B8CE-CA440BA32CD6}" type="pres">
      <dgm:prSet presAssocID="{B99CDFBB-D6E7-44EC-B9FA-64E36B3BF98E}" presName="rootText" presStyleLbl="node3" presStyleIdx="3" presStyleCnt="5">
        <dgm:presLayoutVars>
          <dgm:chPref val="3"/>
        </dgm:presLayoutVars>
      </dgm:prSet>
      <dgm:spPr/>
      <dgm:t>
        <a:bodyPr/>
        <a:lstStyle/>
        <a:p>
          <a:endParaRPr lang="es-MX"/>
        </a:p>
      </dgm:t>
    </dgm:pt>
    <dgm:pt modelId="{1018F548-A144-4D2D-A69C-F36CC827D490}" type="pres">
      <dgm:prSet presAssocID="{B99CDFBB-D6E7-44EC-B9FA-64E36B3BF98E}" presName="rootConnector" presStyleLbl="node3" presStyleIdx="3" presStyleCnt="5"/>
      <dgm:spPr/>
      <dgm:t>
        <a:bodyPr/>
        <a:lstStyle/>
        <a:p>
          <a:endParaRPr lang="es-MX"/>
        </a:p>
      </dgm:t>
    </dgm:pt>
    <dgm:pt modelId="{5291ABBC-09B7-4936-98A4-3739A5F2CCA3}" type="pres">
      <dgm:prSet presAssocID="{B99CDFBB-D6E7-44EC-B9FA-64E36B3BF98E}" presName="hierChild4" presStyleCnt="0"/>
      <dgm:spPr/>
    </dgm:pt>
    <dgm:pt modelId="{471DC4EC-DD9D-41DE-AD70-056EF57D9EBD}" type="pres">
      <dgm:prSet presAssocID="{F0AA8C99-D1AA-4E34-B09F-92A691CAB85F}" presName="Name37" presStyleLbl="parChTrans1D4" presStyleIdx="12" presStyleCnt="20"/>
      <dgm:spPr/>
      <dgm:t>
        <a:bodyPr/>
        <a:lstStyle/>
        <a:p>
          <a:endParaRPr lang="es-MX"/>
        </a:p>
      </dgm:t>
    </dgm:pt>
    <dgm:pt modelId="{8CE4A14A-7267-40A9-B516-0FDC0F04E72B}" type="pres">
      <dgm:prSet presAssocID="{4972299F-AFC6-44E9-ABC0-2BDC36624C6C}" presName="hierRoot2" presStyleCnt="0">
        <dgm:presLayoutVars>
          <dgm:hierBranch val="init"/>
        </dgm:presLayoutVars>
      </dgm:prSet>
      <dgm:spPr/>
    </dgm:pt>
    <dgm:pt modelId="{731B358B-2E9F-499F-BD53-E8C8F8F4D621}" type="pres">
      <dgm:prSet presAssocID="{4972299F-AFC6-44E9-ABC0-2BDC36624C6C}" presName="rootComposite" presStyleCnt="0"/>
      <dgm:spPr/>
    </dgm:pt>
    <dgm:pt modelId="{142DA1F3-08D8-4751-821F-7FC9B8BF4422}" type="pres">
      <dgm:prSet presAssocID="{4972299F-AFC6-44E9-ABC0-2BDC36624C6C}" presName="rootText" presStyleLbl="node4" presStyleIdx="12" presStyleCnt="20">
        <dgm:presLayoutVars>
          <dgm:chPref val="3"/>
        </dgm:presLayoutVars>
      </dgm:prSet>
      <dgm:spPr/>
      <dgm:t>
        <a:bodyPr/>
        <a:lstStyle/>
        <a:p>
          <a:endParaRPr lang="es-MX"/>
        </a:p>
      </dgm:t>
    </dgm:pt>
    <dgm:pt modelId="{67AA1E48-09D4-4331-8E49-B3FE9EBFA009}" type="pres">
      <dgm:prSet presAssocID="{4972299F-AFC6-44E9-ABC0-2BDC36624C6C}" presName="rootConnector" presStyleLbl="node4" presStyleIdx="12" presStyleCnt="20"/>
      <dgm:spPr/>
      <dgm:t>
        <a:bodyPr/>
        <a:lstStyle/>
        <a:p>
          <a:endParaRPr lang="es-MX"/>
        </a:p>
      </dgm:t>
    </dgm:pt>
    <dgm:pt modelId="{274B1F5E-6959-45C5-B8F0-4979EAA214B7}" type="pres">
      <dgm:prSet presAssocID="{4972299F-AFC6-44E9-ABC0-2BDC36624C6C}" presName="hierChild4" presStyleCnt="0"/>
      <dgm:spPr/>
    </dgm:pt>
    <dgm:pt modelId="{CA1A67B2-FBA3-4B2B-BE8B-E95864C69F1B}" type="pres">
      <dgm:prSet presAssocID="{4972299F-AFC6-44E9-ABC0-2BDC36624C6C}" presName="hierChild5" presStyleCnt="0"/>
      <dgm:spPr/>
    </dgm:pt>
    <dgm:pt modelId="{A9BFA063-F094-4F72-A119-448B8DD098FE}" type="pres">
      <dgm:prSet presAssocID="{2D9CD017-F67B-4A43-B6FD-D8A20523BF62}" presName="Name37" presStyleLbl="parChTrans1D4" presStyleIdx="13" presStyleCnt="20"/>
      <dgm:spPr/>
      <dgm:t>
        <a:bodyPr/>
        <a:lstStyle/>
        <a:p>
          <a:endParaRPr lang="es-MX"/>
        </a:p>
      </dgm:t>
    </dgm:pt>
    <dgm:pt modelId="{96D84A13-C24B-4B85-84B4-D1B4A288E911}" type="pres">
      <dgm:prSet presAssocID="{8E289475-53BA-49C0-AD32-7B8951DDB7F9}" presName="hierRoot2" presStyleCnt="0">
        <dgm:presLayoutVars>
          <dgm:hierBranch val="init"/>
        </dgm:presLayoutVars>
      </dgm:prSet>
      <dgm:spPr/>
    </dgm:pt>
    <dgm:pt modelId="{6F3B2717-A031-4735-A0C1-B1AEFBEACE56}" type="pres">
      <dgm:prSet presAssocID="{8E289475-53BA-49C0-AD32-7B8951DDB7F9}" presName="rootComposite" presStyleCnt="0"/>
      <dgm:spPr/>
    </dgm:pt>
    <dgm:pt modelId="{4CB52149-75A6-4731-810B-C9AB71A15F74}" type="pres">
      <dgm:prSet presAssocID="{8E289475-53BA-49C0-AD32-7B8951DDB7F9}" presName="rootText" presStyleLbl="node4" presStyleIdx="13" presStyleCnt="20">
        <dgm:presLayoutVars>
          <dgm:chPref val="3"/>
        </dgm:presLayoutVars>
      </dgm:prSet>
      <dgm:spPr/>
      <dgm:t>
        <a:bodyPr/>
        <a:lstStyle/>
        <a:p>
          <a:endParaRPr lang="es-MX"/>
        </a:p>
      </dgm:t>
    </dgm:pt>
    <dgm:pt modelId="{44F2F494-B059-41FB-9590-218DA655B345}" type="pres">
      <dgm:prSet presAssocID="{8E289475-53BA-49C0-AD32-7B8951DDB7F9}" presName="rootConnector" presStyleLbl="node4" presStyleIdx="13" presStyleCnt="20"/>
      <dgm:spPr/>
      <dgm:t>
        <a:bodyPr/>
        <a:lstStyle/>
        <a:p>
          <a:endParaRPr lang="es-MX"/>
        </a:p>
      </dgm:t>
    </dgm:pt>
    <dgm:pt modelId="{16275448-2EC2-40B6-9930-C7C2E24618EB}" type="pres">
      <dgm:prSet presAssocID="{8E289475-53BA-49C0-AD32-7B8951DDB7F9}" presName="hierChild4" presStyleCnt="0"/>
      <dgm:spPr/>
    </dgm:pt>
    <dgm:pt modelId="{4C20C07F-257F-4642-8AAB-4BF3BE557276}" type="pres">
      <dgm:prSet presAssocID="{8E289475-53BA-49C0-AD32-7B8951DDB7F9}" presName="hierChild5" presStyleCnt="0"/>
      <dgm:spPr/>
    </dgm:pt>
    <dgm:pt modelId="{6A7A2BCC-B7E2-4FA8-B387-AB213C953F25}" type="pres">
      <dgm:prSet presAssocID="{D69EC007-D26D-42AA-9D68-C08EB653AD26}" presName="Name37" presStyleLbl="parChTrans1D4" presStyleIdx="14" presStyleCnt="20"/>
      <dgm:spPr/>
      <dgm:t>
        <a:bodyPr/>
        <a:lstStyle/>
        <a:p>
          <a:endParaRPr lang="es-MX"/>
        </a:p>
      </dgm:t>
    </dgm:pt>
    <dgm:pt modelId="{D8611E4E-B3E2-4971-9C86-E802C0554702}" type="pres">
      <dgm:prSet presAssocID="{4D686AAD-7C6F-47C1-8FFB-468D28C894C1}" presName="hierRoot2" presStyleCnt="0">
        <dgm:presLayoutVars>
          <dgm:hierBranch val="init"/>
        </dgm:presLayoutVars>
      </dgm:prSet>
      <dgm:spPr/>
    </dgm:pt>
    <dgm:pt modelId="{90BFF9DA-70BB-4957-9B95-8449C31BF56E}" type="pres">
      <dgm:prSet presAssocID="{4D686AAD-7C6F-47C1-8FFB-468D28C894C1}" presName="rootComposite" presStyleCnt="0"/>
      <dgm:spPr/>
    </dgm:pt>
    <dgm:pt modelId="{EFB4B90A-2271-4B7C-94A3-78241A7FB3AC}" type="pres">
      <dgm:prSet presAssocID="{4D686AAD-7C6F-47C1-8FFB-468D28C894C1}" presName="rootText" presStyleLbl="node4" presStyleIdx="14" presStyleCnt="20" custScaleY="146214">
        <dgm:presLayoutVars>
          <dgm:chPref val="3"/>
        </dgm:presLayoutVars>
      </dgm:prSet>
      <dgm:spPr/>
      <dgm:t>
        <a:bodyPr/>
        <a:lstStyle/>
        <a:p>
          <a:endParaRPr lang="es-MX"/>
        </a:p>
      </dgm:t>
    </dgm:pt>
    <dgm:pt modelId="{257B6A96-3359-4E98-BDF3-18FD31472206}" type="pres">
      <dgm:prSet presAssocID="{4D686AAD-7C6F-47C1-8FFB-468D28C894C1}" presName="rootConnector" presStyleLbl="node4" presStyleIdx="14" presStyleCnt="20"/>
      <dgm:spPr/>
      <dgm:t>
        <a:bodyPr/>
        <a:lstStyle/>
        <a:p>
          <a:endParaRPr lang="es-MX"/>
        </a:p>
      </dgm:t>
    </dgm:pt>
    <dgm:pt modelId="{AF3D2C95-6739-457A-B758-6DC5B4A57408}" type="pres">
      <dgm:prSet presAssocID="{4D686AAD-7C6F-47C1-8FFB-468D28C894C1}" presName="hierChild4" presStyleCnt="0"/>
      <dgm:spPr/>
    </dgm:pt>
    <dgm:pt modelId="{4B4C4FC5-5973-4F73-9EA2-D297E6AAAD1A}" type="pres">
      <dgm:prSet presAssocID="{4D686AAD-7C6F-47C1-8FFB-468D28C894C1}" presName="hierChild5" presStyleCnt="0"/>
      <dgm:spPr/>
    </dgm:pt>
    <dgm:pt modelId="{931123A1-85BB-4AFA-B013-2291BE57CD2D}" type="pres">
      <dgm:prSet presAssocID="{B313284D-82B6-407A-99A8-58AA4B553B96}" presName="Name37" presStyleLbl="parChTrans1D4" presStyleIdx="15" presStyleCnt="20"/>
      <dgm:spPr/>
      <dgm:t>
        <a:bodyPr/>
        <a:lstStyle/>
        <a:p>
          <a:endParaRPr lang="es-MX"/>
        </a:p>
      </dgm:t>
    </dgm:pt>
    <dgm:pt modelId="{FA06A71D-07DB-4F56-89EA-CCD7BEC7B293}" type="pres">
      <dgm:prSet presAssocID="{2D9B11C1-86A6-42F4-BABD-A0F76E50546B}" presName="hierRoot2" presStyleCnt="0">
        <dgm:presLayoutVars>
          <dgm:hierBranch val="init"/>
        </dgm:presLayoutVars>
      </dgm:prSet>
      <dgm:spPr/>
    </dgm:pt>
    <dgm:pt modelId="{3738CF4D-25C0-4E1F-A24B-E94C50A171F9}" type="pres">
      <dgm:prSet presAssocID="{2D9B11C1-86A6-42F4-BABD-A0F76E50546B}" presName="rootComposite" presStyleCnt="0"/>
      <dgm:spPr/>
    </dgm:pt>
    <dgm:pt modelId="{BD8E844A-E465-4B11-BFF3-80C7CB6D222C}" type="pres">
      <dgm:prSet presAssocID="{2D9B11C1-86A6-42F4-BABD-A0F76E50546B}" presName="rootText" presStyleLbl="node4" presStyleIdx="15" presStyleCnt="20" custScaleY="139371">
        <dgm:presLayoutVars>
          <dgm:chPref val="3"/>
        </dgm:presLayoutVars>
      </dgm:prSet>
      <dgm:spPr/>
      <dgm:t>
        <a:bodyPr/>
        <a:lstStyle/>
        <a:p>
          <a:endParaRPr lang="es-MX"/>
        </a:p>
      </dgm:t>
    </dgm:pt>
    <dgm:pt modelId="{07303BD3-5953-471D-8B12-FC3D93FCBD1F}" type="pres">
      <dgm:prSet presAssocID="{2D9B11C1-86A6-42F4-BABD-A0F76E50546B}" presName="rootConnector" presStyleLbl="node4" presStyleIdx="15" presStyleCnt="20"/>
      <dgm:spPr/>
      <dgm:t>
        <a:bodyPr/>
        <a:lstStyle/>
        <a:p>
          <a:endParaRPr lang="es-MX"/>
        </a:p>
      </dgm:t>
    </dgm:pt>
    <dgm:pt modelId="{9D750485-2B8C-4143-A2C1-57E2C955E2A1}" type="pres">
      <dgm:prSet presAssocID="{2D9B11C1-86A6-42F4-BABD-A0F76E50546B}" presName="hierChild4" presStyleCnt="0"/>
      <dgm:spPr/>
    </dgm:pt>
    <dgm:pt modelId="{8C5B3AFD-427F-4E85-8D29-A88E1B3FF42C}" type="pres">
      <dgm:prSet presAssocID="{2D9B11C1-86A6-42F4-BABD-A0F76E50546B}" presName="hierChild5" presStyleCnt="0"/>
      <dgm:spPr/>
    </dgm:pt>
    <dgm:pt modelId="{DFD3A638-66D4-492D-9007-D4655FCE883C}" type="pres">
      <dgm:prSet presAssocID="{B99CDFBB-D6E7-44EC-B9FA-64E36B3BF98E}" presName="hierChild5" presStyleCnt="0"/>
      <dgm:spPr/>
    </dgm:pt>
    <dgm:pt modelId="{45953C01-7DD6-4579-B4DB-2D11DB7A2FAE}" type="pres">
      <dgm:prSet presAssocID="{C52006A0-F099-40E5-BD59-02FAC0429CC2}" presName="hierChild5" presStyleCnt="0"/>
      <dgm:spPr/>
    </dgm:pt>
    <dgm:pt modelId="{7352AE70-BCF7-4305-A973-0E2290793A8E}" type="pres">
      <dgm:prSet presAssocID="{3D8331D5-183A-403D-92E4-2D7B97BEA711}" presName="Name37" presStyleLbl="parChTrans1D2" presStyleIdx="4" presStyleCnt="6"/>
      <dgm:spPr/>
      <dgm:t>
        <a:bodyPr/>
        <a:lstStyle/>
        <a:p>
          <a:endParaRPr lang="es-MX"/>
        </a:p>
      </dgm:t>
    </dgm:pt>
    <dgm:pt modelId="{C4D7F82A-72C6-461B-A9AD-7C1E55A3B810}" type="pres">
      <dgm:prSet presAssocID="{9B26A7B1-D892-4BE3-9AFF-5231082101D1}" presName="hierRoot2" presStyleCnt="0">
        <dgm:presLayoutVars>
          <dgm:hierBranch val="init"/>
        </dgm:presLayoutVars>
      </dgm:prSet>
      <dgm:spPr/>
    </dgm:pt>
    <dgm:pt modelId="{F0206062-FAC6-47DC-8FB6-CB9A11DF6B94}" type="pres">
      <dgm:prSet presAssocID="{9B26A7B1-D892-4BE3-9AFF-5231082101D1}" presName="rootComposite" presStyleCnt="0"/>
      <dgm:spPr/>
    </dgm:pt>
    <dgm:pt modelId="{B0AE93E8-0610-4825-9A8B-FF3AF978DE51}" type="pres">
      <dgm:prSet presAssocID="{9B26A7B1-D892-4BE3-9AFF-5231082101D1}" presName="rootText" presStyleLbl="node2" presStyleIdx="4" presStyleCnt="5">
        <dgm:presLayoutVars>
          <dgm:chPref val="3"/>
        </dgm:presLayoutVars>
      </dgm:prSet>
      <dgm:spPr/>
      <dgm:t>
        <a:bodyPr/>
        <a:lstStyle/>
        <a:p>
          <a:endParaRPr lang="es-MX"/>
        </a:p>
      </dgm:t>
    </dgm:pt>
    <dgm:pt modelId="{6861B41E-F8BA-46B6-9D37-69C12E84D579}" type="pres">
      <dgm:prSet presAssocID="{9B26A7B1-D892-4BE3-9AFF-5231082101D1}" presName="rootConnector" presStyleLbl="node2" presStyleIdx="4" presStyleCnt="5"/>
      <dgm:spPr/>
      <dgm:t>
        <a:bodyPr/>
        <a:lstStyle/>
        <a:p>
          <a:endParaRPr lang="es-MX"/>
        </a:p>
      </dgm:t>
    </dgm:pt>
    <dgm:pt modelId="{BE7303AA-6A70-47D6-A673-79C4E9C52371}" type="pres">
      <dgm:prSet presAssocID="{9B26A7B1-D892-4BE3-9AFF-5231082101D1}" presName="hierChild4" presStyleCnt="0"/>
      <dgm:spPr/>
    </dgm:pt>
    <dgm:pt modelId="{C304C17A-A178-432A-87CA-E3B6B121167D}" type="pres">
      <dgm:prSet presAssocID="{2B792DCE-F626-4CBD-B5F8-DA98FFF48C7A}" presName="Name37" presStyleLbl="parChTrans1D3" presStyleIdx="4" presStyleCnt="5"/>
      <dgm:spPr/>
      <dgm:t>
        <a:bodyPr/>
        <a:lstStyle/>
        <a:p>
          <a:endParaRPr lang="es-MX"/>
        </a:p>
      </dgm:t>
    </dgm:pt>
    <dgm:pt modelId="{875BC84B-1E7F-46B6-B46F-D66E7B82BCFA}" type="pres">
      <dgm:prSet presAssocID="{7B323DA7-B011-452F-8777-E6B3B524527C}" presName="hierRoot2" presStyleCnt="0">
        <dgm:presLayoutVars>
          <dgm:hierBranch val="init"/>
        </dgm:presLayoutVars>
      </dgm:prSet>
      <dgm:spPr/>
    </dgm:pt>
    <dgm:pt modelId="{5ACF25A7-F317-4FD4-8ABA-574120345F38}" type="pres">
      <dgm:prSet presAssocID="{7B323DA7-B011-452F-8777-E6B3B524527C}" presName="rootComposite" presStyleCnt="0"/>
      <dgm:spPr/>
    </dgm:pt>
    <dgm:pt modelId="{624882AC-C651-4CB0-9932-09580568963F}" type="pres">
      <dgm:prSet presAssocID="{7B323DA7-B011-452F-8777-E6B3B524527C}" presName="rootText" presStyleLbl="node3" presStyleIdx="4" presStyleCnt="5">
        <dgm:presLayoutVars>
          <dgm:chPref val="3"/>
        </dgm:presLayoutVars>
      </dgm:prSet>
      <dgm:spPr/>
      <dgm:t>
        <a:bodyPr/>
        <a:lstStyle/>
        <a:p>
          <a:endParaRPr lang="es-MX"/>
        </a:p>
      </dgm:t>
    </dgm:pt>
    <dgm:pt modelId="{0B75370A-ACF3-4A3B-BD6E-295ADE6ED996}" type="pres">
      <dgm:prSet presAssocID="{7B323DA7-B011-452F-8777-E6B3B524527C}" presName="rootConnector" presStyleLbl="node3" presStyleIdx="4" presStyleCnt="5"/>
      <dgm:spPr/>
      <dgm:t>
        <a:bodyPr/>
        <a:lstStyle/>
        <a:p>
          <a:endParaRPr lang="es-MX"/>
        </a:p>
      </dgm:t>
    </dgm:pt>
    <dgm:pt modelId="{023F5554-D5F4-4E67-A80B-41C485A7555A}" type="pres">
      <dgm:prSet presAssocID="{7B323DA7-B011-452F-8777-E6B3B524527C}" presName="hierChild4" presStyleCnt="0"/>
      <dgm:spPr/>
    </dgm:pt>
    <dgm:pt modelId="{8863C6DC-3574-4C64-9258-B5B777E4B6AD}" type="pres">
      <dgm:prSet presAssocID="{E4072FCC-D122-4EFB-BCC9-BBBA201A9B9E}" presName="Name37" presStyleLbl="parChTrans1D4" presStyleIdx="16" presStyleCnt="20"/>
      <dgm:spPr/>
      <dgm:t>
        <a:bodyPr/>
        <a:lstStyle/>
        <a:p>
          <a:endParaRPr lang="es-MX"/>
        </a:p>
      </dgm:t>
    </dgm:pt>
    <dgm:pt modelId="{15A72FA6-44CD-45B2-AD23-3A7A96E0335B}" type="pres">
      <dgm:prSet presAssocID="{415D0364-4063-4F96-A2A3-BE48D501C175}" presName="hierRoot2" presStyleCnt="0">
        <dgm:presLayoutVars>
          <dgm:hierBranch val="init"/>
        </dgm:presLayoutVars>
      </dgm:prSet>
      <dgm:spPr/>
    </dgm:pt>
    <dgm:pt modelId="{607671B2-8277-4DB9-B1E6-BA7941D36B26}" type="pres">
      <dgm:prSet presAssocID="{415D0364-4063-4F96-A2A3-BE48D501C175}" presName="rootComposite" presStyleCnt="0"/>
      <dgm:spPr/>
    </dgm:pt>
    <dgm:pt modelId="{808D98B6-38D6-45AB-9DE6-9546B3A54165}" type="pres">
      <dgm:prSet presAssocID="{415D0364-4063-4F96-A2A3-BE48D501C175}" presName="rootText" presStyleLbl="node4" presStyleIdx="16" presStyleCnt="20">
        <dgm:presLayoutVars>
          <dgm:chPref val="3"/>
        </dgm:presLayoutVars>
      </dgm:prSet>
      <dgm:spPr/>
      <dgm:t>
        <a:bodyPr/>
        <a:lstStyle/>
        <a:p>
          <a:endParaRPr lang="es-MX"/>
        </a:p>
      </dgm:t>
    </dgm:pt>
    <dgm:pt modelId="{5FEBC88A-D9D8-4C62-A43E-1AB1EBB89D8A}" type="pres">
      <dgm:prSet presAssocID="{415D0364-4063-4F96-A2A3-BE48D501C175}" presName="rootConnector" presStyleLbl="node4" presStyleIdx="16" presStyleCnt="20"/>
      <dgm:spPr/>
      <dgm:t>
        <a:bodyPr/>
        <a:lstStyle/>
        <a:p>
          <a:endParaRPr lang="es-MX"/>
        </a:p>
      </dgm:t>
    </dgm:pt>
    <dgm:pt modelId="{8EDE9018-E5EE-41BA-A45C-96BA9E8E05F9}" type="pres">
      <dgm:prSet presAssocID="{415D0364-4063-4F96-A2A3-BE48D501C175}" presName="hierChild4" presStyleCnt="0"/>
      <dgm:spPr/>
    </dgm:pt>
    <dgm:pt modelId="{F615A10A-D403-49F2-9680-8D4964259190}" type="pres">
      <dgm:prSet presAssocID="{415D0364-4063-4F96-A2A3-BE48D501C175}" presName="hierChild5" presStyleCnt="0"/>
      <dgm:spPr/>
    </dgm:pt>
    <dgm:pt modelId="{D34EB39B-0E9B-4375-8CCC-D3325F18BE29}" type="pres">
      <dgm:prSet presAssocID="{EE801BA7-E2A6-4769-B667-782EF4E4301E}" presName="Name37" presStyleLbl="parChTrans1D4" presStyleIdx="17" presStyleCnt="20"/>
      <dgm:spPr/>
      <dgm:t>
        <a:bodyPr/>
        <a:lstStyle/>
        <a:p>
          <a:endParaRPr lang="es-MX"/>
        </a:p>
      </dgm:t>
    </dgm:pt>
    <dgm:pt modelId="{BB958621-0CA9-4840-A6C0-D6212D161497}" type="pres">
      <dgm:prSet presAssocID="{6E845080-236B-4E26-9266-30E72472779F}" presName="hierRoot2" presStyleCnt="0">
        <dgm:presLayoutVars>
          <dgm:hierBranch val="init"/>
        </dgm:presLayoutVars>
      </dgm:prSet>
      <dgm:spPr/>
    </dgm:pt>
    <dgm:pt modelId="{400468F0-13E1-4BFF-A677-30A87BF7626C}" type="pres">
      <dgm:prSet presAssocID="{6E845080-236B-4E26-9266-30E72472779F}" presName="rootComposite" presStyleCnt="0"/>
      <dgm:spPr/>
    </dgm:pt>
    <dgm:pt modelId="{57C576FB-7626-45F5-B29F-FFAF0C549934}" type="pres">
      <dgm:prSet presAssocID="{6E845080-236B-4E26-9266-30E72472779F}" presName="rootText" presStyleLbl="node4" presStyleIdx="17" presStyleCnt="20">
        <dgm:presLayoutVars>
          <dgm:chPref val="3"/>
        </dgm:presLayoutVars>
      </dgm:prSet>
      <dgm:spPr/>
      <dgm:t>
        <a:bodyPr/>
        <a:lstStyle/>
        <a:p>
          <a:endParaRPr lang="es-MX"/>
        </a:p>
      </dgm:t>
    </dgm:pt>
    <dgm:pt modelId="{8417E0DF-F0F2-425A-A1F3-219C7EEB6952}" type="pres">
      <dgm:prSet presAssocID="{6E845080-236B-4E26-9266-30E72472779F}" presName="rootConnector" presStyleLbl="node4" presStyleIdx="17" presStyleCnt="20"/>
      <dgm:spPr/>
      <dgm:t>
        <a:bodyPr/>
        <a:lstStyle/>
        <a:p>
          <a:endParaRPr lang="es-MX"/>
        </a:p>
      </dgm:t>
    </dgm:pt>
    <dgm:pt modelId="{C3F6D2AF-A9F6-4F63-B6B8-3C7EF198D8A3}" type="pres">
      <dgm:prSet presAssocID="{6E845080-236B-4E26-9266-30E72472779F}" presName="hierChild4" presStyleCnt="0"/>
      <dgm:spPr/>
    </dgm:pt>
    <dgm:pt modelId="{025C79A3-D151-41EA-B2D2-729EE82EA46C}" type="pres">
      <dgm:prSet presAssocID="{6E845080-236B-4E26-9266-30E72472779F}" presName="hierChild5" presStyleCnt="0"/>
      <dgm:spPr/>
    </dgm:pt>
    <dgm:pt modelId="{204E3914-3323-4CCA-9025-C73ACC691AC0}" type="pres">
      <dgm:prSet presAssocID="{739AAD3F-09E3-4A4E-BFEB-107BB8EE8DDA}" presName="Name37" presStyleLbl="parChTrans1D4" presStyleIdx="18" presStyleCnt="20"/>
      <dgm:spPr/>
      <dgm:t>
        <a:bodyPr/>
        <a:lstStyle/>
        <a:p>
          <a:endParaRPr lang="es-MX"/>
        </a:p>
      </dgm:t>
    </dgm:pt>
    <dgm:pt modelId="{82F3BDA2-89A8-453C-B7E8-608D4EAD8ACE}" type="pres">
      <dgm:prSet presAssocID="{4D8D863C-2319-4491-A0D5-FA6F5E8B8E3C}" presName="hierRoot2" presStyleCnt="0">
        <dgm:presLayoutVars>
          <dgm:hierBranch val="init"/>
        </dgm:presLayoutVars>
      </dgm:prSet>
      <dgm:spPr/>
    </dgm:pt>
    <dgm:pt modelId="{FB58E26A-02AF-45EE-BFC8-B5D61BAEE7BA}" type="pres">
      <dgm:prSet presAssocID="{4D8D863C-2319-4491-A0D5-FA6F5E8B8E3C}" presName="rootComposite" presStyleCnt="0"/>
      <dgm:spPr/>
    </dgm:pt>
    <dgm:pt modelId="{59BF5BEC-4743-4437-A225-45F5B164F41A}" type="pres">
      <dgm:prSet presAssocID="{4D8D863C-2319-4491-A0D5-FA6F5E8B8E3C}" presName="rootText" presStyleLbl="node4" presStyleIdx="18" presStyleCnt="20" custScaleY="152128" custLinFactNeighborX="-11827" custLinFactNeighborY="4435">
        <dgm:presLayoutVars>
          <dgm:chPref val="3"/>
        </dgm:presLayoutVars>
      </dgm:prSet>
      <dgm:spPr/>
      <dgm:t>
        <a:bodyPr/>
        <a:lstStyle/>
        <a:p>
          <a:endParaRPr lang="es-MX"/>
        </a:p>
      </dgm:t>
    </dgm:pt>
    <dgm:pt modelId="{4E63EBC0-7E4C-4153-88D3-4A8395ECDC3A}" type="pres">
      <dgm:prSet presAssocID="{4D8D863C-2319-4491-A0D5-FA6F5E8B8E3C}" presName="rootConnector" presStyleLbl="node4" presStyleIdx="18" presStyleCnt="20"/>
      <dgm:spPr/>
      <dgm:t>
        <a:bodyPr/>
        <a:lstStyle/>
        <a:p>
          <a:endParaRPr lang="es-MX"/>
        </a:p>
      </dgm:t>
    </dgm:pt>
    <dgm:pt modelId="{AFAFFB79-ED3F-4958-B0E2-F378E603C711}" type="pres">
      <dgm:prSet presAssocID="{4D8D863C-2319-4491-A0D5-FA6F5E8B8E3C}" presName="hierChild4" presStyleCnt="0"/>
      <dgm:spPr/>
    </dgm:pt>
    <dgm:pt modelId="{77D10040-3458-45F7-9FE8-68A6216F4565}" type="pres">
      <dgm:prSet presAssocID="{4D8D863C-2319-4491-A0D5-FA6F5E8B8E3C}" presName="hierChild5" presStyleCnt="0"/>
      <dgm:spPr/>
    </dgm:pt>
    <dgm:pt modelId="{7BFB9F85-71CC-481E-9B12-B55190D44CFC}" type="pres">
      <dgm:prSet presAssocID="{DD2360E9-BA4E-47EE-9019-2F8AE7E5EBAF}" presName="Name37" presStyleLbl="parChTrans1D4" presStyleIdx="19" presStyleCnt="20"/>
      <dgm:spPr/>
      <dgm:t>
        <a:bodyPr/>
        <a:lstStyle/>
        <a:p>
          <a:endParaRPr lang="es-MX"/>
        </a:p>
      </dgm:t>
    </dgm:pt>
    <dgm:pt modelId="{40B4B796-20C3-403D-B374-51107B913B4D}" type="pres">
      <dgm:prSet presAssocID="{D16A1B60-4855-4F0D-B419-AE5CEB3F2998}" presName="hierRoot2" presStyleCnt="0">
        <dgm:presLayoutVars>
          <dgm:hierBranch val="init"/>
        </dgm:presLayoutVars>
      </dgm:prSet>
      <dgm:spPr/>
    </dgm:pt>
    <dgm:pt modelId="{E9FD5F16-E7FA-4AA5-9812-9F68FDF38A4D}" type="pres">
      <dgm:prSet presAssocID="{D16A1B60-4855-4F0D-B419-AE5CEB3F2998}" presName="rootComposite" presStyleCnt="0"/>
      <dgm:spPr/>
    </dgm:pt>
    <dgm:pt modelId="{10201321-2106-47CF-A51E-1F26DD858F37}" type="pres">
      <dgm:prSet presAssocID="{D16A1B60-4855-4F0D-B419-AE5CEB3F2998}" presName="rootText" presStyleLbl="node4" presStyleIdx="19" presStyleCnt="20" custScaleY="142934">
        <dgm:presLayoutVars>
          <dgm:chPref val="3"/>
        </dgm:presLayoutVars>
      </dgm:prSet>
      <dgm:spPr/>
      <dgm:t>
        <a:bodyPr/>
        <a:lstStyle/>
        <a:p>
          <a:endParaRPr lang="es-MX"/>
        </a:p>
      </dgm:t>
    </dgm:pt>
    <dgm:pt modelId="{6D234199-3B02-4B7F-83A9-00AD345FD96A}" type="pres">
      <dgm:prSet presAssocID="{D16A1B60-4855-4F0D-B419-AE5CEB3F2998}" presName="rootConnector" presStyleLbl="node4" presStyleIdx="19" presStyleCnt="20"/>
      <dgm:spPr/>
      <dgm:t>
        <a:bodyPr/>
        <a:lstStyle/>
        <a:p>
          <a:endParaRPr lang="es-MX"/>
        </a:p>
      </dgm:t>
    </dgm:pt>
    <dgm:pt modelId="{544CFD8E-BB93-4FB6-A141-0CA2948B4B3B}" type="pres">
      <dgm:prSet presAssocID="{D16A1B60-4855-4F0D-B419-AE5CEB3F2998}" presName="hierChild4" presStyleCnt="0"/>
      <dgm:spPr/>
    </dgm:pt>
    <dgm:pt modelId="{A16BAF46-DA31-4C9C-8673-310971F84494}" type="pres">
      <dgm:prSet presAssocID="{D16A1B60-4855-4F0D-B419-AE5CEB3F2998}" presName="hierChild5" presStyleCnt="0"/>
      <dgm:spPr/>
    </dgm:pt>
    <dgm:pt modelId="{A74AA6FE-C8B7-432C-B369-72B4E8B31F98}" type="pres">
      <dgm:prSet presAssocID="{7B323DA7-B011-452F-8777-E6B3B524527C}" presName="hierChild5" presStyleCnt="0"/>
      <dgm:spPr/>
    </dgm:pt>
    <dgm:pt modelId="{D36A5332-4B61-4C9B-B38F-8BF6C93E6C97}" type="pres">
      <dgm:prSet presAssocID="{9B26A7B1-D892-4BE3-9AFF-5231082101D1}" presName="hierChild5" presStyleCnt="0"/>
      <dgm:spPr/>
    </dgm:pt>
    <dgm:pt modelId="{81E9B678-E425-4DFA-A245-AEA89609EE95}" type="pres">
      <dgm:prSet presAssocID="{B1E14450-D328-451F-B277-1656E72FB7FE}" presName="hierChild3" presStyleCnt="0"/>
      <dgm:spPr/>
    </dgm:pt>
    <dgm:pt modelId="{9B78C8AD-F364-4B90-B269-CB1B07599BE3}" type="pres">
      <dgm:prSet presAssocID="{7CAD3B5C-80FD-4030-A069-1E85B5D3E429}" presName="Name111" presStyleLbl="parChTrans1D2" presStyleIdx="5" presStyleCnt="6"/>
      <dgm:spPr/>
      <dgm:t>
        <a:bodyPr/>
        <a:lstStyle/>
        <a:p>
          <a:endParaRPr lang="es-MX"/>
        </a:p>
      </dgm:t>
    </dgm:pt>
    <dgm:pt modelId="{9DBD8D93-600E-4605-A1AC-9E7B24D4A596}" type="pres">
      <dgm:prSet presAssocID="{2CFA137E-9F45-49B3-B6F0-C3854ABC4FBA}" presName="hierRoot3" presStyleCnt="0">
        <dgm:presLayoutVars>
          <dgm:hierBranch val="init"/>
        </dgm:presLayoutVars>
      </dgm:prSet>
      <dgm:spPr/>
    </dgm:pt>
    <dgm:pt modelId="{2D4F9090-1DA4-480B-8DC0-E2ECBBC283D1}" type="pres">
      <dgm:prSet presAssocID="{2CFA137E-9F45-49B3-B6F0-C3854ABC4FBA}" presName="rootComposite3" presStyleCnt="0"/>
      <dgm:spPr/>
    </dgm:pt>
    <dgm:pt modelId="{18E41B6E-A6D5-4614-B40E-76A24FF10A0A}" type="pres">
      <dgm:prSet presAssocID="{2CFA137E-9F45-49B3-B6F0-C3854ABC4FBA}" presName="rootText3" presStyleLbl="asst1" presStyleIdx="0" presStyleCnt="1" custLinFactNeighborX="-95879" custLinFactNeighborY="-1189">
        <dgm:presLayoutVars>
          <dgm:chPref val="3"/>
        </dgm:presLayoutVars>
      </dgm:prSet>
      <dgm:spPr/>
      <dgm:t>
        <a:bodyPr/>
        <a:lstStyle/>
        <a:p>
          <a:endParaRPr lang="es-MX"/>
        </a:p>
      </dgm:t>
    </dgm:pt>
    <dgm:pt modelId="{ED23E7C3-D704-45F0-A407-5D73F523DC09}" type="pres">
      <dgm:prSet presAssocID="{2CFA137E-9F45-49B3-B6F0-C3854ABC4FBA}" presName="rootConnector3" presStyleLbl="asst1" presStyleIdx="0" presStyleCnt="1"/>
      <dgm:spPr/>
      <dgm:t>
        <a:bodyPr/>
        <a:lstStyle/>
        <a:p>
          <a:endParaRPr lang="es-MX"/>
        </a:p>
      </dgm:t>
    </dgm:pt>
    <dgm:pt modelId="{C8CC6358-D3E6-4050-A632-9A375060C84B}" type="pres">
      <dgm:prSet presAssocID="{2CFA137E-9F45-49B3-B6F0-C3854ABC4FBA}" presName="hierChild6" presStyleCnt="0"/>
      <dgm:spPr/>
    </dgm:pt>
    <dgm:pt modelId="{33427BBD-FCEC-471A-8FBA-4972639A6168}" type="pres">
      <dgm:prSet presAssocID="{2CFA137E-9F45-49B3-B6F0-C3854ABC4FBA}" presName="hierChild7" presStyleCnt="0"/>
      <dgm:spPr/>
    </dgm:pt>
  </dgm:ptLst>
  <dgm:cxnLst>
    <dgm:cxn modelId="{EBCB741C-514A-4FCC-9BE9-98300DE2D8E0}" type="presOf" srcId="{86F4C231-A3E7-4B39-BE4A-6662FBE39A40}" destId="{384ABC61-5302-4A1F-A468-184DF3A73604}" srcOrd="1" destOrd="0" presId="urn:microsoft.com/office/officeart/2005/8/layout/orgChart1"/>
    <dgm:cxn modelId="{B0F348A9-289B-414E-B027-74A0054474C3}" type="presOf" srcId="{28A7379C-F497-43F0-A7CC-392F3E6302FB}" destId="{B911533B-0483-4C7A-B1EA-AFD8C2F1B657}" srcOrd="1" destOrd="0" presId="urn:microsoft.com/office/officeart/2005/8/layout/orgChart1"/>
    <dgm:cxn modelId="{556C203C-B9F3-41BA-A494-2C354685F7C7}" type="presOf" srcId="{739AAD3F-09E3-4A4E-BFEB-107BB8EE8DDA}" destId="{204E3914-3323-4CCA-9025-C73ACC691AC0}" srcOrd="0" destOrd="0" presId="urn:microsoft.com/office/officeart/2005/8/layout/orgChart1"/>
    <dgm:cxn modelId="{642DA731-39B9-499C-A408-BD2DB9903371}" type="presOf" srcId="{3D8331D5-183A-403D-92E4-2D7B97BEA711}" destId="{7352AE70-BCF7-4305-A973-0E2290793A8E}" srcOrd="0" destOrd="0" presId="urn:microsoft.com/office/officeart/2005/8/layout/orgChart1"/>
    <dgm:cxn modelId="{E1B5AC23-BF13-42DE-918D-967F5CFF49FF}" type="presOf" srcId="{2B792DCE-F626-4CBD-B5F8-DA98FFF48C7A}" destId="{C304C17A-A178-432A-87CA-E3B6B121167D}" srcOrd="0" destOrd="0" presId="urn:microsoft.com/office/officeart/2005/8/layout/orgChart1"/>
    <dgm:cxn modelId="{A16DEB4F-322D-426E-84B7-7D79EC51F718}" type="presOf" srcId="{4972299F-AFC6-44E9-ABC0-2BDC36624C6C}" destId="{67AA1E48-09D4-4331-8E49-B3FE9EBFA009}" srcOrd="1" destOrd="0" presId="urn:microsoft.com/office/officeart/2005/8/layout/orgChart1"/>
    <dgm:cxn modelId="{C1F46919-FD57-42CB-A9F6-8F8C5A0EA732}" srcId="{85060B3C-4B6A-4958-8BD7-D2C525CE1F0D}" destId="{1D963A6D-6B19-4CBD-8430-D80D54B55250}" srcOrd="2" destOrd="0" parTransId="{C2D55B81-88A3-4F0A-B362-B449A3C97D1D}" sibTransId="{CFAF7DA8-498D-4CED-8A47-E0A688FFEA6E}"/>
    <dgm:cxn modelId="{5446C9A8-EC05-481B-B8CF-D944EFFC5419}" type="presOf" srcId="{EBE047DF-1908-4BC6-B87F-2AD5F6869712}" destId="{C049619B-374B-40B3-BBBB-5B4A81EE13D0}" srcOrd="0" destOrd="0" presId="urn:microsoft.com/office/officeart/2005/8/layout/orgChart1"/>
    <dgm:cxn modelId="{724FE06C-121F-4FED-9040-53EA864FC933}" type="presOf" srcId="{D4B5CBAF-97C2-47F3-86A5-994D42924F09}" destId="{6202BA88-A86A-4C6C-BAFB-5222043F8FDC}" srcOrd="1" destOrd="0" presId="urn:microsoft.com/office/officeart/2005/8/layout/orgChart1"/>
    <dgm:cxn modelId="{EDC4F656-CF67-4966-AA52-B9A47B53CF4C}" srcId="{C52006A0-F099-40E5-BD59-02FAC0429CC2}" destId="{B99CDFBB-D6E7-44EC-B9FA-64E36B3BF98E}" srcOrd="0" destOrd="0" parTransId="{ED692A59-D24A-4583-87F9-80A58A6B453F}" sibTransId="{ACAAD61D-4DF9-472B-919D-FB215D7DD142}"/>
    <dgm:cxn modelId="{9FAD1D7A-A29D-490D-A506-AF4D2874DAA2}" type="presOf" srcId="{644720D7-E2C4-4C3C-83E9-4A1C7FB269AB}" destId="{275AF5EE-EDF1-4BCE-B1DA-E3A96F10A145}" srcOrd="0" destOrd="0" presId="urn:microsoft.com/office/officeart/2005/8/layout/orgChart1"/>
    <dgm:cxn modelId="{13D95564-CBC2-460C-BFD4-BFA861527F37}" type="presOf" srcId="{5F6B231C-759F-47E6-AC34-CF7EA948378B}" destId="{43BDFC12-9D61-4FF5-ADED-BFF36C6DF4FE}" srcOrd="0" destOrd="0" presId="urn:microsoft.com/office/officeart/2005/8/layout/orgChart1"/>
    <dgm:cxn modelId="{864B0DE1-A5BA-4AAD-AA35-811E936A3905}" srcId="{B1E14450-D328-451F-B277-1656E72FB7FE}" destId="{2CFA137E-9F45-49B3-B6F0-C3854ABC4FBA}" srcOrd="0" destOrd="0" parTransId="{7CAD3B5C-80FD-4030-A069-1E85B5D3E429}" sibTransId="{BF672A61-E440-4ECB-B85D-13198BFC0FAA}"/>
    <dgm:cxn modelId="{DFB8A9C8-96FF-4262-81AD-FCFA44B21B89}" type="presOf" srcId="{415D0364-4063-4F96-A2A3-BE48D501C175}" destId="{808D98B6-38D6-45AB-9DE6-9546B3A54165}" srcOrd="0" destOrd="0" presId="urn:microsoft.com/office/officeart/2005/8/layout/orgChart1"/>
    <dgm:cxn modelId="{C1C1EDBF-B64E-4CE2-875F-8B7B78249A7D}" srcId="{BD486CA5-28EE-42A9-891E-C2A5B0F155D8}" destId="{B1E14450-D328-451F-B277-1656E72FB7FE}" srcOrd="0" destOrd="0" parTransId="{427256E6-1805-4E09-8FF0-FE1AEC3B7BB2}" sibTransId="{E1E79F2C-EB32-4DEF-9B20-C3F2E057E83C}"/>
    <dgm:cxn modelId="{08ECFC6F-5042-4858-8C28-AFBF3F37A112}" type="presOf" srcId="{4D686AAD-7C6F-47C1-8FFB-468D28C894C1}" destId="{EFB4B90A-2271-4B7C-94A3-78241A7FB3AC}" srcOrd="0" destOrd="0" presId="urn:microsoft.com/office/officeart/2005/8/layout/orgChart1"/>
    <dgm:cxn modelId="{356C4CD5-3C44-49A4-BC3E-ACA33C2C9E50}" srcId="{B1E14450-D328-451F-B277-1656E72FB7FE}" destId="{63238F58-216E-424E-99ED-FD9A95241DDC}" srcOrd="3" destOrd="0" parTransId="{87EA9A2E-99E7-4307-A627-29ECF7C49A20}" sibTransId="{73697B02-6A0F-44B4-9EAC-354150BA03DB}"/>
    <dgm:cxn modelId="{92C23AAC-1ABE-4F54-94A7-FCEDE44848C7}" type="presOf" srcId="{7CAD3B5C-80FD-4030-A069-1E85B5D3E429}" destId="{9B78C8AD-F364-4B90-B269-CB1B07599BE3}" srcOrd="0" destOrd="0" presId="urn:microsoft.com/office/officeart/2005/8/layout/orgChart1"/>
    <dgm:cxn modelId="{61D4AC48-1748-4045-970C-7FFAFD653612}" type="presOf" srcId="{A49C6021-52FB-4A0C-8C6F-2A90CAD12121}" destId="{CE4EA3DA-F621-44AA-99B7-C432685F0207}" srcOrd="0" destOrd="0" presId="urn:microsoft.com/office/officeart/2005/8/layout/orgChart1"/>
    <dgm:cxn modelId="{1B6607B2-1F3A-4A0F-B175-B1808DD9249D}" type="presOf" srcId="{FF29B0D9-D752-4F53-92BF-C352C4143F00}" destId="{E3118A91-4B3A-4078-B3C8-AC0D7D3FDB0A}" srcOrd="0" destOrd="0" presId="urn:microsoft.com/office/officeart/2005/8/layout/orgChart1"/>
    <dgm:cxn modelId="{35DB5198-8A8F-44FB-AB66-D874F1B7FB64}" type="presOf" srcId="{E6B3FBC3-6DD0-47A8-8771-96F062A1E914}" destId="{7AC2360F-4D69-4CB5-93C5-2E306D87318D}" srcOrd="0" destOrd="0" presId="urn:microsoft.com/office/officeart/2005/8/layout/orgChart1"/>
    <dgm:cxn modelId="{52D5EAC1-7B77-4A88-8EB7-BEB673C0F8B9}" type="presOf" srcId="{22CFFB53-C6B0-48A3-A327-1BCC5DCC37FF}" destId="{8DA2C93A-FE2F-4002-9132-A31AC4C924E5}" srcOrd="1" destOrd="0" presId="urn:microsoft.com/office/officeart/2005/8/layout/orgChart1"/>
    <dgm:cxn modelId="{4F771867-9120-4AB1-85DA-BE0D9B6B75CD}" type="presOf" srcId="{9C83D68D-C15E-4141-B04F-8277982F0C2B}" destId="{C3F4145F-5ED5-46E5-B641-D0A6C9C6103B}" srcOrd="0" destOrd="0" presId="urn:microsoft.com/office/officeart/2005/8/layout/orgChart1"/>
    <dgm:cxn modelId="{F37126C3-7ACF-47AB-8638-A0FC60D39FAC}" type="presOf" srcId="{4972299F-AFC6-44E9-ABC0-2BDC36624C6C}" destId="{142DA1F3-08D8-4751-821F-7FC9B8BF4422}" srcOrd="0" destOrd="0" presId="urn:microsoft.com/office/officeart/2005/8/layout/orgChart1"/>
    <dgm:cxn modelId="{72673316-BB8C-4CB9-AF4F-837FF0D4A4BC}" type="presOf" srcId="{B99CDFBB-D6E7-44EC-B9FA-64E36B3BF98E}" destId="{5F7CBB86-983D-4AD2-B8CE-CA440BA32CD6}" srcOrd="0" destOrd="0" presId="urn:microsoft.com/office/officeart/2005/8/layout/orgChart1"/>
    <dgm:cxn modelId="{05AC43B7-DE81-44A1-B391-0BA8331787DE}" type="presOf" srcId="{4D686AAD-7C6F-47C1-8FFB-468D28C894C1}" destId="{257B6A96-3359-4E98-BDF3-18FD31472206}" srcOrd="1" destOrd="0" presId="urn:microsoft.com/office/officeart/2005/8/layout/orgChart1"/>
    <dgm:cxn modelId="{2CFC535C-F9C2-41BD-8B4E-4A12232C504D}" type="presOf" srcId="{F178A755-9D2D-42EE-BC6C-90C1CD0A8720}" destId="{5B8C4965-3FDA-4E25-859E-30C27EF565E6}" srcOrd="0" destOrd="0" presId="urn:microsoft.com/office/officeart/2005/8/layout/orgChart1"/>
    <dgm:cxn modelId="{E5AAD650-7E20-4FCD-8015-61C8563160F5}" type="presOf" srcId="{102D34B4-8BA9-485F-A14B-67563AE46C53}" destId="{BD544344-E657-46B2-80A9-D1350ABC9D21}" srcOrd="0" destOrd="0" presId="urn:microsoft.com/office/officeart/2005/8/layout/orgChart1"/>
    <dgm:cxn modelId="{A24AF6F5-E1B1-455F-9A6D-079FE91AF617}" type="presOf" srcId="{102D34B4-8BA9-485F-A14B-67563AE46C53}" destId="{0D9247D0-B82A-41E9-9A05-6DC8C73FF380}" srcOrd="1" destOrd="0" presId="urn:microsoft.com/office/officeart/2005/8/layout/orgChart1"/>
    <dgm:cxn modelId="{374989CA-D608-4BEF-8C55-4861E1E19953}" type="presOf" srcId="{2CFA137E-9F45-49B3-B6F0-C3854ABC4FBA}" destId="{18E41B6E-A6D5-4614-B40E-76A24FF10A0A}" srcOrd="0" destOrd="0" presId="urn:microsoft.com/office/officeart/2005/8/layout/orgChart1"/>
    <dgm:cxn modelId="{EDD5CEB1-D46B-4047-8689-B7A7447A954F}" srcId="{86F4C231-A3E7-4B39-BE4A-6662FBE39A40}" destId="{9EC17702-8BB8-43AB-9ACE-10CCBA1D7891}" srcOrd="0" destOrd="0" parTransId="{086C662D-C4FC-454F-B649-B60A4B6C56D3}" sibTransId="{238FE32B-2AA0-4B52-A50E-31C3FB97E04F}"/>
    <dgm:cxn modelId="{8A479872-E9FB-4998-B259-25FD5263DD34}" type="presOf" srcId="{2D9CD017-F67B-4A43-B6FD-D8A20523BF62}" destId="{A9BFA063-F094-4F72-A119-448B8DD098FE}" srcOrd="0" destOrd="0" presId="urn:microsoft.com/office/officeart/2005/8/layout/orgChart1"/>
    <dgm:cxn modelId="{978FD1E8-8C17-4E2B-A009-FE39B2248E58}" type="presOf" srcId="{DD2360E9-BA4E-47EE-9019-2F8AE7E5EBAF}" destId="{7BFB9F85-71CC-481E-9B12-B55190D44CFC}" srcOrd="0" destOrd="0" presId="urn:microsoft.com/office/officeart/2005/8/layout/orgChart1"/>
    <dgm:cxn modelId="{A1355A79-C583-4CE0-A740-40CCF5AC639F}" type="presOf" srcId="{6E845080-236B-4E26-9266-30E72472779F}" destId="{57C576FB-7626-45F5-B29F-FFAF0C549934}" srcOrd="0" destOrd="0" presId="urn:microsoft.com/office/officeart/2005/8/layout/orgChart1"/>
    <dgm:cxn modelId="{50CB78B7-6264-4E5A-9635-26F8BCD9C842}" type="presOf" srcId="{D4B5CBAF-97C2-47F3-86A5-994D42924F09}" destId="{64A8D18B-3038-4E41-811D-49566DB90B81}" srcOrd="0" destOrd="0" presId="urn:microsoft.com/office/officeart/2005/8/layout/orgChart1"/>
    <dgm:cxn modelId="{5BA1F85C-9AEB-4467-ACAD-A8CE95CB2F56}" type="presOf" srcId="{49BE3DAC-A2AA-436D-9404-9DEA32A8F5FE}" destId="{92042F6B-FDAD-4799-AE56-A194BD75C101}" srcOrd="1" destOrd="0" presId="urn:microsoft.com/office/officeart/2005/8/layout/orgChart1"/>
    <dgm:cxn modelId="{1DE270E1-C8A4-470E-9919-5B73CECCAC9B}" type="presOf" srcId="{36536882-A470-4B7B-A2C5-A4CFDB74D81B}" destId="{6DC353C1-57B0-4D2D-B318-FAA309649BC0}" srcOrd="1" destOrd="0" presId="urn:microsoft.com/office/officeart/2005/8/layout/orgChart1"/>
    <dgm:cxn modelId="{14232B97-F952-4AC0-BB46-DAC3B22B2855}" type="presOf" srcId="{086C662D-C4FC-454F-B649-B60A4B6C56D3}" destId="{50524FD5-0F57-413C-8BB0-E4B9EF56BA15}" srcOrd="0" destOrd="0" presId="urn:microsoft.com/office/officeart/2005/8/layout/orgChart1"/>
    <dgm:cxn modelId="{A283B824-4546-4FE8-8EB1-722E027292F1}" type="presOf" srcId="{85060B3C-4B6A-4958-8BD7-D2C525CE1F0D}" destId="{555A8B70-2CB3-4E8C-8DD4-F54921462DFA}" srcOrd="0" destOrd="0" presId="urn:microsoft.com/office/officeart/2005/8/layout/orgChart1"/>
    <dgm:cxn modelId="{F79D7420-F7DC-44B6-90BC-87AA9241CD20}" srcId="{9EC17702-8BB8-43AB-9ACE-10CCBA1D7891}" destId="{D4B5CBAF-97C2-47F3-86A5-994D42924F09}" srcOrd="0" destOrd="0" parTransId="{463438DB-D2CB-4DCD-A397-D3E255D62132}" sibTransId="{0B8F1D93-AB10-43DD-BC8D-074CC284A98C}"/>
    <dgm:cxn modelId="{DE1B8EDB-9819-4E29-8AE4-2536BDA5C662}" type="presOf" srcId="{406FD0D5-C39B-46DF-BD77-61F1A4F0BF89}" destId="{FAC54C12-7F1C-4485-BD6F-B8017322A193}" srcOrd="0" destOrd="0" presId="urn:microsoft.com/office/officeart/2005/8/layout/orgChart1"/>
    <dgm:cxn modelId="{A7FBCA64-2C9B-4455-86C0-CFF10D33A834}" type="presOf" srcId="{36536882-A470-4B7B-A2C5-A4CFDB74D81B}" destId="{A4A71B7C-DAEF-47C1-8343-754430585244}" srcOrd="0" destOrd="0" presId="urn:microsoft.com/office/officeart/2005/8/layout/orgChart1"/>
    <dgm:cxn modelId="{754C0374-7BB8-464D-9114-C35C2E20B9FB}" type="presOf" srcId="{177EA569-3F49-4F28-8A63-0B58FC7D9ED4}" destId="{5B18000F-1700-440B-ABFD-151F1607111A}" srcOrd="0" destOrd="0" presId="urn:microsoft.com/office/officeart/2005/8/layout/orgChart1"/>
    <dgm:cxn modelId="{91AB986C-57DA-4DB6-966E-6F2380AB0B74}" srcId="{B1E14450-D328-451F-B277-1656E72FB7FE}" destId="{86F4C231-A3E7-4B39-BE4A-6662FBE39A40}" srcOrd="1" destOrd="0" parTransId="{35909479-6006-483E-BDCA-1A8D789B900C}" sibTransId="{67D9C1D3-078B-4D5F-87B3-E77F319F687C}"/>
    <dgm:cxn modelId="{F1EE84FD-3BEB-4F54-8FA7-6AA023F09359}" type="presOf" srcId="{F0AA8C99-D1AA-4E34-B09F-92A691CAB85F}" destId="{471DC4EC-DD9D-41DE-AD70-056EF57D9EBD}" srcOrd="0" destOrd="0" presId="urn:microsoft.com/office/officeart/2005/8/layout/orgChart1"/>
    <dgm:cxn modelId="{72269B95-8750-4F85-9266-62C7849F0753}" type="presOf" srcId="{D69EC007-D26D-42AA-9D68-C08EB653AD26}" destId="{6A7A2BCC-B7E2-4FA8-B387-AB213C953F25}" srcOrd="0" destOrd="0" presId="urn:microsoft.com/office/officeart/2005/8/layout/orgChart1"/>
    <dgm:cxn modelId="{359BBB65-5BF4-42A2-93EE-46E9A28B4696}" type="presOf" srcId="{9B26A7B1-D892-4BE3-9AFF-5231082101D1}" destId="{6861B41E-F8BA-46B6-9D37-69C12E84D579}" srcOrd="1" destOrd="0" presId="urn:microsoft.com/office/officeart/2005/8/layout/orgChart1"/>
    <dgm:cxn modelId="{F8ED846E-B11D-49FB-824E-279DD54CA8D4}" type="presOf" srcId="{87EA9A2E-99E7-4307-A627-29ECF7C49A20}" destId="{E19CADD8-2B33-4923-9083-329C8E19BD28}" srcOrd="0" destOrd="0" presId="urn:microsoft.com/office/officeart/2005/8/layout/orgChart1"/>
    <dgm:cxn modelId="{F2222813-0022-4D19-A1ED-125F7D2C414E}" srcId="{B99CDFBB-D6E7-44EC-B9FA-64E36B3BF98E}" destId="{4D686AAD-7C6F-47C1-8FFB-468D28C894C1}" srcOrd="2" destOrd="0" parTransId="{D69EC007-D26D-42AA-9D68-C08EB653AD26}" sibTransId="{AF521C54-CBAE-4CC8-AFC5-BC65C9AC0933}"/>
    <dgm:cxn modelId="{09402F37-65AD-44F0-8868-05FEB2B39DA4}" type="presOf" srcId="{406FD0D5-C39B-46DF-BD77-61F1A4F0BF89}" destId="{171658E4-48CA-4B01-9EB9-3B1E19445C5E}" srcOrd="1" destOrd="0" presId="urn:microsoft.com/office/officeart/2005/8/layout/orgChart1"/>
    <dgm:cxn modelId="{218F4FBA-CC5B-4A8D-96E9-78D35976FE24}" type="presOf" srcId="{7B323DA7-B011-452F-8777-E6B3B524527C}" destId="{0B75370A-ACF3-4A3B-BD6E-295ADE6ED996}" srcOrd="1" destOrd="0" presId="urn:microsoft.com/office/officeart/2005/8/layout/orgChart1"/>
    <dgm:cxn modelId="{C658DB58-4420-4B5E-93A7-887485D53A31}" type="presOf" srcId="{9EB158A6-02AC-469C-A192-497C29D79237}" destId="{1C9E43BD-F98C-4B2F-9186-4503616D47C0}" srcOrd="0" destOrd="0" presId="urn:microsoft.com/office/officeart/2005/8/layout/orgChart1"/>
    <dgm:cxn modelId="{09038137-60FA-435A-BA20-B50FC4900E64}" type="presOf" srcId="{28A7379C-F497-43F0-A7CC-392F3E6302FB}" destId="{5BA2AAD4-6A8D-4513-B0C5-024FF3039D2A}" srcOrd="0" destOrd="0" presId="urn:microsoft.com/office/officeart/2005/8/layout/orgChart1"/>
    <dgm:cxn modelId="{CE4622E3-BD07-40A2-8A86-9CDDEB1A55C8}" srcId="{7B323DA7-B011-452F-8777-E6B3B524527C}" destId="{415D0364-4063-4F96-A2A3-BE48D501C175}" srcOrd="0" destOrd="0" parTransId="{E4072FCC-D122-4EFB-BCC9-BBBA201A9B9E}" sibTransId="{267CD261-BB32-4D69-A6F1-368CEBF616C9}"/>
    <dgm:cxn modelId="{63B5B9A7-7C65-4F59-87D2-ECD799112156}" type="presOf" srcId="{72694BF2-8519-42E7-A23D-B1DABAEC8311}" destId="{8D7B88EB-AD95-443A-930A-78FE970A561B}" srcOrd="0" destOrd="0" presId="urn:microsoft.com/office/officeart/2005/8/layout/orgChart1"/>
    <dgm:cxn modelId="{1759AD59-B5B0-4D08-AE4C-689623D031DB}" type="presOf" srcId="{BD486CA5-28EE-42A9-891E-C2A5B0F155D8}" destId="{1B3E4327-B3DB-446F-BC20-DAC652B7AC81}" srcOrd="0" destOrd="0" presId="urn:microsoft.com/office/officeart/2005/8/layout/orgChart1"/>
    <dgm:cxn modelId="{099130E4-C363-42EA-8D09-2D37DA0345B8}" type="presOf" srcId="{8E289475-53BA-49C0-AD32-7B8951DDB7F9}" destId="{44F2F494-B059-41FB-9590-218DA655B345}" srcOrd="1" destOrd="0" presId="urn:microsoft.com/office/officeart/2005/8/layout/orgChart1"/>
    <dgm:cxn modelId="{4834A46A-2189-4D1C-8012-CBE22B6987CB}" type="presOf" srcId="{9EC17702-8BB8-43AB-9ACE-10CCBA1D7891}" destId="{17CBBC37-1B6E-4B19-8696-7A7091433B46}" srcOrd="1" destOrd="0" presId="urn:microsoft.com/office/officeart/2005/8/layout/orgChart1"/>
    <dgm:cxn modelId="{80011FE6-6526-4327-8707-ACD5F472D88F}" type="presOf" srcId="{6E845080-236B-4E26-9266-30E72472779F}" destId="{8417E0DF-F0F2-425A-A1F3-219C7EEB6952}" srcOrd="1" destOrd="0" presId="urn:microsoft.com/office/officeart/2005/8/layout/orgChart1"/>
    <dgm:cxn modelId="{0069977E-9A34-4658-9CB7-CA7B40B80D2B}" type="presOf" srcId="{D16A1B60-4855-4F0D-B419-AE5CEB3F2998}" destId="{10201321-2106-47CF-A51E-1F26DD858F37}" srcOrd="0" destOrd="0" presId="urn:microsoft.com/office/officeart/2005/8/layout/orgChart1"/>
    <dgm:cxn modelId="{73877416-4742-4054-BA8A-626F09423430}" type="presOf" srcId="{C52006A0-F099-40E5-BD59-02FAC0429CC2}" destId="{80D8AE50-BA17-444F-A13B-470DC4749655}" srcOrd="1" destOrd="0" presId="urn:microsoft.com/office/officeart/2005/8/layout/orgChart1"/>
    <dgm:cxn modelId="{40AAB13E-F3E3-4A18-B9EB-AA566CEF9678}" type="presOf" srcId="{1C6AA319-4F66-48DB-BEAC-5150EE26281F}" destId="{2E806426-62D0-4C00-AB08-633CE3022469}" srcOrd="1" destOrd="0" presId="urn:microsoft.com/office/officeart/2005/8/layout/orgChart1"/>
    <dgm:cxn modelId="{C1BD919A-B5FD-464E-94EF-C246AC1C11EC}" srcId="{7B323DA7-B011-452F-8777-E6B3B524527C}" destId="{6E845080-236B-4E26-9266-30E72472779F}" srcOrd="1" destOrd="0" parTransId="{EE801BA7-E2A6-4769-B667-782EF4E4301E}" sibTransId="{35AF2E38-F8FD-484C-AB17-DE57E6EE29F8}"/>
    <dgm:cxn modelId="{EF8C274A-467D-4D70-B8C1-F112A2362F02}" type="presOf" srcId="{415D0364-4063-4F96-A2A3-BE48D501C175}" destId="{5FEBC88A-D9D8-4C62-A43E-1AB1EBB89D8A}" srcOrd="1" destOrd="0" presId="urn:microsoft.com/office/officeart/2005/8/layout/orgChart1"/>
    <dgm:cxn modelId="{E9AB3FC1-2FFE-4BFF-9385-D783B8721561}" type="presOf" srcId="{4D8D863C-2319-4491-A0D5-FA6F5E8B8E3C}" destId="{4E63EBC0-7E4C-4153-88D3-4A8395ECDC3A}" srcOrd="1" destOrd="0" presId="urn:microsoft.com/office/officeart/2005/8/layout/orgChart1"/>
    <dgm:cxn modelId="{325E400C-E3F9-4DAC-AA3C-BC7EE06B078E}" type="presOf" srcId="{B5B9B6E1-857E-49F5-93CF-F635BE513F28}" destId="{88A3A585-AEAD-49F5-993A-02933125DAFB}" srcOrd="0" destOrd="0" presId="urn:microsoft.com/office/officeart/2005/8/layout/orgChart1"/>
    <dgm:cxn modelId="{F65290DA-C006-4919-8236-4725EFDADDBA}" type="presOf" srcId="{B313284D-82B6-407A-99A8-58AA4B553B96}" destId="{931123A1-85BB-4AFA-B013-2291BE57CD2D}" srcOrd="0" destOrd="0" presId="urn:microsoft.com/office/officeart/2005/8/layout/orgChart1"/>
    <dgm:cxn modelId="{B7B12636-727D-4E5D-A440-45F11D77A0E7}" type="presOf" srcId="{EBE047DF-1908-4BC6-B87F-2AD5F6869712}" destId="{EDE1EEBF-1112-4FC5-98E9-2A82DC74002B}" srcOrd="1" destOrd="0" presId="urn:microsoft.com/office/officeart/2005/8/layout/orgChart1"/>
    <dgm:cxn modelId="{FD2E28C0-7EE8-4C42-98B7-1D03D75C42C5}" srcId="{9EC17702-8BB8-43AB-9ACE-10CCBA1D7891}" destId="{EBE047DF-1908-4BC6-B87F-2AD5F6869712}" srcOrd="3" destOrd="0" parTransId="{B9EF4F25-3527-4A92-9FE7-2E0ECC537993}" sibTransId="{C8BA2420-6AC1-4CF3-BDA1-C959C8D41093}"/>
    <dgm:cxn modelId="{D005480F-EA40-4B09-BC93-A0F64CD3D4A1}" srcId="{1C6AA319-4F66-48DB-BEAC-5150EE26281F}" destId="{22CFFB53-C6B0-48A3-A327-1BCC5DCC37FF}" srcOrd="0" destOrd="0" parTransId="{72694BF2-8519-42E7-A23D-B1DABAEC8311}" sibTransId="{502C8272-E497-4EEB-87E7-556486FA82D6}"/>
    <dgm:cxn modelId="{2BA6EF63-8E3D-412F-8DFA-32546068C61E}" type="presOf" srcId="{D16A1B60-4855-4F0D-B419-AE5CEB3F2998}" destId="{6D234199-3B02-4B7F-83A9-00AD345FD96A}" srcOrd="1" destOrd="0" presId="urn:microsoft.com/office/officeart/2005/8/layout/orgChart1"/>
    <dgm:cxn modelId="{C37EA91D-78B7-447E-A3D8-BFCA2AC9AE18}" type="presOf" srcId="{22CFFB53-C6B0-48A3-A327-1BCC5DCC37FF}" destId="{9E678DF1-AB16-4960-8B9C-EEF5BAE63CAD}" srcOrd="0" destOrd="0" presId="urn:microsoft.com/office/officeart/2005/8/layout/orgChart1"/>
    <dgm:cxn modelId="{F9928873-29DD-408B-83FC-AEADB3E3B658}" srcId="{9B26A7B1-D892-4BE3-9AFF-5231082101D1}" destId="{7B323DA7-B011-452F-8777-E6B3B524527C}" srcOrd="0" destOrd="0" parTransId="{2B792DCE-F626-4CBD-B5F8-DA98FFF48C7A}" sibTransId="{FDA6E08D-64B8-4628-9D54-0F342C7E202D}"/>
    <dgm:cxn modelId="{26B45317-71F2-4094-A023-3084330F650E}" srcId="{B1E14450-D328-451F-B277-1656E72FB7FE}" destId="{9B26A7B1-D892-4BE3-9AFF-5231082101D1}" srcOrd="5" destOrd="0" parTransId="{3D8331D5-183A-403D-92E4-2D7B97BEA711}" sibTransId="{4BBE39C1-4570-4E65-9B3F-4CA339AA8831}"/>
    <dgm:cxn modelId="{92E81D3D-5C3C-4EA7-B4EF-A130D01D3EE9}" type="presOf" srcId="{35909479-6006-483E-BDCA-1A8D789B900C}" destId="{5675C922-8706-4EA8-B5A7-C766D598285B}" srcOrd="0" destOrd="0" presId="urn:microsoft.com/office/officeart/2005/8/layout/orgChart1"/>
    <dgm:cxn modelId="{3E30348D-8158-4ED0-9178-9E09DEECFEE3}" type="presOf" srcId="{F8BED596-1FDF-4711-A768-E5DC0FBDE1BF}" destId="{7843488A-04C8-418F-A2D7-8093A650D78F}" srcOrd="0" destOrd="0" presId="urn:microsoft.com/office/officeart/2005/8/layout/orgChart1"/>
    <dgm:cxn modelId="{CC66D73E-501A-40EA-AB02-A5D79E667882}" srcId="{85060B3C-4B6A-4958-8BD7-D2C525CE1F0D}" destId="{5B203B0A-BB67-4AE6-B464-ACD87F080DB9}" srcOrd="1" destOrd="0" parTransId="{E0A68EA2-5680-455C-A9DF-C4C893A3CE55}" sibTransId="{EB9CCCAC-6C49-4D74-8D06-4441B1E0D6DC}"/>
    <dgm:cxn modelId="{60DCDEF8-4E75-466E-BBD3-0A804A426808}" type="presOf" srcId="{F8BED596-1FDF-4711-A768-E5DC0FBDE1BF}" destId="{29EC4B5F-0C47-45A0-822C-124D84A07454}" srcOrd="1" destOrd="0" presId="urn:microsoft.com/office/officeart/2005/8/layout/orgChart1"/>
    <dgm:cxn modelId="{2EB97E83-D4F7-4553-9642-6DC6B3331CAF}" type="presOf" srcId="{E0A68EA2-5680-455C-A9DF-C4C893A3CE55}" destId="{16D46259-F41D-446A-8B3C-2C929E13E732}" srcOrd="0" destOrd="0" presId="urn:microsoft.com/office/officeart/2005/8/layout/orgChart1"/>
    <dgm:cxn modelId="{AF8E04AD-DF63-49C2-A8F4-041FFE882337}" type="presOf" srcId="{463438DB-D2CB-4DCD-A397-D3E255D62132}" destId="{0A184E45-4F51-477E-B012-B3A9C7F8C37A}" srcOrd="0" destOrd="0" presId="urn:microsoft.com/office/officeart/2005/8/layout/orgChart1"/>
    <dgm:cxn modelId="{BEF412A4-116C-4FAC-824D-055F9E16ADAD}" type="presOf" srcId="{7B323DA7-B011-452F-8777-E6B3B524527C}" destId="{624882AC-C651-4CB0-9932-09580568963F}" srcOrd="0" destOrd="0" presId="urn:microsoft.com/office/officeart/2005/8/layout/orgChart1"/>
    <dgm:cxn modelId="{6B9B1626-1253-44C6-8AD4-8BF619538762}" srcId="{A49C6021-52FB-4A0C-8C6F-2A90CAD12121}" destId="{1C6AA319-4F66-48DB-BEAC-5150EE26281F}" srcOrd="0" destOrd="0" parTransId="{644720D7-E2C4-4C3C-83E9-4A1C7FB269AB}" sibTransId="{3B10F989-E6FF-4B89-B076-EB3312EC6422}"/>
    <dgm:cxn modelId="{719585D3-F05E-4B8A-B629-6E4B5EA17091}" type="presOf" srcId="{C31BADB7-AB4C-4193-8B2F-6EC9D0D59203}" destId="{58FF0021-96E3-4215-8C7B-52B9FBF94B5E}" srcOrd="0" destOrd="0" presId="urn:microsoft.com/office/officeart/2005/8/layout/orgChart1"/>
    <dgm:cxn modelId="{B91314AE-3EC2-477C-A124-00E242B6B848}" type="presOf" srcId="{49BE3DAC-A2AA-436D-9404-9DEA32A8F5FE}" destId="{4938C509-487F-4C1F-BB11-77999E8F25A6}" srcOrd="0" destOrd="0" presId="urn:microsoft.com/office/officeart/2005/8/layout/orgChart1"/>
    <dgm:cxn modelId="{24F091B4-D461-4360-9F1F-BF5D6E15E67B}" type="presOf" srcId="{F178A755-9D2D-42EE-BC6C-90C1CD0A8720}" destId="{AFA09E2D-72F0-4E69-ADB8-85C4505E3BC7}" srcOrd="1" destOrd="0" presId="urn:microsoft.com/office/officeart/2005/8/layout/orgChart1"/>
    <dgm:cxn modelId="{786FD16E-F474-4F83-8312-84B47FBEA1D6}" type="presOf" srcId="{C52006A0-F099-40E5-BD59-02FAC0429CC2}" destId="{D1E9F47A-BBD5-440D-984E-26BD03968F4A}" srcOrd="0" destOrd="0" presId="urn:microsoft.com/office/officeart/2005/8/layout/orgChart1"/>
    <dgm:cxn modelId="{81899CE3-0791-44A9-9503-5DD0359CBAAA}" type="presOf" srcId="{9F137D11-F84B-4785-B6C9-658EC239A184}" destId="{A58A49E0-66FD-4CA5-A903-68647B35787A}" srcOrd="0" destOrd="0" presId="urn:microsoft.com/office/officeart/2005/8/layout/orgChart1"/>
    <dgm:cxn modelId="{1C9F9478-48F5-4CE5-980F-E3C5A6784108}" type="presOf" srcId="{9B26A7B1-D892-4BE3-9AFF-5231082101D1}" destId="{B0AE93E8-0610-4825-9A8B-FF3AF978DE51}" srcOrd="0" destOrd="0" presId="urn:microsoft.com/office/officeart/2005/8/layout/orgChart1"/>
    <dgm:cxn modelId="{55E8A443-5D28-47DD-9949-A976E1C5CB5E}" srcId="{B99CDFBB-D6E7-44EC-B9FA-64E36B3BF98E}" destId="{8E289475-53BA-49C0-AD32-7B8951DDB7F9}" srcOrd="1" destOrd="0" parTransId="{2D9CD017-F67B-4A43-B6FD-D8A20523BF62}" sibTransId="{67AC1466-F123-43B3-851F-5D0C14F05CC4}"/>
    <dgm:cxn modelId="{10DBDACA-DDFB-45AC-B7C3-8B04269467CF}" type="presOf" srcId="{EE801BA7-E2A6-4769-B667-782EF4E4301E}" destId="{D34EB39B-0E9B-4375-8CCC-D3325F18BE29}" srcOrd="0" destOrd="0" presId="urn:microsoft.com/office/officeart/2005/8/layout/orgChart1"/>
    <dgm:cxn modelId="{1D89EE20-4492-40D0-A9EF-4762D6DC0174}" type="presOf" srcId="{B1E14450-D328-451F-B277-1656E72FB7FE}" destId="{DC7BEFF9-A12D-4306-9E59-641B845DE893}" srcOrd="0" destOrd="0" presId="urn:microsoft.com/office/officeart/2005/8/layout/orgChart1"/>
    <dgm:cxn modelId="{A8564F8A-F333-4843-B7BC-C1BE0A2192CD}" srcId="{63238F58-216E-424E-99ED-FD9A95241DDC}" destId="{85060B3C-4B6A-4958-8BD7-D2C525CE1F0D}" srcOrd="0" destOrd="0" parTransId="{B5B9B6E1-857E-49F5-93CF-F635BE513F28}" sibTransId="{6D83C73A-2D26-4AF7-B396-BF7D50A73945}"/>
    <dgm:cxn modelId="{8B5ECED7-E9F5-46E2-8A1E-755405838744}" type="presOf" srcId="{2D9B11C1-86A6-42F4-BABD-A0F76E50546B}" destId="{07303BD3-5953-471D-8B12-FC3D93FCBD1F}" srcOrd="1" destOrd="0" presId="urn:microsoft.com/office/officeart/2005/8/layout/orgChart1"/>
    <dgm:cxn modelId="{13D0BCF6-2EDE-4B21-923E-E9C12EE6CB18}" type="presOf" srcId="{C2D55B81-88A3-4F0A-B362-B449A3C97D1D}" destId="{FBEC29F8-7AFD-4454-8063-04B005BC1CF3}" srcOrd="0" destOrd="0" presId="urn:microsoft.com/office/officeart/2005/8/layout/orgChart1"/>
    <dgm:cxn modelId="{1EF8B601-1E92-4C69-B153-110786E0B414}" type="presOf" srcId="{1D963A6D-6B19-4CBD-8430-D80D54B55250}" destId="{3DF86665-3D0A-4181-AB08-BD632A640F62}" srcOrd="0" destOrd="0" presId="urn:microsoft.com/office/officeart/2005/8/layout/orgChart1"/>
    <dgm:cxn modelId="{1CE1AD57-91C7-49DE-9874-1E91D73A4625}" type="presOf" srcId="{2CFA137E-9F45-49B3-B6F0-C3854ABC4FBA}" destId="{ED23E7C3-D704-45F0-A407-5D73F523DC09}" srcOrd="1" destOrd="0" presId="urn:microsoft.com/office/officeart/2005/8/layout/orgChart1"/>
    <dgm:cxn modelId="{E945ACA9-31B5-42BE-9330-CD9CCE96AD16}" type="presOf" srcId="{B9EF4F25-3527-4A92-9FE7-2E0ECC537993}" destId="{C3FF12A8-5E1B-43C1-A293-91580DC43CB8}" srcOrd="0" destOrd="0" presId="urn:microsoft.com/office/officeart/2005/8/layout/orgChart1"/>
    <dgm:cxn modelId="{914A043B-151C-4B0E-B872-E8F64AADF871}" type="presOf" srcId="{5B203B0A-BB67-4AE6-B464-ACD87F080DB9}" destId="{EA983488-AE9D-4AEE-A8DE-08677AC04718}" srcOrd="1" destOrd="0" presId="urn:microsoft.com/office/officeart/2005/8/layout/orgChart1"/>
    <dgm:cxn modelId="{FA8C6E1B-7DCF-4EB4-AE2C-9C6B7D4CCB3B}" type="presOf" srcId="{B1E14450-D328-451F-B277-1656E72FB7FE}" destId="{12CCDB3B-37E3-4637-A779-3554A7E3F694}" srcOrd="1" destOrd="0" presId="urn:microsoft.com/office/officeart/2005/8/layout/orgChart1"/>
    <dgm:cxn modelId="{47982FBB-F412-4DFC-8FCF-5362DB817A61}" type="presOf" srcId="{8E289475-53BA-49C0-AD32-7B8951DDB7F9}" destId="{4CB52149-75A6-4731-810B-C9AB71A15F74}" srcOrd="0" destOrd="0" presId="urn:microsoft.com/office/officeart/2005/8/layout/orgChart1"/>
    <dgm:cxn modelId="{DD9772E2-5C98-4465-9510-F50CDEE09257}" type="presOf" srcId="{63238F58-216E-424E-99ED-FD9A95241DDC}" destId="{16C3BA77-FD42-4644-88F8-8079F7C179E2}" srcOrd="1" destOrd="0" presId="urn:microsoft.com/office/officeart/2005/8/layout/orgChart1"/>
    <dgm:cxn modelId="{C6D4B721-7D09-439B-B1A1-93FBD4716105}" srcId="{9EC17702-8BB8-43AB-9ACE-10CCBA1D7891}" destId="{F178A755-9D2D-42EE-BC6C-90C1CD0A8720}" srcOrd="2" destOrd="0" parTransId="{FF29B0D9-D752-4F53-92BF-C352C4143F00}" sibTransId="{86E458A5-1945-497E-900E-AC917CC2AF13}"/>
    <dgm:cxn modelId="{DAC57D3F-5F98-4DE0-BA60-C1DBC362AD47}" type="presOf" srcId="{5B203B0A-BB67-4AE6-B464-ACD87F080DB9}" destId="{F8619773-D6E4-451B-A58F-6E154E43FFFA}" srcOrd="0" destOrd="0" presId="urn:microsoft.com/office/officeart/2005/8/layout/orgChart1"/>
    <dgm:cxn modelId="{5A4A3733-62FD-4697-9546-96E08137E986}" type="presOf" srcId="{A49C6021-52FB-4A0C-8C6F-2A90CAD12121}" destId="{D736AE28-8871-4416-AD0F-17A5412660BE}" srcOrd="1" destOrd="0" presId="urn:microsoft.com/office/officeart/2005/8/layout/orgChart1"/>
    <dgm:cxn modelId="{BA25711A-ADF2-4244-8784-036A1449AAC7}" srcId="{1C6AA319-4F66-48DB-BEAC-5150EE26281F}" destId="{F8BED596-1FDF-4711-A768-E5DC0FBDE1BF}" srcOrd="2" destOrd="0" parTransId="{9EB158A6-02AC-469C-A192-497C29D79237}" sibTransId="{EE040B1A-3057-49D4-9715-21CB12E4F3BA}"/>
    <dgm:cxn modelId="{76FB90AB-73FC-447E-AA6D-B3D84DE32ECE}" type="presOf" srcId="{1C6AA319-4F66-48DB-BEAC-5150EE26281F}" destId="{96164746-3ADC-4A9D-BC54-C5D9D26CABFC}" srcOrd="0" destOrd="0" presId="urn:microsoft.com/office/officeart/2005/8/layout/orgChart1"/>
    <dgm:cxn modelId="{316E8F5A-62D7-4E9E-A1C9-62E6431E1EE1}" type="presOf" srcId="{E4072FCC-D122-4EFB-BCC9-BBBA201A9B9E}" destId="{8863C6DC-3574-4C64-9258-B5B777E4B6AD}" srcOrd="0" destOrd="0" presId="urn:microsoft.com/office/officeart/2005/8/layout/orgChart1"/>
    <dgm:cxn modelId="{D13298F0-5A53-4C35-B4B4-04F5DFA0BFF7}" srcId="{7B323DA7-B011-452F-8777-E6B3B524527C}" destId="{D16A1B60-4855-4F0D-B419-AE5CEB3F2998}" srcOrd="3" destOrd="0" parTransId="{DD2360E9-BA4E-47EE-9019-2F8AE7E5EBAF}" sibTransId="{18B8756D-43A8-4A14-8E8E-54839D94C5D2}"/>
    <dgm:cxn modelId="{42DD29D3-715F-41CF-A140-807E2E62BA02}" type="presOf" srcId="{EB2BE99D-8111-48F0-81FE-EC6DE2FE2110}" destId="{EACE50EB-8691-414E-AF8B-368630F5E404}" srcOrd="0" destOrd="0" presId="urn:microsoft.com/office/officeart/2005/8/layout/orgChart1"/>
    <dgm:cxn modelId="{A4D3BF90-1D50-4725-AB91-132F8532B68F}" type="presOf" srcId="{4D8D863C-2319-4491-A0D5-FA6F5E8B8E3C}" destId="{59BF5BEC-4743-4437-A225-45F5B164F41A}" srcOrd="0" destOrd="0" presId="urn:microsoft.com/office/officeart/2005/8/layout/orgChart1"/>
    <dgm:cxn modelId="{9392D0C2-4404-4B4F-AE3D-0B653B02DA69}" srcId="{85060B3C-4B6A-4958-8BD7-D2C525CE1F0D}" destId="{28A7379C-F497-43F0-A7CC-392F3E6302FB}" srcOrd="0" destOrd="0" parTransId="{E6B3FBC3-6DD0-47A8-8771-96F062A1E914}" sibTransId="{F471B4D4-F71F-44CC-8EEA-28836D824D5C}"/>
    <dgm:cxn modelId="{B3240DD9-3EB1-43D8-8B4D-F582DD07A78E}" type="presOf" srcId="{2D9B11C1-86A6-42F4-BABD-A0F76E50546B}" destId="{BD8E844A-E465-4B11-BFF3-80C7CB6D222C}" srcOrd="0" destOrd="0" presId="urn:microsoft.com/office/officeart/2005/8/layout/orgChart1"/>
    <dgm:cxn modelId="{ED826A3F-E548-4485-AEBB-EB8BAD192D81}" srcId="{B99CDFBB-D6E7-44EC-B9FA-64E36B3BF98E}" destId="{4972299F-AFC6-44E9-ABC0-2BDC36624C6C}" srcOrd="0" destOrd="0" parTransId="{F0AA8C99-D1AA-4E34-B09F-92A691CAB85F}" sibTransId="{B27C19CF-07FF-4D50-B6F2-34DAFA6E07E1}"/>
    <dgm:cxn modelId="{111F74CF-87CE-4C5E-AC1B-9862EC9EDC41}" type="presOf" srcId="{85060B3C-4B6A-4958-8BD7-D2C525CE1F0D}" destId="{0D6E7878-CFBF-4F56-B677-5A569F57A6D4}" srcOrd="1" destOrd="0" presId="urn:microsoft.com/office/officeart/2005/8/layout/orgChart1"/>
    <dgm:cxn modelId="{B0E68EDA-3275-448B-9370-3C695E61B048}" srcId="{85060B3C-4B6A-4958-8BD7-D2C525CE1F0D}" destId="{406FD0D5-C39B-46DF-BD77-61F1A4F0BF89}" srcOrd="3" destOrd="0" parTransId="{C31BADB7-AB4C-4193-8B2F-6EC9D0D59203}" sibTransId="{5031D0A3-866A-4521-BA88-1A10492C94D6}"/>
    <dgm:cxn modelId="{22020A46-90C8-49C4-8D3B-FCC6BA6EA9EA}" type="presOf" srcId="{B99CDFBB-D6E7-44EC-B9FA-64E36B3BF98E}" destId="{1018F548-A144-4D2D-A69C-F36CC827D490}" srcOrd="1" destOrd="0" presId="urn:microsoft.com/office/officeart/2005/8/layout/orgChart1"/>
    <dgm:cxn modelId="{ED8BAECB-E8CE-49DD-B698-9CB9DBCAC68E}" type="presOf" srcId="{63238F58-216E-424E-99ED-FD9A95241DDC}" destId="{E5D5B69E-5B18-4949-BA86-ECA5EEA3FA10}" srcOrd="0" destOrd="0" presId="urn:microsoft.com/office/officeart/2005/8/layout/orgChart1"/>
    <dgm:cxn modelId="{DC2A1DD8-574F-4C47-8D8B-F9EA2AE17A9E}" srcId="{1C6AA319-4F66-48DB-BEAC-5150EE26281F}" destId="{49BE3DAC-A2AA-436D-9404-9DEA32A8F5FE}" srcOrd="1" destOrd="0" parTransId="{EB2BE99D-8111-48F0-81FE-EC6DE2FE2110}" sibTransId="{559AA86C-C5C6-46AB-A496-24BAC7E94EC5}"/>
    <dgm:cxn modelId="{0BC5C5A4-FEF9-4B5E-98E2-C06FA704886D}" type="presOf" srcId="{86F4C231-A3E7-4B39-BE4A-6662FBE39A40}" destId="{7FBFD147-B96B-4481-8846-E206FAAC1E96}" srcOrd="0" destOrd="0" presId="urn:microsoft.com/office/officeart/2005/8/layout/orgChart1"/>
    <dgm:cxn modelId="{EFAA417B-E096-476D-B83C-F884D9B49CFD}" srcId="{1C6AA319-4F66-48DB-BEAC-5150EE26281F}" destId="{36536882-A470-4B7B-A2C5-A4CFDB74D81B}" srcOrd="3" destOrd="0" parTransId="{177EA569-3F49-4F28-8A63-0B58FC7D9ED4}" sibTransId="{F4588725-D9D8-4B61-9151-EA9685C72359}"/>
    <dgm:cxn modelId="{8165B78D-5CC4-4B97-8DE0-65B4194078E2}" type="presOf" srcId="{9EC17702-8BB8-43AB-9ACE-10CCBA1D7891}" destId="{C977405B-C41F-461D-AD4B-BDD0FBAD2CF4}" srcOrd="0" destOrd="0" presId="urn:microsoft.com/office/officeart/2005/8/layout/orgChart1"/>
    <dgm:cxn modelId="{B2EAD512-372D-4F7A-9F48-EAA59F7CF7D5}" srcId="{B99CDFBB-D6E7-44EC-B9FA-64E36B3BF98E}" destId="{2D9B11C1-86A6-42F4-BABD-A0F76E50546B}" srcOrd="3" destOrd="0" parTransId="{B313284D-82B6-407A-99A8-58AA4B553B96}" sibTransId="{C8D7B26D-825A-4EB7-84B3-D0177FE32EBF}"/>
    <dgm:cxn modelId="{44E98841-DA89-4F98-98FF-915AD05170BF}" srcId="{B1E14450-D328-451F-B277-1656E72FB7FE}" destId="{C52006A0-F099-40E5-BD59-02FAC0429CC2}" srcOrd="4" destOrd="0" parTransId="{5F6B231C-759F-47E6-AC34-CF7EA948378B}" sibTransId="{EB6E0E6D-18AE-40B6-95D3-5DC37AD6DA6B}"/>
    <dgm:cxn modelId="{A057CA09-497B-4291-816F-9DB3D7F82067}" srcId="{7B323DA7-B011-452F-8777-E6B3B524527C}" destId="{4D8D863C-2319-4491-A0D5-FA6F5E8B8E3C}" srcOrd="2" destOrd="0" parTransId="{739AAD3F-09E3-4A4E-BFEB-107BB8EE8DDA}" sibTransId="{D9026F74-D4DE-4D1B-86B2-4E05BB025B4C}"/>
    <dgm:cxn modelId="{27F55CB6-89FA-4BD6-9903-F7C573C06E57}" srcId="{B1E14450-D328-451F-B277-1656E72FB7FE}" destId="{A49C6021-52FB-4A0C-8C6F-2A90CAD12121}" srcOrd="2" destOrd="0" parTransId="{9C83D68D-C15E-4141-B04F-8277982F0C2B}" sibTransId="{5F575CA6-DEBD-4EB7-A5C4-28792AAEFEB6}"/>
    <dgm:cxn modelId="{091DEEA5-7DA6-4B41-BC02-D4C7E3DE9E6D}" type="presOf" srcId="{ED692A59-D24A-4583-87F9-80A58A6B453F}" destId="{9D7DA156-354A-41C1-8371-647AE0DD0720}" srcOrd="0" destOrd="0" presId="urn:microsoft.com/office/officeart/2005/8/layout/orgChart1"/>
    <dgm:cxn modelId="{32A7C84F-900E-4721-BD2E-85B1C23EE4D9}" srcId="{9EC17702-8BB8-43AB-9ACE-10CCBA1D7891}" destId="{102D34B4-8BA9-485F-A14B-67563AE46C53}" srcOrd="1" destOrd="0" parTransId="{9F137D11-F84B-4785-B6C9-658EC239A184}" sibTransId="{E6580FC4-1CBA-4727-801E-2FDBA794DB9C}"/>
    <dgm:cxn modelId="{B928CB69-8441-4FA4-B484-FFC64E519196}" type="presOf" srcId="{1D963A6D-6B19-4CBD-8430-D80D54B55250}" destId="{DC47DC29-129C-4F71-BFDB-B3A36D9E1CFF}" srcOrd="1" destOrd="0" presId="urn:microsoft.com/office/officeart/2005/8/layout/orgChart1"/>
    <dgm:cxn modelId="{70AC0B52-86C4-444A-9187-CA0691EFA874}" type="presParOf" srcId="{1B3E4327-B3DB-446F-BC20-DAC652B7AC81}" destId="{FAB69396-BFF4-4107-BF05-DB4B3EB04DBE}" srcOrd="0" destOrd="0" presId="urn:microsoft.com/office/officeart/2005/8/layout/orgChart1"/>
    <dgm:cxn modelId="{3E97A67A-DA07-4ACC-AF1F-C51B7D9F5A60}" type="presParOf" srcId="{FAB69396-BFF4-4107-BF05-DB4B3EB04DBE}" destId="{CA210DA2-D307-4456-99B4-3C5BFE7DA68B}" srcOrd="0" destOrd="0" presId="urn:microsoft.com/office/officeart/2005/8/layout/orgChart1"/>
    <dgm:cxn modelId="{0BB63F31-923C-4374-8DC9-5A300498A044}" type="presParOf" srcId="{CA210DA2-D307-4456-99B4-3C5BFE7DA68B}" destId="{DC7BEFF9-A12D-4306-9E59-641B845DE893}" srcOrd="0" destOrd="0" presId="urn:microsoft.com/office/officeart/2005/8/layout/orgChart1"/>
    <dgm:cxn modelId="{826454F3-387E-4A40-8CD7-4E73F8780738}" type="presParOf" srcId="{CA210DA2-D307-4456-99B4-3C5BFE7DA68B}" destId="{12CCDB3B-37E3-4637-A779-3554A7E3F694}" srcOrd="1" destOrd="0" presId="urn:microsoft.com/office/officeart/2005/8/layout/orgChart1"/>
    <dgm:cxn modelId="{4DDC964D-116B-443C-BE3D-430BD04EC263}" type="presParOf" srcId="{FAB69396-BFF4-4107-BF05-DB4B3EB04DBE}" destId="{F3471AAB-CB2C-4B90-9870-752D5124AC69}" srcOrd="1" destOrd="0" presId="urn:microsoft.com/office/officeart/2005/8/layout/orgChart1"/>
    <dgm:cxn modelId="{76C67D31-339A-48BB-81CF-BF3EFCB4E690}" type="presParOf" srcId="{F3471AAB-CB2C-4B90-9870-752D5124AC69}" destId="{5675C922-8706-4EA8-B5A7-C766D598285B}" srcOrd="0" destOrd="0" presId="urn:microsoft.com/office/officeart/2005/8/layout/orgChart1"/>
    <dgm:cxn modelId="{5364C708-4311-47AA-8DA7-58AAEBC88840}" type="presParOf" srcId="{F3471AAB-CB2C-4B90-9870-752D5124AC69}" destId="{2F3C67F9-B500-407F-A308-9F4AEBCA3A17}" srcOrd="1" destOrd="0" presId="urn:microsoft.com/office/officeart/2005/8/layout/orgChart1"/>
    <dgm:cxn modelId="{A55BD098-4BDF-41C4-9414-6D51E0D1A1A4}" type="presParOf" srcId="{2F3C67F9-B500-407F-A308-9F4AEBCA3A17}" destId="{5B860D75-C24D-4177-8F96-AA38C429150B}" srcOrd="0" destOrd="0" presId="urn:microsoft.com/office/officeart/2005/8/layout/orgChart1"/>
    <dgm:cxn modelId="{74CCFBB0-75B3-4AC0-BD0B-52D86711438B}" type="presParOf" srcId="{5B860D75-C24D-4177-8F96-AA38C429150B}" destId="{7FBFD147-B96B-4481-8846-E206FAAC1E96}" srcOrd="0" destOrd="0" presId="urn:microsoft.com/office/officeart/2005/8/layout/orgChart1"/>
    <dgm:cxn modelId="{89F116F0-5BA0-4BD8-8BAF-710FEAD24774}" type="presParOf" srcId="{5B860D75-C24D-4177-8F96-AA38C429150B}" destId="{384ABC61-5302-4A1F-A468-184DF3A73604}" srcOrd="1" destOrd="0" presId="urn:microsoft.com/office/officeart/2005/8/layout/orgChart1"/>
    <dgm:cxn modelId="{E53E6F17-A327-4719-A9A7-52CB04F31A6D}" type="presParOf" srcId="{2F3C67F9-B500-407F-A308-9F4AEBCA3A17}" destId="{B4FAFC91-69B2-42F1-AB50-A7D616C32EEA}" srcOrd="1" destOrd="0" presId="urn:microsoft.com/office/officeart/2005/8/layout/orgChart1"/>
    <dgm:cxn modelId="{419FD894-1739-4025-9A47-AF4211A7131C}" type="presParOf" srcId="{B4FAFC91-69B2-42F1-AB50-A7D616C32EEA}" destId="{50524FD5-0F57-413C-8BB0-E4B9EF56BA15}" srcOrd="0" destOrd="0" presId="urn:microsoft.com/office/officeart/2005/8/layout/orgChart1"/>
    <dgm:cxn modelId="{143BE7E5-5063-4912-9B28-7709D67A6B01}" type="presParOf" srcId="{B4FAFC91-69B2-42F1-AB50-A7D616C32EEA}" destId="{4CA4AE8D-4FB4-4833-95A6-D9BC13013F37}" srcOrd="1" destOrd="0" presId="urn:microsoft.com/office/officeart/2005/8/layout/orgChart1"/>
    <dgm:cxn modelId="{1B9F22CB-4B75-45AB-ADCE-6A4C6D30D9AD}" type="presParOf" srcId="{4CA4AE8D-4FB4-4833-95A6-D9BC13013F37}" destId="{463C5F76-CECB-427B-8E83-352F9A148BBA}" srcOrd="0" destOrd="0" presId="urn:microsoft.com/office/officeart/2005/8/layout/orgChart1"/>
    <dgm:cxn modelId="{DDC814F7-B64E-4530-AAEB-8B95ADD19F00}" type="presParOf" srcId="{463C5F76-CECB-427B-8E83-352F9A148BBA}" destId="{C977405B-C41F-461D-AD4B-BDD0FBAD2CF4}" srcOrd="0" destOrd="0" presId="urn:microsoft.com/office/officeart/2005/8/layout/orgChart1"/>
    <dgm:cxn modelId="{187CD6ED-3B28-4376-A59E-C9FFAE776E04}" type="presParOf" srcId="{463C5F76-CECB-427B-8E83-352F9A148BBA}" destId="{17CBBC37-1B6E-4B19-8696-7A7091433B46}" srcOrd="1" destOrd="0" presId="urn:microsoft.com/office/officeart/2005/8/layout/orgChart1"/>
    <dgm:cxn modelId="{7F0B6EAB-F482-41BD-8D99-52A72F7CE983}" type="presParOf" srcId="{4CA4AE8D-4FB4-4833-95A6-D9BC13013F37}" destId="{FC045260-485D-4D84-BAD5-F34F5FB9B7E8}" srcOrd="1" destOrd="0" presId="urn:microsoft.com/office/officeart/2005/8/layout/orgChart1"/>
    <dgm:cxn modelId="{CBEF6074-1DA6-441A-BC75-A064ADF42E7C}" type="presParOf" srcId="{FC045260-485D-4D84-BAD5-F34F5FB9B7E8}" destId="{0A184E45-4F51-477E-B012-B3A9C7F8C37A}" srcOrd="0" destOrd="0" presId="urn:microsoft.com/office/officeart/2005/8/layout/orgChart1"/>
    <dgm:cxn modelId="{54469D45-AA59-4E70-9C22-11C91118F84B}" type="presParOf" srcId="{FC045260-485D-4D84-BAD5-F34F5FB9B7E8}" destId="{833315FB-6662-4491-99A1-D47C8F6E5EE5}" srcOrd="1" destOrd="0" presId="urn:microsoft.com/office/officeart/2005/8/layout/orgChart1"/>
    <dgm:cxn modelId="{383285D4-F32F-4548-A5ED-B636F313A78C}" type="presParOf" srcId="{833315FB-6662-4491-99A1-D47C8F6E5EE5}" destId="{7156E1CF-D4B9-4838-808D-1B44D8B098B4}" srcOrd="0" destOrd="0" presId="urn:microsoft.com/office/officeart/2005/8/layout/orgChart1"/>
    <dgm:cxn modelId="{A4F2557E-4444-49B0-A29E-A75DDA141738}" type="presParOf" srcId="{7156E1CF-D4B9-4838-808D-1B44D8B098B4}" destId="{64A8D18B-3038-4E41-811D-49566DB90B81}" srcOrd="0" destOrd="0" presId="urn:microsoft.com/office/officeart/2005/8/layout/orgChart1"/>
    <dgm:cxn modelId="{C8CE80CF-F111-48CA-8D81-75E80AB9DDC6}" type="presParOf" srcId="{7156E1CF-D4B9-4838-808D-1B44D8B098B4}" destId="{6202BA88-A86A-4C6C-BAFB-5222043F8FDC}" srcOrd="1" destOrd="0" presId="urn:microsoft.com/office/officeart/2005/8/layout/orgChart1"/>
    <dgm:cxn modelId="{0346E0B5-9E6D-4732-916A-7D82741216AC}" type="presParOf" srcId="{833315FB-6662-4491-99A1-D47C8F6E5EE5}" destId="{2D53415B-8214-4D73-96AC-32078E6B23C7}" srcOrd="1" destOrd="0" presId="urn:microsoft.com/office/officeart/2005/8/layout/orgChart1"/>
    <dgm:cxn modelId="{E8AE5678-63D2-43EE-BAF6-A33B461A0B82}" type="presParOf" srcId="{833315FB-6662-4491-99A1-D47C8F6E5EE5}" destId="{A40EA411-AB1A-4D2D-A48B-B157FE2048ED}" srcOrd="2" destOrd="0" presId="urn:microsoft.com/office/officeart/2005/8/layout/orgChart1"/>
    <dgm:cxn modelId="{E4FB2629-2E8F-4658-A9E3-D0AAF700AFAA}" type="presParOf" srcId="{FC045260-485D-4D84-BAD5-F34F5FB9B7E8}" destId="{A58A49E0-66FD-4CA5-A903-68647B35787A}" srcOrd="2" destOrd="0" presId="urn:microsoft.com/office/officeart/2005/8/layout/orgChart1"/>
    <dgm:cxn modelId="{8B794DB5-08D2-416A-93AB-5FB08D4F0BB1}" type="presParOf" srcId="{FC045260-485D-4D84-BAD5-F34F5FB9B7E8}" destId="{E1D04909-AE41-482C-9594-E1AD7033F627}" srcOrd="3" destOrd="0" presId="urn:microsoft.com/office/officeart/2005/8/layout/orgChart1"/>
    <dgm:cxn modelId="{C5B25D8D-6D9C-4B22-9356-AAD3B28A5F2F}" type="presParOf" srcId="{E1D04909-AE41-482C-9594-E1AD7033F627}" destId="{2B9F9128-58EE-4944-87CA-6A6D65CBC4CA}" srcOrd="0" destOrd="0" presId="urn:microsoft.com/office/officeart/2005/8/layout/orgChart1"/>
    <dgm:cxn modelId="{30925065-7F8A-44C7-ADFC-BB85C5DF0F1B}" type="presParOf" srcId="{2B9F9128-58EE-4944-87CA-6A6D65CBC4CA}" destId="{BD544344-E657-46B2-80A9-D1350ABC9D21}" srcOrd="0" destOrd="0" presId="urn:microsoft.com/office/officeart/2005/8/layout/orgChart1"/>
    <dgm:cxn modelId="{9FDED24F-9910-4A49-BCB5-B83D404B0303}" type="presParOf" srcId="{2B9F9128-58EE-4944-87CA-6A6D65CBC4CA}" destId="{0D9247D0-B82A-41E9-9A05-6DC8C73FF380}" srcOrd="1" destOrd="0" presId="urn:microsoft.com/office/officeart/2005/8/layout/orgChart1"/>
    <dgm:cxn modelId="{3CCBE2D0-FDC6-4269-9ACF-E4FA47F0D161}" type="presParOf" srcId="{E1D04909-AE41-482C-9594-E1AD7033F627}" destId="{66D17E46-EDE0-4F58-B093-0C0ABFACB933}" srcOrd="1" destOrd="0" presId="urn:microsoft.com/office/officeart/2005/8/layout/orgChart1"/>
    <dgm:cxn modelId="{FEC9C2F1-06D4-4A60-B137-EDD2B41D4414}" type="presParOf" srcId="{E1D04909-AE41-482C-9594-E1AD7033F627}" destId="{0E95ED08-439E-44D0-93EE-A66F4A54E0F7}" srcOrd="2" destOrd="0" presId="urn:microsoft.com/office/officeart/2005/8/layout/orgChart1"/>
    <dgm:cxn modelId="{BE844BC5-FDD3-40E6-BB1F-9F5E10DE453C}" type="presParOf" srcId="{FC045260-485D-4D84-BAD5-F34F5FB9B7E8}" destId="{E3118A91-4B3A-4078-B3C8-AC0D7D3FDB0A}" srcOrd="4" destOrd="0" presId="urn:microsoft.com/office/officeart/2005/8/layout/orgChart1"/>
    <dgm:cxn modelId="{4A953D38-47A4-4190-BAEB-F2B35BFC2EB0}" type="presParOf" srcId="{FC045260-485D-4D84-BAD5-F34F5FB9B7E8}" destId="{390A994F-E4B3-4FE8-827A-6A7DD05EC280}" srcOrd="5" destOrd="0" presId="urn:microsoft.com/office/officeart/2005/8/layout/orgChart1"/>
    <dgm:cxn modelId="{D47731C7-0098-4097-AD18-E170770A8F82}" type="presParOf" srcId="{390A994F-E4B3-4FE8-827A-6A7DD05EC280}" destId="{CFC1A77E-4A0A-4226-91E3-86A4D8FE87B9}" srcOrd="0" destOrd="0" presId="urn:microsoft.com/office/officeart/2005/8/layout/orgChart1"/>
    <dgm:cxn modelId="{841DF46F-744C-4FE1-AB5C-EB03E0E550AB}" type="presParOf" srcId="{CFC1A77E-4A0A-4226-91E3-86A4D8FE87B9}" destId="{5B8C4965-3FDA-4E25-859E-30C27EF565E6}" srcOrd="0" destOrd="0" presId="urn:microsoft.com/office/officeart/2005/8/layout/orgChart1"/>
    <dgm:cxn modelId="{4D2042B4-AAE4-4B87-8A45-7F972995AA26}" type="presParOf" srcId="{CFC1A77E-4A0A-4226-91E3-86A4D8FE87B9}" destId="{AFA09E2D-72F0-4E69-ADB8-85C4505E3BC7}" srcOrd="1" destOrd="0" presId="urn:microsoft.com/office/officeart/2005/8/layout/orgChart1"/>
    <dgm:cxn modelId="{E7294DA6-881E-4561-A1F7-37ACD2A23854}" type="presParOf" srcId="{390A994F-E4B3-4FE8-827A-6A7DD05EC280}" destId="{D5963E0E-8B5C-453B-92C7-48B7C6157843}" srcOrd="1" destOrd="0" presId="urn:microsoft.com/office/officeart/2005/8/layout/orgChart1"/>
    <dgm:cxn modelId="{D307241A-7D87-4E76-80BE-ED38AF3B7900}" type="presParOf" srcId="{390A994F-E4B3-4FE8-827A-6A7DD05EC280}" destId="{7D1CD1AE-14EF-4B7C-8AAD-011E6303F62B}" srcOrd="2" destOrd="0" presId="urn:microsoft.com/office/officeart/2005/8/layout/orgChart1"/>
    <dgm:cxn modelId="{45080AF0-8C8B-4001-8A6D-4F4474D70FB3}" type="presParOf" srcId="{FC045260-485D-4D84-BAD5-F34F5FB9B7E8}" destId="{C3FF12A8-5E1B-43C1-A293-91580DC43CB8}" srcOrd="6" destOrd="0" presId="urn:microsoft.com/office/officeart/2005/8/layout/orgChart1"/>
    <dgm:cxn modelId="{4A179843-CB50-4DAA-8861-EBAF84322CB1}" type="presParOf" srcId="{FC045260-485D-4D84-BAD5-F34F5FB9B7E8}" destId="{6036D2B4-B009-4F60-8C42-B26CAECD4784}" srcOrd="7" destOrd="0" presId="urn:microsoft.com/office/officeart/2005/8/layout/orgChart1"/>
    <dgm:cxn modelId="{EAC2065D-A637-41A9-9CC9-1E69CD1CC745}" type="presParOf" srcId="{6036D2B4-B009-4F60-8C42-B26CAECD4784}" destId="{97DAE310-F2CB-44A7-9F21-723DE184C803}" srcOrd="0" destOrd="0" presId="urn:microsoft.com/office/officeart/2005/8/layout/orgChart1"/>
    <dgm:cxn modelId="{E039B26F-AB51-4C8E-83EB-0E31701D9EB2}" type="presParOf" srcId="{97DAE310-F2CB-44A7-9F21-723DE184C803}" destId="{C049619B-374B-40B3-BBBB-5B4A81EE13D0}" srcOrd="0" destOrd="0" presId="urn:microsoft.com/office/officeart/2005/8/layout/orgChart1"/>
    <dgm:cxn modelId="{E27E1E07-D30E-4264-83BD-15DA06F43581}" type="presParOf" srcId="{97DAE310-F2CB-44A7-9F21-723DE184C803}" destId="{EDE1EEBF-1112-4FC5-98E9-2A82DC74002B}" srcOrd="1" destOrd="0" presId="urn:microsoft.com/office/officeart/2005/8/layout/orgChart1"/>
    <dgm:cxn modelId="{5DEA61DD-9965-4B46-8D07-FBBDBF46BEDA}" type="presParOf" srcId="{6036D2B4-B009-4F60-8C42-B26CAECD4784}" destId="{E217B80B-C150-423E-BBD8-EEA454C412FF}" srcOrd="1" destOrd="0" presId="urn:microsoft.com/office/officeart/2005/8/layout/orgChart1"/>
    <dgm:cxn modelId="{9BE6A1C9-93E2-48E4-AC78-6D88C46CB4D4}" type="presParOf" srcId="{6036D2B4-B009-4F60-8C42-B26CAECD4784}" destId="{BFF48FD3-F484-4FB0-A1EE-8221C7FA9BBC}" srcOrd="2" destOrd="0" presId="urn:microsoft.com/office/officeart/2005/8/layout/orgChart1"/>
    <dgm:cxn modelId="{D27EA975-D2DC-4853-AB52-C47FBD7AF82F}" type="presParOf" srcId="{4CA4AE8D-4FB4-4833-95A6-D9BC13013F37}" destId="{6E706C2D-6B59-49B8-8D9D-3ED60B7FC4E8}" srcOrd="2" destOrd="0" presId="urn:microsoft.com/office/officeart/2005/8/layout/orgChart1"/>
    <dgm:cxn modelId="{1FEDA723-2B22-41E8-818D-226CB727E632}" type="presParOf" srcId="{2F3C67F9-B500-407F-A308-9F4AEBCA3A17}" destId="{F888753E-EFDB-484E-BEE4-48299FC79840}" srcOrd="2" destOrd="0" presId="urn:microsoft.com/office/officeart/2005/8/layout/orgChart1"/>
    <dgm:cxn modelId="{029D8FBB-11D0-450B-8A3C-DB9919316295}" type="presParOf" srcId="{F3471AAB-CB2C-4B90-9870-752D5124AC69}" destId="{C3F4145F-5ED5-46E5-B641-D0A6C9C6103B}" srcOrd="2" destOrd="0" presId="urn:microsoft.com/office/officeart/2005/8/layout/orgChart1"/>
    <dgm:cxn modelId="{90538E1F-2F29-4EE8-B76A-4F009E573158}" type="presParOf" srcId="{F3471AAB-CB2C-4B90-9870-752D5124AC69}" destId="{5A69076F-A282-47CE-BF03-BC21845F5A45}" srcOrd="3" destOrd="0" presId="urn:microsoft.com/office/officeart/2005/8/layout/orgChart1"/>
    <dgm:cxn modelId="{98A0F04A-48F8-41F4-A043-BEE7F510090C}" type="presParOf" srcId="{5A69076F-A282-47CE-BF03-BC21845F5A45}" destId="{8A18D8D1-4921-4376-88C9-3F6537DBB184}" srcOrd="0" destOrd="0" presId="urn:microsoft.com/office/officeart/2005/8/layout/orgChart1"/>
    <dgm:cxn modelId="{B1063E4C-5BF7-415E-9365-82324F35DB52}" type="presParOf" srcId="{8A18D8D1-4921-4376-88C9-3F6537DBB184}" destId="{CE4EA3DA-F621-44AA-99B7-C432685F0207}" srcOrd="0" destOrd="0" presId="urn:microsoft.com/office/officeart/2005/8/layout/orgChart1"/>
    <dgm:cxn modelId="{41D75E56-8094-4D3D-BB29-766877D445B1}" type="presParOf" srcId="{8A18D8D1-4921-4376-88C9-3F6537DBB184}" destId="{D736AE28-8871-4416-AD0F-17A5412660BE}" srcOrd="1" destOrd="0" presId="urn:microsoft.com/office/officeart/2005/8/layout/orgChart1"/>
    <dgm:cxn modelId="{7F982A6C-157E-4CE9-B9D5-237832551240}" type="presParOf" srcId="{5A69076F-A282-47CE-BF03-BC21845F5A45}" destId="{3C1B10D9-55E5-4AE1-AEC0-53666411AC25}" srcOrd="1" destOrd="0" presId="urn:microsoft.com/office/officeart/2005/8/layout/orgChart1"/>
    <dgm:cxn modelId="{5FBA3C12-722A-4467-8B07-BEA9B09B8A8F}" type="presParOf" srcId="{3C1B10D9-55E5-4AE1-AEC0-53666411AC25}" destId="{275AF5EE-EDF1-4BCE-B1DA-E3A96F10A145}" srcOrd="0" destOrd="0" presId="urn:microsoft.com/office/officeart/2005/8/layout/orgChart1"/>
    <dgm:cxn modelId="{17973971-D5A6-40A7-A159-B19B034D8576}" type="presParOf" srcId="{3C1B10D9-55E5-4AE1-AEC0-53666411AC25}" destId="{B26AFB48-4C57-449C-A4CA-6B2F3B791F27}" srcOrd="1" destOrd="0" presId="urn:microsoft.com/office/officeart/2005/8/layout/orgChart1"/>
    <dgm:cxn modelId="{1ED40088-6898-4314-9A4C-630A8297896C}" type="presParOf" srcId="{B26AFB48-4C57-449C-A4CA-6B2F3B791F27}" destId="{24940CCB-98E5-47DB-8545-8E16E433189F}" srcOrd="0" destOrd="0" presId="urn:microsoft.com/office/officeart/2005/8/layout/orgChart1"/>
    <dgm:cxn modelId="{2FB52E97-816A-4CF4-8345-37571EB9107F}" type="presParOf" srcId="{24940CCB-98E5-47DB-8545-8E16E433189F}" destId="{96164746-3ADC-4A9D-BC54-C5D9D26CABFC}" srcOrd="0" destOrd="0" presId="urn:microsoft.com/office/officeart/2005/8/layout/orgChart1"/>
    <dgm:cxn modelId="{3653F185-C55F-4E83-8FED-B21E418EDC1A}" type="presParOf" srcId="{24940CCB-98E5-47DB-8545-8E16E433189F}" destId="{2E806426-62D0-4C00-AB08-633CE3022469}" srcOrd="1" destOrd="0" presId="urn:microsoft.com/office/officeart/2005/8/layout/orgChart1"/>
    <dgm:cxn modelId="{AC986AF6-9C09-4D30-90F2-9874A309BFFE}" type="presParOf" srcId="{B26AFB48-4C57-449C-A4CA-6B2F3B791F27}" destId="{B51A13C4-10A8-4452-BED7-6F430E361A25}" srcOrd="1" destOrd="0" presId="urn:microsoft.com/office/officeart/2005/8/layout/orgChart1"/>
    <dgm:cxn modelId="{444CD2D8-B3E2-4EB3-BB06-A1149F098E14}" type="presParOf" srcId="{B51A13C4-10A8-4452-BED7-6F430E361A25}" destId="{8D7B88EB-AD95-443A-930A-78FE970A561B}" srcOrd="0" destOrd="0" presId="urn:microsoft.com/office/officeart/2005/8/layout/orgChart1"/>
    <dgm:cxn modelId="{F3D8907B-45C6-4E4D-AB32-C2EB7DE74227}" type="presParOf" srcId="{B51A13C4-10A8-4452-BED7-6F430E361A25}" destId="{9B357F91-7E81-48AF-860E-3C07BF5DAB0E}" srcOrd="1" destOrd="0" presId="urn:microsoft.com/office/officeart/2005/8/layout/orgChart1"/>
    <dgm:cxn modelId="{58CC154C-D0E0-4C04-9040-89FA4A3B254F}" type="presParOf" srcId="{9B357F91-7E81-48AF-860E-3C07BF5DAB0E}" destId="{4ED56DBC-69C8-4F61-A620-56035DA28A26}" srcOrd="0" destOrd="0" presId="urn:microsoft.com/office/officeart/2005/8/layout/orgChart1"/>
    <dgm:cxn modelId="{A3197A93-7C3B-49BA-B016-2373AF647EBC}" type="presParOf" srcId="{4ED56DBC-69C8-4F61-A620-56035DA28A26}" destId="{9E678DF1-AB16-4960-8B9C-EEF5BAE63CAD}" srcOrd="0" destOrd="0" presId="urn:microsoft.com/office/officeart/2005/8/layout/orgChart1"/>
    <dgm:cxn modelId="{C93ABC7E-7F32-46D8-8A6C-A866CF9FC1BE}" type="presParOf" srcId="{4ED56DBC-69C8-4F61-A620-56035DA28A26}" destId="{8DA2C93A-FE2F-4002-9132-A31AC4C924E5}" srcOrd="1" destOrd="0" presId="urn:microsoft.com/office/officeart/2005/8/layout/orgChart1"/>
    <dgm:cxn modelId="{FB483371-7148-42A5-8086-00A162A78DC0}" type="presParOf" srcId="{9B357F91-7E81-48AF-860E-3C07BF5DAB0E}" destId="{13F83A37-C97D-4C49-A58C-0F1C493A8B83}" srcOrd="1" destOrd="0" presId="urn:microsoft.com/office/officeart/2005/8/layout/orgChart1"/>
    <dgm:cxn modelId="{819CB231-15FE-4FC2-993F-D60B93E79B4D}" type="presParOf" srcId="{9B357F91-7E81-48AF-860E-3C07BF5DAB0E}" destId="{44F78923-6F20-4629-B1D3-DF6FBB797093}" srcOrd="2" destOrd="0" presId="urn:microsoft.com/office/officeart/2005/8/layout/orgChart1"/>
    <dgm:cxn modelId="{72130E77-4057-4462-9EF0-C7486D76DBD6}" type="presParOf" srcId="{B51A13C4-10A8-4452-BED7-6F430E361A25}" destId="{EACE50EB-8691-414E-AF8B-368630F5E404}" srcOrd="2" destOrd="0" presId="urn:microsoft.com/office/officeart/2005/8/layout/orgChart1"/>
    <dgm:cxn modelId="{E7597FDA-5ECC-4D2C-AC69-B8BD7E1BAEF2}" type="presParOf" srcId="{B51A13C4-10A8-4452-BED7-6F430E361A25}" destId="{950E7D6E-E73C-4EF1-AD92-57A71718956A}" srcOrd="3" destOrd="0" presId="urn:microsoft.com/office/officeart/2005/8/layout/orgChart1"/>
    <dgm:cxn modelId="{21A92492-1A17-4115-A26D-49B16B2947A4}" type="presParOf" srcId="{950E7D6E-E73C-4EF1-AD92-57A71718956A}" destId="{FCB6C562-544B-4CCD-BD02-D6FF82B0F2AB}" srcOrd="0" destOrd="0" presId="urn:microsoft.com/office/officeart/2005/8/layout/orgChart1"/>
    <dgm:cxn modelId="{C8A4C223-9B84-4EA2-94D4-01AC95AFBD8C}" type="presParOf" srcId="{FCB6C562-544B-4CCD-BD02-D6FF82B0F2AB}" destId="{4938C509-487F-4C1F-BB11-77999E8F25A6}" srcOrd="0" destOrd="0" presId="urn:microsoft.com/office/officeart/2005/8/layout/orgChart1"/>
    <dgm:cxn modelId="{C9FD6DB3-BC77-461D-876B-FB93FE3BDD12}" type="presParOf" srcId="{FCB6C562-544B-4CCD-BD02-D6FF82B0F2AB}" destId="{92042F6B-FDAD-4799-AE56-A194BD75C101}" srcOrd="1" destOrd="0" presId="urn:microsoft.com/office/officeart/2005/8/layout/orgChart1"/>
    <dgm:cxn modelId="{65B37DC6-966A-40F3-811E-9CE1DDB9C92E}" type="presParOf" srcId="{950E7D6E-E73C-4EF1-AD92-57A71718956A}" destId="{8AC2777D-3DF1-40BF-9F51-86688A57EDA7}" srcOrd="1" destOrd="0" presId="urn:microsoft.com/office/officeart/2005/8/layout/orgChart1"/>
    <dgm:cxn modelId="{A754AB9D-7930-4B38-97D5-5156CE1D0044}" type="presParOf" srcId="{950E7D6E-E73C-4EF1-AD92-57A71718956A}" destId="{E26B1D1E-1965-4747-936F-EEF4740C1894}" srcOrd="2" destOrd="0" presId="urn:microsoft.com/office/officeart/2005/8/layout/orgChart1"/>
    <dgm:cxn modelId="{6B973D6A-7362-437B-AA64-AC8BBDD225A0}" type="presParOf" srcId="{B51A13C4-10A8-4452-BED7-6F430E361A25}" destId="{1C9E43BD-F98C-4B2F-9186-4503616D47C0}" srcOrd="4" destOrd="0" presId="urn:microsoft.com/office/officeart/2005/8/layout/orgChart1"/>
    <dgm:cxn modelId="{FF0C4EF5-447B-478C-9126-0F3DA1714E60}" type="presParOf" srcId="{B51A13C4-10A8-4452-BED7-6F430E361A25}" destId="{B74E2167-84D4-4D47-BD61-F7B989882B18}" srcOrd="5" destOrd="0" presId="urn:microsoft.com/office/officeart/2005/8/layout/orgChart1"/>
    <dgm:cxn modelId="{8A9787CC-47EF-4C13-804D-4CEEF5B7FB39}" type="presParOf" srcId="{B74E2167-84D4-4D47-BD61-F7B989882B18}" destId="{46840857-267B-43AC-B388-3D21F31AF2F9}" srcOrd="0" destOrd="0" presId="urn:microsoft.com/office/officeart/2005/8/layout/orgChart1"/>
    <dgm:cxn modelId="{970DDAC2-7451-48CE-8100-056FC65EAA45}" type="presParOf" srcId="{46840857-267B-43AC-B388-3D21F31AF2F9}" destId="{7843488A-04C8-418F-A2D7-8093A650D78F}" srcOrd="0" destOrd="0" presId="urn:microsoft.com/office/officeart/2005/8/layout/orgChart1"/>
    <dgm:cxn modelId="{DFD37612-55A0-44D9-9553-F7EFA58FE315}" type="presParOf" srcId="{46840857-267B-43AC-B388-3D21F31AF2F9}" destId="{29EC4B5F-0C47-45A0-822C-124D84A07454}" srcOrd="1" destOrd="0" presId="urn:microsoft.com/office/officeart/2005/8/layout/orgChart1"/>
    <dgm:cxn modelId="{4C011915-EAD9-45F7-95AE-573F1FBEDCE3}" type="presParOf" srcId="{B74E2167-84D4-4D47-BD61-F7B989882B18}" destId="{289DA57F-23AB-4765-B20F-42226F20DFB8}" srcOrd="1" destOrd="0" presId="urn:microsoft.com/office/officeart/2005/8/layout/orgChart1"/>
    <dgm:cxn modelId="{4F92CCD0-A2D2-4464-B6DC-B8F2DE2BEFD5}" type="presParOf" srcId="{B74E2167-84D4-4D47-BD61-F7B989882B18}" destId="{39F8C5E6-28AC-4D3C-8F7E-BD0FE6E7B446}" srcOrd="2" destOrd="0" presId="urn:microsoft.com/office/officeart/2005/8/layout/orgChart1"/>
    <dgm:cxn modelId="{D40B61D9-9505-4CDC-AB27-88E687B56DF2}" type="presParOf" srcId="{B51A13C4-10A8-4452-BED7-6F430E361A25}" destId="{5B18000F-1700-440B-ABFD-151F1607111A}" srcOrd="6" destOrd="0" presId="urn:microsoft.com/office/officeart/2005/8/layout/orgChart1"/>
    <dgm:cxn modelId="{2FD41DC4-351C-4425-A124-77ADEAA8E623}" type="presParOf" srcId="{B51A13C4-10A8-4452-BED7-6F430E361A25}" destId="{7398B753-4E3F-406C-8BCB-F6A13DC284D1}" srcOrd="7" destOrd="0" presId="urn:microsoft.com/office/officeart/2005/8/layout/orgChart1"/>
    <dgm:cxn modelId="{20231D40-E656-4C20-932A-7BFE7958180E}" type="presParOf" srcId="{7398B753-4E3F-406C-8BCB-F6A13DC284D1}" destId="{D41B4822-F43F-4B1B-B8DA-4A5A2D66C883}" srcOrd="0" destOrd="0" presId="urn:microsoft.com/office/officeart/2005/8/layout/orgChart1"/>
    <dgm:cxn modelId="{1A6B986C-4992-439B-9F3E-E72C84E1DC6B}" type="presParOf" srcId="{D41B4822-F43F-4B1B-B8DA-4A5A2D66C883}" destId="{A4A71B7C-DAEF-47C1-8343-754430585244}" srcOrd="0" destOrd="0" presId="urn:microsoft.com/office/officeart/2005/8/layout/orgChart1"/>
    <dgm:cxn modelId="{8A637D9B-0E0D-49F4-B03D-73FF9F310784}" type="presParOf" srcId="{D41B4822-F43F-4B1B-B8DA-4A5A2D66C883}" destId="{6DC353C1-57B0-4D2D-B318-FAA309649BC0}" srcOrd="1" destOrd="0" presId="urn:microsoft.com/office/officeart/2005/8/layout/orgChart1"/>
    <dgm:cxn modelId="{7FC0689C-B074-410E-B40A-9ABFE68F19E6}" type="presParOf" srcId="{7398B753-4E3F-406C-8BCB-F6A13DC284D1}" destId="{5E0C31E3-8F87-4FA1-89D6-016C3726C794}" srcOrd="1" destOrd="0" presId="urn:microsoft.com/office/officeart/2005/8/layout/orgChart1"/>
    <dgm:cxn modelId="{C7B31EC5-F3F8-426D-8558-948575A974A4}" type="presParOf" srcId="{7398B753-4E3F-406C-8BCB-F6A13DC284D1}" destId="{5A8167D2-76FF-4192-AA48-5CD686B7E288}" srcOrd="2" destOrd="0" presId="urn:microsoft.com/office/officeart/2005/8/layout/orgChart1"/>
    <dgm:cxn modelId="{1B989851-7654-42E5-961C-BB555850AEF5}" type="presParOf" srcId="{B26AFB48-4C57-449C-A4CA-6B2F3B791F27}" destId="{042FB034-0673-4DBC-8239-4DAC1AC33F29}" srcOrd="2" destOrd="0" presId="urn:microsoft.com/office/officeart/2005/8/layout/orgChart1"/>
    <dgm:cxn modelId="{DA6C041C-A046-4314-B7CA-0C3F3CDD9557}" type="presParOf" srcId="{5A69076F-A282-47CE-BF03-BC21845F5A45}" destId="{71389DD4-8B12-4E91-86C5-8579150C7597}" srcOrd="2" destOrd="0" presId="urn:microsoft.com/office/officeart/2005/8/layout/orgChart1"/>
    <dgm:cxn modelId="{D89110FA-9CD6-46D3-9583-7CF8DDE80439}" type="presParOf" srcId="{F3471AAB-CB2C-4B90-9870-752D5124AC69}" destId="{E19CADD8-2B33-4923-9083-329C8E19BD28}" srcOrd="4" destOrd="0" presId="urn:microsoft.com/office/officeart/2005/8/layout/orgChart1"/>
    <dgm:cxn modelId="{65746217-63B8-43D7-8E34-0593D68970A1}" type="presParOf" srcId="{F3471AAB-CB2C-4B90-9870-752D5124AC69}" destId="{CB53BB3B-87BA-4571-82AB-989D63EE1575}" srcOrd="5" destOrd="0" presId="urn:microsoft.com/office/officeart/2005/8/layout/orgChart1"/>
    <dgm:cxn modelId="{A6F26A90-9D86-4540-8BE9-46CD7D38301C}" type="presParOf" srcId="{CB53BB3B-87BA-4571-82AB-989D63EE1575}" destId="{DD6761D0-38DC-441D-BC66-D0779EA44AEE}" srcOrd="0" destOrd="0" presId="urn:microsoft.com/office/officeart/2005/8/layout/orgChart1"/>
    <dgm:cxn modelId="{7C6C5B37-7C51-4AA0-8DAD-6ABA2C91DF6A}" type="presParOf" srcId="{DD6761D0-38DC-441D-BC66-D0779EA44AEE}" destId="{E5D5B69E-5B18-4949-BA86-ECA5EEA3FA10}" srcOrd="0" destOrd="0" presId="urn:microsoft.com/office/officeart/2005/8/layout/orgChart1"/>
    <dgm:cxn modelId="{D87FF687-E691-4D9C-880B-D38DBC54B20B}" type="presParOf" srcId="{DD6761D0-38DC-441D-BC66-D0779EA44AEE}" destId="{16C3BA77-FD42-4644-88F8-8079F7C179E2}" srcOrd="1" destOrd="0" presId="urn:microsoft.com/office/officeart/2005/8/layout/orgChart1"/>
    <dgm:cxn modelId="{76EACD01-DF37-4C87-BB9E-1B2E7A514E68}" type="presParOf" srcId="{CB53BB3B-87BA-4571-82AB-989D63EE1575}" destId="{DB305D5F-91A1-4D04-82E6-1A4F65B4F622}" srcOrd="1" destOrd="0" presId="urn:microsoft.com/office/officeart/2005/8/layout/orgChart1"/>
    <dgm:cxn modelId="{167E1EFD-2140-4EB7-9B0E-506AB4146DDB}" type="presParOf" srcId="{DB305D5F-91A1-4D04-82E6-1A4F65B4F622}" destId="{88A3A585-AEAD-49F5-993A-02933125DAFB}" srcOrd="0" destOrd="0" presId="urn:microsoft.com/office/officeart/2005/8/layout/orgChart1"/>
    <dgm:cxn modelId="{42E0C29D-BD87-40B4-839E-79B17DFB78D3}" type="presParOf" srcId="{DB305D5F-91A1-4D04-82E6-1A4F65B4F622}" destId="{F48E6728-7743-4ED0-B570-0C66A6139AE1}" srcOrd="1" destOrd="0" presId="urn:microsoft.com/office/officeart/2005/8/layout/orgChart1"/>
    <dgm:cxn modelId="{543CD3F2-9006-41BA-9054-55ED188CDCC3}" type="presParOf" srcId="{F48E6728-7743-4ED0-B570-0C66A6139AE1}" destId="{0E722C1A-1C88-48EF-A9D1-93C86D7A9CC7}" srcOrd="0" destOrd="0" presId="urn:microsoft.com/office/officeart/2005/8/layout/orgChart1"/>
    <dgm:cxn modelId="{4F4E0494-D51B-4EE3-A190-326EB0F6F427}" type="presParOf" srcId="{0E722C1A-1C88-48EF-A9D1-93C86D7A9CC7}" destId="{555A8B70-2CB3-4E8C-8DD4-F54921462DFA}" srcOrd="0" destOrd="0" presId="urn:microsoft.com/office/officeart/2005/8/layout/orgChart1"/>
    <dgm:cxn modelId="{D29212B4-1601-4BAB-90D2-CFA627BEB52E}" type="presParOf" srcId="{0E722C1A-1C88-48EF-A9D1-93C86D7A9CC7}" destId="{0D6E7878-CFBF-4F56-B677-5A569F57A6D4}" srcOrd="1" destOrd="0" presId="urn:microsoft.com/office/officeart/2005/8/layout/orgChart1"/>
    <dgm:cxn modelId="{26F75E81-2BDC-4668-ABC8-B8510EB291B2}" type="presParOf" srcId="{F48E6728-7743-4ED0-B570-0C66A6139AE1}" destId="{AC0D4B1B-D55B-4685-967C-A5EF54F8A5EC}" srcOrd="1" destOrd="0" presId="urn:microsoft.com/office/officeart/2005/8/layout/orgChart1"/>
    <dgm:cxn modelId="{519AE704-2A62-4504-8A1D-92C79894E3DA}" type="presParOf" srcId="{AC0D4B1B-D55B-4685-967C-A5EF54F8A5EC}" destId="{7AC2360F-4D69-4CB5-93C5-2E306D87318D}" srcOrd="0" destOrd="0" presId="urn:microsoft.com/office/officeart/2005/8/layout/orgChart1"/>
    <dgm:cxn modelId="{2316F2CA-27A8-44C6-87B2-F14AAA660EE5}" type="presParOf" srcId="{AC0D4B1B-D55B-4685-967C-A5EF54F8A5EC}" destId="{7EC4BF4B-F8BE-475A-BB4C-877352AF45D2}" srcOrd="1" destOrd="0" presId="urn:microsoft.com/office/officeart/2005/8/layout/orgChart1"/>
    <dgm:cxn modelId="{7F5AE077-D41D-4263-95D9-E6698F2FD7C3}" type="presParOf" srcId="{7EC4BF4B-F8BE-475A-BB4C-877352AF45D2}" destId="{98B4B417-7DCA-40DB-A601-4AD680AC2299}" srcOrd="0" destOrd="0" presId="urn:microsoft.com/office/officeart/2005/8/layout/orgChart1"/>
    <dgm:cxn modelId="{A337E0A8-8B1C-4657-A802-BABF960FE698}" type="presParOf" srcId="{98B4B417-7DCA-40DB-A601-4AD680AC2299}" destId="{5BA2AAD4-6A8D-4513-B0C5-024FF3039D2A}" srcOrd="0" destOrd="0" presId="urn:microsoft.com/office/officeart/2005/8/layout/orgChart1"/>
    <dgm:cxn modelId="{754480BA-680C-47E3-8BBD-ADA4121FD54D}" type="presParOf" srcId="{98B4B417-7DCA-40DB-A601-4AD680AC2299}" destId="{B911533B-0483-4C7A-B1EA-AFD8C2F1B657}" srcOrd="1" destOrd="0" presId="urn:microsoft.com/office/officeart/2005/8/layout/orgChart1"/>
    <dgm:cxn modelId="{B6A84AF6-91B9-4A4F-9227-76BF763D286E}" type="presParOf" srcId="{7EC4BF4B-F8BE-475A-BB4C-877352AF45D2}" destId="{992CB7EB-9447-4BB1-B753-F56B75DFE2F9}" srcOrd="1" destOrd="0" presId="urn:microsoft.com/office/officeart/2005/8/layout/orgChart1"/>
    <dgm:cxn modelId="{6120BCD8-9953-4F9F-B25B-D34DAF2E8767}" type="presParOf" srcId="{7EC4BF4B-F8BE-475A-BB4C-877352AF45D2}" destId="{848F6600-5D90-4BD0-8682-403AE5C57086}" srcOrd="2" destOrd="0" presId="urn:microsoft.com/office/officeart/2005/8/layout/orgChart1"/>
    <dgm:cxn modelId="{9D0A2FC7-A34B-4104-BD8C-DADA5A40AA76}" type="presParOf" srcId="{AC0D4B1B-D55B-4685-967C-A5EF54F8A5EC}" destId="{16D46259-F41D-446A-8B3C-2C929E13E732}" srcOrd="2" destOrd="0" presId="urn:microsoft.com/office/officeart/2005/8/layout/orgChart1"/>
    <dgm:cxn modelId="{AECD439B-F3B1-46C8-9D9E-DD6BA5DC5108}" type="presParOf" srcId="{AC0D4B1B-D55B-4685-967C-A5EF54F8A5EC}" destId="{6FE11267-4F50-4F4C-8516-184E80CD5E57}" srcOrd="3" destOrd="0" presId="urn:microsoft.com/office/officeart/2005/8/layout/orgChart1"/>
    <dgm:cxn modelId="{1B61D893-8912-49FA-B1FA-5C482FCE7C3D}" type="presParOf" srcId="{6FE11267-4F50-4F4C-8516-184E80CD5E57}" destId="{CA1CEA0C-5AC6-4163-B586-7D3891607773}" srcOrd="0" destOrd="0" presId="urn:microsoft.com/office/officeart/2005/8/layout/orgChart1"/>
    <dgm:cxn modelId="{9BD193EE-1B9E-490F-A528-CB3FAE3EB260}" type="presParOf" srcId="{CA1CEA0C-5AC6-4163-B586-7D3891607773}" destId="{F8619773-D6E4-451B-A58F-6E154E43FFFA}" srcOrd="0" destOrd="0" presId="urn:microsoft.com/office/officeart/2005/8/layout/orgChart1"/>
    <dgm:cxn modelId="{E48563AE-6F48-4A88-9C51-6D237477890C}" type="presParOf" srcId="{CA1CEA0C-5AC6-4163-B586-7D3891607773}" destId="{EA983488-AE9D-4AEE-A8DE-08677AC04718}" srcOrd="1" destOrd="0" presId="urn:microsoft.com/office/officeart/2005/8/layout/orgChart1"/>
    <dgm:cxn modelId="{875DD76A-9A76-4987-97B7-C88860AA3F63}" type="presParOf" srcId="{6FE11267-4F50-4F4C-8516-184E80CD5E57}" destId="{D4E1A872-C732-4420-9658-E4CDB74E2950}" srcOrd="1" destOrd="0" presId="urn:microsoft.com/office/officeart/2005/8/layout/orgChart1"/>
    <dgm:cxn modelId="{B0ED2900-9E2D-48D2-A7C7-081E4EB3CA3B}" type="presParOf" srcId="{6FE11267-4F50-4F4C-8516-184E80CD5E57}" destId="{5039BD7A-2B29-4394-8546-8BD25192CED0}" srcOrd="2" destOrd="0" presId="urn:microsoft.com/office/officeart/2005/8/layout/orgChart1"/>
    <dgm:cxn modelId="{155ED767-D95E-4132-814D-09EA0E21E570}" type="presParOf" srcId="{AC0D4B1B-D55B-4685-967C-A5EF54F8A5EC}" destId="{FBEC29F8-7AFD-4454-8063-04B005BC1CF3}" srcOrd="4" destOrd="0" presId="urn:microsoft.com/office/officeart/2005/8/layout/orgChart1"/>
    <dgm:cxn modelId="{873DE81B-3FF9-4DBD-B4EC-10DF7FE84893}" type="presParOf" srcId="{AC0D4B1B-D55B-4685-967C-A5EF54F8A5EC}" destId="{A3C17968-619A-4E6C-9B05-FD3C4B0D615A}" srcOrd="5" destOrd="0" presId="urn:microsoft.com/office/officeart/2005/8/layout/orgChart1"/>
    <dgm:cxn modelId="{E9CAC384-9C04-4602-8BF1-E863BB05B99A}" type="presParOf" srcId="{A3C17968-619A-4E6C-9B05-FD3C4B0D615A}" destId="{0D63A867-DC75-4FA6-A149-680D00E46131}" srcOrd="0" destOrd="0" presId="urn:microsoft.com/office/officeart/2005/8/layout/orgChart1"/>
    <dgm:cxn modelId="{EF09CC32-5C96-427A-8D29-81A9F3EC4B92}" type="presParOf" srcId="{0D63A867-DC75-4FA6-A149-680D00E46131}" destId="{3DF86665-3D0A-4181-AB08-BD632A640F62}" srcOrd="0" destOrd="0" presId="urn:microsoft.com/office/officeart/2005/8/layout/orgChart1"/>
    <dgm:cxn modelId="{C67E5DB1-329C-4515-91F2-DA78E2D484D2}" type="presParOf" srcId="{0D63A867-DC75-4FA6-A149-680D00E46131}" destId="{DC47DC29-129C-4F71-BFDB-B3A36D9E1CFF}" srcOrd="1" destOrd="0" presId="urn:microsoft.com/office/officeart/2005/8/layout/orgChart1"/>
    <dgm:cxn modelId="{5DB40F58-FC95-492E-B831-62F32FA04FEF}" type="presParOf" srcId="{A3C17968-619A-4E6C-9B05-FD3C4B0D615A}" destId="{69416D05-6890-4A4A-8F9B-E491F94F23E2}" srcOrd="1" destOrd="0" presId="urn:microsoft.com/office/officeart/2005/8/layout/orgChart1"/>
    <dgm:cxn modelId="{C9DC5B11-A0E2-4D23-BDE9-2BEB1210C540}" type="presParOf" srcId="{A3C17968-619A-4E6C-9B05-FD3C4B0D615A}" destId="{6059A7EB-0ABA-48ED-A5F9-BACEF24F932F}" srcOrd="2" destOrd="0" presId="urn:microsoft.com/office/officeart/2005/8/layout/orgChart1"/>
    <dgm:cxn modelId="{03F6AC32-15B6-4544-A5BF-89EE28A27B74}" type="presParOf" srcId="{AC0D4B1B-D55B-4685-967C-A5EF54F8A5EC}" destId="{58FF0021-96E3-4215-8C7B-52B9FBF94B5E}" srcOrd="6" destOrd="0" presId="urn:microsoft.com/office/officeart/2005/8/layout/orgChart1"/>
    <dgm:cxn modelId="{D9AD290F-C5C2-455F-A034-2100BAC7218B}" type="presParOf" srcId="{AC0D4B1B-D55B-4685-967C-A5EF54F8A5EC}" destId="{5FFCABEE-B548-4EB9-9ABD-AE1C0177CEC2}" srcOrd="7" destOrd="0" presId="urn:microsoft.com/office/officeart/2005/8/layout/orgChart1"/>
    <dgm:cxn modelId="{EE0BA03E-D587-4483-AED5-BBEF24F76DD3}" type="presParOf" srcId="{5FFCABEE-B548-4EB9-9ABD-AE1C0177CEC2}" destId="{1B0747EE-0899-4158-8C80-CF90D0C9AC8D}" srcOrd="0" destOrd="0" presId="urn:microsoft.com/office/officeart/2005/8/layout/orgChart1"/>
    <dgm:cxn modelId="{52FCC320-6340-4B00-8A69-55B73607815D}" type="presParOf" srcId="{1B0747EE-0899-4158-8C80-CF90D0C9AC8D}" destId="{FAC54C12-7F1C-4485-BD6F-B8017322A193}" srcOrd="0" destOrd="0" presId="urn:microsoft.com/office/officeart/2005/8/layout/orgChart1"/>
    <dgm:cxn modelId="{D1B2526E-8A36-41F4-BE5C-94929D53F1CB}" type="presParOf" srcId="{1B0747EE-0899-4158-8C80-CF90D0C9AC8D}" destId="{171658E4-48CA-4B01-9EB9-3B1E19445C5E}" srcOrd="1" destOrd="0" presId="urn:microsoft.com/office/officeart/2005/8/layout/orgChart1"/>
    <dgm:cxn modelId="{722D1F97-94F1-404B-97A1-E41A0A5D1515}" type="presParOf" srcId="{5FFCABEE-B548-4EB9-9ABD-AE1C0177CEC2}" destId="{8DE54350-E2FC-4BBC-B873-8CDEC5867157}" srcOrd="1" destOrd="0" presId="urn:microsoft.com/office/officeart/2005/8/layout/orgChart1"/>
    <dgm:cxn modelId="{287123A7-4097-44BF-B5B1-75DFC5084929}" type="presParOf" srcId="{5FFCABEE-B548-4EB9-9ABD-AE1C0177CEC2}" destId="{293ED7D1-CDC7-4DDE-AE7C-BD6BD22A2351}" srcOrd="2" destOrd="0" presId="urn:microsoft.com/office/officeart/2005/8/layout/orgChart1"/>
    <dgm:cxn modelId="{DAA7C119-2C06-403A-AE8B-0E0CF7AEA450}" type="presParOf" srcId="{F48E6728-7743-4ED0-B570-0C66A6139AE1}" destId="{EAFB58B6-3047-4CD4-8E38-A2D27F4E6AA0}" srcOrd="2" destOrd="0" presId="urn:microsoft.com/office/officeart/2005/8/layout/orgChart1"/>
    <dgm:cxn modelId="{1E2FD637-EF2C-4BCE-B03B-FDA3467FB309}" type="presParOf" srcId="{CB53BB3B-87BA-4571-82AB-989D63EE1575}" destId="{56E5671A-CD45-4783-A2B6-B94317DE400F}" srcOrd="2" destOrd="0" presId="urn:microsoft.com/office/officeart/2005/8/layout/orgChart1"/>
    <dgm:cxn modelId="{0D84CA3A-759F-4ED7-811E-6348FB2765EC}" type="presParOf" srcId="{F3471AAB-CB2C-4B90-9870-752D5124AC69}" destId="{43BDFC12-9D61-4FF5-ADED-BFF36C6DF4FE}" srcOrd="6" destOrd="0" presId="urn:microsoft.com/office/officeart/2005/8/layout/orgChart1"/>
    <dgm:cxn modelId="{FD3D7253-A3F2-4B00-B3E3-B11F6AAD3B6E}" type="presParOf" srcId="{F3471AAB-CB2C-4B90-9870-752D5124AC69}" destId="{6E9D73A4-8C87-4565-BC34-DB026107594D}" srcOrd="7" destOrd="0" presId="urn:microsoft.com/office/officeart/2005/8/layout/orgChart1"/>
    <dgm:cxn modelId="{A92B31F3-0585-4401-B1D8-D2F5A9A9E89E}" type="presParOf" srcId="{6E9D73A4-8C87-4565-BC34-DB026107594D}" destId="{A39EC8C7-FD7A-4FA4-993D-E42775F51B20}" srcOrd="0" destOrd="0" presId="urn:microsoft.com/office/officeart/2005/8/layout/orgChart1"/>
    <dgm:cxn modelId="{79673E08-4A65-4053-AFB2-EE40C06D79CF}" type="presParOf" srcId="{A39EC8C7-FD7A-4FA4-993D-E42775F51B20}" destId="{D1E9F47A-BBD5-440D-984E-26BD03968F4A}" srcOrd="0" destOrd="0" presId="urn:microsoft.com/office/officeart/2005/8/layout/orgChart1"/>
    <dgm:cxn modelId="{E92D454D-008C-4EEB-9A7E-5003968998E1}" type="presParOf" srcId="{A39EC8C7-FD7A-4FA4-993D-E42775F51B20}" destId="{80D8AE50-BA17-444F-A13B-470DC4749655}" srcOrd="1" destOrd="0" presId="urn:microsoft.com/office/officeart/2005/8/layout/orgChart1"/>
    <dgm:cxn modelId="{C534C13E-0747-4202-939C-5B58C647C5D3}" type="presParOf" srcId="{6E9D73A4-8C87-4565-BC34-DB026107594D}" destId="{54129710-22D5-405A-9F21-7CB1F13BF1C3}" srcOrd="1" destOrd="0" presId="urn:microsoft.com/office/officeart/2005/8/layout/orgChart1"/>
    <dgm:cxn modelId="{64EBA2FE-624C-4D65-B499-D7663420CE83}" type="presParOf" srcId="{54129710-22D5-405A-9F21-7CB1F13BF1C3}" destId="{9D7DA156-354A-41C1-8371-647AE0DD0720}" srcOrd="0" destOrd="0" presId="urn:microsoft.com/office/officeart/2005/8/layout/orgChart1"/>
    <dgm:cxn modelId="{E3A1624F-069A-4472-91DD-25EDE2F3B9EB}" type="presParOf" srcId="{54129710-22D5-405A-9F21-7CB1F13BF1C3}" destId="{949DE289-B67A-472A-A937-A65238787456}" srcOrd="1" destOrd="0" presId="urn:microsoft.com/office/officeart/2005/8/layout/orgChart1"/>
    <dgm:cxn modelId="{CD0179BB-53BF-4376-96F4-A18144E680E7}" type="presParOf" srcId="{949DE289-B67A-472A-A937-A65238787456}" destId="{88E84D34-0B31-47BB-8BDA-E73596FAEA30}" srcOrd="0" destOrd="0" presId="urn:microsoft.com/office/officeart/2005/8/layout/orgChart1"/>
    <dgm:cxn modelId="{79B23EBD-2C0C-4184-A105-1FE84C4F34A6}" type="presParOf" srcId="{88E84D34-0B31-47BB-8BDA-E73596FAEA30}" destId="{5F7CBB86-983D-4AD2-B8CE-CA440BA32CD6}" srcOrd="0" destOrd="0" presId="urn:microsoft.com/office/officeart/2005/8/layout/orgChart1"/>
    <dgm:cxn modelId="{28432BC2-B733-4BF9-B0AC-538BF5001846}" type="presParOf" srcId="{88E84D34-0B31-47BB-8BDA-E73596FAEA30}" destId="{1018F548-A144-4D2D-A69C-F36CC827D490}" srcOrd="1" destOrd="0" presId="urn:microsoft.com/office/officeart/2005/8/layout/orgChart1"/>
    <dgm:cxn modelId="{4FA0C3A9-935C-4964-A167-11372BCF3EE0}" type="presParOf" srcId="{949DE289-B67A-472A-A937-A65238787456}" destId="{5291ABBC-09B7-4936-98A4-3739A5F2CCA3}" srcOrd="1" destOrd="0" presId="urn:microsoft.com/office/officeart/2005/8/layout/orgChart1"/>
    <dgm:cxn modelId="{4ED8FF1E-C051-498D-9E2B-1F8CB7151138}" type="presParOf" srcId="{5291ABBC-09B7-4936-98A4-3739A5F2CCA3}" destId="{471DC4EC-DD9D-41DE-AD70-056EF57D9EBD}" srcOrd="0" destOrd="0" presId="urn:microsoft.com/office/officeart/2005/8/layout/orgChart1"/>
    <dgm:cxn modelId="{6196F9E1-64E9-47F7-A69A-A0A21F9D74A8}" type="presParOf" srcId="{5291ABBC-09B7-4936-98A4-3739A5F2CCA3}" destId="{8CE4A14A-7267-40A9-B516-0FDC0F04E72B}" srcOrd="1" destOrd="0" presId="urn:microsoft.com/office/officeart/2005/8/layout/orgChart1"/>
    <dgm:cxn modelId="{31EEABB2-ED3E-4A03-BECA-6872504DFC85}" type="presParOf" srcId="{8CE4A14A-7267-40A9-B516-0FDC0F04E72B}" destId="{731B358B-2E9F-499F-BD53-E8C8F8F4D621}" srcOrd="0" destOrd="0" presId="urn:microsoft.com/office/officeart/2005/8/layout/orgChart1"/>
    <dgm:cxn modelId="{CE1280FA-CF16-4154-AE1D-544854F34FAC}" type="presParOf" srcId="{731B358B-2E9F-499F-BD53-E8C8F8F4D621}" destId="{142DA1F3-08D8-4751-821F-7FC9B8BF4422}" srcOrd="0" destOrd="0" presId="urn:microsoft.com/office/officeart/2005/8/layout/orgChart1"/>
    <dgm:cxn modelId="{38B80990-D6ED-4DD3-A3F0-349035A05FC1}" type="presParOf" srcId="{731B358B-2E9F-499F-BD53-E8C8F8F4D621}" destId="{67AA1E48-09D4-4331-8E49-B3FE9EBFA009}" srcOrd="1" destOrd="0" presId="urn:microsoft.com/office/officeart/2005/8/layout/orgChart1"/>
    <dgm:cxn modelId="{C7220B4C-E815-4BCF-BFD3-E8D9104C0ECD}" type="presParOf" srcId="{8CE4A14A-7267-40A9-B516-0FDC0F04E72B}" destId="{274B1F5E-6959-45C5-B8F0-4979EAA214B7}" srcOrd="1" destOrd="0" presId="urn:microsoft.com/office/officeart/2005/8/layout/orgChart1"/>
    <dgm:cxn modelId="{84AB75EB-7614-4FE4-A80A-03F232E8A92E}" type="presParOf" srcId="{8CE4A14A-7267-40A9-B516-0FDC0F04E72B}" destId="{CA1A67B2-FBA3-4B2B-BE8B-E95864C69F1B}" srcOrd="2" destOrd="0" presId="urn:microsoft.com/office/officeart/2005/8/layout/orgChart1"/>
    <dgm:cxn modelId="{D8A50BC7-FAAE-474C-9C66-E2E37F94D013}" type="presParOf" srcId="{5291ABBC-09B7-4936-98A4-3739A5F2CCA3}" destId="{A9BFA063-F094-4F72-A119-448B8DD098FE}" srcOrd="2" destOrd="0" presId="urn:microsoft.com/office/officeart/2005/8/layout/orgChart1"/>
    <dgm:cxn modelId="{8881AC59-07DC-491B-B9C4-2475AC65750E}" type="presParOf" srcId="{5291ABBC-09B7-4936-98A4-3739A5F2CCA3}" destId="{96D84A13-C24B-4B85-84B4-D1B4A288E911}" srcOrd="3" destOrd="0" presId="urn:microsoft.com/office/officeart/2005/8/layout/orgChart1"/>
    <dgm:cxn modelId="{12574C64-B9B7-419E-856C-021888147455}" type="presParOf" srcId="{96D84A13-C24B-4B85-84B4-D1B4A288E911}" destId="{6F3B2717-A031-4735-A0C1-B1AEFBEACE56}" srcOrd="0" destOrd="0" presId="urn:microsoft.com/office/officeart/2005/8/layout/orgChart1"/>
    <dgm:cxn modelId="{091F3696-4E6D-4D65-B017-1AF01ABCF7E0}" type="presParOf" srcId="{6F3B2717-A031-4735-A0C1-B1AEFBEACE56}" destId="{4CB52149-75A6-4731-810B-C9AB71A15F74}" srcOrd="0" destOrd="0" presId="urn:microsoft.com/office/officeart/2005/8/layout/orgChart1"/>
    <dgm:cxn modelId="{8E2091B5-6301-4F50-BFBB-B9C2060F5F80}" type="presParOf" srcId="{6F3B2717-A031-4735-A0C1-B1AEFBEACE56}" destId="{44F2F494-B059-41FB-9590-218DA655B345}" srcOrd="1" destOrd="0" presId="urn:microsoft.com/office/officeart/2005/8/layout/orgChart1"/>
    <dgm:cxn modelId="{26A699CE-3952-4109-B7BA-22CFDA21DCA2}" type="presParOf" srcId="{96D84A13-C24B-4B85-84B4-D1B4A288E911}" destId="{16275448-2EC2-40B6-9930-C7C2E24618EB}" srcOrd="1" destOrd="0" presId="urn:microsoft.com/office/officeart/2005/8/layout/orgChart1"/>
    <dgm:cxn modelId="{33FB8138-3F0C-4194-B77F-BC7413E6F0CC}" type="presParOf" srcId="{96D84A13-C24B-4B85-84B4-D1B4A288E911}" destId="{4C20C07F-257F-4642-8AAB-4BF3BE557276}" srcOrd="2" destOrd="0" presId="urn:microsoft.com/office/officeart/2005/8/layout/orgChart1"/>
    <dgm:cxn modelId="{17CEFB7C-C13B-4631-98C4-10EEDC18D0A4}" type="presParOf" srcId="{5291ABBC-09B7-4936-98A4-3739A5F2CCA3}" destId="{6A7A2BCC-B7E2-4FA8-B387-AB213C953F25}" srcOrd="4" destOrd="0" presId="urn:microsoft.com/office/officeart/2005/8/layout/orgChart1"/>
    <dgm:cxn modelId="{CBE9137D-4EAD-481E-8BC4-FFD2682A6DBD}" type="presParOf" srcId="{5291ABBC-09B7-4936-98A4-3739A5F2CCA3}" destId="{D8611E4E-B3E2-4971-9C86-E802C0554702}" srcOrd="5" destOrd="0" presId="urn:microsoft.com/office/officeart/2005/8/layout/orgChart1"/>
    <dgm:cxn modelId="{686C5599-678F-4770-9FA9-4B872F990CB0}" type="presParOf" srcId="{D8611E4E-B3E2-4971-9C86-E802C0554702}" destId="{90BFF9DA-70BB-4957-9B95-8449C31BF56E}" srcOrd="0" destOrd="0" presId="urn:microsoft.com/office/officeart/2005/8/layout/orgChart1"/>
    <dgm:cxn modelId="{68652472-56A1-4CEE-8E18-894CBB634F73}" type="presParOf" srcId="{90BFF9DA-70BB-4957-9B95-8449C31BF56E}" destId="{EFB4B90A-2271-4B7C-94A3-78241A7FB3AC}" srcOrd="0" destOrd="0" presId="urn:microsoft.com/office/officeart/2005/8/layout/orgChart1"/>
    <dgm:cxn modelId="{F4A32AB4-6024-4DF1-A190-EF97DF4658EE}" type="presParOf" srcId="{90BFF9DA-70BB-4957-9B95-8449C31BF56E}" destId="{257B6A96-3359-4E98-BDF3-18FD31472206}" srcOrd="1" destOrd="0" presId="urn:microsoft.com/office/officeart/2005/8/layout/orgChart1"/>
    <dgm:cxn modelId="{4A73A98F-368B-4081-940B-624E11F2AA37}" type="presParOf" srcId="{D8611E4E-B3E2-4971-9C86-E802C0554702}" destId="{AF3D2C95-6739-457A-B758-6DC5B4A57408}" srcOrd="1" destOrd="0" presId="urn:microsoft.com/office/officeart/2005/8/layout/orgChart1"/>
    <dgm:cxn modelId="{2C380E60-DE5E-418D-9AD3-4CEF33093AC5}" type="presParOf" srcId="{D8611E4E-B3E2-4971-9C86-E802C0554702}" destId="{4B4C4FC5-5973-4F73-9EA2-D297E6AAAD1A}" srcOrd="2" destOrd="0" presId="urn:microsoft.com/office/officeart/2005/8/layout/orgChart1"/>
    <dgm:cxn modelId="{1DD8CBC0-1D17-4D0C-BE8D-FA22DF66733A}" type="presParOf" srcId="{5291ABBC-09B7-4936-98A4-3739A5F2CCA3}" destId="{931123A1-85BB-4AFA-B013-2291BE57CD2D}" srcOrd="6" destOrd="0" presId="urn:microsoft.com/office/officeart/2005/8/layout/orgChart1"/>
    <dgm:cxn modelId="{5CC8E1D3-BE28-468F-8CF1-7528189CCE73}" type="presParOf" srcId="{5291ABBC-09B7-4936-98A4-3739A5F2CCA3}" destId="{FA06A71D-07DB-4F56-89EA-CCD7BEC7B293}" srcOrd="7" destOrd="0" presId="urn:microsoft.com/office/officeart/2005/8/layout/orgChart1"/>
    <dgm:cxn modelId="{F16148CE-BD9B-4413-BD15-42049CAB08C4}" type="presParOf" srcId="{FA06A71D-07DB-4F56-89EA-CCD7BEC7B293}" destId="{3738CF4D-25C0-4E1F-A24B-E94C50A171F9}" srcOrd="0" destOrd="0" presId="urn:microsoft.com/office/officeart/2005/8/layout/orgChart1"/>
    <dgm:cxn modelId="{669CDCAF-4BF4-4D68-90BC-F529E7912BBA}" type="presParOf" srcId="{3738CF4D-25C0-4E1F-A24B-E94C50A171F9}" destId="{BD8E844A-E465-4B11-BFF3-80C7CB6D222C}" srcOrd="0" destOrd="0" presId="urn:microsoft.com/office/officeart/2005/8/layout/orgChart1"/>
    <dgm:cxn modelId="{785081C1-2256-46CA-9CC0-32A33749098B}" type="presParOf" srcId="{3738CF4D-25C0-4E1F-A24B-E94C50A171F9}" destId="{07303BD3-5953-471D-8B12-FC3D93FCBD1F}" srcOrd="1" destOrd="0" presId="urn:microsoft.com/office/officeart/2005/8/layout/orgChart1"/>
    <dgm:cxn modelId="{AEC2E21E-7C42-49B4-AC8F-0B530B758DB5}" type="presParOf" srcId="{FA06A71D-07DB-4F56-89EA-CCD7BEC7B293}" destId="{9D750485-2B8C-4143-A2C1-57E2C955E2A1}" srcOrd="1" destOrd="0" presId="urn:microsoft.com/office/officeart/2005/8/layout/orgChart1"/>
    <dgm:cxn modelId="{4D54D6FE-0F52-46D1-9AD4-614FF85BE30E}" type="presParOf" srcId="{FA06A71D-07DB-4F56-89EA-CCD7BEC7B293}" destId="{8C5B3AFD-427F-4E85-8D29-A88E1B3FF42C}" srcOrd="2" destOrd="0" presId="urn:microsoft.com/office/officeart/2005/8/layout/orgChart1"/>
    <dgm:cxn modelId="{45AA40AE-B926-473F-825B-348707AAB416}" type="presParOf" srcId="{949DE289-B67A-472A-A937-A65238787456}" destId="{DFD3A638-66D4-492D-9007-D4655FCE883C}" srcOrd="2" destOrd="0" presId="urn:microsoft.com/office/officeart/2005/8/layout/orgChart1"/>
    <dgm:cxn modelId="{66D28EEC-66DA-4A50-AA97-26EBF7794426}" type="presParOf" srcId="{6E9D73A4-8C87-4565-BC34-DB026107594D}" destId="{45953C01-7DD6-4579-B4DB-2D11DB7A2FAE}" srcOrd="2" destOrd="0" presId="urn:microsoft.com/office/officeart/2005/8/layout/orgChart1"/>
    <dgm:cxn modelId="{29441281-8F2E-4859-9796-06ADC6B843A6}" type="presParOf" srcId="{F3471AAB-CB2C-4B90-9870-752D5124AC69}" destId="{7352AE70-BCF7-4305-A973-0E2290793A8E}" srcOrd="8" destOrd="0" presId="urn:microsoft.com/office/officeart/2005/8/layout/orgChart1"/>
    <dgm:cxn modelId="{0F586C87-A32D-4920-AD41-855A23814712}" type="presParOf" srcId="{F3471AAB-CB2C-4B90-9870-752D5124AC69}" destId="{C4D7F82A-72C6-461B-A9AD-7C1E55A3B810}" srcOrd="9" destOrd="0" presId="urn:microsoft.com/office/officeart/2005/8/layout/orgChart1"/>
    <dgm:cxn modelId="{37529F4E-1E07-4D5C-A5B8-242B7401A26B}" type="presParOf" srcId="{C4D7F82A-72C6-461B-A9AD-7C1E55A3B810}" destId="{F0206062-FAC6-47DC-8FB6-CB9A11DF6B94}" srcOrd="0" destOrd="0" presId="urn:microsoft.com/office/officeart/2005/8/layout/orgChart1"/>
    <dgm:cxn modelId="{66FE5263-D319-436A-B81D-C58C371FA335}" type="presParOf" srcId="{F0206062-FAC6-47DC-8FB6-CB9A11DF6B94}" destId="{B0AE93E8-0610-4825-9A8B-FF3AF978DE51}" srcOrd="0" destOrd="0" presId="urn:microsoft.com/office/officeart/2005/8/layout/orgChart1"/>
    <dgm:cxn modelId="{E1313992-0A42-4F4F-A935-127FED7E3120}" type="presParOf" srcId="{F0206062-FAC6-47DC-8FB6-CB9A11DF6B94}" destId="{6861B41E-F8BA-46B6-9D37-69C12E84D579}" srcOrd="1" destOrd="0" presId="urn:microsoft.com/office/officeart/2005/8/layout/orgChart1"/>
    <dgm:cxn modelId="{4856211E-0FF7-4076-BBA1-C5D6CBC2765C}" type="presParOf" srcId="{C4D7F82A-72C6-461B-A9AD-7C1E55A3B810}" destId="{BE7303AA-6A70-47D6-A673-79C4E9C52371}" srcOrd="1" destOrd="0" presId="urn:microsoft.com/office/officeart/2005/8/layout/orgChart1"/>
    <dgm:cxn modelId="{7EBCF29B-B7F6-4DC2-A98F-4874DB25781D}" type="presParOf" srcId="{BE7303AA-6A70-47D6-A673-79C4E9C52371}" destId="{C304C17A-A178-432A-87CA-E3B6B121167D}" srcOrd="0" destOrd="0" presId="urn:microsoft.com/office/officeart/2005/8/layout/orgChart1"/>
    <dgm:cxn modelId="{8633D555-011C-4C84-B8AF-18809CE84BD3}" type="presParOf" srcId="{BE7303AA-6A70-47D6-A673-79C4E9C52371}" destId="{875BC84B-1E7F-46B6-B46F-D66E7B82BCFA}" srcOrd="1" destOrd="0" presId="urn:microsoft.com/office/officeart/2005/8/layout/orgChart1"/>
    <dgm:cxn modelId="{B8C6731B-7BF2-4D0C-96DB-D40CCDE37A67}" type="presParOf" srcId="{875BC84B-1E7F-46B6-B46F-D66E7B82BCFA}" destId="{5ACF25A7-F317-4FD4-8ABA-574120345F38}" srcOrd="0" destOrd="0" presId="urn:microsoft.com/office/officeart/2005/8/layout/orgChart1"/>
    <dgm:cxn modelId="{51E15496-D002-47EB-B788-0F3B7F4AFF39}" type="presParOf" srcId="{5ACF25A7-F317-4FD4-8ABA-574120345F38}" destId="{624882AC-C651-4CB0-9932-09580568963F}" srcOrd="0" destOrd="0" presId="urn:microsoft.com/office/officeart/2005/8/layout/orgChart1"/>
    <dgm:cxn modelId="{B7F4A67E-9C16-404F-8BF8-F12129BC7486}" type="presParOf" srcId="{5ACF25A7-F317-4FD4-8ABA-574120345F38}" destId="{0B75370A-ACF3-4A3B-BD6E-295ADE6ED996}" srcOrd="1" destOrd="0" presId="urn:microsoft.com/office/officeart/2005/8/layout/orgChart1"/>
    <dgm:cxn modelId="{87164BC6-D537-44E0-9F58-20FFDEC6A573}" type="presParOf" srcId="{875BC84B-1E7F-46B6-B46F-D66E7B82BCFA}" destId="{023F5554-D5F4-4E67-A80B-41C485A7555A}" srcOrd="1" destOrd="0" presId="urn:microsoft.com/office/officeart/2005/8/layout/orgChart1"/>
    <dgm:cxn modelId="{0F1142F9-9535-4440-BE5F-A06762268020}" type="presParOf" srcId="{023F5554-D5F4-4E67-A80B-41C485A7555A}" destId="{8863C6DC-3574-4C64-9258-B5B777E4B6AD}" srcOrd="0" destOrd="0" presId="urn:microsoft.com/office/officeart/2005/8/layout/orgChart1"/>
    <dgm:cxn modelId="{04173559-025C-45ED-9B4E-2EAAD7283824}" type="presParOf" srcId="{023F5554-D5F4-4E67-A80B-41C485A7555A}" destId="{15A72FA6-44CD-45B2-AD23-3A7A96E0335B}" srcOrd="1" destOrd="0" presId="urn:microsoft.com/office/officeart/2005/8/layout/orgChart1"/>
    <dgm:cxn modelId="{52671A23-CE8E-419D-876E-064DAF2E1B7B}" type="presParOf" srcId="{15A72FA6-44CD-45B2-AD23-3A7A96E0335B}" destId="{607671B2-8277-4DB9-B1E6-BA7941D36B26}" srcOrd="0" destOrd="0" presId="urn:microsoft.com/office/officeart/2005/8/layout/orgChart1"/>
    <dgm:cxn modelId="{50D3E11B-1353-47E8-93A6-EEB836DA06F3}" type="presParOf" srcId="{607671B2-8277-4DB9-B1E6-BA7941D36B26}" destId="{808D98B6-38D6-45AB-9DE6-9546B3A54165}" srcOrd="0" destOrd="0" presId="urn:microsoft.com/office/officeart/2005/8/layout/orgChart1"/>
    <dgm:cxn modelId="{356FE9A9-C431-480D-9F21-C1F8BF1AA4FF}" type="presParOf" srcId="{607671B2-8277-4DB9-B1E6-BA7941D36B26}" destId="{5FEBC88A-D9D8-4C62-A43E-1AB1EBB89D8A}" srcOrd="1" destOrd="0" presId="urn:microsoft.com/office/officeart/2005/8/layout/orgChart1"/>
    <dgm:cxn modelId="{2A3E03A5-0221-4F0F-AE5C-A87B8651BE54}" type="presParOf" srcId="{15A72FA6-44CD-45B2-AD23-3A7A96E0335B}" destId="{8EDE9018-E5EE-41BA-A45C-96BA9E8E05F9}" srcOrd="1" destOrd="0" presId="urn:microsoft.com/office/officeart/2005/8/layout/orgChart1"/>
    <dgm:cxn modelId="{7DA3A206-AA2B-4C4D-9FD3-ADBBC04333D6}" type="presParOf" srcId="{15A72FA6-44CD-45B2-AD23-3A7A96E0335B}" destId="{F615A10A-D403-49F2-9680-8D4964259190}" srcOrd="2" destOrd="0" presId="urn:microsoft.com/office/officeart/2005/8/layout/orgChart1"/>
    <dgm:cxn modelId="{D5EB7AB3-CF45-478E-B1F4-0CCA7E3F45C8}" type="presParOf" srcId="{023F5554-D5F4-4E67-A80B-41C485A7555A}" destId="{D34EB39B-0E9B-4375-8CCC-D3325F18BE29}" srcOrd="2" destOrd="0" presId="urn:microsoft.com/office/officeart/2005/8/layout/orgChart1"/>
    <dgm:cxn modelId="{C2926CF1-DF82-4173-8A65-010FB6CBA9E8}" type="presParOf" srcId="{023F5554-D5F4-4E67-A80B-41C485A7555A}" destId="{BB958621-0CA9-4840-A6C0-D6212D161497}" srcOrd="3" destOrd="0" presId="urn:microsoft.com/office/officeart/2005/8/layout/orgChart1"/>
    <dgm:cxn modelId="{912B8CB0-AB84-4BD3-9ADC-A5AA48DF1DD8}" type="presParOf" srcId="{BB958621-0CA9-4840-A6C0-D6212D161497}" destId="{400468F0-13E1-4BFF-A677-30A87BF7626C}" srcOrd="0" destOrd="0" presId="urn:microsoft.com/office/officeart/2005/8/layout/orgChart1"/>
    <dgm:cxn modelId="{722E90CB-1578-42E2-9A92-F38FFD873EB8}" type="presParOf" srcId="{400468F0-13E1-4BFF-A677-30A87BF7626C}" destId="{57C576FB-7626-45F5-B29F-FFAF0C549934}" srcOrd="0" destOrd="0" presId="urn:microsoft.com/office/officeart/2005/8/layout/orgChart1"/>
    <dgm:cxn modelId="{58FC1466-534B-4D2A-A82B-7248052EC0B3}" type="presParOf" srcId="{400468F0-13E1-4BFF-A677-30A87BF7626C}" destId="{8417E0DF-F0F2-425A-A1F3-219C7EEB6952}" srcOrd="1" destOrd="0" presId="urn:microsoft.com/office/officeart/2005/8/layout/orgChart1"/>
    <dgm:cxn modelId="{A526263A-B70B-41C7-A4B5-B836D54ECEF3}" type="presParOf" srcId="{BB958621-0CA9-4840-A6C0-D6212D161497}" destId="{C3F6D2AF-A9F6-4F63-B6B8-3C7EF198D8A3}" srcOrd="1" destOrd="0" presId="urn:microsoft.com/office/officeart/2005/8/layout/orgChart1"/>
    <dgm:cxn modelId="{06DE22F7-15E2-4B55-9874-006C9500253E}" type="presParOf" srcId="{BB958621-0CA9-4840-A6C0-D6212D161497}" destId="{025C79A3-D151-41EA-B2D2-729EE82EA46C}" srcOrd="2" destOrd="0" presId="urn:microsoft.com/office/officeart/2005/8/layout/orgChart1"/>
    <dgm:cxn modelId="{D216F01C-91F2-46B5-9350-B75EBF7C62E9}" type="presParOf" srcId="{023F5554-D5F4-4E67-A80B-41C485A7555A}" destId="{204E3914-3323-4CCA-9025-C73ACC691AC0}" srcOrd="4" destOrd="0" presId="urn:microsoft.com/office/officeart/2005/8/layout/orgChart1"/>
    <dgm:cxn modelId="{BA4FBAB9-0D86-4F72-B63A-5539063BFAD9}" type="presParOf" srcId="{023F5554-D5F4-4E67-A80B-41C485A7555A}" destId="{82F3BDA2-89A8-453C-B7E8-608D4EAD8ACE}" srcOrd="5" destOrd="0" presId="urn:microsoft.com/office/officeart/2005/8/layout/orgChart1"/>
    <dgm:cxn modelId="{12DFD99C-2F50-44D3-9FF1-544F920CC53B}" type="presParOf" srcId="{82F3BDA2-89A8-453C-B7E8-608D4EAD8ACE}" destId="{FB58E26A-02AF-45EE-BFC8-B5D61BAEE7BA}" srcOrd="0" destOrd="0" presId="urn:microsoft.com/office/officeart/2005/8/layout/orgChart1"/>
    <dgm:cxn modelId="{A5C4AD34-3808-4ED5-A1F0-A35646C55B11}" type="presParOf" srcId="{FB58E26A-02AF-45EE-BFC8-B5D61BAEE7BA}" destId="{59BF5BEC-4743-4437-A225-45F5B164F41A}" srcOrd="0" destOrd="0" presId="urn:microsoft.com/office/officeart/2005/8/layout/orgChart1"/>
    <dgm:cxn modelId="{6D1695D3-E1AC-4BDB-A886-DB4129A7DFBF}" type="presParOf" srcId="{FB58E26A-02AF-45EE-BFC8-B5D61BAEE7BA}" destId="{4E63EBC0-7E4C-4153-88D3-4A8395ECDC3A}" srcOrd="1" destOrd="0" presId="urn:microsoft.com/office/officeart/2005/8/layout/orgChart1"/>
    <dgm:cxn modelId="{32509095-287F-4AFE-9E31-6E86784C23EA}" type="presParOf" srcId="{82F3BDA2-89A8-453C-B7E8-608D4EAD8ACE}" destId="{AFAFFB79-ED3F-4958-B0E2-F378E603C711}" srcOrd="1" destOrd="0" presId="urn:microsoft.com/office/officeart/2005/8/layout/orgChart1"/>
    <dgm:cxn modelId="{A388F3D3-47EC-449C-BD40-9474E1CFBD13}" type="presParOf" srcId="{82F3BDA2-89A8-453C-B7E8-608D4EAD8ACE}" destId="{77D10040-3458-45F7-9FE8-68A6216F4565}" srcOrd="2" destOrd="0" presId="urn:microsoft.com/office/officeart/2005/8/layout/orgChart1"/>
    <dgm:cxn modelId="{DEB4BD92-32BA-4E4E-943C-ED9A75F47633}" type="presParOf" srcId="{023F5554-D5F4-4E67-A80B-41C485A7555A}" destId="{7BFB9F85-71CC-481E-9B12-B55190D44CFC}" srcOrd="6" destOrd="0" presId="urn:microsoft.com/office/officeart/2005/8/layout/orgChart1"/>
    <dgm:cxn modelId="{B7B46F3F-9977-4D70-BD97-2709BD204ACD}" type="presParOf" srcId="{023F5554-D5F4-4E67-A80B-41C485A7555A}" destId="{40B4B796-20C3-403D-B374-51107B913B4D}" srcOrd="7" destOrd="0" presId="urn:microsoft.com/office/officeart/2005/8/layout/orgChart1"/>
    <dgm:cxn modelId="{49F1ABCC-2EF7-4D2B-9946-D1A3F278F01F}" type="presParOf" srcId="{40B4B796-20C3-403D-B374-51107B913B4D}" destId="{E9FD5F16-E7FA-4AA5-9812-9F68FDF38A4D}" srcOrd="0" destOrd="0" presId="urn:microsoft.com/office/officeart/2005/8/layout/orgChart1"/>
    <dgm:cxn modelId="{9A377EE8-28C2-4F08-A6A1-2D37960163AA}" type="presParOf" srcId="{E9FD5F16-E7FA-4AA5-9812-9F68FDF38A4D}" destId="{10201321-2106-47CF-A51E-1F26DD858F37}" srcOrd="0" destOrd="0" presId="urn:microsoft.com/office/officeart/2005/8/layout/orgChart1"/>
    <dgm:cxn modelId="{040F8DBD-D898-4C55-9299-521964EC5AB1}" type="presParOf" srcId="{E9FD5F16-E7FA-4AA5-9812-9F68FDF38A4D}" destId="{6D234199-3B02-4B7F-83A9-00AD345FD96A}" srcOrd="1" destOrd="0" presId="urn:microsoft.com/office/officeart/2005/8/layout/orgChart1"/>
    <dgm:cxn modelId="{51289BFF-2EA2-44C8-A837-8BB6D2EB88C8}" type="presParOf" srcId="{40B4B796-20C3-403D-B374-51107B913B4D}" destId="{544CFD8E-BB93-4FB6-A141-0CA2948B4B3B}" srcOrd="1" destOrd="0" presId="urn:microsoft.com/office/officeart/2005/8/layout/orgChart1"/>
    <dgm:cxn modelId="{E020167B-0ACF-4F6C-A004-8E57064DAB2A}" type="presParOf" srcId="{40B4B796-20C3-403D-B374-51107B913B4D}" destId="{A16BAF46-DA31-4C9C-8673-310971F84494}" srcOrd="2" destOrd="0" presId="urn:microsoft.com/office/officeart/2005/8/layout/orgChart1"/>
    <dgm:cxn modelId="{C3AFFF5B-5F62-4FB2-8740-5A3F33B3D4A5}" type="presParOf" srcId="{875BC84B-1E7F-46B6-B46F-D66E7B82BCFA}" destId="{A74AA6FE-C8B7-432C-B369-72B4E8B31F98}" srcOrd="2" destOrd="0" presId="urn:microsoft.com/office/officeart/2005/8/layout/orgChart1"/>
    <dgm:cxn modelId="{70D1CFB0-4211-47DD-AE3F-1E4AB33910B0}" type="presParOf" srcId="{C4D7F82A-72C6-461B-A9AD-7C1E55A3B810}" destId="{D36A5332-4B61-4C9B-B38F-8BF6C93E6C97}" srcOrd="2" destOrd="0" presId="urn:microsoft.com/office/officeart/2005/8/layout/orgChart1"/>
    <dgm:cxn modelId="{A66CE999-47AC-4FA7-B92D-A2DD446613A4}" type="presParOf" srcId="{FAB69396-BFF4-4107-BF05-DB4B3EB04DBE}" destId="{81E9B678-E425-4DFA-A245-AEA89609EE95}" srcOrd="2" destOrd="0" presId="urn:microsoft.com/office/officeart/2005/8/layout/orgChart1"/>
    <dgm:cxn modelId="{23071226-4DE3-4007-AF48-994F8C4944A6}" type="presParOf" srcId="{81E9B678-E425-4DFA-A245-AEA89609EE95}" destId="{9B78C8AD-F364-4B90-B269-CB1B07599BE3}" srcOrd="0" destOrd="0" presId="urn:microsoft.com/office/officeart/2005/8/layout/orgChart1"/>
    <dgm:cxn modelId="{26F984BF-964A-4B0E-B02C-76F8C9047E35}" type="presParOf" srcId="{81E9B678-E425-4DFA-A245-AEA89609EE95}" destId="{9DBD8D93-600E-4605-A1AC-9E7B24D4A596}" srcOrd="1" destOrd="0" presId="urn:microsoft.com/office/officeart/2005/8/layout/orgChart1"/>
    <dgm:cxn modelId="{52894F7D-F46E-4EDC-AD58-F04E66D2A055}" type="presParOf" srcId="{9DBD8D93-600E-4605-A1AC-9E7B24D4A596}" destId="{2D4F9090-1DA4-480B-8DC0-E2ECBBC283D1}" srcOrd="0" destOrd="0" presId="urn:microsoft.com/office/officeart/2005/8/layout/orgChart1"/>
    <dgm:cxn modelId="{BAC9982C-9121-4349-B4E6-706FB88FAF09}" type="presParOf" srcId="{2D4F9090-1DA4-480B-8DC0-E2ECBBC283D1}" destId="{18E41B6E-A6D5-4614-B40E-76A24FF10A0A}" srcOrd="0" destOrd="0" presId="urn:microsoft.com/office/officeart/2005/8/layout/orgChart1"/>
    <dgm:cxn modelId="{034D30C9-5886-4EF0-B5D8-E57FAF86433E}" type="presParOf" srcId="{2D4F9090-1DA4-480B-8DC0-E2ECBBC283D1}" destId="{ED23E7C3-D704-45F0-A407-5D73F523DC09}" srcOrd="1" destOrd="0" presId="urn:microsoft.com/office/officeart/2005/8/layout/orgChart1"/>
    <dgm:cxn modelId="{29A7B9FA-23B7-4096-80D2-338946464AC7}" type="presParOf" srcId="{9DBD8D93-600E-4605-A1AC-9E7B24D4A596}" destId="{C8CC6358-D3E6-4050-A632-9A375060C84B}" srcOrd="1" destOrd="0" presId="urn:microsoft.com/office/officeart/2005/8/layout/orgChart1"/>
    <dgm:cxn modelId="{4129A028-922A-4460-8B07-09D3EF4328F5}" type="presParOf" srcId="{9DBD8D93-600E-4605-A1AC-9E7B24D4A596}" destId="{33427BBD-FCEC-471A-8FBA-4972639A6168}"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24D3058-DC3D-43A4-8EF4-2DBC2CC4EC62}" type="doc">
      <dgm:prSet loTypeId="urn:microsoft.com/office/officeart/2005/8/layout/hProcess9" loCatId="process" qsTypeId="urn:microsoft.com/office/officeart/2005/8/quickstyle/3d1" qsCatId="3D" csTypeId="urn:microsoft.com/office/officeart/2005/8/colors/colorful4" csCatId="colorful" phldr="1"/>
      <dgm:spPr/>
      <dgm:t>
        <a:bodyPr/>
        <a:lstStyle/>
        <a:p>
          <a:endParaRPr lang="es-MX"/>
        </a:p>
      </dgm:t>
    </dgm:pt>
    <dgm:pt modelId="{E9FFEA11-FFA0-4593-9793-7D6628BE73B2}">
      <dgm:prSet custT="1"/>
      <dgm:spPr/>
      <dgm:t>
        <a:bodyPr/>
        <a:lstStyle/>
        <a:p>
          <a:pPr rtl="0"/>
          <a:r>
            <a:rPr lang="es-MX" sz="1400" b="1" dirty="0" smtClean="0">
              <a:solidFill>
                <a:schemeClr val="bg1"/>
              </a:solidFill>
              <a:latin typeface="Arial" pitchFamily="34" charset="0"/>
              <a:cs typeface="Arial" pitchFamily="34" charset="0"/>
            </a:rPr>
            <a:t>Tema 2</a:t>
          </a:r>
        </a:p>
        <a:p>
          <a:pPr rtl="0"/>
          <a:r>
            <a:rPr lang="es-MX" sz="1400" b="0" dirty="0" smtClean="0">
              <a:solidFill>
                <a:schemeClr val="bg1"/>
              </a:solidFill>
              <a:latin typeface="Arial" pitchFamily="34" charset="0"/>
              <a:cs typeface="Arial" pitchFamily="34" charset="0"/>
            </a:rPr>
            <a:t>Equidad de género</a:t>
          </a:r>
          <a:endParaRPr lang="es-MX" sz="1400" b="0" dirty="0">
            <a:solidFill>
              <a:schemeClr val="bg1"/>
            </a:solidFill>
            <a:latin typeface="Arial" pitchFamily="34" charset="0"/>
            <a:cs typeface="Arial" pitchFamily="34" charset="0"/>
          </a:endParaRPr>
        </a:p>
      </dgm:t>
    </dgm:pt>
    <dgm:pt modelId="{001563B1-F754-43EB-8399-4719B74E8A8F}" type="parTrans" cxnId="{16304B4D-11A7-4CA9-956A-EE310661D8BE}">
      <dgm:prSet/>
      <dgm:spPr/>
      <dgm:t>
        <a:bodyPr/>
        <a:lstStyle/>
        <a:p>
          <a:endParaRPr lang="es-MX" sz="1400" b="0">
            <a:solidFill>
              <a:schemeClr val="tx1"/>
            </a:solidFill>
            <a:latin typeface="Arial" pitchFamily="34" charset="0"/>
            <a:cs typeface="Arial" pitchFamily="34" charset="0"/>
          </a:endParaRPr>
        </a:p>
      </dgm:t>
    </dgm:pt>
    <dgm:pt modelId="{14F49A71-3DFF-4FB0-8F61-190486789C27}" type="sibTrans" cxnId="{16304B4D-11A7-4CA9-956A-EE310661D8BE}">
      <dgm:prSet/>
      <dgm:spPr/>
      <dgm:t>
        <a:bodyPr/>
        <a:lstStyle/>
        <a:p>
          <a:endParaRPr lang="es-MX" sz="1400" b="0">
            <a:solidFill>
              <a:schemeClr val="tx1"/>
            </a:solidFill>
            <a:latin typeface="Arial" pitchFamily="34" charset="0"/>
            <a:cs typeface="Arial" pitchFamily="34" charset="0"/>
          </a:endParaRPr>
        </a:p>
      </dgm:t>
    </dgm:pt>
    <dgm:pt modelId="{343B5405-F60D-431C-9669-56C0E1890703}">
      <dgm:prSet custT="1"/>
      <dgm:spPr/>
      <dgm:t>
        <a:bodyPr/>
        <a:lstStyle/>
        <a:p>
          <a:pPr rtl="0"/>
          <a:r>
            <a:rPr lang="es-MX" sz="1400" b="1" dirty="0" smtClean="0">
              <a:solidFill>
                <a:schemeClr val="bg1"/>
              </a:solidFill>
              <a:latin typeface="Arial" pitchFamily="34" charset="0"/>
              <a:cs typeface="Arial" pitchFamily="34" charset="0"/>
            </a:rPr>
            <a:t>Tema 3 </a:t>
          </a:r>
        </a:p>
        <a:p>
          <a:pPr rtl="0"/>
          <a:r>
            <a:rPr lang="es-MX" sz="1400" b="0" dirty="0" smtClean="0">
              <a:solidFill>
                <a:schemeClr val="bg1"/>
              </a:solidFill>
              <a:latin typeface="Arial" pitchFamily="34" charset="0"/>
              <a:cs typeface="Arial" pitchFamily="34" charset="0"/>
            </a:rPr>
            <a:t>La construcción social de la desigualdad</a:t>
          </a:r>
          <a:endParaRPr lang="es-MX" sz="1400" b="0" dirty="0">
            <a:solidFill>
              <a:schemeClr val="bg1"/>
            </a:solidFill>
            <a:latin typeface="Arial" pitchFamily="34" charset="0"/>
            <a:cs typeface="Arial" pitchFamily="34" charset="0"/>
          </a:endParaRPr>
        </a:p>
      </dgm:t>
    </dgm:pt>
    <dgm:pt modelId="{7BC943D1-7553-405C-9B26-AD4D832E4B50}" type="parTrans" cxnId="{3F0089DD-5BF2-4AFD-9DEF-89B21ECD583B}">
      <dgm:prSet/>
      <dgm:spPr/>
      <dgm:t>
        <a:bodyPr/>
        <a:lstStyle/>
        <a:p>
          <a:endParaRPr lang="es-MX" sz="1400" b="0">
            <a:solidFill>
              <a:schemeClr val="tx1"/>
            </a:solidFill>
            <a:latin typeface="Arial" pitchFamily="34" charset="0"/>
            <a:cs typeface="Arial" pitchFamily="34" charset="0"/>
          </a:endParaRPr>
        </a:p>
      </dgm:t>
    </dgm:pt>
    <dgm:pt modelId="{EF440B1B-1906-48ED-8C3E-070E57557BDF}" type="sibTrans" cxnId="{3F0089DD-5BF2-4AFD-9DEF-89B21ECD583B}">
      <dgm:prSet/>
      <dgm:spPr/>
      <dgm:t>
        <a:bodyPr/>
        <a:lstStyle/>
        <a:p>
          <a:endParaRPr lang="es-MX" sz="1400" b="0">
            <a:solidFill>
              <a:schemeClr val="tx1"/>
            </a:solidFill>
            <a:latin typeface="Arial" pitchFamily="34" charset="0"/>
            <a:cs typeface="Arial" pitchFamily="34" charset="0"/>
          </a:endParaRPr>
        </a:p>
      </dgm:t>
    </dgm:pt>
    <dgm:pt modelId="{5198C479-71FF-4AAF-B994-2CF544ACD09D}">
      <dgm:prSet custT="1"/>
      <dgm:spPr/>
      <dgm:t>
        <a:bodyPr/>
        <a:lstStyle/>
        <a:p>
          <a:pPr rtl="0"/>
          <a:r>
            <a:rPr lang="es-MX" sz="1400" b="1" dirty="0" smtClean="0">
              <a:solidFill>
                <a:schemeClr val="bg1"/>
              </a:solidFill>
              <a:latin typeface="Arial" pitchFamily="34" charset="0"/>
              <a:cs typeface="Arial" pitchFamily="34" charset="0"/>
            </a:rPr>
            <a:t>Tema 4</a:t>
          </a:r>
        </a:p>
        <a:p>
          <a:pPr rtl="0"/>
          <a:r>
            <a:rPr lang="es-MX" sz="1400" b="0" dirty="0" smtClean="0">
              <a:solidFill>
                <a:schemeClr val="bg1"/>
              </a:solidFill>
              <a:latin typeface="Arial" pitchFamily="34" charset="0"/>
              <a:cs typeface="Arial" pitchFamily="34" charset="0"/>
            </a:rPr>
            <a:t>Las brechas de la desigualdad y discriminación</a:t>
          </a:r>
          <a:endParaRPr lang="es-MX" sz="1400" b="0" dirty="0">
            <a:solidFill>
              <a:schemeClr val="bg1"/>
            </a:solidFill>
            <a:latin typeface="Arial" pitchFamily="34" charset="0"/>
            <a:cs typeface="Arial" pitchFamily="34" charset="0"/>
          </a:endParaRPr>
        </a:p>
      </dgm:t>
    </dgm:pt>
    <dgm:pt modelId="{4B11396E-7289-4A31-A8CD-B5C3CDB32056}" type="parTrans" cxnId="{361B66EC-94C6-4033-BBF9-87459C2E0580}">
      <dgm:prSet/>
      <dgm:spPr/>
      <dgm:t>
        <a:bodyPr/>
        <a:lstStyle/>
        <a:p>
          <a:endParaRPr lang="es-MX" sz="1400" b="0">
            <a:solidFill>
              <a:schemeClr val="tx1"/>
            </a:solidFill>
            <a:latin typeface="Arial" pitchFamily="34" charset="0"/>
            <a:cs typeface="Arial" pitchFamily="34" charset="0"/>
          </a:endParaRPr>
        </a:p>
      </dgm:t>
    </dgm:pt>
    <dgm:pt modelId="{8EDA2205-61C0-4BF1-AC76-BD21AA0D2CB8}" type="sibTrans" cxnId="{361B66EC-94C6-4033-BBF9-87459C2E0580}">
      <dgm:prSet/>
      <dgm:spPr/>
      <dgm:t>
        <a:bodyPr/>
        <a:lstStyle/>
        <a:p>
          <a:endParaRPr lang="es-MX" sz="1400" b="0">
            <a:solidFill>
              <a:schemeClr val="tx1"/>
            </a:solidFill>
            <a:latin typeface="Arial" pitchFamily="34" charset="0"/>
            <a:cs typeface="Arial" pitchFamily="34" charset="0"/>
          </a:endParaRPr>
        </a:p>
      </dgm:t>
    </dgm:pt>
    <dgm:pt modelId="{F508044F-EBF3-4233-8D3D-24C09F578BDA}">
      <dgm:prSet custT="1"/>
      <dgm:spPr/>
      <dgm:t>
        <a:bodyPr/>
        <a:lstStyle/>
        <a:p>
          <a:pPr rtl="0"/>
          <a:r>
            <a:rPr lang="es-MX" sz="1400" b="1" dirty="0" smtClean="0">
              <a:solidFill>
                <a:schemeClr val="bg1"/>
              </a:solidFill>
              <a:latin typeface="Arial" pitchFamily="34" charset="0"/>
              <a:cs typeface="Arial" pitchFamily="34" charset="0"/>
            </a:rPr>
            <a:t>Tema 1  </a:t>
          </a:r>
          <a:r>
            <a:rPr lang="es-MX" sz="1400" b="0" dirty="0" smtClean="0">
              <a:solidFill>
                <a:schemeClr val="bg1"/>
              </a:solidFill>
              <a:latin typeface="Arial" pitchFamily="34" charset="0"/>
              <a:cs typeface="Arial" pitchFamily="34" charset="0"/>
            </a:rPr>
            <a:t>Precisiones conceptuales sobre la perspectiva género</a:t>
          </a:r>
          <a:endParaRPr lang="es-MX" sz="1400" b="0" dirty="0">
            <a:solidFill>
              <a:schemeClr val="bg1"/>
            </a:solidFill>
            <a:latin typeface="Arial" pitchFamily="34" charset="0"/>
            <a:cs typeface="Arial" pitchFamily="34" charset="0"/>
          </a:endParaRPr>
        </a:p>
      </dgm:t>
    </dgm:pt>
    <dgm:pt modelId="{AB96445D-4D32-4C5F-8B2D-185F9B6D8F11}" type="sibTrans" cxnId="{491AF8B9-F47E-47F4-B3B1-D4D56FCE794A}">
      <dgm:prSet/>
      <dgm:spPr/>
      <dgm:t>
        <a:bodyPr/>
        <a:lstStyle/>
        <a:p>
          <a:endParaRPr lang="es-MX" sz="1400" b="0">
            <a:solidFill>
              <a:schemeClr val="tx1"/>
            </a:solidFill>
            <a:latin typeface="Arial" pitchFamily="34" charset="0"/>
            <a:cs typeface="Arial" pitchFamily="34" charset="0"/>
          </a:endParaRPr>
        </a:p>
      </dgm:t>
    </dgm:pt>
    <dgm:pt modelId="{F084EDD0-BD7E-4B8D-A527-6C2DB210290E}" type="parTrans" cxnId="{491AF8B9-F47E-47F4-B3B1-D4D56FCE794A}">
      <dgm:prSet/>
      <dgm:spPr/>
      <dgm:t>
        <a:bodyPr/>
        <a:lstStyle/>
        <a:p>
          <a:endParaRPr lang="es-MX" sz="1400" b="0">
            <a:solidFill>
              <a:schemeClr val="tx1"/>
            </a:solidFill>
            <a:latin typeface="Arial" pitchFamily="34" charset="0"/>
            <a:cs typeface="Arial" pitchFamily="34" charset="0"/>
          </a:endParaRPr>
        </a:p>
      </dgm:t>
    </dgm:pt>
    <dgm:pt modelId="{2C6109BE-76F9-4627-83E1-32C461DA4DD0}">
      <dgm:prSet custT="1"/>
      <dgm:spPr/>
      <dgm:t>
        <a:bodyPr/>
        <a:lstStyle/>
        <a:p>
          <a:pPr rtl="0"/>
          <a:r>
            <a:rPr lang="es-MX" sz="1400" b="1" dirty="0" smtClean="0">
              <a:solidFill>
                <a:schemeClr val="bg1"/>
              </a:solidFill>
              <a:latin typeface="Arial" pitchFamily="34" charset="0"/>
              <a:cs typeface="Arial" pitchFamily="34" charset="0"/>
            </a:rPr>
            <a:t>Tema 5	</a:t>
          </a:r>
        </a:p>
        <a:p>
          <a:pPr rtl="0"/>
          <a:r>
            <a:rPr lang="es-MX" sz="1400" b="0" dirty="0" smtClean="0">
              <a:solidFill>
                <a:schemeClr val="bg1"/>
              </a:solidFill>
              <a:latin typeface="Arial" pitchFamily="34" charset="0"/>
              <a:cs typeface="Arial" pitchFamily="34" charset="0"/>
            </a:rPr>
            <a:t>Acercando las brechas,  promoviendo la equidad</a:t>
          </a:r>
          <a:endParaRPr lang="es-MX" sz="1400" b="0" dirty="0">
            <a:solidFill>
              <a:schemeClr val="bg1"/>
            </a:solidFill>
            <a:latin typeface="Arial" pitchFamily="34" charset="0"/>
            <a:cs typeface="Arial" pitchFamily="34" charset="0"/>
          </a:endParaRPr>
        </a:p>
      </dgm:t>
    </dgm:pt>
    <dgm:pt modelId="{A72F182B-0E8E-4FAB-BCBB-EEC6C0AD91D1}" type="sibTrans" cxnId="{DFBA1258-F64B-4C6F-9D49-AC66CEDBFCF1}">
      <dgm:prSet/>
      <dgm:spPr/>
      <dgm:t>
        <a:bodyPr/>
        <a:lstStyle/>
        <a:p>
          <a:endParaRPr lang="es-MX" sz="1400" b="0">
            <a:solidFill>
              <a:schemeClr val="tx1"/>
            </a:solidFill>
            <a:latin typeface="Arial" pitchFamily="34" charset="0"/>
            <a:cs typeface="Arial" pitchFamily="34" charset="0"/>
          </a:endParaRPr>
        </a:p>
      </dgm:t>
    </dgm:pt>
    <dgm:pt modelId="{176B4BB6-AB3F-4319-8BD5-EEA5B4D1D36D}" type="parTrans" cxnId="{DFBA1258-F64B-4C6F-9D49-AC66CEDBFCF1}">
      <dgm:prSet/>
      <dgm:spPr/>
      <dgm:t>
        <a:bodyPr/>
        <a:lstStyle/>
        <a:p>
          <a:endParaRPr lang="es-MX" sz="1400" b="0">
            <a:solidFill>
              <a:schemeClr val="tx1"/>
            </a:solidFill>
            <a:latin typeface="Arial" pitchFamily="34" charset="0"/>
            <a:cs typeface="Arial" pitchFamily="34" charset="0"/>
          </a:endParaRPr>
        </a:p>
      </dgm:t>
    </dgm:pt>
    <dgm:pt modelId="{B032C059-442C-4F8D-A0D8-248B82879A52}" type="pres">
      <dgm:prSet presAssocID="{324D3058-DC3D-43A4-8EF4-2DBC2CC4EC62}" presName="CompostProcess" presStyleCnt="0">
        <dgm:presLayoutVars>
          <dgm:dir/>
          <dgm:resizeHandles val="exact"/>
        </dgm:presLayoutVars>
      </dgm:prSet>
      <dgm:spPr/>
      <dgm:t>
        <a:bodyPr/>
        <a:lstStyle/>
        <a:p>
          <a:endParaRPr lang="es-MX"/>
        </a:p>
      </dgm:t>
    </dgm:pt>
    <dgm:pt modelId="{077DC635-0D79-4078-8350-593CFFE15796}" type="pres">
      <dgm:prSet presAssocID="{324D3058-DC3D-43A4-8EF4-2DBC2CC4EC62}" presName="arrow" presStyleLbl="bgShp" presStyleIdx="0" presStyleCnt="1"/>
      <dgm:spPr/>
    </dgm:pt>
    <dgm:pt modelId="{80B7184F-9533-4207-890E-50849A72ED77}" type="pres">
      <dgm:prSet presAssocID="{324D3058-DC3D-43A4-8EF4-2DBC2CC4EC62}" presName="linearProcess" presStyleCnt="0"/>
      <dgm:spPr/>
    </dgm:pt>
    <dgm:pt modelId="{218EFB85-D038-47BC-88A5-DB4F536E1824}" type="pres">
      <dgm:prSet presAssocID="{F508044F-EBF3-4233-8D3D-24C09F578BDA}" presName="textNode" presStyleLbl="node1" presStyleIdx="0" presStyleCnt="5">
        <dgm:presLayoutVars>
          <dgm:bulletEnabled val="1"/>
        </dgm:presLayoutVars>
      </dgm:prSet>
      <dgm:spPr/>
      <dgm:t>
        <a:bodyPr/>
        <a:lstStyle/>
        <a:p>
          <a:endParaRPr lang="es-MX"/>
        </a:p>
      </dgm:t>
    </dgm:pt>
    <dgm:pt modelId="{70DDBAA0-31E8-4BCC-B978-B1E652A1A2A0}" type="pres">
      <dgm:prSet presAssocID="{AB96445D-4D32-4C5F-8B2D-185F9B6D8F11}" presName="sibTrans" presStyleCnt="0"/>
      <dgm:spPr/>
    </dgm:pt>
    <dgm:pt modelId="{75FD7BDD-7956-4AE8-B3F9-2C360D246942}" type="pres">
      <dgm:prSet presAssocID="{E9FFEA11-FFA0-4593-9793-7D6628BE73B2}" presName="textNode" presStyleLbl="node1" presStyleIdx="1" presStyleCnt="5">
        <dgm:presLayoutVars>
          <dgm:bulletEnabled val="1"/>
        </dgm:presLayoutVars>
      </dgm:prSet>
      <dgm:spPr/>
      <dgm:t>
        <a:bodyPr/>
        <a:lstStyle/>
        <a:p>
          <a:endParaRPr lang="es-MX"/>
        </a:p>
      </dgm:t>
    </dgm:pt>
    <dgm:pt modelId="{0745CC54-597E-449C-90F6-3B240FE17ED5}" type="pres">
      <dgm:prSet presAssocID="{14F49A71-3DFF-4FB0-8F61-190486789C27}" presName="sibTrans" presStyleCnt="0"/>
      <dgm:spPr/>
    </dgm:pt>
    <dgm:pt modelId="{18E47BC6-0EAC-4F31-BD1C-E7FC6F816910}" type="pres">
      <dgm:prSet presAssocID="{343B5405-F60D-431C-9669-56C0E1890703}" presName="textNode" presStyleLbl="node1" presStyleIdx="2" presStyleCnt="5">
        <dgm:presLayoutVars>
          <dgm:bulletEnabled val="1"/>
        </dgm:presLayoutVars>
      </dgm:prSet>
      <dgm:spPr/>
      <dgm:t>
        <a:bodyPr/>
        <a:lstStyle/>
        <a:p>
          <a:endParaRPr lang="es-MX"/>
        </a:p>
      </dgm:t>
    </dgm:pt>
    <dgm:pt modelId="{3D51A619-F816-4A01-8E40-68131FA15D9E}" type="pres">
      <dgm:prSet presAssocID="{EF440B1B-1906-48ED-8C3E-070E57557BDF}" presName="sibTrans" presStyleCnt="0"/>
      <dgm:spPr/>
    </dgm:pt>
    <dgm:pt modelId="{577CFDA5-51BE-4B00-A612-FDC91FFE1A44}" type="pres">
      <dgm:prSet presAssocID="{5198C479-71FF-4AAF-B994-2CF544ACD09D}" presName="textNode" presStyleLbl="node1" presStyleIdx="3" presStyleCnt="5">
        <dgm:presLayoutVars>
          <dgm:bulletEnabled val="1"/>
        </dgm:presLayoutVars>
      </dgm:prSet>
      <dgm:spPr/>
      <dgm:t>
        <a:bodyPr/>
        <a:lstStyle/>
        <a:p>
          <a:endParaRPr lang="es-MX"/>
        </a:p>
      </dgm:t>
    </dgm:pt>
    <dgm:pt modelId="{AD3D74EA-721F-41AB-9839-17AB376A4822}" type="pres">
      <dgm:prSet presAssocID="{8EDA2205-61C0-4BF1-AC76-BD21AA0D2CB8}" presName="sibTrans" presStyleCnt="0"/>
      <dgm:spPr/>
    </dgm:pt>
    <dgm:pt modelId="{24C0247E-F418-4EBB-BF27-40E2B8A8F3E0}" type="pres">
      <dgm:prSet presAssocID="{2C6109BE-76F9-4627-83E1-32C461DA4DD0}" presName="textNode" presStyleLbl="node1" presStyleIdx="4" presStyleCnt="5">
        <dgm:presLayoutVars>
          <dgm:bulletEnabled val="1"/>
        </dgm:presLayoutVars>
      </dgm:prSet>
      <dgm:spPr/>
      <dgm:t>
        <a:bodyPr/>
        <a:lstStyle/>
        <a:p>
          <a:endParaRPr lang="es-MX"/>
        </a:p>
      </dgm:t>
    </dgm:pt>
  </dgm:ptLst>
  <dgm:cxnLst>
    <dgm:cxn modelId="{E47B7512-6832-4D65-985A-A0111F9627FB}" type="presOf" srcId="{324D3058-DC3D-43A4-8EF4-2DBC2CC4EC62}" destId="{B032C059-442C-4F8D-A0D8-248B82879A52}" srcOrd="0" destOrd="0" presId="urn:microsoft.com/office/officeart/2005/8/layout/hProcess9"/>
    <dgm:cxn modelId="{DFBA1258-F64B-4C6F-9D49-AC66CEDBFCF1}" srcId="{324D3058-DC3D-43A4-8EF4-2DBC2CC4EC62}" destId="{2C6109BE-76F9-4627-83E1-32C461DA4DD0}" srcOrd="4" destOrd="0" parTransId="{176B4BB6-AB3F-4319-8BD5-EEA5B4D1D36D}" sibTransId="{A72F182B-0E8E-4FAB-BCBB-EEC6C0AD91D1}"/>
    <dgm:cxn modelId="{3F0089DD-5BF2-4AFD-9DEF-89B21ECD583B}" srcId="{324D3058-DC3D-43A4-8EF4-2DBC2CC4EC62}" destId="{343B5405-F60D-431C-9669-56C0E1890703}" srcOrd="2" destOrd="0" parTransId="{7BC943D1-7553-405C-9B26-AD4D832E4B50}" sibTransId="{EF440B1B-1906-48ED-8C3E-070E57557BDF}"/>
    <dgm:cxn modelId="{C8112034-BF87-4EDB-A056-9683DAB8263B}" type="presOf" srcId="{2C6109BE-76F9-4627-83E1-32C461DA4DD0}" destId="{24C0247E-F418-4EBB-BF27-40E2B8A8F3E0}" srcOrd="0" destOrd="0" presId="urn:microsoft.com/office/officeart/2005/8/layout/hProcess9"/>
    <dgm:cxn modelId="{6D87111B-9EFE-419C-88E3-F6D341274E9E}" type="presOf" srcId="{F508044F-EBF3-4233-8D3D-24C09F578BDA}" destId="{218EFB85-D038-47BC-88A5-DB4F536E1824}" srcOrd="0" destOrd="0" presId="urn:microsoft.com/office/officeart/2005/8/layout/hProcess9"/>
    <dgm:cxn modelId="{361B66EC-94C6-4033-BBF9-87459C2E0580}" srcId="{324D3058-DC3D-43A4-8EF4-2DBC2CC4EC62}" destId="{5198C479-71FF-4AAF-B994-2CF544ACD09D}" srcOrd="3" destOrd="0" parTransId="{4B11396E-7289-4A31-A8CD-B5C3CDB32056}" sibTransId="{8EDA2205-61C0-4BF1-AC76-BD21AA0D2CB8}"/>
    <dgm:cxn modelId="{491AF8B9-F47E-47F4-B3B1-D4D56FCE794A}" srcId="{324D3058-DC3D-43A4-8EF4-2DBC2CC4EC62}" destId="{F508044F-EBF3-4233-8D3D-24C09F578BDA}" srcOrd="0" destOrd="0" parTransId="{F084EDD0-BD7E-4B8D-A527-6C2DB210290E}" sibTransId="{AB96445D-4D32-4C5F-8B2D-185F9B6D8F11}"/>
    <dgm:cxn modelId="{16304B4D-11A7-4CA9-956A-EE310661D8BE}" srcId="{324D3058-DC3D-43A4-8EF4-2DBC2CC4EC62}" destId="{E9FFEA11-FFA0-4593-9793-7D6628BE73B2}" srcOrd="1" destOrd="0" parTransId="{001563B1-F754-43EB-8399-4719B74E8A8F}" sibTransId="{14F49A71-3DFF-4FB0-8F61-190486789C27}"/>
    <dgm:cxn modelId="{413D3F58-3E2C-4CF0-986C-D26318EB151D}" type="presOf" srcId="{343B5405-F60D-431C-9669-56C0E1890703}" destId="{18E47BC6-0EAC-4F31-BD1C-E7FC6F816910}" srcOrd="0" destOrd="0" presId="urn:microsoft.com/office/officeart/2005/8/layout/hProcess9"/>
    <dgm:cxn modelId="{284DE068-468C-4DEA-B5AD-CCD18F5EB73D}" type="presOf" srcId="{E9FFEA11-FFA0-4593-9793-7D6628BE73B2}" destId="{75FD7BDD-7956-4AE8-B3F9-2C360D246942}" srcOrd="0" destOrd="0" presId="urn:microsoft.com/office/officeart/2005/8/layout/hProcess9"/>
    <dgm:cxn modelId="{3D76341B-01F9-4917-99CC-4DF29FB148BD}" type="presOf" srcId="{5198C479-71FF-4AAF-B994-2CF544ACD09D}" destId="{577CFDA5-51BE-4B00-A612-FDC91FFE1A44}" srcOrd="0" destOrd="0" presId="urn:microsoft.com/office/officeart/2005/8/layout/hProcess9"/>
    <dgm:cxn modelId="{3284E0F9-67E6-4AC5-82CF-E8C62EF14554}" type="presParOf" srcId="{B032C059-442C-4F8D-A0D8-248B82879A52}" destId="{077DC635-0D79-4078-8350-593CFFE15796}" srcOrd="0" destOrd="0" presId="urn:microsoft.com/office/officeart/2005/8/layout/hProcess9"/>
    <dgm:cxn modelId="{D4967AFB-4DF8-4369-A64E-69688A499EDE}" type="presParOf" srcId="{B032C059-442C-4F8D-A0D8-248B82879A52}" destId="{80B7184F-9533-4207-890E-50849A72ED77}" srcOrd="1" destOrd="0" presId="urn:microsoft.com/office/officeart/2005/8/layout/hProcess9"/>
    <dgm:cxn modelId="{10345417-2480-404D-97F4-0E30491F1B3A}" type="presParOf" srcId="{80B7184F-9533-4207-890E-50849A72ED77}" destId="{218EFB85-D038-47BC-88A5-DB4F536E1824}" srcOrd="0" destOrd="0" presId="urn:microsoft.com/office/officeart/2005/8/layout/hProcess9"/>
    <dgm:cxn modelId="{40844DDF-B896-4DE0-B087-2A75771088FD}" type="presParOf" srcId="{80B7184F-9533-4207-890E-50849A72ED77}" destId="{70DDBAA0-31E8-4BCC-B978-B1E652A1A2A0}" srcOrd="1" destOrd="0" presId="urn:microsoft.com/office/officeart/2005/8/layout/hProcess9"/>
    <dgm:cxn modelId="{E679F33A-B3FC-4804-B692-CBB08AB00468}" type="presParOf" srcId="{80B7184F-9533-4207-890E-50849A72ED77}" destId="{75FD7BDD-7956-4AE8-B3F9-2C360D246942}" srcOrd="2" destOrd="0" presId="urn:microsoft.com/office/officeart/2005/8/layout/hProcess9"/>
    <dgm:cxn modelId="{0C33DE3C-BCD2-444C-AA41-7182738C4D5F}" type="presParOf" srcId="{80B7184F-9533-4207-890E-50849A72ED77}" destId="{0745CC54-597E-449C-90F6-3B240FE17ED5}" srcOrd="3" destOrd="0" presId="urn:microsoft.com/office/officeart/2005/8/layout/hProcess9"/>
    <dgm:cxn modelId="{651DFDBA-3A4C-4FEE-B92F-D76691389FF5}" type="presParOf" srcId="{80B7184F-9533-4207-890E-50849A72ED77}" destId="{18E47BC6-0EAC-4F31-BD1C-E7FC6F816910}" srcOrd="4" destOrd="0" presId="urn:microsoft.com/office/officeart/2005/8/layout/hProcess9"/>
    <dgm:cxn modelId="{2981A9BD-74E9-4D7F-BC81-0874333A8768}" type="presParOf" srcId="{80B7184F-9533-4207-890E-50849A72ED77}" destId="{3D51A619-F816-4A01-8E40-68131FA15D9E}" srcOrd="5" destOrd="0" presId="urn:microsoft.com/office/officeart/2005/8/layout/hProcess9"/>
    <dgm:cxn modelId="{B06C6774-C0B7-41C7-B8FA-9752653058B0}" type="presParOf" srcId="{80B7184F-9533-4207-890E-50849A72ED77}" destId="{577CFDA5-51BE-4B00-A612-FDC91FFE1A44}" srcOrd="6" destOrd="0" presId="urn:microsoft.com/office/officeart/2005/8/layout/hProcess9"/>
    <dgm:cxn modelId="{B3A82C0C-2AD5-43F5-91D9-42390B543871}" type="presParOf" srcId="{80B7184F-9533-4207-890E-50849A72ED77}" destId="{AD3D74EA-721F-41AB-9839-17AB376A4822}" srcOrd="7" destOrd="0" presId="urn:microsoft.com/office/officeart/2005/8/layout/hProcess9"/>
    <dgm:cxn modelId="{5424BF27-1C43-44F6-957A-B137C57B229A}" type="presParOf" srcId="{80B7184F-9533-4207-890E-50849A72ED77}" destId="{24C0247E-F418-4EBB-BF27-40E2B8A8F3E0}" srcOrd="8"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535EF5F9-81D2-46E3-869F-B2019355E168}" type="doc">
      <dgm:prSet loTypeId="urn:microsoft.com/office/officeart/2005/8/layout/matrix3" loCatId="matrix" qsTypeId="urn:microsoft.com/office/officeart/2005/8/quickstyle/3d1" qsCatId="3D" csTypeId="urn:microsoft.com/office/officeart/2005/8/colors/colorful2" csCatId="colorful" phldr="1"/>
      <dgm:spPr/>
      <dgm:t>
        <a:bodyPr/>
        <a:lstStyle/>
        <a:p>
          <a:endParaRPr lang="es-MX"/>
        </a:p>
      </dgm:t>
    </dgm:pt>
    <dgm:pt modelId="{05053CF4-09E7-4F17-B457-D2DBC6F9A45D}">
      <dgm:prSet/>
      <dgm:spPr/>
      <dgm:t>
        <a:bodyPr/>
        <a:lstStyle/>
        <a:p>
          <a:pPr rtl="0"/>
          <a:r>
            <a:rPr lang="es-MX" b="1" dirty="0" smtClean="0">
              <a:solidFill>
                <a:schemeClr val="bg1"/>
              </a:solidFill>
            </a:rPr>
            <a:t>El concepto género alude a las características socioculturales tanto de los hombres como de las mujeres, y a las relaciones entre ambos.</a:t>
          </a:r>
          <a:endParaRPr lang="es-MX" b="1" dirty="0">
            <a:solidFill>
              <a:schemeClr val="bg1"/>
            </a:solidFill>
          </a:endParaRPr>
        </a:p>
      </dgm:t>
    </dgm:pt>
    <dgm:pt modelId="{DE9D2C78-B2E5-4009-A835-164DFA539F0A}" type="parTrans" cxnId="{E1104F4A-4892-41C5-B588-4ADC6F54D552}">
      <dgm:prSet/>
      <dgm:spPr/>
      <dgm:t>
        <a:bodyPr/>
        <a:lstStyle/>
        <a:p>
          <a:endParaRPr lang="es-MX" b="1">
            <a:solidFill>
              <a:schemeClr val="tx1"/>
            </a:solidFill>
          </a:endParaRPr>
        </a:p>
      </dgm:t>
    </dgm:pt>
    <dgm:pt modelId="{B43ADF17-950C-4AD2-9E89-26BD557B7E5F}" type="sibTrans" cxnId="{E1104F4A-4892-41C5-B588-4ADC6F54D552}">
      <dgm:prSet/>
      <dgm:spPr/>
      <dgm:t>
        <a:bodyPr/>
        <a:lstStyle/>
        <a:p>
          <a:endParaRPr lang="es-MX" b="1">
            <a:solidFill>
              <a:schemeClr val="tx1"/>
            </a:solidFill>
          </a:endParaRPr>
        </a:p>
      </dgm:t>
    </dgm:pt>
    <dgm:pt modelId="{18183182-832A-4F92-8B44-1ADF34A21E25}">
      <dgm:prSet/>
      <dgm:spPr/>
      <dgm:t>
        <a:bodyPr/>
        <a:lstStyle/>
        <a:p>
          <a:pPr rtl="0"/>
          <a:r>
            <a:rPr lang="es-MX" b="1" dirty="0" smtClean="0">
              <a:solidFill>
                <a:schemeClr val="bg1"/>
              </a:solidFill>
            </a:rPr>
            <a:t>Es un concepto que incluye a hombres y a mujeres. Género no es sinónimo de ‘mujer’.</a:t>
          </a:r>
          <a:endParaRPr lang="es-MX" b="1" dirty="0">
            <a:solidFill>
              <a:schemeClr val="bg1"/>
            </a:solidFill>
          </a:endParaRPr>
        </a:p>
      </dgm:t>
    </dgm:pt>
    <dgm:pt modelId="{912631A1-A9D4-4C36-8966-537859624F49}" type="parTrans" cxnId="{4677EFC7-B644-46E1-8137-1EBFD6BBA301}">
      <dgm:prSet/>
      <dgm:spPr/>
      <dgm:t>
        <a:bodyPr/>
        <a:lstStyle/>
        <a:p>
          <a:endParaRPr lang="es-MX" b="1">
            <a:solidFill>
              <a:schemeClr val="tx1"/>
            </a:solidFill>
          </a:endParaRPr>
        </a:p>
      </dgm:t>
    </dgm:pt>
    <dgm:pt modelId="{8D8A09B8-AB65-44E7-989D-6E2A0D5A43A4}" type="sibTrans" cxnId="{4677EFC7-B644-46E1-8137-1EBFD6BBA301}">
      <dgm:prSet/>
      <dgm:spPr/>
      <dgm:t>
        <a:bodyPr/>
        <a:lstStyle/>
        <a:p>
          <a:endParaRPr lang="es-MX" b="1">
            <a:solidFill>
              <a:schemeClr val="tx1"/>
            </a:solidFill>
          </a:endParaRPr>
        </a:p>
      </dgm:t>
    </dgm:pt>
    <dgm:pt modelId="{B96E9E22-DA5E-4E0D-81FB-81F067D4E714}">
      <dgm:prSet/>
      <dgm:spPr/>
      <dgm:t>
        <a:bodyPr/>
        <a:lstStyle/>
        <a:p>
          <a:pPr rtl="0"/>
          <a:r>
            <a:rPr lang="es-MX" b="1" dirty="0" smtClean="0">
              <a:solidFill>
                <a:schemeClr val="bg1"/>
              </a:solidFill>
            </a:rPr>
            <a:t>Incluir la palabra ‘mujer’ en los proyectos o calificar todos los sustantivos en femenino y masculino, ni es suficiente ni supone necesariamente que ello suprima, por sí solo, las desigualdades entre los sexos, pero es necesario</a:t>
          </a:r>
          <a:endParaRPr lang="es-MX" b="1" dirty="0">
            <a:solidFill>
              <a:schemeClr val="bg1"/>
            </a:solidFill>
          </a:endParaRPr>
        </a:p>
      </dgm:t>
    </dgm:pt>
    <dgm:pt modelId="{FC11215F-73DA-4427-B90F-58360D2761AE}" type="parTrans" cxnId="{B86E2FEE-7ABC-4334-A1A0-DCBA233171DF}">
      <dgm:prSet/>
      <dgm:spPr/>
      <dgm:t>
        <a:bodyPr/>
        <a:lstStyle/>
        <a:p>
          <a:endParaRPr lang="es-MX" b="1">
            <a:solidFill>
              <a:schemeClr val="tx1"/>
            </a:solidFill>
          </a:endParaRPr>
        </a:p>
      </dgm:t>
    </dgm:pt>
    <dgm:pt modelId="{80D9CD78-8423-4E48-B8CD-9BA7F3F0926B}" type="sibTrans" cxnId="{B86E2FEE-7ABC-4334-A1A0-DCBA233171DF}">
      <dgm:prSet/>
      <dgm:spPr/>
      <dgm:t>
        <a:bodyPr/>
        <a:lstStyle/>
        <a:p>
          <a:endParaRPr lang="es-MX" b="1">
            <a:solidFill>
              <a:schemeClr val="tx1"/>
            </a:solidFill>
          </a:endParaRPr>
        </a:p>
      </dgm:t>
    </dgm:pt>
    <dgm:pt modelId="{55CA57EB-B9F9-485A-9809-4C9D33C39643}">
      <dgm:prSet/>
      <dgm:spPr/>
      <dgm:t>
        <a:bodyPr/>
        <a:lstStyle/>
        <a:p>
          <a:pPr rtl="0"/>
          <a:r>
            <a:rPr lang="es-MX" b="1" dirty="0" smtClean="0">
              <a:solidFill>
                <a:schemeClr val="bg1"/>
              </a:solidFill>
            </a:rPr>
            <a:t>La organización de datos estadísticos por sexo permite visibilizar las condiciones diferenciadas de hombres y mujeres como una variable.</a:t>
          </a:r>
          <a:endParaRPr lang="es-MX" b="1" dirty="0">
            <a:solidFill>
              <a:schemeClr val="bg1"/>
            </a:solidFill>
          </a:endParaRPr>
        </a:p>
      </dgm:t>
    </dgm:pt>
    <dgm:pt modelId="{BA60509D-1FF3-4D01-AB41-45D18745C511}" type="parTrans" cxnId="{687224A5-3F3F-4176-8B5A-FEA3CAFA7D7E}">
      <dgm:prSet/>
      <dgm:spPr/>
      <dgm:t>
        <a:bodyPr/>
        <a:lstStyle/>
        <a:p>
          <a:endParaRPr lang="es-MX" b="1">
            <a:solidFill>
              <a:schemeClr val="tx1"/>
            </a:solidFill>
          </a:endParaRPr>
        </a:p>
      </dgm:t>
    </dgm:pt>
    <dgm:pt modelId="{66FBD59B-858B-4812-B67A-13B3DBBAC699}" type="sibTrans" cxnId="{687224A5-3F3F-4176-8B5A-FEA3CAFA7D7E}">
      <dgm:prSet/>
      <dgm:spPr/>
      <dgm:t>
        <a:bodyPr/>
        <a:lstStyle/>
        <a:p>
          <a:endParaRPr lang="es-MX" b="1">
            <a:solidFill>
              <a:schemeClr val="tx1"/>
            </a:solidFill>
          </a:endParaRPr>
        </a:p>
      </dgm:t>
    </dgm:pt>
    <dgm:pt modelId="{6ECC1AF7-A2C5-4231-9A20-422F67FD3CD7}" type="pres">
      <dgm:prSet presAssocID="{535EF5F9-81D2-46E3-869F-B2019355E168}" presName="matrix" presStyleCnt="0">
        <dgm:presLayoutVars>
          <dgm:chMax val="1"/>
          <dgm:dir/>
          <dgm:resizeHandles val="exact"/>
        </dgm:presLayoutVars>
      </dgm:prSet>
      <dgm:spPr/>
      <dgm:t>
        <a:bodyPr/>
        <a:lstStyle/>
        <a:p>
          <a:endParaRPr lang="es-MX"/>
        </a:p>
      </dgm:t>
    </dgm:pt>
    <dgm:pt modelId="{6A16203C-E1F3-44C0-A6CB-99E388D7BD8C}" type="pres">
      <dgm:prSet presAssocID="{535EF5F9-81D2-46E3-869F-B2019355E168}" presName="diamond" presStyleLbl="bgShp" presStyleIdx="0" presStyleCnt="1"/>
      <dgm:spPr/>
    </dgm:pt>
    <dgm:pt modelId="{563A0302-9713-40D6-8282-2255E1F3B611}" type="pres">
      <dgm:prSet presAssocID="{535EF5F9-81D2-46E3-869F-B2019355E168}" presName="quad1" presStyleLbl="node1" presStyleIdx="0" presStyleCnt="4">
        <dgm:presLayoutVars>
          <dgm:chMax val="0"/>
          <dgm:chPref val="0"/>
          <dgm:bulletEnabled val="1"/>
        </dgm:presLayoutVars>
      </dgm:prSet>
      <dgm:spPr/>
      <dgm:t>
        <a:bodyPr/>
        <a:lstStyle/>
        <a:p>
          <a:endParaRPr lang="es-MX"/>
        </a:p>
      </dgm:t>
    </dgm:pt>
    <dgm:pt modelId="{8920FB8D-ACCE-4B91-835D-5561C1BD0789}" type="pres">
      <dgm:prSet presAssocID="{535EF5F9-81D2-46E3-869F-B2019355E168}" presName="quad2" presStyleLbl="node1" presStyleIdx="1" presStyleCnt="4">
        <dgm:presLayoutVars>
          <dgm:chMax val="0"/>
          <dgm:chPref val="0"/>
          <dgm:bulletEnabled val="1"/>
        </dgm:presLayoutVars>
      </dgm:prSet>
      <dgm:spPr/>
      <dgm:t>
        <a:bodyPr/>
        <a:lstStyle/>
        <a:p>
          <a:endParaRPr lang="es-MX"/>
        </a:p>
      </dgm:t>
    </dgm:pt>
    <dgm:pt modelId="{1B7AB82B-2B85-48D6-89A6-804AC8D8D932}" type="pres">
      <dgm:prSet presAssocID="{535EF5F9-81D2-46E3-869F-B2019355E168}" presName="quad3" presStyleLbl="node1" presStyleIdx="2" presStyleCnt="4">
        <dgm:presLayoutVars>
          <dgm:chMax val="0"/>
          <dgm:chPref val="0"/>
          <dgm:bulletEnabled val="1"/>
        </dgm:presLayoutVars>
      </dgm:prSet>
      <dgm:spPr/>
      <dgm:t>
        <a:bodyPr/>
        <a:lstStyle/>
        <a:p>
          <a:endParaRPr lang="es-MX"/>
        </a:p>
      </dgm:t>
    </dgm:pt>
    <dgm:pt modelId="{AB683ACE-0DA8-4413-B496-A19921ACE266}" type="pres">
      <dgm:prSet presAssocID="{535EF5F9-81D2-46E3-869F-B2019355E168}" presName="quad4" presStyleLbl="node1" presStyleIdx="3" presStyleCnt="4">
        <dgm:presLayoutVars>
          <dgm:chMax val="0"/>
          <dgm:chPref val="0"/>
          <dgm:bulletEnabled val="1"/>
        </dgm:presLayoutVars>
      </dgm:prSet>
      <dgm:spPr/>
      <dgm:t>
        <a:bodyPr/>
        <a:lstStyle/>
        <a:p>
          <a:endParaRPr lang="es-MX"/>
        </a:p>
      </dgm:t>
    </dgm:pt>
  </dgm:ptLst>
  <dgm:cxnLst>
    <dgm:cxn modelId="{FF94BD3F-EC9D-4FAD-B1BD-152225368C75}" type="presOf" srcId="{55CA57EB-B9F9-485A-9809-4C9D33C39643}" destId="{AB683ACE-0DA8-4413-B496-A19921ACE266}" srcOrd="0" destOrd="0" presId="urn:microsoft.com/office/officeart/2005/8/layout/matrix3"/>
    <dgm:cxn modelId="{33068467-6110-4688-8BDF-5FC8CF23E8F9}" type="presOf" srcId="{05053CF4-09E7-4F17-B457-D2DBC6F9A45D}" destId="{563A0302-9713-40D6-8282-2255E1F3B611}" srcOrd="0" destOrd="0" presId="urn:microsoft.com/office/officeart/2005/8/layout/matrix3"/>
    <dgm:cxn modelId="{687224A5-3F3F-4176-8B5A-FEA3CAFA7D7E}" srcId="{535EF5F9-81D2-46E3-869F-B2019355E168}" destId="{55CA57EB-B9F9-485A-9809-4C9D33C39643}" srcOrd="3" destOrd="0" parTransId="{BA60509D-1FF3-4D01-AB41-45D18745C511}" sibTransId="{66FBD59B-858B-4812-B67A-13B3DBBAC699}"/>
    <dgm:cxn modelId="{4677EFC7-B644-46E1-8137-1EBFD6BBA301}" srcId="{535EF5F9-81D2-46E3-869F-B2019355E168}" destId="{18183182-832A-4F92-8B44-1ADF34A21E25}" srcOrd="1" destOrd="0" parTransId="{912631A1-A9D4-4C36-8966-537859624F49}" sibTransId="{8D8A09B8-AB65-44E7-989D-6E2A0D5A43A4}"/>
    <dgm:cxn modelId="{A842686F-0C9E-437E-B86F-D1EB4507EB8C}" type="presOf" srcId="{18183182-832A-4F92-8B44-1ADF34A21E25}" destId="{8920FB8D-ACCE-4B91-835D-5561C1BD0789}" srcOrd="0" destOrd="0" presId="urn:microsoft.com/office/officeart/2005/8/layout/matrix3"/>
    <dgm:cxn modelId="{CA191D8C-F45A-46FA-A3DD-EC5057C8E027}" type="presOf" srcId="{535EF5F9-81D2-46E3-869F-B2019355E168}" destId="{6ECC1AF7-A2C5-4231-9A20-422F67FD3CD7}" srcOrd="0" destOrd="0" presId="urn:microsoft.com/office/officeart/2005/8/layout/matrix3"/>
    <dgm:cxn modelId="{B86E2FEE-7ABC-4334-A1A0-DCBA233171DF}" srcId="{535EF5F9-81D2-46E3-869F-B2019355E168}" destId="{B96E9E22-DA5E-4E0D-81FB-81F067D4E714}" srcOrd="2" destOrd="0" parTransId="{FC11215F-73DA-4427-B90F-58360D2761AE}" sibTransId="{80D9CD78-8423-4E48-B8CD-9BA7F3F0926B}"/>
    <dgm:cxn modelId="{C1ABD24B-2378-4C61-9C2A-BA9182404BE3}" type="presOf" srcId="{B96E9E22-DA5E-4E0D-81FB-81F067D4E714}" destId="{1B7AB82B-2B85-48D6-89A6-804AC8D8D932}" srcOrd="0" destOrd="0" presId="urn:microsoft.com/office/officeart/2005/8/layout/matrix3"/>
    <dgm:cxn modelId="{E1104F4A-4892-41C5-B588-4ADC6F54D552}" srcId="{535EF5F9-81D2-46E3-869F-B2019355E168}" destId="{05053CF4-09E7-4F17-B457-D2DBC6F9A45D}" srcOrd="0" destOrd="0" parTransId="{DE9D2C78-B2E5-4009-A835-164DFA539F0A}" sibTransId="{B43ADF17-950C-4AD2-9E89-26BD557B7E5F}"/>
    <dgm:cxn modelId="{0DDE0279-9D68-4461-81CD-8690CB62C059}" type="presParOf" srcId="{6ECC1AF7-A2C5-4231-9A20-422F67FD3CD7}" destId="{6A16203C-E1F3-44C0-A6CB-99E388D7BD8C}" srcOrd="0" destOrd="0" presId="urn:microsoft.com/office/officeart/2005/8/layout/matrix3"/>
    <dgm:cxn modelId="{9F208EEF-091E-4242-9D47-7290526FAF39}" type="presParOf" srcId="{6ECC1AF7-A2C5-4231-9A20-422F67FD3CD7}" destId="{563A0302-9713-40D6-8282-2255E1F3B611}" srcOrd="1" destOrd="0" presId="urn:microsoft.com/office/officeart/2005/8/layout/matrix3"/>
    <dgm:cxn modelId="{2E5AF9D1-3426-4CAD-9F00-7BD1758D9C18}" type="presParOf" srcId="{6ECC1AF7-A2C5-4231-9A20-422F67FD3CD7}" destId="{8920FB8D-ACCE-4B91-835D-5561C1BD0789}" srcOrd="2" destOrd="0" presId="urn:microsoft.com/office/officeart/2005/8/layout/matrix3"/>
    <dgm:cxn modelId="{450DB8E3-1358-405D-AC9A-D62213A9F421}" type="presParOf" srcId="{6ECC1AF7-A2C5-4231-9A20-422F67FD3CD7}" destId="{1B7AB82B-2B85-48D6-89A6-804AC8D8D932}" srcOrd="3" destOrd="0" presId="urn:microsoft.com/office/officeart/2005/8/layout/matrix3"/>
    <dgm:cxn modelId="{0359A5B6-0DFE-4221-B421-D83E935E29D7}" type="presParOf" srcId="{6ECC1AF7-A2C5-4231-9A20-422F67FD3CD7}" destId="{AB683ACE-0DA8-4413-B496-A19921ACE266}" srcOrd="4" destOrd="0" presId="urn:microsoft.com/office/officeart/2005/8/layout/matrix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C90C7B45-E6D5-4139-AAA3-5811CFAEF5D5}" type="doc">
      <dgm:prSet loTypeId="urn:microsoft.com/office/officeart/2005/8/layout/target3" loCatId="relationship" qsTypeId="urn:microsoft.com/office/officeart/2005/8/quickstyle/simple5" qsCatId="simple" csTypeId="urn:microsoft.com/office/officeart/2005/8/colors/colorful1#2" csCatId="colorful" phldr="1"/>
      <dgm:spPr/>
      <dgm:t>
        <a:bodyPr/>
        <a:lstStyle/>
        <a:p>
          <a:endParaRPr lang="es-MX"/>
        </a:p>
      </dgm:t>
    </dgm:pt>
    <dgm:pt modelId="{73751D4F-6F31-4618-8E62-C3D87EED626E}">
      <dgm:prSet custT="1"/>
      <dgm:spPr/>
      <dgm:t>
        <a:bodyPr/>
        <a:lstStyle/>
        <a:p>
          <a:pPr rtl="0"/>
          <a:r>
            <a:rPr lang="es-MX" sz="1400" dirty="0" smtClean="0"/>
            <a:t>Problematizar las relaciones sociales, explicando por qué mujeres u hombres son excluidos de ciertas actividades </a:t>
          </a:r>
          <a:endParaRPr lang="es-MX" sz="1400" dirty="0"/>
        </a:p>
      </dgm:t>
    </dgm:pt>
    <dgm:pt modelId="{2D5F9A75-1508-44F7-A6C5-5ED36212649C}" type="parTrans" cxnId="{C9406903-9B44-437E-A8B6-AC0A4AD7E14C}">
      <dgm:prSet/>
      <dgm:spPr/>
      <dgm:t>
        <a:bodyPr/>
        <a:lstStyle/>
        <a:p>
          <a:endParaRPr lang="es-MX" sz="1400"/>
        </a:p>
      </dgm:t>
    </dgm:pt>
    <dgm:pt modelId="{7694F929-CBBD-4739-BF59-420F4E021755}" type="sibTrans" cxnId="{C9406903-9B44-437E-A8B6-AC0A4AD7E14C}">
      <dgm:prSet/>
      <dgm:spPr/>
      <dgm:t>
        <a:bodyPr/>
        <a:lstStyle/>
        <a:p>
          <a:endParaRPr lang="es-MX" sz="1400"/>
        </a:p>
      </dgm:t>
    </dgm:pt>
    <dgm:pt modelId="{94ABA18E-D050-4121-B545-E70C640A44C6}">
      <dgm:prSet custT="1"/>
      <dgm:spPr/>
      <dgm:t>
        <a:bodyPr/>
        <a:lstStyle/>
        <a:p>
          <a:pPr rtl="0"/>
          <a:r>
            <a:rPr lang="es-MX" sz="1400" dirty="0" smtClean="0"/>
            <a:t>Estudiar las formas de incorporación de las mujeres en el mercado de trabajo</a:t>
          </a:r>
          <a:endParaRPr lang="es-MX" sz="1400" dirty="0"/>
        </a:p>
      </dgm:t>
    </dgm:pt>
    <dgm:pt modelId="{127FAA04-E423-4FBE-9C94-11E9733CA184}" type="parTrans" cxnId="{B75805F4-E69B-4F9D-8F69-5F6E57603366}">
      <dgm:prSet/>
      <dgm:spPr/>
      <dgm:t>
        <a:bodyPr/>
        <a:lstStyle/>
        <a:p>
          <a:endParaRPr lang="es-MX" sz="1400"/>
        </a:p>
      </dgm:t>
    </dgm:pt>
    <dgm:pt modelId="{66FC1CDD-2A62-4A1A-8407-D5E271C427EC}" type="sibTrans" cxnId="{B75805F4-E69B-4F9D-8F69-5F6E57603366}">
      <dgm:prSet/>
      <dgm:spPr/>
      <dgm:t>
        <a:bodyPr/>
        <a:lstStyle/>
        <a:p>
          <a:endParaRPr lang="es-MX" sz="1400"/>
        </a:p>
      </dgm:t>
    </dgm:pt>
    <dgm:pt modelId="{DFB2B011-C2F0-48F8-8304-7748ECFC8417}">
      <dgm:prSet custT="1"/>
      <dgm:spPr/>
      <dgm:t>
        <a:bodyPr/>
        <a:lstStyle/>
        <a:p>
          <a:pPr rtl="0"/>
          <a:r>
            <a:rPr lang="es-MX" sz="1400" dirty="0" smtClean="0"/>
            <a:t>Analizar la construcción de las instituciones que norman y reproducen las relaciones de género</a:t>
          </a:r>
          <a:endParaRPr lang="es-MX" sz="1400" dirty="0"/>
        </a:p>
      </dgm:t>
    </dgm:pt>
    <dgm:pt modelId="{796F3F3E-0685-412C-919E-23A5023D9022}" type="parTrans" cxnId="{A8E56BF1-8486-4AF7-AB2F-41391DD07433}">
      <dgm:prSet/>
      <dgm:spPr/>
      <dgm:t>
        <a:bodyPr/>
        <a:lstStyle/>
        <a:p>
          <a:endParaRPr lang="es-MX" sz="1400"/>
        </a:p>
      </dgm:t>
    </dgm:pt>
    <dgm:pt modelId="{4022A650-01AA-463A-98EA-B74B8CEA51BB}" type="sibTrans" cxnId="{A8E56BF1-8486-4AF7-AB2F-41391DD07433}">
      <dgm:prSet/>
      <dgm:spPr/>
      <dgm:t>
        <a:bodyPr/>
        <a:lstStyle/>
        <a:p>
          <a:endParaRPr lang="es-MX" sz="1400"/>
        </a:p>
      </dgm:t>
    </dgm:pt>
    <dgm:pt modelId="{66D48574-6513-4CA4-99EE-A21A74D2B9E0}">
      <dgm:prSet custT="1"/>
      <dgm:spPr/>
      <dgm:t>
        <a:bodyPr/>
        <a:lstStyle/>
        <a:p>
          <a:pPr rtl="0"/>
          <a:r>
            <a:rPr lang="es-MX" sz="1400" dirty="0" smtClean="0"/>
            <a:t>Considerar que hay un sistema de género que define social e históricamente las relaciones entre mujeres y hombres.</a:t>
          </a:r>
          <a:endParaRPr lang="es-MX" sz="1400" dirty="0"/>
        </a:p>
      </dgm:t>
    </dgm:pt>
    <dgm:pt modelId="{455EEE07-6656-4208-8827-5C164AFF26B4}" type="parTrans" cxnId="{1768E400-34F9-45FA-A95D-CB4000AEC41F}">
      <dgm:prSet/>
      <dgm:spPr/>
      <dgm:t>
        <a:bodyPr/>
        <a:lstStyle/>
        <a:p>
          <a:endParaRPr lang="es-MX" sz="1400"/>
        </a:p>
      </dgm:t>
    </dgm:pt>
    <dgm:pt modelId="{C3C0000C-6C39-411A-804E-AB10C23C094C}" type="sibTrans" cxnId="{1768E400-34F9-45FA-A95D-CB4000AEC41F}">
      <dgm:prSet/>
      <dgm:spPr/>
      <dgm:t>
        <a:bodyPr/>
        <a:lstStyle/>
        <a:p>
          <a:endParaRPr lang="es-MX" sz="1400"/>
        </a:p>
      </dgm:t>
    </dgm:pt>
    <dgm:pt modelId="{40C916F2-A8DD-45A8-8C9E-BE8DC7FB2A23}">
      <dgm:prSet custT="1"/>
      <dgm:spPr/>
      <dgm:t>
        <a:bodyPr/>
        <a:lstStyle/>
        <a:p>
          <a:pPr rtl="0"/>
          <a:r>
            <a:rPr lang="es-MX" sz="1400" dirty="0" smtClean="0"/>
            <a:t>Develar la supuesta neutralidad del discurso masculino que legitima las jerarquías, diferencias y desigualdades entre los sexos.</a:t>
          </a:r>
          <a:endParaRPr lang="es-MX" sz="1400" dirty="0"/>
        </a:p>
      </dgm:t>
    </dgm:pt>
    <dgm:pt modelId="{A5CE0AC4-6AD0-4762-B95D-533505EB7914}" type="parTrans" cxnId="{99564FC2-3F91-4EDD-8B41-48A131B0CFF0}">
      <dgm:prSet/>
      <dgm:spPr/>
      <dgm:t>
        <a:bodyPr/>
        <a:lstStyle/>
        <a:p>
          <a:endParaRPr lang="es-MX" sz="1400"/>
        </a:p>
      </dgm:t>
    </dgm:pt>
    <dgm:pt modelId="{D2FB3731-D53B-4CBD-A359-89C2CB0AB524}" type="sibTrans" cxnId="{99564FC2-3F91-4EDD-8B41-48A131B0CFF0}">
      <dgm:prSet/>
      <dgm:spPr/>
      <dgm:t>
        <a:bodyPr/>
        <a:lstStyle/>
        <a:p>
          <a:endParaRPr lang="es-MX" sz="1400"/>
        </a:p>
      </dgm:t>
    </dgm:pt>
    <dgm:pt modelId="{557FD701-5604-4046-8A71-63FFCAFA79D2}" type="pres">
      <dgm:prSet presAssocID="{C90C7B45-E6D5-4139-AAA3-5811CFAEF5D5}" presName="Name0" presStyleCnt="0">
        <dgm:presLayoutVars>
          <dgm:chMax val="7"/>
          <dgm:dir/>
          <dgm:animLvl val="lvl"/>
          <dgm:resizeHandles val="exact"/>
        </dgm:presLayoutVars>
      </dgm:prSet>
      <dgm:spPr/>
      <dgm:t>
        <a:bodyPr/>
        <a:lstStyle/>
        <a:p>
          <a:endParaRPr lang="es-MX"/>
        </a:p>
      </dgm:t>
    </dgm:pt>
    <dgm:pt modelId="{D2358501-3A14-412F-8214-E6B9744CFC90}" type="pres">
      <dgm:prSet presAssocID="{73751D4F-6F31-4618-8E62-C3D87EED626E}" presName="circle1" presStyleLbl="node1" presStyleIdx="0" presStyleCnt="5"/>
      <dgm:spPr/>
    </dgm:pt>
    <dgm:pt modelId="{8D344B35-399B-4FC6-94A0-C3AB385E4AAA}" type="pres">
      <dgm:prSet presAssocID="{73751D4F-6F31-4618-8E62-C3D87EED626E}" presName="space" presStyleCnt="0"/>
      <dgm:spPr/>
    </dgm:pt>
    <dgm:pt modelId="{BBB7A3C5-91C7-43C8-83E4-46697E143230}" type="pres">
      <dgm:prSet presAssocID="{73751D4F-6F31-4618-8E62-C3D87EED626E}" presName="rect1" presStyleLbl="alignAcc1" presStyleIdx="0" presStyleCnt="5"/>
      <dgm:spPr/>
      <dgm:t>
        <a:bodyPr/>
        <a:lstStyle/>
        <a:p>
          <a:endParaRPr lang="es-MX"/>
        </a:p>
      </dgm:t>
    </dgm:pt>
    <dgm:pt modelId="{7691E394-384A-4F3F-BC12-9648533244CE}" type="pres">
      <dgm:prSet presAssocID="{94ABA18E-D050-4121-B545-E70C640A44C6}" presName="vertSpace2" presStyleLbl="node1" presStyleIdx="0" presStyleCnt="5"/>
      <dgm:spPr/>
    </dgm:pt>
    <dgm:pt modelId="{0DA7A859-03D6-42D9-B005-E3B861AC42C1}" type="pres">
      <dgm:prSet presAssocID="{94ABA18E-D050-4121-B545-E70C640A44C6}" presName="circle2" presStyleLbl="node1" presStyleIdx="1" presStyleCnt="5"/>
      <dgm:spPr/>
    </dgm:pt>
    <dgm:pt modelId="{5445B929-6C8B-40D9-AC9E-2CF6529555A2}" type="pres">
      <dgm:prSet presAssocID="{94ABA18E-D050-4121-B545-E70C640A44C6}" presName="rect2" presStyleLbl="alignAcc1" presStyleIdx="1" presStyleCnt="5"/>
      <dgm:spPr/>
      <dgm:t>
        <a:bodyPr/>
        <a:lstStyle/>
        <a:p>
          <a:endParaRPr lang="es-MX"/>
        </a:p>
      </dgm:t>
    </dgm:pt>
    <dgm:pt modelId="{F274EBAD-72DE-4A4B-97D5-C90A6D348F4A}" type="pres">
      <dgm:prSet presAssocID="{DFB2B011-C2F0-48F8-8304-7748ECFC8417}" presName="vertSpace3" presStyleLbl="node1" presStyleIdx="1" presStyleCnt="5"/>
      <dgm:spPr/>
    </dgm:pt>
    <dgm:pt modelId="{DD4B98C9-1D12-4920-80D8-A9415D65365A}" type="pres">
      <dgm:prSet presAssocID="{DFB2B011-C2F0-48F8-8304-7748ECFC8417}" presName="circle3" presStyleLbl="node1" presStyleIdx="2" presStyleCnt="5"/>
      <dgm:spPr/>
    </dgm:pt>
    <dgm:pt modelId="{573049A6-18D5-47CD-A52C-0EF2CE600B3A}" type="pres">
      <dgm:prSet presAssocID="{DFB2B011-C2F0-48F8-8304-7748ECFC8417}" presName="rect3" presStyleLbl="alignAcc1" presStyleIdx="2" presStyleCnt="5"/>
      <dgm:spPr/>
      <dgm:t>
        <a:bodyPr/>
        <a:lstStyle/>
        <a:p>
          <a:endParaRPr lang="es-MX"/>
        </a:p>
      </dgm:t>
    </dgm:pt>
    <dgm:pt modelId="{A32AB43C-5CD2-4101-BF43-6E897894F138}" type="pres">
      <dgm:prSet presAssocID="{66D48574-6513-4CA4-99EE-A21A74D2B9E0}" presName="vertSpace4" presStyleLbl="node1" presStyleIdx="2" presStyleCnt="5"/>
      <dgm:spPr/>
    </dgm:pt>
    <dgm:pt modelId="{89B83F68-C494-46DA-9522-7B50FD5DD258}" type="pres">
      <dgm:prSet presAssocID="{66D48574-6513-4CA4-99EE-A21A74D2B9E0}" presName="circle4" presStyleLbl="node1" presStyleIdx="3" presStyleCnt="5"/>
      <dgm:spPr/>
    </dgm:pt>
    <dgm:pt modelId="{756E9DA9-736E-4BFF-8544-ABC34361341B}" type="pres">
      <dgm:prSet presAssocID="{66D48574-6513-4CA4-99EE-A21A74D2B9E0}" presName="rect4" presStyleLbl="alignAcc1" presStyleIdx="3" presStyleCnt="5"/>
      <dgm:spPr/>
      <dgm:t>
        <a:bodyPr/>
        <a:lstStyle/>
        <a:p>
          <a:endParaRPr lang="es-MX"/>
        </a:p>
      </dgm:t>
    </dgm:pt>
    <dgm:pt modelId="{4FA87C95-85B3-46E3-9F73-508E55BC1988}" type="pres">
      <dgm:prSet presAssocID="{40C916F2-A8DD-45A8-8C9E-BE8DC7FB2A23}" presName="vertSpace5" presStyleLbl="node1" presStyleIdx="3" presStyleCnt="5"/>
      <dgm:spPr/>
    </dgm:pt>
    <dgm:pt modelId="{C3B4C19C-5B92-4C0D-ABFA-53D9E2030004}" type="pres">
      <dgm:prSet presAssocID="{40C916F2-A8DD-45A8-8C9E-BE8DC7FB2A23}" presName="circle5" presStyleLbl="node1" presStyleIdx="4" presStyleCnt="5"/>
      <dgm:spPr/>
    </dgm:pt>
    <dgm:pt modelId="{0E47034D-CF5C-4349-BCAC-28CE2874C7A6}" type="pres">
      <dgm:prSet presAssocID="{40C916F2-A8DD-45A8-8C9E-BE8DC7FB2A23}" presName="rect5" presStyleLbl="alignAcc1" presStyleIdx="4" presStyleCnt="5"/>
      <dgm:spPr/>
      <dgm:t>
        <a:bodyPr/>
        <a:lstStyle/>
        <a:p>
          <a:endParaRPr lang="es-MX"/>
        </a:p>
      </dgm:t>
    </dgm:pt>
    <dgm:pt modelId="{9F99153D-3FB7-4C14-B7D6-345518F0077B}" type="pres">
      <dgm:prSet presAssocID="{73751D4F-6F31-4618-8E62-C3D87EED626E}" presName="rect1ParTxNoCh" presStyleLbl="alignAcc1" presStyleIdx="4" presStyleCnt="5">
        <dgm:presLayoutVars>
          <dgm:chMax val="1"/>
          <dgm:bulletEnabled val="1"/>
        </dgm:presLayoutVars>
      </dgm:prSet>
      <dgm:spPr/>
      <dgm:t>
        <a:bodyPr/>
        <a:lstStyle/>
        <a:p>
          <a:endParaRPr lang="es-MX"/>
        </a:p>
      </dgm:t>
    </dgm:pt>
    <dgm:pt modelId="{207953ED-4BCA-473E-8CFD-7E67B916952B}" type="pres">
      <dgm:prSet presAssocID="{94ABA18E-D050-4121-B545-E70C640A44C6}" presName="rect2ParTxNoCh" presStyleLbl="alignAcc1" presStyleIdx="4" presStyleCnt="5">
        <dgm:presLayoutVars>
          <dgm:chMax val="1"/>
          <dgm:bulletEnabled val="1"/>
        </dgm:presLayoutVars>
      </dgm:prSet>
      <dgm:spPr/>
      <dgm:t>
        <a:bodyPr/>
        <a:lstStyle/>
        <a:p>
          <a:endParaRPr lang="es-MX"/>
        </a:p>
      </dgm:t>
    </dgm:pt>
    <dgm:pt modelId="{70F72448-F786-4447-9484-9B21859C2D50}" type="pres">
      <dgm:prSet presAssocID="{DFB2B011-C2F0-48F8-8304-7748ECFC8417}" presName="rect3ParTxNoCh" presStyleLbl="alignAcc1" presStyleIdx="4" presStyleCnt="5">
        <dgm:presLayoutVars>
          <dgm:chMax val="1"/>
          <dgm:bulletEnabled val="1"/>
        </dgm:presLayoutVars>
      </dgm:prSet>
      <dgm:spPr/>
      <dgm:t>
        <a:bodyPr/>
        <a:lstStyle/>
        <a:p>
          <a:endParaRPr lang="es-MX"/>
        </a:p>
      </dgm:t>
    </dgm:pt>
    <dgm:pt modelId="{C4B7AC2E-FA4A-453C-9024-2FC9CEFFC44D}" type="pres">
      <dgm:prSet presAssocID="{66D48574-6513-4CA4-99EE-A21A74D2B9E0}" presName="rect4ParTxNoCh" presStyleLbl="alignAcc1" presStyleIdx="4" presStyleCnt="5">
        <dgm:presLayoutVars>
          <dgm:chMax val="1"/>
          <dgm:bulletEnabled val="1"/>
        </dgm:presLayoutVars>
      </dgm:prSet>
      <dgm:spPr/>
      <dgm:t>
        <a:bodyPr/>
        <a:lstStyle/>
        <a:p>
          <a:endParaRPr lang="es-MX"/>
        </a:p>
      </dgm:t>
    </dgm:pt>
    <dgm:pt modelId="{B024D91E-78CD-46F3-8525-ACD94CA60815}" type="pres">
      <dgm:prSet presAssocID="{40C916F2-A8DD-45A8-8C9E-BE8DC7FB2A23}" presName="rect5ParTxNoCh" presStyleLbl="alignAcc1" presStyleIdx="4" presStyleCnt="5">
        <dgm:presLayoutVars>
          <dgm:chMax val="1"/>
          <dgm:bulletEnabled val="1"/>
        </dgm:presLayoutVars>
      </dgm:prSet>
      <dgm:spPr/>
      <dgm:t>
        <a:bodyPr/>
        <a:lstStyle/>
        <a:p>
          <a:endParaRPr lang="es-MX"/>
        </a:p>
      </dgm:t>
    </dgm:pt>
  </dgm:ptLst>
  <dgm:cxnLst>
    <dgm:cxn modelId="{47EBE9E3-E06B-40DB-AC2A-9502FD304E7D}" type="presOf" srcId="{C90C7B45-E6D5-4139-AAA3-5811CFAEF5D5}" destId="{557FD701-5604-4046-8A71-63FFCAFA79D2}" srcOrd="0" destOrd="0" presId="urn:microsoft.com/office/officeart/2005/8/layout/target3"/>
    <dgm:cxn modelId="{A15F456B-8BA7-4BF3-A471-478FB2E84F92}" type="presOf" srcId="{73751D4F-6F31-4618-8E62-C3D87EED626E}" destId="{BBB7A3C5-91C7-43C8-83E4-46697E143230}" srcOrd="0" destOrd="0" presId="urn:microsoft.com/office/officeart/2005/8/layout/target3"/>
    <dgm:cxn modelId="{4F58FB12-ED04-4C92-8BFF-F60F80132B01}" type="presOf" srcId="{66D48574-6513-4CA4-99EE-A21A74D2B9E0}" destId="{756E9DA9-736E-4BFF-8544-ABC34361341B}" srcOrd="0" destOrd="0" presId="urn:microsoft.com/office/officeart/2005/8/layout/target3"/>
    <dgm:cxn modelId="{4066FA8D-2412-463F-9AB7-FAEEC20C864B}" type="presOf" srcId="{DFB2B011-C2F0-48F8-8304-7748ECFC8417}" destId="{573049A6-18D5-47CD-A52C-0EF2CE600B3A}" srcOrd="0" destOrd="0" presId="urn:microsoft.com/office/officeart/2005/8/layout/target3"/>
    <dgm:cxn modelId="{1664A117-43ED-4316-8F7F-81846385C9F2}" type="presOf" srcId="{73751D4F-6F31-4618-8E62-C3D87EED626E}" destId="{9F99153D-3FB7-4C14-B7D6-345518F0077B}" srcOrd="1" destOrd="0" presId="urn:microsoft.com/office/officeart/2005/8/layout/target3"/>
    <dgm:cxn modelId="{99564FC2-3F91-4EDD-8B41-48A131B0CFF0}" srcId="{C90C7B45-E6D5-4139-AAA3-5811CFAEF5D5}" destId="{40C916F2-A8DD-45A8-8C9E-BE8DC7FB2A23}" srcOrd="4" destOrd="0" parTransId="{A5CE0AC4-6AD0-4762-B95D-533505EB7914}" sibTransId="{D2FB3731-D53B-4CBD-A359-89C2CB0AB524}"/>
    <dgm:cxn modelId="{3CF1A249-4FAB-4DC3-8859-CAB5EFA928FC}" type="presOf" srcId="{40C916F2-A8DD-45A8-8C9E-BE8DC7FB2A23}" destId="{0E47034D-CF5C-4349-BCAC-28CE2874C7A6}" srcOrd="0" destOrd="0" presId="urn:microsoft.com/office/officeart/2005/8/layout/target3"/>
    <dgm:cxn modelId="{3E8B333F-96C4-4106-879C-27F508E83311}" type="presOf" srcId="{94ABA18E-D050-4121-B545-E70C640A44C6}" destId="{5445B929-6C8B-40D9-AC9E-2CF6529555A2}" srcOrd="0" destOrd="0" presId="urn:microsoft.com/office/officeart/2005/8/layout/target3"/>
    <dgm:cxn modelId="{B75805F4-E69B-4F9D-8F69-5F6E57603366}" srcId="{C90C7B45-E6D5-4139-AAA3-5811CFAEF5D5}" destId="{94ABA18E-D050-4121-B545-E70C640A44C6}" srcOrd="1" destOrd="0" parTransId="{127FAA04-E423-4FBE-9C94-11E9733CA184}" sibTransId="{66FC1CDD-2A62-4A1A-8407-D5E271C427EC}"/>
    <dgm:cxn modelId="{DE3DE781-063E-4C3A-BBF7-A27F2F58F647}" type="presOf" srcId="{66D48574-6513-4CA4-99EE-A21A74D2B9E0}" destId="{C4B7AC2E-FA4A-453C-9024-2FC9CEFFC44D}" srcOrd="1" destOrd="0" presId="urn:microsoft.com/office/officeart/2005/8/layout/target3"/>
    <dgm:cxn modelId="{E57B5FE1-3076-4035-B67F-1D5132DE3DE0}" type="presOf" srcId="{DFB2B011-C2F0-48F8-8304-7748ECFC8417}" destId="{70F72448-F786-4447-9484-9B21859C2D50}" srcOrd="1" destOrd="0" presId="urn:microsoft.com/office/officeart/2005/8/layout/target3"/>
    <dgm:cxn modelId="{A8E56BF1-8486-4AF7-AB2F-41391DD07433}" srcId="{C90C7B45-E6D5-4139-AAA3-5811CFAEF5D5}" destId="{DFB2B011-C2F0-48F8-8304-7748ECFC8417}" srcOrd="2" destOrd="0" parTransId="{796F3F3E-0685-412C-919E-23A5023D9022}" sibTransId="{4022A650-01AA-463A-98EA-B74B8CEA51BB}"/>
    <dgm:cxn modelId="{C9406903-9B44-437E-A8B6-AC0A4AD7E14C}" srcId="{C90C7B45-E6D5-4139-AAA3-5811CFAEF5D5}" destId="{73751D4F-6F31-4618-8E62-C3D87EED626E}" srcOrd="0" destOrd="0" parTransId="{2D5F9A75-1508-44F7-A6C5-5ED36212649C}" sibTransId="{7694F929-CBBD-4739-BF59-420F4E021755}"/>
    <dgm:cxn modelId="{1768E400-34F9-45FA-A95D-CB4000AEC41F}" srcId="{C90C7B45-E6D5-4139-AAA3-5811CFAEF5D5}" destId="{66D48574-6513-4CA4-99EE-A21A74D2B9E0}" srcOrd="3" destOrd="0" parTransId="{455EEE07-6656-4208-8827-5C164AFF26B4}" sibTransId="{C3C0000C-6C39-411A-804E-AB10C23C094C}"/>
    <dgm:cxn modelId="{0F6A8327-0654-4A05-BA88-972802EDB4D9}" type="presOf" srcId="{94ABA18E-D050-4121-B545-E70C640A44C6}" destId="{207953ED-4BCA-473E-8CFD-7E67B916952B}" srcOrd="1" destOrd="0" presId="urn:microsoft.com/office/officeart/2005/8/layout/target3"/>
    <dgm:cxn modelId="{C2C32FB1-3CA7-4A9C-9FD2-DA98D9120C6D}" type="presOf" srcId="{40C916F2-A8DD-45A8-8C9E-BE8DC7FB2A23}" destId="{B024D91E-78CD-46F3-8525-ACD94CA60815}" srcOrd="1" destOrd="0" presId="urn:microsoft.com/office/officeart/2005/8/layout/target3"/>
    <dgm:cxn modelId="{529D05EF-5042-412D-BB1D-398E2B6E8AE3}" type="presParOf" srcId="{557FD701-5604-4046-8A71-63FFCAFA79D2}" destId="{D2358501-3A14-412F-8214-E6B9744CFC90}" srcOrd="0" destOrd="0" presId="urn:microsoft.com/office/officeart/2005/8/layout/target3"/>
    <dgm:cxn modelId="{7D1003C7-B2C4-4F17-99C1-C22406D4C3DE}" type="presParOf" srcId="{557FD701-5604-4046-8A71-63FFCAFA79D2}" destId="{8D344B35-399B-4FC6-94A0-C3AB385E4AAA}" srcOrd="1" destOrd="0" presId="urn:microsoft.com/office/officeart/2005/8/layout/target3"/>
    <dgm:cxn modelId="{C97389FF-E3E7-4E10-82E2-0D236FCF5F7B}" type="presParOf" srcId="{557FD701-5604-4046-8A71-63FFCAFA79D2}" destId="{BBB7A3C5-91C7-43C8-83E4-46697E143230}" srcOrd="2" destOrd="0" presId="urn:microsoft.com/office/officeart/2005/8/layout/target3"/>
    <dgm:cxn modelId="{CC8F5671-7B6E-4E31-B8AB-848D0CA617EA}" type="presParOf" srcId="{557FD701-5604-4046-8A71-63FFCAFA79D2}" destId="{7691E394-384A-4F3F-BC12-9648533244CE}" srcOrd="3" destOrd="0" presId="urn:microsoft.com/office/officeart/2005/8/layout/target3"/>
    <dgm:cxn modelId="{8AE9C39A-E81E-4569-9E35-B4D7EFC53BCC}" type="presParOf" srcId="{557FD701-5604-4046-8A71-63FFCAFA79D2}" destId="{0DA7A859-03D6-42D9-B005-E3B861AC42C1}" srcOrd="4" destOrd="0" presId="urn:microsoft.com/office/officeart/2005/8/layout/target3"/>
    <dgm:cxn modelId="{15CBAA2B-EE79-45B1-A558-51E709B58437}" type="presParOf" srcId="{557FD701-5604-4046-8A71-63FFCAFA79D2}" destId="{5445B929-6C8B-40D9-AC9E-2CF6529555A2}" srcOrd="5" destOrd="0" presId="urn:microsoft.com/office/officeart/2005/8/layout/target3"/>
    <dgm:cxn modelId="{C4D832F7-58EC-43E5-A2C4-4ABF005F23A8}" type="presParOf" srcId="{557FD701-5604-4046-8A71-63FFCAFA79D2}" destId="{F274EBAD-72DE-4A4B-97D5-C90A6D348F4A}" srcOrd="6" destOrd="0" presId="urn:microsoft.com/office/officeart/2005/8/layout/target3"/>
    <dgm:cxn modelId="{844A84FD-5953-4593-8B7A-3C17F79DA52D}" type="presParOf" srcId="{557FD701-5604-4046-8A71-63FFCAFA79D2}" destId="{DD4B98C9-1D12-4920-80D8-A9415D65365A}" srcOrd="7" destOrd="0" presId="urn:microsoft.com/office/officeart/2005/8/layout/target3"/>
    <dgm:cxn modelId="{E6765627-8EF6-488F-B6C0-D1E9DBEDBA73}" type="presParOf" srcId="{557FD701-5604-4046-8A71-63FFCAFA79D2}" destId="{573049A6-18D5-47CD-A52C-0EF2CE600B3A}" srcOrd="8" destOrd="0" presId="urn:microsoft.com/office/officeart/2005/8/layout/target3"/>
    <dgm:cxn modelId="{69477795-9690-48DC-8C31-351DD87776C0}" type="presParOf" srcId="{557FD701-5604-4046-8A71-63FFCAFA79D2}" destId="{A32AB43C-5CD2-4101-BF43-6E897894F138}" srcOrd="9" destOrd="0" presId="urn:microsoft.com/office/officeart/2005/8/layout/target3"/>
    <dgm:cxn modelId="{0C85B830-2BBE-4931-AFDD-39789C21B997}" type="presParOf" srcId="{557FD701-5604-4046-8A71-63FFCAFA79D2}" destId="{89B83F68-C494-46DA-9522-7B50FD5DD258}" srcOrd="10" destOrd="0" presId="urn:microsoft.com/office/officeart/2005/8/layout/target3"/>
    <dgm:cxn modelId="{F63018CA-C1DA-4451-84F1-8BAB95512E85}" type="presParOf" srcId="{557FD701-5604-4046-8A71-63FFCAFA79D2}" destId="{756E9DA9-736E-4BFF-8544-ABC34361341B}" srcOrd="11" destOrd="0" presId="urn:microsoft.com/office/officeart/2005/8/layout/target3"/>
    <dgm:cxn modelId="{92058E11-1993-4D04-A82B-9A34839B2FD4}" type="presParOf" srcId="{557FD701-5604-4046-8A71-63FFCAFA79D2}" destId="{4FA87C95-85B3-46E3-9F73-508E55BC1988}" srcOrd="12" destOrd="0" presId="urn:microsoft.com/office/officeart/2005/8/layout/target3"/>
    <dgm:cxn modelId="{764B49DF-B690-44E2-8D99-E9D8B593DD5B}" type="presParOf" srcId="{557FD701-5604-4046-8A71-63FFCAFA79D2}" destId="{C3B4C19C-5B92-4C0D-ABFA-53D9E2030004}" srcOrd="13" destOrd="0" presId="urn:microsoft.com/office/officeart/2005/8/layout/target3"/>
    <dgm:cxn modelId="{F0D912F7-8F89-4767-AE20-85F7A755BC74}" type="presParOf" srcId="{557FD701-5604-4046-8A71-63FFCAFA79D2}" destId="{0E47034D-CF5C-4349-BCAC-28CE2874C7A6}" srcOrd="14" destOrd="0" presId="urn:microsoft.com/office/officeart/2005/8/layout/target3"/>
    <dgm:cxn modelId="{8041D7CD-B1BD-4032-AEC0-C458B66E14FC}" type="presParOf" srcId="{557FD701-5604-4046-8A71-63FFCAFA79D2}" destId="{9F99153D-3FB7-4C14-B7D6-345518F0077B}" srcOrd="15" destOrd="0" presId="urn:microsoft.com/office/officeart/2005/8/layout/target3"/>
    <dgm:cxn modelId="{B70A76EF-169F-45B5-B75B-212C191C2B74}" type="presParOf" srcId="{557FD701-5604-4046-8A71-63FFCAFA79D2}" destId="{207953ED-4BCA-473E-8CFD-7E67B916952B}" srcOrd="16" destOrd="0" presId="urn:microsoft.com/office/officeart/2005/8/layout/target3"/>
    <dgm:cxn modelId="{298398EE-96E5-43CC-83EE-DDF900844FC5}" type="presParOf" srcId="{557FD701-5604-4046-8A71-63FFCAFA79D2}" destId="{70F72448-F786-4447-9484-9B21859C2D50}" srcOrd="17" destOrd="0" presId="urn:microsoft.com/office/officeart/2005/8/layout/target3"/>
    <dgm:cxn modelId="{C981084B-E93A-49BD-AAF9-0BD34B4A936E}" type="presParOf" srcId="{557FD701-5604-4046-8A71-63FFCAFA79D2}" destId="{C4B7AC2E-FA4A-453C-9024-2FC9CEFFC44D}" srcOrd="18" destOrd="0" presId="urn:microsoft.com/office/officeart/2005/8/layout/target3"/>
    <dgm:cxn modelId="{777BFBA7-D678-47FB-A40E-71FB22461CD1}" type="presParOf" srcId="{557FD701-5604-4046-8A71-63FFCAFA79D2}" destId="{B024D91E-78CD-46F3-8525-ACD94CA60815}" srcOrd="19"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5992A2D-B15D-4702-95B8-9A20836B6DA6}">
      <dsp:nvSpPr>
        <dsp:cNvPr id="0" name=""/>
        <dsp:cNvSpPr/>
      </dsp:nvSpPr>
      <dsp:spPr>
        <a:xfrm>
          <a:off x="7683892" y="3636212"/>
          <a:ext cx="107258" cy="366911"/>
        </a:xfrm>
        <a:custGeom>
          <a:avLst/>
          <a:gdLst/>
          <a:ahLst/>
          <a:cxnLst/>
          <a:rect l="0" t="0" r="0" b="0"/>
          <a:pathLst>
            <a:path>
              <a:moveTo>
                <a:pt x="0" y="0"/>
              </a:moveTo>
              <a:lnTo>
                <a:pt x="0" y="366911"/>
              </a:lnTo>
              <a:lnTo>
                <a:pt x="107258" y="366911"/>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05DAB61-EAF9-4DC8-A836-CC3878696221}">
      <dsp:nvSpPr>
        <dsp:cNvPr id="0" name=""/>
        <dsp:cNvSpPr/>
      </dsp:nvSpPr>
      <dsp:spPr>
        <a:xfrm>
          <a:off x="7924195" y="1713829"/>
          <a:ext cx="91440" cy="150162"/>
        </a:xfrm>
        <a:custGeom>
          <a:avLst/>
          <a:gdLst/>
          <a:ahLst/>
          <a:cxnLst/>
          <a:rect l="0" t="0" r="0" b="0"/>
          <a:pathLst>
            <a:path>
              <a:moveTo>
                <a:pt x="45720" y="0"/>
              </a:moveTo>
              <a:lnTo>
                <a:pt x="45720" y="150162"/>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83656F6-8F44-495B-89E7-0835EE95EE81}">
      <dsp:nvSpPr>
        <dsp:cNvPr id="0" name=""/>
        <dsp:cNvSpPr/>
      </dsp:nvSpPr>
      <dsp:spPr>
        <a:xfrm>
          <a:off x="7924195" y="1206137"/>
          <a:ext cx="91440" cy="150162"/>
        </a:xfrm>
        <a:custGeom>
          <a:avLst/>
          <a:gdLst/>
          <a:ahLst/>
          <a:cxnLst/>
          <a:rect l="0" t="0" r="0" b="0"/>
          <a:pathLst>
            <a:path>
              <a:moveTo>
                <a:pt x="45720" y="0"/>
              </a:moveTo>
              <a:lnTo>
                <a:pt x="45720" y="150162"/>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4246E8D-81ED-47BB-8A5D-D175CD1B27C3}">
      <dsp:nvSpPr>
        <dsp:cNvPr id="0" name=""/>
        <dsp:cNvSpPr/>
      </dsp:nvSpPr>
      <dsp:spPr>
        <a:xfrm>
          <a:off x="4210991" y="698445"/>
          <a:ext cx="3758924" cy="150162"/>
        </a:xfrm>
        <a:custGeom>
          <a:avLst/>
          <a:gdLst/>
          <a:ahLst/>
          <a:cxnLst/>
          <a:rect l="0" t="0" r="0" b="0"/>
          <a:pathLst>
            <a:path>
              <a:moveTo>
                <a:pt x="0" y="0"/>
              </a:moveTo>
              <a:lnTo>
                <a:pt x="0" y="75081"/>
              </a:lnTo>
              <a:lnTo>
                <a:pt x="3758924" y="75081"/>
              </a:lnTo>
              <a:lnTo>
                <a:pt x="3758924" y="150162"/>
              </a:lnTo>
            </a:path>
          </a:pathLst>
        </a:custGeom>
        <a:noFill/>
        <a:ln w="9525" cap="flat" cmpd="sng" algn="ctr">
          <a:solidFill>
            <a:schemeClr val="dk1">
              <a:shade val="60000"/>
            </a:schemeClr>
          </a:solidFill>
          <a:prstDash val="solid"/>
        </a:ln>
        <a:effectLst/>
      </dsp:spPr>
      <dsp:style>
        <a:lnRef idx="1">
          <a:schemeClr val="dk1"/>
        </a:lnRef>
        <a:fillRef idx="0">
          <a:schemeClr val="dk1"/>
        </a:fillRef>
        <a:effectRef idx="0">
          <a:schemeClr val="dk1"/>
        </a:effectRef>
        <a:fontRef idx="minor">
          <a:schemeClr val="tx1"/>
        </a:fontRef>
      </dsp:style>
    </dsp:sp>
    <dsp:sp modelId="{6E87483D-A26F-4F25-9306-4C6BECCF9A67}">
      <dsp:nvSpPr>
        <dsp:cNvPr id="0" name=""/>
        <dsp:cNvSpPr/>
      </dsp:nvSpPr>
      <dsp:spPr>
        <a:xfrm>
          <a:off x="6818670" y="4101146"/>
          <a:ext cx="107258" cy="402479"/>
        </a:xfrm>
        <a:custGeom>
          <a:avLst/>
          <a:gdLst/>
          <a:ahLst/>
          <a:cxnLst/>
          <a:rect l="0" t="0" r="0" b="0"/>
          <a:pathLst>
            <a:path>
              <a:moveTo>
                <a:pt x="0" y="0"/>
              </a:moveTo>
              <a:lnTo>
                <a:pt x="0" y="402479"/>
              </a:lnTo>
              <a:lnTo>
                <a:pt x="107258" y="402479"/>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F0706B5-8AC8-4057-B244-5A0CDD6988E8}">
      <dsp:nvSpPr>
        <dsp:cNvPr id="0" name=""/>
        <dsp:cNvSpPr/>
      </dsp:nvSpPr>
      <dsp:spPr>
        <a:xfrm>
          <a:off x="7058974" y="1713829"/>
          <a:ext cx="91440" cy="150162"/>
        </a:xfrm>
        <a:custGeom>
          <a:avLst/>
          <a:gdLst/>
          <a:ahLst/>
          <a:cxnLst/>
          <a:rect l="0" t="0" r="0" b="0"/>
          <a:pathLst>
            <a:path>
              <a:moveTo>
                <a:pt x="45720" y="0"/>
              </a:moveTo>
              <a:lnTo>
                <a:pt x="45720" y="150162"/>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D0C886D-7D9D-408F-B777-0F3428595869}">
      <dsp:nvSpPr>
        <dsp:cNvPr id="0" name=""/>
        <dsp:cNvSpPr/>
      </dsp:nvSpPr>
      <dsp:spPr>
        <a:xfrm>
          <a:off x="7058974" y="1206137"/>
          <a:ext cx="91440" cy="150162"/>
        </a:xfrm>
        <a:custGeom>
          <a:avLst/>
          <a:gdLst/>
          <a:ahLst/>
          <a:cxnLst/>
          <a:rect l="0" t="0" r="0" b="0"/>
          <a:pathLst>
            <a:path>
              <a:moveTo>
                <a:pt x="45720" y="0"/>
              </a:moveTo>
              <a:lnTo>
                <a:pt x="45720" y="150162"/>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993996C-F143-446B-A907-B58794BF597F}">
      <dsp:nvSpPr>
        <dsp:cNvPr id="0" name=""/>
        <dsp:cNvSpPr/>
      </dsp:nvSpPr>
      <dsp:spPr>
        <a:xfrm>
          <a:off x="4210991" y="698445"/>
          <a:ext cx="2893702" cy="150162"/>
        </a:xfrm>
        <a:custGeom>
          <a:avLst/>
          <a:gdLst/>
          <a:ahLst/>
          <a:cxnLst/>
          <a:rect l="0" t="0" r="0" b="0"/>
          <a:pathLst>
            <a:path>
              <a:moveTo>
                <a:pt x="0" y="0"/>
              </a:moveTo>
              <a:lnTo>
                <a:pt x="0" y="75081"/>
              </a:lnTo>
              <a:lnTo>
                <a:pt x="2893702" y="75081"/>
              </a:lnTo>
              <a:lnTo>
                <a:pt x="2893702" y="150162"/>
              </a:lnTo>
            </a:path>
          </a:pathLst>
        </a:custGeom>
        <a:noFill/>
        <a:ln w="9525" cap="flat" cmpd="sng" algn="ctr">
          <a:solidFill>
            <a:schemeClr val="dk1">
              <a:shade val="60000"/>
            </a:schemeClr>
          </a:solidFill>
          <a:prstDash val="solid"/>
        </a:ln>
        <a:effectLst/>
      </dsp:spPr>
      <dsp:style>
        <a:lnRef idx="1">
          <a:schemeClr val="dk1"/>
        </a:lnRef>
        <a:fillRef idx="0">
          <a:schemeClr val="dk1"/>
        </a:fillRef>
        <a:effectRef idx="0">
          <a:schemeClr val="dk1"/>
        </a:effectRef>
        <a:fontRef idx="minor">
          <a:schemeClr val="tx1"/>
        </a:fontRef>
      </dsp:style>
    </dsp:sp>
    <dsp:sp modelId="{17455F8F-E0CB-4DB4-AB6A-048F7B3DB459}">
      <dsp:nvSpPr>
        <dsp:cNvPr id="0" name=""/>
        <dsp:cNvSpPr/>
      </dsp:nvSpPr>
      <dsp:spPr>
        <a:xfrm>
          <a:off x="5774684" y="3725365"/>
          <a:ext cx="107258" cy="366555"/>
        </a:xfrm>
        <a:custGeom>
          <a:avLst/>
          <a:gdLst/>
          <a:ahLst/>
          <a:cxnLst/>
          <a:rect l="0" t="0" r="0" b="0"/>
          <a:pathLst>
            <a:path>
              <a:moveTo>
                <a:pt x="0" y="0"/>
              </a:moveTo>
              <a:lnTo>
                <a:pt x="0" y="366555"/>
              </a:lnTo>
              <a:lnTo>
                <a:pt x="107258" y="366555"/>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9080AAE-3DA4-49C9-A898-C7D6B61687EB}">
      <dsp:nvSpPr>
        <dsp:cNvPr id="0" name=""/>
        <dsp:cNvSpPr/>
      </dsp:nvSpPr>
      <dsp:spPr>
        <a:xfrm>
          <a:off x="6014987" y="1713829"/>
          <a:ext cx="91440" cy="150162"/>
        </a:xfrm>
        <a:custGeom>
          <a:avLst/>
          <a:gdLst/>
          <a:ahLst/>
          <a:cxnLst/>
          <a:rect l="0" t="0" r="0" b="0"/>
          <a:pathLst>
            <a:path>
              <a:moveTo>
                <a:pt x="45720" y="0"/>
              </a:moveTo>
              <a:lnTo>
                <a:pt x="45720" y="150162"/>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962DA50-4859-4E74-AA5B-BB9ADDCD68EC}">
      <dsp:nvSpPr>
        <dsp:cNvPr id="0" name=""/>
        <dsp:cNvSpPr/>
      </dsp:nvSpPr>
      <dsp:spPr>
        <a:xfrm>
          <a:off x="6014987" y="1206137"/>
          <a:ext cx="91440" cy="150162"/>
        </a:xfrm>
        <a:custGeom>
          <a:avLst/>
          <a:gdLst/>
          <a:ahLst/>
          <a:cxnLst/>
          <a:rect l="0" t="0" r="0" b="0"/>
          <a:pathLst>
            <a:path>
              <a:moveTo>
                <a:pt x="45720" y="0"/>
              </a:moveTo>
              <a:lnTo>
                <a:pt x="45720" y="150162"/>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8339678-4B0E-46F6-8670-C6F7B70878B0}">
      <dsp:nvSpPr>
        <dsp:cNvPr id="0" name=""/>
        <dsp:cNvSpPr/>
      </dsp:nvSpPr>
      <dsp:spPr>
        <a:xfrm>
          <a:off x="4210991" y="698445"/>
          <a:ext cx="1849716" cy="150162"/>
        </a:xfrm>
        <a:custGeom>
          <a:avLst/>
          <a:gdLst/>
          <a:ahLst/>
          <a:cxnLst/>
          <a:rect l="0" t="0" r="0" b="0"/>
          <a:pathLst>
            <a:path>
              <a:moveTo>
                <a:pt x="0" y="0"/>
              </a:moveTo>
              <a:lnTo>
                <a:pt x="0" y="75081"/>
              </a:lnTo>
              <a:lnTo>
                <a:pt x="1849716" y="75081"/>
              </a:lnTo>
              <a:lnTo>
                <a:pt x="1849716" y="150162"/>
              </a:lnTo>
            </a:path>
          </a:pathLst>
        </a:custGeom>
        <a:noFill/>
        <a:ln w="9525" cap="flat" cmpd="sng" algn="ctr">
          <a:solidFill>
            <a:schemeClr val="dk1">
              <a:shade val="60000"/>
            </a:schemeClr>
          </a:solidFill>
          <a:prstDash val="solid"/>
        </a:ln>
        <a:effectLst/>
      </dsp:spPr>
      <dsp:style>
        <a:lnRef idx="1">
          <a:schemeClr val="dk1"/>
        </a:lnRef>
        <a:fillRef idx="0">
          <a:schemeClr val="dk1"/>
        </a:fillRef>
        <a:effectRef idx="0">
          <a:schemeClr val="dk1"/>
        </a:effectRef>
        <a:fontRef idx="minor">
          <a:schemeClr val="tx1"/>
        </a:fontRef>
      </dsp:style>
    </dsp:sp>
    <dsp:sp modelId="{700E8C78-E61D-42C8-8CB3-843776EA52E9}">
      <dsp:nvSpPr>
        <dsp:cNvPr id="0" name=""/>
        <dsp:cNvSpPr/>
      </dsp:nvSpPr>
      <dsp:spPr>
        <a:xfrm>
          <a:off x="4909462" y="3769338"/>
          <a:ext cx="107258" cy="370062"/>
        </a:xfrm>
        <a:custGeom>
          <a:avLst/>
          <a:gdLst/>
          <a:ahLst/>
          <a:cxnLst/>
          <a:rect l="0" t="0" r="0" b="0"/>
          <a:pathLst>
            <a:path>
              <a:moveTo>
                <a:pt x="0" y="0"/>
              </a:moveTo>
              <a:lnTo>
                <a:pt x="0" y="370062"/>
              </a:lnTo>
              <a:lnTo>
                <a:pt x="107258" y="370062"/>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F6C5BB3-D208-41AE-8614-0DF240C5BDAC}">
      <dsp:nvSpPr>
        <dsp:cNvPr id="0" name=""/>
        <dsp:cNvSpPr/>
      </dsp:nvSpPr>
      <dsp:spPr>
        <a:xfrm>
          <a:off x="5149766" y="1713829"/>
          <a:ext cx="91440" cy="150162"/>
        </a:xfrm>
        <a:custGeom>
          <a:avLst/>
          <a:gdLst/>
          <a:ahLst/>
          <a:cxnLst/>
          <a:rect l="0" t="0" r="0" b="0"/>
          <a:pathLst>
            <a:path>
              <a:moveTo>
                <a:pt x="45720" y="0"/>
              </a:moveTo>
              <a:lnTo>
                <a:pt x="45720" y="150162"/>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50AD02B-86BD-44E1-8D73-2F37B7DEC761}">
      <dsp:nvSpPr>
        <dsp:cNvPr id="0" name=""/>
        <dsp:cNvSpPr/>
      </dsp:nvSpPr>
      <dsp:spPr>
        <a:xfrm>
          <a:off x="5149766" y="1206137"/>
          <a:ext cx="91440" cy="150162"/>
        </a:xfrm>
        <a:custGeom>
          <a:avLst/>
          <a:gdLst/>
          <a:ahLst/>
          <a:cxnLst/>
          <a:rect l="0" t="0" r="0" b="0"/>
          <a:pathLst>
            <a:path>
              <a:moveTo>
                <a:pt x="45720" y="0"/>
              </a:moveTo>
              <a:lnTo>
                <a:pt x="45720" y="150162"/>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15FCD32-508E-4805-B85E-761CA1D7C381}">
      <dsp:nvSpPr>
        <dsp:cNvPr id="0" name=""/>
        <dsp:cNvSpPr/>
      </dsp:nvSpPr>
      <dsp:spPr>
        <a:xfrm>
          <a:off x="4210991" y="698445"/>
          <a:ext cx="984495" cy="150162"/>
        </a:xfrm>
        <a:custGeom>
          <a:avLst/>
          <a:gdLst/>
          <a:ahLst/>
          <a:cxnLst/>
          <a:rect l="0" t="0" r="0" b="0"/>
          <a:pathLst>
            <a:path>
              <a:moveTo>
                <a:pt x="0" y="0"/>
              </a:moveTo>
              <a:lnTo>
                <a:pt x="0" y="75081"/>
              </a:lnTo>
              <a:lnTo>
                <a:pt x="984495" y="75081"/>
              </a:lnTo>
              <a:lnTo>
                <a:pt x="984495" y="150162"/>
              </a:lnTo>
            </a:path>
          </a:pathLst>
        </a:custGeom>
        <a:noFill/>
        <a:ln w="9525" cap="flat" cmpd="sng" algn="ctr">
          <a:solidFill>
            <a:schemeClr val="dk1">
              <a:shade val="60000"/>
            </a:schemeClr>
          </a:solidFill>
          <a:prstDash val="solid"/>
        </a:ln>
        <a:effectLst/>
      </dsp:spPr>
      <dsp:style>
        <a:lnRef idx="1">
          <a:schemeClr val="dk1"/>
        </a:lnRef>
        <a:fillRef idx="0">
          <a:schemeClr val="dk1"/>
        </a:fillRef>
        <a:effectRef idx="0">
          <a:schemeClr val="dk1"/>
        </a:effectRef>
        <a:fontRef idx="minor">
          <a:schemeClr val="tx1"/>
        </a:fontRef>
      </dsp:style>
    </dsp:sp>
    <dsp:sp modelId="{B23760E0-DC7D-41A6-98D3-8CE7AF826071}">
      <dsp:nvSpPr>
        <dsp:cNvPr id="0" name=""/>
        <dsp:cNvSpPr/>
      </dsp:nvSpPr>
      <dsp:spPr>
        <a:xfrm>
          <a:off x="4044241" y="4049001"/>
          <a:ext cx="107258" cy="378840"/>
        </a:xfrm>
        <a:custGeom>
          <a:avLst/>
          <a:gdLst/>
          <a:ahLst/>
          <a:cxnLst/>
          <a:rect l="0" t="0" r="0" b="0"/>
          <a:pathLst>
            <a:path>
              <a:moveTo>
                <a:pt x="0" y="0"/>
              </a:moveTo>
              <a:lnTo>
                <a:pt x="0" y="378840"/>
              </a:lnTo>
              <a:lnTo>
                <a:pt x="107258" y="378840"/>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D00380E-E25B-4279-B5A6-B7EC64B85CA7}">
      <dsp:nvSpPr>
        <dsp:cNvPr id="0" name=""/>
        <dsp:cNvSpPr/>
      </dsp:nvSpPr>
      <dsp:spPr>
        <a:xfrm>
          <a:off x="4284545" y="1713829"/>
          <a:ext cx="91440" cy="150162"/>
        </a:xfrm>
        <a:custGeom>
          <a:avLst/>
          <a:gdLst/>
          <a:ahLst/>
          <a:cxnLst/>
          <a:rect l="0" t="0" r="0" b="0"/>
          <a:pathLst>
            <a:path>
              <a:moveTo>
                <a:pt x="45720" y="0"/>
              </a:moveTo>
              <a:lnTo>
                <a:pt x="45720" y="150162"/>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B64F4CB-3ED6-41B4-AFCB-31C80702EB39}">
      <dsp:nvSpPr>
        <dsp:cNvPr id="0" name=""/>
        <dsp:cNvSpPr/>
      </dsp:nvSpPr>
      <dsp:spPr>
        <a:xfrm>
          <a:off x="4284545" y="1206137"/>
          <a:ext cx="91440" cy="150162"/>
        </a:xfrm>
        <a:custGeom>
          <a:avLst/>
          <a:gdLst/>
          <a:ahLst/>
          <a:cxnLst/>
          <a:rect l="0" t="0" r="0" b="0"/>
          <a:pathLst>
            <a:path>
              <a:moveTo>
                <a:pt x="45720" y="0"/>
              </a:moveTo>
              <a:lnTo>
                <a:pt x="45720" y="150162"/>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4083B08-176E-4E37-A81F-50CE1CF82ABF}">
      <dsp:nvSpPr>
        <dsp:cNvPr id="0" name=""/>
        <dsp:cNvSpPr/>
      </dsp:nvSpPr>
      <dsp:spPr>
        <a:xfrm>
          <a:off x="4210991" y="698445"/>
          <a:ext cx="119273" cy="150162"/>
        </a:xfrm>
        <a:custGeom>
          <a:avLst/>
          <a:gdLst/>
          <a:ahLst/>
          <a:cxnLst/>
          <a:rect l="0" t="0" r="0" b="0"/>
          <a:pathLst>
            <a:path>
              <a:moveTo>
                <a:pt x="0" y="0"/>
              </a:moveTo>
              <a:lnTo>
                <a:pt x="0" y="75081"/>
              </a:lnTo>
              <a:lnTo>
                <a:pt x="119273" y="75081"/>
              </a:lnTo>
              <a:lnTo>
                <a:pt x="119273" y="150162"/>
              </a:lnTo>
            </a:path>
          </a:pathLst>
        </a:custGeom>
        <a:noFill/>
        <a:ln w="9525" cap="flat" cmpd="sng" algn="ctr">
          <a:solidFill>
            <a:schemeClr val="dk1">
              <a:shade val="60000"/>
            </a:schemeClr>
          </a:solidFill>
          <a:prstDash val="solid"/>
        </a:ln>
        <a:effectLst/>
      </dsp:spPr>
      <dsp:style>
        <a:lnRef idx="1">
          <a:schemeClr val="dk1"/>
        </a:lnRef>
        <a:fillRef idx="0">
          <a:schemeClr val="dk1"/>
        </a:fillRef>
        <a:effectRef idx="0">
          <a:schemeClr val="dk1"/>
        </a:effectRef>
        <a:fontRef idx="minor">
          <a:schemeClr val="tx1"/>
        </a:fontRef>
      </dsp:style>
    </dsp:sp>
    <dsp:sp modelId="{C90CA964-A0C1-4EC9-B9BF-8A3737EA30B4}">
      <dsp:nvSpPr>
        <dsp:cNvPr id="0" name=""/>
        <dsp:cNvSpPr/>
      </dsp:nvSpPr>
      <dsp:spPr>
        <a:xfrm>
          <a:off x="3179019" y="4026888"/>
          <a:ext cx="107258" cy="402086"/>
        </a:xfrm>
        <a:custGeom>
          <a:avLst/>
          <a:gdLst/>
          <a:ahLst/>
          <a:cxnLst/>
          <a:rect l="0" t="0" r="0" b="0"/>
          <a:pathLst>
            <a:path>
              <a:moveTo>
                <a:pt x="0" y="0"/>
              </a:moveTo>
              <a:lnTo>
                <a:pt x="0" y="402086"/>
              </a:lnTo>
              <a:lnTo>
                <a:pt x="107258" y="402086"/>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FF6A068-A795-4C88-A5BE-8A78D3C15E36}">
      <dsp:nvSpPr>
        <dsp:cNvPr id="0" name=""/>
        <dsp:cNvSpPr/>
      </dsp:nvSpPr>
      <dsp:spPr>
        <a:xfrm>
          <a:off x="3419323" y="1713829"/>
          <a:ext cx="91440" cy="150162"/>
        </a:xfrm>
        <a:custGeom>
          <a:avLst/>
          <a:gdLst/>
          <a:ahLst/>
          <a:cxnLst/>
          <a:rect l="0" t="0" r="0" b="0"/>
          <a:pathLst>
            <a:path>
              <a:moveTo>
                <a:pt x="45720" y="0"/>
              </a:moveTo>
              <a:lnTo>
                <a:pt x="45720" y="150162"/>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E3AAB7A-C0E6-43F8-9847-E57ADC429737}">
      <dsp:nvSpPr>
        <dsp:cNvPr id="0" name=""/>
        <dsp:cNvSpPr/>
      </dsp:nvSpPr>
      <dsp:spPr>
        <a:xfrm>
          <a:off x="3419323" y="1206137"/>
          <a:ext cx="91440" cy="150162"/>
        </a:xfrm>
        <a:custGeom>
          <a:avLst/>
          <a:gdLst/>
          <a:ahLst/>
          <a:cxnLst/>
          <a:rect l="0" t="0" r="0" b="0"/>
          <a:pathLst>
            <a:path>
              <a:moveTo>
                <a:pt x="45720" y="0"/>
              </a:moveTo>
              <a:lnTo>
                <a:pt x="45720" y="150162"/>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2128DA4-DE07-44CB-B96C-2865FB52752D}">
      <dsp:nvSpPr>
        <dsp:cNvPr id="0" name=""/>
        <dsp:cNvSpPr/>
      </dsp:nvSpPr>
      <dsp:spPr>
        <a:xfrm>
          <a:off x="3465043" y="698445"/>
          <a:ext cx="745947" cy="150162"/>
        </a:xfrm>
        <a:custGeom>
          <a:avLst/>
          <a:gdLst/>
          <a:ahLst/>
          <a:cxnLst/>
          <a:rect l="0" t="0" r="0" b="0"/>
          <a:pathLst>
            <a:path>
              <a:moveTo>
                <a:pt x="745947" y="0"/>
              </a:moveTo>
              <a:lnTo>
                <a:pt x="745947" y="75081"/>
              </a:lnTo>
              <a:lnTo>
                <a:pt x="0" y="75081"/>
              </a:lnTo>
              <a:lnTo>
                <a:pt x="0" y="150162"/>
              </a:lnTo>
            </a:path>
          </a:pathLst>
        </a:custGeom>
        <a:noFill/>
        <a:ln w="9525" cap="flat" cmpd="sng" algn="ctr">
          <a:solidFill>
            <a:schemeClr val="dk1">
              <a:shade val="60000"/>
            </a:schemeClr>
          </a:solidFill>
          <a:prstDash val="solid"/>
        </a:ln>
        <a:effectLst/>
      </dsp:spPr>
      <dsp:style>
        <a:lnRef idx="1">
          <a:schemeClr val="dk1"/>
        </a:lnRef>
        <a:fillRef idx="0">
          <a:schemeClr val="dk1"/>
        </a:fillRef>
        <a:effectRef idx="0">
          <a:schemeClr val="dk1"/>
        </a:effectRef>
        <a:fontRef idx="minor">
          <a:schemeClr val="tx1"/>
        </a:fontRef>
      </dsp:style>
    </dsp:sp>
    <dsp:sp modelId="{E805A7E1-09D9-481A-A71D-0545EA7EAE2F}">
      <dsp:nvSpPr>
        <dsp:cNvPr id="0" name=""/>
        <dsp:cNvSpPr/>
      </dsp:nvSpPr>
      <dsp:spPr>
        <a:xfrm>
          <a:off x="2229382" y="5772719"/>
          <a:ext cx="107258" cy="328927"/>
        </a:xfrm>
        <a:custGeom>
          <a:avLst/>
          <a:gdLst/>
          <a:ahLst/>
          <a:cxnLst/>
          <a:rect l="0" t="0" r="0" b="0"/>
          <a:pathLst>
            <a:path>
              <a:moveTo>
                <a:pt x="0" y="0"/>
              </a:moveTo>
              <a:lnTo>
                <a:pt x="0" y="328927"/>
              </a:lnTo>
              <a:lnTo>
                <a:pt x="107258" y="328927"/>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3A2315F-17C6-4BE5-83BB-7F589A611DC6}">
      <dsp:nvSpPr>
        <dsp:cNvPr id="0" name=""/>
        <dsp:cNvSpPr/>
      </dsp:nvSpPr>
      <dsp:spPr>
        <a:xfrm>
          <a:off x="2469685" y="5265027"/>
          <a:ext cx="91440" cy="150162"/>
        </a:xfrm>
        <a:custGeom>
          <a:avLst/>
          <a:gdLst/>
          <a:ahLst/>
          <a:cxnLst/>
          <a:rect l="0" t="0" r="0" b="0"/>
          <a:pathLst>
            <a:path>
              <a:moveTo>
                <a:pt x="45720" y="0"/>
              </a:moveTo>
              <a:lnTo>
                <a:pt x="45720" y="150162"/>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397CC9E-369C-45B8-9123-6C752E1B1012}">
      <dsp:nvSpPr>
        <dsp:cNvPr id="0" name=""/>
        <dsp:cNvSpPr/>
      </dsp:nvSpPr>
      <dsp:spPr>
        <a:xfrm>
          <a:off x="2469685" y="4757335"/>
          <a:ext cx="91440" cy="150162"/>
        </a:xfrm>
        <a:custGeom>
          <a:avLst/>
          <a:gdLst/>
          <a:ahLst/>
          <a:cxnLst/>
          <a:rect l="0" t="0" r="0" b="0"/>
          <a:pathLst>
            <a:path>
              <a:moveTo>
                <a:pt x="45720" y="0"/>
              </a:moveTo>
              <a:lnTo>
                <a:pt x="45720" y="150162"/>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48A9F06-0F20-4E4D-BF90-EF7F16F24CFE}">
      <dsp:nvSpPr>
        <dsp:cNvPr id="0" name=""/>
        <dsp:cNvSpPr/>
      </dsp:nvSpPr>
      <dsp:spPr>
        <a:xfrm>
          <a:off x="2469685" y="4249643"/>
          <a:ext cx="91440" cy="150162"/>
        </a:xfrm>
        <a:custGeom>
          <a:avLst/>
          <a:gdLst/>
          <a:ahLst/>
          <a:cxnLst/>
          <a:rect l="0" t="0" r="0" b="0"/>
          <a:pathLst>
            <a:path>
              <a:moveTo>
                <a:pt x="45720" y="0"/>
              </a:moveTo>
              <a:lnTo>
                <a:pt x="45720" y="150162"/>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57DF962-E081-46AC-B29D-A4A66F086B85}">
      <dsp:nvSpPr>
        <dsp:cNvPr id="0" name=""/>
        <dsp:cNvSpPr/>
      </dsp:nvSpPr>
      <dsp:spPr>
        <a:xfrm>
          <a:off x="2469685" y="3672976"/>
          <a:ext cx="91440" cy="150162"/>
        </a:xfrm>
        <a:custGeom>
          <a:avLst/>
          <a:gdLst/>
          <a:ahLst/>
          <a:cxnLst/>
          <a:rect l="0" t="0" r="0" b="0"/>
          <a:pathLst>
            <a:path>
              <a:moveTo>
                <a:pt x="45720" y="0"/>
              </a:moveTo>
              <a:lnTo>
                <a:pt x="45720" y="150162"/>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7E3FD2A-41C8-41B9-A34F-038EB542E6AD}">
      <dsp:nvSpPr>
        <dsp:cNvPr id="0" name=""/>
        <dsp:cNvSpPr/>
      </dsp:nvSpPr>
      <dsp:spPr>
        <a:xfrm>
          <a:off x="2469685" y="1713829"/>
          <a:ext cx="91440" cy="150162"/>
        </a:xfrm>
        <a:custGeom>
          <a:avLst/>
          <a:gdLst/>
          <a:ahLst/>
          <a:cxnLst/>
          <a:rect l="0" t="0" r="0" b="0"/>
          <a:pathLst>
            <a:path>
              <a:moveTo>
                <a:pt x="45720" y="0"/>
              </a:moveTo>
              <a:lnTo>
                <a:pt x="45720" y="150162"/>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1275DA4-583F-4832-85C7-9F6BB6969B8F}">
      <dsp:nvSpPr>
        <dsp:cNvPr id="0" name=""/>
        <dsp:cNvSpPr/>
      </dsp:nvSpPr>
      <dsp:spPr>
        <a:xfrm>
          <a:off x="2469685" y="1206137"/>
          <a:ext cx="91440" cy="150162"/>
        </a:xfrm>
        <a:custGeom>
          <a:avLst/>
          <a:gdLst/>
          <a:ahLst/>
          <a:cxnLst/>
          <a:rect l="0" t="0" r="0" b="0"/>
          <a:pathLst>
            <a:path>
              <a:moveTo>
                <a:pt x="45720" y="0"/>
              </a:moveTo>
              <a:lnTo>
                <a:pt x="45720" y="150162"/>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FEAB84C-4107-4762-878B-5BB45F0185E2}">
      <dsp:nvSpPr>
        <dsp:cNvPr id="0" name=""/>
        <dsp:cNvSpPr/>
      </dsp:nvSpPr>
      <dsp:spPr>
        <a:xfrm>
          <a:off x="2515405" y="698445"/>
          <a:ext cx="1695585" cy="150162"/>
        </a:xfrm>
        <a:custGeom>
          <a:avLst/>
          <a:gdLst/>
          <a:ahLst/>
          <a:cxnLst/>
          <a:rect l="0" t="0" r="0" b="0"/>
          <a:pathLst>
            <a:path>
              <a:moveTo>
                <a:pt x="1695585" y="0"/>
              </a:moveTo>
              <a:lnTo>
                <a:pt x="1695585" y="75081"/>
              </a:lnTo>
              <a:lnTo>
                <a:pt x="0" y="75081"/>
              </a:lnTo>
              <a:lnTo>
                <a:pt x="0" y="150162"/>
              </a:lnTo>
            </a:path>
          </a:pathLst>
        </a:custGeom>
        <a:noFill/>
        <a:ln w="9525" cap="flat" cmpd="sng" algn="ctr">
          <a:solidFill>
            <a:schemeClr val="dk1">
              <a:shade val="60000"/>
            </a:schemeClr>
          </a:solidFill>
          <a:prstDash val="solid"/>
        </a:ln>
        <a:effectLst/>
      </dsp:spPr>
      <dsp:style>
        <a:lnRef idx="1">
          <a:schemeClr val="dk1"/>
        </a:lnRef>
        <a:fillRef idx="0">
          <a:schemeClr val="dk1"/>
        </a:fillRef>
        <a:effectRef idx="0">
          <a:schemeClr val="dk1"/>
        </a:effectRef>
        <a:fontRef idx="minor">
          <a:schemeClr val="tx1"/>
        </a:fontRef>
      </dsp:style>
    </dsp:sp>
    <dsp:sp modelId="{7F891BA7-0B7C-42EE-871F-5A61F0B67CE5}">
      <dsp:nvSpPr>
        <dsp:cNvPr id="0" name=""/>
        <dsp:cNvSpPr/>
      </dsp:nvSpPr>
      <dsp:spPr>
        <a:xfrm>
          <a:off x="1185395" y="5325646"/>
          <a:ext cx="107258" cy="328927"/>
        </a:xfrm>
        <a:custGeom>
          <a:avLst/>
          <a:gdLst/>
          <a:ahLst/>
          <a:cxnLst/>
          <a:rect l="0" t="0" r="0" b="0"/>
          <a:pathLst>
            <a:path>
              <a:moveTo>
                <a:pt x="0" y="0"/>
              </a:moveTo>
              <a:lnTo>
                <a:pt x="0" y="328927"/>
              </a:lnTo>
              <a:lnTo>
                <a:pt x="107258" y="328927"/>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FFDD223-CB87-4361-BA7B-F4BAF7CAFAE5}">
      <dsp:nvSpPr>
        <dsp:cNvPr id="0" name=""/>
        <dsp:cNvSpPr/>
      </dsp:nvSpPr>
      <dsp:spPr>
        <a:xfrm>
          <a:off x="1425699" y="4817954"/>
          <a:ext cx="91440" cy="150162"/>
        </a:xfrm>
        <a:custGeom>
          <a:avLst/>
          <a:gdLst/>
          <a:ahLst/>
          <a:cxnLst/>
          <a:rect l="0" t="0" r="0" b="0"/>
          <a:pathLst>
            <a:path>
              <a:moveTo>
                <a:pt x="45720" y="0"/>
              </a:moveTo>
              <a:lnTo>
                <a:pt x="45720" y="150162"/>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393F3C1-8F7F-4638-8A9D-39EBE1E700D7}">
      <dsp:nvSpPr>
        <dsp:cNvPr id="0" name=""/>
        <dsp:cNvSpPr/>
      </dsp:nvSpPr>
      <dsp:spPr>
        <a:xfrm>
          <a:off x="1425699" y="4310262"/>
          <a:ext cx="91440" cy="150162"/>
        </a:xfrm>
        <a:custGeom>
          <a:avLst/>
          <a:gdLst/>
          <a:ahLst/>
          <a:cxnLst/>
          <a:rect l="0" t="0" r="0" b="0"/>
          <a:pathLst>
            <a:path>
              <a:moveTo>
                <a:pt x="45720" y="0"/>
              </a:moveTo>
              <a:lnTo>
                <a:pt x="45720" y="150162"/>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EC7EF2A-ED63-4559-B2D8-4ACF2879EA53}">
      <dsp:nvSpPr>
        <dsp:cNvPr id="0" name=""/>
        <dsp:cNvSpPr/>
      </dsp:nvSpPr>
      <dsp:spPr>
        <a:xfrm>
          <a:off x="1425699" y="3737475"/>
          <a:ext cx="91440" cy="150162"/>
        </a:xfrm>
        <a:custGeom>
          <a:avLst/>
          <a:gdLst/>
          <a:ahLst/>
          <a:cxnLst/>
          <a:rect l="0" t="0" r="0" b="0"/>
          <a:pathLst>
            <a:path>
              <a:moveTo>
                <a:pt x="45720" y="0"/>
              </a:moveTo>
              <a:lnTo>
                <a:pt x="45720" y="150162"/>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8E0ADC3-C8BF-4892-B914-D6A8FF813566}">
      <dsp:nvSpPr>
        <dsp:cNvPr id="0" name=""/>
        <dsp:cNvSpPr/>
      </dsp:nvSpPr>
      <dsp:spPr>
        <a:xfrm>
          <a:off x="1425699" y="1713829"/>
          <a:ext cx="91440" cy="150162"/>
        </a:xfrm>
        <a:custGeom>
          <a:avLst/>
          <a:gdLst/>
          <a:ahLst/>
          <a:cxnLst/>
          <a:rect l="0" t="0" r="0" b="0"/>
          <a:pathLst>
            <a:path>
              <a:moveTo>
                <a:pt x="45720" y="0"/>
              </a:moveTo>
              <a:lnTo>
                <a:pt x="45720" y="150162"/>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FC0DED5-540B-47D1-9CBC-05697B6BC0A0}">
      <dsp:nvSpPr>
        <dsp:cNvPr id="0" name=""/>
        <dsp:cNvSpPr/>
      </dsp:nvSpPr>
      <dsp:spPr>
        <a:xfrm>
          <a:off x="1425699" y="1206137"/>
          <a:ext cx="91440" cy="150162"/>
        </a:xfrm>
        <a:custGeom>
          <a:avLst/>
          <a:gdLst/>
          <a:ahLst/>
          <a:cxnLst/>
          <a:rect l="0" t="0" r="0" b="0"/>
          <a:pathLst>
            <a:path>
              <a:moveTo>
                <a:pt x="45720" y="0"/>
              </a:moveTo>
              <a:lnTo>
                <a:pt x="45720" y="150162"/>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E2AE2F0-8B77-4972-BFAC-9375030F0FD2}">
      <dsp:nvSpPr>
        <dsp:cNvPr id="0" name=""/>
        <dsp:cNvSpPr/>
      </dsp:nvSpPr>
      <dsp:spPr>
        <a:xfrm>
          <a:off x="1471419" y="698445"/>
          <a:ext cx="2739571" cy="150162"/>
        </a:xfrm>
        <a:custGeom>
          <a:avLst/>
          <a:gdLst/>
          <a:ahLst/>
          <a:cxnLst/>
          <a:rect l="0" t="0" r="0" b="0"/>
          <a:pathLst>
            <a:path>
              <a:moveTo>
                <a:pt x="2739571" y="0"/>
              </a:moveTo>
              <a:lnTo>
                <a:pt x="2739571" y="75081"/>
              </a:lnTo>
              <a:lnTo>
                <a:pt x="0" y="75081"/>
              </a:lnTo>
              <a:lnTo>
                <a:pt x="0" y="150162"/>
              </a:lnTo>
            </a:path>
          </a:pathLst>
        </a:custGeom>
        <a:noFill/>
        <a:ln w="9525" cap="flat" cmpd="sng" algn="ctr">
          <a:solidFill>
            <a:schemeClr val="dk1">
              <a:shade val="60000"/>
            </a:schemeClr>
          </a:solidFill>
          <a:prstDash val="solid"/>
        </a:ln>
        <a:effectLst/>
      </dsp:spPr>
      <dsp:style>
        <a:lnRef idx="1">
          <a:schemeClr val="dk1"/>
        </a:lnRef>
        <a:fillRef idx="0">
          <a:schemeClr val="dk1"/>
        </a:fillRef>
        <a:effectRef idx="0">
          <a:schemeClr val="dk1"/>
        </a:effectRef>
        <a:fontRef idx="minor">
          <a:schemeClr val="tx1"/>
        </a:fontRef>
      </dsp:style>
    </dsp:sp>
    <dsp:sp modelId="{6D90D3F5-54F0-4E33-8E38-610343A145DE}">
      <dsp:nvSpPr>
        <dsp:cNvPr id="0" name=""/>
        <dsp:cNvSpPr/>
      </dsp:nvSpPr>
      <dsp:spPr>
        <a:xfrm>
          <a:off x="126629" y="3564681"/>
          <a:ext cx="122039" cy="377801"/>
        </a:xfrm>
        <a:custGeom>
          <a:avLst/>
          <a:gdLst/>
          <a:ahLst/>
          <a:cxnLst/>
          <a:rect l="0" t="0" r="0" b="0"/>
          <a:pathLst>
            <a:path>
              <a:moveTo>
                <a:pt x="0" y="0"/>
              </a:moveTo>
              <a:lnTo>
                <a:pt x="0" y="377801"/>
              </a:lnTo>
              <a:lnTo>
                <a:pt x="122039" y="377801"/>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253DD91-2D80-4BBC-93ED-F09F5A269057}">
      <dsp:nvSpPr>
        <dsp:cNvPr id="0" name=""/>
        <dsp:cNvSpPr/>
      </dsp:nvSpPr>
      <dsp:spPr>
        <a:xfrm>
          <a:off x="406347" y="1713829"/>
          <a:ext cx="91440" cy="150162"/>
        </a:xfrm>
        <a:custGeom>
          <a:avLst/>
          <a:gdLst/>
          <a:ahLst/>
          <a:cxnLst/>
          <a:rect l="0" t="0" r="0" b="0"/>
          <a:pathLst>
            <a:path>
              <a:moveTo>
                <a:pt x="45720" y="0"/>
              </a:moveTo>
              <a:lnTo>
                <a:pt x="45720" y="150162"/>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9EB8E7A-153F-4857-869E-1F972BB10292}">
      <dsp:nvSpPr>
        <dsp:cNvPr id="0" name=""/>
        <dsp:cNvSpPr/>
      </dsp:nvSpPr>
      <dsp:spPr>
        <a:xfrm>
          <a:off x="406347" y="1206137"/>
          <a:ext cx="91440" cy="150162"/>
        </a:xfrm>
        <a:custGeom>
          <a:avLst/>
          <a:gdLst/>
          <a:ahLst/>
          <a:cxnLst/>
          <a:rect l="0" t="0" r="0" b="0"/>
          <a:pathLst>
            <a:path>
              <a:moveTo>
                <a:pt x="45720" y="0"/>
              </a:moveTo>
              <a:lnTo>
                <a:pt x="45720" y="150162"/>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50CACDE-9489-49C0-9381-14A6400C673A}">
      <dsp:nvSpPr>
        <dsp:cNvPr id="0" name=""/>
        <dsp:cNvSpPr/>
      </dsp:nvSpPr>
      <dsp:spPr>
        <a:xfrm>
          <a:off x="452067" y="698445"/>
          <a:ext cx="3758924" cy="150162"/>
        </a:xfrm>
        <a:custGeom>
          <a:avLst/>
          <a:gdLst/>
          <a:ahLst/>
          <a:cxnLst/>
          <a:rect l="0" t="0" r="0" b="0"/>
          <a:pathLst>
            <a:path>
              <a:moveTo>
                <a:pt x="3758924" y="0"/>
              </a:moveTo>
              <a:lnTo>
                <a:pt x="3758924" y="75081"/>
              </a:lnTo>
              <a:lnTo>
                <a:pt x="0" y="75081"/>
              </a:lnTo>
              <a:lnTo>
                <a:pt x="0" y="150162"/>
              </a:lnTo>
            </a:path>
          </a:pathLst>
        </a:custGeom>
        <a:noFill/>
        <a:ln w="9525" cap="flat" cmpd="sng" algn="ctr">
          <a:solidFill>
            <a:schemeClr val="dk1">
              <a:shade val="60000"/>
            </a:schemeClr>
          </a:solidFill>
          <a:prstDash val="solid"/>
        </a:ln>
        <a:effectLst/>
      </dsp:spPr>
      <dsp:style>
        <a:lnRef idx="1">
          <a:schemeClr val="dk1"/>
        </a:lnRef>
        <a:fillRef idx="0">
          <a:schemeClr val="dk1"/>
        </a:fillRef>
        <a:effectRef idx="0">
          <a:schemeClr val="dk1"/>
        </a:effectRef>
        <a:fontRef idx="minor">
          <a:schemeClr val="tx1"/>
        </a:fontRef>
      </dsp:style>
    </dsp:sp>
    <dsp:sp modelId="{1D0DEBA0-6230-4747-B216-5D43121DF8BA}">
      <dsp:nvSpPr>
        <dsp:cNvPr id="0" name=""/>
        <dsp:cNvSpPr/>
      </dsp:nvSpPr>
      <dsp:spPr>
        <a:xfrm>
          <a:off x="3424236" y="5134"/>
          <a:ext cx="1573508" cy="693310"/>
        </a:xfrm>
        <a:prstGeom prst="rect">
          <a:avLst/>
        </a:prstGeom>
        <a:solidFill>
          <a:schemeClr val="accent4">
            <a:tint val="69000"/>
            <a:satMod val="105000"/>
            <a:lumMod val="110000"/>
          </a:schemeClr>
        </a:solidFill>
        <a:ln w="9525" cap="flat" cmpd="sng" algn="ctr">
          <a:solidFill>
            <a:schemeClr val="accent4">
              <a:shade val="60000"/>
            </a:schemeClr>
          </a:solidFill>
          <a:prstDash val="solid"/>
        </a:ln>
        <a:effectLst/>
      </dsp:spPr>
      <dsp:style>
        <a:lnRef idx="1">
          <a:schemeClr val="accent4"/>
        </a:lnRef>
        <a:fillRef idx="2">
          <a:schemeClr val="accent4"/>
        </a:fillRef>
        <a:effectRef idx="1">
          <a:schemeClr val="accent4"/>
        </a:effectRef>
        <a:fontRef idx="minor">
          <a:schemeClr val="dk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s-MX" sz="1100" b="1" kern="1200">
              <a:solidFill>
                <a:sysClr val="windowText" lastClr="000000"/>
              </a:solidFill>
            </a:rPr>
            <a:t>PLAN DE ESTUDIOS DEL PROGRAMA EDUCATIVO DE INGENIERIA QUIMICA</a:t>
          </a:r>
          <a:endParaRPr lang="es-MX" sz="1100" kern="1200">
            <a:solidFill>
              <a:sysClr val="windowText" lastClr="000000"/>
            </a:solidFill>
          </a:endParaRPr>
        </a:p>
      </dsp:txBody>
      <dsp:txXfrm>
        <a:off x="3424236" y="5134"/>
        <a:ext cx="1573508" cy="693310"/>
      </dsp:txXfrm>
    </dsp:sp>
    <dsp:sp modelId="{FF548BA9-9E85-4EE8-9AE4-323EBFF0DF23}">
      <dsp:nvSpPr>
        <dsp:cNvPr id="0" name=""/>
        <dsp:cNvSpPr/>
      </dsp:nvSpPr>
      <dsp:spPr>
        <a:xfrm>
          <a:off x="94537" y="848607"/>
          <a:ext cx="715059" cy="357529"/>
        </a:xfrm>
        <a:prstGeom prst="rect">
          <a:avLst/>
        </a:prstGeom>
        <a:solidFill>
          <a:schemeClr val="tx2">
            <a:lumMod val="40000"/>
            <a:lumOff val="60000"/>
          </a:schemeClr>
        </a:solidFill>
        <a:ln w="15875" cap="flat" cmpd="sng" algn="ctr">
          <a:solidFill>
            <a:schemeClr val="dk1"/>
          </a:solidFill>
          <a:prstDash val="solid"/>
        </a:ln>
        <a:effectLst/>
      </dsp:spPr>
      <dsp:style>
        <a:lnRef idx="2">
          <a:schemeClr val="dk1"/>
        </a:lnRef>
        <a:fillRef idx="1">
          <a:schemeClr val="lt1"/>
        </a:fillRef>
        <a:effectRef idx="0">
          <a:schemeClr val="dk1"/>
        </a:effectRef>
        <a:fontRef idx="minor">
          <a:schemeClr val="dk1"/>
        </a:fontRef>
      </dsp:style>
      <dsp:txBody>
        <a:bodyPr spcFirstLastPara="0" vert="horz" wrap="square" lIns="4445" tIns="4445" rIns="4445" bIns="4445" numCol="1" spcCol="1270" anchor="ctr" anchorCtr="0">
          <a:noAutofit/>
        </a:bodyPr>
        <a:lstStyle/>
        <a:p>
          <a:pPr lvl="0" algn="ctr" defTabSz="311150">
            <a:lnSpc>
              <a:spcPct val="90000"/>
            </a:lnSpc>
            <a:spcBef>
              <a:spcPct val="0"/>
            </a:spcBef>
            <a:spcAft>
              <a:spcPct val="35000"/>
            </a:spcAft>
          </a:pPr>
          <a:r>
            <a:rPr lang="es-MX" sz="700" kern="1200">
              <a:latin typeface="Arial" panose="020B0604020202020204" pitchFamily="34" charset="0"/>
              <a:cs typeface="Arial" panose="020B0604020202020204" pitchFamily="34" charset="0"/>
            </a:rPr>
            <a:t>PRIMER PERIDO </a:t>
          </a:r>
        </a:p>
        <a:p>
          <a:pPr lvl="0" algn="ctr" defTabSz="311150">
            <a:lnSpc>
              <a:spcPct val="90000"/>
            </a:lnSpc>
            <a:spcBef>
              <a:spcPct val="0"/>
            </a:spcBef>
            <a:spcAft>
              <a:spcPct val="35000"/>
            </a:spcAft>
          </a:pPr>
          <a:r>
            <a:rPr lang="es-MX" sz="700" kern="1200">
              <a:latin typeface="Arial" panose="020B0604020202020204" pitchFamily="34" charset="0"/>
              <a:cs typeface="Arial" panose="020B0604020202020204" pitchFamily="34" charset="0"/>
            </a:rPr>
            <a:t>ESCOLAR</a:t>
          </a:r>
        </a:p>
      </dsp:txBody>
      <dsp:txXfrm>
        <a:off x="94537" y="848607"/>
        <a:ext cx="715059" cy="357529"/>
      </dsp:txXfrm>
    </dsp:sp>
    <dsp:sp modelId="{A540013E-6907-4540-AEB7-BE85A241219C}">
      <dsp:nvSpPr>
        <dsp:cNvPr id="0" name=""/>
        <dsp:cNvSpPr/>
      </dsp:nvSpPr>
      <dsp:spPr>
        <a:xfrm>
          <a:off x="94537" y="1356299"/>
          <a:ext cx="715059" cy="357529"/>
        </a:xfrm>
        <a:prstGeom prst="rect">
          <a:avLst/>
        </a:prstGeom>
        <a:solidFill>
          <a:schemeClr val="accent3">
            <a:lumMod val="60000"/>
            <a:lumOff val="40000"/>
          </a:schemeClr>
        </a:solidFill>
        <a:ln w="15875" cap="flat" cmpd="sng" algn="ctr">
          <a:solidFill>
            <a:schemeClr val="dk1"/>
          </a:solidFill>
          <a:prstDash val="solid"/>
        </a:ln>
        <a:effectLst/>
      </dsp:spPr>
      <dsp:style>
        <a:lnRef idx="2">
          <a:schemeClr val="dk1"/>
        </a:lnRef>
        <a:fillRef idx="1">
          <a:schemeClr val="lt1"/>
        </a:fillRef>
        <a:effectRef idx="0">
          <a:schemeClr val="dk1"/>
        </a:effectRef>
        <a:fontRef idx="minor">
          <a:schemeClr val="dk1"/>
        </a:fontRef>
      </dsp:style>
      <dsp:txBody>
        <a:bodyPr spcFirstLastPara="0" vert="horz" wrap="square" lIns="4445" tIns="4445" rIns="4445" bIns="4445" numCol="1" spcCol="1270" anchor="ctr" anchorCtr="0">
          <a:noAutofit/>
        </a:bodyPr>
        <a:lstStyle/>
        <a:p>
          <a:pPr lvl="0" algn="ctr" defTabSz="311150">
            <a:lnSpc>
              <a:spcPct val="90000"/>
            </a:lnSpc>
            <a:spcBef>
              <a:spcPct val="0"/>
            </a:spcBef>
            <a:spcAft>
              <a:spcPct val="35000"/>
            </a:spcAft>
          </a:pPr>
          <a:r>
            <a:rPr lang="es-MX" sz="700" kern="1200"/>
            <a:t>UNIDAD DE</a:t>
          </a:r>
        </a:p>
        <a:p>
          <a:pPr lvl="0" algn="ctr" defTabSz="311150">
            <a:lnSpc>
              <a:spcPct val="90000"/>
            </a:lnSpc>
            <a:spcBef>
              <a:spcPct val="0"/>
            </a:spcBef>
            <a:spcAft>
              <a:spcPct val="35000"/>
            </a:spcAft>
          </a:pPr>
          <a:r>
            <a:rPr lang="es-MX" sz="700" kern="1200"/>
            <a:t> APRENDIZAJE</a:t>
          </a:r>
        </a:p>
      </dsp:txBody>
      <dsp:txXfrm>
        <a:off x="94537" y="1356299"/>
        <a:ext cx="715059" cy="357529"/>
      </dsp:txXfrm>
    </dsp:sp>
    <dsp:sp modelId="{F3B0F975-5537-4329-9D5B-1F1BB6F94F2B}">
      <dsp:nvSpPr>
        <dsp:cNvPr id="0" name=""/>
        <dsp:cNvSpPr/>
      </dsp:nvSpPr>
      <dsp:spPr>
        <a:xfrm>
          <a:off x="45270" y="1863991"/>
          <a:ext cx="813594" cy="1700689"/>
        </a:xfrm>
        <a:prstGeom prst="rect">
          <a:avLst/>
        </a:prstGeom>
        <a:solidFill>
          <a:schemeClr val="tx2">
            <a:lumMod val="40000"/>
            <a:lumOff val="60000"/>
          </a:schemeClr>
        </a:solidFill>
        <a:ln w="15875" cap="flat" cmpd="sng" algn="ctr">
          <a:solidFill>
            <a:schemeClr val="dk1"/>
          </a:solidFill>
          <a:prstDash val="solid"/>
        </a:ln>
        <a:effectLst/>
      </dsp:spPr>
      <dsp:style>
        <a:lnRef idx="2">
          <a:schemeClr val="dk1"/>
        </a:lnRef>
        <a:fillRef idx="1">
          <a:schemeClr val="lt1"/>
        </a:fillRef>
        <a:effectRef idx="0">
          <a:schemeClr val="dk1"/>
        </a:effectRef>
        <a:fontRef idx="minor">
          <a:schemeClr val="dk1"/>
        </a:fontRef>
      </dsp:style>
      <dsp:txBody>
        <a:bodyPr spcFirstLastPara="0" vert="horz" wrap="square" lIns="4445" tIns="4445" rIns="4445" bIns="4445" numCol="1" spcCol="1270" anchor="ctr" anchorCtr="0">
          <a:noAutofit/>
        </a:bodyPr>
        <a:lstStyle/>
        <a:p>
          <a:pPr lvl="0" algn="ctr" defTabSz="311150">
            <a:lnSpc>
              <a:spcPct val="90000"/>
            </a:lnSpc>
            <a:spcBef>
              <a:spcPct val="0"/>
            </a:spcBef>
            <a:spcAft>
              <a:spcPct val="35000"/>
            </a:spcAft>
          </a:pPr>
          <a:r>
            <a:rPr lang="es-MX" sz="700" kern="1200" dirty="0"/>
            <a:t>-ALGEBRA</a:t>
          </a:r>
        </a:p>
        <a:p>
          <a:pPr lvl="0" algn="ctr" defTabSz="311150">
            <a:lnSpc>
              <a:spcPct val="90000"/>
            </a:lnSpc>
            <a:spcBef>
              <a:spcPct val="0"/>
            </a:spcBef>
            <a:spcAft>
              <a:spcPct val="35000"/>
            </a:spcAft>
          </a:pPr>
          <a:r>
            <a:rPr lang="es-MX" sz="700" kern="1200" dirty="0"/>
            <a:t>-CALCULO DIFERENCIAL E INTEGRAL</a:t>
          </a:r>
        </a:p>
        <a:p>
          <a:pPr lvl="0" algn="ctr" defTabSz="311150">
            <a:lnSpc>
              <a:spcPct val="90000"/>
            </a:lnSpc>
            <a:spcBef>
              <a:spcPct val="0"/>
            </a:spcBef>
            <a:spcAft>
              <a:spcPct val="35000"/>
            </a:spcAft>
          </a:pPr>
          <a:r>
            <a:rPr lang="es-MX" sz="700" kern="1200" dirty="0"/>
            <a:t>-MATERIA, ESTRUCTURA Y PROPIEDADES</a:t>
          </a:r>
        </a:p>
        <a:p>
          <a:pPr lvl="0" algn="ctr" defTabSz="311150">
            <a:lnSpc>
              <a:spcPct val="90000"/>
            </a:lnSpc>
            <a:spcBef>
              <a:spcPct val="0"/>
            </a:spcBef>
            <a:spcAft>
              <a:spcPct val="35000"/>
            </a:spcAft>
          </a:pPr>
          <a:r>
            <a:rPr lang="es-MX" sz="700" kern="1200" dirty="0"/>
            <a:t>-CIENCIA </a:t>
          </a:r>
          <a:r>
            <a:rPr lang="es-MX" sz="700" kern="1200" dirty="0" smtClean="0"/>
            <a:t>TECNOLOGÍA </a:t>
          </a:r>
          <a:r>
            <a:rPr lang="es-MX" sz="700" kern="1200" dirty="0"/>
            <a:t>Y SOCIEDAD</a:t>
          </a:r>
        </a:p>
        <a:p>
          <a:pPr lvl="0" algn="ctr" defTabSz="311150">
            <a:lnSpc>
              <a:spcPct val="90000"/>
            </a:lnSpc>
            <a:spcBef>
              <a:spcPct val="0"/>
            </a:spcBef>
            <a:spcAft>
              <a:spcPct val="35000"/>
            </a:spcAft>
          </a:pPr>
          <a:r>
            <a:rPr lang="es-MX" sz="700" kern="1200" dirty="0"/>
            <a:t>-LABORATORIO </a:t>
          </a:r>
          <a:r>
            <a:rPr lang="es-MX" sz="700" kern="1200" dirty="0" smtClean="0"/>
            <a:t>BÁSICO </a:t>
          </a:r>
          <a:r>
            <a:rPr lang="es-MX" sz="700" kern="1200" dirty="0"/>
            <a:t>DE </a:t>
          </a:r>
          <a:r>
            <a:rPr lang="es-MX" sz="700" kern="1200" dirty="0" smtClean="0"/>
            <a:t>QUÍMICA</a:t>
          </a:r>
          <a:endParaRPr lang="es-MX" sz="700" kern="1200" dirty="0"/>
        </a:p>
        <a:p>
          <a:pPr lvl="0" algn="ctr" defTabSz="311150">
            <a:lnSpc>
              <a:spcPct val="90000"/>
            </a:lnSpc>
            <a:spcBef>
              <a:spcPct val="0"/>
            </a:spcBef>
            <a:spcAft>
              <a:spcPct val="35000"/>
            </a:spcAft>
          </a:pPr>
          <a:r>
            <a:rPr lang="es-MX" sz="700" kern="1200" dirty="0"/>
            <a:t>-</a:t>
          </a:r>
          <a:r>
            <a:rPr lang="es-MX" sz="700" kern="1200" dirty="0" smtClean="0"/>
            <a:t>MECÁNICA</a:t>
          </a:r>
          <a:endParaRPr lang="es-MX" sz="700" kern="1200" dirty="0"/>
        </a:p>
      </dsp:txBody>
      <dsp:txXfrm>
        <a:off x="45270" y="1863991"/>
        <a:ext cx="813594" cy="1700689"/>
      </dsp:txXfrm>
    </dsp:sp>
    <dsp:sp modelId="{B713AB72-3ED6-42E0-A7EA-9C99D0FABDA2}">
      <dsp:nvSpPr>
        <dsp:cNvPr id="0" name=""/>
        <dsp:cNvSpPr/>
      </dsp:nvSpPr>
      <dsp:spPr>
        <a:xfrm>
          <a:off x="248668" y="3714843"/>
          <a:ext cx="715059" cy="455278"/>
        </a:xfrm>
        <a:prstGeom prst="rect">
          <a:avLst/>
        </a:prstGeom>
        <a:solidFill>
          <a:schemeClr val="tx2">
            <a:lumMod val="40000"/>
            <a:lumOff val="60000"/>
          </a:schemeClr>
        </a:solidFill>
        <a:ln w="15875" cap="flat" cmpd="sng" algn="ctr">
          <a:solidFill>
            <a:schemeClr val="dk1"/>
          </a:solidFill>
          <a:prstDash val="solid"/>
        </a:ln>
        <a:effectLst/>
      </dsp:spPr>
      <dsp:style>
        <a:lnRef idx="2">
          <a:schemeClr val="dk1"/>
        </a:lnRef>
        <a:fillRef idx="1">
          <a:schemeClr val="lt1"/>
        </a:fillRef>
        <a:effectRef idx="0">
          <a:schemeClr val="dk1"/>
        </a:effectRef>
        <a:fontRef idx="minor">
          <a:schemeClr val="dk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s-MX" sz="800" kern="1200"/>
            <a:t>CREDITOS TOTALES:</a:t>
          </a:r>
        </a:p>
        <a:p>
          <a:pPr lvl="0" algn="ctr" defTabSz="355600">
            <a:lnSpc>
              <a:spcPct val="90000"/>
            </a:lnSpc>
            <a:spcBef>
              <a:spcPct val="0"/>
            </a:spcBef>
            <a:spcAft>
              <a:spcPct val="35000"/>
            </a:spcAft>
          </a:pPr>
          <a:r>
            <a:rPr lang="es-MX" sz="800" kern="1200"/>
            <a:t>36</a:t>
          </a:r>
        </a:p>
      </dsp:txBody>
      <dsp:txXfrm>
        <a:off x="248668" y="3714843"/>
        <a:ext cx="715059" cy="455278"/>
      </dsp:txXfrm>
    </dsp:sp>
    <dsp:sp modelId="{E28D641B-3D77-4D95-A590-F19B0411D92F}">
      <dsp:nvSpPr>
        <dsp:cNvPr id="0" name=""/>
        <dsp:cNvSpPr/>
      </dsp:nvSpPr>
      <dsp:spPr>
        <a:xfrm>
          <a:off x="1113890" y="848607"/>
          <a:ext cx="715059" cy="357529"/>
        </a:xfrm>
        <a:prstGeom prst="rect">
          <a:avLst/>
        </a:prstGeom>
        <a:solidFill>
          <a:srgbClr val="00B050"/>
        </a:solidFill>
        <a:ln w="15875" cap="flat" cmpd="sng" algn="ctr">
          <a:solidFill>
            <a:schemeClr val="dk1"/>
          </a:solidFill>
          <a:prstDash val="solid"/>
        </a:ln>
        <a:effectLst/>
      </dsp:spPr>
      <dsp:style>
        <a:lnRef idx="2">
          <a:schemeClr val="dk1"/>
        </a:lnRef>
        <a:fillRef idx="1">
          <a:schemeClr val="lt1"/>
        </a:fillRef>
        <a:effectRef idx="0">
          <a:schemeClr val="dk1"/>
        </a:effectRef>
        <a:fontRef idx="minor">
          <a:schemeClr val="dk1"/>
        </a:fontRef>
      </dsp:style>
      <dsp:txBody>
        <a:bodyPr spcFirstLastPara="0" vert="horz" wrap="square" lIns="4445" tIns="4445" rIns="4445" bIns="4445" numCol="1" spcCol="1270" anchor="ctr" anchorCtr="0">
          <a:noAutofit/>
        </a:bodyPr>
        <a:lstStyle/>
        <a:p>
          <a:pPr lvl="0" algn="ctr" defTabSz="311150">
            <a:lnSpc>
              <a:spcPct val="90000"/>
            </a:lnSpc>
            <a:spcBef>
              <a:spcPct val="0"/>
            </a:spcBef>
            <a:spcAft>
              <a:spcPct val="35000"/>
            </a:spcAft>
          </a:pPr>
          <a:r>
            <a:rPr lang="es-MX" sz="700" kern="1200">
              <a:solidFill>
                <a:sysClr val="windowText" lastClr="000000"/>
              </a:solidFill>
              <a:latin typeface="Arial" panose="020B0604020202020204" pitchFamily="34" charset="0"/>
              <a:cs typeface="Arial" panose="020B0604020202020204" pitchFamily="34" charset="0"/>
            </a:rPr>
            <a:t>SEGUNDO PERIODO</a:t>
          </a:r>
        </a:p>
        <a:p>
          <a:pPr lvl="0" algn="ctr" defTabSz="311150">
            <a:lnSpc>
              <a:spcPct val="90000"/>
            </a:lnSpc>
            <a:spcBef>
              <a:spcPct val="0"/>
            </a:spcBef>
            <a:spcAft>
              <a:spcPct val="35000"/>
            </a:spcAft>
          </a:pPr>
          <a:r>
            <a:rPr lang="es-MX" sz="700" kern="1200">
              <a:solidFill>
                <a:sysClr val="windowText" lastClr="000000"/>
              </a:solidFill>
              <a:latin typeface="Arial" panose="020B0604020202020204" pitchFamily="34" charset="0"/>
              <a:cs typeface="Arial" panose="020B0604020202020204" pitchFamily="34" charset="0"/>
            </a:rPr>
            <a:t>ESCOLAR</a:t>
          </a:r>
        </a:p>
      </dsp:txBody>
      <dsp:txXfrm>
        <a:off x="1113890" y="848607"/>
        <a:ext cx="715059" cy="357529"/>
      </dsp:txXfrm>
    </dsp:sp>
    <dsp:sp modelId="{658B6B32-93DE-499E-B29B-BE13975123AB}">
      <dsp:nvSpPr>
        <dsp:cNvPr id="0" name=""/>
        <dsp:cNvSpPr/>
      </dsp:nvSpPr>
      <dsp:spPr>
        <a:xfrm>
          <a:off x="1113890" y="1356299"/>
          <a:ext cx="715059" cy="357529"/>
        </a:xfrm>
        <a:prstGeom prst="rect">
          <a:avLst/>
        </a:prstGeom>
        <a:solidFill>
          <a:schemeClr val="accent3">
            <a:lumMod val="60000"/>
            <a:lumOff val="40000"/>
          </a:schemeClr>
        </a:solidFill>
        <a:ln w="15875" cap="flat" cmpd="sng" algn="ctr">
          <a:solidFill>
            <a:schemeClr val="dk1"/>
          </a:solidFill>
          <a:prstDash val="solid"/>
        </a:ln>
        <a:effectLst/>
      </dsp:spPr>
      <dsp:style>
        <a:lnRef idx="2">
          <a:schemeClr val="dk1"/>
        </a:lnRef>
        <a:fillRef idx="1">
          <a:schemeClr val="lt1"/>
        </a:fillRef>
        <a:effectRef idx="0">
          <a:schemeClr val="dk1"/>
        </a:effectRef>
        <a:fontRef idx="minor">
          <a:schemeClr val="dk1"/>
        </a:fontRef>
      </dsp:style>
      <dsp:txBody>
        <a:bodyPr spcFirstLastPara="0" vert="horz" wrap="square" lIns="4445" tIns="4445" rIns="4445" bIns="4445" numCol="1" spcCol="1270" anchor="ctr" anchorCtr="0">
          <a:noAutofit/>
        </a:bodyPr>
        <a:lstStyle/>
        <a:p>
          <a:pPr lvl="0" algn="ctr" defTabSz="311150">
            <a:lnSpc>
              <a:spcPct val="90000"/>
            </a:lnSpc>
            <a:spcBef>
              <a:spcPct val="0"/>
            </a:spcBef>
            <a:spcAft>
              <a:spcPct val="35000"/>
            </a:spcAft>
          </a:pPr>
          <a:r>
            <a:rPr lang="es-MX" sz="700" kern="1200"/>
            <a:t>UNIDAD DE</a:t>
          </a:r>
        </a:p>
        <a:p>
          <a:pPr lvl="0" algn="ctr" defTabSz="311150">
            <a:lnSpc>
              <a:spcPct val="90000"/>
            </a:lnSpc>
            <a:spcBef>
              <a:spcPct val="0"/>
            </a:spcBef>
            <a:spcAft>
              <a:spcPct val="35000"/>
            </a:spcAft>
          </a:pPr>
          <a:r>
            <a:rPr lang="es-MX" sz="700" kern="1200"/>
            <a:t> APRENDIZAJE</a:t>
          </a:r>
        </a:p>
      </dsp:txBody>
      <dsp:txXfrm>
        <a:off x="1113890" y="1356299"/>
        <a:ext cx="715059" cy="357529"/>
      </dsp:txXfrm>
    </dsp:sp>
    <dsp:sp modelId="{5D212D83-90E8-43D2-A88E-35FB80A724A2}">
      <dsp:nvSpPr>
        <dsp:cNvPr id="0" name=""/>
        <dsp:cNvSpPr/>
      </dsp:nvSpPr>
      <dsp:spPr>
        <a:xfrm>
          <a:off x="1113890" y="1863991"/>
          <a:ext cx="715059" cy="1873483"/>
        </a:xfrm>
        <a:prstGeom prst="rect">
          <a:avLst/>
        </a:prstGeom>
        <a:solidFill>
          <a:srgbClr val="00B050"/>
        </a:solidFill>
        <a:ln w="15875" cap="flat" cmpd="sng" algn="ctr">
          <a:solidFill>
            <a:schemeClr val="dk1"/>
          </a:solidFill>
          <a:prstDash val="solid"/>
        </a:ln>
        <a:effectLst/>
      </dsp:spPr>
      <dsp:style>
        <a:lnRef idx="2">
          <a:schemeClr val="dk1"/>
        </a:lnRef>
        <a:fillRef idx="1">
          <a:schemeClr val="lt1"/>
        </a:fillRef>
        <a:effectRef idx="0">
          <a:schemeClr val="dk1"/>
        </a:effectRef>
        <a:fontRef idx="minor">
          <a:schemeClr val="dk1"/>
        </a:fontRef>
      </dsp:style>
      <dsp:txBody>
        <a:bodyPr spcFirstLastPara="0" vert="horz" wrap="square" lIns="3810" tIns="3810" rIns="3810" bIns="3810" numCol="1" spcCol="1270" anchor="ctr" anchorCtr="0">
          <a:noAutofit/>
        </a:bodyPr>
        <a:lstStyle/>
        <a:p>
          <a:pPr lvl="0" algn="ctr" defTabSz="266700">
            <a:lnSpc>
              <a:spcPct val="90000"/>
            </a:lnSpc>
            <a:spcBef>
              <a:spcPct val="0"/>
            </a:spcBef>
            <a:spcAft>
              <a:spcPct val="35000"/>
            </a:spcAft>
          </a:pPr>
          <a:r>
            <a:rPr lang="es-MX" sz="600" kern="1200" dirty="0"/>
            <a:t>-</a:t>
          </a:r>
          <a:r>
            <a:rPr lang="es-MX" sz="700" kern="1200" dirty="0" smtClean="0"/>
            <a:t>QUÍMICA </a:t>
          </a:r>
          <a:r>
            <a:rPr lang="es-MX" sz="700" kern="1200" dirty="0"/>
            <a:t>INORGANICA</a:t>
          </a:r>
        </a:p>
        <a:p>
          <a:pPr lvl="0" algn="ctr" defTabSz="266700">
            <a:lnSpc>
              <a:spcPct val="90000"/>
            </a:lnSpc>
            <a:spcBef>
              <a:spcPct val="0"/>
            </a:spcBef>
            <a:spcAft>
              <a:spcPct val="35000"/>
            </a:spcAft>
          </a:pPr>
          <a:r>
            <a:rPr lang="es-MX" sz="700" kern="1200" dirty="0"/>
            <a:t>-QUIMICA ORGANICA, AROMATICA Y ALIFATICA</a:t>
          </a:r>
        </a:p>
        <a:p>
          <a:pPr lvl="0" algn="ctr" defTabSz="266700">
            <a:lnSpc>
              <a:spcPct val="90000"/>
            </a:lnSpc>
            <a:spcBef>
              <a:spcPct val="0"/>
            </a:spcBef>
            <a:spcAft>
              <a:spcPct val="35000"/>
            </a:spcAft>
          </a:pPr>
          <a:r>
            <a:rPr lang="es-MX" sz="700" kern="1200" dirty="0"/>
            <a:t>-TERMODINAMICA</a:t>
          </a:r>
        </a:p>
        <a:p>
          <a:pPr lvl="0" algn="ctr" defTabSz="266700">
            <a:lnSpc>
              <a:spcPct val="90000"/>
            </a:lnSpc>
            <a:spcBef>
              <a:spcPct val="0"/>
            </a:spcBef>
            <a:spcAft>
              <a:spcPct val="35000"/>
            </a:spcAft>
          </a:pPr>
          <a:r>
            <a:rPr lang="es-MX" sz="700" kern="1200" dirty="0"/>
            <a:t>-ELECTROMAGNETISMO</a:t>
          </a:r>
        </a:p>
        <a:p>
          <a:pPr lvl="0" algn="ctr" defTabSz="266700">
            <a:lnSpc>
              <a:spcPct val="90000"/>
            </a:lnSpc>
            <a:spcBef>
              <a:spcPct val="0"/>
            </a:spcBef>
            <a:spcAft>
              <a:spcPct val="35000"/>
            </a:spcAft>
          </a:pPr>
          <a:r>
            <a:rPr lang="es-MX" sz="700" kern="1200" dirty="0"/>
            <a:t>-CALCULO AVANZADO</a:t>
          </a:r>
        </a:p>
        <a:p>
          <a:pPr lvl="0" algn="ctr" defTabSz="266700">
            <a:lnSpc>
              <a:spcPct val="90000"/>
            </a:lnSpc>
            <a:spcBef>
              <a:spcPct val="0"/>
            </a:spcBef>
            <a:spcAft>
              <a:spcPct val="35000"/>
            </a:spcAft>
          </a:pPr>
          <a:r>
            <a:rPr lang="es-MX" sz="700" kern="1200" dirty="0"/>
            <a:t>-BIOLOGIA</a:t>
          </a:r>
        </a:p>
        <a:p>
          <a:pPr lvl="0" algn="ctr" defTabSz="266700">
            <a:lnSpc>
              <a:spcPct val="90000"/>
            </a:lnSpc>
            <a:spcBef>
              <a:spcPct val="0"/>
            </a:spcBef>
            <a:spcAft>
              <a:spcPct val="35000"/>
            </a:spcAft>
          </a:pPr>
          <a:r>
            <a:rPr lang="es-MX" sz="700" kern="1200" dirty="0"/>
            <a:t>-OPTATIVA BASICO </a:t>
          </a:r>
          <a:r>
            <a:rPr lang="es-MX" sz="600" kern="1200" dirty="0"/>
            <a:t>1</a:t>
          </a:r>
        </a:p>
      </dsp:txBody>
      <dsp:txXfrm>
        <a:off x="1113890" y="1863991"/>
        <a:ext cx="715059" cy="1873483"/>
      </dsp:txXfrm>
    </dsp:sp>
    <dsp:sp modelId="{678070B5-240C-4416-B70D-663053381AA1}">
      <dsp:nvSpPr>
        <dsp:cNvPr id="0" name=""/>
        <dsp:cNvSpPr/>
      </dsp:nvSpPr>
      <dsp:spPr>
        <a:xfrm>
          <a:off x="1113890" y="3887637"/>
          <a:ext cx="715059" cy="422624"/>
        </a:xfrm>
        <a:prstGeom prst="rect">
          <a:avLst/>
        </a:prstGeom>
        <a:solidFill>
          <a:srgbClr val="00B050"/>
        </a:solidFill>
        <a:ln w="15875" cap="flat" cmpd="sng" algn="ctr">
          <a:solidFill>
            <a:schemeClr val="dk1"/>
          </a:solidFill>
          <a:prstDash val="solid"/>
        </a:ln>
        <a:effectLst/>
      </dsp:spPr>
      <dsp:style>
        <a:lnRef idx="2">
          <a:schemeClr val="dk1"/>
        </a:lnRef>
        <a:fillRef idx="1">
          <a:schemeClr val="lt1"/>
        </a:fillRef>
        <a:effectRef idx="0">
          <a:schemeClr val="dk1"/>
        </a:effectRef>
        <a:fontRef idx="minor">
          <a:schemeClr val="dk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s-MX" sz="800" kern="1200"/>
            <a:t>CREDITOS TOTALES:</a:t>
          </a:r>
        </a:p>
        <a:p>
          <a:pPr lvl="0" algn="ctr" defTabSz="355600">
            <a:lnSpc>
              <a:spcPct val="90000"/>
            </a:lnSpc>
            <a:spcBef>
              <a:spcPct val="0"/>
            </a:spcBef>
            <a:spcAft>
              <a:spcPct val="35000"/>
            </a:spcAft>
          </a:pPr>
          <a:r>
            <a:rPr lang="es-MX" sz="800" kern="1200"/>
            <a:t>45</a:t>
          </a:r>
        </a:p>
      </dsp:txBody>
      <dsp:txXfrm>
        <a:off x="1113890" y="3887637"/>
        <a:ext cx="715059" cy="422624"/>
      </dsp:txXfrm>
    </dsp:sp>
    <dsp:sp modelId="{44431531-3014-482E-A521-BD55B99C245E}">
      <dsp:nvSpPr>
        <dsp:cNvPr id="0" name=""/>
        <dsp:cNvSpPr/>
      </dsp:nvSpPr>
      <dsp:spPr>
        <a:xfrm>
          <a:off x="1113890" y="4460424"/>
          <a:ext cx="715059" cy="357529"/>
        </a:xfrm>
        <a:prstGeom prst="rect">
          <a:avLst/>
        </a:prstGeom>
        <a:solidFill>
          <a:schemeClr val="accent6">
            <a:lumMod val="75000"/>
          </a:schemeClr>
        </a:solidFill>
        <a:ln w="15875"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s-MX" sz="800" kern="1200">
              <a:solidFill>
                <a:sysClr val="windowText" lastClr="000000"/>
              </a:solidFill>
            </a:rPr>
            <a:t>OPTATIVAS</a:t>
          </a:r>
          <a:endParaRPr lang="es-MX" sz="700" kern="1200">
            <a:solidFill>
              <a:sysClr val="windowText" lastClr="000000"/>
            </a:solidFill>
          </a:endParaRPr>
        </a:p>
      </dsp:txBody>
      <dsp:txXfrm>
        <a:off x="1113890" y="4460424"/>
        <a:ext cx="715059" cy="357529"/>
      </dsp:txXfrm>
    </dsp:sp>
    <dsp:sp modelId="{D22A0DB9-3E4F-47EC-B4EA-96BF4045191E}">
      <dsp:nvSpPr>
        <dsp:cNvPr id="0" name=""/>
        <dsp:cNvSpPr/>
      </dsp:nvSpPr>
      <dsp:spPr>
        <a:xfrm>
          <a:off x="1113890" y="4968116"/>
          <a:ext cx="715059" cy="357529"/>
        </a:xfrm>
        <a:prstGeom prst="rect">
          <a:avLst/>
        </a:prstGeom>
        <a:solidFill>
          <a:srgbClr val="00B050"/>
        </a:solidFill>
        <a:ln w="15875"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s-MX" sz="800" kern="1200">
              <a:solidFill>
                <a:sysClr val="windowText" lastClr="000000"/>
              </a:solidFill>
            </a:rPr>
            <a:t>Comunicacion</a:t>
          </a:r>
          <a:r>
            <a:rPr lang="es-MX" sz="800" kern="1200"/>
            <a:t> </a:t>
          </a:r>
          <a:r>
            <a:rPr lang="es-MX" sz="800" kern="1200">
              <a:solidFill>
                <a:sysClr val="windowText" lastClr="000000"/>
              </a:solidFill>
            </a:rPr>
            <a:t>eficaz</a:t>
          </a:r>
        </a:p>
      </dsp:txBody>
      <dsp:txXfrm>
        <a:off x="1113890" y="4968116"/>
        <a:ext cx="715059" cy="357529"/>
      </dsp:txXfrm>
    </dsp:sp>
    <dsp:sp modelId="{0F80A76B-AF0A-4368-BD52-612B9F0C1AD2}">
      <dsp:nvSpPr>
        <dsp:cNvPr id="0" name=""/>
        <dsp:cNvSpPr/>
      </dsp:nvSpPr>
      <dsp:spPr>
        <a:xfrm>
          <a:off x="1292654" y="5475808"/>
          <a:ext cx="715059" cy="357529"/>
        </a:xfrm>
        <a:prstGeom prst="rect">
          <a:avLst/>
        </a:prstGeom>
        <a:solidFill>
          <a:srgbClr val="00B050"/>
        </a:solidFill>
        <a:ln w="15875"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s-MX" sz="800" kern="1200">
              <a:solidFill>
                <a:sysClr val="windowText" lastClr="000000"/>
              </a:solidFill>
            </a:rPr>
            <a:t>Comucnicaion Virtual</a:t>
          </a:r>
        </a:p>
      </dsp:txBody>
      <dsp:txXfrm>
        <a:off x="1292654" y="5475808"/>
        <a:ext cx="715059" cy="357529"/>
      </dsp:txXfrm>
    </dsp:sp>
    <dsp:sp modelId="{7B287E0D-A165-4DA4-948A-CB899287A902}">
      <dsp:nvSpPr>
        <dsp:cNvPr id="0" name=""/>
        <dsp:cNvSpPr/>
      </dsp:nvSpPr>
      <dsp:spPr>
        <a:xfrm>
          <a:off x="2157876" y="848607"/>
          <a:ext cx="715059" cy="357529"/>
        </a:xfrm>
        <a:prstGeom prst="rect">
          <a:avLst/>
        </a:prstGeom>
        <a:solidFill>
          <a:schemeClr val="accent6">
            <a:lumMod val="60000"/>
            <a:lumOff val="40000"/>
          </a:schemeClr>
        </a:solidFill>
        <a:ln w="15875" cap="flat" cmpd="sng" algn="ctr">
          <a:solidFill>
            <a:schemeClr val="dk1"/>
          </a:solidFill>
          <a:prstDash val="solid"/>
        </a:ln>
        <a:effectLst/>
      </dsp:spPr>
      <dsp:style>
        <a:lnRef idx="2">
          <a:schemeClr val="dk1"/>
        </a:lnRef>
        <a:fillRef idx="1">
          <a:schemeClr val="lt1"/>
        </a:fillRef>
        <a:effectRef idx="0">
          <a:schemeClr val="dk1"/>
        </a:effectRef>
        <a:fontRef idx="minor">
          <a:schemeClr val="dk1"/>
        </a:fontRef>
      </dsp:style>
      <dsp:txBody>
        <a:bodyPr spcFirstLastPara="0" vert="horz" wrap="square" lIns="4445" tIns="4445" rIns="4445" bIns="4445" numCol="1" spcCol="1270" anchor="ctr" anchorCtr="0">
          <a:noAutofit/>
        </a:bodyPr>
        <a:lstStyle/>
        <a:p>
          <a:pPr lvl="0" algn="ctr" defTabSz="311150">
            <a:lnSpc>
              <a:spcPct val="90000"/>
            </a:lnSpc>
            <a:spcBef>
              <a:spcPct val="0"/>
            </a:spcBef>
            <a:spcAft>
              <a:spcPct val="35000"/>
            </a:spcAft>
          </a:pPr>
          <a:r>
            <a:rPr lang="es-MX" sz="700" kern="1200">
              <a:solidFill>
                <a:sysClr val="windowText" lastClr="000000"/>
              </a:solidFill>
              <a:latin typeface="Arial" panose="020B0604020202020204" pitchFamily="34" charset="0"/>
              <a:cs typeface="Arial" panose="020B0604020202020204" pitchFamily="34" charset="0"/>
            </a:rPr>
            <a:t>TERCER PERIODO  </a:t>
          </a:r>
        </a:p>
        <a:p>
          <a:pPr lvl="0" algn="ctr" defTabSz="311150">
            <a:lnSpc>
              <a:spcPct val="90000"/>
            </a:lnSpc>
            <a:spcBef>
              <a:spcPct val="0"/>
            </a:spcBef>
            <a:spcAft>
              <a:spcPct val="35000"/>
            </a:spcAft>
          </a:pPr>
          <a:r>
            <a:rPr lang="es-MX" sz="700" kern="1200">
              <a:solidFill>
                <a:sysClr val="windowText" lastClr="000000"/>
              </a:solidFill>
              <a:latin typeface="Arial" panose="020B0604020202020204" pitchFamily="34" charset="0"/>
              <a:cs typeface="Arial" panose="020B0604020202020204" pitchFamily="34" charset="0"/>
            </a:rPr>
            <a:t>ESCOLAR</a:t>
          </a:r>
        </a:p>
      </dsp:txBody>
      <dsp:txXfrm>
        <a:off x="2157876" y="848607"/>
        <a:ext cx="715059" cy="357529"/>
      </dsp:txXfrm>
    </dsp:sp>
    <dsp:sp modelId="{32AB6CB7-0E77-4AAA-8689-21CBBB0AB860}">
      <dsp:nvSpPr>
        <dsp:cNvPr id="0" name=""/>
        <dsp:cNvSpPr/>
      </dsp:nvSpPr>
      <dsp:spPr>
        <a:xfrm>
          <a:off x="2157876" y="1356299"/>
          <a:ext cx="715059" cy="357529"/>
        </a:xfrm>
        <a:prstGeom prst="rect">
          <a:avLst/>
        </a:prstGeom>
        <a:solidFill>
          <a:schemeClr val="accent3">
            <a:lumMod val="60000"/>
            <a:lumOff val="40000"/>
          </a:schemeClr>
        </a:solidFill>
        <a:ln w="15875" cap="flat" cmpd="sng" algn="ctr">
          <a:solidFill>
            <a:schemeClr val="dk1"/>
          </a:solidFill>
          <a:prstDash val="solid"/>
        </a:ln>
        <a:effectLst/>
      </dsp:spPr>
      <dsp:style>
        <a:lnRef idx="2">
          <a:schemeClr val="dk1"/>
        </a:lnRef>
        <a:fillRef idx="1">
          <a:schemeClr val="lt1"/>
        </a:fillRef>
        <a:effectRef idx="0">
          <a:schemeClr val="dk1"/>
        </a:effectRef>
        <a:fontRef idx="minor">
          <a:schemeClr val="dk1"/>
        </a:fontRef>
      </dsp:style>
      <dsp:txBody>
        <a:bodyPr spcFirstLastPara="0" vert="horz" wrap="square" lIns="4445" tIns="4445" rIns="4445" bIns="4445" numCol="1" spcCol="1270" anchor="ctr" anchorCtr="0">
          <a:noAutofit/>
        </a:bodyPr>
        <a:lstStyle/>
        <a:p>
          <a:pPr lvl="0" algn="ctr" defTabSz="311150">
            <a:lnSpc>
              <a:spcPct val="90000"/>
            </a:lnSpc>
            <a:spcBef>
              <a:spcPct val="0"/>
            </a:spcBef>
            <a:spcAft>
              <a:spcPct val="35000"/>
            </a:spcAft>
          </a:pPr>
          <a:r>
            <a:rPr lang="es-MX" sz="700" kern="1200"/>
            <a:t>UNIDAD DE </a:t>
          </a:r>
        </a:p>
        <a:p>
          <a:pPr lvl="0" algn="ctr" defTabSz="311150">
            <a:lnSpc>
              <a:spcPct val="90000"/>
            </a:lnSpc>
            <a:spcBef>
              <a:spcPct val="0"/>
            </a:spcBef>
            <a:spcAft>
              <a:spcPct val="35000"/>
            </a:spcAft>
          </a:pPr>
          <a:r>
            <a:rPr lang="es-MX" sz="700" kern="1200"/>
            <a:t>APRENDIZAJE</a:t>
          </a:r>
        </a:p>
      </dsp:txBody>
      <dsp:txXfrm>
        <a:off x="2157876" y="1356299"/>
        <a:ext cx="715059" cy="357529"/>
      </dsp:txXfrm>
    </dsp:sp>
    <dsp:sp modelId="{184014F0-6C9D-4CF2-BDED-9F17DB1A9A5F}">
      <dsp:nvSpPr>
        <dsp:cNvPr id="0" name=""/>
        <dsp:cNvSpPr/>
      </dsp:nvSpPr>
      <dsp:spPr>
        <a:xfrm>
          <a:off x="2073459" y="1863991"/>
          <a:ext cx="883891" cy="1808985"/>
        </a:xfrm>
        <a:prstGeom prst="rect">
          <a:avLst/>
        </a:prstGeom>
        <a:solidFill>
          <a:schemeClr val="accent6">
            <a:lumMod val="60000"/>
            <a:lumOff val="40000"/>
          </a:schemeClr>
        </a:solidFill>
        <a:ln w="15875" cap="flat" cmpd="sng" algn="ctr">
          <a:solidFill>
            <a:schemeClr val="tx1"/>
          </a:solidFill>
          <a:prstDash val="solid"/>
        </a:ln>
        <a:effectLst/>
      </dsp:spPr>
      <dsp:style>
        <a:lnRef idx="2">
          <a:schemeClr val="dk1"/>
        </a:lnRef>
        <a:fillRef idx="1">
          <a:schemeClr val="lt1"/>
        </a:fillRef>
        <a:effectRef idx="0">
          <a:schemeClr val="dk1"/>
        </a:effectRef>
        <a:fontRef idx="minor">
          <a:schemeClr val="dk1"/>
        </a:fontRef>
      </dsp:style>
      <dsp:txBody>
        <a:bodyPr spcFirstLastPara="0" vert="horz" wrap="square" lIns="3810" tIns="3810" rIns="3810" bIns="3810" numCol="1" spcCol="1270" anchor="ctr" anchorCtr="0">
          <a:noAutofit/>
        </a:bodyPr>
        <a:lstStyle/>
        <a:p>
          <a:pPr lvl="0" algn="ctr" defTabSz="266700">
            <a:lnSpc>
              <a:spcPct val="90000"/>
            </a:lnSpc>
            <a:spcBef>
              <a:spcPct val="0"/>
            </a:spcBef>
            <a:spcAft>
              <a:spcPct val="35000"/>
            </a:spcAft>
          </a:pPr>
          <a:r>
            <a:rPr lang="es-MX" sz="600" kern="1200"/>
            <a:t>-</a:t>
          </a:r>
          <a:r>
            <a:rPr lang="es-MX" sz="700" kern="1200"/>
            <a:t>QUIMICA ANALITICA</a:t>
          </a:r>
        </a:p>
        <a:p>
          <a:pPr lvl="0" algn="ctr" defTabSz="266700">
            <a:lnSpc>
              <a:spcPct val="90000"/>
            </a:lnSpc>
            <a:spcBef>
              <a:spcPct val="0"/>
            </a:spcBef>
            <a:spcAft>
              <a:spcPct val="35000"/>
            </a:spcAft>
          </a:pPr>
          <a:r>
            <a:rPr lang="es-MX" sz="700" kern="1200"/>
            <a:t>-QUIMICA ORGANICA DE  HALOGENOSY OXIGENO</a:t>
          </a:r>
        </a:p>
        <a:p>
          <a:pPr lvl="0" algn="ctr" defTabSz="266700">
            <a:lnSpc>
              <a:spcPct val="90000"/>
            </a:lnSpc>
            <a:spcBef>
              <a:spcPct val="0"/>
            </a:spcBef>
            <a:spcAft>
              <a:spcPct val="35000"/>
            </a:spcAft>
          </a:pPr>
          <a:r>
            <a:rPr lang="es-MX" sz="700" kern="1200"/>
            <a:t>-TERMODINAMICA APLICADA</a:t>
          </a:r>
        </a:p>
        <a:p>
          <a:pPr lvl="0" algn="ctr" defTabSz="266700">
            <a:lnSpc>
              <a:spcPct val="90000"/>
            </a:lnSpc>
            <a:spcBef>
              <a:spcPct val="0"/>
            </a:spcBef>
            <a:spcAft>
              <a:spcPct val="35000"/>
            </a:spcAft>
          </a:pPr>
          <a:r>
            <a:rPr lang="es-MX" sz="700" kern="1200"/>
            <a:t>-FISICOQUIMICA DE SISTEMAS Y COLIDES</a:t>
          </a:r>
        </a:p>
        <a:p>
          <a:pPr lvl="0" algn="ctr" defTabSz="266700">
            <a:lnSpc>
              <a:spcPct val="90000"/>
            </a:lnSpc>
            <a:spcBef>
              <a:spcPct val="0"/>
            </a:spcBef>
            <a:spcAft>
              <a:spcPct val="35000"/>
            </a:spcAft>
          </a:pPr>
          <a:r>
            <a:rPr lang="es-MX" sz="700" kern="1200"/>
            <a:t>-ECUACIONES DIFERENCIALES</a:t>
          </a:r>
        </a:p>
        <a:p>
          <a:pPr lvl="0" algn="ctr" defTabSz="266700">
            <a:lnSpc>
              <a:spcPct val="90000"/>
            </a:lnSpc>
            <a:spcBef>
              <a:spcPct val="0"/>
            </a:spcBef>
            <a:spcAft>
              <a:spcPct val="35000"/>
            </a:spcAft>
          </a:pPr>
          <a:r>
            <a:rPr lang="es-MX" sz="700" kern="1200"/>
            <a:t>-METODOS NUMERICOS</a:t>
          </a:r>
        </a:p>
        <a:p>
          <a:pPr lvl="0" algn="ctr" defTabSz="266700">
            <a:lnSpc>
              <a:spcPct val="90000"/>
            </a:lnSpc>
            <a:spcBef>
              <a:spcPct val="0"/>
            </a:spcBef>
            <a:spcAft>
              <a:spcPct val="35000"/>
            </a:spcAft>
          </a:pPr>
          <a:r>
            <a:rPr lang="es-MX" sz="700" kern="1200"/>
            <a:t>-INGLES 5</a:t>
          </a:r>
        </a:p>
        <a:p>
          <a:pPr lvl="0" algn="ctr" defTabSz="266700">
            <a:lnSpc>
              <a:spcPct val="90000"/>
            </a:lnSpc>
            <a:spcBef>
              <a:spcPct val="0"/>
            </a:spcBef>
            <a:spcAft>
              <a:spcPct val="35000"/>
            </a:spcAft>
          </a:pPr>
          <a:r>
            <a:rPr lang="es-MX" sz="700" kern="1200"/>
            <a:t>-OPTATIVA BASICO 2</a:t>
          </a:r>
        </a:p>
      </dsp:txBody>
      <dsp:txXfrm>
        <a:off x="2073459" y="1863991"/>
        <a:ext cx="883891" cy="1808985"/>
      </dsp:txXfrm>
    </dsp:sp>
    <dsp:sp modelId="{82201F74-7CFA-49EE-AEB5-553AE0C825E7}">
      <dsp:nvSpPr>
        <dsp:cNvPr id="0" name=""/>
        <dsp:cNvSpPr/>
      </dsp:nvSpPr>
      <dsp:spPr>
        <a:xfrm>
          <a:off x="2157876" y="3823139"/>
          <a:ext cx="715059" cy="426504"/>
        </a:xfrm>
        <a:prstGeom prst="rect">
          <a:avLst/>
        </a:prstGeom>
        <a:solidFill>
          <a:schemeClr val="accent6">
            <a:lumMod val="60000"/>
            <a:lumOff val="40000"/>
          </a:schemeClr>
        </a:solidFill>
        <a:ln w="15875" cap="flat" cmpd="sng" algn="ctr">
          <a:solidFill>
            <a:schemeClr val="dk1"/>
          </a:solidFill>
          <a:prstDash val="solid"/>
        </a:ln>
        <a:effectLst/>
      </dsp:spPr>
      <dsp:style>
        <a:lnRef idx="2">
          <a:schemeClr val="dk1"/>
        </a:lnRef>
        <a:fillRef idx="1">
          <a:schemeClr val="lt1"/>
        </a:fillRef>
        <a:effectRef idx="0">
          <a:schemeClr val="dk1"/>
        </a:effectRef>
        <a:fontRef idx="minor">
          <a:schemeClr val="dk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s-MX" sz="800" kern="1200"/>
            <a:t>CREDITOS TOTALES</a:t>
          </a:r>
        </a:p>
        <a:p>
          <a:pPr lvl="0" algn="ctr" defTabSz="355600">
            <a:lnSpc>
              <a:spcPct val="90000"/>
            </a:lnSpc>
            <a:spcBef>
              <a:spcPct val="0"/>
            </a:spcBef>
            <a:spcAft>
              <a:spcPct val="35000"/>
            </a:spcAft>
          </a:pPr>
          <a:r>
            <a:rPr lang="es-MX" sz="800" kern="1200"/>
            <a:t>50</a:t>
          </a:r>
        </a:p>
      </dsp:txBody>
      <dsp:txXfrm>
        <a:off x="2157876" y="3823139"/>
        <a:ext cx="715059" cy="426504"/>
      </dsp:txXfrm>
    </dsp:sp>
    <dsp:sp modelId="{3853B87F-8CC8-481E-88C2-06D0E108E467}">
      <dsp:nvSpPr>
        <dsp:cNvPr id="0" name=""/>
        <dsp:cNvSpPr/>
      </dsp:nvSpPr>
      <dsp:spPr>
        <a:xfrm>
          <a:off x="2157876" y="4399805"/>
          <a:ext cx="715059" cy="357529"/>
        </a:xfrm>
        <a:prstGeom prst="rect">
          <a:avLst/>
        </a:prstGeom>
        <a:solidFill>
          <a:schemeClr val="accent6">
            <a:lumMod val="75000"/>
          </a:schemeClr>
        </a:solidFill>
        <a:ln w="15875"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s-MX" sz="800" kern="1200">
              <a:solidFill>
                <a:sysClr val="windowText" lastClr="000000"/>
              </a:solidFill>
            </a:rPr>
            <a:t>OPTATIVA</a:t>
          </a:r>
          <a:r>
            <a:rPr lang="es-MX" sz="700" kern="1200">
              <a:solidFill>
                <a:sysClr val="windowText" lastClr="000000"/>
              </a:solidFill>
            </a:rPr>
            <a:t>S</a:t>
          </a:r>
        </a:p>
      </dsp:txBody>
      <dsp:txXfrm>
        <a:off x="2157876" y="4399805"/>
        <a:ext cx="715059" cy="357529"/>
      </dsp:txXfrm>
    </dsp:sp>
    <dsp:sp modelId="{5E977F28-51A6-4AFF-8869-927E4C7E2197}">
      <dsp:nvSpPr>
        <dsp:cNvPr id="0" name=""/>
        <dsp:cNvSpPr/>
      </dsp:nvSpPr>
      <dsp:spPr>
        <a:xfrm>
          <a:off x="2157876" y="4907497"/>
          <a:ext cx="715059" cy="357529"/>
        </a:xfrm>
        <a:prstGeom prst="rect">
          <a:avLst/>
        </a:prstGeom>
        <a:solidFill>
          <a:schemeClr val="accent6">
            <a:lumMod val="60000"/>
            <a:lumOff val="40000"/>
          </a:schemeClr>
        </a:solidFill>
        <a:ln w="15875"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s-MX" sz="800" kern="1200">
              <a:solidFill>
                <a:sysClr val="windowText" lastClr="000000"/>
              </a:solidFill>
            </a:rPr>
            <a:t>Desarrollo Humano</a:t>
          </a:r>
        </a:p>
      </dsp:txBody>
      <dsp:txXfrm>
        <a:off x="2157876" y="4907497"/>
        <a:ext cx="715059" cy="357529"/>
      </dsp:txXfrm>
    </dsp:sp>
    <dsp:sp modelId="{B1CDA6B2-3ACD-43F8-A9AC-1A873AF1CBA7}">
      <dsp:nvSpPr>
        <dsp:cNvPr id="0" name=""/>
        <dsp:cNvSpPr/>
      </dsp:nvSpPr>
      <dsp:spPr>
        <a:xfrm>
          <a:off x="2157876" y="5415189"/>
          <a:ext cx="715059" cy="357529"/>
        </a:xfrm>
        <a:prstGeom prst="rect">
          <a:avLst/>
        </a:prstGeom>
        <a:solidFill>
          <a:schemeClr val="accent6">
            <a:lumMod val="60000"/>
            <a:lumOff val="40000"/>
          </a:schemeClr>
        </a:solidFill>
        <a:ln w="15875"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s-MX" sz="800" kern="1200">
              <a:solidFill>
                <a:sysClr val="windowText" lastClr="000000"/>
              </a:solidFill>
            </a:rPr>
            <a:t>Mundo contemporaneo</a:t>
          </a:r>
        </a:p>
      </dsp:txBody>
      <dsp:txXfrm>
        <a:off x="2157876" y="5415189"/>
        <a:ext cx="715059" cy="357529"/>
      </dsp:txXfrm>
    </dsp:sp>
    <dsp:sp modelId="{E40A9266-3B96-48CD-8E4E-8B3ADD4182D9}">
      <dsp:nvSpPr>
        <dsp:cNvPr id="0" name=""/>
        <dsp:cNvSpPr/>
      </dsp:nvSpPr>
      <dsp:spPr>
        <a:xfrm>
          <a:off x="2336641" y="5922881"/>
          <a:ext cx="715059" cy="357529"/>
        </a:xfrm>
        <a:prstGeom prst="rect">
          <a:avLst/>
        </a:prstGeom>
        <a:solidFill>
          <a:schemeClr val="accent6">
            <a:lumMod val="60000"/>
            <a:lumOff val="40000"/>
          </a:schemeClr>
        </a:solidFill>
        <a:ln w="15875"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s-MX" sz="800" kern="1200">
              <a:solidFill>
                <a:sysClr val="windowText" lastClr="000000"/>
              </a:solidFill>
            </a:rPr>
            <a:t>Vida cultural</a:t>
          </a:r>
        </a:p>
      </dsp:txBody>
      <dsp:txXfrm>
        <a:off x="2336641" y="5922881"/>
        <a:ext cx="715059" cy="357529"/>
      </dsp:txXfrm>
    </dsp:sp>
    <dsp:sp modelId="{42482738-D667-4838-B2C1-5AF677551C26}">
      <dsp:nvSpPr>
        <dsp:cNvPr id="0" name=""/>
        <dsp:cNvSpPr/>
      </dsp:nvSpPr>
      <dsp:spPr>
        <a:xfrm>
          <a:off x="3107514" y="848607"/>
          <a:ext cx="715059" cy="357529"/>
        </a:xfrm>
        <a:prstGeom prst="rect">
          <a:avLst/>
        </a:prstGeom>
        <a:solidFill>
          <a:schemeClr val="accent2">
            <a:lumMod val="60000"/>
            <a:lumOff val="40000"/>
          </a:schemeClr>
        </a:solidFill>
        <a:ln w="15875" cap="flat" cmpd="sng" algn="ctr">
          <a:solidFill>
            <a:schemeClr val="dk1"/>
          </a:solidFill>
          <a:prstDash val="solid"/>
        </a:ln>
        <a:effectLst/>
      </dsp:spPr>
      <dsp:style>
        <a:lnRef idx="2">
          <a:schemeClr val="dk1"/>
        </a:lnRef>
        <a:fillRef idx="1">
          <a:schemeClr val="lt1"/>
        </a:fillRef>
        <a:effectRef idx="0">
          <a:schemeClr val="dk1"/>
        </a:effectRef>
        <a:fontRef idx="minor">
          <a:schemeClr val="dk1"/>
        </a:fontRef>
      </dsp:style>
      <dsp:txBody>
        <a:bodyPr spcFirstLastPara="0" vert="horz" wrap="square" lIns="4445" tIns="4445" rIns="4445" bIns="4445" numCol="1" spcCol="1270" anchor="ctr" anchorCtr="0">
          <a:noAutofit/>
        </a:bodyPr>
        <a:lstStyle/>
        <a:p>
          <a:pPr lvl="0" algn="ctr" defTabSz="311150">
            <a:lnSpc>
              <a:spcPct val="90000"/>
            </a:lnSpc>
            <a:spcBef>
              <a:spcPct val="0"/>
            </a:spcBef>
            <a:spcAft>
              <a:spcPct val="35000"/>
            </a:spcAft>
          </a:pPr>
          <a:r>
            <a:rPr lang="es-MX" sz="700" kern="1200" dirty="0">
              <a:solidFill>
                <a:sysClr val="windowText" lastClr="000000"/>
              </a:solidFill>
              <a:latin typeface="Arial" panose="020B0604020202020204" pitchFamily="34" charset="0"/>
              <a:cs typeface="Arial" panose="020B0604020202020204" pitchFamily="34" charset="0"/>
            </a:rPr>
            <a:t>CUARTO PERIODO </a:t>
          </a:r>
        </a:p>
        <a:p>
          <a:pPr lvl="0" algn="ctr" defTabSz="311150">
            <a:lnSpc>
              <a:spcPct val="90000"/>
            </a:lnSpc>
            <a:spcBef>
              <a:spcPct val="0"/>
            </a:spcBef>
            <a:spcAft>
              <a:spcPct val="35000"/>
            </a:spcAft>
          </a:pPr>
          <a:r>
            <a:rPr lang="es-MX" sz="700" kern="1200" dirty="0">
              <a:solidFill>
                <a:sysClr val="windowText" lastClr="000000"/>
              </a:solidFill>
              <a:latin typeface="Arial" panose="020B0604020202020204" pitchFamily="34" charset="0"/>
              <a:cs typeface="Arial" panose="020B0604020202020204" pitchFamily="34" charset="0"/>
            </a:rPr>
            <a:t>ESCOLAR</a:t>
          </a:r>
        </a:p>
      </dsp:txBody>
      <dsp:txXfrm>
        <a:off x="3107514" y="848607"/>
        <a:ext cx="715059" cy="357529"/>
      </dsp:txXfrm>
    </dsp:sp>
    <dsp:sp modelId="{33CEE465-C907-4AEE-A300-5129CABF2C83}">
      <dsp:nvSpPr>
        <dsp:cNvPr id="0" name=""/>
        <dsp:cNvSpPr/>
      </dsp:nvSpPr>
      <dsp:spPr>
        <a:xfrm>
          <a:off x="3107514" y="1356299"/>
          <a:ext cx="715059" cy="357529"/>
        </a:xfrm>
        <a:prstGeom prst="rect">
          <a:avLst/>
        </a:prstGeom>
        <a:solidFill>
          <a:schemeClr val="accent3">
            <a:lumMod val="60000"/>
            <a:lumOff val="40000"/>
          </a:schemeClr>
        </a:solidFill>
        <a:ln w="15875" cap="flat" cmpd="sng" algn="ctr">
          <a:solidFill>
            <a:schemeClr val="dk1"/>
          </a:solidFill>
          <a:prstDash val="solid"/>
        </a:ln>
        <a:effectLst/>
      </dsp:spPr>
      <dsp:style>
        <a:lnRef idx="2">
          <a:schemeClr val="dk1"/>
        </a:lnRef>
        <a:fillRef idx="1">
          <a:schemeClr val="lt1"/>
        </a:fillRef>
        <a:effectRef idx="0">
          <a:schemeClr val="dk1"/>
        </a:effectRef>
        <a:fontRef idx="minor">
          <a:schemeClr val="dk1"/>
        </a:fontRef>
      </dsp:style>
      <dsp:txBody>
        <a:bodyPr spcFirstLastPara="0" vert="horz" wrap="square" lIns="4445" tIns="4445" rIns="4445" bIns="4445" numCol="1" spcCol="1270" anchor="ctr" anchorCtr="0">
          <a:noAutofit/>
        </a:bodyPr>
        <a:lstStyle/>
        <a:p>
          <a:pPr lvl="0" algn="ctr" defTabSz="311150">
            <a:lnSpc>
              <a:spcPct val="90000"/>
            </a:lnSpc>
            <a:spcBef>
              <a:spcPct val="0"/>
            </a:spcBef>
            <a:spcAft>
              <a:spcPct val="35000"/>
            </a:spcAft>
          </a:pPr>
          <a:r>
            <a:rPr lang="es-MX" sz="700" kern="1200"/>
            <a:t>UNIDAD DE </a:t>
          </a:r>
        </a:p>
        <a:p>
          <a:pPr lvl="0" algn="ctr" defTabSz="311150">
            <a:lnSpc>
              <a:spcPct val="90000"/>
            </a:lnSpc>
            <a:spcBef>
              <a:spcPct val="0"/>
            </a:spcBef>
            <a:spcAft>
              <a:spcPct val="35000"/>
            </a:spcAft>
          </a:pPr>
          <a:r>
            <a:rPr lang="es-MX" sz="700" kern="1200"/>
            <a:t>APRENDIZAJE</a:t>
          </a:r>
        </a:p>
      </dsp:txBody>
      <dsp:txXfrm>
        <a:off x="3107514" y="1356299"/>
        <a:ext cx="715059" cy="357529"/>
      </dsp:txXfrm>
    </dsp:sp>
    <dsp:sp modelId="{9C7BC5D9-0B42-4CF5-93F9-06DBEEE572B0}">
      <dsp:nvSpPr>
        <dsp:cNvPr id="0" name=""/>
        <dsp:cNvSpPr/>
      </dsp:nvSpPr>
      <dsp:spPr>
        <a:xfrm>
          <a:off x="3107514" y="1863991"/>
          <a:ext cx="715059" cy="2162896"/>
        </a:xfrm>
        <a:prstGeom prst="rect">
          <a:avLst/>
        </a:prstGeom>
        <a:solidFill>
          <a:schemeClr val="accent2">
            <a:lumMod val="60000"/>
            <a:lumOff val="40000"/>
          </a:schemeClr>
        </a:solidFill>
        <a:ln w="15875" cap="flat" cmpd="sng" algn="ctr">
          <a:solidFill>
            <a:schemeClr val="dk1"/>
          </a:solidFill>
          <a:prstDash val="solid"/>
        </a:ln>
        <a:effectLst/>
      </dsp:spPr>
      <dsp:style>
        <a:lnRef idx="2">
          <a:schemeClr val="dk1"/>
        </a:lnRef>
        <a:fillRef idx="1">
          <a:schemeClr val="lt1"/>
        </a:fillRef>
        <a:effectRef idx="0">
          <a:schemeClr val="dk1"/>
        </a:effectRef>
        <a:fontRef idx="minor">
          <a:schemeClr val="dk1"/>
        </a:fontRef>
      </dsp:style>
      <dsp:txBody>
        <a:bodyPr spcFirstLastPara="0" vert="horz" wrap="square" lIns="3810" tIns="3810" rIns="3810" bIns="3810" numCol="1" spcCol="1270" anchor="ctr" anchorCtr="0">
          <a:noAutofit/>
        </a:bodyPr>
        <a:lstStyle/>
        <a:p>
          <a:pPr lvl="0" algn="ctr" defTabSz="266700">
            <a:lnSpc>
              <a:spcPct val="90000"/>
            </a:lnSpc>
            <a:spcBef>
              <a:spcPct val="0"/>
            </a:spcBef>
            <a:spcAft>
              <a:spcPct val="35000"/>
            </a:spcAft>
          </a:pPr>
          <a:r>
            <a:rPr lang="es-MX" sz="600" kern="1200"/>
            <a:t>-</a:t>
          </a:r>
          <a:r>
            <a:rPr lang="es-MX" sz="700" kern="1200"/>
            <a:t>QUIMICA ANALITICA INSTRUMENTAL</a:t>
          </a:r>
        </a:p>
        <a:p>
          <a:pPr lvl="0" algn="ctr" defTabSz="266700">
            <a:lnSpc>
              <a:spcPct val="90000"/>
            </a:lnSpc>
            <a:spcBef>
              <a:spcPct val="0"/>
            </a:spcBef>
            <a:spcAft>
              <a:spcPct val="35000"/>
            </a:spcAft>
          </a:pPr>
          <a:r>
            <a:rPr lang="es-MX" sz="700" kern="1200"/>
            <a:t>-LABORATORIO INTEGRAL DE QUIMICA ORGANICA</a:t>
          </a:r>
        </a:p>
        <a:p>
          <a:pPr lvl="0" algn="ctr" defTabSz="266700">
            <a:lnSpc>
              <a:spcPct val="90000"/>
            </a:lnSpc>
            <a:spcBef>
              <a:spcPct val="0"/>
            </a:spcBef>
            <a:spcAft>
              <a:spcPct val="35000"/>
            </a:spcAft>
          </a:pPr>
          <a:r>
            <a:rPr lang="es-MX" sz="700" kern="1200"/>
            <a:t>-EQUILIBRIOS TERMODINAMICOS</a:t>
          </a:r>
        </a:p>
        <a:p>
          <a:pPr lvl="0" algn="ctr" defTabSz="266700">
            <a:lnSpc>
              <a:spcPct val="90000"/>
            </a:lnSpc>
            <a:spcBef>
              <a:spcPct val="0"/>
            </a:spcBef>
            <a:spcAft>
              <a:spcPct val="35000"/>
            </a:spcAft>
          </a:pPr>
          <a:r>
            <a:rPr lang="es-MX" sz="700" kern="1200"/>
            <a:t>-BALANCE DE MATERIA Y ENERGIA</a:t>
          </a:r>
        </a:p>
        <a:p>
          <a:pPr lvl="0" algn="ctr" defTabSz="266700">
            <a:lnSpc>
              <a:spcPct val="90000"/>
            </a:lnSpc>
            <a:spcBef>
              <a:spcPct val="0"/>
            </a:spcBef>
            <a:spcAft>
              <a:spcPct val="35000"/>
            </a:spcAft>
          </a:pPr>
          <a:r>
            <a:rPr lang="es-MX" sz="700" kern="1200"/>
            <a:t>-FENOMENOS DE TRANSPORTE</a:t>
          </a:r>
        </a:p>
        <a:p>
          <a:pPr lvl="0" algn="ctr" defTabSz="266700">
            <a:lnSpc>
              <a:spcPct val="90000"/>
            </a:lnSpc>
            <a:spcBef>
              <a:spcPct val="0"/>
            </a:spcBef>
            <a:spcAft>
              <a:spcPct val="35000"/>
            </a:spcAft>
          </a:pPr>
          <a:r>
            <a:rPr lang="es-MX" sz="700" kern="1200"/>
            <a:t>-PROBABILIDAD Y DISEÑOS DE EXPERIMENTOS</a:t>
          </a:r>
        </a:p>
        <a:p>
          <a:pPr lvl="0" algn="ctr" defTabSz="266700">
            <a:lnSpc>
              <a:spcPct val="90000"/>
            </a:lnSpc>
            <a:spcBef>
              <a:spcPct val="0"/>
            </a:spcBef>
            <a:spcAft>
              <a:spcPct val="35000"/>
            </a:spcAft>
          </a:pPr>
          <a:r>
            <a:rPr lang="es-MX" sz="700" kern="1200"/>
            <a:t>-INGLES 6</a:t>
          </a:r>
        </a:p>
      </dsp:txBody>
      <dsp:txXfrm>
        <a:off x="3107514" y="1863991"/>
        <a:ext cx="715059" cy="2162896"/>
      </dsp:txXfrm>
    </dsp:sp>
    <dsp:sp modelId="{715B521D-E20E-4887-AC70-AC9DECF3CA59}">
      <dsp:nvSpPr>
        <dsp:cNvPr id="0" name=""/>
        <dsp:cNvSpPr/>
      </dsp:nvSpPr>
      <dsp:spPr>
        <a:xfrm>
          <a:off x="3286278" y="4177050"/>
          <a:ext cx="715059" cy="503848"/>
        </a:xfrm>
        <a:prstGeom prst="rect">
          <a:avLst/>
        </a:prstGeom>
        <a:solidFill>
          <a:schemeClr val="accent2">
            <a:lumMod val="60000"/>
            <a:lumOff val="40000"/>
          </a:schemeClr>
        </a:solidFill>
        <a:ln w="15875" cap="flat" cmpd="sng" algn="ctr">
          <a:solidFill>
            <a:schemeClr val="dk1"/>
          </a:solidFill>
          <a:prstDash val="solid"/>
        </a:ln>
        <a:effectLst/>
      </dsp:spPr>
      <dsp:style>
        <a:lnRef idx="2">
          <a:schemeClr val="dk1"/>
        </a:lnRef>
        <a:fillRef idx="1">
          <a:schemeClr val="lt1"/>
        </a:fillRef>
        <a:effectRef idx="0">
          <a:schemeClr val="dk1"/>
        </a:effectRef>
        <a:fontRef idx="minor">
          <a:schemeClr val="dk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s-MX" sz="800" kern="1200"/>
            <a:t>CREDITOS TOTALES</a:t>
          </a:r>
        </a:p>
        <a:p>
          <a:pPr lvl="0" algn="ctr" defTabSz="355600">
            <a:lnSpc>
              <a:spcPct val="90000"/>
            </a:lnSpc>
            <a:spcBef>
              <a:spcPct val="0"/>
            </a:spcBef>
            <a:spcAft>
              <a:spcPct val="35000"/>
            </a:spcAft>
          </a:pPr>
          <a:r>
            <a:rPr lang="es-MX" sz="800" kern="1200"/>
            <a:t>45</a:t>
          </a:r>
        </a:p>
      </dsp:txBody>
      <dsp:txXfrm>
        <a:off x="3286278" y="4177050"/>
        <a:ext cx="715059" cy="503848"/>
      </dsp:txXfrm>
    </dsp:sp>
    <dsp:sp modelId="{6498237C-748B-4B3E-B5D4-8929F2C2853A}">
      <dsp:nvSpPr>
        <dsp:cNvPr id="0" name=""/>
        <dsp:cNvSpPr/>
      </dsp:nvSpPr>
      <dsp:spPr>
        <a:xfrm>
          <a:off x="3972735" y="848607"/>
          <a:ext cx="715059" cy="357529"/>
        </a:xfrm>
        <a:prstGeom prst="rect">
          <a:avLst/>
        </a:prstGeom>
        <a:solidFill>
          <a:srgbClr val="FFFF00"/>
        </a:solidFill>
        <a:ln w="15875" cap="flat" cmpd="sng" algn="ctr">
          <a:solidFill>
            <a:schemeClr val="dk1"/>
          </a:solidFill>
          <a:prstDash val="solid"/>
        </a:ln>
        <a:effectLst/>
      </dsp:spPr>
      <dsp:style>
        <a:lnRef idx="2">
          <a:schemeClr val="dk1"/>
        </a:lnRef>
        <a:fillRef idx="1">
          <a:schemeClr val="lt1"/>
        </a:fillRef>
        <a:effectRef idx="0">
          <a:schemeClr val="dk1"/>
        </a:effectRef>
        <a:fontRef idx="minor">
          <a:schemeClr val="dk1"/>
        </a:fontRef>
      </dsp:style>
      <dsp:txBody>
        <a:bodyPr spcFirstLastPara="0" vert="horz" wrap="square" lIns="4445" tIns="4445" rIns="4445" bIns="4445" numCol="1" spcCol="1270" anchor="ctr" anchorCtr="0">
          <a:noAutofit/>
        </a:bodyPr>
        <a:lstStyle/>
        <a:p>
          <a:pPr lvl="0" algn="ctr" defTabSz="311150">
            <a:lnSpc>
              <a:spcPct val="90000"/>
            </a:lnSpc>
            <a:spcBef>
              <a:spcPct val="0"/>
            </a:spcBef>
            <a:spcAft>
              <a:spcPct val="35000"/>
            </a:spcAft>
          </a:pPr>
          <a:r>
            <a:rPr lang="es-MX" sz="700" kern="1200">
              <a:solidFill>
                <a:sysClr val="windowText" lastClr="000000"/>
              </a:solidFill>
              <a:latin typeface="Arial" panose="020B0604020202020204" pitchFamily="34" charset="0"/>
              <a:cs typeface="Arial" panose="020B0604020202020204" pitchFamily="34" charset="0"/>
            </a:rPr>
            <a:t>QUINTO PERIODO </a:t>
          </a:r>
        </a:p>
        <a:p>
          <a:pPr lvl="0" algn="ctr" defTabSz="311150">
            <a:lnSpc>
              <a:spcPct val="90000"/>
            </a:lnSpc>
            <a:spcBef>
              <a:spcPct val="0"/>
            </a:spcBef>
            <a:spcAft>
              <a:spcPct val="35000"/>
            </a:spcAft>
          </a:pPr>
          <a:r>
            <a:rPr lang="es-MX" sz="700" kern="1200">
              <a:solidFill>
                <a:sysClr val="windowText" lastClr="000000"/>
              </a:solidFill>
              <a:latin typeface="Arial" panose="020B0604020202020204" pitchFamily="34" charset="0"/>
              <a:cs typeface="Arial" panose="020B0604020202020204" pitchFamily="34" charset="0"/>
            </a:rPr>
            <a:t>ESCOLAR</a:t>
          </a:r>
        </a:p>
      </dsp:txBody>
      <dsp:txXfrm>
        <a:off x="3972735" y="848607"/>
        <a:ext cx="715059" cy="357529"/>
      </dsp:txXfrm>
    </dsp:sp>
    <dsp:sp modelId="{D2E2FDC1-8095-4465-BAE8-EF8F03280FF7}">
      <dsp:nvSpPr>
        <dsp:cNvPr id="0" name=""/>
        <dsp:cNvSpPr/>
      </dsp:nvSpPr>
      <dsp:spPr>
        <a:xfrm>
          <a:off x="3972735" y="1356299"/>
          <a:ext cx="715059" cy="357529"/>
        </a:xfrm>
        <a:prstGeom prst="rect">
          <a:avLst/>
        </a:prstGeom>
        <a:solidFill>
          <a:schemeClr val="accent3">
            <a:lumMod val="60000"/>
            <a:lumOff val="40000"/>
          </a:schemeClr>
        </a:solidFill>
        <a:ln w="15875" cap="flat" cmpd="sng" algn="ctr">
          <a:solidFill>
            <a:schemeClr val="dk1"/>
          </a:solidFill>
          <a:prstDash val="solid"/>
        </a:ln>
        <a:effectLst/>
      </dsp:spPr>
      <dsp:style>
        <a:lnRef idx="2">
          <a:schemeClr val="dk1"/>
        </a:lnRef>
        <a:fillRef idx="1">
          <a:schemeClr val="lt1"/>
        </a:fillRef>
        <a:effectRef idx="0">
          <a:schemeClr val="dk1"/>
        </a:effectRef>
        <a:fontRef idx="minor">
          <a:schemeClr val="dk1"/>
        </a:fontRef>
      </dsp:style>
      <dsp:txBody>
        <a:bodyPr spcFirstLastPara="0" vert="horz" wrap="square" lIns="4445" tIns="4445" rIns="4445" bIns="4445" numCol="1" spcCol="1270" anchor="ctr" anchorCtr="0">
          <a:noAutofit/>
        </a:bodyPr>
        <a:lstStyle/>
        <a:p>
          <a:pPr lvl="0" algn="ctr" defTabSz="311150">
            <a:lnSpc>
              <a:spcPct val="90000"/>
            </a:lnSpc>
            <a:spcBef>
              <a:spcPct val="0"/>
            </a:spcBef>
            <a:spcAft>
              <a:spcPct val="35000"/>
            </a:spcAft>
          </a:pPr>
          <a:r>
            <a:rPr lang="es-MX" sz="700" kern="1200"/>
            <a:t>UNIDAD DE </a:t>
          </a:r>
        </a:p>
        <a:p>
          <a:pPr lvl="0" algn="ctr" defTabSz="311150">
            <a:lnSpc>
              <a:spcPct val="90000"/>
            </a:lnSpc>
            <a:spcBef>
              <a:spcPct val="0"/>
            </a:spcBef>
            <a:spcAft>
              <a:spcPct val="35000"/>
            </a:spcAft>
          </a:pPr>
          <a:r>
            <a:rPr lang="es-MX" sz="700" kern="1200"/>
            <a:t>APRENDIZAJE</a:t>
          </a:r>
        </a:p>
      </dsp:txBody>
      <dsp:txXfrm>
        <a:off x="3972735" y="1356299"/>
        <a:ext cx="715059" cy="357529"/>
      </dsp:txXfrm>
    </dsp:sp>
    <dsp:sp modelId="{AAC75994-C235-48E8-A525-5A79B918A967}">
      <dsp:nvSpPr>
        <dsp:cNvPr id="0" name=""/>
        <dsp:cNvSpPr/>
      </dsp:nvSpPr>
      <dsp:spPr>
        <a:xfrm>
          <a:off x="3972735" y="1863991"/>
          <a:ext cx="715059" cy="2185009"/>
        </a:xfrm>
        <a:prstGeom prst="rect">
          <a:avLst/>
        </a:prstGeom>
        <a:solidFill>
          <a:srgbClr val="FFFF00"/>
        </a:solidFill>
        <a:ln w="15875" cap="flat" cmpd="sng" algn="ctr">
          <a:solidFill>
            <a:schemeClr val="dk1"/>
          </a:solidFill>
          <a:prstDash val="solid"/>
        </a:ln>
        <a:effectLst/>
      </dsp:spPr>
      <dsp:style>
        <a:lnRef idx="2">
          <a:schemeClr val="dk1"/>
        </a:lnRef>
        <a:fillRef idx="1">
          <a:schemeClr val="lt1"/>
        </a:fillRef>
        <a:effectRef idx="0">
          <a:schemeClr val="dk1"/>
        </a:effectRef>
        <a:fontRef idx="minor">
          <a:schemeClr val="dk1"/>
        </a:fontRef>
      </dsp:style>
      <dsp:txBody>
        <a:bodyPr spcFirstLastPara="0" vert="horz" wrap="square" lIns="4445" tIns="4445" rIns="4445" bIns="4445" numCol="1" spcCol="1270" anchor="ctr" anchorCtr="0">
          <a:noAutofit/>
        </a:bodyPr>
        <a:lstStyle/>
        <a:p>
          <a:pPr lvl="0" algn="ctr" defTabSz="311150">
            <a:lnSpc>
              <a:spcPct val="90000"/>
            </a:lnSpc>
            <a:spcBef>
              <a:spcPct val="0"/>
            </a:spcBef>
            <a:spcAft>
              <a:spcPct val="35000"/>
            </a:spcAft>
          </a:pPr>
          <a:r>
            <a:rPr lang="es-MX" sz="700" kern="1200" dirty="0"/>
            <a:t>QUIMICA ORNAICA, HETEROALIFATICA Y POLIMEROS</a:t>
          </a:r>
        </a:p>
        <a:p>
          <a:pPr lvl="0" algn="ctr" defTabSz="311150">
            <a:lnSpc>
              <a:spcPct val="90000"/>
            </a:lnSpc>
            <a:spcBef>
              <a:spcPct val="0"/>
            </a:spcBef>
            <a:spcAft>
              <a:spcPct val="35000"/>
            </a:spcAft>
          </a:pPr>
          <a:r>
            <a:rPr lang="es-MX" sz="700" kern="1200" dirty="0"/>
            <a:t>-LABORATORIO DE FISICOQUIMICA</a:t>
          </a:r>
        </a:p>
        <a:p>
          <a:pPr lvl="0" algn="ctr" defTabSz="311150">
            <a:lnSpc>
              <a:spcPct val="90000"/>
            </a:lnSpc>
            <a:spcBef>
              <a:spcPct val="0"/>
            </a:spcBef>
            <a:spcAft>
              <a:spcPct val="35000"/>
            </a:spcAft>
          </a:pPr>
          <a:r>
            <a:rPr lang="es-MX" sz="700" kern="1200" dirty="0"/>
            <a:t>--FLUJO DE FLUIDOS</a:t>
          </a:r>
        </a:p>
        <a:p>
          <a:pPr lvl="0" algn="ctr" defTabSz="311150">
            <a:lnSpc>
              <a:spcPct val="90000"/>
            </a:lnSpc>
            <a:spcBef>
              <a:spcPct val="0"/>
            </a:spcBef>
            <a:spcAft>
              <a:spcPct val="35000"/>
            </a:spcAft>
          </a:pPr>
          <a:r>
            <a:rPr lang="es-MX" sz="700" kern="1200" dirty="0"/>
            <a:t>--CINETICA Y CATALISIS</a:t>
          </a:r>
        </a:p>
        <a:p>
          <a:pPr lvl="0" algn="ctr" defTabSz="311150">
            <a:lnSpc>
              <a:spcPct val="90000"/>
            </a:lnSpc>
            <a:spcBef>
              <a:spcPct val="0"/>
            </a:spcBef>
            <a:spcAft>
              <a:spcPct val="35000"/>
            </a:spcAft>
          </a:pPr>
          <a:r>
            <a:rPr lang="es-MX" sz="700" kern="1200" dirty="0"/>
            <a:t>-TRANSFERENCIA DE CALOR</a:t>
          </a:r>
        </a:p>
        <a:p>
          <a:pPr lvl="0" algn="ctr" defTabSz="311150">
            <a:lnSpc>
              <a:spcPct val="90000"/>
            </a:lnSpc>
            <a:spcBef>
              <a:spcPct val="0"/>
            </a:spcBef>
            <a:spcAft>
              <a:spcPct val="35000"/>
            </a:spcAft>
          </a:pPr>
          <a:r>
            <a:rPr lang="es-MX" sz="700" kern="1200" dirty="0"/>
            <a:t>-RESPONSABILIDAD SOCIAL</a:t>
          </a:r>
        </a:p>
        <a:p>
          <a:pPr lvl="0" algn="ctr" defTabSz="311150">
            <a:lnSpc>
              <a:spcPct val="90000"/>
            </a:lnSpc>
            <a:spcBef>
              <a:spcPct val="0"/>
            </a:spcBef>
            <a:spcAft>
              <a:spcPct val="35000"/>
            </a:spcAft>
          </a:pPr>
          <a:r>
            <a:rPr lang="es-MX" sz="700" kern="1200" dirty="0"/>
            <a:t>-SEPARACIONES MECANICAS</a:t>
          </a:r>
        </a:p>
        <a:p>
          <a:pPr lvl="0" algn="ctr" defTabSz="311150">
            <a:lnSpc>
              <a:spcPct val="90000"/>
            </a:lnSpc>
            <a:spcBef>
              <a:spcPct val="0"/>
            </a:spcBef>
            <a:spcAft>
              <a:spcPct val="35000"/>
            </a:spcAft>
          </a:pPr>
          <a:r>
            <a:rPr lang="es-MX" sz="700" kern="1200" dirty="0"/>
            <a:t>-INGLES 7</a:t>
          </a:r>
        </a:p>
      </dsp:txBody>
      <dsp:txXfrm>
        <a:off x="3972735" y="1863991"/>
        <a:ext cx="715059" cy="2185009"/>
      </dsp:txXfrm>
    </dsp:sp>
    <dsp:sp modelId="{46FA30CE-F407-4FA9-BB5F-CBF46AB0E299}">
      <dsp:nvSpPr>
        <dsp:cNvPr id="0" name=""/>
        <dsp:cNvSpPr/>
      </dsp:nvSpPr>
      <dsp:spPr>
        <a:xfrm>
          <a:off x="4151500" y="4199163"/>
          <a:ext cx="715059" cy="457355"/>
        </a:xfrm>
        <a:prstGeom prst="rect">
          <a:avLst/>
        </a:prstGeom>
        <a:solidFill>
          <a:srgbClr val="FFFF00"/>
        </a:solidFill>
        <a:ln w="15875" cap="flat" cmpd="sng" algn="ctr">
          <a:solidFill>
            <a:schemeClr val="dk1"/>
          </a:solidFill>
          <a:prstDash val="solid"/>
        </a:ln>
        <a:effectLst/>
      </dsp:spPr>
      <dsp:style>
        <a:lnRef idx="2">
          <a:schemeClr val="dk1"/>
        </a:lnRef>
        <a:fillRef idx="1">
          <a:schemeClr val="lt1"/>
        </a:fillRef>
        <a:effectRef idx="0">
          <a:schemeClr val="dk1"/>
        </a:effectRef>
        <a:fontRef idx="minor">
          <a:schemeClr val="dk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s-MX" sz="800" kern="1200"/>
            <a:t>CREDITOS TOTALES</a:t>
          </a:r>
        </a:p>
        <a:p>
          <a:pPr lvl="0" algn="ctr" defTabSz="355600">
            <a:lnSpc>
              <a:spcPct val="90000"/>
            </a:lnSpc>
            <a:spcBef>
              <a:spcPct val="0"/>
            </a:spcBef>
            <a:spcAft>
              <a:spcPct val="35000"/>
            </a:spcAft>
          </a:pPr>
          <a:r>
            <a:rPr lang="es-MX" sz="800" kern="1200"/>
            <a:t>46</a:t>
          </a:r>
        </a:p>
      </dsp:txBody>
      <dsp:txXfrm>
        <a:off x="4151500" y="4199163"/>
        <a:ext cx="715059" cy="457355"/>
      </dsp:txXfrm>
    </dsp:sp>
    <dsp:sp modelId="{4C493A66-9E2C-409C-96E9-4386DB554883}">
      <dsp:nvSpPr>
        <dsp:cNvPr id="0" name=""/>
        <dsp:cNvSpPr/>
      </dsp:nvSpPr>
      <dsp:spPr>
        <a:xfrm>
          <a:off x="4837956" y="848607"/>
          <a:ext cx="715059" cy="357529"/>
        </a:xfrm>
        <a:prstGeom prst="rect">
          <a:avLst/>
        </a:prstGeom>
        <a:solidFill>
          <a:srgbClr val="00B0F0"/>
        </a:solidFill>
        <a:ln w="15875" cap="flat" cmpd="sng" algn="ctr">
          <a:solidFill>
            <a:schemeClr val="dk1"/>
          </a:solidFill>
          <a:prstDash val="solid"/>
        </a:ln>
        <a:effectLst/>
      </dsp:spPr>
      <dsp:style>
        <a:lnRef idx="2">
          <a:schemeClr val="dk1"/>
        </a:lnRef>
        <a:fillRef idx="1">
          <a:schemeClr val="lt1"/>
        </a:fillRef>
        <a:effectRef idx="0">
          <a:schemeClr val="dk1"/>
        </a:effectRef>
        <a:fontRef idx="minor">
          <a:schemeClr val="dk1"/>
        </a:fontRef>
      </dsp:style>
      <dsp:txBody>
        <a:bodyPr spcFirstLastPara="0" vert="horz" wrap="square" lIns="4445" tIns="4445" rIns="4445" bIns="4445" numCol="1" spcCol="1270" anchor="ctr" anchorCtr="0">
          <a:noAutofit/>
        </a:bodyPr>
        <a:lstStyle/>
        <a:p>
          <a:pPr lvl="0" algn="ctr" defTabSz="311150">
            <a:lnSpc>
              <a:spcPct val="90000"/>
            </a:lnSpc>
            <a:spcBef>
              <a:spcPct val="0"/>
            </a:spcBef>
            <a:spcAft>
              <a:spcPct val="35000"/>
            </a:spcAft>
          </a:pPr>
          <a:r>
            <a:rPr lang="es-MX" sz="700" kern="1200">
              <a:solidFill>
                <a:sysClr val="windowText" lastClr="000000"/>
              </a:solidFill>
              <a:latin typeface="Arial" panose="020B0604020202020204" pitchFamily="34" charset="0"/>
              <a:cs typeface="Arial" panose="020B0604020202020204" pitchFamily="34" charset="0"/>
            </a:rPr>
            <a:t>SEXTO PERIODO </a:t>
          </a:r>
        </a:p>
        <a:p>
          <a:pPr lvl="0" algn="ctr" defTabSz="311150">
            <a:lnSpc>
              <a:spcPct val="90000"/>
            </a:lnSpc>
            <a:spcBef>
              <a:spcPct val="0"/>
            </a:spcBef>
            <a:spcAft>
              <a:spcPct val="35000"/>
            </a:spcAft>
          </a:pPr>
          <a:r>
            <a:rPr lang="es-MX" sz="700" kern="1200">
              <a:solidFill>
                <a:sysClr val="windowText" lastClr="000000"/>
              </a:solidFill>
              <a:latin typeface="Arial" panose="020B0604020202020204" pitchFamily="34" charset="0"/>
              <a:cs typeface="Arial" panose="020B0604020202020204" pitchFamily="34" charset="0"/>
            </a:rPr>
            <a:t>ESCOLAR</a:t>
          </a:r>
        </a:p>
      </dsp:txBody>
      <dsp:txXfrm>
        <a:off x="4837956" y="848607"/>
        <a:ext cx="715059" cy="357529"/>
      </dsp:txXfrm>
    </dsp:sp>
    <dsp:sp modelId="{9C732F95-537D-44D8-B179-79113BAD1B26}">
      <dsp:nvSpPr>
        <dsp:cNvPr id="0" name=""/>
        <dsp:cNvSpPr/>
      </dsp:nvSpPr>
      <dsp:spPr>
        <a:xfrm>
          <a:off x="4837956" y="1356299"/>
          <a:ext cx="715059" cy="357529"/>
        </a:xfrm>
        <a:prstGeom prst="rect">
          <a:avLst/>
        </a:prstGeom>
        <a:solidFill>
          <a:schemeClr val="accent3">
            <a:lumMod val="60000"/>
            <a:lumOff val="40000"/>
          </a:schemeClr>
        </a:solidFill>
        <a:ln w="15875" cap="flat" cmpd="sng" algn="ctr">
          <a:solidFill>
            <a:schemeClr val="dk1"/>
          </a:solidFill>
          <a:prstDash val="solid"/>
        </a:ln>
        <a:effectLst/>
      </dsp:spPr>
      <dsp:style>
        <a:lnRef idx="2">
          <a:schemeClr val="dk1"/>
        </a:lnRef>
        <a:fillRef idx="1">
          <a:schemeClr val="lt1"/>
        </a:fillRef>
        <a:effectRef idx="0">
          <a:schemeClr val="dk1"/>
        </a:effectRef>
        <a:fontRef idx="minor">
          <a:schemeClr val="dk1"/>
        </a:fontRef>
      </dsp:style>
      <dsp:txBody>
        <a:bodyPr spcFirstLastPara="0" vert="horz" wrap="square" lIns="4445" tIns="4445" rIns="4445" bIns="4445" numCol="1" spcCol="1270" anchor="ctr" anchorCtr="0">
          <a:noAutofit/>
        </a:bodyPr>
        <a:lstStyle/>
        <a:p>
          <a:pPr lvl="0" algn="ctr" defTabSz="311150">
            <a:lnSpc>
              <a:spcPct val="90000"/>
            </a:lnSpc>
            <a:spcBef>
              <a:spcPct val="0"/>
            </a:spcBef>
            <a:spcAft>
              <a:spcPct val="35000"/>
            </a:spcAft>
          </a:pPr>
          <a:r>
            <a:rPr lang="es-MX" sz="700" kern="1200"/>
            <a:t>UNIDAD DE </a:t>
          </a:r>
        </a:p>
        <a:p>
          <a:pPr lvl="0" algn="ctr" defTabSz="311150">
            <a:lnSpc>
              <a:spcPct val="90000"/>
            </a:lnSpc>
            <a:spcBef>
              <a:spcPct val="0"/>
            </a:spcBef>
            <a:spcAft>
              <a:spcPct val="35000"/>
            </a:spcAft>
          </a:pPr>
          <a:r>
            <a:rPr lang="es-MX" sz="700" kern="1200"/>
            <a:t>APRENDIZAJE</a:t>
          </a:r>
        </a:p>
      </dsp:txBody>
      <dsp:txXfrm>
        <a:off x="4837956" y="1356299"/>
        <a:ext cx="715059" cy="357529"/>
      </dsp:txXfrm>
    </dsp:sp>
    <dsp:sp modelId="{2EE2F7B0-E381-490A-80A5-DEF68FDCDDF4}">
      <dsp:nvSpPr>
        <dsp:cNvPr id="0" name=""/>
        <dsp:cNvSpPr/>
      </dsp:nvSpPr>
      <dsp:spPr>
        <a:xfrm>
          <a:off x="4837956" y="1863991"/>
          <a:ext cx="715059" cy="1905346"/>
        </a:xfrm>
        <a:prstGeom prst="rect">
          <a:avLst/>
        </a:prstGeom>
        <a:solidFill>
          <a:srgbClr val="00B0F0"/>
        </a:solidFill>
        <a:ln w="15875" cap="flat" cmpd="sng" algn="ctr">
          <a:solidFill>
            <a:schemeClr val="dk1"/>
          </a:solidFill>
          <a:prstDash val="solid"/>
        </a:ln>
        <a:effectLst/>
      </dsp:spPr>
      <dsp:style>
        <a:lnRef idx="2">
          <a:schemeClr val="dk1"/>
        </a:lnRef>
        <a:fillRef idx="1">
          <a:schemeClr val="lt1"/>
        </a:fillRef>
        <a:effectRef idx="0">
          <a:schemeClr val="dk1"/>
        </a:effectRef>
        <a:fontRef idx="minor">
          <a:schemeClr val="dk1"/>
        </a:fontRef>
      </dsp:style>
      <dsp:txBody>
        <a:bodyPr spcFirstLastPara="0" vert="horz" wrap="square" lIns="3810" tIns="3810" rIns="3810" bIns="3810" numCol="1" spcCol="1270" anchor="ctr" anchorCtr="0">
          <a:noAutofit/>
        </a:bodyPr>
        <a:lstStyle/>
        <a:p>
          <a:pPr lvl="0" algn="ctr" defTabSz="266700">
            <a:lnSpc>
              <a:spcPct val="90000"/>
            </a:lnSpc>
            <a:spcBef>
              <a:spcPct val="0"/>
            </a:spcBef>
            <a:spcAft>
              <a:spcPct val="35000"/>
            </a:spcAft>
          </a:pPr>
          <a:r>
            <a:rPr lang="es-MX" sz="600" kern="1200"/>
            <a:t>-</a:t>
          </a:r>
          <a:r>
            <a:rPr lang="es-MX" sz="700" kern="1200"/>
            <a:t>OPTATIVA 1INTEGRAL DE ACENTUACION</a:t>
          </a:r>
        </a:p>
        <a:p>
          <a:pPr lvl="0" algn="ctr" defTabSz="266700">
            <a:lnSpc>
              <a:spcPct val="90000"/>
            </a:lnSpc>
            <a:spcBef>
              <a:spcPct val="0"/>
            </a:spcBef>
            <a:spcAft>
              <a:spcPct val="35000"/>
            </a:spcAft>
          </a:pPr>
          <a:r>
            <a:rPr lang="es-MX" sz="700" kern="1200"/>
            <a:t>-INGENIERIA ECONOMICA</a:t>
          </a:r>
        </a:p>
        <a:p>
          <a:pPr lvl="0" algn="ctr" defTabSz="266700">
            <a:lnSpc>
              <a:spcPct val="90000"/>
            </a:lnSpc>
            <a:spcBef>
              <a:spcPct val="0"/>
            </a:spcBef>
            <a:spcAft>
              <a:spcPct val="35000"/>
            </a:spcAft>
          </a:pPr>
          <a:r>
            <a:rPr lang="es-MX" sz="700" kern="1200"/>
            <a:t>-LABORATORIO DE OPERACIONES UNITARIAS</a:t>
          </a:r>
        </a:p>
        <a:p>
          <a:pPr lvl="0" algn="ctr" defTabSz="266700">
            <a:lnSpc>
              <a:spcPct val="90000"/>
            </a:lnSpc>
            <a:spcBef>
              <a:spcPct val="0"/>
            </a:spcBef>
            <a:spcAft>
              <a:spcPct val="35000"/>
            </a:spcAft>
          </a:pPr>
          <a:r>
            <a:rPr lang="es-MX" sz="700" kern="1200"/>
            <a:t>-INGENIERIA DE REACTORES I</a:t>
          </a:r>
        </a:p>
        <a:p>
          <a:pPr lvl="0" algn="ctr" defTabSz="266700">
            <a:lnSpc>
              <a:spcPct val="90000"/>
            </a:lnSpc>
            <a:spcBef>
              <a:spcPct val="0"/>
            </a:spcBef>
            <a:spcAft>
              <a:spcPct val="35000"/>
            </a:spcAft>
          </a:pPr>
          <a:r>
            <a:rPr lang="es-MX" sz="700" kern="1200"/>
            <a:t>-TRANSFERENCIA DE MASA I</a:t>
          </a:r>
        </a:p>
        <a:p>
          <a:pPr lvl="0" algn="ctr" defTabSz="266700">
            <a:lnSpc>
              <a:spcPct val="90000"/>
            </a:lnSpc>
            <a:spcBef>
              <a:spcPct val="0"/>
            </a:spcBef>
            <a:spcAft>
              <a:spcPct val="35000"/>
            </a:spcAft>
          </a:pPr>
          <a:r>
            <a:rPr lang="es-MX" sz="700" kern="1200"/>
            <a:t>-ADMINISTRACION</a:t>
          </a:r>
        </a:p>
        <a:p>
          <a:pPr lvl="0" algn="ctr" defTabSz="266700">
            <a:lnSpc>
              <a:spcPct val="90000"/>
            </a:lnSpc>
            <a:spcBef>
              <a:spcPct val="0"/>
            </a:spcBef>
            <a:spcAft>
              <a:spcPct val="35000"/>
            </a:spcAft>
          </a:pPr>
          <a:r>
            <a:rPr lang="es-MX" sz="700" kern="1200"/>
            <a:t>-INGLES 8</a:t>
          </a:r>
        </a:p>
        <a:p>
          <a:pPr lvl="0" algn="ctr" defTabSz="266700">
            <a:lnSpc>
              <a:spcPct val="90000"/>
            </a:lnSpc>
            <a:spcBef>
              <a:spcPct val="0"/>
            </a:spcBef>
            <a:spcAft>
              <a:spcPct val="35000"/>
            </a:spcAft>
          </a:pPr>
          <a:r>
            <a:rPr lang="es-MX" sz="700" kern="1200"/>
            <a:t>-OPTATIVA 1 INTEGRAL</a:t>
          </a:r>
        </a:p>
      </dsp:txBody>
      <dsp:txXfrm>
        <a:off x="4837956" y="1863991"/>
        <a:ext cx="715059" cy="1905346"/>
      </dsp:txXfrm>
    </dsp:sp>
    <dsp:sp modelId="{C6AB5BAF-A887-4DCD-BF15-B9B270DFCCCA}">
      <dsp:nvSpPr>
        <dsp:cNvPr id="0" name=""/>
        <dsp:cNvSpPr/>
      </dsp:nvSpPr>
      <dsp:spPr>
        <a:xfrm>
          <a:off x="5016721" y="3919500"/>
          <a:ext cx="715059" cy="439800"/>
        </a:xfrm>
        <a:prstGeom prst="rect">
          <a:avLst/>
        </a:prstGeom>
        <a:solidFill>
          <a:srgbClr val="00B0F0"/>
        </a:solidFill>
        <a:ln w="15875" cap="flat" cmpd="sng" algn="ctr">
          <a:solidFill>
            <a:schemeClr val="dk1"/>
          </a:solidFill>
          <a:prstDash val="solid"/>
        </a:ln>
        <a:effectLst/>
      </dsp:spPr>
      <dsp:style>
        <a:lnRef idx="2">
          <a:schemeClr val="dk1"/>
        </a:lnRef>
        <a:fillRef idx="1">
          <a:schemeClr val="lt1"/>
        </a:fillRef>
        <a:effectRef idx="0">
          <a:schemeClr val="dk1"/>
        </a:effectRef>
        <a:fontRef idx="minor">
          <a:schemeClr val="dk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s-MX" sz="800" kern="1200"/>
            <a:t>CREDITOS TOTALES</a:t>
          </a:r>
        </a:p>
        <a:p>
          <a:pPr lvl="0" algn="ctr" defTabSz="355600">
            <a:lnSpc>
              <a:spcPct val="90000"/>
            </a:lnSpc>
            <a:spcBef>
              <a:spcPct val="0"/>
            </a:spcBef>
            <a:spcAft>
              <a:spcPct val="35000"/>
            </a:spcAft>
          </a:pPr>
          <a:r>
            <a:rPr lang="es-MX" sz="800" kern="1200"/>
            <a:t>44</a:t>
          </a:r>
        </a:p>
      </dsp:txBody>
      <dsp:txXfrm>
        <a:off x="5016721" y="3919500"/>
        <a:ext cx="715059" cy="439800"/>
      </dsp:txXfrm>
    </dsp:sp>
    <dsp:sp modelId="{8D5AF81A-F64A-461A-ACF1-1A91C376E997}">
      <dsp:nvSpPr>
        <dsp:cNvPr id="0" name=""/>
        <dsp:cNvSpPr/>
      </dsp:nvSpPr>
      <dsp:spPr>
        <a:xfrm>
          <a:off x="5703178" y="848607"/>
          <a:ext cx="715059" cy="357529"/>
        </a:xfrm>
        <a:prstGeom prst="rect">
          <a:avLst/>
        </a:prstGeom>
        <a:solidFill>
          <a:srgbClr val="AC75D5"/>
        </a:solidFill>
        <a:ln w="15875" cap="flat" cmpd="sng" algn="ctr">
          <a:solidFill>
            <a:schemeClr val="dk1"/>
          </a:solidFill>
          <a:prstDash val="solid"/>
        </a:ln>
        <a:effectLst/>
      </dsp:spPr>
      <dsp:style>
        <a:lnRef idx="2">
          <a:schemeClr val="dk1"/>
        </a:lnRef>
        <a:fillRef idx="1">
          <a:schemeClr val="lt1"/>
        </a:fillRef>
        <a:effectRef idx="0">
          <a:schemeClr val="dk1"/>
        </a:effectRef>
        <a:fontRef idx="minor">
          <a:schemeClr val="dk1"/>
        </a:fontRef>
      </dsp:style>
      <dsp:txBody>
        <a:bodyPr spcFirstLastPara="0" vert="horz" wrap="square" lIns="4445" tIns="4445" rIns="4445" bIns="4445" numCol="1" spcCol="1270" anchor="ctr" anchorCtr="0">
          <a:noAutofit/>
        </a:bodyPr>
        <a:lstStyle/>
        <a:p>
          <a:pPr lvl="0" algn="ctr" defTabSz="311150">
            <a:lnSpc>
              <a:spcPct val="90000"/>
            </a:lnSpc>
            <a:spcBef>
              <a:spcPct val="0"/>
            </a:spcBef>
            <a:spcAft>
              <a:spcPct val="35000"/>
            </a:spcAft>
          </a:pPr>
          <a:r>
            <a:rPr lang="es-MX" sz="700" kern="1200">
              <a:solidFill>
                <a:sysClr val="windowText" lastClr="000000"/>
              </a:solidFill>
              <a:latin typeface="Arial" panose="020B0604020202020204" pitchFamily="34" charset="0"/>
              <a:cs typeface="Arial" panose="020B0604020202020204" pitchFamily="34" charset="0"/>
            </a:rPr>
            <a:t>SEPTIMO PERIODO </a:t>
          </a:r>
        </a:p>
        <a:p>
          <a:pPr lvl="0" algn="ctr" defTabSz="311150">
            <a:lnSpc>
              <a:spcPct val="90000"/>
            </a:lnSpc>
            <a:spcBef>
              <a:spcPct val="0"/>
            </a:spcBef>
            <a:spcAft>
              <a:spcPct val="35000"/>
            </a:spcAft>
          </a:pPr>
          <a:r>
            <a:rPr lang="es-MX" sz="700" kern="1200">
              <a:solidFill>
                <a:sysClr val="windowText" lastClr="000000"/>
              </a:solidFill>
              <a:latin typeface="Arial" panose="020B0604020202020204" pitchFamily="34" charset="0"/>
              <a:cs typeface="Arial" panose="020B0604020202020204" pitchFamily="34" charset="0"/>
            </a:rPr>
            <a:t>ESCOLAR</a:t>
          </a:r>
        </a:p>
      </dsp:txBody>
      <dsp:txXfrm>
        <a:off x="5703178" y="848607"/>
        <a:ext cx="715059" cy="357529"/>
      </dsp:txXfrm>
    </dsp:sp>
    <dsp:sp modelId="{B70D3BFD-14FB-49D7-A744-F7BE76E7F075}">
      <dsp:nvSpPr>
        <dsp:cNvPr id="0" name=""/>
        <dsp:cNvSpPr/>
      </dsp:nvSpPr>
      <dsp:spPr>
        <a:xfrm>
          <a:off x="5703178" y="1356299"/>
          <a:ext cx="715059" cy="357529"/>
        </a:xfrm>
        <a:prstGeom prst="rect">
          <a:avLst/>
        </a:prstGeom>
        <a:solidFill>
          <a:schemeClr val="accent3">
            <a:lumMod val="60000"/>
            <a:lumOff val="40000"/>
          </a:schemeClr>
        </a:solidFill>
        <a:ln w="15875" cap="flat" cmpd="sng" algn="ctr">
          <a:solidFill>
            <a:schemeClr val="dk1"/>
          </a:solidFill>
          <a:prstDash val="solid"/>
        </a:ln>
        <a:effectLst/>
      </dsp:spPr>
      <dsp:style>
        <a:lnRef idx="2">
          <a:schemeClr val="dk1"/>
        </a:lnRef>
        <a:fillRef idx="1">
          <a:schemeClr val="lt1"/>
        </a:fillRef>
        <a:effectRef idx="0">
          <a:schemeClr val="dk1"/>
        </a:effectRef>
        <a:fontRef idx="minor">
          <a:schemeClr val="dk1"/>
        </a:fontRef>
      </dsp:style>
      <dsp:txBody>
        <a:bodyPr spcFirstLastPara="0" vert="horz" wrap="square" lIns="4445" tIns="4445" rIns="4445" bIns="4445" numCol="1" spcCol="1270" anchor="ctr" anchorCtr="0">
          <a:noAutofit/>
        </a:bodyPr>
        <a:lstStyle/>
        <a:p>
          <a:pPr lvl="0" algn="ctr" defTabSz="311150">
            <a:lnSpc>
              <a:spcPct val="90000"/>
            </a:lnSpc>
            <a:spcBef>
              <a:spcPct val="0"/>
            </a:spcBef>
            <a:spcAft>
              <a:spcPct val="35000"/>
            </a:spcAft>
          </a:pPr>
          <a:r>
            <a:rPr lang="es-MX" sz="700" kern="1200"/>
            <a:t>UNIDAD DE</a:t>
          </a:r>
        </a:p>
        <a:p>
          <a:pPr lvl="0" algn="ctr" defTabSz="311150">
            <a:lnSpc>
              <a:spcPct val="90000"/>
            </a:lnSpc>
            <a:spcBef>
              <a:spcPct val="0"/>
            </a:spcBef>
            <a:spcAft>
              <a:spcPct val="35000"/>
            </a:spcAft>
          </a:pPr>
          <a:r>
            <a:rPr lang="es-MX" sz="700" kern="1200"/>
            <a:t> APRENDIZAJE</a:t>
          </a:r>
        </a:p>
      </dsp:txBody>
      <dsp:txXfrm>
        <a:off x="5703178" y="1356299"/>
        <a:ext cx="715059" cy="357529"/>
      </dsp:txXfrm>
    </dsp:sp>
    <dsp:sp modelId="{F36517C6-B861-406E-9F54-E3C3A07E939D}">
      <dsp:nvSpPr>
        <dsp:cNvPr id="0" name=""/>
        <dsp:cNvSpPr/>
      </dsp:nvSpPr>
      <dsp:spPr>
        <a:xfrm>
          <a:off x="5703178" y="1863991"/>
          <a:ext cx="715059" cy="1861373"/>
        </a:xfrm>
        <a:prstGeom prst="rect">
          <a:avLst/>
        </a:prstGeom>
        <a:solidFill>
          <a:srgbClr val="AC75D5"/>
        </a:solidFill>
        <a:ln w="15875" cap="flat" cmpd="sng" algn="ctr">
          <a:solidFill>
            <a:schemeClr val="dk1"/>
          </a:solidFill>
          <a:prstDash val="solid"/>
        </a:ln>
        <a:effectLst/>
      </dsp:spPr>
      <dsp:style>
        <a:lnRef idx="2">
          <a:schemeClr val="dk1"/>
        </a:lnRef>
        <a:fillRef idx="1">
          <a:schemeClr val="lt1"/>
        </a:fillRef>
        <a:effectRef idx="0">
          <a:schemeClr val="dk1"/>
        </a:effectRef>
        <a:fontRef idx="minor">
          <a:schemeClr val="dk1"/>
        </a:fontRef>
      </dsp:style>
      <dsp:txBody>
        <a:bodyPr spcFirstLastPara="0" vert="horz" wrap="square" lIns="3810" tIns="3810" rIns="3810" bIns="3810" numCol="1" spcCol="1270" anchor="ctr" anchorCtr="0">
          <a:noAutofit/>
        </a:bodyPr>
        <a:lstStyle/>
        <a:p>
          <a:pPr lvl="0" algn="ctr" defTabSz="266700">
            <a:lnSpc>
              <a:spcPct val="90000"/>
            </a:lnSpc>
            <a:spcBef>
              <a:spcPct val="0"/>
            </a:spcBef>
            <a:spcAft>
              <a:spcPct val="35000"/>
            </a:spcAft>
          </a:pPr>
          <a:r>
            <a:rPr lang="es-MX" sz="600" kern="1200" dirty="0"/>
            <a:t>-</a:t>
          </a:r>
          <a:r>
            <a:rPr lang="es-MX" sz="700" kern="1200" dirty="0"/>
            <a:t>OPTATIVA 2 INTEGRAL DE ACENTUACION</a:t>
          </a:r>
        </a:p>
        <a:p>
          <a:pPr lvl="0" algn="ctr" defTabSz="266700">
            <a:lnSpc>
              <a:spcPct val="90000"/>
            </a:lnSpc>
            <a:spcBef>
              <a:spcPct val="0"/>
            </a:spcBef>
            <a:spcAft>
              <a:spcPct val="35000"/>
            </a:spcAft>
          </a:pPr>
          <a:r>
            <a:rPr lang="es-MX" sz="700" kern="1200" dirty="0"/>
            <a:t>--PROYECTOS</a:t>
          </a:r>
        </a:p>
        <a:p>
          <a:pPr lvl="0" algn="ctr" defTabSz="266700">
            <a:lnSpc>
              <a:spcPct val="90000"/>
            </a:lnSpc>
            <a:spcBef>
              <a:spcPct val="0"/>
            </a:spcBef>
            <a:spcAft>
              <a:spcPct val="35000"/>
            </a:spcAft>
          </a:pPr>
          <a:r>
            <a:rPr lang="es-MX" sz="700" kern="1200" dirty="0"/>
            <a:t>-INGENIERIA DE PROCESOS</a:t>
          </a:r>
        </a:p>
        <a:p>
          <a:pPr lvl="0" algn="ctr" defTabSz="266700">
            <a:lnSpc>
              <a:spcPct val="90000"/>
            </a:lnSpc>
            <a:spcBef>
              <a:spcPct val="0"/>
            </a:spcBef>
            <a:spcAft>
              <a:spcPct val="35000"/>
            </a:spcAft>
          </a:pPr>
          <a:r>
            <a:rPr lang="es-MX" sz="700" kern="1200" dirty="0"/>
            <a:t>-LABORATORIO DE PROCESOSUNITARIOS II</a:t>
          </a:r>
        </a:p>
        <a:p>
          <a:pPr lvl="0" algn="ctr" defTabSz="266700">
            <a:lnSpc>
              <a:spcPct val="90000"/>
            </a:lnSpc>
            <a:spcBef>
              <a:spcPct val="0"/>
            </a:spcBef>
            <a:spcAft>
              <a:spcPct val="35000"/>
            </a:spcAft>
          </a:pPr>
          <a:r>
            <a:rPr lang="es-MX" sz="700" kern="1200" dirty="0"/>
            <a:t>-INGENIERIA DE REACTORES II</a:t>
          </a:r>
        </a:p>
        <a:p>
          <a:pPr lvl="0" algn="ctr" defTabSz="266700">
            <a:lnSpc>
              <a:spcPct val="90000"/>
            </a:lnSpc>
            <a:spcBef>
              <a:spcPct val="0"/>
            </a:spcBef>
            <a:spcAft>
              <a:spcPct val="35000"/>
            </a:spcAft>
          </a:pPr>
          <a:r>
            <a:rPr lang="es-MX" sz="700" kern="1200" dirty="0"/>
            <a:t>-TRANSFERENCIA DE MASA II</a:t>
          </a:r>
        </a:p>
        <a:p>
          <a:pPr lvl="0" algn="ctr" defTabSz="266700">
            <a:lnSpc>
              <a:spcPct val="90000"/>
            </a:lnSpc>
            <a:spcBef>
              <a:spcPct val="0"/>
            </a:spcBef>
            <a:spcAft>
              <a:spcPct val="35000"/>
            </a:spcAft>
          </a:pPr>
          <a:r>
            <a:rPr lang="es-MX" sz="700" kern="1200" dirty="0"/>
            <a:t>-LABORATORIO DE INGENIERIA DE REACTORES</a:t>
          </a:r>
        </a:p>
      </dsp:txBody>
      <dsp:txXfrm>
        <a:off x="5703178" y="1863991"/>
        <a:ext cx="715059" cy="1861373"/>
      </dsp:txXfrm>
    </dsp:sp>
    <dsp:sp modelId="{DC52AC26-3709-49FC-844B-11E6196222EF}">
      <dsp:nvSpPr>
        <dsp:cNvPr id="0" name=""/>
        <dsp:cNvSpPr/>
      </dsp:nvSpPr>
      <dsp:spPr>
        <a:xfrm>
          <a:off x="5881943" y="3875527"/>
          <a:ext cx="715059" cy="432785"/>
        </a:xfrm>
        <a:prstGeom prst="rect">
          <a:avLst/>
        </a:prstGeom>
        <a:solidFill>
          <a:srgbClr val="AC75D5"/>
        </a:solidFill>
        <a:ln w="15875" cap="flat" cmpd="sng" algn="ctr">
          <a:solidFill>
            <a:schemeClr val="dk1"/>
          </a:solidFill>
          <a:prstDash val="solid"/>
        </a:ln>
        <a:effectLst/>
      </dsp:spPr>
      <dsp:style>
        <a:lnRef idx="2">
          <a:schemeClr val="dk1"/>
        </a:lnRef>
        <a:fillRef idx="1">
          <a:schemeClr val="lt1"/>
        </a:fillRef>
        <a:effectRef idx="0">
          <a:schemeClr val="dk1"/>
        </a:effectRef>
        <a:fontRef idx="minor">
          <a:schemeClr val="dk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s-MX" sz="800" kern="1200"/>
            <a:t>CREDITOS TOTALES</a:t>
          </a:r>
        </a:p>
        <a:p>
          <a:pPr lvl="0" algn="ctr" defTabSz="355600">
            <a:lnSpc>
              <a:spcPct val="90000"/>
            </a:lnSpc>
            <a:spcBef>
              <a:spcPct val="0"/>
            </a:spcBef>
            <a:spcAft>
              <a:spcPct val="35000"/>
            </a:spcAft>
          </a:pPr>
          <a:r>
            <a:rPr lang="es-MX" sz="800" kern="1200"/>
            <a:t>39</a:t>
          </a:r>
        </a:p>
      </dsp:txBody>
      <dsp:txXfrm>
        <a:off x="5881943" y="3875527"/>
        <a:ext cx="715059" cy="432785"/>
      </dsp:txXfrm>
    </dsp:sp>
    <dsp:sp modelId="{E6B4601F-511A-49B0-A431-23755F432B9E}">
      <dsp:nvSpPr>
        <dsp:cNvPr id="0" name=""/>
        <dsp:cNvSpPr/>
      </dsp:nvSpPr>
      <dsp:spPr>
        <a:xfrm>
          <a:off x="6747164" y="848607"/>
          <a:ext cx="715059" cy="357529"/>
        </a:xfrm>
        <a:prstGeom prst="rect">
          <a:avLst/>
        </a:prstGeom>
        <a:solidFill>
          <a:srgbClr val="00FFCC"/>
        </a:solidFill>
        <a:ln w="15875" cap="flat" cmpd="sng" algn="ctr">
          <a:solidFill>
            <a:schemeClr val="dk1"/>
          </a:solidFill>
          <a:prstDash val="solid"/>
        </a:ln>
        <a:effectLst/>
      </dsp:spPr>
      <dsp:style>
        <a:lnRef idx="2">
          <a:schemeClr val="dk1"/>
        </a:lnRef>
        <a:fillRef idx="1">
          <a:schemeClr val="lt1"/>
        </a:fillRef>
        <a:effectRef idx="0">
          <a:schemeClr val="dk1"/>
        </a:effectRef>
        <a:fontRef idx="minor">
          <a:schemeClr val="dk1"/>
        </a:fontRef>
      </dsp:style>
      <dsp:txBody>
        <a:bodyPr spcFirstLastPara="0" vert="horz" wrap="square" lIns="4445" tIns="4445" rIns="4445" bIns="4445" numCol="1" spcCol="1270" anchor="ctr" anchorCtr="0">
          <a:noAutofit/>
        </a:bodyPr>
        <a:lstStyle/>
        <a:p>
          <a:pPr lvl="0" algn="ctr" defTabSz="311150">
            <a:lnSpc>
              <a:spcPct val="90000"/>
            </a:lnSpc>
            <a:spcBef>
              <a:spcPct val="0"/>
            </a:spcBef>
            <a:spcAft>
              <a:spcPct val="35000"/>
            </a:spcAft>
          </a:pPr>
          <a:r>
            <a:rPr lang="es-MX" sz="700" kern="1200">
              <a:latin typeface="Arial" panose="020B0604020202020204" pitchFamily="34" charset="0"/>
              <a:cs typeface="Arial" panose="020B0604020202020204" pitchFamily="34" charset="0"/>
            </a:rPr>
            <a:t>OCTAVO PERIODO </a:t>
          </a:r>
        </a:p>
        <a:p>
          <a:pPr lvl="0" algn="ctr" defTabSz="311150">
            <a:lnSpc>
              <a:spcPct val="90000"/>
            </a:lnSpc>
            <a:spcBef>
              <a:spcPct val="0"/>
            </a:spcBef>
            <a:spcAft>
              <a:spcPct val="35000"/>
            </a:spcAft>
          </a:pPr>
          <a:r>
            <a:rPr lang="es-MX" sz="700" kern="1200">
              <a:latin typeface="Arial" panose="020B0604020202020204" pitchFamily="34" charset="0"/>
              <a:cs typeface="Arial" panose="020B0604020202020204" pitchFamily="34" charset="0"/>
            </a:rPr>
            <a:t>ESCOLAR</a:t>
          </a:r>
        </a:p>
      </dsp:txBody>
      <dsp:txXfrm>
        <a:off x="6747164" y="848607"/>
        <a:ext cx="715059" cy="357529"/>
      </dsp:txXfrm>
    </dsp:sp>
    <dsp:sp modelId="{1EE0F606-058B-4A1E-BD5C-6E323E6E36BC}">
      <dsp:nvSpPr>
        <dsp:cNvPr id="0" name=""/>
        <dsp:cNvSpPr/>
      </dsp:nvSpPr>
      <dsp:spPr>
        <a:xfrm>
          <a:off x="6747164" y="1356299"/>
          <a:ext cx="715059" cy="357529"/>
        </a:xfrm>
        <a:prstGeom prst="rect">
          <a:avLst/>
        </a:prstGeom>
        <a:solidFill>
          <a:schemeClr val="accent3">
            <a:lumMod val="60000"/>
            <a:lumOff val="40000"/>
          </a:schemeClr>
        </a:solidFill>
        <a:ln w="15875" cap="flat" cmpd="sng" algn="ctr">
          <a:solidFill>
            <a:schemeClr val="dk1"/>
          </a:solidFill>
          <a:prstDash val="solid"/>
        </a:ln>
        <a:effectLst/>
      </dsp:spPr>
      <dsp:style>
        <a:lnRef idx="2">
          <a:schemeClr val="dk1"/>
        </a:lnRef>
        <a:fillRef idx="1">
          <a:schemeClr val="lt1"/>
        </a:fillRef>
        <a:effectRef idx="0">
          <a:schemeClr val="dk1"/>
        </a:effectRef>
        <a:fontRef idx="minor">
          <a:schemeClr val="dk1"/>
        </a:fontRef>
      </dsp:style>
      <dsp:txBody>
        <a:bodyPr spcFirstLastPara="0" vert="horz" wrap="square" lIns="4445" tIns="4445" rIns="4445" bIns="4445" numCol="1" spcCol="1270" anchor="ctr" anchorCtr="0">
          <a:noAutofit/>
        </a:bodyPr>
        <a:lstStyle/>
        <a:p>
          <a:pPr lvl="0" algn="ctr" defTabSz="311150">
            <a:lnSpc>
              <a:spcPct val="90000"/>
            </a:lnSpc>
            <a:spcBef>
              <a:spcPct val="0"/>
            </a:spcBef>
            <a:spcAft>
              <a:spcPct val="35000"/>
            </a:spcAft>
          </a:pPr>
          <a:r>
            <a:rPr lang="es-MX" sz="700" kern="1200"/>
            <a:t>UNIDAD DE</a:t>
          </a:r>
        </a:p>
        <a:p>
          <a:pPr lvl="0" algn="ctr" defTabSz="311150">
            <a:lnSpc>
              <a:spcPct val="90000"/>
            </a:lnSpc>
            <a:spcBef>
              <a:spcPct val="0"/>
            </a:spcBef>
            <a:spcAft>
              <a:spcPct val="35000"/>
            </a:spcAft>
          </a:pPr>
          <a:r>
            <a:rPr lang="es-MX" sz="700" kern="1200"/>
            <a:t> APRENDIZAJE</a:t>
          </a:r>
        </a:p>
      </dsp:txBody>
      <dsp:txXfrm>
        <a:off x="6747164" y="1356299"/>
        <a:ext cx="715059" cy="357529"/>
      </dsp:txXfrm>
    </dsp:sp>
    <dsp:sp modelId="{8892A6B7-52A9-4398-9AD1-74F1600E9653}">
      <dsp:nvSpPr>
        <dsp:cNvPr id="0" name=""/>
        <dsp:cNvSpPr/>
      </dsp:nvSpPr>
      <dsp:spPr>
        <a:xfrm>
          <a:off x="6747164" y="1863991"/>
          <a:ext cx="715059" cy="2237155"/>
        </a:xfrm>
        <a:prstGeom prst="rect">
          <a:avLst/>
        </a:prstGeom>
        <a:solidFill>
          <a:srgbClr val="00FFCC"/>
        </a:solidFill>
        <a:ln w="15875" cap="flat" cmpd="sng" algn="ctr">
          <a:solidFill>
            <a:schemeClr val="dk1"/>
          </a:solidFill>
          <a:prstDash val="solid"/>
        </a:ln>
        <a:effectLst/>
      </dsp:spPr>
      <dsp:style>
        <a:lnRef idx="2">
          <a:schemeClr val="dk1"/>
        </a:lnRef>
        <a:fillRef idx="1">
          <a:schemeClr val="lt1"/>
        </a:fillRef>
        <a:effectRef idx="0">
          <a:schemeClr val="dk1"/>
        </a:effectRef>
        <a:fontRef idx="minor">
          <a:schemeClr val="dk1"/>
        </a:fontRef>
      </dsp:style>
      <dsp:txBody>
        <a:bodyPr spcFirstLastPara="0" vert="horz" wrap="square" lIns="3810" tIns="3810" rIns="3810" bIns="3810" numCol="1" spcCol="1270" anchor="ctr" anchorCtr="0">
          <a:noAutofit/>
        </a:bodyPr>
        <a:lstStyle/>
        <a:p>
          <a:pPr lvl="0" algn="ctr" defTabSz="266700">
            <a:lnSpc>
              <a:spcPct val="90000"/>
            </a:lnSpc>
            <a:spcBef>
              <a:spcPct val="0"/>
            </a:spcBef>
            <a:spcAft>
              <a:spcPct val="35000"/>
            </a:spcAft>
          </a:pPr>
          <a:r>
            <a:rPr lang="es-MX" sz="600" kern="1200"/>
            <a:t>-</a:t>
          </a:r>
          <a:r>
            <a:rPr lang="es-MX" sz="700" kern="1200"/>
            <a:t>OPTATIVA 3 INTEGRAL DE ACENTUACION</a:t>
          </a:r>
        </a:p>
        <a:p>
          <a:pPr lvl="0" algn="ctr" defTabSz="266700">
            <a:lnSpc>
              <a:spcPct val="90000"/>
            </a:lnSpc>
            <a:spcBef>
              <a:spcPct val="0"/>
            </a:spcBef>
            <a:spcAft>
              <a:spcPct val="35000"/>
            </a:spcAft>
          </a:pPr>
          <a:r>
            <a:rPr lang="es-MX" sz="700" kern="1200"/>
            <a:t>-INTEGRACION DE PROYECTOS</a:t>
          </a:r>
        </a:p>
        <a:p>
          <a:pPr lvl="0" algn="ctr" defTabSz="266700">
            <a:lnSpc>
              <a:spcPct val="90000"/>
            </a:lnSpc>
            <a:spcBef>
              <a:spcPct val="0"/>
            </a:spcBef>
            <a:spcAft>
              <a:spcPct val="35000"/>
            </a:spcAft>
          </a:pPr>
          <a:r>
            <a:rPr lang="es-MX" sz="700" kern="1200"/>
            <a:t>-INGENIERIA DE CALIDAD</a:t>
          </a:r>
        </a:p>
        <a:p>
          <a:pPr lvl="0" algn="ctr" defTabSz="266700">
            <a:lnSpc>
              <a:spcPct val="90000"/>
            </a:lnSpc>
            <a:spcBef>
              <a:spcPct val="0"/>
            </a:spcBef>
            <a:spcAft>
              <a:spcPct val="35000"/>
            </a:spcAft>
          </a:pPr>
          <a:r>
            <a:rPr lang="es-MX" sz="700" kern="1200"/>
            <a:t>--DINAMICA E INSTRUMENTACION</a:t>
          </a:r>
        </a:p>
        <a:p>
          <a:pPr lvl="0" algn="ctr" defTabSz="266700">
            <a:lnSpc>
              <a:spcPct val="90000"/>
            </a:lnSpc>
            <a:spcBef>
              <a:spcPct val="0"/>
            </a:spcBef>
            <a:spcAft>
              <a:spcPct val="35000"/>
            </a:spcAft>
          </a:pPr>
          <a:r>
            <a:rPr lang="es-MX" sz="700" kern="1200"/>
            <a:t>-INGENIERIA DE BIOSEPARACIONES</a:t>
          </a:r>
        </a:p>
        <a:p>
          <a:pPr lvl="0" algn="ctr" defTabSz="266700">
            <a:lnSpc>
              <a:spcPct val="90000"/>
            </a:lnSpc>
            <a:spcBef>
              <a:spcPct val="0"/>
            </a:spcBef>
            <a:spcAft>
              <a:spcPct val="35000"/>
            </a:spcAft>
          </a:pPr>
          <a:r>
            <a:rPr lang="es-MX" sz="700" kern="1200"/>
            <a:t>-DISEÑO DE EQUIPO</a:t>
          </a:r>
        </a:p>
        <a:p>
          <a:pPr lvl="0" algn="ctr" defTabSz="266700">
            <a:lnSpc>
              <a:spcPct val="90000"/>
            </a:lnSpc>
            <a:spcBef>
              <a:spcPct val="0"/>
            </a:spcBef>
            <a:spcAft>
              <a:spcPct val="35000"/>
            </a:spcAft>
          </a:pPr>
          <a:r>
            <a:rPr lang="es-MX" sz="700" kern="1200"/>
            <a:t>-RELACIONES HUMANAS</a:t>
          </a:r>
        </a:p>
        <a:p>
          <a:pPr lvl="0" algn="ctr" defTabSz="266700">
            <a:lnSpc>
              <a:spcPct val="90000"/>
            </a:lnSpc>
            <a:spcBef>
              <a:spcPct val="0"/>
            </a:spcBef>
            <a:spcAft>
              <a:spcPct val="35000"/>
            </a:spcAft>
          </a:pPr>
          <a:r>
            <a:rPr lang="es-MX" sz="700" kern="1200"/>
            <a:t>-OPTATIVA 2 INTEGRAL</a:t>
          </a:r>
        </a:p>
      </dsp:txBody>
      <dsp:txXfrm>
        <a:off x="6747164" y="1863991"/>
        <a:ext cx="715059" cy="2237155"/>
      </dsp:txXfrm>
    </dsp:sp>
    <dsp:sp modelId="{A180E2F5-B94B-487E-83C3-97473E3847DA}">
      <dsp:nvSpPr>
        <dsp:cNvPr id="0" name=""/>
        <dsp:cNvSpPr/>
      </dsp:nvSpPr>
      <dsp:spPr>
        <a:xfrm>
          <a:off x="6925929" y="4251309"/>
          <a:ext cx="715059" cy="504635"/>
        </a:xfrm>
        <a:prstGeom prst="rect">
          <a:avLst/>
        </a:prstGeom>
        <a:solidFill>
          <a:srgbClr val="00FFCC"/>
        </a:solidFill>
        <a:ln w="15875" cap="flat" cmpd="sng" algn="ctr">
          <a:solidFill>
            <a:schemeClr val="dk1"/>
          </a:solidFill>
          <a:prstDash val="solid"/>
        </a:ln>
        <a:effectLst/>
      </dsp:spPr>
      <dsp:style>
        <a:lnRef idx="2">
          <a:schemeClr val="dk1"/>
        </a:lnRef>
        <a:fillRef idx="1">
          <a:schemeClr val="lt1"/>
        </a:fillRef>
        <a:effectRef idx="0">
          <a:schemeClr val="dk1"/>
        </a:effectRef>
        <a:fontRef idx="minor">
          <a:schemeClr val="dk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s-MX" sz="800" kern="1200"/>
            <a:t>CREDITOS TOTALES</a:t>
          </a:r>
        </a:p>
        <a:p>
          <a:pPr lvl="0" algn="ctr" defTabSz="355600">
            <a:lnSpc>
              <a:spcPct val="90000"/>
            </a:lnSpc>
            <a:spcBef>
              <a:spcPct val="0"/>
            </a:spcBef>
            <a:spcAft>
              <a:spcPct val="35000"/>
            </a:spcAft>
          </a:pPr>
          <a:r>
            <a:rPr lang="es-MX" sz="800" kern="1200"/>
            <a:t>47</a:t>
          </a:r>
        </a:p>
      </dsp:txBody>
      <dsp:txXfrm>
        <a:off x="6925929" y="4251309"/>
        <a:ext cx="715059" cy="504635"/>
      </dsp:txXfrm>
    </dsp:sp>
    <dsp:sp modelId="{8A4B2BBF-9978-40B0-BBE4-ADBDEBFB196B}">
      <dsp:nvSpPr>
        <dsp:cNvPr id="0" name=""/>
        <dsp:cNvSpPr/>
      </dsp:nvSpPr>
      <dsp:spPr>
        <a:xfrm>
          <a:off x="7612386" y="848607"/>
          <a:ext cx="715059" cy="357529"/>
        </a:xfrm>
        <a:prstGeom prst="rect">
          <a:avLst/>
        </a:prstGeom>
        <a:solidFill>
          <a:srgbClr val="FF66FF"/>
        </a:solidFill>
        <a:ln w="15875" cap="flat" cmpd="sng" algn="ctr">
          <a:solidFill>
            <a:schemeClr val="dk1"/>
          </a:solidFill>
          <a:prstDash val="solid"/>
        </a:ln>
        <a:effectLst/>
      </dsp:spPr>
      <dsp:style>
        <a:lnRef idx="2">
          <a:schemeClr val="dk1"/>
        </a:lnRef>
        <a:fillRef idx="1">
          <a:schemeClr val="lt1"/>
        </a:fillRef>
        <a:effectRef idx="0">
          <a:schemeClr val="dk1"/>
        </a:effectRef>
        <a:fontRef idx="minor">
          <a:schemeClr val="dk1"/>
        </a:fontRef>
      </dsp:style>
      <dsp:txBody>
        <a:bodyPr spcFirstLastPara="0" vert="horz" wrap="square" lIns="4445" tIns="4445" rIns="4445" bIns="4445" numCol="1" spcCol="1270" anchor="ctr" anchorCtr="0">
          <a:noAutofit/>
        </a:bodyPr>
        <a:lstStyle/>
        <a:p>
          <a:pPr lvl="0" algn="ctr" defTabSz="311150">
            <a:lnSpc>
              <a:spcPct val="90000"/>
            </a:lnSpc>
            <a:spcBef>
              <a:spcPct val="0"/>
            </a:spcBef>
            <a:spcAft>
              <a:spcPct val="35000"/>
            </a:spcAft>
          </a:pPr>
          <a:r>
            <a:rPr lang="es-MX" sz="700" kern="1200">
              <a:latin typeface="Arial" panose="020B0604020202020204" pitchFamily="34" charset="0"/>
              <a:cs typeface="Arial" panose="020B0604020202020204" pitchFamily="34" charset="0"/>
            </a:rPr>
            <a:t>NOVENO PERIODO </a:t>
          </a:r>
        </a:p>
        <a:p>
          <a:pPr lvl="0" algn="ctr" defTabSz="311150">
            <a:lnSpc>
              <a:spcPct val="90000"/>
            </a:lnSpc>
            <a:spcBef>
              <a:spcPct val="0"/>
            </a:spcBef>
            <a:spcAft>
              <a:spcPct val="35000"/>
            </a:spcAft>
          </a:pPr>
          <a:r>
            <a:rPr lang="es-MX" sz="700" kern="1200">
              <a:latin typeface="Arial" panose="020B0604020202020204" pitchFamily="34" charset="0"/>
              <a:cs typeface="Arial" panose="020B0604020202020204" pitchFamily="34" charset="0"/>
            </a:rPr>
            <a:t>ESCOLAR</a:t>
          </a:r>
        </a:p>
      </dsp:txBody>
      <dsp:txXfrm>
        <a:off x="7612386" y="848607"/>
        <a:ext cx="715059" cy="357529"/>
      </dsp:txXfrm>
    </dsp:sp>
    <dsp:sp modelId="{66DB1939-9EC9-4DED-AAA3-4A0912E98874}">
      <dsp:nvSpPr>
        <dsp:cNvPr id="0" name=""/>
        <dsp:cNvSpPr/>
      </dsp:nvSpPr>
      <dsp:spPr>
        <a:xfrm>
          <a:off x="7612386" y="1356299"/>
          <a:ext cx="715059" cy="357529"/>
        </a:xfrm>
        <a:prstGeom prst="rect">
          <a:avLst/>
        </a:prstGeom>
        <a:solidFill>
          <a:schemeClr val="accent3">
            <a:lumMod val="60000"/>
            <a:lumOff val="40000"/>
          </a:schemeClr>
        </a:solidFill>
        <a:ln w="15875" cap="flat" cmpd="sng" algn="ctr">
          <a:solidFill>
            <a:schemeClr val="dk1"/>
          </a:solidFill>
          <a:prstDash val="solid"/>
        </a:ln>
        <a:effectLst/>
      </dsp:spPr>
      <dsp:style>
        <a:lnRef idx="2">
          <a:schemeClr val="dk1"/>
        </a:lnRef>
        <a:fillRef idx="1">
          <a:schemeClr val="lt1"/>
        </a:fillRef>
        <a:effectRef idx="0">
          <a:schemeClr val="dk1"/>
        </a:effectRef>
        <a:fontRef idx="minor">
          <a:schemeClr val="dk1"/>
        </a:fontRef>
      </dsp:style>
      <dsp:txBody>
        <a:bodyPr spcFirstLastPara="0" vert="horz" wrap="square" lIns="4445" tIns="4445" rIns="4445" bIns="4445" numCol="1" spcCol="1270" anchor="ctr" anchorCtr="0">
          <a:noAutofit/>
        </a:bodyPr>
        <a:lstStyle/>
        <a:p>
          <a:pPr lvl="0" algn="ctr" defTabSz="311150">
            <a:lnSpc>
              <a:spcPct val="90000"/>
            </a:lnSpc>
            <a:spcBef>
              <a:spcPct val="0"/>
            </a:spcBef>
            <a:spcAft>
              <a:spcPct val="35000"/>
            </a:spcAft>
          </a:pPr>
          <a:r>
            <a:rPr lang="es-MX" sz="700" kern="1200"/>
            <a:t>UNIDA DE </a:t>
          </a:r>
        </a:p>
        <a:p>
          <a:pPr lvl="0" algn="ctr" defTabSz="311150">
            <a:lnSpc>
              <a:spcPct val="90000"/>
            </a:lnSpc>
            <a:spcBef>
              <a:spcPct val="0"/>
            </a:spcBef>
            <a:spcAft>
              <a:spcPct val="35000"/>
            </a:spcAft>
          </a:pPr>
          <a:r>
            <a:rPr lang="es-MX" sz="700" kern="1200"/>
            <a:t>APRENDIZAJE</a:t>
          </a:r>
        </a:p>
      </dsp:txBody>
      <dsp:txXfrm>
        <a:off x="7612386" y="1356299"/>
        <a:ext cx="715059" cy="357529"/>
      </dsp:txXfrm>
    </dsp:sp>
    <dsp:sp modelId="{97923BEA-25E5-4F59-9D7F-08F518FAC420}">
      <dsp:nvSpPr>
        <dsp:cNvPr id="0" name=""/>
        <dsp:cNvSpPr/>
      </dsp:nvSpPr>
      <dsp:spPr>
        <a:xfrm>
          <a:off x="7612386" y="1863991"/>
          <a:ext cx="715059" cy="1772220"/>
        </a:xfrm>
        <a:prstGeom prst="rect">
          <a:avLst/>
        </a:prstGeom>
        <a:solidFill>
          <a:srgbClr val="FF66FF"/>
        </a:solidFill>
        <a:ln w="15875" cap="flat" cmpd="sng" algn="ctr">
          <a:solidFill>
            <a:schemeClr val="dk1"/>
          </a:solidFill>
          <a:prstDash val="solid"/>
        </a:ln>
        <a:effectLst/>
      </dsp:spPr>
      <dsp:style>
        <a:lnRef idx="2">
          <a:schemeClr val="dk1"/>
        </a:lnRef>
        <a:fillRef idx="1">
          <a:schemeClr val="lt1"/>
        </a:fillRef>
        <a:effectRef idx="0">
          <a:schemeClr val="dk1"/>
        </a:effectRef>
        <a:fontRef idx="minor">
          <a:schemeClr val="dk1"/>
        </a:fontRef>
      </dsp:style>
      <dsp:txBody>
        <a:bodyPr spcFirstLastPara="0" vert="horz" wrap="square" lIns="3810" tIns="3810" rIns="3810" bIns="3810" numCol="1" spcCol="1270" anchor="ctr" anchorCtr="0">
          <a:noAutofit/>
        </a:bodyPr>
        <a:lstStyle/>
        <a:p>
          <a:pPr lvl="0" algn="ctr" defTabSz="266700">
            <a:lnSpc>
              <a:spcPct val="90000"/>
            </a:lnSpc>
            <a:spcBef>
              <a:spcPct val="0"/>
            </a:spcBef>
            <a:spcAft>
              <a:spcPct val="35000"/>
            </a:spcAft>
          </a:pPr>
          <a:r>
            <a:rPr lang="es-MX" sz="600" kern="1200"/>
            <a:t>-</a:t>
          </a:r>
          <a:r>
            <a:rPr lang="es-MX" sz="700" kern="1200"/>
            <a:t>OPTATIVA 4 INTEGRAL DE ACENTUACION</a:t>
          </a:r>
        </a:p>
        <a:p>
          <a:pPr lvl="0" algn="ctr" defTabSz="266700">
            <a:lnSpc>
              <a:spcPct val="90000"/>
            </a:lnSpc>
            <a:spcBef>
              <a:spcPct val="0"/>
            </a:spcBef>
            <a:spcAft>
              <a:spcPct val="35000"/>
            </a:spcAft>
          </a:pPr>
          <a:r>
            <a:rPr lang="es-MX" sz="700" kern="1200"/>
            <a:t>-SISTEMA DE GESTION</a:t>
          </a:r>
        </a:p>
        <a:p>
          <a:pPr lvl="0" algn="ctr" defTabSz="266700">
            <a:lnSpc>
              <a:spcPct val="90000"/>
            </a:lnSpc>
            <a:spcBef>
              <a:spcPct val="0"/>
            </a:spcBef>
            <a:spcAft>
              <a:spcPct val="35000"/>
            </a:spcAft>
          </a:pPr>
          <a:r>
            <a:rPr lang="es-MX" sz="700" kern="1200"/>
            <a:t>-LIDERAZGO</a:t>
          </a:r>
        </a:p>
        <a:p>
          <a:pPr lvl="0" algn="ctr" defTabSz="266700">
            <a:lnSpc>
              <a:spcPct val="90000"/>
            </a:lnSpc>
            <a:spcBef>
              <a:spcPct val="0"/>
            </a:spcBef>
            <a:spcAft>
              <a:spcPct val="35000"/>
            </a:spcAft>
          </a:pPr>
          <a:r>
            <a:rPr lang="es-MX" sz="700" kern="1200"/>
            <a:t>-PRACTICA PROFESIONAL</a:t>
          </a:r>
        </a:p>
      </dsp:txBody>
      <dsp:txXfrm>
        <a:off x="7612386" y="1863991"/>
        <a:ext cx="715059" cy="1772220"/>
      </dsp:txXfrm>
    </dsp:sp>
    <dsp:sp modelId="{5F982ED6-779A-437B-A135-38AD2D8A6B01}">
      <dsp:nvSpPr>
        <dsp:cNvPr id="0" name=""/>
        <dsp:cNvSpPr/>
      </dsp:nvSpPr>
      <dsp:spPr>
        <a:xfrm>
          <a:off x="7791150" y="3786374"/>
          <a:ext cx="715059" cy="433497"/>
        </a:xfrm>
        <a:prstGeom prst="rect">
          <a:avLst/>
        </a:prstGeom>
        <a:solidFill>
          <a:srgbClr val="FF66FF"/>
        </a:solidFill>
        <a:ln w="15875" cap="flat" cmpd="sng" algn="ctr">
          <a:solidFill>
            <a:schemeClr val="dk1"/>
          </a:solidFill>
          <a:prstDash val="solid"/>
        </a:ln>
        <a:effectLst/>
      </dsp:spPr>
      <dsp:style>
        <a:lnRef idx="2">
          <a:schemeClr val="dk1"/>
        </a:lnRef>
        <a:fillRef idx="1">
          <a:schemeClr val="lt1"/>
        </a:fillRef>
        <a:effectRef idx="0">
          <a:schemeClr val="dk1"/>
        </a:effectRef>
        <a:fontRef idx="minor">
          <a:schemeClr val="dk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s-MX" sz="800" kern="1200"/>
            <a:t>CREDITOS TOTALES</a:t>
          </a:r>
        </a:p>
        <a:p>
          <a:pPr lvl="0" algn="ctr" defTabSz="355600">
            <a:lnSpc>
              <a:spcPct val="90000"/>
            </a:lnSpc>
            <a:spcBef>
              <a:spcPct val="0"/>
            </a:spcBef>
            <a:spcAft>
              <a:spcPct val="35000"/>
            </a:spcAft>
          </a:pPr>
          <a:r>
            <a:rPr lang="es-MX" sz="800" kern="1200"/>
            <a:t>48</a:t>
          </a:r>
        </a:p>
      </dsp:txBody>
      <dsp:txXfrm>
        <a:off x="7791150" y="3786374"/>
        <a:ext cx="715059" cy="43349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D68CAB0-9AAC-446A-B6B3-12F2EE6F4BB9}">
      <dsp:nvSpPr>
        <dsp:cNvPr id="0" name=""/>
        <dsp:cNvSpPr/>
      </dsp:nvSpPr>
      <dsp:spPr>
        <a:xfrm>
          <a:off x="3367797" y="1026016"/>
          <a:ext cx="751187" cy="335879"/>
        </a:xfrm>
        <a:custGeom>
          <a:avLst/>
          <a:gdLst/>
          <a:ahLst/>
          <a:cxnLst/>
          <a:rect l="0" t="0" r="0" b="0"/>
          <a:pathLst>
            <a:path>
              <a:moveTo>
                <a:pt x="751187" y="0"/>
              </a:moveTo>
              <a:lnTo>
                <a:pt x="751187" y="335879"/>
              </a:lnTo>
              <a:lnTo>
                <a:pt x="0" y="335879"/>
              </a:lnTo>
            </a:path>
          </a:pathLst>
        </a:custGeom>
        <a:noFill/>
        <a:ln w="15875"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6ED61DC-304F-4722-A5CA-96F5483DEFDF}">
      <dsp:nvSpPr>
        <dsp:cNvPr id="0" name=""/>
        <dsp:cNvSpPr/>
      </dsp:nvSpPr>
      <dsp:spPr>
        <a:xfrm>
          <a:off x="7311071" y="3816221"/>
          <a:ext cx="91440" cy="1990512"/>
        </a:xfrm>
        <a:custGeom>
          <a:avLst/>
          <a:gdLst/>
          <a:ahLst/>
          <a:cxnLst/>
          <a:rect l="0" t="0" r="0" b="0"/>
          <a:pathLst>
            <a:path>
              <a:moveTo>
                <a:pt x="45731" y="0"/>
              </a:moveTo>
              <a:lnTo>
                <a:pt x="45720" y="1990512"/>
              </a:lnTo>
            </a:path>
          </a:pathLst>
        </a:custGeom>
        <a:noFill/>
        <a:ln w="15875"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12827BC-A8FE-4DDE-A543-2EBBAFAC2AC2}">
      <dsp:nvSpPr>
        <dsp:cNvPr id="0" name=""/>
        <dsp:cNvSpPr/>
      </dsp:nvSpPr>
      <dsp:spPr>
        <a:xfrm>
          <a:off x="7311071" y="3816221"/>
          <a:ext cx="91440" cy="1197012"/>
        </a:xfrm>
        <a:custGeom>
          <a:avLst/>
          <a:gdLst/>
          <a:ahLst/>
          <a:cxnLst/>
          <a:rect l="0" t="0" r="0" b="0"/>
          <a:pathLst>
            <a:path>
              <a:moveTo>
                <a:pt x="45731" y="0"/>
              </a:moveTo>
              <a:lnTo>
                <a:pt x="45720" y="1197012"/>
              </a:lnTo>
            </a:path>
          </a:pathLst>
        </a:custGeom>
        <a:noFill/>
        <a:ln w="15875"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52477AC-CBB0-45EA-8F47-5C0B37465958}">
      <dsp:nvSpPr>
        <dsp:cNvPr id="0" name=""/>
        <dsp:cNvSpPr/>
      </dsp:nvSpPr>
      <dsp:spPr>
        <a:xfrm>
          <a:off x="7311071" y="3816221"/>
          <a:ext cx="91440" cy="403511"/>
        </a:xfrm>
        <a:custGeom>
          <a:avLst/>
          <a:gdLst/>
          <a:ahLst/>
          <a:cxnLst/>
          <a:rect l="0" t="0" r="0" b="0"/>
          <a:pathLst>
            <a:path>
              <a:moveTo>
                <a:pt x="45731" y="0"/>
              </a:moveTo>
              <a:lnTo>
                <a:pt x="45720" y="403511"/>
              </a:lnTo>
            </a:path>
          </a:pathLst>
        </a:custGeom>
        <a:noFill/>
        <a:ln w="15875"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6B0A27C-6AE3-4027-98E0-1E76962ABBF8}">
      <dsp:nvSpPr>
        <dsp:cNvPr id="0" name=""/>
        <dsp:cNvSpPr/>
      </dsp:nvSpPr>
      <dsp:spPr>
        <a:xfrm>
          <a:off x="7636192" y="2912133"/>
          <a:ext cx="167652" cy="345284"/>
        </a:xfrm>
        <a:custGeom>
          <a:avLst/>
          <a:gdLst/>
          <a:ahLst/>
          <a:cxnLst/>
          <a:rect l="0" t="0" r="0" b="0"/>
          <a:pathLst>
            <a:path>
              <a:moveTo>
                <a:pt x="0" y="0"/>
              </a:moveTo>
              <a:lnTo>
                <a:pt x="0" y="227935"/>
              </a:lnTo>
              <a:lnTo>
                <a:pt x="167652" y="227935"/>
              </a:lnTo>
              <a:lnTo>
                <a:pt x="167652" y="345284"/>
              </a:lnTo>
            </a:path>
          </a:pathLst>
        </a:custGeom>
        <a:noFill/>
        <a:ln w="15875"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F06B147-1444-4ACE-90A5-40F61EE72512}">
      <dsp:nvSpPr>
        <dsp:cNvPr id="0" name=""/>
        <dsp:cNvSpPr/>
      </dsp:nvSpPr>
      <dsp:spPr>
        <a:xfrm>
          <a:off x="4118985" y="1026016"/>
          <a:ext cx="3517207" cy="814343"/>
        </a:xfrm>
        <a:custGeom>
          <a:avLst/>
          <a:gdLst/>
          <a:ahLst/>
          <a:cxnLst/>
          <a:rect l="0" t="0" r="0" b="0"/>
          <a:pathLst>
            <a:path>
              <a:moveTo>
                <a:pt x="0" y="0"/>
              </a:moveTo>
              <a:lnTo>
                <a:pt x="0" y="696995"/>
              </a:lnTo>
              <a:lnTo>
                <a:pt x="3517207" y="696995"/>
              </a:lnTo>
              <a:lnTo>
                <a:pt x="3517207" y="814343"/>
              </a:lnTo>
            </a:path>
          </a:pathLst>
        </a:custGeom>
        <a:noFill/>
        <a:ln w="15875"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D2AE44C-86A5-4D07-9774-79D874418591}">
      <dsp:nvSpPr>
        <dsp:cNvPr id="0" name=""/>
        <dsp:cNvSpPr/>
      </dsp:nvSpPr>
      <dsp:spPr>
        <a:xfrm>
          <a:off x="4118985" y="1026016"/>
          <a:ext cx="2164903" cy="814343"/>
        </a:xfrm>
        <a:custGeom>
          <a:avLst/>
          <a:gdLst/>
          <a:ahLst/>
          <a:cxnLst/>
          <a:rect l="0" t="0" r="0" b="0"/>
          <a:pathLst>
            <a:path>
              <a:moveTo>
                <a:pt x="0" y="0"/>
              </a:moveTo>
              <a:lnTo>
                <a:pt x="0" y="696995"/>
              </a:lnTo>
              <a:lnTo>
                <a:pt x="2164903" y="696995"/>
              </a:lnTo>
              <a:lnTo>
                <a:pt x="2164903" y="814343"/>
              </a:lnTo>
            </a:path>
          </a:pathLst>
        </a:custGeom>
        <a:noFill/>
        <a:ln w="15875"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8966100-441D-434B-9654-BA588AEC6F71}">
      <dsp:nvSpPr>
        <dsp:cNvPr id="0" name=""/>
        <dsp:cNvSpPr/>
      </dsp:nvSpPr>
      <dsp:spPr>
        <a:xfrm>
          <a:off x="4484543" y="2875437"/>
          <a:ext cx="167640" cy="514098"/>
        </a:xfrm>
        <a:custGeom>
          <a:avLst/>
          <a:gdLst/>
          <a:ahLst/>
          <a:cxnLst/>
          <a:rect l="0" t="0" r="0" b="0"/>
          <a:pathLst>
            <a:path>
              <a:moveTo>
                <a:pt x="0" y="0"/>
              </a:moveTo>
              <a:lnTo>
                <a:pt x="0" y="514098"/>
              </a:lnTo>
              <a:lnTo>
                <a:pt x="167640" y="514098"/>
              </a:lnTo>
            </a:path>
          </a:pathLst>
        </a:custGeom>
        <a:noFill/>
        <a:ln w="15875"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54DB40E-F13C-43EC-AC91-74B24358D155}">
      <dsp:nvSpPr>
        <dsp:cNvPr id="0" name=""/>
        <dsp:cNvSpPr/>
      </dsp:nvSpPr>
      <dsp:spPr>
        <a:xfrm>
          <a:off x="4118985" y="1026016"/>
          <a:ext cx="812600" cy="814343"/>
        </a:xfrm>
        <a:custGeom>
          <a:avLst/>
          <a:gdLst/>
          <a:ahLst/>
          <a:cxnLst/>
          <a:rect l="0" t="0" r="0" b="0"/>
          <a:pathLst>
            <a:path>
              <a:moveTo>
                <a:pt x="0" y="0"/>
              </a:moveTo>
              <a:lnTo>
                <a:pt x="0" y="696995"/>
              </a:lnTo>
              <a:lnTo>
                <a:pt x="812600" y="696995"/>
              </a:lnTo>
              <a:lnTo>
                <a:pt x="812600" y="814343"/>
              </a:lnTo>
            </a:path>
          </a:pathLst>
        </a:custGeom>
        <a:noFill/>
        <a:ln w="15875"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8F132AD-47AB-4A04-AEBD-364824796B5D}">
      <dsp:nvSpPr>
        <dsp:cNvPr id="0" name=""/>
        <dsp:cNvSpPr/>
      </dsp:nvSpPr>
      <dsp:spPr>
        <a:xfrm>
          <a:off x="3120643" y="3641030"/>
          <a:ext cx="171989" cy="514098"/>
        </a:xfrm>
        <a:custGeom>
          <a:avLst/>
          <a:gdLst/>
          <a:ahLst/>
          <a:cxnLst/>
          <a:rect l="0" t="0" r="0" b="0"/>
          <a:pathLst>
            <a:path>
              <a:moveTo>
                <a:pt x="0" y="0"/>
              </a:moveTo>
              <a:lnTo>
                <a:pt x="0" y="514098"/>
              </a:lnTo>
              <a:lnTo>
                <a:pt x="171989" y="514098"/>
              </a:lnTo>
            </a:path>
          </a:pathLst>
        </a:custGeom>
        <a:noFill/>
        <a:ln w="15875"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9218AA3-6461-4F47-A7F0-7E1C04745010}">
      <dsp:nvSpPr>
        <dsp:cNvPr id="0" name=""/>
        <dsp:cNvSpPr/>
      </dsp:nvSpPr>
      <dsp:spPr>
        <a:xfrm>
          <a:off x="3533562" y="2877839"/>
          <a:ext cx="91440" cy="234697"/>
        </a:xfrm>
        <a:custGeom>
          <a:avLst/>
          <a:gdLst/>
          <a:ahLst/>
          <a:cxnLst/>
          <a:rect l="0" t="0" r="0" b="0"/>
          <a:pathLst>
            <a:path>
              <a:moveTo>
                <a:pt x="45720" y="0"/>
              </a:moveTo>
              <a:lnTo>
                <a:pt x="45720" y="234697"/>
              </a:lnTo>
            </a:path>
          </a:pathLst>
        </a:custGeom>
        <a:noFill/>
        <a:ln w="15875"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5DE8B70-3C89-4E52-88F6-7FC9BA6A85E5}">
      <dsp:nvSpPr>
        <dsp:cNvPr id="0" name=""/>
        <dsp:cNvSpPr/>
      </dsp:nvSpPr>
      <dsp:spPr>
        <a:xfrm>
          <a:off x="3579282" y="1026016"/>
          <a:ext cx="539703" cy="814343"/>
        </a:xfrm>
        <a:custGeom>
          <a:avLst/>
          <a:gdLst/>
          <a:ahLst/>
          <a:cxnLst/>
          <a:rect l="0" t="0" r="0" b="0"/>
          <a:pathLst>
            <a:path>
              <a:moveTo>
                <a:pt x="539703" y="0"/>
              </a:moveTo>
              <a:lnTo>
                <a:pt x="539703" y="696995"/>
              </a:lnTo>
              <a:lnTo>
                <a:pt x="0" y="696995"/>
              </a:lnTo>
              <a:lnTo>
                <a:pt x="0" y="814343"/>
              </a:lnTo>
            </a:path>
          </a:pathLst>
        </a:custGeom>
        <a:noFill/>
        <a:ln w="15875"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B327EE4-201B-479B-8C01-560FF7F1A9E7}">
      <dsp:nvSpPr>
        <dsp:cNvPr id="0" name=""/>
        <dsp:cNvSpPr/>
      </dsp:nvSpPr>
      <dsp:spPr>
        <a:xfrm>
          <a:off x="1748230" y="3626161"/>
          <a:ext cx="170509" cy="1307599"/>
        </a:xfrm>
        <a:custGeom>
          <a:avLst/>
          <a:gdLst/>
          <a:ahLst/>
          <a:cxnLst/>
          <a:rect l="0" t="0" r="0" b="0"/>
          <a:pathLst>
            <a:path>
              <a:moveTo>
                <a:pt x="0" y="0"/>
              </a:moveTo>
              <a:lnTo>
                <a:pt x="0" y="1307599"/>
              </a:lnTo>
              <a:lnTo>
                <a:pt x="170509" y="1307599"/>
              </a:lnTo>
            </a:path>
          </a:pathLst>
        </a:custGeom>
        <a:noFill/>
        <a:ln w="15875"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EFDF6EB-7F12-4E67-ACA1-5BDC42F16948}">
      <dsp:nvSpPr>
        <dsp:cNvPr id="0" name=""/>
        <dsp:cNvSpPr/>
      </dsp:nvSpPr>
      <dsp:spPr>
        <a:xfrm>
          <a:off x="1748230" y="3626161"/>
          <a:ext cx="170509" cy="514098"/>
        </a:xfrm>
        <a:custGeom>
          <a:avLst/>
          <a:gdLst/>
          <a:ahLst/>
          <a:cxnLst/>
          <a:rect l="0" t="0" r="0" b="0"/>
          <a:pathLst>
            <a:path>
              <a:moveTo>
                <a:pt x="0" y="0"/>
              </a:moveTo>
              <a:lnTo>
                <a:pt x="0" y="514098"/>
              </a:lnTo>
              <a:lnTo>
                <a:pt x="170509" y="514098"/>
              </a:lnTo>
            </a:path>
          </a:pathLst>
        </a:custGeom>
        <a:noFill/>
        <a:ln w="15875"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B9A831C-3EA9-471C-8486-47980668CA42}">
      <dsp:nvSpPr>
        <dsp:cNvPr id="0" name=""/>
        <dsp:cNvSpPr/>
      </dsp:nvSpPr>
      <dsp:spPr>
        <a:xfrm>
          <a:off x="2157202" y="2865926"/>
          <a:ext cx="91440" cy="234697"/>
        </a:xfrm>
        <a:custGeom>
          <a:avLst/>
          <a:gdLst/>
          <a:ahLst/>
          <a:cxnLst/>
          <a:rect l="0" t="0" r="0" b="0"/>
          <a:pathLst>
            <a:path>
              <a:moveTo>
                <a:pt x="45720" y="0"/>
              </a:moveTo>
              <a:lnTo>
                <a:pt x="45720" y="234697"/>
              </a:lnTo>
            </a:path>
          </a:pathLst>
        </a:custGeom>
        <a:noFill/>
        <a:ln w="15875"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AC060BC-423C-4562-BB0C-34502888FB19}">
      <dsp:nvSpPr>
        <dsp:cNvPr id="0" name=""/>
        <dsp:cNvSpPr/>
      </dsp:nvSpPr>
      <dsp:spPr>
        <a:xfrm>
          <a:off x="2202922" y="1026016"/>
          <a:ext cx="1916063" cy="814343"/>
        </a:xfrm>
        <a:custGeom>
          <a:avLst/>
          <a:gdLst/>
          <a:ahLst/>
          <a:cxnLst/>
          <a:rect l="0" t="0" r="0" b="0"/>
          <a:pathLst>
            <a:path>
              <a:moveTo>
                <a:pt x="1916063" y="0"/>
              </a:moveTo>
              <a:lnTo>
                <a:pt x="1916063" y="696995"/>
              </a:lnTo>
              <a:lnTo>
                <a:pt x="0" y="696995"/>
              </a:lnTo>
              <a:lnTo>
                <a:pt x="0" y="814343"/>
              </a:lnTo>
            </a:path>
          </a:pathLst>
        </a:custGeom>
        <a:noFill/>
        <a:ln w="15875"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55E7923-BD76-4029-8FBA-4B8EC68AD759}">
      <dsp:nvSpPr>
        <dsp:cNvPr id="0" name=""/>
        <dsp:cNvSpPr/>
      </dsp:nvSpPr>
      <dsp:spPr>
        <a:xfrm>
          <a:off x="114613" y="2896408"/>
          <a:ext cx="167640" cy="2131995"/>
        </a:xfrm>
        <a:custGeom>
          <a:avLst/>
          <a:gdLst/>
          <a:ahLst/>
          <a:cxnLst/>
          <a:rect l="0" t="0" r="0" b="0"/>
          <a:pathLst>
            <a:path>
              <a:moveTo>
                <a:pt x="0" y="0"/>
              </a:moveTo>
              <a:lnTo>
                <a:pt x="0" y="2131995"/>
              </a:lnTo>
              <a:lnTo>
                <a:pt x="167640" y="2131995"/>
              </a:lnTo>
            </a:path>
          </a:pathLst>
        </a:custGeom>
        <a:noFill/>
        <a:ln w="15875"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5B1376E-EFDC-4B7D-AF30-B9956F2D1242}">
      <dsp:nvSpPr>
        <dsp:cNvPr id="0" name=""/>
        <dsp:cNvSpPr/>
      </dsp:nvSpPr>
      <dsp:spPr>
        <a:xfrm>
          <a:off x="114613" y="2896408"/>
          <a:ext cx="167640" cy="1338495"/>
        </a:xfrm>
        <a:custGeom>
          <a:avLst/>
          <a:gdLst/>
          <a:ahLst/>
          <a:cxnLst/>
          <a:rect l="0" t="0" r="0" b="0"/>
          <a:pathLst>
            <a:path>
              <a:moveTo>
                <a:pt x="0" y="0"/>
              </a:moveTo>
              <a:lnTo>
                <a:pt x="0" y="1338495"/>
              </a:lnTo>
              <a:lnTo>
                <a:pt x="167640" y="1338495"/>
              </a:lnTo>
            </a:path>
          </a:pathLst>
        </a:custGeom>
        <a:noFill/>
        <a:ln w="15875"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B9587F6-926B-406F-ABA7-6E22CF0F967B}">
      <dsp:nvSpPr>
        <dsp:cNvPr id="0" name=""/>
        <dsp:cNvSpPr/>
      </dsp:nvSpPr>
      <dsp:spPr>
        <a:xfrm>
          <a:off x="114613" y="2896408"/>
          <a:ext cx="167640" cy="529546"/>
        </a:xfrm>
        <a:custGeom>
          <a:avLst/>
          <a:gdLst/>
          <a:ahLst/>
          <a:cxnLst/>
          <a:rect l="0" t="0" r="0" b="0"/>
          <a:pathLst>
            <a:path>
              <a:moveTo>
                <a:pt x="0" y="0"/>
              </a:moveTo>
              <a:lnTo>
                <a:pt x="0" y="529546"/>
              </a:lnTo>
              <a:lnTo>
                <a:pt x="167640" y="529546"/>
              </a:lnTo>
            </a:path>
          </a:pathLst>
        </a:custGeom>
        <a:noFill/>
        <a:ln w="15875"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AC48B21-2EA2-4C49-A1E2-708996FDF1C2}">
      <dsp:nvSpPr>
        <dsp:cNvPr id="0" name=""/>
        <dsp:cNvSpPr/>
      </dsp:nvSpPr>
      <dsp:spPr>
        <a:xfrm>
          <a:off x="561655" y="1026016"/>
          <a:ext cx="3557329" cy="814343"/>
        </a:xfrm>
        <a:custGeom>
          <a:avLst/>
          <a:gdLst/>
          <a:ahLst/>
          <a:cxnLst/>
          <a:rect l="0" t="0" r="0" b="0"/>
          <a:pathLst>
            <a:path>
              <a:moveTo>
                <a:pt x="3557329" y="0"/>
              </a:moveTo>
              <a:lnTo>
                <a:pt x="3557329" y="696995"/>
              </a:lnTo>
              <a:lnTo>
                <a:pt x="0" y="696995"/>
              </a:lnTo>
              <a:lnTo>
                <a:pt x="0" y="814343"/>
              </a:lnTo>
            </a:path>
          </a:pathLst>
        </a:custGeom>
        <a:noFill/>
        <a:ln w="15875"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706FA22-74CD-4C46-B210-F63FAAAEF905}">
      <dsp:nvSpPr>
        <dsp:cNvPr id="0" name=""/>
        <dsp:cNvSpPr/>
      </dsp:nvSpPr>
      <dsp:spPr>
        <a:xfrm>
          <a:off x="3437983" y="318968"/>
          <a:ext cx="1362004" cy="707047"/>
        </a:xfrm>
        <a:prstGeom prst="rect">
          <a:avLst/>
        </a:prstGeom>
        <a:solidFill>
          <a:schemeClr val="accent4">
            <a:tint val="69000"/>
            <a:satMod val="105000"/>
            <a:lumMod val="110000"/>
          </a:schemeClr>
        </a:solidFill>
        <a:ln w="9525" cap="flat" cmpd="sng" algn="ctr">
          <a:solidFill>
            <a:schemeClr val="accent4">
              <a:shade val="60000"/>
            </a:schemeClr>
          </a:solidFill>
          <a:prstDash val="solid"/>
        </a:ln>
        <a:effectLst/>
      </dsp:spPr>
      <dsp:style>
        <a:lnRef idx="1">
          <a:schemeClr val="accent4"/>
        </a:lnRef>
        <a:fillRef idx="2">
          <a:schemeClr val="accent4"/>
        </a:fillRef>
        <a:effectRef idx="1">
          <a:schemeClr val="accent4"/>
        </a:effectRef>
        <a:fontRef idx="minor">
          <a:schemeClr val="dk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MX" sz="1400" b="1" kern="1200" dirty="0">
              <a:latin typeface="Arial" panose="020B0604020202020204" pitchFamily="34" charset="0"/>
              <a:cs typeface="Arial" panose="020B0604020202020204" pitchFamily="34" charset="0"/>
            </a:rPr>
            <a:t>PERFIL DE INGRESO</a:t>
          </a:r>
        </a:p>
      </dsp:txBody>
      <dsp:txXfrm>
        <a:off x="3437983" y="318968"/>
        <a:ext cx="1362004" cy="707047"/>
      </dsp:txXfrm>
    </dsp:sp>
    <dsp:sp modelId="{53C539A6-6036-4958-ACDA-E4C5F01C057F}">
      <dsp:nvSpPr>
        <dsp:cNvPr id="0" name=""/>
        <dsp:cNvSpPr/>
      </dsp:nvSpPr>
      <dsp:spPr>
        <a:xfrm>
          <a:off x="2852" y="1840360"/>
          <a:ext cx="1117606" cy="1056048"/>
        </a:xfrm>
        <a:prstGeom prst="rect">
          <a:avLst/>
        </a:prstGeom>
        <a:solidFill>
          <a:schemeClr val="accent1">
            <a:tint val="69000"/>
            <a:satMod val="105000"/>
            <a:lumMod val="110000"/>
          </a:schemeClr>
        </a:solidFill>
        <a:ln w="9525" cap="flat" cmpd="sng" algn="ctr">
          <a:solidFill>
            <a:schemeClr val="accent1">
              <a:shade val="60000"/>
            </a:schemeClr>
          </a:solidFill>
          <a:prstDash val="solid"/>
        </a:ln>
        <a:effectLst/>
      </dsp:spPr>
      <dsp:style>
        <a:lnRef idx="1">
          <a:schemeClr val="accent1"/>
        </a:lnRef>
        <a:fillRef idx="2">
          <a:schemeClr val="accent1"/>
        </a:fillRef>
        <a:effectRef idx="1">
          <a:schemeClr val="accent1"/>
        </a:effectRef>
        <a:fontRef idx="minor">
          <a:schemeClr val="dk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s-MX" sz="900" kern="1200">
              <a:latin typeface="Arial" panose="020B0604020202020204" pitchFamily="34" charset="0"/>
              <a:cs typeface="Arial" panose="020B0604020202020204" pitchFamily="34" charset="0"/>
            </a:rPr>
            <a:t>Conocimientos </a:t>
          </a:r>
        </a:p>
        <a:p>
          <a:pPr lvl="0" algn="ctr" defTabSz="400050">
            <a:lnSpc>
              <a:spcPct val="90000"/>
            </a:lnSpc>
            <a:spcBef>
              <a:spcPct val="0"/>
            </a:spcBef>
            <a:spcAft>
              <a:spcPct val="35000"/>
            </a:spcAft>
          </a:pPr>
          <a:r>
            <a:rPr lang="es-MX" sz="900" kern="1200">
              <a:latin typeface="Arial" panose="020B0604020202020204" pitchFamily="34" charset="0"/>
              <a:cs typeface="Arial" panose="020B0604020202020204" pitchFamily="34" charset="0"/>
            </a:rPr>
            <a:t>solidos de matematicas</a:t>
          </a:r>
        </a:p>
      </dsp:txBody>
      <dsp:txXfrm>
        <a:off x="2852" y="1840360"/>
        <a:ext cx="1117606" cy="1056048"/>
      </dsp:txXfrm>
    </dsp:sp>
    <dsp:sp modelId="{5109A0A2-F2A5-4FD3-B0EF-D5C2D1039FE6}">
      <dsp:nvSpPr>
        <dsp:cNvPr id="0" name=""/>
        <dsp:cNvSpPr/>
      </dsp:nvSpPr>
      <dsp:spPr>
        <a:xfrm>
          <a:off x="282254" y="3131106"/>
          <a:ext cx="1117606" cy="589699"/>
        </a:xfrm>
        <a:prstGeom prst="rect">
          <a:avLst/>
        </a:prstGeom>
        <a:solidFill>
          <a:schemeClr val="accent1">
            <a:tint val="69000"/>
            <a:satMod val="105000"/>
            <a:lumMod val="110000"/>
          </a:schemeClr>
        </a:solidFill>
        <a:ln w="9525" cap="flat" cmpd="sng" algn="ctr">
          <a:solidFill>
            <a:schemeClr val="accent1">
              <a:shade val="60000"/>
            </a:schemeClr>
          </a:solidFill>
          <a:prstDash val="solid"/>
        </a:ln>
        <a:effectLst/>
      </dsp:spPr>
      <dsp:style>
        <a:lnRef idx="1">
          <a:schemeClr val="accent1"/>
        </a:lnRef>
        <a:fillRef idx="2">
          <a:schemeClr val="accent1"/>
        </a:fillRef>
        <a:effectRef idx="1">
          <a:schemeClr val="accent1"/>
        </a:effectRef>
        <a:fontRef idx="minor">
          <a:schemeClr val="dk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s-MX" sz="1000" kern="1200">
              <a:latin typeface="Arial" panose="020B0604020202020204" pitchFamily="34" charset="0"/>
              <a:cs typeface="Arial" panose="020B0604020202020204" pitchFamily="34" charset="0"/>
            </a:rPr>
            <a:t>*Algebra</a:t>
          </a:r>
        </a:p>
        <a:p>
          <a:pPr lvl="0" algn="ctr" defTabSz="444500">
            <a:lnSpc>
              <a:spcPct val="90000"/>
            </a:lnSpc>
            <a:spcBef>
              <a:spcPct val="0"/>
            </a:spcBef>
            <a:spcAft>
              <a:spcPct val="35000"/>
            </a:spcAft>
          </a:pPr>
          <a:endParaRPr lang="es-MX" sz="1000" kern="1200">
            <a:latin typeface="Arial" panose="020B0604020202020204" pitchFamily="34" charset="0"/>
            <a:cs typeface="Arial" panose="020B0604020202020204" pitchFamily="34" charset="0"/>
          </a:endParaRPr>
        </a:p>
      </dsp:txBody>
      <dsp:txXfrm>
        <a:off x="282254" y="3131106"/>
        <a:ext cx="1117606" cy="589699"/>
      </dsp:txXfrm>
    </dsp:sp>
    <dsp:sp modelId="{86DC6379-8BE3-4539-B5E8-3FC9A9BBF44A}">
      <dsp:nvSpPr>
        <dsp:cNvPr id="0" name=""/>
        <dsp:cNvSpPr/>
      </dsp:nvSpPr>
      <dsp:spPr>
        <a:xfrm>
          <a:off x="282254" y="3955502"/>
          <a:ext cx="1117606" cy="558803"/>
        </a:xfrm>
        <a:prstGeom prst="rect">
          <a:avLst/>
        </a:prstGeom>
        <a:solidFill>
          <a:schemeClr val="accent1">
            <a:tint val="69000"/>
            <a:satMod val="105000"/>
            <a:lumMod val="110000"/>
          </a:schemeClr>
        </a:solidFill>
        <a:ln w="9525" cap="flat" cmpd="sng" algn="ctr">
          <a:solidFill>
            <a:schemeClr val="accent1">
              <a:shade val="60000"/>
            </a:schemeClr>
          </a:solidFill>
          <a:prstDash val="solid"/>
        </a:ln>
        <a:effectLst/>
      </dsp:spPr>
      <dsp:style>
        <a:lnRef idx="1">
          <a:schemeClr val="accent1"/>
        </a:lnRef>
        <a:fillRef idx="2">
          <a:schemeClr val="accent1"/>
        </a:fillRef>
        <a:effectRef idx="1">
          <a:schemeClr val="accent1"/>
        </a:effectRef>
        <a:fontRef idx="minor">
          <a:schemeClr val="dk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s-MX" sz="1000" kern="1200"/>
            <a:t>*</a:t>
          </a:r>
          <a:r>
            <a:rPr lang="es-MX" sz="1000" kern="1200">
              <a:latin typeface="Arial" panose="020B0604020202020204" pitchFamily="34" charset="0"/>
              <a:cs typeface="Arial" panose="020B0604020202020204" pitchFamily="34" charset="0"/>
            </a:rPr>
            <a:t>Calculo diferencial e integral de unciones de una variable</a:t>
          </a:r>
        </a:p>
      </dsp:txBody>
      <dsp:txXfrm>
        <a:off x="282254" y="3955502"/>
        <a:ext cx="1117606" cy="558803"/>
      </dsp:txXfrm>
    </dsp:sp>
    <dsp:sp modelId="{CBC557EA-B302-4FAE-BA00-11462FFA3665}">
      <dsp:nvSpPr>
        <dsp:cNvPr id="0" name=""/>
        <dsp:cNvSpPr/>
      </dsp:nvSpPr>
      <dsp:spPr>
        <a:xfrm>
          <a:off x="282254" y="4749003"/>
          <a:ext cx="1117606" cy="558803"/>
        </a:xfrm>
        <a:prstGeom prst="rect">
          <a:avLst/>
        </a:prstGeom>
        <a:solidFill>
          <a:schemeClr val="accent1">
            <a:tint val="69000"/>
            <a:satMod val="105000"/>
            <a:lumMod val="110000"/>
          </a:schemeClr>
        </a:solidFill>
        <a:ln w="9525" cap="flat" cmpd="sng" algn="ctr">
          <a:solidFill>
            <a:schemeClr val="accent1">
              <a:shade val="60000"/>
            </a:schemeClr>
          </a:solidFill>
          <a:prstDash val="solid"/>
        </a:ln>
        <a:effectLst/>
      </dsp:spPr>
      <dsp:style>
        <a:lnRef idx="1">
          <a:schemeClr val="accent1"/>
        </a:lnRef>
        <a:fillRef idx="2">
          <a:schemeClr val="accent1"/>
        </a:fillRef>
        <a:effectRef idx="1">
          <a:schemeClr val="accent1"/>
        </a:effectRef>
        <a:fontRef idx="minor">
          <a:schemeClr val="dk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s-MX" sz="1000" kern="1200">
              <a:latin typeface="Arial" panose="020B0604020202020204" pitchFamily="34" charset="0"/>
              <a:cs typeface="Arial" panose="020B0604020202020204" pitchFamily="34" charset="0"/>
            </a:rPr>
            <a:t>*Geometria Analitica</a:t>
          </a:r>
        </a:p>
      </dsp:txBody>
      <dsp:txXfrm>
        <a:off x="282254" y="4749003"/>
        <a:ext cx="1117606" cy="558803"/>
      </dsp:txXfrm>
    </dsp:sp>
    <dsp:sp modelId="{64B3B455-4316-476C-804D-9B323F7EFE73}">
      <dsp:nvSpPr>
        <dsp:cNvPr id="0" name=""/>
        <dsp:cNvSpPr/>
      </dsp:nvSpPr>
      <dsp:spPr>
        <a:xfrm>
          <a:off x="1644118" y="1840360"/>
          <a:ext cx="1117606" cy="1025565"/>
        </a:xfrm>
        <a:prstGeom prst="rect">
          <a:avLst/>
        </a:prstGeom>
        <a:solidFill>
          <a:schemeClr val="accent2">
            <a:tint val="69000"/>
            <a:satMod val="105000"/>
            <a:lumMod val="110000"/>
          </a:schemeClr>
        </a:solidFill>
        <a:ln w="9525" cap="flat" cmpd="sng" algn="ctr">
          <a:solidFill>
            <a:schemeClr val="accent2">
              <a:shade val="60000"/>
            </a:schemeClr>
          </a:solidFill>
          <a:prstDash val="solid"/>
        </a:ln>
        <a:effectLst/>
      </dsp:spPr>
      <dsp:style>
        <a:lnRef idx="1">
          <a:schemeClr val="accent2"/>
        </a:lnRef>
        <a:fillRef idx="2">
          <a:schemeClr val="accent2"/>
        </a:fillRef>
        <a:effectRef idx="1">
          <a:schemeClr val="accent2"/>
        </a:effectRef>
        <a:fontRef idx="minor">
          <a:schemeClr val="dk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s-MX" sz="900" kern="1200">
              <a:latin typeface="Arial" panose="020B0604020202020204" pitchFamily="34" charset="0"/>
              <a:cs typeface="Arial" panose="020B0604020202020204" pitchFamily="34" charset="0"/>
            </a:rPr>
            <a:t>Conocimientos</a:t>
          </a:r>
        </a:p>
        <a:p>
          <a:pPr lvl="0" algn="ctr" defTabSz="400050">
            <a:lnSpc>
              <a:spcPct val="90000"/>
            </a:lnSpc>
            <a:spcBef>
              <a:spcPct val="0"/>
            </a:spcBef>
            <a:spcAft>
              <a:spcPct val="35000"/>
            </a:spcAft>
          </a:pPr>
          <a:r>
            <a:rPr lang="es-MX" sz="900" kern="1200">
              <a:latin typeface="Arial" panose="020B0604020202020204" pitchFamily="34" charset="0"/>
              <a:cs typeface="Arial" panose="020B0604020202020204" pitchFamily="34" charset="0"/>
            </a:rPr>
            <a:t> de Fisica</a:t>
          </a:r>
        </a:p>
      </dsp:txBody>
      <dsp:txXfrm>
        <a:off x="1644118" y="1840360"/>
        <a:ext cx="1117606" cy="1025565"/>
      </dsp:txXfrm>
    </dsp:sp>
    <dsp:sp modelId="{7BD549D1-72FA-4D9C-853A-C7D44BB614C6}">
      <dsp:nvSpPr>
        <dsp:cNvPr id="0" name=""/>
        <dsp:cNvSpPr/>
      </dsp:nvSpPr>
      <dsp:spPr>
        <a:xfrm>
          <a:off x="1634557" y="3100623"/>
          <a:ext cx="1136728" cy="525537"/>
        </a:xfrm>
        <a:prstGeom prst="rect">
          <a:avLst/>
        </a:prstGeom>
        <a:solidFill>
          <a:schemeClr val="accent2">
            <a:tint val="69000"/>
            <a:satMod val="105000"/>
            <a:lumMod val="110000"/>
          </a:schemeClr>
        </a:solidFill>
        <a:ln w="9525" cap="flat" cmpd="sng" algn="ctr">
          <a:solidFill>
            <a:schemeClr val="accent2">
              <a:shade val="60000"/>
            </a:schemeClr>
          </a:solidFill>
          <a:prstDash val="solid"/>
        </a:ln>
        <a:effectLst/>
      </dsp:spPr>
      <dsp:style>
        <a:lnRef idx="1">
          <a:schemeClr val="accent2"/>
        </a:lnRef>
        <a:fillRef idx="2">
          <a:schemeClr val="accent2"/>
        </a:fillRef>
        <a:effectRef idx="1">
          <a:schemeClr val="accent2"/>
        </a:effectRef>
        <a:fontRef idx="minor">
          <a:schemeClr val="dk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s-MX" sz="1000" kern="1200">
              <a:latin typeface="Arial" panose="020B0604020202020204" pitchFamily="34" charset="0"/>
              <a:cs typeface="Arial" panose="020B0604020202020204" pitchFamily="34" charset="0"/>
            </a:rPr>
            <a:t>*Mecanica</a:t>
          </a:r>
        </a:p>
        <a:p>
          <a:pPr lvl="0" algn="ctr" defTabSz="444500">
            <a:lnSpc>
              <a:spcPct val="90000"/>
            </a:lnSpc>
            <a:spcBef>
              <a:spcPct val="0"/>
            </a:spcBef>
            <a:spcAft>
              <a:spcPct val="35000"/>
            </a:spcAft>
          </a:pPr>
          <a:endParaRPr lang="es-MX" sz="1000" kern="1200">
            <a:latin typeface="Arial" panose="020B0604020202020204" pitchFamily="34" charset="0"/>
            <a:cs typeface="Arial" panose="020B0604020202020204" pitchFamily="34" charset="0"/>
          </a:endParaRPr>
        </a:p>
      </dsp:txBody>
      <dsp:txXfrm>
        <a:off x="1634557" y="3100623"/>
        <a:ext cx="1136728" cy="525537"/>
      </dsp:txXfrm>
    </dsp:sp>
    <dsp:sp modelId="{65BF1BB8-A359-4F60-85B6-0886BAF36A97}">
      <dsp:nvSpPr>
        <dsp:cNvPr id="0" name=""/>
        <dsp:cNvSpPr/>
      </dsp:nvSpPr>
      <dsp:spPr>
        <a:xfrm>
          <a:off x="1918739" y="3860858"/>
          <a:ext cx="1117606" cy="558803"/>
        </a:xfrm>
        <a:prstGeom prst="rect">
          <a:avLst/>
        </a:prstGeom>
        <a:solidFill>
          <a:schemeClr val="accent2">
            <a:tint val="69000"/>
            <a:satMod val="105000"/>
            <a:lumMod val="110000"/>
          </a:schemeClr>
        </a:solidFill>
        <a:ln w="9525" cap="flat" cmpd="sng" algn="ctr">
          <a:solidFill>
            <a:schemeClr val="accent2">
              <a:shade val="60000"/>
            </a:schemeClr>
          </a:solidFill>
          <a:prstDash val="solid"/>
        </a:ln>
        <a:effectLst/>
      </dsp:spPr>
      <dsp:style>
        <a:lnRef idx="1">
          <a:schemeClr val="accent2"/>
        </a:lnRef>
        <a:fillRef idx="2">
          <a:schemeClr val="accent2"/>
        </a:fillRef>
        <a:effectRef idx="1">
          <a:schemeClr val="accent2"/>
        </a:effectRef>
        <a:fontRef idx="minor">
          <a:schemeClr val="dk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s-MX" sz="1000" kern="1200"/>
            <a:t>*Electricidad</a:t>
          </a:r>
        </a:p>
      </dsp:txBody>
      <dsp:txXfrm>
        <a:off x="1918739" y="3860858"/>
        <a:ext cx="1117606" cy="558803"/>
      </dsp:txXfrm>
    </dsp:sp>
    <dsp:sp modelId="{03BA5966-2FB0-4FAC-82CB-B1258B155401}">
      <dsp:nvSpPr>
        <dsp:cNvPr id="0" name=""/>
        <dsp:cNvSpPr/>
      </dsp:nvSpPr>
      <dsp:spPr>
        <a:xfrm>
          <a:off x="1918739" y="4654358"/>
          <a:ext cx="1117606" cy="558803"/>
        </a:xfrm>
        <a:prstGeom prst="rect">
          <a:avLst/>
        </a:prstGeom>
        <a:solidFill>
          <a:schemeClr val="accent2">
            <a:tint val="69000"/>
            <a:satMod val="105000"/>
            <a:lumMod val="110000"/>
          </a:schemeClr>
        </a:solidFill>
        <a:ln w="9525" cap="flat" cmpd="sng" algn="ctr">
          <a:solidFill>
            <a:schemeClr val="accent2">
              <a:shade val="60000"/>
            </a:schemeClr>
          </a:solidFill>
          <a:prstDash val="solid"/>
        </a:ln>
        <a:effectLst/>
      </dsp:spPr>
      <dsp:style>
        <a:lnRef idx="1">
          <a:schemeClr val="accent2"/>
        </a:lnRef>
        <a:fillRef idx="2">
          <a:schemeClr val="accent2"/>
        </a:fillRef>
        <a:effectRef idx="1">
          <a:schemeClr val="accent2"/>
        </a:effectRef>
        <a:fontRef idx="minor">
          <a:schemeClr val="dk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s-MX" sz="1000" kern="1200"/>
            <a:t>*Magnetismo</a:t>
          </a:r>
        </a:p>
      </dsp:txBody>
      <dsp:txXfrm>
        <a:off x="1918739" y="4654358"/>
        <a:ext cx="1117606" cy="558803"/>
      </dsp:txXfrm>
    </dsp:sp>
    <dsp:sp modelId="{DEC1EFCC-4AD0-4EA9-9B4D-6EFC57627719}">
      <dsp:nvSpPr>
        <dsp:cNvPr id="0" name=""/>
        <dsp:cNvSpPr/>
      </dsp:nvSpPr>
      <dsp:spPr>
        <a:xfrm>
          <a:off x="3020478" y="1840360"/>
          <a:ext cx="1117606" cy="1037479"/>
        </a:xfrm>
        <a:prstGeom prst="rect">
          <a:avLst/>
        </a:prstGeom>
        <a:solidFill>
          <a:schemeClr val="accent3">
            <a:tint val="69000"/>
            <a:satMod val="105000"/>
            <a:lumMod val="110000"/>
          </a:schemeClr>
        </a:solidFill>
        <a:ln w="9525" cap="flat" cmpd="sng" algn="ctr">
          <a:solidFill>
            <a:schemeClr val="accent3">
              <a:shade val="60000"/>
            </a:schemeClr>
          </a:solidFill>
          <a:prstDash val="solid"/>
        </a:ln>
        <a:effectLst/>
      </dsp:spPr>
      <dsp:style>
        <a:lnRef idx="1">
          <a:schemeClr val="accent3"/>
        </a:lnRef>
        <a:fillRef idx="2">
          <a:schemeClr val="accent3"/>
        </a:fillRef>
        <a:effectRef idx="1">
          <a:schemeClr val="accent3"/>
        </a:effectRef>
        <a:fontRef idx="minor">
          <a:schemeClr val="dk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s-MX" sz="900" kern="1200">
              <a:latin typeface="Arial" panose="020B0604020202020204" pitchFamily="34" charset="0"/>
              <a:cs typeface="Arial" panose="020B0604020202020204" pitchFamily="34" charset="0"/>
            </a:rPr>
            <a:t>Conocimientos de</a:t>
          </a:r>
        </a:p>
        <a:p>
          <a:pPr lvl="0" algn="ctr" defTabSz="400050">
            <a:lnSpc>
              <a:spcPct val="90000"/>
            </a:lnSpc>
            <a:spcBef>
              <a:spcPct val="0"/>
            </a:spcBef>
            <a:spcAft>
              <a:spcPct val="35000"/>
            </a:spcAft>
          </a:pPr>
          <a:r>
            <a:rPr lang="es-MX" sz="900" kern="1200">
              <a:latin typeface="Arial" panose="020B0604020202020204" pitchFamily="34" charset="0"/>
              <a:cs typeface="Arial" panose="020B0604020202020204" pitchFamily="34" charset="0"/>
            </a:rPr>
            <a:t> Quimica</a:t>
          </a:r>
        </a:p>
      </dsp:txBody>
      <dsp:txXfrm>
        <a:off x="3020478" y="1840360"/>
        <a:ext cx="1117606" cy="1037479"/>
      </dsp:txXfrm>
    </dsp:sp>
    <dsp:sp modelId="{655318BD-3987-466E-B02A-322E7A15AA67}">
      <dsp:nvSpPr>
        <dsp:cNvPr id="0" name=""/>
        <dsp:cNvSpPr/>
      </dsp:nvSpPr>
      <dsp:spPr>
        <a:xfrm>
          <a:off x="3005983" y="3112537"/>
          <a:ext cx="1146596" cy="528493"/>
        </a:xfrm>
        <a:prstGeom prst="rect">
          <a:avLst/>
        </a:prstGeom>
        <a:solidFill>
          <a:schemeClr val="accent3">
            <a:tint val="69000"/>
            <a:satMod val="105000"/>
            <a:lumMod val="110000"/>
          </a:schemeClr>
        </a:solidFill>
        <a:ln w="9525" cap="flat" cmpd="sng" algn="ctr">
          <a:solidFill>
            <a:schemeClr val="accent3">
              <a:shade val="60000"/>
            </a:schemeClr>
          </a:solidFill>
          <a:prstDash val="solid"/>
        </a:ln>
        <a:effectLst/>
      </dsp:spPr>
      <dsp:style>
        <a:lnRef idx="1">
          <a:schemeClr val="accent3"/>
        </a:lnRef>
        <a:fillRef idx="2">
          <a:schemeClr val="accent3"/>
        </a:fillRef>
        <a:effectRef idx="1">
          <a:schemeClr val="accent3"/>
        </a:effectRef>
        <a:fontRef idx="minor">
          <a:schemeClr val="dk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s-MX" sz="1000" kern="1200">
              <a:latin typeface="Arial" panose="020B0604020202020204" pitchFamily="34" charset="0"/>
              <a:cs typeface="Arial" panose="020B0604020202020204" pitchFamily="34" charset="0"/>
            </a:rPr>
            <a:t>*Qumica Organica</a:t>
          </a:r>
        </a:p>
        <a:p>
          <a:pPr lvl="0" algn="ctr" defTabSz="444500">
            <a:lnSpc>
              <a:spcPct val="90000"/>
            </a:lnSpc>
            <a:spcBef>
              <a:spcPct val="0"/>
            </a:spcBef>
            <a:spcAft>
              <a:spcPct val="35000"/>
            </a:spcAft>
          </a:pPr>
          <a:endParaRPr lang="es-MX" sz="1000" kern="1200">
            <a:latin typeface="Arial" panose="020B0604020202020204" pitchFamily="34" charset="0"/>
            <a:cs typeface="Arial" panose="020B0604020202020204" pitchFamily="34" charset="0"/>
          </a:endParaRPr>
        </a:p>
      </dsp:txBody>
      <dsp:txXfrm>
        <a:off x="3005983" y="3112537"/>
        <a:ext cx="1146596" cy="528493"/>
      </dsp:txXfrm>
    </dsp:sp>
    <dsp:sp modelId="{F8B9E3B1-BA18-4653-8018-C98087B0BF6B}">
      <dsp:nvSpPr>
        <dsp:cNvPr id="0" name=""/>
        <dsp:cNvSpPr/>
      </dsp:nvSpPr>
      <dsp:spPr>
        <a:xfrm>
          <a:off x="3292632" y="3875728"/>
          <a:ext cx="1117606" cy="558803"/>
        </a:xfrm>
        <a:prstGeom prst="rect">
          <a:avLst/>
        </a:prstGeom>
        <a:solidFill>
          <a:schemeClr val="accent3">
            <a:tint val="69000"/>
            <a:satMod val="105000"/>
            <a:lumMod val="110000"/>
          </a:schemeClr>
        </a:solidFill>
        <a:ln w="9525" cap="flat" cmpd="sng" algn="ctr">
          <a:solidFill>
            <a:schemeClr val="accent3">
              <a:shade val="60000"/>
            </a:schemeClr>
          </a:solidFill>
          <a:prstDash val="solid"/>
        </a:ln>
        <a:effectLst/>
      </dsp:spPr>
      <dsp:style>
        <a:lnRef idx="1">
          <a:schemeClr val="accent3"/>
        </a:lnRef>
        <a:fillRef idx="2">
          <a:schemeClr val="accent3"/>
        </a:fillRef>
        <a:effectRef idx="1">
          <a:schemeClr val="accent3"/>
        </a:effectRef>
        <a:fontRef idx="minor">
          <a:schemeClr val="dk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s-MX" sz="1000" kern="1200"/>
            <a:t>*Quimica inorganica</a:t>
          </a:r>
        </a:p>
      </dsp:txBody>
      <dsp:txXfrm>
        <a:off x="3292632" y="3875728"/>
        <a:ext cx="1117606" cy="558803"/>
      </dsp:txXfrm>
    </dsp:sp>
    <dsp:sp modelId="{FA6BA261-F13A-4051-91CB-AEE25A69E7FD}">
      <dsp:nvSpPr>
        <dsp:cNvPr id="0" name=""/>
        <dsp:cNvSpPr/>
      </dsp:nvSpPr>
      <dsp:spPr>
        <a:xfrm>
          <a:off x="4372782" y="1840360"/>
          <a:ext cx="1117606" cy="1035076"/>
        </a:xfrm>
        <a:prstGeom prst="rect">
          <a:avLst/>
        </a:prstGeom>
        <a:solidFill>
          <a:schemeClr val="accent2">
            <a:lumMod val="60000"/>
            <a:lumOff val="40000"/>
          </a:schemeClr>
        </a:solidFill>
        <a:ln w="9525" cap="flat" cmpd="sng" algn="ctr">
          <a:solidFill>
            <a:schemeClr val="bg1">
              <a:lumMod val="75000"/>
            </a:schemeClr>
          </a:solidFill>
          <a:prstDash val="solid"/>
        </a:ln>
        <a:effectLst/>
      </dsp:spPr>
      <dsp:style>
        <a:lnRef idx="1">
          <a:schemeClr val="accent6"/>
        </a:lnRef>
        <a:fillRef idx="2">
          <a:schemeClr val="accent6"/>
        </a:fillRef>
        <a:effectRef idx="1">
          <a:schemeClr val="accent6"/>
        </a:effectRef>
        <a:fontRef idx="minor">
          <a:schemeClr val="dk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s-MX" sz="900" kern="1200">
              <a:latin typeface="Arial" panose="020B0604020202020204" pitchFamily="34" charset="0"/>
              <a:cs typeface="Arial" panose="020B0604020202020204" pitchFamily="34" charset="0"/>
            </a:rPr>
            <a:t>Conocimientos</a:t>
          </a:r>
        </a:p>
        <a:p>
          <a:pPr lvl="0" algn="ctr" defTabSz="400050">
            <a:lnSpc>
              <a:spcPct val="90000"/>
            </a:lnSpc>
            <a:spcBef>
              <a:spcPct val="0"/>
            </a:spcBef>
            <a:spcAft>
              <a:spcPct val="35000"/>
            </a:spcAft>
          </a:pPr>
          <a:r>
            <a:rPr lang="es-MX" sz="900" kern="1200">
              <a:latin typeface="Arial" panose="020B0604020202020204" pitchFamily="34" charset="0"/>
              <a:cs typeface="Arial" panose="020B0604020202020204" pitchFamily="34" charset="0"/>
            </a:rPr>
            <a:t> de Ingles</a:t>
          </a:r>
        </a:p>
      </dsp:txBody>
      <dsp:txXfrm>
        <a:off x="4372782" y="1840360"/>
        <a:ext cx="1117606" cy="1035076"/>
      </dsp:txXfrm>
    </dsp:sp>
    <dsp:sp modelId="{BAA6226B-1053-496B-B6D8-25CE8FB0F710}">
      <dsp:nvSpPr>
        <dsp:cNvPr id="0" name=""/>
        <dsp:cNvSpPr/>
      </dsp:nvSpPr>
      <dsp:spPr>
        <a:xfrm>
          <a:off x="4652183" y="3110134"/>
          <a:ext cx="1117606" cy="558803"/>
        </a:xfrm>
        <a:prstGeom prst="rect">
          <a:avLst/>
        </a:prstGeom>
        <a:solidFill>
          <a:schemeClr val="accent2">
            <a:lumMod val="60000"/>
            <a:lumOff val="40000"/>
          </a:schemeClr>
        </a:solidFill>
        <a:ln w="9525" cap="flat" cmpd="sng" algn="ctr">
          <a:solidFill>
            <a:schemeClr val="bg1">
              <a:lumMod val="75000"/>
            </a:schemeClr>
          </a:solidFill>
          <a:prstDash val="solid"/>
        </a:ln>
        <a:effectLst/>
      </dsp:spPr>
      <dsp:style>
        <a:lnRef idx="1">
          <a:schemeClr val="accent6"/>
        </a:lnRef>
        <a:fillRef idx="2">
          <a:schemeClr val="accent6"/>
        </a:fillRef>
        <a:effectRef idx="1">
          <a:schemeClr val="accent6"/>
        </a:effectRef>
        <a:fontRef idx="minor">
          <a:schemeClr val="dk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s-MX" sz="1000" kern="1200" dirty="0" smtClean="0">
              <a:latin typeface="Arial" panose="020B0604020202020204" pitchFamily="34" charset="0"/>
              <a:cs typeface="Arial" panose="020B0604020202020204" pitchFamily="34" charset="0"/>
            </a:rPr>
            <a:t>*Comprensión </a:t>
          </a:r>
          <a:r>
            <a:rPr lang="es-MX" sz="1000" kern="1200" dirty="0">
              <a:latin typeface="Arial" panose="020B0604020202020204" pitchFamily="34" charset="0"/>
              <a:cs typeface="Arial" panose="020B0604020202020204" pitchFamily="34" charset="0"/>
            </a:rPr>
            <a:t>de textos</a:t>
          </a:r>
        </a:p>
      </dsp:txBody>
      <dsp:txXfrm>
        <a:off x="4652183" y="3110134"/>
        <a:ext cx="1117606" cy="558803"/>
      </dsp:txXfrm>
    </dsp:sp>
    <dsp:sp modelId="{B3D88129-4522-4E7C-B8E9-E71CD290DE9F}">
      <dsp:nvSpPr>
        <dsp:cNvPr id="0" name=""/>
        <dsp:cNvSpPr/>
      </dsp:nvSpPr>
      <dsp:spPr>
        <a:xfrm>
          <a:off x="5725085" y="1840360"/>
          <a:ext cx="1117606" cy="1071773"/>
        </a:xfrm>
        <a:prstGeom prst="rect">
          <a:avLst/>
        </a:prstGeom>
        <a:solidFill>
          <a:schemeClr val="bg2">
            <a:lumMod val="75000"/>
          </a:schemeClr>
        </a:solidFill>
        <a:ln w="15875" cap="flat" cmpd="sng" algn="ctr">
          <a:solidFill>
            <a:schemeClr val="bg2">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s-MX" sz="900" kern="1200">
              <a:latin typeface="Arial" panose="020B0604020202020204" pitchFamily="34" charset="0"/>
              <a:cs typeface="Arial" panose="020B0604020202020204" pitchFamily="34" charset="0"/>
            </a:rPr>
            <a:t>Conocimientos </a:t>
          </a:r>
        </a:p>
        <a:p>
          <a:pPr lvl="0" algn="ctr" defTabSz="400050">
            <a:lnSpc>
              <a:spcPct val="90000"/>
            </a:lnSpc>
            <a:spcBef>
              <a:spcPct val="0"/>
            </a:spcBef>
            <a:spcAft>
              <a:spcPct val="35000"/>
            </a:spcAft>
          </a:pPr>
          <a:r>
            <a:rPr lang="es-MX" sz="900" kern="1200">
              <a:latin typeface="Arial" panose="020B0604020202020204" pitchFamily="34" charset="0"/>
              <a:cs typeface="Arial" panose="020B0604020202020204" pitchFamily="34" charset="0"/>
            </a:rPr>
            <a:t>de Computacion</a:t>
          </a:r>
        </a:p>
      </dsp:txBody>
      <dsp:txXfrm>
        <a:off x="5725085" y="1840360"/>
        <a:ext cx="1117606" cy="1071773"/>
      </dsp:txXfrm>
    </dsp:sp>
    <dsp:sp modelId="{99E47551-F9DE-4FF3-B174-FCB30B8FBF9B}">
      <dsp:nvSpPr>
        <dsp:cNvPr id="0" name=""/>
        <dsp:cNvSpPr/>
      </dsp:nvSpPr>
      <dsp:spPr>
        <a:xfrm>
          <a:off x="7077389" y="1840360"/>
          <a:ext cx="1117606" cy="1071773"/>
        </a:xfrm>
        <a:prstGeom prst="rect">
          <a:avLst/>
        </a:prstGeom>
        <a:solidFill>
          <a:schemeClr val="accent6">
            <a:tint val="69000"/>
            <a:satMod val="105000"/>
            <a:lumMod val="110000"/>
          </a:schemeClr>
        </a:solidFill>
        <a:ln w="9525" cap="flat" cmpd="sng" algn="ctr">
          <a:solidFill>
            <a:schemeClr val="accent6">
              <a:shade val="60000"/>
            </a:schemeClr>
          </a:solidFill>
          <a:prstDash val="solid"/>
        </a:ln>
        <a:effectLst/>
      </dsp:spPr>
      <dsp:style>
        <a:lnRef idx="1">
          <a:schemeClr val="accent6"/>
        </a:lnRef>
        <a:fillRef idx="2">
          <a:schemeClr val="accent6"/>
        </a:fillRef>
        <a:effectRef idx="1">
          <a:schemeClr val="accent6"/>
        </a:effectRef>
        <a:fontRef idx="minor">
          <a:schemeClr val="dk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s-MX" sz="900" kern="1200">
              <a:latin typeface="Arial" panose="020B0604020202020204" pitchFamily="34" charset="0"/>
              <a:cs typeface="Arial" panose="020B0604020202020204" pitchFamily="34" charset="0"/>
            </a:rPr>
            <a:t>HABILIDADES</a:t>
          </a:r>
        </a:p>
      </dsp:txBody>
      <dsp:txXfrm>
        <a:off x="7077389" y="1840360"/>
        <a:ext cx="1117606" cy="1071773"/>
      </dsp:txXfrm>
    </dsp:sp>
    <dsp:sp modelId="{02BE3A3F-E592-4543-942D-0FC67D50972D}">
      <dsp:nvSpPr>
        <dsp:cNvPr id="0" name=""/>
        <dsp:cNvSpPr/>
      </dsp:nvSpPr>
      <dsp:spPr>
        <a:xfrm>
          <a:off x="7245041" y="3257418"/>
          <a:ext cx="1117606" cy="558803"/>
        </a:xfrm>
        <a:prstGeom prst="rect">
          <a:avLst/>
        </a:prstGeom>
        <a:solidFill>
          <a:schemeClr val="accent6">
            <a:tint val="69000"/>
            <a:satMod val="105000"/>
            <a:lumMod val="110000"/>
          </a:schemeClr>
        </a:solidFill>
        <a:ln w="9525" cap="flat" cmpd="sng" algn="ctr">
          <a:solidFill>
            <a:schemeClr val="accent6">
              <a:shade val="60000"/>
            </a:schemeClr>
          </a:solidFill>
          <a:prstDash val="solid"/>
        </a:ln>
        <a:effectLst/>
      </dsp:spPr>
      <dsp:style>
        <a:lnRef idx="1">
          <a:schemeClr val="accent6"/>
        </a:lnRef>
        <a:fillRef idx="2">
          <a:schemeClr val="accent6"/>
        </a:fillRef>
        <a:effectRef idx="1">
          <a:schemeClr val="accent6"/>
        </a:effectRef>
        <a:fontRef idx="minor">
          <a:schemeClr val="dk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s-MX" sz="1000" kern="1200">
              <a:latin typeface="Arial" panose="020B0604020202020204" pitchFamily="34" charset="0"/>
              <a:cs typeface="Arial" panose="020B0604020202020204" pitchFamily="34" charset="0"/>
            </a:rPr>
            <a:t>*Espiritu creativo</a:t>
          </a:r>
        </a:p>
      </dsp:txBody>
      <dsp:txXfrm>
        <a:off x="7245041" y="3257418"/>
        <a:ext cx="1117606" cy="558803"/>
      </dsp:txXfrm>
    </dsp:sp>
    <dsp:sp modelId="{BFE8099D-53C7-43D1-AF3D-705B907ADDC2}">
      <dsp:nvSpPr>
        <dsp:cNvPr id="0" name=""/>
        <dsp:cNvSpPr/>
      </dsp:nvSpPr>
      <dsp:spPr>
        <a:xfrm>
          <a:off x="7356791" y="3940331"/>
          <a:ext cx="1117606" cy="558803"/>
        </a:xfrm>
        <a:prstGeom prst="rect">
          <a:avLst/>
        </a:prstGeom>
        <a:solidFill>
          <a:schemeClr val="accent6">
            <a:tint val="69000"/>
            <a:satMod val="105000"/>
            <a:lumMod val="110000"/>
          </a:schemeClr>
        </a:solidFill>
        <a:ln w="9525" cap="flat" cmpd="sng" algn="ctr">
          <a:solidFill>
            <a:schemeClr val="accent6">
              <a:shade val="60000"/>
            </a:schemeClr>
          </a:solidFill>
          <a:prstDash val="solid"/>
        </a:ln>
        <a:effectLst/>
      </dsp:spPr>
      <dsp:style>
        <a:lnRef idx="1">
          <a:schemeClr val="accent6"/>
        </a:lnRef>
        <a:fillRef idx="2">
          <a:schemeClr val="accent6"/>
        </a:fillRef>
        <a:effectRef idx="1">
          <a:schemeClr val="accent6"/>
        </a:effectRef>
        <a:fontRef idx="minor">
          <a:schemeClr val="dk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s-MX" sz="1000" kern="1200">
              <a:latin typeface="Arial" panose="020B0604020202020204" pitchFamily="34" charset="0"/>
              <a:cs typeface="Arial" panose="020B0604020202020204" pitchFamily="34" charset="0"/>
            </a:rPr>
            <a:t>*Capacidad de analisis y de sintesis</a:t>
          </a:r>
        </a:p>
      </dsp:txBody>
      <dsp:txXfrm>
        <a:off x="7356791" y="3940331"/>
        <a:ext cx="1117606" cy="558803"/>
      </dsp:txXfrm>
    </dsp:sp>
    <dsp:sp modelId="{53ABD30B-CB8C-458D-BBCA-7CA82D7B0891}">
      <dsp:nvSpPr>
        <dsp:cNvPr id="0" name=""/>
        <dsp:cNvSpPr/>
      </dsp:nvSpPr>
      <dsp:spPr>
        <a:xfrm>
          <a:off x="7356791" y="4733831"/>
          <a:ext cx="1117606" cy="558803"/>
        </a:xfrm>
        <a:prstGeom prst="rect">
          <a:avLst/>
        </a:prstGeom>
        <a:solidFill>
          <a:schemeClr val="accent6">
            <a:tint val="69000"/>
            <a:satMod val="105000"/>
            <a:lumMod val="110000"/>
          </a:schemeClr>
        </a:solidFill>
        <a:ln w="9525" cap="flat" cmpd="sng" algn="ctr">
          <a:solidFill>
            <a:schemeClr val="accent6">
              <a:shade val="60000"/>
            </a:schemeClr>
          </a:solidFill>
          <a:prstDash val="solid"/>
        </a:ln>
        <a:effectLst/>
      </dsp:spPr>
      <dsp:style>
        <a:lnRef idx="1">
          <a:schemeClr val="accent6"/>
        </a:lnRef>
        <a:fillRef idx="2">
          <a:schemeClr val="accent6"/>
        </a:fillRef>
        <a:effectRef idx="1">
          <a:schemeClr val="accent6"/>
        </a:effectRef>
        <a:fontRef idx="minor">
          <a:schemeClr val="dk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s-MX" sz="1000" kern="1200">
              <a:latin typeface="Arial" panose="020B0604020202020204" pitchFamily="34" charset="0"/>
              <a:cs typeface="Arial" panose="020B0604020202020204" pitchFamily="34" charset="0"/>
            </a:rPr>
            <a:t>*Disposicion </a:t>
          </a:r>
        </a:p>
        <a:p>
          <a:pPr lvl="0" algn="ctr" defTabSz="444500">
            <a:lnSpc>
              <a:spcPct val="90000"/>
            </a:lnSpc>
            <a:spcBef>
              <a:spcPct val="0"/>
            </a:spcBef>
            <a:spcAft>
              <a:spcPct val="35000"/>
            </a:spcAft>
          </a:pPr>
          <a:r>
            <a:rPr lang="es-MX" sz="1000" kern="1200">
              <a:latin typeface="Arial" panose="020B0604020202020204" pitchFamily="34" charset="0"/>
              <a:cs typeface="Arial" panose="020B0604020202020204" pitchFamily="34" charset="0"/>
            </a:rPr>
            <a:t>para el trabajo en equipo</a:t>
          </a:r>
        </a:p>
      </dsp:txBody>
      <dsp:txXfrm>
        <a:off x="7356791" y="4733831"/>
        <a:ext cx="1117606" cy="558803"/>
      </dsp:txXfrm>
    </dsp:sp>
    <dsp:sp modelId="{3BEFBA1D-0B8D-48FE-BA29-1C1F01765554}">
      <dsp:nvSpPr>
        <dsp:cNvPr id="0" name=""/>
        <dsp:cNvSpPr/>
      </dsp:nvSpPr>
      <dsp:spPr>
        <a:xfrm>
          <a:off x="7356791" y="5527332"/>
          <a:ext cx="1117606" cy="558803"/>
        </a:xfrm>
        <a:prstGeom prst="rect">
          <a:avLst/>
        </a:prstGeom>
        <a:solidFill>
          <a:schemeClr val="accent6">
            <a:tint val="69000"/>
            <a:satMod val="105000"/>
            <a:lumMod val="110000"/>
          </a:schemeClr>
        </a:solidFill>
        <a:ln w="9525" cap="flat" cmpd="sng" algn="ctr">
          <a:solidFill>
            <a:schemeClr val="accent6">
              <a:shade val="60000"/>
            </a:schemeClr>
          </a:solidFill>
          <a:prstDash val="solid"/>
        </a:ln>
        <a:effectLst/>
      </dsp:spPr>
      <dsp:style>
        <a:lnRef idx="1">
          <a:schemeClr val="accent6"/>
        </a:lnRef>
        <a:fillRef idx="2">
          <a:schemeClr val="accent6"/>
        </a:fillRef>
        <a:effectRef idx="1">
          <a:schemeClr val="accent6"/>
        </a:effectRef>
        <a:fontRef idx="minor">
          <a:schemeClr val="dk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s-MX" sz="1000" kern="1200">
              <a:latin typeface="Arial" panose="020B0604020202020204" pitchFamily="34" charset="0"/>
              <a:cs typeface="Arial" panose="020B0604020202020204" pitchFamily="34" charset="0"/>
            </a:rPr>
            <a:t>*Adaptacion a nuevas situaciones</a:t>
          </a:r>
        </a:p>
      </dsp:txBody>
      <dsp:txXfrm>
        <a:off x="7356791" y="5527332"/>
        <a:ext cx="1117606" cy="558803"/>
      </dsp:txXfrm>
    </dsp:sp>
    <dsp:sp modelId="{4358568D-4A3F-49BF-857B-98A74A72918E}">
      <dsp:nvSpPr>
        <dsp:cNvPr id="0" name=""/>
        <dsp:cNvSpPr/>
      </dsp:nvSpPr>
      <dsp:spPr>
        <a:xfrm>
          <a:off x="2063640" y="1082494"/>
          <a:ext cx="1304157" cy="558803"/>
        </a:xfrm>
        <a:prstGeom prst="rect">
          <a:avLst/>
        </a:prstGeom>
        <a:solidFill>
          <a:schemeClr val="accent5">
            <a:tint val="69000"/>
            <a:satMod val="105000"/>
            <a:lumMod val="110000"/>
          </a:schemeClr>
        </a:solidFill>
        <a:ln w="9525" cap="flat" cmpd="sng" algn="ctr">
          <a:solidFill>
            <a:schemeClr val="accent5">
              <a:shade val="60000"/>
            </a:schemeClr>
          </a:solidFill>
          <a:prstDash val="solid"/>
        </a:ln>
        <a:effectLst/>
      </dsp:spPr>
      <dsp:style>
        <a:lnRef idx="1">
          <a:schemeClr val="accent5"/>
        </a:lnRef>
        <a:fillRef idx="2">
          <a:schemeClr val="accent5"/>
        </a:fillRef>
        <a:effectRef idx="1">
          <a:schemeClr val="accent5"/>
        </a:effectRef>
        <a:fontRef idx="minor">
          <a:schemeClr val="dk1"/>
        </a:fontRef>
      </dsp:style>
      <dsp:txBody>
        <a:bodyPr spcFirstLastPara="0" vert="horz" wrap="square" lIns="6985" tIns="6985" rIns="6985" bIns="6985" numCol="1" spcCol="1270" anchor="ctr" anchorCtr="0">
          <a:noAutofit/>
        </a:bodyPr>
        <a:lstStyle/>
        <a:p>
          <a:pPr lvl="0" algn="ctr" defTabSz="466725">
            <a:lnSpc>
              <a:spcPct val="90000"/>
            </a:lnSpc>
            <a:spcBef>
              <a:spcPct val="0"/>
            </a:spcBef>
            <a:spcAft>
              <a:spcPct val="35000"/>
            </a:spcAft>
          </a:pPr>
          <a:r>
            <a:rPr lang="es-MX" sz="1050" kern="1200" dirty="0">
              <a:latin typeface="Arial" panose="020B0604020202020204" pitchFamily="34" charset="0"/>
              <a:cs typeface="Arial" panose="020B0604020202020204" pitchFamily="34" charset="0"/>
            </a:rPr>
            <a:t>El estudiante  debe poseer </a:t>
          </a:r>
          <a:r>
            <a:rPr lang="es-MX" sz="700" kern="1200" dirty="0"/>
            <a:t>:</a:t>
          </a:r>
        </a:p>
      </dsp:txBody>
      <dsp:txXfrm>
        <a:off x="2063640" y="1082494"/>
        <a:ext cx="1304157" cy="55880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52E9BB5-AD48-4D0D-A012-1A7097E297A4}">
      <dsp:nvSpPr>
        <dsp:cNvPr id="0" name=""/>
        <dsp:cNvSpPr/>
      </dsp:nvSpPr>
      <dsp:spPr>
        <a:xfrm>
          <a:off x="3678179" y="723485"/>
          <a:ext cx="91440" cy="574432"/>
        </a:xfrm>
        <a:custGeom>
          <a:avLst/>
          <a:gdLst/>
          <a:ahLst/>
          <a:cxnLst/>
          <a:rect l="0" t="0" r="0" b="0"/>
          <a:pathLst>
            <a:path>
              <a:moveTo>
                <a:pt x="126976" y="0"/>
              </a:moveTo>
              <a:lnTo>
                <a:pt x="126976" y="574432"/>
              </a:lnTo>
              <a:lnTo>
                <a:pt x="45720" y="574432"/>
              </a:lnTo>
            </a:path>
          </a:pathLst>
        </a:custGeom>
        <a:noFill/>
        <a:ln w="15875"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35241E5-D004-443D-9E4C-FD5F3647F4D7}">
      <dsp:nvSpPr>
        <dsp:cNvPr id="0" name=""/>
        <dsp:cNvSpPr/>
      </dsp:nvSpPr>
      <dsp:spPr>
        <a:xfrm>
          <a:off x="3805155" y="723485"/>
          <a:ext cx="3348031" cy="1545867"/>
        </a:xfrm>
        <a:custGeom>
          <a:avLst/>
          <a:gdLst/>
          <a:ahLst/>
          <a:cxnLst/>
          <a:rect l="0" t="0" r="0" b="0"/>
          <a:pathLst>
            <a:path>
              <a:moveTo>
                <a:pt x="0" y="0"/>
              </a:moveTo>
              <a:lnTo>
                <a:pt x="0" y="1440717"/>
              </a:lnTo>
              <a:lnTo>
                <a:pt x="3348031" y="1440717"/>
              </a:lnTo>
              <a:lnTo>
                <a:pt x="3348031" y="1545867"/>
              </a:lnTo>
            </a:path>
          </a:pathLst>
        </a:custGeom>
        <a:noFill/>
        <a:ln w="15875"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5783191-8DBE-4594-AAC7-C522B512BF9F}">
      <dsp:nvSpPr>
        <dsp:cNvPr id="0" name=""/>
        <dsp:cNvSpPr/>
      </dsp:nvSpPr>
      <dsp:spPr>
        <a:xfrm>
          <a:off x="3805155" y="723485"/>
          <a:ext cx="2084923" cy="1545867"/>
        </a:xfrm>
        <a:custGeom>
          <a:avLst/>
          <a:gdLst/>
          <a:ahLst/>
          <a:cxnLst/>
          <a:rect l="0" t="0" r="0" b="0"/>
          <a:pathLst>
            <a:path>
              <a:moveTo>
                <a:pt x="0" y="0"/>
              </a:moveTo>
              <a:lnTo>
                <a:pt x="0" y="1440717"/>
              </a:lnTo>
              <a:lnTo>
                <a:pt x="2084923" y="1440717"/>
              </a:lnTo>
              <a:lnTo>
                <a:pt x="2084923" y="1545867"/>
              </a:lnTo>
            </a:path>
          </a:pathLst>
        </a:custGeom>
        <a:noFill/>
        <a:ln w="15875"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B27752A-B59F-4C0F-8C69-B7378F02E278}">
      <dsp:nvSpPr>
        <dsp:cNvPr id="0" name=""/>
        <dsp:cNvSpPr/>
      </dsp:nvSpPr>
      <dsp:spPr>
        <a:xfrm>
          <a:off x="4000819" y="3005666"/>
          <a:ext cx="125435" cy="1264812"/>
        </a:xfrm>
        <a:custGeom>
          <a:avLst/>
          <a:gdLst/>
          <a:ahLst/>
          <a:cxnLst/>
          <a:rect l="0" t="0" r="0" b="0"/>
          <a:pathLst>
            <a:path>
              <a:moveTo>
                <a:pt x="0" y="0"/>
              </a:moveTo>
              <a:lnTo>
                <a:pt x="0" y="1264812"/>
              </a:lnTo>
              <a:lnTo>
                <a:pt x="125435" y="1264812"/>
              </a:lnTo>
            </a:path>
          </a:pathLst>
        </a:custGeom>
        <a:noFill/>
        <a:ln w="15875"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8D71E5E-6C89-448B-A4AC-6ECE8475F170}">
      <dsp:nvSpPr>
        <dsp:cNvPr id="0" name=""/>
        <dsp:cNvSpPr/>
      </dsp:nvSpPr>
      <dsp:spPr>
        <a:xfrm>
          <a:off x="3805155" y="723485"/>
          <a:ext cx="574061" cy="1545867"/>
        </a:xfrm>
        <a:custGeom>
          <a:avLst/>
          <a:gdLst/>
          <a:ahLst/>
          <a:cxnLst/>
          <a:rect l="0" t="0" r="0" b="0"/>
          <a:pathLst>
            <a:path>
              <a:moveTo>
                <a:pt x="0" y="0"/>
              </a:moveTo>
              <a:lnTo>
                <a:pt x="0" y="1440717"/>
              </a:lnTo>
              <a:lnTo>
                <a:pt x="574061" y="1440717"/>
              </a:lnTo>
              <a:lnTo>
                <a:pt x="574061" y="1545867"/>
              </a:lnTo>
            </a:path>
          </a:pathLst>
        </a:custGeom>
        <a:noFill/>
        <a:ln w="15875"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197F3CB-1319-45F6-995F-3D8F48081E48}">
      <dsp:nvSpPr>
        <dsp:cNvPr id="0" name=""/>
        <dsp:cNvSpPr/>
      </dsp:nvSpPr>
      <dsp:spPr>
        <a:xfrm>
          <a:off x="3178739" y="723485"/>
          <a:ext cx="626416" cy="1545867"/>
        </a:xfrm>
        <a:custGeom>
          <a:avLst/>
          <a:gdLst/>
          <a:ahLst/>
          <a:cxnLst/>
          <a:rect l="0" t="0" r="0" b="0"/>
          <a:pathLst>
            <a:path>
              <a:moveTo>
                <a:pt x="626416" y="0"/>
              </a:moveTo>
              <a:lnTo>
                <a:pt x="626416" y="1440717"/>
              </a:lnTo>
              <a:lnTo>
                <a:pt x="0" y="1440717"/>
              </a:lnTo>
              <a:lnTo>
                <a:pt x="0" y="1545867"/>
              </a:lnTo>
            </a:path>
          </a:pathLst>
        </a:custGeom>
        <a:noFill/>
        <a:ln w="15875"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7A8443A-1DAC-415E-9C5B-852C3BDC711F}">
      <dsp:nvSpPr>
        <dsp:cNvPr id="0" name=""/>
        <dsp:cNvSpPr/>
      </dsp:nvSpPr>
      <dsp:spPr>
        <a:xfrm>
          <a:off x="1316073" y="3153358"/>
          <a:ext cx="150214" cy="1181265"/>
        </a:xfrm>
        <a:custGeom>
          <a:avLst/>
          <a:gdLst/>
          <a:ahLst/>
          <a:cxnLst/>
          <a:rect l="0" t="0" r="0" b="0"/>
          <a:pathLst>
            <a:path>
              <a:moveTo>
                <a:pt x="0" y="0"/>
              </a:moveTo>
              <a:lnTo>
                <a:pt x="0" y="1181265"/>
              </a:lnTo>
              <a:lnTo>
                <a:pt x="150214" y="1181265"/>
              </a:lnTo>
            </a:path>
          </a:pathLst>
        </a:custGeom>
        <a:noFill/>
        <a:ln w="15875"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9AADEE1-5C98-4764-8036-A45A6F4CB56C}">
      <dsp:nvSpPr>
        <dsp:cNvPr id="0" name=""/>
        <dsp:cNvSpPr/>
      </dsp:nvSpPr>
      <dsp:spPr>
        <a:xfrm>
          <a:off x="1716647" y="723485"/>
          <a:ext cx="2088508" cy="1545867"/>
        </a:xfrm>
        <a:custGeom>
          <a:avLst/>
          <a:gdLst/>
          <a:ahLst/>
          <a:cxnLst/>
          <a:rect l="0" t="0" r="0" b="0"/>
          <a:pathLst>
            <a:path>
              <a:moveTo>
                <a:pt x="2088508" y="0"/>
              </a:moveTo>
              <a:lnTo>
                <a:pt x="2088508" y="1440717"/>
              </a:lnTo>
              <a:lnTo>
                <a:pt x="0" y="1440717"/>
              </a:lnTo>
              <a:lnTo>
                <a:pt x="0" y="1545867"/>
              </a:lnTo>
            </a:path>
          </a:pathLst>
        </a:custGeom>
        <a:noFill/>
        <a:ln w="15875"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F43E8DA-BDCD-4278-B488-9DE54021CCF8}">
      <dsp:nvSpPr>
        <dsp:cNvPr id="0" name=""/>
        <dsp:cNvSpPr/>
      </dsp:nvSpPr>
      <dsp:spPr>
        <a:xfrm>
          <a:off x="104339" y="3143283"/>
          <a:ext cx="150214" cy="1225901"/>
        </a:xfrm>
        <a:custGeom>
          <a:avLst/>
          <a:gdLst/>
          <a:ahLst/>
          <a:cxnLst/>
          <a:rect l="0" t="0" r="0" b="0"/>
          <a:pathLst>
            <a:path>
              <a:moveTo>
                <a:pt x="0" y="0"/>
              </a:moveTo>
              <a:lnTo>
                <a:pt x="0" y="1225901"/>
              </a:lnTo>
              <a:lnTo>
                <a:pt x="150214" y="1225901"/>
              </a:lnTo>
            </a:path>
          </a:pathLst>
        </a:custGeom>
        <a:noFill/>
        <a:ln w="15875"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8A6650A-C6A9-48DC-ACBC-D74ADC97CD3A}">
      <dsp:nvSpPr>
        <dsp:cNvPr id="0" name=""/>
        <dsp:cNvSpPr/>
      </dsp:nvSpPr>
      <dsp:spPr>
        <a:xfrm>
          <a:off x="504913" y="723485"/>
          <a:ext cx="3300242" cy="1545867"/>
        </a:xfrm>
        <a:custGeom>
          <a:avLst/>
          <a:gdLst/>
          <a:ahLst/>
          <a:cxnLst/>
          <a:rect l="0" t="0" r="0" b="0"/>
          <a:pathLst>
            <a:path>
              <a:moveTo>
                <a:pt x="3300242" y="0"/>
              </a:moveTo>
              <a:lnTo>
                <a:pt x="3300242" y="1440717"/>
              </a:lnTo>
              <a:lnTo>
                <a:pt x="0" y="1440717"/>
              </a:lnTo>
              <a:lnTo>
                <a:pt x="0" y="1545867"/>
              </a:lnTo>
            </a:path>
          </a:pathLst>
        </a:custGeom>
        <a:noFill/>
        <a:ln w="15875"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DCBA88E-B390-4DAA-AEEE-C28F38909DFC}">
      <dsp:nvSpPr>
        <dsp:cNvPr id="0" name=""/>
        <dsp:cNvSpPr/>
      </dsp:nvSpPr>
      <dsp:spPr>
        <a:xfrm>
          <a:off x="2979188" y="0"/>
          <a:ext cx="1651933" cy="723485"/>
        </a:xfrm>
        <a:prstGeom prst="rect">
          <a:avLst/>
        </a:prstGeom>
        <a:solidFill>
          <a:schemeClr val="accent4">
            <a:tint val="69000"/>
            <a:satMod val="105000"/>
            <a:lumMod val="110000"/>
          </a:schemeClr>
        </a:solidFill>
        <a:ln w="9525" cap="flat" cmpd="sng" algn="ctr">
          <a:solidFill>
            <a:schemeClr val="accent4">
              <a:shade val="60000"/>
            </a:schemeClr>
          </a:solidFill>
          <a:prstDash val="solid"/>
        </a:ln>
        <a:effectLst/>
      </dsp:spPr>
      <dsp:style>
        <a:lnRef idx="1">
          <a:schemeClr val="accent4"/>
        </a:lnRef>
        <a:fillRef idx="2">
          <a:schemeClr val="accent4"/>
        </a:fillRef>
        <a:effectRef idx="1">
          <a:schemeClr val="accent4"/>
        </a:effectRef>
        <a:fontRef idx="minor">
          <a:schemeClr val="dk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s-MX" sz="1200" b="1" kern="1200" dirty="0" smtClean="0">
              <a:latin typeface="Arial" panose="020B0604020202020204" pitchFamily="34" charset="0"/>
              <a:cs typeface="Arial" panose="020B0604020202020204" pitchFamily="34" charset="0"/>
            </a:rPr>
            <a:t>PERFIL </a:t>
          </a:r>
          <a:r>
            <a:rPr lang="es-MX" sz="1200" b="1" kern="1200" dirty="0">
              <a:latin typeface="Arial" panose="020B0604020202020204" pitchFamily="34" charset="0"/>
              <a:cs typeface="Arial" panose="020B0604020202020204" pitchFamily="34" charset="0"/>
            </a:rPr>
            <a:t>DE EGRESO</a:t>
          </a:r>
        </a:p>
      </dsp:txBody>
      <dsp:txXfrm>
        <a:off x="2979188" y="0"/>
        <a:ext cx="1651933" cy="723485"/>
      </dsp:txXfrm>
    </dsp:sp>
    <dsp:sp modelId="{61758914-0EF9-4330-848B-0E4465C14538}">
      <dsp:nvSpPr>
        <dsp:cNvPr id="0" name=""/>
        <dsp:cNvSpPr/>
      </dsp:nvSpPr>
      <dsp:spPr>
        <a:xfrm>
          <a:off x="4196" y="2269353"/>
          <a:ext cx="1001433" cy="873930"/>
        </a:xfrm>
        <a:prstGeom prst="rect">
          <a:avLst/>
        </a:prstGeom>
        <a:solidFill>
          <a:schemeClr val="accent2">
            <a:tint val="69000"/>
            <a:satMod val="105000"/>
            <a:lumMod val="110000"/>
          </a:schemeClr>
        </a:solidFill>
        <a:ln w="9525" cap="flat" cmpd="sng" algn="ctr">
          <a:solidFill>
            <a:schemeClr val="accent2">
              <a:shade val="60000"/>
            </a:schemeClr>
          </a:solidFill>
          <a:prstDash val="solid"/>
        </a:ln>
        <a:effectLst/>
      </dsp:spPr>
      <dsp:style>
        <a:lnRef idx="1">
          <a:schemeClr val="accent2"/>
        </a:lnRef>
        <a:fillRef idx="2">
          <a:schemeClr val="accent2"/>
        </a:fillRef>
        <a:effectRef idx="1">
          <a:schemeClr val="accent2"/>
        </a:effectRef>
        <a:fontRef idx="minor">
          <a:schemeClr val="dk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s-MX" sz="1000" kern="1200">
              <a:latin typeface="Arial" panose="020B0604020202020204" pitchFamily="34" charset="0"/>
              <a:cs typeface="Arial" panose="020B0604020202020204" pitchFamily="34" charset="0"/>
            </a:rPr>
            <a:t>Intervenir en areas relacionadas al</a:t>
          </a:r>
        </a:p>
      </dsp:txBody>
      <dsp:txXfrm>
        <a:off x="4196" y="2269353"/>
        <a:ext cx="1001433" cy="873930"/>
      </dsp:txXfrm>
    </dsp:sp>
    <dsp:sp modelId="{41278BBE-C7AC-4156-994E-5A2C18E5EE14}">
      <dsp:nvSpPr>
        <dsp:cNvPr id="0" name=""/>
        <dsp:cNvSpPr/>
      </dsp:nvSpPr>
      <dsp:spPr>
        <a:xfrm>
          <a:off x="254554" y="3556685"/>
          <a:ext cx="1001433" cy="1625000"/>
        </a:xfrm>
        <a:prstGeom prst="rect">
          <a:avLst/>
        </a:prstGeom>
        <a:solidFill>
          <a:schemeClr val="accent2">
            <a:tint val="69000"/>
            <a:satMod val="105000"/>
            <a:lumMod val="110000"/>
          </a:schemeClr>
        </a:solidFill>
        <a:ln w="9525" cap="flat" cmpd="sng" algn="ctr">
          <a:solidFill>
            <a:schemeClr val="accent2">
              <a:shade val="60000"/>
            </a:schemeClr>
          </a:solidFill>
          <a:prstDash val="solid"/>
        </a:ln>
        <a:effectLst/>
      </dsp:spPr>
      <dsp:style>
        <a:lnRef idx="1">
          <a:schemeClr val="accent2"/>
        </a:lnRef>
        <a:fillRef idx="2">
          <a:schemeClr val="accent2"/>
        </a:fillRef>
        <a:effectRef idx="1">
          <a:schemeClr val="accent2"/>
        </a:effectRef>
        <a:fontRef idx="minor">
          <a:schemeClr val="dk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s-MX" sz="800" kern="1200"/>
            <a:t>-</a:t>
          </a:r>
          <a:r>
            <a:rPr lang="es-MX" sz="1000" kern="1200">
              <a:latin typeface="Arial" panose="020B0604020202020204" pitchFamily="34" charset="0"/>
              <a:cs typeface="Arial" panose="020B0604020202020204" pitchFamily="34" charset="0"/>
            </a:rPr>
            <a:t>Sector productivo</a:t>
          </a:r>
        </a:p>
        <a:p>
          <a:pPr lvl="0" algn="ctr" defTabSz="355600">
            <a:lnSpc>
              <a:spcPct val="90000"/>
            </a:lnSpc>
            <a:spcBef>
              <a:spcPct val="0"/>
            </a:spcBef>
            <a:spcAft>
              <a:spcPct val="35000"/>
            </a:spcAft>
          </a:pPr>
          <a:r>
            <a:rPr lang="es-MX" sz="1000" kern="1200">
              <a:latin typeface="Arial" panose="020B0604020202020204" pitchFamily="34" charset="0"/>
              <a:cs typeface="Arial" panose="020B0604020202020204" pitchFamily="34" charset="0"/>
            </a:rPr>
            <a:t>-Consultorias de diseño y capacitacion,</a:t>
          </a:r>
        </a:p>
        <a:p>
          <a:pPr lvl="0" algn="ctr" defTabSz="355600">
            <a:lnSpc>
              <a:spcPct val="90000"/>
            </a:lnSpc>
            <a:spcBef>
              <a:spcPct val="0"/>
            </a:spcBef>
            <a:spcAft>
              <a:spcPct val="35000"/>
            </a:spcAft>
          </a:pPr>
          <a:r>
            <a:rPr lang="es-MX" sz="1000" kern="1200">
              <a:latin typeface="Arial" panose="020B0604020202020204" pitchFamily="34" charset="0"/>
              <a:cs typeface="Arial" panose="020B0604020202020204" pitchFamily="34" charset="0"/>
            </a:rPr>
            <a:t>-Investigacion y desarrollo tecnologico y de educacion</a:t>
          </a:r>
        </a:p>
      </dsp:txBody>
      <dsp:txXfrm>
        <a:off x="254554" y="3556685"/>
        <a:ext cx="1001433" cy="1625000"/>
      </dsp:txXfrm>
    </dsp:sp>
    <dsp:sp modelId="{63474875-D57D-4D93-BB96-2E0D84730FE0}">
      <dsp:nvSpPr>
        <dsp:cNvPr id="0" name=""/>
        <dsp:cNvSpPr/>
      </dsp:nvSpPr>
      <dsp:spPr>
        <a:xfrm>
          <a:off x="1215930" y="2269353"/>
          <a:ext cx="1001433" cy="884005"/>
        </a:xfrm>
        <a:prstGeom prst="rect">
          <a:avLst/>
        </a:prstGeom>
        <a:solidFill>
          <a:srgbClr val="92D050"/>
        </a:solidFill>
        <a:ln w="9525" cap="flat" cmpd="sng" algn="ctr">
          <a:solidFill>
            <a:srgbClr val="92D050"/>
          </a:solidFill>
          <a:prstDash val="solid"/>
        </a:ln>
        <a:effectLst/>
      </dsp:spPr>
      <dsp:style>
        <a:lnRef idx="1">
          <a:schemeClr val="accent3"/>
        </a:lnRef>
        <a:fillRef idx="2">
          <a:schemeClr val="accent3"/>
        </a:fillRef>
        <a:effectRef idx="1">
          <a:schemeClr val="accent3"/>
        </a:effectRef>
        <a:fontRef idx="minor">
          <a:schemeClr val="dk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s-MX" sz="1000" kern="1200">
              <a:latin typeface="Arial" panose="020B0604020202020204" pitchFamily="34" charset="0"/>
              <a:cs typeface="Arial" panose="020B0604020202020204" pitchFamily="34" charset="0"/>
            </a:rPr>
            <a:t>Atender  a las necesidades de:</a:t>
          </a:r>
        </a:p>
      </dsp:txBody>
      <dsp:txXfrm>
        <a:off x="1215930" y="2269353"/>
        <a:ext cx="1001433" cy="884005"/>
      </dsp:txXfrm>
    </dsp:sp>
    <dsp:sp modelId="{85F7B1E6-69D2-4F17-AA0C-BAD5AA6EA65A}">
      <dsp:nvSpPr>
        <dsp:cNvPr id="0" name=""/>
        <dsp:cNvSpPr/>
      </dsp:nvSpPr>
      <dsp:spPr>
        <a:xfrm>
          <a:off x="1466288" y="3483129"/>
          <a:ext cx="1001433" cy="1702986"/>
        </a:xfrm>
        <a:prstGeom prst="rect">
          <a:avLst/>
        </a:prstGeom>
        <a:solidFill>
          <a:srgbClr val="92D050"/>
        </a:solidFill>
        <a:ln w="9525" cap="flat" cmpd="sng" algn="ctr">
          <a:solidFill>
            <a:schemeClr val="accent3">
              <a:shade val="60000"/>
            </a:schemeClr>
          </a:solidFill>
          <a:prstDash val="solid"/>
        </a:ln>
        <a:effectLst/>
      </dsp:spPr>
      <dsp:style>
        <a:lnRef idx="1">
          <a:schemeClr val="accent3"/>
        </a:lnRef>
        <a:fillRef idx="2">
          <a:schemeClr val="accent3"/>
        </a:fillRef>
        <a:effectRef idx="1">
          <a:schemeClr val="accent3"/>
        </a:effectRef>
        <a:fontRef idx="minor">
          <a:schemeClr val="dk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s-MX" sz="800" kern="1200"/>
            <a:t>-</a:t>
          </a:r>
          <a:r>
            <a:rPr lang="es-MX" sz="1000" kern="1200">
              <a:latin typeface="Arial" panose="020B0604020202020204" pitchFamily="34" charset="0"/>
              <a:cs typeface="Arial" panose="020B0604020202020204" pitchFamily="34" charset="0"/>
            </a:rPr>
            <a:t>Administrar y ejecutarprocesos  y proyectos quimicos, extractivos o de manufactura</a:t>
          </a:r>
          <a:endParaRPr lang="es-MX" sz="800" kern="1200">
            <a:latin typeface="Arial" panose="020B0604020202020204" pitchFamily="34" charset="0"/>
            <a:cs typeface="Arial" panose="020B0604020202020204" pitchFamily="34" charset="0"/>
          </a:endParaRPr>
        </a:p>
      </dsp:txBody>
      <dsp:txXfrm>
        <a:off x="1466288" y="3483129"/>
        <a:ext cx="1001433" cy="1702986"/>
      </dsp:txXfrm>
    </dsp:sp>
    <dsp:sp modelId="{AD4212D9-4648-4B65-B9FE-A9B22C9BA553}">
      <dsp:nvSpPr>
        <dsp:cNvPr id="0" name=""/>
        <dsp:cNvSpPr/>
      </dsp:nvSpPr>
      <dsp:spPr>
        <a:xfrm>
          <a:off x="2678022" y="2269353"/>
          <a:ext cx="1001433" cy="1099092"/>
        </a:xfrm>
        <a:prstGeom prst="rect">
          <a:avLst/>
        </a:prstGeom>
        <a:solidFill>
          <a:srgbClr val="00B050"/>
        </a:solidFill>
        <a:ln w="9525" cap="flat" cmpd="sng" algn="ctr">
          <a:solidFill>
            <a:schemeClr val="bg2">
              <a:lumMod val="75000"/>
            </a:schemeClr>
          </a:solidFill>
          <a:prstDash val="solid"/>
        </a:ln>
        <a:effectLst/>
      </dsp:spPr>
      <dsp:style>
        <a:lnRef idx="1">
          <a:schemeClr val="accent1"/>
        </a:lnRef>
        <a:fillRef idx="2">
          <a:schemeClr val="accent1"/>
        </a:fillRef>
        <a:effectRef idx="1">
          <a:schemeClr val="accent1"/>
        </a:effectRef>
        <a:fontRef idx="minor">
          <a:schemeClr val="dk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s-MX" sz="1000" kern="1200">
              <a:latin typeface="Arial" panose="020B0604020202020204" pitchFamily="34" charset="0"/>
              <a:cs typeface="Arial" panose="020B0604020202020204" pitchFamily="34" charset="0"/>
            </a:rPr>
            <a:t>Actuar con enfoque de sustentabilidad y emprendurismo</a:t>
          </a:r>
        </a:p>
      </dsp:txBody>
      <dsp:txXfrm>
        <a:off x="2678022" y="2269353"/>
        <a:ext cx="1001433" cy="1099092"/>
      </dsp:txXfrm>
    </dsp:sp>
    <dsp:sp modelId="{11712AF3-B16C-4A0A-9238-1DCB4914A083}">
      <dsp:nvSpPr>
        <dsp:cNvPr id="0" name=""/>
        <dsp:cNvSpPr/>
      </dsp:nvSpPr>
      <dsp:spPr>
        <a:xfrm>
          <a:off x="3906220" y="2269353"/>
          <a:ext cx="945993" cy="736313"/>
        </a:xfrm>
        <a:prstGeom prst="rect">
          <a:avLst/>
        </a:prstGeom>
        <a:solidFill>
          <a:schemeClr val="accent5">
            <a:tint val="69000"/>
            <a:satMod val="105000"/>
            <a:lumMod val="110000"/>
          </a:schemeClr>
        </a:solidFill>
        <a:ln w="9525" cap="flat" cmpd="sng" algn="ctr">
          <a:solidFill>
            <a:schemeClr val="accent5">
              <a:shade val="60000"/>
            </a:schemeClr>
          </a:solidFill>
          <a:prstDash val="solid"/>
        </a:ln>
        <a:effectLst/>
      </dsp:spPr>
      <dsp:style>
        <a:lnRef idx="1">
          <a:schemeClr val="accent5"/>
        </a:lnRef>
        <a:fillRef idx="2">
          <a:schemeClr val="accent5"/>
        </a:fillRef>
        <a:effectRef idx="1">
          <a:schemeClr val="accent5"/>
        </a:effectRef>
        <a:fontRef idx="minor">
          <a:schemeClr val="dk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s-MX" sz="1000" kern="1200">
              <a:latin typeface="Arial" panose="020B0604020202020204" pitchFamily="34" charset="0"/>
              <a:cs typeface="Arial" panose="020B0604020202020204" pitchFamily="34" charset="0"/>
            </a:rPr>
            <a:t>Aplicar habilades</a:t>
          </a:r>
          <a:r>
            <a:rPr lang="es-MX" sz="900" kern="1200">
              <a:latin typeface="Arial" panose="020B0604020202020204" pitchFamily="34" charset="0"/>
              <a:cs typeface="Arial" panose="020B0604020202020204" pitchFamily="34" charset="0"/>
            </a:rPr>
            <a:t>: </a:t>
          </a:r>
        </a:p>
      </dsp:txBody>
      <dsp:txXfrm>
        <a:off x="3906220" y="2269353"/>
        <a:ext cx="945993" cy="736313"/>
      </dsp:txXfrm>
    </dsp:sp>
    <dsp:sp modelId="{8AA48AE4-0EDF-4844-B184-2E7EF1ABA997}">
      <dsp:nvSpPr>
        <dsp:cNvPr id="0" name=""/>
        <dsp:cNvSpPr/>
      </dsp:nvSpPr>
      <dsp:spPr>
        <a:xfrm>
          <a:off x="4126255" y="3419068"/>
          <a:ext cx="1001433" cy="1702821"/>
        </a:xfrm>
        <a:prstGeom prst="rect">
          <a:avLst/>
        </a:prstGeom>
        <a:solidFill>
          <a:schemeClr val="accent5">
            <a:tint val="69000"/>
            <a:satMod val="105000"/>
            <a:lumMod val="110000"/>
          </a:schemeClr>
        </a:solidFill>
        <a:ln w="9525" cap="flat" cmpd="sng" algn="ctr">
          <a:solidFill>
            <a:schemeClr val="accent5">
              <a:shade val="60000"/>
            </a:schemeClr>
          </a:solidFill>
          <a:prstDash val="solid"/>
        </a:ln>
        <a:effectLst/>
      </dsp:spPr>
      <dsp:style>
        <a:lnRef idx="1">
          <a:schemeClr val="accent5"/>
        </a:lnRef>
        <a:fillRef idx="2">
          <a:schemeClr val="accent5"/>
        </a:fillRef>
        <a:effectRef idx="1">
          <a:schemeClr val="accent5"/>
        </a:effectRef>
        <a:fontRef idx="minor">
          <a:schemeClr val="dk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s-MX" sz="1000" kern="1200">
              <a:latin typeface="Arial" panose="020B0604020202020204" pitchFamily="34" charset="0"/>
              <a:cs typeface="Arial" panose="020B0604020202020204" pitchFamily="34" charset="0"/>
            </a:rPr>
            <a:t> -Creatividad</a:t>
          </a:r>
        </a:p>
        <a:p>
          <a:pPr lvl="0" algn="ctr" defTabSz="444500">
            <a:lnSpc>
              <a:spcPct val="90000"/>
            </a:lnSpc>
            <a:spcBef>
              <a:spcPct val="0"/>
            </a:spcBef>
            <a:spcAft>
              <a:spcPct val="35000"/>
            </a:spcAft>
          </a:pPr>
          <a:r>
            <a:rPr lang="es-MX" sz="1000" kern="1200">
              <a:latin typeface="Arial" panose="020B0604020202020204" pitchFamily="34" charset="0"/>
              <a:cs typeface="Arial" panose="020B0604020202020204" pitchFamily="34" charset="0"/>
            </a:rPr>
            <a:t>-Busqueda</a:t>
          </a:r>
        </a:p>
        <a:p>
          <a:pPr lvl="0" algn="ctr" defTabSz="444500">
            <a:lnSpc>
              <a:spcPct val="90000"/>
            </a:lnSpc>
            <a:spcBef>
              <a:spcPct val="0"/>
            </a:spcBef>
            <a:spcAft>
              <a:spcPct val="35000"/>
            </a:spcAft>
          </a:pPr>
          <a:r>
            <a:rPr lang="es-MX" sz="1000" kern="1200">
              <a:latin typeface="Arial" panose="020B0604020202020204" pitchFamily="34" charset="0"/>
              <a:cs typeface="Arial" panose="020B0604020202020204" pitchFamily="34" charset="0"/>
            </a:rPr>
            <a:t>-Analis e interpretacion de informacion</a:t>
          </a:r>
        </a:p>
        <a:p>
          <a:pPr lvl="0" algn="ctr" defTabSz="444500">
            <a:lnSpc>
              <a:spcPct val="90000"/>
            </a:lnSpc>
            <a:spcBef>
              <a:spcPct val="0"/>
            </a:spcBef>
            <a:spcAft>
              <a:spcPct val="35000"/>
            </a:spcAft>
          </a:pPr>
          <a:r>
            <a:rPr lang="es-MX" sz="1000" kern="1200">
              <a:latin typeface="Arial" panose="020B0604020202020204" pitchFamily="34" charset="0"/>
              <a:cs typeface="Arial" panose="020B0604020202020204" pitchFamily="34" charset="0"/>
            </a:rPr>
            <a:t>-Analisis instrumental</a:t>
          </a:r>
        </a:p>
      </dsp:txBody>
      <dsp:txXfrm>
        <a:off x="4126255" y="3419068"/>
        <a:ext cx="1001433" cy="1702821"/>
      </dsp:txXfrm>
    </dsp:sp>
    <dsp:sp modelId="{3C07305D-C7A6-4F65-AD76-17D4FAB5E6AB}">
      <dsp:nvSpPr>
        <dsp:cNvPr id="0" name=""/>
        <dsp:cNvSpPr/>
      </dsp:nvSpPr>
      <dsp:spPr>
        <a:xfrm>
          <a:off x="5337989" y="2269353"/>
          <a:ext cx="1104180" cy="1224992"/>
        </a:xfrm>
        <a:prstGeom prst="rect">
          <a:avLst/>
        </a:prstGeom>
        <a:solidFill>
          <a:schemeClr val="dk1">
            <a:tint val="69000"/>
            <a:satMod val="105000"/>
            <a:lumMod val="110000"/>
          </a:schemeClr>
        </a:solidFill>
        <a:ln w="9525" cap="flat" cmpd="sng" algn="ctr">
          <a:solidFill>
            <a:schemeClr val="dk1">
              <a:shade val="60000"/>
            </a:schemeClr>
          </a:solidFill>
          <a:prstDash val="solid"/>
        </a:ln>
        <a:effectLst/>
      </dsp:spPr>
      <dsp:style>
        <a:lnRef idx="1">
          <a:schemeClr val="dk1"/>
        </a:lnRef>
        <a:fillRef idx="2">
          <a:schemeClr val="dk1"/>
        </a:fillRef>
        <a:effectRef idx="1">
          <a:schemeClr val="dk1"/>
        </a:effectRef>
        <a:fontRef idx="minor">
          <a:schemeClr val="dk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s-MX" sz="1000" kern="1200">
              <a:latin typeface="Arial" panose="020B0604020202020204" pitchFamily="34" charset="0"/>
              <a:cs typeface="Arial" panose="020B0604020202020204" pitchFamily="34" charset="0"/>
            </a:rPr>
            <a:t>Aplicar el uso de herramientas computacionales y software especialiazado</a:t>
          </a:r>
        </a:p>
      </dsp:txBody>
      <dsp:txXfrm>
        <a:off x="5337989" y="2269353"/>
        <a:ext cx="1104180" cy="1224992"/>
      </dsp:txXfrm>
    </dsp:sp>
    <dsp:sp modelId="{AAABEE10-C0C0-43F7-A9F4-8C73F797764A}">
      <dsp:nvSpPr>
        <dsp:cNvPr id="0" name=""/>
        <dsp:cNvSpPr/>
      </dsp:nvSpPr>
      <dsp:spPr>
        <a:xfrm>
          <a:off x="6652470" y="2269353"/>
          <a:ext cx="1001433" cy="888496"/>
        </a:xfrm>
        <a:prstGeom prst="rect">
          <a:avLst/>
        </a:prstGeom>
        <a:solidFill>
          <a:schemeClr val="accent1">
            <a:tint val="69000"/>
            <a:satMod val="105000"/>
            <a:lumMod val="110000"/>
          </a:schemeClr>
        </a:solidFill>
        <a:ln w="9525" cap="flat" cmpd="sng" algn="ctr">
          <a:solidFill>
            <a:schemeClr val="accent1">
              <a:shade val="60000"/>
            </a:schemeClr>
          </a:solidFill>
          <a:prstDash val="solid"/>
        </a:ln>
        <a:effectLst/>
      </dsp:spPr>
      <dsp:style>
        <a:lnRef idx="1">
          <a:schemeClr val="accent1"/>
        </a:lnRef>
        <a:fillRef idx="2">
          <a:schemeClr val="accent1"/>
        </a:fillRef>
        <a:effectRef idx="1">
          <a:schemeClr val="accent1"/>
        </a:effectRef>
        <a:fontRef idx="minor">
          <a:schemeClr val="dk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s-MX" sz="1000" kern="1200">
              <a:latin typeface="Arial" panose="020B0604020202020204" pitchFamily="34" charset="0"/>
              <a:cs typeface="Arial" panose="020B0604020202020204" pitchFamily="34" charset="0"/>
            </a:rPr>
            <a:t>Actuar con responsabilidad social</a:t>
          </a:r>
        </a:p>
      </dsp:txBody>
      <dsp:txXfrm>
        <a:off x="6652470" y="2269353"/>
        <a:ext cx="1001433" cy="888496"/>
      </dsp:txXfrm>
    </dsp:sp>
    <dsp:sp modelId="{EC9EA2B6-A34D-48B6-8673-46747351EA1C}">
      <dsp:nvSpPr>
        <dsp:cNvPr id="0" name=""/>
        <dsp:cNvSpPr/>
      </dsp:nvSpPr>
      <dsp:spPr>
        <a:xfrm>
          <a:off x="1909473" y="883249"/>
          <a:ext cx="1814426" cy="829336"/>
        </a:xfrm>
        <a:prstGeom prst="rect">
          <a:avLst/>
        </a:prstGeom>
        <a:solidFill>
          <a:schemeClr val="accent6">
            <a:tint val="69000"/>
            <a:satMod val="105000"/>
            <a:lumMod val="110000"/>
          </a:schemeClr>
        </a:solidFill>
        <a:ln w="9525" cap="flat" cmpd="sng" algn="ctr">
          <a:solidFill>
            <a:schemeClr val="accent6">
              <a:shade val="60000"/>
            </a:schemeClr>
          </a:solidFill>
          <a:prstDash val="solid"/>
        </a:ln>
        <a:effectLst/>
      </dsp:spPr>
      <dsp:style>
        <a:lnRef idx="1">
          <a:schemeClr val="accent6"/>
        </a:lnRef>
        <a:fillRef idx="2">
          <a:schemeClr val="accent6"/>
        </a:fillRef>
        <a:effectRef idx="1">
          <a:schemeClr val="accent6"/>
        </a:effectRef>
        <a:fontRef idx="minor">
          <a:schemeClr val="dk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s-MX" sz="1100" kern="1200">
              <a:latin typeface="Arial" panose="020B0604020202020204" pitchFamily="34" charset="0"/>
              <a:cs typeface="Arial" panose="020B0604020202020204" pitchFamily="34" charset="0"/>
            </a:rPr>
            <a:t>El ingenierio quimico debe de:</a:t>
          </a:r>
        </a:p>
      </dsp:txBody>
      <dsp:txXfrm>
        <a:off x="1909473" y="883249"/>
        <a:ext cx="1814426" cy="82933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B78C8AD-F364-4B90-B269-CB1B07599BE3}">
      <dsp:nvSpPr>
        <dsp:cNvPr id="0" name=""/>
        <dsp:cNvSpPr/>
      </dsp:nvSpPr>
      <dsp:spPr>
        <a:xfrm>
          <a:off x="3407757" y="516409"/>
          <a:ext cx="753307" cy="175426"/>
        </a:xfrm>
        <a:custGeom>
          <a:avLst/>
          <a:gdLst/>
          <a:ahLst/>
          <a:cxnLst/>
          <a:rect l="0" t="0" r="0" b="0"/>
          <a:pathLst>
            <a:path>
              <a:moveTo>
                <a:pt x="753307" y="0"/>
              </a:moveTo>
              <a:lnTo>
                <a:pt x="753307" y="175426"/>
              </a:lnTo>
              <a:lnTo>
                <a:pt x="0" y="175426"/>
              </a:lnTo>
            </a:path>
          </a:pathLst>
        </a:custGeom>
        <a:noFill/>
        <a:ln w="15875"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BFB9F85-71CC-481E-9B12-B55190D44CFC}">
      <dsp:nvSpPr>
        <dsp:cNvPr id="0" name=""/>
        <dsp:cNvSpPr/>
      </dsp:nvSpPr>
      <dsp:spPr>
        <a:xfrm>
          <a:off x="5636393" y="1903031"/>
          <a:ext cx="108404" cy="2137710"/>
        </a:xfrm>
        <a:custGeom>
          <a:avLst/>
          <a:gdLst/>
          <a:ahLst/>
          <a:cxnLst/>
          <a:rect l="0" t="0" r="0" b="0"/>
          <a:pathLst>
            <a:path>
              <a:moveTo>
                <a:pt x="0" y="0"/>
              </a:moveTo>
              <a:lnTo>
                <a:pt x="0" y="2137710"/>
              </a:lnTo>
              <a:lnTo>
                <a:pt x="108404" y="2137710"/>
              </a:lnTo>
            </a:path>
          </a:pathLst>
        </a:custGeom>
        <a:noFill/>
        <a:ln w="15875"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04E3914-3323-4CCA-9025-C73ACC691AC0}">
      <dsp:nvSpPr>
        <dsp:cNvPr id="0" name=""/>
        <dsp:cNvSpPr/>
      </dsp:nvSpPr>
      <dsp:spPr>
        <a:xfrm>
          <a:off x="5590673" y="1903031"/>
          <a:ext cx="91440" cy="1468871"/>
        </a:xfrm>
        <a:custGeom>
          <a:avLst/>
          <a:gdLst/>
          <a:ahLst/>
          <a:cxnLst/>
          <a:rect l="0" t="0" r="0" b="0"/>
          <a:pathLst>
            <a:path>
              <a:moveTo>
                <a:pt x="45720" y="0"/>
              </a:moveTo>
              <a:lnTo>
                <a:pt x="45720" y="1468871"/>
              </a:lnTo>
              <a:lnTo>
                <a:pt x="68651" y="1468871"/>
              </a:lnTo>
            </a:path>
          </a:pathLst>
        </a:custGeom>
        <a:noFill/>
        <a:ln w="15875"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34EB39B-0E9B-4375-8CCC-D3325F18BE29}">
      <dsp:nvSpPr>
        <dsp:cNvPr id="0" name=""/>
        <dsp:cNvSpPr/>
      </dsp:nvSpPr>
      <dsp:spPr>
        <a:xfrm>
          <a:off x="5636393" y="1903031"/>
          <a:ext cx="108404" cy="845551"/>
        </a:xfrm>
        <a:custGeom>
          <a:avLst/>
          <a:gdLst/>
          <a:ahLst/>
          <a:cxnLst/>
          <a:rect l="0" t="0" r="0" b="0"/>
          <a:pathLst>
            <a:path>
              <a:moveTo>
                <a:pt x="0" y="0"/>
              </a:moveTo>
              <a:lnTo>
                <a:pt x="0" y="845551"/>
              </a:lnTo>
              <a:lnTo>
                <a:pt x="108404" y="845551"/>
              </a:lnTo>
            </a:path>
          </a:pathLst>
        </a:custGeom>
        <a:noFill/>
        <a:ln w="15875"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863C6DC-3574-4C64-9258-B5B777E4B6AD}">
      <dsp:nvSpPr>
        <dsp:cNvPr id="0" name=""/>
        <dsp:cNvSpPr/>
      </dsp:nvSpPr>
      <dsp:spPr>
        <a:xfrm>
          <a:off x="5636393" y="1903031"/>
          <a:ext cx="108404" cy="332439"/>
        </a:xfrm>
        <a:custGeom>
          <a:avLst/>
          <a:gdLst/>
          <a:ahLst/>
          <a:cxnLst/>
          <a:rect l="0" t="0" r="0" b="0"/>
          <a:pathLst>
            <a:path>
              <a:moveTo>
                <a:pt x="0" y="0"/>
              </a:moveTo>
              <a:lnTo>
                <a:pt x="0" y="332439"/>
              </a:lnTo>
              <a:lnTo>
                <a:pt x="108404" y="332439"/>
              </a:lnTo>
            </a:path>
          </a:pathLst>
        </a:custGeom>
        <a:noFill/>
        <a:ln w="15875"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304C17A-A178-432A-87CA-E3B6B121167D}">
      <dsp:nvSpPr>
        <dsp:cNvPr id="0" name=""/>
        <dsp:cNvSpPr/>
      </dsp:nvSpPr>
      <dsp:spPr>
        <a:xfrm>
          <a:off x="5879751" y="1389918"/>
          <a:ext cx="91440" cy="151765"/>
        </a:xfrm>
        <a:custGeom>
          <a:avLst/>
          <a:gdLst/>
          <a:ahLst/>
          <a:cxnLst/>
          <a:rect l="0" t="0" r="0" b="0"/>
          <a:pathLst>
            <a:path>
              <a:moveTo>
                <a:pt x="45720" y="0"/>
              </a:moveTo>
              <a:lnTo>
                <a:pt x="45720" y="151765"/>
              </a:lnTo>
            </a:path>
          </a:pathLst>
        </a:custGeom>
        <a:noFill/>
        <a:ln w="15875"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352AE70-BCF7-4305-A973-0E2290793A8E}">
      <dsp:nvSpPr>
        <dsp:cNvPr id="0" name=""/>
        <dsp:cNvSpPr/>
      </dsp:nvSpPr>
      <dsp:spPr>
        <a:xfrm>
          <a:off x="4161064" y="516409"/>
          <a:ext cx="1764406" cy="512162"/>
        </a:xfrm>
        <a:custGeom>
          <a:avLst/>
          <a:gdLst/>
          <a:ahLst/>
          <a:cxnLst/>
          <a:rect l="0" t="0" r="0" b="0"/>
          <a:pathLst>
            <a:path>
              <a:moveTo>
                <a:pt x="0" y="0"/>
              </a:moveTo>
              <a:lnTo>
                <a:pt x="0" y="436279"/>
              </a:lnTo>
              <a:lnTo>
                <a:pt x="1764406" y="436279"/>
              </a:lnTo>
              <a:lnTo>
                <a:pt x="1764406" y="512162"/>
              </a:lnTo>
            </a:path>
          </a:pathLst>
        </a:custGeom>
        <a:noFill/>
        <a:ln w="15875"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31123A1-85BB-4AFA-B013-2291BE57CD2D}">
      <dsp:nvSpPr>
        <dsp:cNvPr id="0" name=""/>
        <dsp:cNvSpPr/>
      </dsp:nvSpPr>
      <dsp:spPr>
        <a:xfrm>
          <a:off x="4761934" y="1903031"/>
          <a:ext cx="108404" cy="2109903"/>
        </a:xfrm>
        <a:custGeom>
          <a:avLst/>
          <a:gdLst/>
          <a:ahLst/>
          <a:cxnLst/>
          <a:rect l="0" t="0" r="0" b="0"/>
          <a:pathLst>
            <a:path>
              <a:moveTo>
                <a:pt x="0" y="0"/>
              </a:moveTo>
              <a:lnTo>
                <a:pt x="0" y="2109903"/>
              </a:lnTo>
              <a:lnTo>
                <a:pt x="108404" y="2109903"/>
              </a:lnTo>
            </a:path>
          </a:pathLst>
        </a:custGeom>
        <a:noFill/>
        <a:ln w="15875"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A7A2BCC-B7E2-4FA8-B387-AB213C953F25}">
      <dsp:nvSpPr>
        <dsp:cNvPr id="0" name=""/>
        <dsp:cNvSpPr/>
      </dsp:nvSpPr>
      <dsp:spPr>
        <a:xfrm>
          <a:off x="4761934" y="1903031"/>
          <a:ext cx="108404" cy="1442160"/>
        </a:xfrm>
        <a:custGeom>
          <a:avLst/>
          <a:gdLst/>
          <a:ahLst/>
          <a:cxnLst/>
          <a:rect l="0" t="0" r="0" b="0"/>
          <a:pathLst>
            <a:path>
              <a:moveTo>
                <a:pt x="0" y="0"/>
              </a:moveTo>
              <a:lnTo>
                <a:pt x="0" y="1442160"/>
              </a:lnTo>
              <a:lnTo>
                <a:pt x="108404" y="1442160"/>
              </a:lnTo>
            </a:path>
          </a:pathLst>
        </a:custGeom>
        <a:noFill/>
        <a:ln w="15875"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9BFA063-F094-4F72-A119-448B8DD098FE}">
      <dsp:nvSpPr>
        <dsp:cNvPr id="0" name=""/>
        <dsp:cNvSpPr/>
      </dsp:nvSpPr>
      <dsp:spPr>
        <a:xfrm>
          <a:off x="4761934" y="1903031"/>
          <a:ext cx="108404" cy="845551"/>
        </a:xfrm>
        <a:custGeom>
          <a:avLst/>
          <a:gdLst/>
          <a:ahLst/>
          <a:cxnLst/>
          <a:rect l="0" t="0" r="0" b="0"/>
          <a:pathLst>
            <a:path>
              <a:moveTo>
                <a:pt x="0" y="0"/>
              </a:moveTo>
              <a:lnTo>
                <a:pt x="0" y="845551"/>
              </a:lnTo>
              <a:lnTo>
                <a:pt x="108404" y="845551"/>
              </a:lnTo>
            </a:path>
          </a:pathLst>
        </a:custGeom>
        <a:noFill/>
        <a:ln w="15875"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71DC4EC-DD9D-41DE-AD70-056EF57D9EBD}">
      <dsp:nvSpPr>
        <dsp:cNvPr id="0" name=""/>
        <dsp:cNvSpPr/>
      </dsp:nvSpPr>
      <dsp:spPr>
        <a:xfrm>
          <a:off x="4761934" y="1903031"/>
          <a:ext cx="108404" cy="332439"/>
        </a:xfrm>
        <a:custGeom>
          <a:avLst/>
          <a:gdLst/>
          <a:ahLst/>
          <a:cxnLst/>
          <a:rect l="0" t="0" r="0" b="0"/>
          <a:pathLst>
            <a:path>
              <a:moveTo>
                <a:pt x="0" y="0"/>
              </a:moveTo>
              <a:lnTo>
                <a:pt x="0" y="332439"/>
              </a:lnTo>
              <a:lnTo>
                <a:pt x="108404" y="332439"/>
              </a:lnTo>
            </a:path>
          </a:pathLst>
        </a:custGeom>
        <a:noFill/>
        <a:ln w="15875"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D7DA156-354A-41C1-8371-647AE0DD0720}">
      <dsp:nvSpPr>
        <dsp:cNvPr id="0" name=""/>
        <dsp:cNvSpPr/>
      </dsp:nvSpPr>
      <dsp:spPr>
        <a:xfrm>
          <a:off x="5005291" y="1389918"/>
          <a:ext cx="91440" cy="151765"/>
        </a:xfrm>
        <a:custGeom>
          <a:avLst/>
          <a:gdLst/>
          <a:ahLst/>
          <a:cxnLst/>
          <a:rect l="0" t="0" r="0" b="0"/>
          <a:pathLst>
            <a:path>
              <a:moveTo>
                <a:pt x="45720" y="0"/>
              </a:moveTo>
              <a:lnTo>
                <a:pt x="45720" y="151765"/>
              </a:lnTo>
            </a:path>
          </a:pathLst>
        </a:custGeom>
        <a:noFill/>
        <a:ln w="15875"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3BDFC12-9D61-4FF5-ADED-BFF36C6DF4FE}">
      <dsp:nvSpPr>
        <dsp:cNvPr id="0" name=""/>
        <dsp:cNvSpPr/>
      </dsp:nvSpPr>
      <dsp:spPr>
        <a:xfrm>
          <a:off x="4161064" y="516409"/>
          <a:ext cx="889946" cy="512162"/>
        </a:xfrm>
        <a:custGeom>
          <a:avLst/>
          <a:gdLst/>
          <a:ahLst/>
          <a:cxnLst/>
          <a:rect l="0" t="0" r="0" b="0"/>
          <a:pathLst>
            <a:path>
              <a:moveTo>
                <a:pt x="0" y="0"/>
              </a:moveTo>
              <a:lnTo>
                <a:pt x="0" y="436279"/>
              </a:lnTo>
              <a:lnTo>
                <a:pt x="889946" y="436279"/>
              </a:lnTo>
              <a:lnTo>
                <a:pt x="889946" y="512162"/>
              </a:lnTo>
            </a:path>
          </a:pathLst>
        </a:custGeom>
        <a:noFill/>
        <a:ln w="15875"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8FF0021-96E3-4215-8C7B-52B9FBF94B5E}">
      <dsp:nvSpPr>
        <dsp:cNvPr id="0" name=""/>
        <dsp:cNvSpPr/>
      </dsp:nvSpPr>
      <dsp:spPr>
        <a:xfrm>
          <a:off x="3887474" y="1903031"/>
          <a:ext cx="108404" cy="3079416"/>
        </a:xfrm>
        <a:custGeom>
          <a:avLst/>
          <a:gdLst/>
          <a:ahLst/>
          <a:cxnLst/>
          <a:rect l="0" t="0" r="0" b="0"/>
          <a:pathLst>
            <a:path>
              <a:moveTo>
                <a:pt x="0" y="0"/>
              </a:moveTo>
              <a:lnTo>
                <a:pt x="0" y="3079416"/>
              </a:lnTo>
              <a:lnTo>
                <a:pt x="108404" y="3079416"/>
              </a:lnTo>
            </a:path>
          </a:pathLst>
        </a:custGeom>
        <a:noFill/>
        <a:ln w="15875"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BEC29F8-7AFD-4454-8063-04B005BC1CF3}">
      <dsp:nvSpPr>
        <dsp:cNvPr id="0" name=""/>
        <dsp:cNvSpPr/>
      </dsp:nvSpPr>
      <dsp:spPr>
        <a:xfrm>
          <a:off x="3887474" y="1903031"/>
          <a:ext cx="108404" cy="1774132"/>
        </a:xfrm>
        <a:custGeom>
          <a:avLst/>
          <a:gdLst/>
          <a:ahLst/>
          <a:cxnLst/>
          <a:rect l="0" t="0" r="0" b="0"/>
          <a:pathLst>
            <a:path>
              <a:moveTo>
                <a:pt x="0" y="0"/>
              </a:moveTo>
              <a:lnTo>
                <a:pt x="0" y="1774132"/>
              </a:lnTo>
              <a:lnTo>
                <a:pt x="108404" y="1774132"/>
              </a:lnTo>
            </a:path>
          </a:pathLst>
        </a:custGeom>
        <a:noFill/>
        <a:ln w="15875"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6D46259-F41D-446A-8B3C-2C929E13E732}">
      <dsp:nvSpPr>
        <dsp:cNvPr id="0" name=""/>
        <dsp:cNvSpPr/>
      </dsp:nvSpPr>
      <dsp:spPr>
        <a:xfrm>
          <a:off x="3887474" y="1903031"/>
          <a:ext cx="108404" cy="845551"/>
        </a:xfrm>
        <a:custGeom>
          <a:avLst/>
          <a:gdLst/>
          <a:ahLst/>
          <a:cxnLst/>
          <a:rect l="0" t="0" r="0" b="0"/>
          <a:pathLst>
            <a:path>
              <a:moveTo>
                <a:pt x="0" y="0"/>
              </a:moveTo>
              <a:lnTo>
                <a:pt x="0" y="845551"/>
              </a:lnTo>
              <a:lnTo>
                <a:pt x="108404" y="845551"/>
              </a:lnTo>
            </a:path>
          </a:pathLst>
        </a:custGeom>
        <a:noFill/>
        <a:ln w="15875"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AC2360F-4D69-4CB5-93C5-2E306D87318D}">
      <dsp:nvSpPr>
        <dsp:cNvPr id="0" name=""/>
        <dsp:cNvSpPr/>
      </dsp:nvSpPr>
      <dsp:spPr>
        <a:xfrm>
          <a:off x="3887474" y="1903031"/>
          <a:ext cx="108404" cy="332439"/>
        </a:xfrm>
        <a:custGeom>
          <a:avLst/>
          <a:gdLst/>
          <a:ahLst/>
          <a:cxnLst/>
          <a:rect l="0" t="0" r="0" b="0"/>
          <a:pathLst>
            <a:path>
              <a:moveTo>
                <a:pt x="0" y="0"/>
              </a:moveTo>
              <a:lnTo>
                <a:pt x="0" y="332439"/>
              </a:lnTo>
              <a:lnTo>
                <a:pt x="108404" y="332439"/>
              </a:lnTo>
            </a:path>
          </a:pathLst>
        </a:custGeom>
        <a:noFill/>
        <a:ln w="15875"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8A3A585-AEAD-49F5-993A-02933125DAFB}">
      <dsp:nvSpPr>
        <dsp:cNvPr id="0" name=""/>
        <dsp:cNvSpPr/>
      </dsp:nvSpPr>
      <dsp:spPr>
        <a:xfrm>
          <a:off x="4130832" y="1389918"/>
          <a:ext cx="91440" cy="151765"/>
        </a:xfrm>
        <a:custGeom>
          <a:avLst/>
          <a:gdLst/>
          <a:ahLst/>
          <a:cxnLst/>
          <a:rect l="0" t="0" r="0" b="0"/>
          <a:pathLst>
            <a:path>
              <a:moveTo>
                <a:pt x="45720" y="0"/>
              </a:moveTo>
              <a:lnTo>
                <a:pt x="45720" y="151765"/>
              </a:lnTo>
            </a:path>
          </a:pathLst>
        </a:custGeom>
        <a:noFill/>
        <a:ln w="15875"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19CADD8-2B33-4923-9083-329C8E19BD28}">
      <dsp:nvSpPr>
        <dsp:cNvPr id="0" name=""/>
        <dsp:cNvSpPr/>
      </dsp:nvSpPr>
      <dsp:spPr>
        <a:xfrm>
          <a:off x="4115344" y="516409"/>
          <a:ext cx="91440" cy="512162"/>
        </a:xfrm>
        <a:custGeom>
          <a:avLst/>
          <a:gdLst/>
          <a:ahLst/>
          <a:cxnLst/>
          <a:rect l="0" t="0" r="0" b="0"/>
          <a:pathLst>
            <a:path>
              <a:moveTo>
                <a:pt x="45720" y="0"/>
              </a:moveTo>
              <a:lnTo>
                <a:pt x="45720" y="436279"/>
              </a:lnTo>
              <a:lnTo>
                <a:pt x="61207" y="436279"/>
              </a:lnTo>
              <a:lnTo>
                <a:pt x="61207" y="512162"/>
              </a:lnTo>
            </a:path>
          </a:pathLst>
        </a:custGeom>
        <a:noFill/>
        <a:ln w="15875"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B18000F-1700-440B-ABFD-151F1607111A}">
      <dsp:nvSpPr>
        <dsp:cNvPr id="0" name=""/>
        <dsp:cNvSpPr/>
      </dsp:nvSpPr>
      <dsp:spPr>
        <a:xfrm>
          <a:off x="3013015" y="1903031"/>
          <a:ext cx="108404" cy="2837204"/>
        </a:xfrm>
        <a:custGeom>
          <a:avLst/>
          <a:gdLst/>
          <a:ahLst/>
          <a:cxnLst/>
          <a:rect l="0" t="0" r="0" b="0"/>
          <a:pathLst>
            <a:path>
              <a:moveTo>
                <a:pt x="0" y="0"/>
              </a:moveTo>
              <a:lnTo>
                <a:pt x="0" y="2837204"/>
              </a:lnTo>
              <a:lnTo>
                <a:pt x="108404" y="2837204"/>
              </a:lnTo>
            </a:path>
          </a:pathLst>
        </a:custGeom>
        <a:noFill/>
        <a:ln w="15875"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C9E43BD-F98C-4B2F-9186-4503616D47C0}">
      <dsp:nvSpPr>
        <dsp:cNvPr id="0" name=""/>
        <dsp:cNvSpPr/>
      </dsp:nvSpPr>
      <dsp:spPr>
        <a:xfrm>
          <a:off x="3013015" y="1903031"/>
          <a:ext cx="108404" cy="1771960"/>
        </a:xfrm>
        <a:custGeom>
          <a:avLst/>
          <a:gdLst/>
          <a:ahLst/>
          <a:cxnLst/>
          <a:rect l="0" t="0" r="0" b="0"/>
          <a:pathLst>
            <a:path>
              <a:moveTo>
                <a:pt x="0" y="0"/>
              </a:moveTo>
              <a:lnTo>
                <a:pt x="0" y="1771960"/>
              </a:lnTo>
              <a:lnTo>
                <a:pt x="108404" y="1771960"/>
              </a:lnTo>
            </a:path>
          </a:pathLst>
        </a:custGeom>
        <a:noFill/>
        <a:ln w="15875"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ACE50EB-8691-414E-AF8B-368630F5E404}">
      <dsp:nvSpPr>
        <dsp:cNvPr id="0" name=""/>
        <dsp:cNvSpPr/>
      </dsp:nvSpPr>
      <dsp:spPr>
        <a:xfrm>
          <a:off x="3013015" y="1903031"/>
          <a:ext cx="108404" cy="925389"/>
        </a:xfrm>
        <a:custGeom>
          <a:avLst/>
          <a:gdLst/>
          <a:ahLst/>
          <a:cxnLst/>
          <a:rect l="0" t="0" r="0" b="0"/>
          <a:pathLst>
            <a:path>
              <a:moveTo>
                <a:pt x="0" y="0"/>
              </a:moveTo>
              <a:lnTo>
                <a:pt x="0" y="925389"/>
              </a:lnTo>
              <a:lnTo>
                <a:pt x="108404" y="925389"/>
              </a:lnTo>
            </a:path>
          </a:pathLst>
        </a:custGeom>
        <a:noFill/>
        <a:ln w="15875"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D7B88EB-AD95-443A-930A-78FE970A561B}">
      <dsp:nvSpPr>
        <dsp:cNvPr id="0" name=""/>
        <dsp:cNvSpPr/>
      </dsp:nvSpPr>
      <dsp:spPr>
        <a:xfrm>
          <a:off x="3013015" y="1903031"/>
          <a:ext cx="108404" cy="332439"/>
        </a:xfrm>
        <a:custGeom>
          <a:avLst/>
          <a:gdLst/>
          <a:ahLst/>
          <a:cxnLst/>
          <a:rect l="0" t="0" r="0" b="0"/>
          <a:pathLst>
            <a:path>
              <a:moveTo>
                <a:pt x="0" y="0"/>
              </a:moveTo>
              <a:lnTo>
                <a:pt x="0" y="332439"/>
              </a:lnTo>
              <a:lnTo>
                <a:pt x="108404" y="332439"/>
              </a:lnTo>
            </a:path>
          </a:pathLst>
        </a:custGeom>
        <a:noFill/>
        <a:ln w="15875"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75AF5EE-EDF1-4BCE-B1DA-E3A96F10A145}">
      <dsp:nvSpPr>
        <dsp:cNvPr id="0" name=""/>
        <dsp:cNvSpPr/>
      </dsp:nvSpPr>
      <dsp:spPr>
        <a:xfrm>
          <a:off x="3256372" y="1389918"/>
          <a:ext cx="91440" cy="151765"/>
        </a:xfrm>
        <a:custGeom>
          <a:avLst/>
          <a:gdLst/>
          <a:ahLst/>
          <a:cxnLst/>
          <a:rect l="0" t="0" r="0" b="0"/>
          <a:pathLst>
            <a:path>
              <a:moveTo>
                <a:pt x="45720" y="0"/>
              </a:moveTo>
              <a:lnTo>
                <a:pt x="45720" y="151765"/>
              </a:lnTo>
            </a:path>
          </a:pathLst>
        </a:custGeom>
        <a:noFill/>
        <a:ln w="15875"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3F4145F-5ED5-46E5-B641-D0A6C9C6103B}">
      <dsp:nvSpPr>
        <dsp:cNvPr id="0" name=""/>
        <dsp:cNvSpPr/>
      </dsp:nvSpPr>
      <dsp:spPr>
        <a:xfrm>
          <a:off x="3302092" y="516409"/>
          <a:ext cx="858972" cy="512162"/>
        </a:xfrm>
        <a:custGeom>
          <a:avLst/>
          <a:gdLst/>
          <a:ahLst/>
          <a:cxnLst/>
          <a:rect l="0" t="0" r="0" b="0"/>
          <a:pathLst>
            <a:path>
              <a:moveTo>
                <a:pt x="858972" y="0"/>
              </a:moveTo>
              <a:lnTo>
                <a:pt x="858972" y="436279"/>
              </a:lnTo>
              <a:lnTo>
                <a:pt x="0" y="436279"/>
              </a:lnTo>
              <a:lnTo>
                <a:pt x="0" y="512162"/>
              </a:lnTo>
            </a:path>
          </a:pathLst>
        </a:custGeom>
        <a:noFill/>
        <a:ln w="15875"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3FF12A8-5E1B-43C1-A293-91580DC43CB8}">
      <dsp:nvSpPr>
        <dsp:cNvPr id="0" name=""/>
        <dsp:cNvSpPr/>
      </dsp:nvSpPr>
      <dsp:spPr>
        <a:xfrm>
          <a:off x="2138555" y="1903031"/>
          <a:ext cx="108404" cy="2704530"/>
        </a:xfrm>
        <a:custGeom>
          <a:avLst/>
          <a:gdLst/>
          <a:ahLst/>
          <a:cxnLst/>
          <a:rect l="0" t="0" r="0" b="0"/>
          <a:pathLst>
            <a:path>
              <a:moveTo>
                <a:pt x="0" y="0"/>
              </a:moveTo>
              <a:lnTo>
                <a:pt x="0" y="2704530"/>
              </a:lnTo>
              <a:lnTo>
                <a:pt x="108404" y="2704530"/>
              </a:lnTo>
            </a:path>
          </a:pathLst>
        </a:custGeom>
        <a:noFill/>
        <a:ln w="15875"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3118A91-4B3A-4078-B3C8-AC0D7D3FDB0A}">
      <dsp:nvSpPr>
        <dsp:cNvPr id="0" name=""/>
        <dsp:cNvSpPr/>
      </dsp:nvSpPr>
      <dsp:spPr>
        <a:xfrm>
          <a:off x="2138555" y="1903031"/>
          <a:ext cx="108404" cy="1628334"/>
        </a:xfrm>
        <a:custGeom>
          <a:avLst/>
          <a:gdLst/>
          <a:ahLst/>
          <a:cxnLst/>
          <a:rect l="0" t="0" r="0" b="0"/>
          <a:pathLst>
            <a:path>
              <a:moveTo>
                <a:pt x="0" y="0"/>
              </a:moveTo>
              <a:lnTo>
                <a:pt x="0" y="1628334"/>
              </a:lnTo>
              <a:lnTo>
                <a:pt x="108404" y="1628334"/>
              </a:lnTo>
            </a:path>
          </a:pathLst>
        </a:custGeom>
        <a:noFill/>
        <a:ln w="15875"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58A49E0-66FD-4CA5-A903-68647B35787A}">
      <dsp:nvSpPr>
        <dsp:cNvPr id="0" name=""/>
        <dsp:cNvSpPr/>
      </dsp:nvSpPr>
      <dsp:spPr>
        <a:xfrm>
          <a:off x="2138555" y="1903031"/>
          <a:ext cx="108404" cy="845551"/>
        </a:xfrm>
        <a:custGeom>
          <a:avLst/>
          <a:gdLst/>
          <a:ahLst/>
          <a:cxnLst/>
          <a:rect l="0" t="0" r="0" b="0"/>
          <a:pathLst>
            <a:path>
              <a:moveTo>
                <a:pt x="0" y="0"/>
              </a:moveTo>
              <a:lnTo>
                <a:pt x="0" y="845551"/>
              </a:lnTo>
              <a:lnTo>
                <a:pt x="108404" y="845551"/>
              </a:lnTo>
            </a:path>
          </a:pathLst>
        </a:custGeom>
        <a:noFill/>
        <a:ln w="15875"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A184E45-4F51-477E-B012-B3A9C7F8C37A}">
      <dsp:nvSpPr>
        <dsp:cNvPr id="0" name=""/>
        <dsp:cNvSpPr/>
      </dsp:nvSpPr>
      <dsp:spPr>
        <a:xfrm>
          <a:off x="2138555" y="1903031"/>
          <a:ext cx="108404" cy="332439"/>
        </a:xfrm>
        <a:custGeom>
          <a:avLst/>
          <a:gdLst/>
          <a:ahLst/>
          <a:cxnLst/>
          <a:rect l="0" t="0" r="0" b="0"/>
          <a:pathLst>
            <a:path>
              <a:moveTo>
                <a:pt x="0" y="0"/>
              </a:moveTo>
              <a:lnTo>
                <a:pt x="0" y="332439"/>
              </a:lnTo>
              <a:lnTo>
                <a:pt x="108404" y="332439"/>
              </a:lnTo>
            </a:path>
          </a:pathLst>
        </a:custGeom>
        <a:noFill/>
        <a:ln w="15875"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0524FD5-0F57-413C-8BB0-E4B9EF56BA15}">
      <dsp:nvSpPr>
        <dsp:cNvPr id="0" name=""/>
        <dsp:cNvSpPr/>
      </dsp:nvSpPr>
      <dsp:spPr>
        <a:xfrm>
          <a:off x="2381913" y="1389918"/>
          <a:ext cx="91440" cy="151765"/>
        </a:xfrm>
        <a:custGeom>
          <a:avLst/>
          <a:gdLst/>
          <a:ahLst/>
          <a:cxnLst/>
          <a:rect l="0" t="0" r="0" b="0"/>
          <a:pathLst>
            <a:path>
              <a:moveTo>
                <a:pt x="45720" y="0"/>
              </a:moveTo>
              <a:lnTo>
                <a:pt x="45720" y="151765"/>
              </a:lnTo>
            </a:path>
          </a:pathLst>
        </a:custGeom>
        <a:noFill/>
        <a:ln w="15875"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675C922-8706-4EA8-B5A7-C766D598285B}">
      <dsp:nvSpPr>
        <dsp:cNvPr id="0" name=""/>
        <dsp:cNvSpPr/>
      </dsp:nvSpPr>
      <dsp:spPr>
        <a:xfrm>
          <a:off x="2427633" y="516409"/>
          <a:ext cx="1733431" cy="512162"/>
        </a:xfrm>
        <a:custGeom>
          <a:avLst/>
          <a:gdLst/>
          <a:ahLst/>
          <a:cxnLst/>
          <a:rect l="0" t="0" r="0" b="0"/>
          <a:pathLst>
            <a:path>
              <a:moveTo>
                <a:pt x="1733431" y="0"/>
              </a:moveTo>
              <a:lnTo>
                <a:pt x="1733431" y="436279"/>
              </a:lnTo>
              <a:lnTo>
                <a:pt x="0" y="436279"/>
              </a:lnTo>
              <a:lnTo>
                <a:pt x="0" y="512162"/>
              </a:lnTo>
            </a:path>
          </a:pathLst>
        </a:custGeom>
        <a:noFill/>
        <a:ln w="15875"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C7BEFF9-A12D-4306-9E59-641B845DE893}">
      <dsp:nvSpPr>
        <dsp:cNvPr id="0" name=""/>
        <dsp:cNvSpPr/>
      </dsp:nvSpPr>
      <dsp:spPr>
        <a:xfrm>
          <a:off x="3515963" y="155062"/>
          <a:ext cx="1290203" cy="361346"/>
        </a:xfrm>
        <a:prstGeom prst="rect">
          <a:avLst/>
        </a:prstGeom>
        <a:solidFill>
          <a:schemeClr val="accent4">
            <a:tint val="69000"/>
            <a:satMod val="105000"/>
            <a:lumMod val="110000"/>
          </a:schemeClr>
        </a:solidFill>
        <a:ln w="9525" cap="flat" cmpd="sng" algn="ctr">
          <a:solidFill>
            <a:schemeClr val="accent4">
              <a:shade val="60000"/>
            </a:schemeClr>
          </a:solidFill>
          <a:prstDash val="solid"/>
        </a:ln>
        <a:effectLst/>
      </dsp:spPr>
      <dsp:style>
        <a:lnRef idx="1">
          <a:schemeClr val="accent4"/>
        </a:lnRef>
        <a:fillRef idx="2">
          <a:schemeClr val="accent4"/>
        </a:fillRef>
        <a:effectRef idx="1">
          <a:schemeClr val="accent4"/>
        </a:effectRef>
        <a:fontRef idx="minor">
          <a:schemeClr val="dk1"/>
        </a:fontRef>
      </dsp:style>
      <dsp:txBody>
        <a:bodyPr spcFirstLastPara="0" vert="horz" wrap="square" lIns="6985" tIns="6985" rIns="6985" bIns="6985" numCol="1" spcCol="1270" anchor="ctr" anchorCtr="0">
          <a:noAutofit/>
        </a:bodyPr>
        <a:lstStyle/>
        <a:p>
          <a:pPr lvl="0" algn="ctr" defTabSz="466725">
            <a:lnSpc>
              <a:spcPct val="90000"/>
            </a:lnSpc>
            <a:spcBef>
              <a:spcPct val="0"/>
            </a:spcBef>
            <a:spcAft>
              <a:spcPct val="35000"/>
            </a:spcAft>
          </a:pPr>
          <a:r>
            <a:rPr lang="es-MX" sz="1050" b="1" kern="1200" dirty="0" smtClean="0">
              <a:latin typeface="Arial" panose="020B0604020202020204" pitchFamily="34" charset="0"/>
              <a:cs typeface="Arial" panose="020B0604020202020204" pitchFamily="34" charset="0"/>
            </a:rPr>
            <a:t>ÁREAS </a:t>
          </a:r>
          <a:r>
            <a:rPr lang="es-MX" sz="1050" b="1" kern="1200" dirty="0">
              <a:latin typeface="Arial" panose="020B0604020202020204" pitchFamily="34" charset="0"/>
              <a:cs typeface="Arial" panose="020B0604020202020204" pitchFamily="34" charset="0"/>
            </a:rPr>
            <a:t>DE </a:t>
          </a:r>
          <a:r>
            <a:rPr lang="es-MX" sz="1050" b="1" kern="1200" dirty="0" smtClean="0">
              <a:latin typeface="Arial" panose="020B0604020202020204" pitchFamily="34" charset="0"/>
              <a:cs typeface="Arial" panose="020B0604020202020204" pitchFamily="34" charset="0"/>
            </a:rPr>
            <a:t>ACENTUACIÓN</a:t>
          </a:r>
          <a:endParaRPr lang="es-MX" sz="1050" b="1" kern="1200" dirty="0">
            <a:latin typeface="Arial" panose="020B0604020202020204" pitchFamily="34" charset="0"/>
            <a:cs typeface="Arial" panose="020B0604020202020204" pitchFamily="34" charset="0"/>
          </a:endParaRPr>
        </a:p>
      </dsp:txBody>
      <dsp:txXfrm>
        <a:off x="3515963" y="155062"/>
        <a:ext cx="1290203" cy="361346"/>
      </dsp:txXfrm>
    </dsp:sp>
    <dsp:sp modelId="{7FBFD147-B96B-4481-8846-E206FAAC1E96}">
      <dsp:nvSpPr>
        <dsp:cNvPr id="0" name=""/>
        <dsp:cNvSpPr/>
      </dsp:nvSpPr>
      <dsp:spPr>
        <a:xfrm>
          <a:off x="2066286" y="1028571"/>
          <a:ext cx="722693" cy="361346"/>
        </a:xfrm>
        <a:prstGeom prst="rect">
          <a:avLst/>
        </a:prstGeom>
        <a:solidFill>
          <a:srgbClr val="4049F6"/>
        </a:solidFill>
        <a:ln w="9525" cap="flat" cmpd="sng" algn="ctr">
          <a:solidFill>
            <a:schemeClr val="accent2">
              <a:shade val="60000"/>
            </a:schemeClr>
          </a:solidFill>
          <a:prstDash val="solid"/>
        </a:ln>
        <a:effectLst/>
      </dsp:spPr>
      <dsp:style>
        <a:lnRef idx="1">
          <a:schemeClr val="accent2"/>
        </a:lnRef>
        <a:fillRef idx="2">
          <a:schemeClr val="accent2"/>
        </a:fillRef>
        <a:effectRef idx="1">
          <a:schemeClr val="accent2"/>
        </a:effectRef>
        <a:fontRef idx="minor">
          <a:schemeClr val="dk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s-MX" sz="800" b="1" kern="1200" dirty="0">
              <a:latin typeface="Arial" panose="020B0604020202020204" pitchFamily="34" charset="0"/>
              <a:cs typeface="Arial" panose="020B0604020202020204" pitchFamily="34" charset="0"/>
            </a:rPr>
            <a:t>ECONOMICO ADMINISTRATIVA</a:t>
          </a:r>
        </a:p>
      </dsp:txBody>
      <dsp:txXfrm>
        <a:off x="2066286" y="1028571"/>
        <a:ext cx="722693" cy="361346"/>
      </dsp:txXfrm>
    </dsp:sp>
    <dsp:sp modelId="{C977405B-C41F-461D-AD4B-BDD0FBAD2CF4}">
      <dsp:nvSpPr>
        <dsp:cNvPr id="0" name=""/>
        <dsp:cNvSpPr/>
      </dsp:nvSpPr>
      <dsp:spPr>
        <a:xfrm>
          <a:off x="2066286" y="1541684"/>
          <a:ext cx="722693" cy="361346"/>
        </a:xfrm>
        <a:prstGeom prst="rect">
          <a:avLst/>
        </a:prstGeom>
        <a:solidFill>
          <a:schemeClr val="accent6">
            <a:lumMod val="75000"/>
          </a:schemeClr>
        </a:solidFill>
        <a:ln w="15875"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lvl="0" algn="ctr" defTabSz="222250">
            <a:lnSpc>
              <a:spcPct val="90000"/>
            </a:lnSpc>
            <a:spcBef>
              <a:spcPct val="0"/>
            </a:spcBef>
            <a:spcAft>
              <a:spcPct val="35000"/>
            </a:spcAft>
          </a:pPr>
          <a:r>
            <a:rPr lang="es-MX" sz="500" kern="1200"/>
            <a:t>OPTATIVAS</a:t>
          </a:r>
        </a:p>
      </dsp:txBody>
      <dsp:txXfrm>
        <a:off x="2066286" y="1541684"/>
        <a:ext cx="722693" cy="361346"/>
      </dsp:txXfrm>
    </dsp:sp>
    <dsp:sp modelId="{64A8D18B-3038-4E41-811D-49566DB90B81}">
      <dsp:nvSpPr>
        <dsp:cNvPr id="0" name=""/>
        <dsp:cNvSpPr/>
      </dsp:nvSpPr>
      <dsp:spPr>
        <a:xfrm>
          <a:off x="2246959" y="2054796"/>
          <a:ext cx="722693" cy="361346"/>
        </a:xfrm>
        <a:prstGeom prst="rect">
          <a:avLst/>
        </a:prstGeom>
        <a:solidFill>
          <a:srgbClr val="00B0F0"/>
        </a:solidFill>
        <a:ln w="15875"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445" tIns="4445" rIns="4445" bIns="4445" numCol="1" spcCol="1270" anchor="ctr" anchorCtr="0">
          <a:noAutofit/>
        </a:bodyPr>
        <a:lstStyle/>
        <a:p>
          <a:pPr lvl="0" algn="ctr" defTabSz="311150">
            <a:lnSpc>
              <a:spcPct val="90000"/>
            </a:lnSpc>
            <a:spcBef>
              <a:spcPct val="0"/>
            </a:spcBef>
            <a:spcAft>
              <a:spcPct val="35000"/>
            </a:spcAft>
          </a:pPr>
          <a:r>
            <a:rPr lang="es-MX" sz="700" kern="1200"/>
            <a:t>SEXTO PERIODO</a:t>
          </a:r>
        </a:p>
        <a:p>
          <a:pPr lvl="0" algn="ctr" defTabSz="311150">
            <a:lnSpc>
              <a:spcPct val="90000"/>
            </a:lnSpc>
            <a:spcBef>
              <a:spcPct val="0"/>
            </a:spcBef>
            <a:spcAft>
              <a:spcPct val="35000"/>
            </a:spcAft>
          </a:pPr>
          <a:r>
            <a:rPr lang="es-MX" sz="700" kern="1200"/>
            <a:t>*Produccion</a:t>
          </a:r>
        </a:p>
      </dsp:txBody>
      <dsp:txXfrm>
        <a:off x="2246959" y="2054796"/>
        <a:ext cx="722693" cy="361346"/>
      </dsp:txXfrm>
    </dsp:sp>
    <dsp:sp modelId="{BD544344-E657-46B2-80A9-D1350ABC9D21}">
      <dsp:nvSpPr>
        <dsp:cNvPr id="0" name=""/>
        <dsp:cNvSpPr/>
      </dsp:nvSpPr>
      <dsp:spPr>
        <a:xfrm>
          <a:off x="2246959" y="2567909"/>
          <a:ext cx="722693" cy="361346"/>
        </a:xfrm>
        <a:prstGeom prst="rect">
          <a:avLst/>
        </a:prstGeom>
        <a:solidFill>
          <a:srgbClr val="954ECA"/>
        </a:solidFill>
        <a:ln w="15875"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445" tIns="4445" rIns="4445" bIns="4445" numCol="1" spcCol="1270" anchor="ctr" anchorCtr="0">
          <a:noAutofit/>
        </a:bodyPr>
        <a:lstStyle/>
        <a:p>
          <a:pPr lvl="0" algn="ctr" defTabSz="311150">
            <a:lnSpc>
              <a:spcPct val="90000"/>
            </a:lnSpc>
            <a:spcBef>
              <a:spcPct val="0"/>
            </a:spcBef>
            <a:spcAft>
              <a:spcPct val="35000"/>
            </a:spcAft>
          </a:pPr>
          <a:r>
            <a:rPr lang="es-MX" sz="700" kern="1200" dirty="0"/>
            <a:t>SEPTIMO PERIDO</a:t>
          </a:r>
        </a:p>
        <a:p>
          <a:pPr lvl="0" algn="ctr" defTabSz="311150">
            <a:lnSpc>
              <a:spcPct val="90000"/>
            </a:lnSpc>
            <a:spcBef>
              <a:spcPct val="0"/>
            </a:spcBef>
            <a:spcAft>
              <a:spcPct val="35000"/>
            </a:spcAft>
          </a:pPr>
          <a:r>
            <a:rPr lang="es-MX" sz="700" kern="1200" smtClean="0"/>
            <a:t>*Econoia </a:t>
          </a:r>
          <a:r>
            <a:rPr lang="es-MX" sz="700" kern="1200" dirty="0"/>
            <a:t>industrial</a:t>
          </a:r>
        </a:p>
      </dsp:txBody>
      <dsp:txXfrm>
        <a:off x="2246959" y="2567909"/>
        <a:ext cx="722693" cy="361346"/>
      </dsp:txXfrm>
    </dsp:sp>
    <dsp:sp modelId="{5B8C4965-3FDA-4E25-859E-30C27EF565E6}">
      <dsp:nvSpPr>
        <dsp:cNvPr id="0" name=""/>
        <dsp:cNvSpPr/>
      </dsp:nvSpPr>
      <dsp:spPr>
        <a:xfrm>
          <a:off x="2246959" y="3081022"/>
          <a:ext cx="722693" cy="900686"/>
        </a:xfrm>
        <a:prstGeom prst="rect">
          <a:avLst/>
        </a:prstGeom>
        <a:solidFill>
          <a:srgbClr val="00FFCC"/>
        </a:solidFill>
        <a:ln w="15875"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445" tIns="4445" rIns="4445" bIns="4445" numCol="1" spcCol="1270" anchor="ctr" anchorCtr="0">
          <a:noAutofit/>
        </a:bodyPr>
        <a:lstStyle/>
        <a:p>
          <a:pPr lvl="0" algn="ctr" defTabSz="311150">
            <a:lnSpc>
              <a:spcPct val="90000"/>
            </a:lnSpc>
            <a:spcBef>
              <a:spcPct val="0"/>
            </a:spcBef>
            <a:spcAft>
              <a:spcPct val="35000"/>
            </a:spcAft>
          </a:pPr>
          <a:r>
            <a:rPr lang="es-MX" sz="700" kern="1200" dirty="0"/>
            <a:t>OCTAVO PERIODO</a:t>
          </a:r>
        </a:p>
        <a:p>
          <a:pPr lvl="0" algn="ctr" defTabSz="311150">
            <a:lnSpc>
              <a:spcPct val="90000"/>
            </a:lnSpc>
            <a:spcBef>
              <a:spcPct val="0"/>
            </a:spcBef>
            <a:spcAft>
              <a:spcPct val="35000"/>
            </a:spcAft>
          </a:pPr>
          <a:r>
            <a:rPr lang="es-MX" sz="700" kern="1200" dirty="0"/>
            <a:t>*Mercadotecnia</a:t>
          </a:r>
        </a:p>
        <a:p>
          <a:pPr lvl="0" algn="ctr" defTabSz="311150">
            <a:lnSpc>
              <a:spcPct val="90000"/>
            </a:lnSpc>
            <a:spcBef>
              <a:spcPct val="0"/>
            </a:spcBef>
            <a:spcAft>
              <a:spcPct val="35000"/>
            </a:spcAft>
          </a:pPr>
          <a:r>
            <a:rPr lang="es-MX" sz="700" kern="1200" smtClean="0"/>
            <a:t>*Innovacion </a:t>
          </a:r>
          <a:r>
            <a:rPr lang="es-MX" sz="700" kern="1200" dirty="0"/>
            <a:t>y entorno de negocios</a:t>
          </a:r>
        </a:p>
      </dsp:txBody>
      <dsp:txXfrm>
        <a:off x="2246959" y="3081022"/>
        <a:ext cx="722693" cy="900686"/>
      </dsp:txXfrm>
    </dsp:sp>
    <dsp:sp modelId="{C049619B-374B-40B3-BBBB-5B4A81EE13D0}">
      <dsp:nvSpPr>
        <dsp:cNvPr id="0" name=""/>
        <dsp:cNvSpPr/>
      </dsp:nvSpPr>
      <dsp:spPr>
        <a:xfrm>
          <a:off x="2246959" y="4133474"/>
          <a:ext cx="722693" cy="948174"/>
        </a:xfrm>
        <a:prstGeom prst="rect">
          <a:avLst/>
        </a:prstGeom>
        <a:solidFill>
          <a:schemeClr val="accent3">
            <a:lumMod val="75000"/>
          </a:schemeClr>
        </a:solidFill>
        <a:ln w="15875"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445" tIns="4445" rIns="4445" bIns="4445" numCol="1" spcCol="1270" anchor="ctr" anchorCtr="0">
          <a:noAutofit/>
        </a:bodyPr>
        <a:lstStyle/>
        <a:p>
          <a:pPr lvl="0" algn="ctr" defTabSz="311150">
            <a:lnSpc>
              <a:spcPct val="90000"/>
            </a:lnSpc>
            <a:spcBef>
              <a:spcPct val="0"/>
            </a:spcBef>
            <a:spcAft>
              <a:spcPct val="35000"/>
            </a:spcAft>
          </a:pPr>
          <a:r>
            <a:rPr lang="es-MX" sz="700" kern="1200" dirty="0"/>
            <a:t>NOVENO PERIODO</a:t>
          </a:r>
        </a:p>
        <a:p>
          <a:pPr lvl="0" algn="ctr" defTabSz="311150">
            <a:lnSpc>
              <a:spcPct val="90000"/>
            </a:lnSpc>
            <a:spcBef>
              <a:spcPct val="0"/>
            </a:spcBef>
            <a:spcAft>
              <a:spcPct val="35000"/>
            </a:spcAft>
          </a:pPr>
          <a:r>
            <a:rPr lang="es-MX" sz="700" kern="1200" dirty="0"/>
            <a:t>*Desarrollo organizacional</a:t>
          </a:r>
        </a:p>
        <a:p>
          <a:pPr lvl="0" algn="ctr" defTabSz="311150">
            <a:lnSpc>
              <a:spcPct val="90000"/>
            </a:lnSpc>
            <a:spcBef>
              <a:spcPct val="0"/>
            </a:spcBef>
            <a:spcAft>
              <a:spcPct val="35000"/>
            </a:spcAft>
          </a:pPr>
          <a:r>
            <a:rPr lang="es-MX" sz="700" kern="1200" dirty="0" smtClean="0"/>
            <a:t>*Macroeconomía</a:t>
          </a:r>
          <a:endParaRPr lang="es-MX" sz="700" kern="1200" dirty="0"/>
        </a:p>
      </dsp:txBody>
      <dsp:txXfrm>
        <a:off x="2246959" y="4133474"/>
        <a:ext cx="722693" cy="948174"/>
      </dsp:txXfrm>
    </dsp:sp>
    <dsp:sp modelId="{CE4EA3DA-F621-44AA-99B7-C432685F0207}">
      <dsp:nvSpPr>
        <dsp:cNvPr id="0" name=""/>
        <dsp:cNvSpPr/>
      </dsp:nvSpPr>
      <dsp:spPr>
        <a:xfrm>
          <a:off x="2940745" y="1028571"/>
          <a:ext cx="722693" cy="361346"/>
        </a:xfrm>
        <a:prstGeom prst="rect">
          <a:avLst/>
        </a:prstGeom>
        <a:solidFill>
          <a:srgbClr val="DC1E2C"/>
        </a:solidFill>
        <a:ln w="9525" cap="flat" cmpd="sng" algn="ctr">
          <a:solidFill>
            <a:schemeClr val="accent3">
              <a:shade val="60000"/>
            </a:schemeClr>
          </a:solidFill>
          <a:prstDash val="solid"/>
        </a:ln>
        <a:effectLst/>
      </dsp:spPr>
      <dsp:style>
        <a:lnRef idx="1">
          <a:schemeClr val="accent3"/>
        </a:lnRef>
        <a:fillRef idx="2">
          <a:schemeClr val="accent3"/>
        </a:fillRef>
        <a:effectRef idx="1">
          <a:schemeClr val="accent3"/>
        </a:effectRef>
        <a:fontRef idx="minor">
          <a:schemeClr val="dk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s-MX" sz="800" b="1" kern="1200">
              <a:latin typeface="Arial" panose="020B0604020202020204" pitchFamily="34" charset="0"/>
              <a:cs typeface="Arial" panose="020B0604020202020204" pitchFamily="34" charset="0"/>
            </a:rPr>
            <a:t>TECNOLOGIA DE MATERIALES</a:t>
          </a:r>
        </a:p>
      </dsp:txBody>
      <dsp:txXfrm>
        <a:off x="2940745" y="1028571"/>
        <a:ext cx="722693" cy="361346"/>
      </dsp:txXfrm>
    </dsp:sp>
    <dsp:sp modelId="{96164746-3ADC-4A9D-BC54-C5D9D26CABFC}">
      <dsp:nvSpPr>
        <dsp:cNvPr id="0" name=""/>
        <dsp:cNvSpPr/>
      </dsp:nvSpPr>
      <dsp:spPr>
        <a:xfrm>
          <a:off x="2940745" y="1541684"/>
          <a:ext cx="722693" cy="361346"/>
        </a:xfrm>
        <a:prstGeom prst="rect">
          <a:avLst/>
        </a:prstGeom>
        <a:solidFill>
          <a:schemeClr val="accent6">
            <a:lumMod val="75000"/>
          </a:schemeClr>
        </a:solidFill>
        <a:ln w="15875"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lvl="0" algn="ctr" defTabSz="222250">
            <a:lnSpc>
              <a:spcPct val="90000"/>
            </a:lnSpc>
            <a:spcBef>
              <a:spcPct val="0"/>
            </a:spcBef>
            <a:spcAft>
              <a:spcPct val="35000"/>
            </a:spcAft>
          </a:pPr>
          <a:r>
            <a:rPr lang="es-MX" sz="500" kern="1200"/>
            <a:t>OPTATIVAS</a:t>
          </a:r>
        </a:p>
      </dsp:txBody>
      <dsp:txXfrm>
        <a:off x="2940745" y="1541684"/>
        <a:ext cx="722693" cy="361346"/>
      </dsp:txXfrm>
    </dsp:sp>
    <dsp:sp modelId="{9E678DF1-AB16-4960-8B9C-EEF5BAE63CAD}">
      <dsp:nvSpPr>
        <dsp:cNvPr id="0" name=""/>
        <dsp:cNvSpPr/>
      </dsp:nvSpPr>
      <dsp:spPr>
        <a:xfrm>
          <a:off x="3121419" y="2054796"/>
          <a:ext cx="722693" cy="361346"/>
        </a:xfrm>
        <a:prstGeom prst="rect">
          <a:avLst/>
        </a:prstGeom>
        <a:solidFill>
          <a:srgbClr val="00B0F0"/>
        </a:solidFill>
        <a:ln w="15875"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445" tIns="4445" rIns="4445" bIns="4445" numCol="1" spcCol="1270" anchor="ctr" anchorCtr="0">
          <a:noAutofit/>
        </a:bodyPr>
        <a:lstStyle/>
        <a:p>
          <a:pPr lvl="0" algn="ctr" defTabSz="311150">
            <a:lnSpc>
              <a:spcPct val="90000"/>
            </a:lnSpc>
            <a:spcBef>
              <a:spcPct val="0"/>
            </a:spcBef>
            <a:spcAft>
              <a:spcPct val="35000"/>
            </a:spcAft>
          </a:pPr>
          <a:r>
            <a:rPr lang="es-MX" sz="700" kern="1200" dirty="0"/>
            <a:t>SEXTO PERIODO</a:t>
          </a:r>
        </a:p>
        <a:p>
          <a:pPr lvl="0" algn="ctr" defTabSz="311150">
            <a:lnSpc>
              <a:spcPct val="90000"/>
            </a:lnSpc>
            <a:spcBef>
              <a:spcPct val="0"/>
            </a:spcBef>
            <a:spcAft>
              <a:spcPct val="35000"/>
            </a:spcAft>
          </a:pPr>
          <a:r>
            <a:rPr lang="es-MX" sz="700" kern="1200" dirty="0"/>
            <a:t>*</a:t>
          </a:r>
          <a:r>
            <a:rPr lang="es-MX" sz="700" kern="1200"/>
            <a:t>Materiales </a:t>
          </a:r>
          <a:r>
            <a:rPr lang="es-MX" sz="700" kern="1200" smtClean="0"/>
            <a:t>polimericos </a:t>
          </a:r>
          <a:r>
            <a:rPr lang="es-MX" sz="700" kern="1200" dirty="0"/>
            <a:t>y compuestos</a:t>
          </a:r>
        </a:p>
      </dsp:txBody>
      <dsp:txXfrm>
        <a:off x="3121419" y="2054796"/>
        <a:ext cx="722693" cy="361346"/>
      </dsp:txXfrm>
    </dsp:sp>
    <dsp:sp modelId="{4938C509-487F-4C1F-BB11-77999E8F25A6}">
      <dsp:nvSpPr>
        <dsp:cNvPr id="0" name=""/>
        <dsp:cNvSpPr/>
      </dsp:nvSpPr>
      <dsp:spPr>
        <a:xfrm>
          <a:off x="3121419" y="2567909"/>
          <a:ext cx="722693" cy="521022"/>
        </a:xfrm>
        <a:prstGeom prst="rect">
          <a:avLst/>
        </a:prstGeom>
        <a:solidFill>
          <a:srgbClr val="954ECA"/>
        </a:solidFill>
        <a:ln w="15875"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445" tIns="4445" rIns="4445" bIns="4445" numCol="1" spcCol="1270" anchor="ctr" anchorCtr="0">
          <a:noAutofit/>
        </a:bodyPr>
        <a:lstStyle/>
        <a:p>
          <a:pPr lvl="0" algn="ctr" defTabSz="311150">
            <a:lnSpc>
              <a:spcPct val="90000"/>
            </a:lnSpc>
            <a:spcBef>
              <a:spcPct val="0"/>
            </a:spcBef>
            <a:spcAft>
              <a:spcPct val="35000"/>
            </a:spcAft>
          </a:pPr>
          <a:r>
            <a:rPr lang="es-MX" sz="700" kern="1200" dirty="0"/>
            <a:t>SEPTIMO PERIODO</a:t>
          </a:r>
        </a:p>
        <a:p>
          <a:pPr lvl="0" algn="ctr" defTabSz="311150">
            <a:lnSpc>
              <a:spcPct val="90000"/>
            </a:lnSpc>
            <a:spcBef>
              <a:spcPct val="0"/>
            </a:spcBef>
            <a:spcAft>
              <a:spcPct val="35000"/>
            </a:spcAft>
          </a:pPr>
          <a:r>
            <a:rPr lang="es-MX" sz="700" kern="1200" dirty="0"/>
            <a:t>*Propiedades de los metales </a:t>
          </a:r>
          <a:r>
            <a:rPr lang="es-MX" sz="700" kern="1200"/>
            <a:t>y </a:t>
          </a:r>
          <a:r>
            <a:rPr lang="es-MX" sz="700" kern="1200" smtClean="0"/>
            <a:t>corrosion</a:t>
          </a:r>
          <a:endParaRPr lang="es-MX" sz="700" kern="1200" dirty="0"/>
        </a:p>
      </dsp:txBody>
      <dsp:txXfrm>
        <a:off x="3121419" y="2567909"/>
        <a:ext cx="722693" cy="521022"/>
      </dsp:txXfrm>
    </dsp:sp>
    <dsp:sp modelId="{7843488A-04C8-418F-A2D7-8093A650D78F}">
      <dsp:nvSpPr>
        <dsp:cNvPr id="0" name=""/>
        <dsp:cNvSpPr/>
      </dsp:nvSpPr>
      <dsp:spPr>
        <a:xfrm>
          <a:off x="3121419" y="3240697"/>
          <a:ext cx="722693" cy="868587"/>
        </a:xfrm>
        <a:prstGeom prst="rect">
          <a:avLst/>
        </a:prstGeom>
        <a:solidFill>
          <a:srgbClr val="00FFCC"/>
        </a:solidFill>
        <a:ln w="15875"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445" tIns="4445" rIns="4445" bIns="4445" numCol="1" spcCol="1270" anchor="ctr" anchorCtr="0">
          <a:noAutofit/>
        </a:bodyPr>
        <a:lstStyle/>
        <a:p>
          <a:pPr lvl="0" algn="ctr" defTabSz="311150">
            <a:lnSpc>
              <a:spcPct val="90000"/>
            </a:lnSpc>
            <a:spcBef>
              <a:spcPct val="0"/>
            </a:spcBef>
            <a:spcAft>
              <a:spcPct val="35000"/>
            </a:spcAft>
          </a:pPr>
          <a:r>
            <a:rPr lang="es-MX" sz="700" kern="1200" dirty="0"/>
            <a:t>OCTAVO PERIODO</a:t>
          </a:r>
        </a:p>
        <a:p>
          <a:pPr lvl="0" algn="ctr" defTabSz="311150">
            <a:lnSpc>
              <a:spcPct val="90000"/>
            </a:lnSpc>
            <a:spcBef>
              <a:spcPct val="0"/>
            </a:spcBef>
            <a:spcAft>
              <a:spcPct val="35000"/>
            </a:spcAft>
          </a:pPr>
          <a:r>
            <a:rPr lang="es-MX" sz="700" kern="1200" dirty="0"/>
            <a:t>*Resistencia de materiales</a:t>
          </a:r>
        </a:p>
        <a:p>
          <a:pPr lvl="0" algn="ctr" defTabSz="311150">
            <a:lnSpc>
              <a:spcPct val="90000"/>
            </a:lnSpc>
            <a:spcBef>
              <a:spcPct val="0"/>
            </a:spcBef>
            <a:spcAft>
              <a:spcPct val="35000"/>
            </a:spcAft>
          </a:pPr>
          <a:r>
            <a:rPr lang="es-MX" sz="700" kern="1200" dirty="0"/>
            <a:t>*Temas selectos de ciencia </a:t>
          </a:r>
          <a:r>
            <a:rPr lang="es-MX" sz="700" kern="1200"/>
            <a:t>y </a:t>
          </a:r>
          <a:r>
            <a:rPr lang="es-MX" sz="700" kern="1200" smtClean="0"/>
            <a:t>tecnologia </a:t>
          </a:r>
          <a:r>
            <a:rPr lang="es-MX" sz="700" kern="1200" dirty="0"/>
            <a:t>de materiales</a:t>
          </a:r>
        </a:p>
      </dsp:txBody>
      <dsp:txXfrm>
        <a:off x="3121419" y="3240697"/>
        <a:ext cx="722693" cy="868587"/>
      </dsp:txXfrm>
    </dsp:sp>
    <dsp:sp modelId="{A4A71B7C-DAEF-47C1-8343-754430585244}">
      <dsp:nvSpPr>
        <dsp:cNvPr id="0" name=""/>
        <dsp:cNvSpPr/>
      </dsp:nvSpPr>
      <dsp:spPr>
        <a:xfrm>
          <a:off x="3121419" y="4261051"/>
          <a:ext cx="722693" cy="958368"/>
        </a:xfrm>
        <a:prstGeom prst="rect">
          <a:avLst/>
        </a:prstGeom>
        <a:solidFill>
          <a:schemeClr val="accent3">
            <a:lumMod val="75000"/>
          </a:schemeClr>
        </a:solidFill>
        <a:ln w="15875"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445" tIns="4445" rIns="4445" bIns="4445" numCol="1" spcCol="1270" anchor="ctr" anchorCtr="0">
          <a:noAutofit/>
        </a:bodyPr>
        <a:lstStyle/>
        <a:p>
          <a:pPr lvl="0" algn="ctr" defTabSz="311150">
            <a:lnSpc>
              <a:spcPct val="90000"/>
            </a:lnSpc>
            <a:spcBef>
              <a:spcPct val="0"/>
            </a:spcBef>
            <a:spcAft>
              <a:spcPct val="35000"/>
            </a:spcAft>
          </a:pPr>
          <a:r>
            <a:rPr lang="es-MX" sz="700" kern="1200" dirty="0"/>
            <a:t>NOVENO PERIODO</a:t>
          </a:r>
        </a:p>
        <a:p>
          <a:pPr lvl="0" algn="ctr" defTabSz="311150">
            <a:lnSpc>
              <a:spcPct val="90000"/>
            </a:lnSpc>
            <a:spcBef>
              <a:spcPct val="0"/>
            </a:spcBef>
            <a:spcAft>
              <a:spcPct val="35000"/>
            </a:spcAft>
          </a:pPr>
          <a:r>
            <a:rPr lang="es-MX" sz="700" kern="1200" dirty="0"/>
            <a:t>*Procesos de manufactura y de materiales</a:t>
          </a:r>
        </a:p>
        <a:p>
          <a:pPr lvl="0" algn="ctr" defTabSz="311150">
            <a:lnSpc>
              <a:spcPct val="90000"/>
            </a:lnSpc>
            <a:spcBef>
              <a:spcPct val="0"/>
            </a:spcBef>
            <a:spcAft>
              <a:spcPct val="35000"/>
            </a:spcAft>
          </a:pPr>
          <a:r>
            <a:rPr lang="es-MX" sz="700" kern="1200" dirty="0"/>
            <a:t>*Tendencias  emergentes e </a:t>
          </a:r>
          <a:r>
            <a:rPr lang="es-MX" sz="700" kern="1200" dirty="0" smtClean="0"/>
            <a:t>innovación </a:t>
          </a:r>
          <a:r>
            <a:rPr lang="es-MX" sz="700" kern="1200" dirty="0"/>
            <a:t>en el </a:t>
          </a:r>
          <a:r>
            <a:rPr lang="es-MX" sz="700" kern="1200" dirty="0" smtClean="0"/>
            <a:t>desarrollo </a:t>
          </a:r>
          <a:r>
            <a:rPr lang="es-MX" sz="700" kern="1200" dirty="0"/>
            <a:t>de materiales</a:t>
          </a:r>
        </a:p>
      </dsp:txBody>
      <dsp:txXfrm>
        <a:off x="3121419" y="4261051"/>
        <a:ext cx="722693" cy="958368"/>
      </dsp:txXfrm>
    </dsp:sp>
    <dsp:sp modelId="{E5D5B69E-5B18-4949-BA86-ECA5EEA3FA10}">
      <dsp:nvSpPr>
        <dsp:cNvPr id="0" name=""/>
        <dsp:cNvSpPr/>
      </dsp:nvSpPr>
      <dsp:spPr>
        <a:xfrm>
          <a:off x="3815205" y="1028571"/>
          <a:ext cx="722693" cy="361346"/>
        </a:xfrm>
        <a:prstGeom prst="rect">
          <a:avLst/>
        </a:prstGeom>
        <a:solidFill>
          <a:srgbClr val="008000"/>
        </a:solidFill>
        <a:ln w="9525" cap="flat" cmpd="sng" algn="ctr">
          <a:solidFill>
            <a:schemeClr val="accent6">
              <a:shade val="60000"/>
            </a:schemeClr>
          </a:solidFill>
          <a:prstDash val="solid"/>
        </a:ln>
        <a:effectLst/>
      </dsp:spPr>
      <dsp:style>
        <a:lnRef idx="1">
          <a:schemeClr val="accent6"/>
        </a:lnRef>
        <a:fillRef idx="2">
          <a:schemeClr val="accent6"/>
        </a:fillRef>
        <a:effectRef idx="1">
          <a:schemeClr val="accent6"/>
        </a:effectRef>
        <a:fontRef idx="minor">
          <a:schemeClr val="dk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s-MX" sz="800" b="1" kern="1200">
              <a:latin typeface="Arial" panose="020B0604020202020204" pitchFamily="34" charset="0"/>
              <a:cs typeface="Arial" panose="020B0604020202020204" pitchFamily="34" charset="0"/>
            </a:rPr>
            <a:t>TECNOLOGIA AMBIENTAL</a:t>
          </a:r>
        </a:p>
      </dsp:txBody>
      <dsp:txXfrm>
        <a:off x="3815205" y="1028571"/>
        <a:ext cx="722693" cy="361346"/>
      </dsp:txXfrm>
    </dsp:sp>
    <dsp:sp modelId="{555A8B70-2CB3-4E8C-8DD4-F54921462DFA}">
      <dsp:nvSpPr>
        <dsp:cNvPr id="0" name=""/>
        <dsp:cNvSpPr/>
      </dsp:nvSpPr>
      <dsp:spPr>
        <a:xfrm>
          <a:off x="3815205" y="1541684"/>
          <a:ext cx="722693" cy="361346"/>
        </a:xfrm>
        <a:prstGeom prst="rect">
          <a:avLst/>
        </a:prstGeom>
        <a:solidFill>
          <a:schemeClr val="accent6">
            <a:lumMod val="75000"/>
          </a:schemeClr>
        </a:solidFill>
        <a:ln w="15875"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lvl="0" algn="ctr" defTabSz="222250">
            <a:lnSpc>
              <a:spcPct val="90000"/>
            </a:lnSpc>
            <a:spcBef>
              <a:spcPct val="0"/>
            </a:spcBef>
            <a:spcAft>
              <a:spcPct val="35000"/>
            </a:spcAft>
          </a:pPr>
          <a:r>
            <a:rPr lang="es-MX" sz="500" kern="1200"/>
            <a:t>OPTATIVAS</a:t>
          </a:r>
        </a:p>
      </dsp:txBody>
      <dsp:txXfrm>
        <a:off x="3815205" y="1541684"/>
        <a:ext cx="722693" cy="361346"/>
      </dsp:txXfrm>
    </dsp:sp>
    <dsp:sp modelId="{5BA2AAD4-6A8D-4513-B0C5-024FF3039D2A}">
      <dsp:nvSpPr>
        <dsp:cNvPr id="0" name=""/>
        <dsp:cNvSpPr/>
      </dsp:nvSpPr>
      <dsp:spPr>
        <a:xfrm>
          <a:off x="3995878" y="2054796"/>
          <a:ext cx="722693" cy="361346"/>
        </a:xfrm>
        <a:prstGeom prst="rect">
          <a:avLst/>
        </a:prstGeom>
        <a:solidFill>
          <a:srgbClr val="00B0F0"/>
        </a:solidFill>
        <a:ln w="15875"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445" tIns="4445" rIns="4445" bIns="4445" numCol="1" spcCol="1270" anchor="ctr" anchorCtr="0">
          <a:noAutofit/>
        </a:bodyPr>
        <a:lstStyle/>
        <a:p>
          <a:pPr lvl="0" algn="ctr" defTabSz="311150">
            <a:lnSpc>
              <a:spcPct val="90000"/>
            </a:lnSpc>
            <a:spcBef>
              <a:spcPct val="0"/>
            </a:spcBef>
            <a:spcAft>
              <a:spcPct val="35000"/>
            </a:spcAft>
          </a:pPr>
          <a:r>
            <a:rPr lang="es-MX" sz="700" kern="1200" dirty="0"/>
            <a:t>SEXTO PERIODO</a:t>
          </a:r>
        </a:p>
        <a:p>
          <a:pPr lvl="0" algn="ctr" defTabSz="311150">
            <a:lnSpc>
              <a:spcPct val="90000"/>
            </a:lnSpc>
            <a:spcBef>
              <a:spcPct val="0"/>
            </a:spcBef>
            <a:spcAft>
              <a:spcPct val="35000"/>
            </a:spcAft>
          </a:pPr>
          <a:r>
            <a:rPr lang="es-MX" sz="700" kern="1200" smtClean="0"/>
            <a:t>*Gestion </a:t>
          </a:r>
          <a:endParaRPr lang="es-MX" sz="700" kern="1200" dirty="0"/>
        </a:p>
        <a:p>
          <a:pPr lvl="0" algn="ctr" defTabSz="311150">
            <a:lnSpc>
              <a:spcPct val="90000"/>
            </a:lnSpc>
            <a:spcBef>
              <a:spcPct val="0"/>
            </a:spcBef>
            <a:spcAft>
              <a:spcPct val="35000"/>
            </a:spcAft>
          </a:pPr>
          <a:r>
            <a:rPr lang="es-MX" sz="700" kern="1200" smtClean="0"/>
            <a:t>Anbiental</a:t>
          </a:r>
          <a:endParaRPr lang="es-MX" sz="700" kern="1200" dirty="0"/>
        </a:p>
      </dsp:txBody>
      <dsp:txXfrm>
        <a:off x="3995878" y="2054796"/>
        <a:ext cx="722693" cy="361346"/>
      </dsp:txXfrm>
    </dsp:sp>
    <dsp:sp modelId="{F8619773-D6E4-451B-A58F-6E154E43FFFA}">
      <dsp:nvSpPr>
        <dsp:cNvPr id="0" name=""/>
        <dsp:cNvSpPr/>
      </dsp:nvSpPr>
      <dsp:spPr>
        <a:xfrm>
          <a:off x="3995878" y="2567909"/>
          <a:ext cx="722693" cy="361346"/>
        </a:xfrm>
        <a:prstGeom prst="rect">
          <a:avLst/>
        </a:prstGeom>
        <a:solidFill>
          <a:srgbClr val="954ECA"/>
        </a:solidFill>
        <a:ln w="15875"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445" tIns="4445" rIns="4445" bIns="4445" numCol="1" spcCol="1270" anchor="ctr" anchorCtr="0">
          <a:noAutofit/>
        </a:bodyPr>
        <a:lstStyle/>
        <a:p>
          <a:pPr lvl="0" algn="ctr" defTabSz="311150">
            <a:lnSpc>
              <a:spcPct val="90000"/>
            </a:lnSpc>
            <a:spcBef>
              <a:spcPct val="0"/>
            </a:spcBef>
            <a:spcAft>
              <a:spcPct val="35000"/>
            </a:spcAft>
          </a:pPr>
          <a:r>
            <a:rPr lang="es-MX" sz="700" kern="1200" dirty="0"/>
            <a:t>SEPTIMO PERIODO</a:t>
          </a:r>
        </a:p>
        <a:p>
          <a:pPr lvl="0" algn="ctr" defTabSz="311150">
            <a:lnSpc>
              <a:spcPct val="90000"/>
            </a:lnSpc>
            <a:spcBef>
              <a:spcPct val="0"/>
            </a:spcBef>
            <a:spcAft>
              <a:spcPct val="35000"/>
            </a:spcAft>
          </a:pPr>
          <a:r>
            <a:rPr lang="es-MX" sz="700" kern="1200" dirty="0"/>
            <a:t>*Control de contaminantes</a:t>
          </a:r>
        </a:p>
      </dsp:txBody>
      <dsp:txXfrm>
        <a:off x="3995878" y="2567909"/>
        <a:ext cx="722693" cy="361346"/>
      </dsp:txXfrm>
    </dsp:sp>
    <dsp:sp modelId="{3DF86665-3D0A-4181-AB08-BD632A640F62}">
      <dsp:nvSpPr>
        <dsp:cNvPr id="0" name=""/>
        <dsp:cNvSpPr/>
      </dsp:nvSpPr>
      <dsp:spPr>
        <a:xfrm>
          <a:off x="3995878" y="3081022"/>
          <a:ext cx="722693" cy="1192282"/>
        </a:xfrm>
        <a:prstGeom prst="rect">
          <a:avLst/>
        </a:prstGeom>
        <a:solidFill>
          <a:srgbClr val="00FFCC"/>
        </a:solidFill>
        <a:ln w="15875"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445" tIns="4445" rIns="4445" bIns="4445" numCol="1" spcCol="1270" anchor="ctr" anchorCtr="0">
          <a:noAutofit/>
        </a:bodyPr>
        <a:lstStyle/>
        <a:p>
          <a:pPr lvl="0" algn="ctr" defTabSz="311150">
            <a:lnSpc>
              <a:spcPct val="90000"/>
            </a:lnSpc>
            <a:spcBef>
              <a:spcPct val="0"/>
            </a:spcBef>
            <a:spcAft>
              <a:spcPct val="35000"/>
            </a:spcAft>
          </a:pPr>
          <a:r>
            <a:rPr lang="es-MX" sz="700" kern="1200" dirty="0"/>
            <a:t>OCTAVO PERIODO</a:t>
          </a:r>
        </a:p>
        <a:p>
          <a:pPr lvl="0" algn="ctr" defTabSz="311150">
            <a:lnSpc>
              <a:spcPct val="90000"/>
            </a:lnSpc>
            <a:spcBef>
              <a:spcPct val="0"/>
            </a:spcBef>
            <a:spcAft>
              <a:spcPct val="35000"/>
            </a:spcAft>
          </a:pPr>
          <a:r>
            <a:rPr lang="es-MX" sz="700" kern="1200" dirty="0"/>
            <a:t>*Fuentes </a:t>
          </a:r>
          <a:r>
            <a:rPr lang="es-MX" sz="700" kern="1200"/>
            <a:t>de </a:t>
          </a:r>
          <a:r>
            <a:rPr lang="es-MX" sz="700" kern="1200" smtClean="0"/>
            <a:t>energia </a:t>
          </a:r>
          <a:r>
            <a:rPr lang="es-MX" sz="700" kern="1200" dirty="0"/>
            <a:t>renovable</a:t>
          </a:r>
        </a:p>
        <a:p>
          <a:pPr lvl="0" algn="ctr" defTabSz="311150">
            <a:lnSpc>
              <a:spcPct val="90000"/>
            </a:lnSpc>
            <a:spcBef>
              <a:spcPct val="0"/>
            </a:spcBef>
            <a:spcAft>
              <a:spcPct val="35000"/>
            </a:spcAft>
          </a:pPr>
          <a:r>
            <a:rPr lang="es-MX" sz="700" kern="1200" dirty="0"/>
            <a:t>*Temas selectos de procesos ambientales amigables</a:t>
          </a:r>
        </a:p>
        <a:p>
          <a:pPr lvl="0" algn="ctr" defTabSz="311150">
            <a:lnSpc>
              <a:spcPct val="90000"/>
            </a:lnSpc>
            <a:spcBef>
              <a:spcPct val="0"/>
            </a:spcBef>
            <a:spcAft>
              <a:spcPct val="35000"/>
            </a:spcAft>
          </a:pPr>
          <a:endParaRPr lang="es-MX" sz="600" kern="1200" dirty="0"/>
        </a:p>
      </dsp:txBody>
      <dsp:txXfrm>
        <a:off x="3995878" y="3081022"/>
        <a:ext cx="722693" cy="1192282"/>
      </dsp:txXfrm>
    </dsp:sp>
    <dsp:sp modelId="{FAC54C12-7F1C-4485-BD6F-B8017322A193}">
      <dsp:nvSpPr>
        <dsp:cNvPr id="0" name=""/>
        <dsp:cNvSpPr/>
      </dsp:nvSpPr>
      <dsp:spPr>
        <a:xfrm>
          <a:off x="3995878" y="4425070"/>
          <a:ext cx="722693" cy="1114755"/>
        </a:xfrm>
        <a:prstGeom prst="rect">
          <a:avLst/>
        </a:prstGeom>
        <a:solidFill>
          <a:schemeClr val="accent3">
            <a:lumMod val="75000"/>
          </a:schemeClr>
        </a:solidFill>
        <a:ln w="15875"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445" tIns="4445" rIns="4445" bIns="4445" numCol="1" spcCol="1270" anchor="ctr" anchorCtr="0">
          <a:noAutofit/>
        </a:bodyPr>
        <a:lstStyle/>
        <a:p>
          <a:pPr lvl="0" algn="ctr" defTabSz="311150">
            <a:lnSpc>
              <a:spcPct val="90000"/>
            </a:lnSpc>
            <a:spcBef>
              <a:spcPct val="0"/>
            </a:spcBef>
            <a:spcAft>
              <a:spcPct val="35000"/>
            </a:spcAft>
          </a:pPr>
          <a:r>
            <a:rPr lang="es-MX" sz="700" kern="1200" dirty="0"/>
            <a:t>NOVENO PERIODO</a:t>
          </a:r>
        </a:p>
        <a:p>
          <a:pPr lvl="0" algn="ctr" defTabSz="311150">
            <a:lnSpc>
              <a:spcPct val="90000"/>
            </a:lnSpc>
            <a:spcBef>
              <a:spcPct val="0"/>
            </a:spcBef>
            <a:spcAft>
              <a:spcPct val="35000"/>
            </a:spcAft>
          </a:pPr>
          <a:r>
            <a:rPr lang="es-MX" sz="700" kern="1200" dirty="0"/>
            <a:t>*Procesos de tratamientos ambientales</a:t>
          </a:r>
        </a:p>
        <a:p>
          <a:pPr lvl="0" algn="ctr" defTabSz="311150">
            <a:lnSpc>
              <a:spcPct val="90000"/>
            </a:lnSpc>
            <a:spcBef>
              <a:spcPct val="0"/>
            </a:spcBef>
            <a:spcAft>
              <a:spcPct val="35000"/>
            </a:spcAft>
          </a:pPr>
          <a:r>
            <a:rPr lang="es-MX" sz="700" kern="1200" dirty="0"/>
            <a:t>*Tendencias emergentes </a:t>
          </a:r>
          <a:r>
            <a:rPr lang="es-MX" sz="700" kern="1200"/>
            <a:t>e </a:t>
          </a:r>
          <a:r>
            <a:rPr lang="es-MX" sz="700" kern="1200" smtClean="0"/>
            <a:t>innovacion </a:t>
          </a:r>
          <a:r>
            <a:rPr lang="es-MX" sz="700" kern="1200" dirty="0"/>
            <a:t>en procesos ambientales</a:t>
          </a:r>
        </a:p>
      </dsp:txBody>
      <dsp:txXfrm>
        <a:off x="3995878" y="4425070"/>
        <a:ext cx="722693" cy="1114755"/>
      </dsp:txXfrm>
    </dsp:sp>
    <dsp:sp modelId="{D1E9F47A-BBD5-440D-984E-26BD03968F4A}">
      <dsp:nvSpPr>
        <dsp:cNvPr id="0" name=""/>
        <dsp:cNvSpPr/>
      </dsp:nvSpPr>
      <dsp:spPr>
        <a:xfrm>
          <a:off x="4689664" y="1028571"/>
          <a:ext cx="722693" cy="361346"/>
        </a:xfrm>
        <a:prstGeom prst="rect">
          <a:avLst/>
        </a:prstGeom>
        <a:solidFill>
          <a:srgbClr val="AE9B12"/>
        </a:solidFill>
        <a:ln w="9525" cap="flat" cmpd="sng" algn="ctr">
          <a:solidFill>
            <a:schemeClr val="accent1">
              <a:shade val="60000"/>
            </a:schemeClr>
          </a:solidFill>
          <a:prstDash val="solid"/>
        </a:ln>
        <a:effectLst/>
      </dsp:spPr>
      <dsp:style>
        <a:lnRef idx="1">
          <a:schemeClr val="accent1"/>
        </a:lnRef>
        <a:fillRef idx="2">
          <a:schemeClr val="accent1"/>
        </a:fillRef>
        <a:effectRef idx="1">
          <a:schemeClr val="accent1"/>
        </a:effectRef>
        <a:fontRef idx="minor">
          <a:schemeClr val="dk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s-MX" sz="800" b="1" kern="1200">
              <a:latin typeface="Arial" panose="020B0604020202020204" pitchFamily="34" charset="0"/>
              <a:cs typeface="Arial" panose="020B0604020202020204" pitchFamily="34" charset="0"/>
            </a:rPr>
            <a:t>PROCESOS</a:t>
          </a:r>
          <a:endParaRPr lang="es-MX" sz="700" b="1" kern="1200">
            <a:latin typeface="Arial" panose="020B0604020202020204" pitchFamily="34" charset="0"/>
            <a:cs typeface="Arial" panose="020B0604020202020204" pitchFamily="34" charset="0"/>
          </a:endParaRPr>
        </a:p>
      </dsp:txBody>
      <dsp:txXfrm>
        <a:off x="4689664" y="1028571"/>
        <a:ext cx="722693" cy="361346"/>
      </dsp:txXfrm>
    </dsp:sp>
    <dsp:sp modelId="{5F7CBB86-983D-4AD2-B8CE-CA440BA32CD6}">
      <dsp:nvSpPr>
        <dsp:cNvPr id="0" name=""/>
        <dsp:cNvSpPr/>
      </dsp:nvSpPr>
      <dsp:spPr>
        <a:xfrm>
          <a:off x="4689664" y="1541684"/>
          <a:ext cx="722693" cy="361346"/>
        </a:xfrm>
        <a:prstGeom prst="rect">
          <a:avLst/>
        </a:prstGeom>
        <a:solidFill>
          <a:schemeClr val="accent6">
            <a:lumMod val="75000"/>
          </a:schemeClr>
        </a:solidFill>
        <a:ln w="15875"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lvl="0" algn="ctr" defTabSz="222250">
            <a:lnSpc>
              <a:spcPct val="90000"/>
            </a:lnSpc>
            <a:spcBef>
              <a:spcPct val="0"/>
            </a:spcBef>
            <a:spcAft>
              <a:spcPct val="35000"/>
            </a:spcAft>
          </a:pPr>
          <a:r>
            <a:rPr lang="es-MX" sz="500" kern="1200"/>
            <a:t>OPTATIVAS</a:t>
          </a:r>
        </a:p>
      </dsp:txBody>
      <dsp:txXfrm>
        <a:off x="4689664" y="1541684"/>
        <a:ext cx="722693" cy="361346"/>
      </dsp:txXfrm>
    </dsp:sp>
    <dsp:sp modelId="{142DA1F3-08D8-4751-821F-7FC9B8BF4422}">
      <dsp:nvSpPr>
        <dsp:cNvPr id="0" name=""/>
        <dsp:cNvSpPr/>
      </dsp:nvSpPr>
      <dsp:spPr>
        <a:xfrm>
          <a:off x="4870338" y="2054796"/>
          <a:ext cx="722693" cy="361346"/>
        </a:xfrm>
        <a:prstGeom prst="rect">
          <a:avLst/>
        </a:prstGeom>
        <a:solidFill>
          <a:srgbClr val="00B0F0"/>
        </a:solidFill>
        <a:ln w="15875"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445" tIns="4445" rIns="4445" bIns="4445" numCol="1" spcCol="1270" anchor="ctr" anchorCtr="0">
          <a:noAutofit/>
        </a:bodyPr>
        <a:lstStyle/>
        <a:p>
          <a:pPr lvl="0" algn="ctr" defTabSz="311150">
            <a:lnSpc>
              <a:spcPct val="90000"/>
            </a:lnSpc>
            <a:spcBef>
              <a:spcPct val="0"/>
            </a:spcBef>
            <a:spcAft>
              <a:spcPct val="35000"/>
            </a:spcAft>
          </a:pPr>
          <a:r>
            <a:rPr lang="es-MX" sz="700" kern="1200"/>
            <a:t>SEXTO PERIODO</a:t>
          </a:r>
        </a:p>
        <a:p>
          <a:pPr lvl="0" algn="ctr" defTabSz="311150">
            <a:lnSpc>
              <a:spcPct val="90000"/>
            </a:lnSpc>
            <a:spcBef>
              <a:spcPct val="0"/>
            </a:spcBef>
            <a:spcAft>
              <a:spcPct val="35000"/>
            </a:spcAft>
          </a:pPr>
          <a:r>
            <a:rPr lang="es-MX" sz="700" kern="1200"/>
            <a:t>*Matematica avanzadas</a:t>
          </a:r>
        </a:p>
      </dsp:txBody>
      <dsp:txXfrm>
        <a:off x="4870338" y="2054796"/>
        <a:ext cx="722693" cy="361346"/>
      </dsp:txXfrm>
    </dsp:sp>
    <dsp:sp modelId="{4CB52149-75A6-4731-810B-C9AB71A15F74}">
      <dsp:nvSpPr>
        <dsp:cNvPr id="0" name=""/>
        <dsp:cNvSpPr/>
      </dsp:nvSpPr>
      <dsp:spPr>
        <a:xfrm>
          <a:off x="4870338" y="2567909"/>
          <a:ext cx="722693" cy="361346"/>
        </a:xfrm>
        <a:prstGeom prst="rect">
          <a:avLst/>
        </a:prstGeom>
        <a:solidFill>
          <a:srgbClr val="954ECA"/>
        </a:solidFill>
        <a:ln w="15875"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445" tIns="4445" rIns="4445" bIns="4445" numCol="1" spcCol="1270" anchor="ctr" anchorCtr="0">
          <a:noAutofit/>
        </a:bodyPr>
        <a:lstStyle/>
        <a:p>
          <a:pPr lvl="0" algn="ctr" defTabSz="311150">
            <a:lnSpc>
              <a:spcPct val="90000"/>
            </a:lnSpc>
            <a:spcBef>
              <a:spcPct val="0"/>
            </a:spcBef>
            <a:spcAft>
              <a:spcPct val="35000"/>
            </a:spcAft>
          </a:pPr>
          <a:r>
            <a:rPr lang="es-MX" sz="700" kern="1200"/>
            <a:t>SEPTIMO PERIODO</a:t>
          </a:r>
        </a:p>
        <a:p>
          <a:pPr lvl="0" algn="ctr" defTabSz="311150">
            <a:lnSpc>
              <a:spcPct val="90000"/>
            </a:lnSpc>
            <a:spcBef>
              <a:spcPct val="0"/>
            </a:spcBef>
            <a:spcAft>
              <a:spcPct val="35000"/>
            </a:spcAft>
          </a:pPr>
          <a:r>
            <a:rPr lang="es-MX" sz="700" kern="1200"/>
            <a:t>*Investigacion de Operaciones</a:t>
          </a:r>
        </a:p>
      </dsp:txBody>
      <dsp:txXfrm>
        <a:off x="4870338" y="2567909"/>
        <a:ext cx="722693" cy="361346"/>
      </dsp:txXfrm>
    </dsp:sp>
    <dsp:sp modelId="{EFB4B90A-2271-4B7C-94A3-78241A7FB3AC}">
      <dsp:nvSpPr>
        <dsp:cNvPr id="0" name=""/>
        <dsp:cNvSpPr/>
      </dsp:nvSpPr>
      <dsp:spPr>
        <a:xfrm>
          <a:off x="4870338" y="3081022"/>
          <a:ext cx="722693" cy="528339"/>
        </a:xfrm>
        <a:prstGeom prst="rect">
          <a:avLst/>
        </a:prstGeom>
        <a:solidFill>
          <a:srgbClr val="00FFCC"/>
        </a:solidFill>
        <a:ln w="15875"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445" tIns="4445" rIns="4445" bIns="4445" numCol="1" spcCol="1270" anchor="ctr" anchorCtr="0">
          <a:noAutofit/>
        </a:bodyPr>
        <a:lstStyle/>
        <a:p>
          <a:pPr lvl="0" algn="ctr" defTabSz="311150">
            <a:lnSpc>
              <a:spcPct val="90000"/>
            </a:lnSpc>
            <a:spcBef>
              <a:spcPct val="0"/>
            </a:spcBef>
            <a:spcAft>
              <a:spcPct val="35000"/>
            </a:spcAft>
          </a:pPr>
          <a:r>
            <a:rPr lang="es-MX" sz="700" kern="1200"/>
            <a:t>OCTAVO PERIODO</a:t>
          </a:r>
        </a:p>
        <a:p>
          <a:pPr lvl="0" algn="ctr" defTabSz="311150">
            <a:lnSpc>
              <a:spcPct val="90000"/>
            </a:lnSpc>
            <a:spcBef>
              <a:spcPct val="0"/>
            </a:spcBef>
            <a:spcAft>
              <a:spcPct val="35000"/>
            </a:spcAft>
          </a:pPr>
          <a:r>
            <a:rPr lang="es-MX" sz="700" kern="1200"/>
            <a:t>*Administracion de operaciones</a:t>
          </a:r>
        </a:p>
        <a:p>
          <a:pPr lvl="0" algn="ctr" defTabSz="311150">
            <a:lnSpc>
              <a:spcPct val="90000"/>
            </a:lnSpc>
            <a:spcBef>
              <a:spcPct val="0"/>
            </a:spcBef>
            <a:spcAft>
              <a:spcPct val="35000"/>
            </a:spcAft>
          </a:pPr>
          <a:r>
            <a:rPr lang="es-MX" sz="700" kern="1200"/>
            <a:t>*Temas selectos de procesos</a:t>
          </a:r>
        </a:p>
      </dsp:txBody>
      <dsp:txXfrm>
        <a:off x="4870338" y="3081022"/>
        <a:ext cx="722693" cy="528339"/>
      </dsp:txXfrm>
    </dsp:sp>
    <dsp:sp modelId="{BD8E844A-E465-4B11-BFF3-80C7CB6D222C}">
      <dsp:nvSpPr>
        <dsp:cNvPr id="0" name=""/>
        <dsp:cNvSpPr/>
      </dsp:nvSpPr>
      <dsp:spPr>
        <a:xfrm>
          <a:off x="4870338" y="3761127"/>
          <a:ext cx="722693" cy="503612"/>
        </a:xfrm>
        <a:prstGeom prst="rect">
          <a:avLst/>
        </a:prstGeom>
        <a:solidFill>
          <a:schemeClr val="accent3">
            <a:lumMod val="75000"/>
          </a:schemeClr>
        </a:solidFill>
        <a:ln w="15875"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lvl="0" algn="ctr" defTabSz="222250">
            <a:lnSpc>
              <a:spcPct val="90000"/>
            </a:lnSpc>
            <a:spcBef>
              <a:spcPct val="0"/>
            </a:spcBef>
            <a:spcAft>
              <a:spcPct val="35000"/>
            </a:spcAft>
          </a:pPr>
          <a:r>
            <a:rPr lang="es-MX" sz="500" kern="1200"/>
            <a:t>NOVENO PERIODO</a:t>
          </a:r>
        </a:p>
        <a:p>
          <a:pPr lvl="0" algn="ctr" defTabSz="222250">
            <a:lnSpc>
              <a:spcPct val="90000"/>
            </a:lnSpc>
            <a:spcBef>
              <a:spcPct val="0"/>
            </a:spcBef>
            <a:spcAft>
              <a:spcPct val="35000"/>
            </a:spcAft>
          </a:pPr>
          <a:r>
            <a:rPr lang="es-MX" sz="500" kern="1200"/>
            <a:t>*Simulacion de procesos</a:t>
          </a:r>
        </a:p>
        <a:p>
          <a:pPr lvl="0" algn="ctr" defTabSz="222250">
            <a:lnSpc>
              <a:spcPct val="90000"/>
            </a:lnSpc>
            <a:spcBef>
              <a:spcPct val="0"/>
            </a:spcBef>
            <a:spcAft>
              <a:spcPct val="35000"/>
            </a:spcAft>
          </a:pPr>
          <a:r>
            <a:rPr lang="es-MX" sz="500" kern="1200"/>
            <a:t>*Tendencias emergentes e innovacion de procesos fisicoquimicos</a:t>
          </a:r>
        </a:p>
      </dsp:txBody>
      <dsp:txXfrm>
        <a:off x="4870338" y="3761127"/>
        <a:ext cx="722693" cy="503612"/>
      </dsp:txXfrm>
    </dsp:sp>
    <dsp:sp modelId="{B0AE93E8-0610-4825-9A8B-FF3AF978DE51}">
      <dsp:nvSpPr>
        <dsp:cNvPr id="0" name=""/>
        <dsp:cNvSpPr/>
      </dsp:nvSpPr>
      <dsp:spPr>
        <a:xfrm>
          <a:off x="5564124" y="1028571"/>
          <a:ext cx="722693" cy="361346"/>
        </a:xfrm>
        <a:prstGeom prst="rect">
          <a:avLst/>
        </a:prstGeom>
        <a:solidFill>
          <a:srgbClr val="EB5F94"/>
        </a:solidFill>
        <a:ln w="9525" cap="flat" cmpd="sng" algn="ctr">
          <a:solidFill>
            <a:schemeClr val="dk1">
              <a:shade val="60000"/>
            </a:schemeClr>
          </a:solidFill>
          <a:prstDash val="solid"/>
        </a:ln>
        <a:effectLst/>
      </dsp:spPr>
      <dsp:style>
        <a:lnRef idx="1">
          <a:schemeClr val="dk1"/>
        </a:lnRef>
        <a:fillRef idx="2">
          <a:schemeClr val="dk1"/>
        </a:fillRef>
        <a:effectRef idx="1">
          <a:schemeClr val="dk1"/>
        </a:effectRef>
        <a:fontRef idx="minor">
          <a:schemeClr val="dk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s-MX" sz="800" b="1" kern="1200">
              <a:latin typeface="Arial" panose="020B0604020202020204" pitchFamily="34" charset="0"/>
              <a:cs typeface="Arial" panose="020B0604020202020204" pitchFamily="34" charset="0"/>
            </a:rPr>
            <a:t>BIOPROCESOS</a:t>
          </a:r>
        </a:p>
      </dsp:txBody>
      <dsp:txXfrm>
        <a:off x="5564124" y="1028571"/>
        <a:ext cx="722693" cy="361346"/>
      </dsp:txXfrm>
    </dsp:sp>
    <dsp:sp modelId="{624882AC-C651-4CB0-9932-09580568963F}">
      <dsp:nvSpPr>
        <dsp:cNvPr id="0" name=""/>
        <dsp:cNvSpPr/>
      </dsp:nvSpPr>
      <dsp:spPr>
        <a:xfrm>
          <a:off x="5564124" y="1541684"/>
          <a:ext cx="722693" cy="361346"/>
        </a:xfrm>
        <a:prstGeom prst="rect">
          <a:avLst/>
        </a:prstGeom>
        <a:solidFill>
          <a:schemeClr val="accent6">
            <a:lumMod val="75000"/>
          </a:schemeClr>
        </a:solidFill>
        <a:ln w="15875"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lvl="0" algn="ctr" defTabSz="222250">
            <a:lnSpc>
              <a:spcPct val="90000"/>
            </a:lnSpc>
            <a:spcBef>
              <a:spcPct val="0"/>
            </a:spcBef>
            <a:spcAft>
              <a:spcPct val="35000"/>
            </a:spcAft>
          </a:pPr>
          <a:r>
            <a:rPr lang="es-MX" sz="500" kern="1200"/>
            <a:t>OPTATIVAS</a:t>
          </a:r>
        </a:p>
      </dsp:txBody>
      <dsp:txXfrm>
        <a:off x="5564124" y="1541684"/>
        <a:ext cx="722693" cy="361346"/>
      </dsp:txXfrm>
    </dsp:sp>
    <dsp:sp modelId="{808D98B6-38D6-45AB-9DE6-9546B3A54165}">
      <dsp:nvSpPr>
        <dsp:cNvPr id="0" name=""/>
        <dsp:cNvSpPr/>
      </dsp:nvSpPr>
      <dsp:spPr>
        <a:xfrm>
          <a:off x="5744798" y="2054796"/>
          <a:ext cx="722693" cy="361346"/>
        </a:xfrm>
        <a:prstGeom prst="rect">
          <a:avLst/>
        </a:prstGeom>
        <a:solidFill>
          <a:srgbClr val="00B0F0"/>
        </a:solidFill>
        <a:ln w="15875"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445" tIns="4445" rIns="4445" bIns="4445" numCol="1" spcCol="1270" anchor="ctr" anchorCtr="0">
          <a:noAutofit/>
        </a:bodyPr>
        <a:lstStyle/>
        <a:p>
          <a:pPr lvl="0" algn="ctr" defTabSz="311150">
            <a:lnSpc>
              <a:spcPct val="90000"/>
            </a:lnSpc>
            <a:spcBef>
              <a:spcPct val="0"/>
            </a:spcBef>
            <a:spcAft>
              <a:spcPct val="35000"/>
            </a:spcAft>
          </a:pPr>
          <a:r>
            <a:rPr lang="es-MX" sz="700" kern="1200"/>
            <a:t>SEXTO PERIODO</a:t>
          </a:r>
        </a:p>
        <a:p>
          <a:pPr lvl="0" algn="ctr" defTabSz="311150">
            <a:lnSpc>
              <a:spcPct val="90000"/>
            </a:lnSpc>
            <a:spcBef>
              <a:spcPct val="0"/>
            </a:spcBef>
            <a:spcAft>
              <a:spcPct val="35000"/>
            </a:spcAft>
          </a:pPr>
          <a:r>
            <a:rPr lang="es-MX" sz="700" kern="1200"/>
            <a:t>*Bioquimica</a:t>
          </a:r>
        </a:p>
      </dsp:txBody>
      <dsp:txXfrm>
        <a:off x="5744798" y="2054796"/>
        <a:ext cx="722693" cy="361346"/>
      </dsp:txXfrm>
    </dsp:sp>
    <dsp:sp modelId="{57C576FB-7626-45F5-B29F-FFAF0C549934}">
      <dsp:nvSpPr>
        <dsp:cNvPr id="0" name=""/>
        <dsp:cNvSpPr/>
      </dsp:nvSpPr>
      <dsp:spPr>
        <a:xfrm>
          <a:off x="5744798" y="2567909"/>
          <a:ext cx="722693" cy="361346"/>
        </a:xfrm>
        <a:prstGeom prst="rect">
          <a:avLst/>
        </a:prstGeom>
        <a:solidFill>
          <a:srgbClr val="954ECA"/>
        </a:solidFill>
        <a:ln w="15875"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445" tIns="4445" rIns="4445" bIns="4445" numCol="1" spcCol="1270" anchor="ctr" anchorCtr="0">
          <a:noAutofit/>
        </a:bodyPr>
        <a:lstStyle/>
        <a:p>
          <a:pPr lvl="0" algn="ctr" defTabSz="311150">
            <a:lnSpc>
              <a:spcPct val="90000"/>
            </a:lnSpc>
            <a:spcBef>
              <a:spcPct val="0"/>
            </a:spcBef>
            <a:spcAft>
              <a:spcPct val="35000"/>
            </a:spcAft>
          </a:pPr>
          <a:r>
            <a:rPr lang="es-MX" sz="700" kern="1200"/>
            <a:t>SEPTIMO PERIODO</a:t>
          </a:r>
        </a:p>
        <a:p>
          <a:pPr lvl="0" algn="ctr" defTabSz="311150">
            <a:lnSpc>
              <a:spcPct val="90000"/>
            </a:lnSpc>
            <a:spcBef>
              <a:spcPct val="0"/>
            </a:spcBef>
            <a:spcAft>
              <a:spcPct val="35000"/>
            </a:spcAft>
          </a:pPr>
          <a:r>
            <a:rPr lang="es-MX" sz="700" kern="1200"/>
            <a:t>Microbiologia</a:t>
          </a:r>
        </a:p>
      </dsp:txBody>
      <dsp:txXfrm>
        <a:off x="5744798" y="2567909"/>
        <a:ext cx="722693" cy="361346"/>
      </dsp:txXfrm>
    </dsp:sp>
    <dsp:sp modelId="{59BF5BEC-4743-4437-A225-45F5B164F41A}">
      <dsp:nvSpPr>
        <dsp:cNvPr id="0" name=""/>
        <dsp:cNvSpPr/>
      </dsp:nvSpPr>
      <dsp:spPr>
        <a:xfrm>
          <a:off x="5659325" y="3097048"/>
          <a:ext cx="722693" cy="549709"/>
        </a:xfrm>
        <a:prstGeom prst="rect">
          <a:avLst/>
        </a:prstGeom>
        <a:solidFill>
          <a:srgbClr val="00FFCC"/>
        </a:solidFill>
        <a:ln w="15875"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445" tIns="4445" rIns="4445" bIns="4445" numCol="1" spcCol="1270" anchor="ctr" anchorCtr="0">
          <a:noAutofit/>
        </a:bodyPr>
        <a:lstStyle/>
        <a:p>
          <a:pPr lvl="0" algn="ctr" defTabSz="311150">
            <a:lnSpc>
              <a:spcPct val="90000"/>
            </a:lnSpc>
            <a:spcBef>
              <a:spcPct val="0"/>
            </a:spcBef>
            <a:spcAft>
              <a:spcPct val="35000"/>
            </a:spcAft>
          </a:pPr>
          <a:r>
            <a:rPr lang="es-MX" sz="700" kern="1200"/>
            <a:t>OCTAVO PERIODO</a:t>
          </a:r>
        </a:p>
        <a:p>
          <a:pPr lvl="0" algn="ctr" defTabSz="311150">
            <a:lnSpc>
              <a:spcPct val="90000"/>
            </a:lnSpc>
            <a:spcBef>
              <a:spcPct val="0"/>
            </a:spcBef>
            <a:spcAft>
              <a:spcPct val="35000"/>
            </a:spcAft>
          </a:pPr>
          <a:r>
            <a:rPr lang="es-MX" sz="700" kern="1200"/>
            <a:t>*Ingenieria de Bioreactores</a:t>
          </a:r>
        </a:p>
        <a:p>
          <a:pPr lvl="0" algn="ctr" defTabSz="311150">
            <a:lnSpc>
              <a:spcPct val="90000"/>
            </a:lnSpc>
            <a:spcBef>
              <a:spcPct val="0"/>
            </a:spcBef>
            <a:spcAft>
              <a:spcPct val="35000"/>
            </a:spcAft>
          </a:pPr>
          <a:r>
            <a:rPr lang="es-MX" sz="700" kern="1200"/>
            <a:t>*Temas selectos de bioproceso</a:t>
          </a:r>
          <a:r>
            <a:rPr lang="es-MX" sz="500" kern="1200"/>
            <a:t>s</a:t>
          </a:r>
        </a:p>
      </dsp:txBody>
      <dsp:txXfrm>
        <a:off x="5659325" y="3097048"/>
        <a:ext cx="722693" cy="549709"/>
      </dsp:txXfrm>
    </dsp:sp>
    <dsp:sp modelId="{10201321-2106-47CF-A51E-1F26DD858F37}">
      <dsp:nvSpPr>
        <dsp:cNvPr id="0" name=""/>
        <dsp:cNvSpPr/>
      </dsp:nvSpPr>
      <dsp:spPr>
        <a:xfrm>
          <a:off x="5744798" y="3782497"/>
          <a:ext cx="722693" cy="516487"/>
        </a:xfrm>
        <a:prstGeom prst="rect">
          <a:avLst/>
        </a:prstGeom>
        <a:solidFill>
          <a:schemeClr val="accent3">
            <a:lumMod val="75000"/>
          </a:schemeClr>
        </a:solidFill>
        <a:ln w="15875"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lvl="0" algn="ctr" defTabSz="222250">
            <a:lnSpc>
              <a:spcPct val="90000"/>
            </a:lnSpc>
            <a:spcBef>
              <a:spcPct val="0"/>
            </a:spcBef>
            <a:spcAft>
              <a:spcPct val="35000"/>
            </a:spcAft>
          </a:pPr>
          <a:r>
            <a:rPr lang="es-MX" sz="500" kern="1200"/>
            <a:t>NOVENO PERIODO</a:t>
          </a:r>
        </a:p>
        <a:p>
          <a:pPr lvl="0" algn="ctr" defTabSz="222250">
            <a:lnSpc>
              <a:spcPct val="90000"/>
            </a:lnSpc>
            <a:spcBef>
              <a:spcPct val="0"/>
            </a:spcBef>
            <a:spcAft>
              <a:spcPct val="35000"/>
            </a:spcAft>
          </a:pPr>
          <a:r>
            <a:rPr lang="es-MX" sz="500" kern="1200"/>
            <a:t>*Ingenieria de bioprocesos</a:t>
          </a:r>
        </a:p>
        <a:p>
          <a:pPr lvl="0" algn="ctr" defTabSz="222250">
            <a:lnSpc>
              <a:spcPct val="90000"/>
            </a:lnSpc>
            <a:spcBef>
              <a:spcPct val="0"/>
            </a:spcBef>
            <a:spcAft>
              <a:spcPct val="35000"/>
            </a:spcAft>
          </a:pPr>
          <a:r>
            <a:rPr lang="es-MX" sz="500" kern="1200"/>
            <a:t>*Tendencias e innovacion en boitecnologia o bioprocesos</a:t>
          </a:r>
        </a:p>
      </dsp:txBody>
      <dsp:txXfrm>
        <a:off x="5744798" y="3782497"/>
        <a:ext cx="722693" cy="516487"/>
      </dsp:txXfrm>
    </dsp:sp>
    <dsp:sp modelId="{18E41B6E-A6D5-4614-B40E-76A24FF10A0A}">
      <dsp:nvSpPr>
        <dsp:cNvPr id="0" name=""/>
        <dsp:cNvSpPr/>
      </dsp:nvSpPr>
      <dsp:spPr>
        <a:xfrm>
          <a:off x="2685063" y="511162"/>
          <a:ext cx="722693" cy="361346"/>
        </a:xfrm>
        <a:prstGeom prst="rect">
          <a:avLst/>
        </a:prstGeom>
        <a:solidFill>
          <a:schemeClr val="accent5">
            <a:tint val="69000"/>
            <a:satMod val="105000"/>
            <a:lumMod val="110000"/>
          </a:schemeClr>
        </a:solidFill>
        <a:ln w="9525" cap="flat" cmpd="sng" algn="ctr">
          <a:solidFill>
            <a:schemeClr val="accent5">
              <a:shade val="60000"/>
            </a:schemeClr>
          </a:solidFill>
          <a:prstDash val="solid"/>
        </a:ln>
        <a:effectLst/>
      </dsp:spPr>
      <dsp:style>
        <a:lnRef idx="1">
          <a:schemeClr val="accent5"/>
        </a:lnRef>
        <a:fillRef idx="2">
          <a:schemeClr val="accent5"/>
        </a:fillRef>
        <a:effectRef idx="1">
          <a:schemeClr val="accent5"/>
        </a:effectRef>
        <a:fontRef idx="minor">
          <a:schemeClr val="dk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s-MX" sz="900" kern="1200" dirty="0">
              <a:latin typeface="Arial" panose="020B0604020202020204" pitchFamily="34" charset="0"/>
              <a:cs typeface="Arial" panose="020B0604020202020204" pitchFamily="34" charset="0"/>
            </a:rPr>
            <a:t>Son 5 las </a:t>
          </a:r>
          <a:r>
            <a:rPr lang="es-MX" sz="900" kern="1200" dirty="0" smtClean="0">
              <a:latin typeface="Arial" panose="020B0604020202020204" pitchFamily="34" charset="0"/>
              <a:cs typeface="Arial" panose="020B0604020202020204" pitchFamily="34" charset="0"/>
            </a:rPr>
            <a:t>áreas </a:t>
          </a:r>
          <a:r>
            <a:rPr lang="es-MX" sz="900" kern="1200" dirty="0">
              <a:latin typeface="Arial" panose="020B0604020202020204" pitchFamily="34" charset="0"/>
              <a:cs typeface="Arial" panose="020B0604020202020204" pitchFamily="34" charset="0"/>
            </a:rPr>
            <a:t>de </a:t>
          </a:r>
          <a:r>
            <a:rPr lang="es-MX" sz="900" kern="1200" dirty="0" smtClean="0">
              <a:latin typeface="Arial" panose="020B0604020202020204" pitchFamily="34" charset="0"/>
              <a:cs typeface="Arial" panose="020B0604020202020204" pitchFamily="34" charset="0"/>
            </a:rPr>
            <a:t>acentuación</a:t>
          </a:r>
          <a:endParaRPr lang="es-MX" sz="900" kern="1200" dirty="0">
            <a:latin typeface="Arial" panose="020B0604020202020204" pitchFamily="34" charset="0"/>
            <a:cs typeface="Arial" panose="020B0604020202020204" pitchFamily="34" charset="0"/>
          </a:endParaRPr>
        </a:p>
      </dsp:txBody>
      <dsp:txXfrm>
        <a:off x="2685063" y="511162"/>
        <a:ext cx="722693" cy="36134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77DC635-0D79-4078-8350-593CFFE15796}">
      <dsp:nvSpPr>
        <dsp:cNvPr id="0" name=""/>
        <dsp:cNvSpPr/>
      </dsp:nvSpPr>
      <dsp:spPr>
        <a:xfrm>
          <a:off x="585926" y="0"/>
          <a:ext cx="6640506" cy="3888432"/>
        </a:xfrm>
        <a:prstGeom prst="rightArrow">
          <a:avLst/>
        </a:prstGeom>
        <a:gradFill rotWithShape="0">
          <a:gsLst>
            <a:gs pos="0">
              <a:schemeClr val="accent4">
                <a:tint val="40000"/>
                <a:hueOff val="0"/>
                <a:satOff val="0"/>
                <a:lumOff val="0"/>
                <a:alphaOff val="0"/>
                <a:tint val="94000"/>
                <a:satMod val="100000"/>
                <a:lumMod val="108000"/>
              </a:schemeClr>
            </a:gs>
            <a:gs pos="50000">
              <a:schemeClr val="accent4">
                <a:tint val="40000"/>
                <a:hueOff val="0"/>
                <a:satOff val="0"/>
                <a:lumOff val="0"/>
                <a:alphaOff val="0"/>
                <a:tint val="98000"/>
                <a:shade val="100000"/>
                <a:satMod val="100000"/>
                <a:lumMod val="100000"/>
              </a:schemeClr>
            </a:gs>
            <a:gs pos="100000">
              <a:schemeClr val="accent4">
                <a:tint val="40000"/>
                <a:hueOff val="0"/>
                <a:satOff val="0"/>
                <a:lumOff val="0"/>
                <a:alphaOff val="0"/>
                <a:shade val="72000"/>
                <a:satMod val="120000"/>
                <a:lumMod val="100000"/>
              </a:schemeClr>
            </a:gs>
          </a:gsLst>
          <a:lin ang="5400000" scaled="0"/>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sp>
    <dsp:sp modelId="{218EFB85-D038-47BC-88A5-DB4F536E1824}">
      <dsp:nvSpPr>
        <dsp:cNvPr id="0" name=""/>
        <dsp:cNvSpPr/>
      </dsp:nvSpPr>
      <dsp:spPr>
        <a:xfrm>
          <a:off x="2288" y="1166529"/>
          <a:ext cx="1377843" cy="1555372"/>
        </a:xfrm>
        <a:prstGeom prst="roundRect">
          <a:avLst/>
        </a:prstGeom>
        <a:gradFill rotWithShape="0">
          <a:gsLst>
            <a:gs pos="0">
              <a:schemeClr val="accent4">
                <a:hueOff val="0"/>
                <a:satOff val="0"/>
                <a:lumOff val="0"/>
                <a:alphaOff val="0"/>
                <a:tint val="94000"/>
                <a:satMod val="100000"/>
                <a:lumMod val="108000"/>
              </a:schemeClr>
            </a:gs>
            <a:gs pos="50000">
              <a:schemeClr val="accent4">
                <a:hueOff val="0"/>
                <a:satOff val="0"/>
                <a:lumOff val="0"/>
                <a:alphaOff val="0"/>
                <a:tint val="98000"/>
                <a:shade val="100000"/>
                <a:satMod val="100000"/>
                <a:lumMod val="100000"/>
              </a:schemeClr>
            </a:gs>
            <a:gs pos="100000">
              <a:schemeClr val="accent4">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s-MX" sz="1400" b="1" kern="1200" dirty="0" smtClean="0">
              <a:solidFill>
                <a:schemeClr val="bg1"/>
              </a:solidFill>
              <a:latin typeface="Arial" pitchFamily="34" charset="0"/>
              <a:cs typeface="Arial" pitchFamily="34" charset="0"/>
            </a:rPr>
            <a:t>Tema 1  </a:t>
          </a:r>
          <a:r>
            <a:rPr lang="es-MX" sz="1400" b="0" kern="1200" dirty="0" smtClean="0">
              <a:solidFill>
                <a:schemeClr val="bg1"/>
              </a:solidFill>
              <a:latin typeface="Arial" pitchFamily="34" charset="0"/>
              <a:cs typeface="Arial" pitchFamily="34" charset="0"/>
            </a:rPr>
            <a:t>Precisiones conceptuales sobre la perspectiva género</a:t>
          </a:r>
          <a:endParaRPr lang="es-MX" sz="1400" b="0" kern="1200" dirty="0">
            <a:solidFill>
              <a:schemeClr val="bg1"/>
            </a:solidFill>
            <a:latin typeface="Arial" pitchFamily="34" charset="0"/>
            <a:cs typeface="Arial" pitchFamily="34" charset="0"/>
          </a:endParaRPr>
        </a:p>
      </dsp:txBody>
      <dsp:txXfrm>
        <a:off x="69549" y="1233790"/>
        <a:ext cx="1243321" cy="1420850"/>
      </dsp:txXfrm>
    </dsp:sp>
    <dsp:sp modelId="{75FD7BDD-7956-4AE8-B3F9-2C360D246942}">
      <dsp:nvSpPr>
        <dsp:cNvPr id="0" name=""/>
        <dsp:cNvSpPr/>
      </dsp:nvSpPr>
      <dsp:spPr>
        <a:xfrm>
          <a:off x="1609773" y="1166529"/>
          <a:ext cx="1377843" cy="1555372"/>
        </a:xfrm>
        <a:prstGeom prst="roundRect">
          <a:avLst/>
        </a:prstGeom>
        <a:gradFill rotWithShape="0">
          <a:gsLst>
            <a:gs pos="0">
              <a:schemeClr val="accent4">
                <a:hueOff val="-46440"/>
                <a:satOff val="-1701"/>
                <a:lumOff val="3970"/>
                <a:alphaOff val="0"/>
                <a:tint val="94000"/>
                <a:satMod val="100000"/>
                <a:lumMod val="108000"/>
              </a:schemeClr>
            </a:gs>
            <a:gs pos="50000">
              <a:schemeClr val="accent4">
                <a:hueOff val="-46440"/>
                <a:satOff val="-1701"/>
                <a:lumOff val="3970"/>
                <a:alphaOff val="0"/>
                <a:tint val="98000"/>
                <a:shade val="100000"/>
                <a:satMod val="100000"/>
                <a:lumMod val="100000"/>
              </a:schemeClr>
            </a:gs>
            <a:gs pos="100000">
              <a:schemeClr val="accent4">
                <a:hueOff val="-46440"/>
                <a:satOff val="-1701"/>
                <a:lumOff val="397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s-MX" sz="1400" b="1" kern="1200" dirty="0" smtClean="0">
              <a:solidFill>
                <a:schemeClr val="bg1"/>
              </a:solidFill>
              <a:latin typeface="Arial" pitchFamily="34" charset="0"/>
              <a:cs typeface="Arial" pitchFamily="34" charset="0"/>
            </a:rPr>
            <a:t>Tema 2</a:t>
          </a:r>
        </a:p>
        <a:p>
          <a:pPr lvl="0" algn="ctr" defTabSz="622300" rtl="0">
            <a:lnSpc>
              <a:spcPct val="90000"/>
            </a:lnSpc>
            <a:spcBef>
              <a:spcPct val="0"/>
            </a:spcBef>
            <a:spcAft>
              <a:spcPct val="35000"/>
            </a:spcAft>
          </a:pPr>
          <a:r>
            <a:rPr lang="es-MX" sz="1400" b="0" kern="1200" dirty="0" smtClean="0">
              <a:solidFill>
                <a:schemeClr val="bg1"/>
              </a:solidFill>
              <a:latin typeface="Arial" pitchFamily="34" charset="0"/>
              <a:cs typeface="Arial" pitchFamily="34" charset="0"/>
            </a:rPr>
            <a:t>Equidad de género</a:t>
          </a:r>
          <a:endParaRPr lang="es-MX" sz="1400" b="0" kern="1200" dirty="0">
            <a:solidFill>
              <a:schemeClr val="bg1"/>
            </a:solidFill>
            <a:latin typeface="Arial" pitchFamily="34" charset="0"/>
            <a:cs typeface="Arial" pitchFamily="34" charset="0"/>
          </a:endParaRPr>
        </a:p>
      </dsp:txBody>
      <dsp:txXfrm>
        <a:off x="1677034" y="1233790"/>
        <a:ext cx="1243321" cy="1420850"/>
      </dsp:txXfrm>
    </dsp:sp>
    <dsp:sp modelId="{18E47BC6-0EAC-4F31-BD1C-E7FC6F816910}">
      <dsp:nvSpPr>
        <dsp:cNvPr id="0" name=""/>
        <dsp:cNvSpPr/>
      </dsp:nvSpPr>
      <dsp:spPr>
        <a:xfrm>
          <a:off x="3217258" y="1166529"/>
          <a:ext cx="1377843" cy="1555372"/>
        </a:xfrm>
        <a:prstGeom prst="roundRect">
          <a:avLst/>
        </a:prstGeom>
        <a:gradFill rotWithShape="0">
          <a:gsLst>
            <a:gs pos="0">
              <a:schemeClr val="accent4">
                <a:hueOff val="-92880"/>
                <a:satOff val="-3402"/>
                <a:lumOff val="7940"/>
                <a:alphaOff val="0"/>
                <a:tint val="94000"/>
                <a:satMod val="100000"/>
                <a:lumMod val="108000"/>
              </a:schemeClr>
            </a:gs>
            <a:gs pos="50000">
              <a:schemeClr val="accent4">
                <a:hueOff val="-92880"/>
                <a:satOff val="-3402"/>
                <a:lumOff val="7940"/>
                <a:alphaOff val="0"/>
                <a:tint val="98000"/>
                <a:shade val="100000"/>
                <a:satMod val="100000"/>
                <a:lumMod val="100000"/>
              </a:schemeClr>
            </a:gs>
            <a:gs pos="100000">
              <a:schemeClr val="accent4">
                <a:hueOff val="-92880"/>
                <a:satOff val="-3402"/>
                <a:lumOff val="794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s-MX" sz="1400" b="1" kern="1200" dirty="0" smtClean="0">
              <a:solidFill>
                <a:schemeClr val="bg1"/>
              </a:solidFill>
              <a:latin typeface="Arial" pitchFamily="34" charset="0"/>
              <a:cs typeface="Arial" pitchFamily="34" charset="0"/>
            </a:rPr>
            <a:t>Tema 3 </a:t>
          </a:r>
        </a:p>
        <a:p>
          <a:pPr lvl="0" algn="ctr" defTabSz="622300" rtl="0">
            <a:lnSpc>
              <a:spcPct val="90000"/>
            </a:lnSpc>
            <a:spcBef>
              <a:spcPct val="0"/>
            </a:spcBef>
            <a:spcAft>
              <a:spcPct val="35000"/>
            </a:spcAft>
          </a:pPr>
          <a:r>
            <a:rPr lang="es-MX" sz="1400" b="0" kern="1200" dirty="0" smtClean="0">
              <a:solidFill>
                <a:schemeClr val="bg1"/>
              </a:solidFill>
              <a:latin typeface="Arial" pitchFamily="34" charset="0"/>
              <a:cs typeface="Arial" pitchFamily="34" charset="0"/>
            </a:rPr>
            <a:t>La construcción social de la desigualdad</a:t>
          </a:r>
          <a:endParaRPr lang="es-MX" sz="1400" b="0" kern="1200" dirty="0">
            <a:solidFill>
              <a:schemeClr val="bg1"/>
            </a:solidFill>
            <a:latin typeface="Arial" pitchFamily="34" charset="0"/>
            <a:cs typeface="Arial" pitchFamily="34" charset="0"/>
          </a:endParaRPr>
        </a:p>
      </dsp:txBody>
      <dsp:txXfrm>
        <a:off x="3284519" y="1233790"/>
        <a:ext cx="1243321" cy="1420850"/>
      </dsp:txXfrm>
    </dsp:sp>
    <dsp:sp modelId="{577CFDA5-51BE-4B00-A612-FDC91FFE1A44}">
      <dsp:nvSpPr>
        <dsp:cNvPr id="0" name=""/>
        <dsp:cNvSpPr/>
      </dsp:nvSpPr>
      <dsp:spPr>
        <a:xfrm>
          <a:off x="4824742" y="1166529"/>
          <a:ext cx="1377843" cy="1555372"/>
        </a:xfrm>
        <a:prstGeom prst="roundRect">
          <a:avLst/>
        </a:prstGeom>
        <a:gradFill rotWithShape="0">
          <a:gsLst>
            <a:gs pos="0">
              <a:schemeClr val="accent4">
                <a:hueOff val="-139320"/>
                <a:satOff val="-5103"/>
                <a:lumOff val="11911"/>
                <a:alphaOff val="0"/>
                <a:tint val="94000"/>
                <a:satMod val="100000"/>
                <a:lumMod val="108000"/>
              </a:schemeClr>
            </a:gs>
            <a:gs pos="50000">
              <a:schemeClr val="accent4">
                <a:hueOff val="-139320"/>
                <a:satOff val="-5103"/>
                <a:lumOff val="11911"/>
                <a:alphaOff val="0"/>
                <a:tint val="98000"/>
                <a:shade val="100000"/>
                <a:satMod val="100000"/>
                <a:lumMod val="100000"/>
              </a:schemeClr>
            </a:gs>
            <a:gs pos="100000">
              <a:schemeClr val="accent4">
                <a:hueOff val="-139320"/>
                <a:satOff val="-5103"/>
                <a:lumOff val="11911"/>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s-MX" sz="1400" b="1" kern="1200" dirty="0" smtClean="0">
              <a:solidFill>
                <a:schemeClr val="bg1"/>
              </a:solidFill>
              <a:latin typeface="Arial" pitchFamily="34" charset="0"/>
              <a:cs typeface="Arial" pitchFamily="34" charset="0"/>
            </a:rPr>
            <a:t>Tema 4</a:t>
          </a:r>
        </a:p>
        <a:p>
          <a:pPr lvl="0" algn="ctr" defTabSz="622300" rtl="0">
            <a:lnSpc>
              <a:spcPct val="90000"/>
            </a:lnSpc>
            <a:spcBef>
              <a:spcPct val="0"/>
            </a:spcBef>
            <a:spcAft>
              <a:spcPct val="35000"/>
            </a:spcAft>
          </a:pPr>
          <a:r>
            <a:rPr lang="es-MX" sz="1400" b="0" kern="1200" dirty="0" smtClean="0">
              <a:solidFill>
                <a:schemeClr val="bg1"/>
              </a:solidFill>
              <a:latin typeface="Arial" pitchFamily="34" charset="0"/>
              <a:cs typeface="Arial" pitchFamily="34" charset="0"/>
            </a:rPr>
            <a:t>Las brechas de la desigualdad y discriminación</a:t>
          </a:r>
          <a:endParaRPr lang="es-MX" sz="1400" b="0" kern="1200" dirty="0">
            <a:solidFill>
              <a:schemeClr val="bg1"/>
            </a:solidFill>
            <a:latin typeface="Arial" pitchFamily="34" charset="0"/>
            <a:cs typeface="Arial" pitchFamily="34" charset="0"/>
          </a:endParaRPr>
        </a:p>
      </dsp:txBody>
      <dsp:txXfrm>
        <a:off x="4892003" y="1233790"/>
        <a:ext cx="1243321" cy="1420850"/>
      </dsp:txXfrm>
    </dsp:sp>
    <dsp:sp modelId="{24C0247E-F418-4EBB-BF27-40E2B8A8F3E0}">
      <dsp:nvSpPr>
        <dsp:cNvPr id="0" name=""/>
        <dsp:cNvSpPr/>
      </dsp:nvSpPr>
      <dsp:spPr>
        <a:xfrm>
          <a:off x="6432227" y="1166529"/>
          <a:ext cx="1377843" cy="1555372"/>
        </a:xfrm>
        <a:prstGeom prst="roundRect">
          <a:avLst/>
        </a:prstGeom>
        <a:gradFill rotWithShape="0">
          <a:gsLst>
            <a:gs pos="0">
              <a:schemeClr val="accent4">
                <a:hueOff val="-185760"/>
                <a:satOff val="-6804"/>
                <a:lumOff val="15881"/>
                <a:alphaOff val="0"/>
                <a:tint val="94000"/>
                <a:satMod val="100000"/>
                <a:lumMod val="108000"/>
              </a:schemeClr>
            </a:gs>
            <a:gs pos="50000">
              <a:schemeClr val="accent4">
                <a:hueOff val="-185760"/>
                <a:satOff val="-6804"/>
                <a:lumOff val="15881"/>
                <a:alphaOff val="0"/>
                <a:tint val="98000"/>
                <a:shade val="100000"/>
                <a:satMod val="100000"/>
                <a:lumMod val="100000"/>
              </a:schemeClr>
            </a:gs>
            <a:gs pos="100000">
              <a:schemeClr val="accent4">
                <a:hueOff val="-185760"/>
                <a:satOff val="-6804"/>
                <a:lumOff val="15881"/>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s-MX" sz="1400" b="1" kern="1200" dirty="0" smtClean="0">
              <a:solidFill>
                <a:schemeClr val="bg1"/>
              </a:solidFill>
              <a:latin typeface="Arial" pitchFamily="34" charset="0"/>
              <a:cs typeface="Arial" pitchFamily="34" charset="0"/>
            </a:rPr>
            <a:t>Tema 5	</a:t>
          </a:r>
        </a:p>
        <a:p>
          <a:pPr lvl="0" algn="ctr" defTabSz="622300" rtl="0">
            <a:lnSpc>
              <a:spcPct val="90000"/>
            </a:lnSpc>
            <a:spcBef>
              <a:spcPct val="0"/>
            </a:spcBef>
            <a:spcAft>
              <a:spcPct val="35000"/>
            </a:spcAft>
          </a:pPr>
          <a:r>
            <a:rPr lang="es-MX" sz="1400" b="0" kern="1200" dirty="0" smtClean="0">
              <a:solidFill>
                <a:schemeClr val="bg1"/>
              </a:solidFill>
              <a:latin typeface="Arial" pitchFamily="34" charset="0"/>
              <a:cs typeface="Arial" pitchFamily="34" charset="0"/>
            </a:rPr>
            <a:t>Acercando las brechas,  promoviendo la equidad</a:t>
          </a:r>
          <a:endParaRPr lang="es-MX" sz="1400" b="0" kern="1200" dirty="0">
            <a:solidFill>
              <a:schemeClr val="bg1"/>
            </a:solidFill>
            <a:latin typeface="Arial" pitchFamily="34" charset="0"/>
            <a:cs typeface="Arial" pitchFamily="34" charset="0"/>
          </a:endParaRPr>
        </a:p>
      </dsp:txBody>
      <dsp:txXfrm>
        <a:off x="6499488" y="1233790"/>
        <a:ext cx="1243321" cy="142085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A16203C-E1F3-44C0-A6CB-99E388D7BD8C}">
      <dsp:nvSpPr>
        <dsp:cNvPr id="0" name=""/>
        <dsp:cNvSpPr/>
      </dsp:nvSpPr>
      <dsp:spPr>
        <a:xfrm>
          <a:off x="625760" y="0"/>
          <a:ext cx="6093296" cy="6093296"/>
        </a:xfrm>
        <a:prstGeom prst="diamond">
          <a:avLst/>
        </a:prstGeom>
        <a:gradFill rotWithShape="0">
          <a:gsLst>
            <a:gs pos="0">
              <a:schemeClr val="accent2">
                <a:tint val="40000"/>
                <a:hueOff val="0"/>
                <a:satOff val="0"/>
                <a:lumOff val="0"/>
                <a:alphaOff val="0"/>
                <a:tint val="94000"/>
                <a:satMod val="100000"/>
                <a:lumMod val="108000"/>
              </a:schemeClr>
            </a:gs>
            <a:gs pos="50000">
              <a:schemeClr val="accent2">
                <a:tint val="40000"/>
                <a:hueOff val="0"/>
                <a:satOff val="0"/>
                <a:lumOff val="0"/>
                <a:alphaOff val="0"/>
                <a:tint val="98000"/>
                <a:shade val="100000"/>
                <a:satMod val="100000"/>
                <a:lumMod val="100000"/>
              </a:schemeClr>
            </a:gs>
            <a:gs pos="100000">
              <a:schemeClr val="accent2">
                <a:tint val="40000"/>
                <a:hueOff val="0"/>
                <a:satOff val="0"/>
                <a:lumOff val="0"/>
                <a:alphaOff val="0"/>
                <a:shade val="72000"/>
                <a:satMod val="120000"/>
                <a:lumMod val="100000"/>
              </a:schemeClr>
            </a:gs>
          </a:gsLst>
          <a:lin ang="5400000" scaled="0"/>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sp>
    <dsp:sp modelId="{563A0302-9713-40D6-8282-2255E1F3B611}">
      <dsp:nvSpPr>
        <dsp:cNvPr id="0" name=""/>
        <dsp:cNvSpPr/>
      </dsp:nvSpPr>
      <dsp:spPr>
        <a:xfrm>
          <a:off x="1204623" y="578863"/>
          <a:ext cx="2376385" cy="2376385"/>
        </a:xfrm>
        <a:prstGeom prst="roundRect">
          <a:avLst/>
        </a:prstGeom>
        <a:gradFill rotWithShape="0">
          <a:gsLst>
            <a:gs pos="0">
              <a:schemeClr val="accent2">
                <a:hueOff val="0"/>
                <a:satOff val="0"/>
                <a:lumOff val="0"/>
                <a:alphaOff val="0"/>
                <a:tint val="94000"/>
                <a:satMod val="100000"/>
                <a:lumMod val="108000"/>
              </a:schemeClr>
            </a:gs>
            <a:gs pos="50000">
              <a:schemeClr val="accent2">
                <a:hueOff val="0"/>
                <a:satOff val="0"/>
                <a:lumOff val="0"/>
                <a:alphaOff val="0"/>
                <a:tint val="98000"/>
                <a:shade val="100000"/>
                <a:satMod val="100000"/>
                <a:lumMod val="100000"/>
              </a:schemeClr>
            </a:gs>
            <a:gs pos="100000">
              <a:schemeClr val="accent2">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rtl="0">
            <a:lnSpc>
              <a:spcPct val="90000"/>
            </a:lnSpc>
            <a:spcBef>
              <a:spcPct val="0"/>
            </a:spcBef>
            <a:spcAft>
              <a:spcPct val="35000"/>
            </a:spcAft>
          </a:pPr>
          <a:r>
            <a:rPr lang="es-MX" sz="1500" b="1" kern="1200" dirty="0" smtClean="0">
              <a:solidFill>
                <a:schemeClr val="bg1"/>
              </a:solidFill>
            </a:rPr>
            <a:t>El concepto género alude a las características socioculturales tanto de los hombres como de las mujeres, y a las relaciones entre ambos.</a:t>
          </a:r>
          <a:endParaRPr lang="es-MX" sz="1500" b="1" kern="1200" dirty="0">
            <a:solidFill>
              <a:schemeClr val="bg1"/>
            </a:solidFill>
          </a:endParaRPr>
        </a:p>
      </dsp:txBody>
      <dsp:txXfrm>
        <a:off x="1320629" y="694869"/>
        <a:ext cx="2144373" cy="2144373"/>
      </dsp:txXfrm>
    </dsp:sp>
    <dsp:sp modelId="{8920FB8D-ACCE-4B91-835D-5561C1BD0789}">
      <dsp:nvSpPr>
        <dsp:cNvPr id="0" name=""/>
        <dsp:cNvSpPr/>
      </dsp:nvSpPr>
      <dsp:spPr>
        <a:xfrm>
          <a:off x="3763807" y="578863"/>
          <a:ext cx="2376385" cy="2376385"/>
        </a:xfrm>
        <a:prstGeom prst="roundRect">
          <a:avLst/>
        </a:prstGeom>
        <a:gradFill rotWithShape="0">
          <a:gsLst>
            <a:gs pos="0">
              <a:schemeClr val="accent2">
                <a:hueOff val="-1114520"/>
                <a:satOff val="-4426"/>
                <a:lumOff val="2811"/>
                <a:alphaOff val="0"/>
                <a:tint val="94000"/>
                <a:satMod val="100000"/>
                <a:lumMod val="108000"/>
              </a:schemeClr>
            </a:gs>
            <a:gs pos="50000">
              <a:schemeClr val="accent2">
                <a:hueOff val="-1114520"/>
                <a:satOff val="-4426"/>
                <a:lumOff val="2811"/>
                <a:alphaOff val="0"/>
                <a:tint val="98000"/>
                <a:shade val="100000"/>
                <a:satMod val="100000"/>
                <a:lumMod val="100000"/>
              </a:schemeClr>
            </a:gs>
            <a:gs pos="100000">
              <a:schemeClr val="accent2">
                <a:hueOff val="-1114520"/>
                <a:satOff val="-4426"/>
                <a:lumOff val="2811"/>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rtl="0">
            <a:lnSpc>
              <a:spcPct val="90000"/>
            </a:lnSpc>
            <a:spcBef>
              <a:spcPct val="0"/>
            </a:spcBef>
            <a:spcAft>
              <a:spcPct val="35000"/>
            </a:spcAft>
          </a:pPr>
          <a:r>
            <a:rPr lang="es-MX" sz="1500" b="1" kern="1200" dirty="0" smtClean="0">
              <a:solidFill>
                <a:schemeClr val="bg1"/>
              </a:solidFill>
            </a:rPr>
            <a:t>Es un concepto que incluye a hombres y a mujeres. Género no es sinónimo de ‘mujer’.</a:t>
          </a:r>
          <a:endParaRPr lang="es-MX" sz="1500" b="1" kern="1200" dirty="0">
            <a:solidFill>
              <a:schemeClr val="bg1"/>
            </a:solidFill>
          </a:endParaRPr>
        </a:p>
      </dsp:txBody>
      <dsp:txXfrm>
        <a:off x="3879813" y="694869"/>
        <a:ext cx="2144373" cy="2144373"/>
      </dsp:txXfrm>
    </dsp:sp>
    <dsp:sp modelId="{1B7AB82B-2B85-48D6-89A6-804AC8D8D932}">
      <dsp:nvSpPr>
        <dsp:cNvPr id="0" name=""/>
        <dsp:cNvSpPr/>
      </dsp:nvSpPr>
      <dsp:spPr>
        <a:xfrm>
          <a:off x="1204623" y="3138047"/>
          <a:ext cx="2376385" cy="2376385"/>
        </a:xfrm>
        <a:prstGeom prst="roundRect">
          <a:avLst/>
        </a:prstGeom>
        <a:gradFill rotWithShape="0">
          <a:gsLst>
            <a:gs pos="0">
              <a:schemeClr val="accent2">
                <a:hueOff val="-2229041"/>
                <a:satOff val="-8853"/>
                <a:lumOff val="5621"/>
                <a:alphaOff val="0"/>
                <a:tint val="94000"/>
                <a:satMod val="100000"/>
                <a:lumMod val="108000"/>
              </a:schemeClr>
            </a:gs>
            <a:gs pos="50000">
              <a:schemeClr val="accent2">
                <a:hueOff val="-2229041"/>
                <a:satOff val="-8853"/>
                <a:lumOff val="5621"/>
                <a:alphaOff val="0"/>
                <a:tint val="98000"/>
                <a:shade val="100000"/>
                <a:satMod val="100000"/>
                <a:lumMod val="100000"/>
              </a:schemeClr>
            </a:gs>
            <a:gs pos="100000">
              <a:schemeClr val="accent2">
                <a:hueOff val="-2229041"/>
                <a:satOff val="-8853"/>
                <a:lumOff val="5621"/>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rtl="0">
            <a:lnSpc>
              <a:spcPct val="90000"/>
            </a:lnSpc>
            <a:spcBef>
              <a:spcPct val="0"/>
            </a:spcBef>
            <a:spcAft>
              <a:spcPct val="35000"/>
            </a:spcAft>
          </a:pPr>
          <a:r>
            <a:rPr lang="es-MX" sz="1500" b="1" kern="1200" dirty="0" smtClean="0">
              <a:solidFill>
                <a:schemeClr val="bg1"/>
              </a:solidFill>
            </a:rPr>
            <a:t>Incluir la palabra ‘mujer’ en los proyectos o calificar todos los sustantivos en femenino y masculino, ni es suficiente ni supone necesariamente que ello suprima, por sí solo, las desigualdades entre los sexos, pero es necesario</a:t>
          </a:r>
          <a:endParaRPr lang="es-MX" sz="1500" b="1" kern="1200" dirty="0">
            <a:solidFill>
              <a:schemeClr val="bg1"/>
            </a:solidFill>
          </a:endParaRPr>
        </a:p>
      </dsp:txBody>
      <dsp:txXfrm>
        <a:off x="1320629" y="3254053"/>
        <a:ext cx="2144373" cy="2144373"/>
      </dsp:txXfrm>
    </dsp:sp>
    <dsp:sp modelId="{AB683ACE-0DA8-4413-B496-A19921ACE266}">
      <dsp:nvSpPr>
        <dsp:cNvPr id="0" name=""/>
        <dsp:cNvSpPr/>
      </dsp:nvSpPr>
      <dsp:spPr>
        <a:xfrm>
          <a:off x="3763807" y="3138047"/>
          <a:ext cx="2376385" cy="2376385"/>
        </a:xfrm>
        <a:prstGeom prst="roundRect">
          <a:avLst/>
        </a:prstGeom>
        <a:gradFill rotWithShape="0">
          <a:gsLst>
            <a:gs pos="0">
              <a:schemeClr val="accent2">
                <a:hueOff val="-3343561"/>
                <a:satOff val="-13279"/>
                <a:lumOff val="8432"/>
                <a:alphaOff val="0"/>
                <a:tint val="94000"/>
                <a:satMod val="100000"/>
                <a:lumMod val="108000"/>
              </a:schemeClr>
            </a:gs>
            <a:gs pos="50000">
              <a:schemeClr val="accent2">
                <a:hueOff val="-3343561"/>
                <a:satOff val="-13279"/>
                <a:lumOff val="8432"/>
                <a:alphaOff val="0"/>
                <a:tint val="98000"/>
                <a:shade val="100000"/>
                <a:satMod val="100000"/>
                <a:lumMod val="100000"/>
              </a:schemeClr>
            </a:gs>
            <a:gs pos="100000">
              <a:schemeClr val="accent2">
                <a:hueOff val="-3343561"/>
                <a:satOff val="-13279"/>
                <a:lumOff val="8432"/>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rtl="0">
            <a:lnSpc>
              <a:spcPct val="90000"/>
            </a:lnSpc>
            <a:spcBef>
              <a:spcPct val="0"/>
            </a:spcBef>
            <a:spcAft>
              <a:spcPct val="35000"/>
            </a:spcAft>
          </a:pPr>
          <a:r>
            <a:rPr lang="es-MX" sz="1500" b="1" kern="1200" dirty="0" smtClean="0">
              <a:solidFill>
                <a:schemeClr val="bg1"/>
              </a:solidFill>
            </a:rPr>
            <a:t>La organización de datos estadísticos por sexo permite visibilizar las condiciones diferenciadas de hombres y mujeres como una variable.</a:t>
          </a:r>
          <a:endParaRPr lang="es-MX" sz="1500" b="1" kern="1200" dirty="0">
            <a:solidFill>
              <a:schemeClr val="bg1"/>
            </a:solidFill>
          </a:endParaRPr>
        </a:p>
      </dsp:txBody>
      <dsp:txXfrm>
        <a:off x="3879813" y="3254053"/>
        <a:ext cx="2144373" cy="2144373"/>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2358501-3A14-412F-8214-E6B9744CFC90}">
      <dsp:nvSpPr>
        <dsp:cNvPr id="0" name=""/>
        <dsp:cNvSpPr/>
      </dsp:nvSpPr>
      <dsp:spPr>
        <a:xfrm>
          <a:off x="0" y="468051"/>
          <a:ext cx="4320480" cy="4320480"/>
        </a:xfrm>
        <a:prstGeom prst="pie">
          <a:avLst>
            <a:gd name="adj1" fmla="val 5400000"/>
            <a:gd name="adj2" fmla="val 16200000"/>
          </a:avLst>
        </a:prstGeom>
        <a:gradFill rotWithShape="0">
          <a:gsLst>
            <a:gs pos="0">
              <a:schemeClr val="accent2">
                <a:hueOff val="0"/>
                <a:satOff val="0"/>
                <a:lumOff val="0"/>
                <a:alphaOff val="0"/>
                <a:tint val="94000"/>
                <a:satMod val="100000"/>
                <a:lumMod val="108000"/>
              </a:schemeClr>
            </a:gs>
            <a:gs pos="50000">
              <a:schemeClr val="accent2">
                <a:hueOff val="0"/>
                <a:satOff val="0"/>
                <a:lumOff val="0"/>
                <a:alphaOff val="0"/>
                <a:tint val="98000"/>
                <a:shade val="100000"/>
                <a:satMod val="100000"/>
                <a:lumMod val="100000"/>
              </a:schemeClr>
            </a:gs>
            <a:gs pos="100000">
              <a:schemeClr val="accent2">
                <a:hueOff val="0"/>
                <a:satOff val="0"/>
                <a:lumOff val="0"/>
                <a:alphaOff val="0"/>
                <a:shade val="72000"/>
                <a:satMod val="120000"/>
                <a:lumMod val="100000"/>
              </a:schemeClr>
            </a:gs>
          </a:gsLst>
          <a:lin ang="5400000" scaled="0"/>
        </a:gradFill>
        <a:ln>
          <a:noFill/>
        </a:ln>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dsp:spPr>
      <dsp:style>
        <a:lnRef idx="0">
          <a:scrgbClr r="0" g="0" b="0"/>
        </a:lnRef>
        <a:fillRef idx="3">
          <a:scrgbClr r="0" g="0" b="0"/>
        </a:fillRef>
        <a:effectRef idx="3">
          <a:scrgbClr r="0" g="0" b="0"/>
        </a:effectRef>
        <a:fontRef idx="minor">
          <a:schemeClr val="lt1"/>
        </a:fontRef>
      </dsp:style>
    </dsp:sp>
    <dsp:sp modelId="{BBB7A3C5-91C7-43C8-83E4-46697E143230}">
      <dsp:nvSpPr>
        <dsp:cNvPr id="0" name=""/>
        <dsp:cNvSpPr/>
      </dsp:nvSpPr>
      <dsp:spPr>
        <a:xfrm>
          <a:off x="2160240" y="468052"/>
          <a:ext cx="5040559" cy="4320480"/>
        </a:xfrm>
        <a:prstGeom prst="rect">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outerShdw blurRad="50800" dist="25400" dir="5400000" rotWithShape="0">
            <a:srgbClr val="000000">
              <a:alpha val="28000"/>
            </a:srgbClr>
          </a:outerShdw>
        </a:effectLst>
      </dsp:spPr>
      <dsp:style>
        <a:lnRef idx="1">
          <a:scrgbClr r="0" g="0" b="0"/>
        </a:lnRef>
        <a:fillRef idx="1">
          <a:scrgbClr r="0" g="0" b="0"/>
        </a:fillRef>
        <a:effectRef idx="2">
          <a:scrgbClr r="0" g="0" b="0"/>
        </a:effectRef>
        <a:fontRef idx="minor"/>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s-MX" sz="1400" kern="1200" dirty="0" smtClean="0"/>
            <a:t>Problematizar las relaciones sociales, explicando por qué mujeres u hombres son excluidos de ciertas actividades </a:t>
          </a:r>
          <a:endParaRPr lang="es-MX" sz="1400" kern="1200" dirty="0"/>
        </a:p>
      </dsp:txBody>
      <dsp:txXfrm>
        <a:off x="2160240" y="468052"/>
        <a:ext cx="5040559" cy="691276"/>
      </dsp:txXfrm>
    </dsp:sp>
    <dsp:sp modelId="{0DA7A859-03D6-42D9-B005-E3B861AC42C1}">
      <dsp:nvSpPr>
        <dsp:cNvPr id="0" name=""/>
        <dsp:cNvSpPr/>
      </dsp:nvSpPr>
      <dsp:spPr>
        <a:xfrm>
          <a:off x="453650" y="1159328"/>
          <a:ext cx="3413179" cy="3413179"/>
        </a:xfrm>
        <a:prstGeom prst="pie">
          <a:avLst>
            <a:gd name="adj1" fmla="val 5400000"/>
            <a:gd name="adj2" fmla="val 16200000"/>
          </a:avLst>
        </a:prstGeom>
        <a:gradFill rotWithShape="0">
          <a:gsLst>
            <a:gs pos="0">
              <a:schemeClr val="accent3">
                <a:hueOff val="0"/>
                <a:satOff val="0"/>
                <a:lumOff val="0"/>
                <a:alphaOff val="0"/>
                <a:tint val="94000"/>
                <a:satMod val="100000"/>
                <a:lumMod val="108000"/>
              </a:schemeClr>
            </a:gs>
            <a:gs pos="50000">
              <a:schemeClr val="accent3">
                <a:hueOff val="0"/>
                <a:satOff val="0"/>
                <a:lumOff val="0"/>
                <a:alphaOff val="0"/>
                <a:tint val="98000"/>
                <a:shade val="100000"/>
                <a:satMod val="100000"/>
                <a:lumMod val="100000"/>
              </a:schemeClr>
            </a:gs>
            <a:gs pos="100000">
              <a:schemeClr val="accent3">
                <a:hueOff val="0"/>
                <a:satOff val="0"/>
                <a:lumOff val="0"/>
                <a:alphaOff val="0"/>
                <a:shade val="72000"/>
                <a:satMod val="120000"/>
                <a:lumMod val="100000"/>
              </a:schemeClr>
            </a:gs>
          </a:gsLst>
          <a:lin ang="5400000" scaled="0"/>
        </a:gradFill>
        <a:ln>
          <a:noFill/>
        </a:ln>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dsp:spPr>
      <dsp:style>
        <a:lnRef idx="0">
          <a:scrgbClr r="0" g="0" b="0"/>
        </a:lnRef>
        <a:fillRef idx="3">
          <a:scrgbClr r="0" g="0" b="0"/>
        </a:fillRef>
        <a:effectRef idx="3">
          <a:scrgbClr r="0" g="0" b="0"/>
        </a:effectRef>
        <a:fontRef idx="minor">
          <a:schemeClr val="lt1"/>
        </a:fontRef>
      </dsp:style>
    </dsp:sp>
    <dsp:sp modelId="{5445B929-6C8B-40D9-AC9E-2CF6529555A2}">
      <dsp:nvSpPr>
        <dsp:cNvPr id="0" name=""/>
        <dsp:cNvSpPr/>
      </dsp:nvSpPr>
      <dsp:spPr>
        <a:xfrm>
          <a:off x="2160240" y="1159328"/>
          <a:ext cx="5040559" cy="3413179"/>
        </a:xfrm>
        <a:prstGeom prst="rect">
          <a:avLst/>
        </a:prstGeom>
        <a:solidFill>
          <a:schemeClr val="lt1">
            <a:alpha val="90000"/>
            <a:hueOff val="0"/>
            <a:satOff val="0"/>
            <a:lumOff val="0"/>
            <a:alphaOff val="0"/>
          </a:schemeClr>
        </a:solidFill>
        <a:ln w="9525" cap="flat" cmpd="sng" algn="ctr">
          <a:solidFill>
            <a:schemeClr val="accent3">
              <a:hueOff val="0"/>
              <a:satOff val="0"/>
              <a:lumOff val="0"/>
              <a:alphaOff val="0"/>
            </a:schemeClr>
          </a:solidFill>
          <a:prstDash val="solid"/>
        </a:ln>
        <a:effectLst>
          <a:outerShdw blurRad="50800" dist="25400" dir="5400000" rotWithShape="0">
            <a:srgbClr val="000000">
              <a:alpha val="28000"/>
            </a:srgbClr>
          </a:outerShdw>
        </a:effectLst>
      </dsp:spPr>
      <dsp:style>
        <a:lnRef idx="1">
          <a:scrgbClr r="0" g="0" b="0"/>
        </a:lnRef>
        <a:fillRef idx="1">
          <a:scrgbClr r="0" g="0" b="0"/>
        </a:fillRef>
        <a:effectRef idx="2">
          <a:scrgbClr r="0" g="0" b="0"/>
        </a:effectRef>
        <a:fontRef idx="minor"/>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s-MX" sz="1400" kern="1200" dirty="0" smtClean="0"/>
            <a:t>Estudiar las formas de incorporación de las mujeres en el mercado de trabajo</a:t>
          </a:r>
          <a:endParaRPr lang="es-MX" sz="1400" kern="1200" dirty="0"/>
        </a:p>
      </dsp:txBody>
      <dsp:txXfrm>
        <a:off x="2160240" y="1159328"/>
        <a:ext cx="5040559" cy="691276"/>
      </dsp:txXfrm>
    </dsp:sp>
    <dsp:sp modelId="{DD4B98C9-1D12-4920-80D8-A9415D65365A}">
      <dsp:nvSpPr>
        <dsp:cNvPr id="0" name=""/>
        <dsp:cNvSpPr/>
      </dsp:nvSpPr>
      <dsp:spPr>
        <a:xfrm>
          <a:off x="907300" y="1850605"/>
          <a:ext cx="2505878" cy="2505878"/>
        </a:xfrm>
        <a:prstGeom prst="pie">
          <a:avLst>
            <a:gd name="adj1" fmla="val 5400000"/>
            <a:gd name="adj2" fmla="val 16200000"/>
          </a:avLst>
        </a:prstGeom>
        <a:gradFill rotWithShape="0">
          <a:gsLst>
            <a:gs pos="0">
              <a:schemeClr val="accent4">
                <a:hueOff val="0"/>
                <a:satOff val="0"/>
                <a:lumOff val="0"/>
                <a:alphaOff val="0"/>
                <a:tint val="94000"/>
                <a:satMod val="100000"/>
                <a:lumMod val="108000"/>
              </a:schemeClr>
            </a:gs>
            <a:gs pos="50000">
              <a:schemeClr val="accent4">
                <a:hueOff val="0"/>
                <a:satOff val="0"/>
                <a:lumOff val="0"/>
                <a:alphaOff val="0"/>
                <a:tint val="98000"/>
                <a:shade val="100000"/>
                <a:satMod val="100000"/>
                <a:lumMod val="100000"/>
              </a:schemeClr>
            </a:gs>
            <a:gs pos="100000">
              <a:schemeClr val="accent4">
                <a:hueOff val="0"/>
                <a:satOff val="0"/>
                <a:lumOff val="0"/>
                <a:alphaOff val="0"/>
                <a:shade val="72000"/>
                <a:satMod val="120000"/>
                <a:lumMod val="100000"/>
              </a:schemeClr>
            </a:gs>
          </a:gsLst>
          <a:lin ang="5400000" scaled="0"/>
        </a:gradFill>
        <a:ln>
          <a:noFill/>
        </a:ln>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dsp:spPr>
      <dsp:style>
        <a:lnRef idx="0">
          <a:scrgbClr r="0" g="0" b="0"/>
        </a:lnRef>
        <a:fillRef idx="3">
          <a:scrgbClr r="0" g="0" b="0"/>
        </a:fillRef>
        <a:effectRef idx="3">
          <a:scrgbClr r="0" g="0" b="0"/>
        </a:effectRef>
        <a:fontRef idx="minor">
          <a:schemeClr val="lt1"/>
        </a:fontRef>
      </dsp:style>
    </dsp:sp>
    <dsp:sp modelId="{573049A6-18D5-47CD-A52C-0EF2CE600B3A}">
      <dsp:nvSpPr>
        <dsp:cNvPr id="0" name=""/>
        <dsp:cNvSpPr/>
      </dsp:nvSpPr>
      <dsp:spPr>
        <a:xfrm>
          <a:off x="2160240" y="1850605"/>
          <a:ext cx="5040559" cy="2505878"/>
        </a:xfrm>
        <a:prstGeom prst="rect">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50800" dist="25400" dir="5400000" rotWithShape="0">
            <a:srgbClr val="000000">
              <a:alpha val="28000"/>
            </a:srgbClr>
          </a:outerShdw>
        </a:effectLst>
      </dsp:spPr>
      <dsp:style>
        <a:lnRef idx="1">
          <a:scrgbClr r="0" g="0" b="0"/>
        </a:lnRef>
        <a:fillRef idx="1">
          <a:scrgbClr r="0" g="0" b="0"/>
        </a:fillRef>
        <a:effectRef idx="2">
          <a:scrgbClr r="0" g="0" b="0"/>
        </a:effectRef>
        <a:fontRef idx="minor"/>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s-MX" sz="1400" kern="1200" dirty="0" smtClean="0"/>
            <a:t>Analizar la construcción de las instituciones que norman y reproducen las relaciones de género</a:t>
          </a:r>
          <a:endParaRPr lang="es-MX" sz="1400" kern="1200" dirty="0"/>
        </a:p>
      </dsp:txBody>
      <dsp:txXfrm>
        <a:off x="2160240" y="1850605"/>
        <a:ext cx="5040559" cy="691276"/>
      </dsp:txXfrm>
    </dsp:sp>
    <dsp:sp modelId="{89B83F68-C494-46DA-9522-7B50FD5DD258}">
      <dsp:nvSpPr>
        <dsp:cNvPr id="0" name=""/>
        <dsp:cNvSpPr/>
      </dsp:nvSpPr>
      <dsp:spPr>
        <a:xfrm>
          <a:off x="1360951" y="2541882"/>
          <a:ext cx="1598577" cy="1598577"/>
        </a:xfrm>
        <a:prstGeom prst="pie">
          <a:avLst>
            <a:gd name="adj1" fmla="val 5400000"/>
            <a:gd name="adj2" fmla="val 16200000"/>
          </a:avLst>
        </a:prstGeom>
        <a:gradFill rotWithShape="0">
          <a:gsLst>
            <a:gs pos="0">
              <a:schemeClr val="accent5">
                <a:hueOff val="0"/>
                <a:satOff val="0"/>
                <a:lumOff val="0"/>
                <a:alphaOff val="0"/>
                <a:tint val="94000"/>
                <a:satMod val="100000"/>
                <a:lumMod val="108000"/>
              </a:schemeClr>
            </a:gs>
            <a:gs pos="50000">
              <a:schemeClr val="accent5">
                <a:hueOff val="0"/>
                <a:satOff val="0"/>
                <a:lumOff val="0"/>
                <a:alphaOff val="0"/>
                <a:tint val="98000"/>
                <a:shade val="100000"/>
                <a:satMod val="100000"/>
                <a:lumMod val="100000"/>
              </a:schemeClr>
            </a:gs>
            <a:gs pos="100000">
              <a:schemeClr val="accent5">
                <a:hueOff val="0"/>
                <a:satOff val="0"/>
                <a:lumOff val="0"/>
                <a:alphaOff val="0"/>
                <a:shade val="72000"/>
                <a:satMod val="120000"/>
                <a:lumMod val="100000"/>
              </a:schemeClr>
            </a:gs>
          </a:gsLst>
          <a:lin ang="5400000" scaled="0"/>
        </a:gradFill>
        <a:ln>
          <a:noFill/>
        </a:ln>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dsp:spPr>
      <dsp:style>
        <a:lnRef idx="0">
          <a:scrgbClr r="0" g="0" b="0"/>
        </a:lnRef>
        <a:fillRef idx="3">
          <a:scrgbClr r="0" g="0" b="0"/>
        </a:fillRef>
        <a:effectRef idx="3">
          <a:scrgbClr r="0" g="0" b="0"/>
        </a:effectRef>
        <a:fontRef idx="minor">
          <a:schemeClr val="lt1"/>
        </a:fontRef>
      </dsp:style>
    </dsp:sp>
    <dsp:sp modelId="{756E9DA9-736E-4BFF-8544-ABC34361341B}">
      <dsp:nvSpPr>
        <dsp:cNvPr id="0" name=""/>
        <dsp:cNvSpPr/>
      </dsp:nvSpPr>
      <dsp:spPr>
        <a:xfrm>
          <a:off x="2160240" y="2541882"/>
          <a:ext cx="5040559" cy="1598577"/>
        </a:xfrm>
        <a:prstGeom prst="rect">
          <a:avLst/>
        </a:prstGeom>
        <a:solidFill>
          <a:schemeClr val="lt1">
            <a:alpha val="90000"/>
            <a:hueOff val="0"/>
            <a:satOff val="0"/>
            <a:lumOff val="0"/>
            <a:alphaOff val="0"/>
          </a:schemeClr>
        </a:solidFill>
        <a:ln w="9525" cap="flat" cmpd="sng" algn="ctr">
          <a:solidFill>
            <a:schemeClr val="accent5">
              <a:hueOff val="0"/>
              <a:satOff val="0"/>
              <a:lumOff val="0"/>
              <a:alphaOff val="0"/>
            </a:schemeClr>
          </a:solidFill>
          <a:prstDash val="solid"/>
        </a:ln>
        <a:effectLst>
          <a:outerShdw blurRad="50800" dist="25400" dir="5400000" rotWithShape="0">
            <a:srgbClr val="000000">
              <a:alpha val="28000"/>
            </a:srgbClr>
          </a:outerShdw>
        </a:effectLst>
      </dsp:spPr>
      <dsp:style>
        <a:lnRef idx="1">
          <a:scrgbClr r="0" g="0" b="0"/>
        </a:lnRef>
        <a:fillRef idx="1">
          <a:scrgbClr r="0" g="0" b="0"/>
        </a:fillRef>
        <a:effectRef idx="2">
          <a:scrgbClr r="0" g="0" b="0"/>
        </a:effectRef>
        <a:fontRef idx="minor"/>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s-MX" sz="1400" kern="1200" dirty="0" smtClean="0"/>
            <a:t>Considerar que hay un sistema de género que define social e históricamente las relaciones entre mujeres y hombres.</a:t>
          </a:r>
          <a:endParaRPr lang="es-MX" sz="1400" kern="1200" dirty="0"/>
        </a:p>
      </dsp:txBody>
      <dsp:txXfrm>
        <a:off x="2160240" y="2541882"/>
        <a:ext cx="5040559" cy="691276"/>
      </dsp:txXfrm>
    </dsp:sp>
    <dsp:sp modelId="{C3B4C19C-5B92-4C0D-ABFA-53D9E2030004}">
      <dsp:nvSpPr>
        <dsp:cNvPr id="0" name=""/>
        <dsp:cNvSpPr/>
      </dsp:nvSpPr>
      <dsp:spPr>
        <a:xfrm>
          <a:off x="1814601" y="3233159"/>
          <a:ext cx="691276" cy="691276"/>
        </a:xfrm>
        <a:prstGeom prst="pie">
          <a:avLst>
            <a:gd name="adj1" fmla="val 5400000"/>
            <a:gd name="adj2" fmla="val 16200000"/>
          </a:avLst>
        </a:prstGeom>
        <a:gradFill rotWithShape="0">
          <a:gsLst>
            <a:gs pos="0">
              <a:schemeClr val="accent6">
                <a:hueOff val="0"/>
                <a:satOff val="0"/>
                <a:lumOff val="0"/>
                <a:alphaOff val="0"/>
                <a:tint val="94000"/>
                <a:satMod val="100000"/>
                <a:lumMod val="108000"/>
              </a:schemeClr>
            </a:gs>
            <a:gs pos="50000">
              <a:schemeClr val="accent6">
                <a:hueOff val="0"/>
                <a:satOff val="0"/>
                <a:lumOff val="0"/>
                <a:alphaOff val="0"/>
                <a:tint val="98000"/>
                <a:shade val="100000"/>
                <a:satMod val="100000"/>
                <a:lumMod val="100000"/>
              </a:schemeClr>
            </a:gs>
            <a:gs pos="100000">
              <a:schemeClr val="accent6">
                <a:hueOff val="0"/>
                <a:satOff val="0"/>
                <a:lumOff val="0"/>
                <a:alphaOff val="0"/>
                <a:shade val="72000"/>
                <a:satMod val="120000"/>
                <a:lumMod val="100000"/>
              </a:schemeClr>
            </a:gs>
          </a:gsLst>
          <a:lin ang="5400000" scaled="0"/>
        </a:gradFill>
        <a:ln>
          <a:noFill/>
        </a:ln>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dsp:spPr>
      <dsp:style>
        <a:lnRef idx="0">
          <a:scrgbClr r="0" g="0" b="0"/>
        </a:lnRef>
        <a:fillRef idx="3">
          <a:scrgbClr r="0" g="0" b="0"/>
        </a:fillRef>
        <a:effectRef idx="3">
          <a:scrgbClr r="0" g="0" b="0"/>
        </a:effectRef>
        <a:fontRef idx="minor">
          <a:schemeClr val="lt1"/>
        </a:fontRef>
      </dsp:style>
    </dsp:sp>
    <dsp:sp modelId="{0E47034D-CF5C-4349-BCAC-28CE2874C7A6}">
      <dsp:nvSpPr>
        <dsp:cNvPr id="0" name=""/>
        <dsp:cNvSpPr/>
      </dsp:nvSpPr>
      <dsp:spPr>
        <a:xfrm>
          <a:off x="2160240" y="3233159"/>
          <a:ext cx="5040559" cy="691276"/>
        </a:xfrm>
        <a:prstGeom prst="rect">
          <a:avLst/>
        </a:prstGeom>
        <a:solidFill>
          <a:schemeClr val="lt1">
            <a:alpha val="90000"/>
            <a:hueOff val="0"/>
            <a:satOff val="0"/>
            <a:lumOff val="0"/>
            <a:alphaOff val="0"/>
          </a:schemeClr>
        </a:solidFill>
        <a:ln w="9525" cap="flat" cmpd="sng" algn="ctr">
          <a:solidFill>
            <a:schemeClr val="accent6">
              <a:hueOff val="0"/>
              <a:satOff val="0"/>
              <a:lumOff val="0"/>
              <a:alphaOff val="0"/>
            </a:schemeClr>
          </a:solidFill>
          <a:prstDash val="solid"/>
        </a:ln>
        <a:effectLst>
          <a:outerShdw blurRad="50800" dist="25400" dir="5400000" rotWithShape="0">
            <a:srgbClr val="000000">
              <a:alpha val="28000"/>
            </a:srgbClr>
          </a:outerShdw>
        </a:effectLst>
      </dsp:spPr>
      <dsp:style>
        <a:lnRef idx="1">
          <a:scrgbClr r="0" g="0" b="0"/>
        </a:lnRef>
        <a:fillRef idx="1">
          <a:scrgbClr r="0" g="0" b="0"/>
        </a:fillRef>
        <a:effectRef idx="2">
          <a:scrgbClr r="0" g="0" b="0"/>
        </a:effectRef>
        <a:fontRef idx="minor"/>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s-MX" sz="1400" kern="1200" dirty="0" smtClean="0"/>
            <a:t>Develar la supuesta neutralidad del discurso masculino que legitima las jerarquías, diferencias y desigualdades entre los sexos.</a:t>
          </a:r>
          <a:endParaRPr lang="es-MX" sz="1400" kern="1200" dirty="0"/>
        </a:p>
      </dsp:txBody>
      <dsp:txXfrm>
        <a:off x="2160240" y="3233159"/>
        <a:ext cx="5040559" cy="691276"/>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6.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7.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A02780B-2398-4E93-A6C9-879CB64CCCC1}" type="datetimeFigureOut">
              <a:rPr lang="es-MX" smtClean="0"/>
              <a:t>30/09/2015</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8C761D1-A558-491D-8D50-0102CDADA004}" type="slidenum">
              <a:rPr lang="es-MX" smtClean="0"/>
              <a:t>‹Nº›</a:t>
            </a:fld>
            <a:endParaRPr lang="es-MX"/>
          </a:p>
        </p:txBody>
      </p:sp>
    </p:spTree>
    <p:extLst>
      <p:ext uri="{BB962C8B-B14F-4D97-AF65-F5344CB8AC3E}">
        <p14:creationId xmlns:p14="http://schemas.microsoft.com/office/powerpoint/2010/main" val="28155131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08C761D1-A558-491D-8D50-0102CDADA004}" type="slidenum">
              <a:rPr lang="es-MX" smtClean="0"/>
              <a:t>5</a:t>
            </a:fld>
            <a:endParaRPr lang="es-MX"/>
          </a:p>
        </p:txBody>
      </p:sp>
    </p:spTree>
    <p:extLst>
      <p:ext uri="{BB962C8B-B14F-4D97-AF65-F5344CB8AC3E}">
        <p14:creationId xmlns:p14="http://schemas.microsoft.com/office/powerpoint/2010/main" val="22278788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1 Marcador de imagen de diapositiva"/>
          <p:cNvSpPr>
            <a:spLocks noGrp="1" noRot="1" noChangeAspect="1"/>
          </p:cNvSpPr>
          <p:nvPr>
            <p:ph type="sldImg"/>
          </p:nvPr>
        </p:nvSpPr>
        <p:spPr bwMode="auto">
          <a:noFill/>
          <a:ln>
            <a:solidFill>
              <a:srgbClr val="000000"/>
            </a:solidFill>
            <a:miter lim="800000"/>
            <a:headEnd/>
            <a:tailEnd/>
          </a:ln>
        </p:spPr>
      </p:sp>
      <p:sp>
        <p:nvSpPr>
          <p:cNvPr id="17410"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17411"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06A9FF9-B802-428A-AB6B-66BBB36F30D5}" type="slidenum">
              <a:rPr lang="es-MX">
                <a:cs typeface="Arial" charset="0"/>
              </a:rPr>
              <a:pPr fontAlgn="base">
                <a:spcBef>
                  <a:spcPct val="0"/>
                </a:spcBef>
                <a:spcAft>
                  <a:spcPct val="0"/>
                </a:spcAft>
              </a:pPr>
              <a:t>26</a:t>
            </a:fld>
            <a:endParaRPr lang="es-MX">
              <a:cs typeface="Arial" charset="0"/>
            </a:endParaRPr>
          </a:p>
        </p:txBody>
      </p:sp>
    </p:spTree>
    <p:extLst>
      <p:ext uri="{BB962C8B-B14F-4D97-AF65-F5344CB8AC3E}">
        <p14:creationId xmlns:p14="http://schemas.microsoft.com/office/powerpoint/2010/main" val="384814305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pic>
        <p:nvPicPr>
          <p:cNvPr id="8" name="Picture 7" descr="Droplets-S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1313259" y="1300786"/>
            <a:ext cx="6517482" cy="2509213"/>
          </a:xfrm>
        </p:spPr>
        <p:txBody>
          <a:bodyPr anchor="b">
            <a:normAutofit/>
          </a:bodyPr>
          <a:lstStyle>
            <a:lvl1pPr algn="ctr">
              <a:defRPr sz="48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313259" y="3886201"/>
            <a:ext cx="6517482"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pPr/>
              <a:t>9/30/2015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‹Nº›</a:t>
            </a:fld>
            <a:endParaRPr lang="en-US"/>
          </a:p>
        </p:txBody>
      </p:sp>
    </p:spTree>
    <p:extLst>
      <p:ext uri="{BB962C8B-B14F-4D97-AF65-F5344CB8AC3E}">
        <p14:creationId xmlns:p14="http://schemas.microsoft.com/office/powerpoint/2010/main" val="13967863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46" y="4289374"/>
            <a:ext cx="7773324" cy="811610"/>
          </a:xfrm>
        </p:spPr>
        <p:txBody>
          <a:bodyPr anchor="b"/>
          <a:lstStyle>
            <a:lvl1pPr>
              <a:defRPr sz="32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888558" y="698261"/>
            <a:ext cx="7366899" cy="3214136"/>
          </a:xfrm>
          <a:prstGeom prst="roundRect">
            <a:avLst>
              <a:gd name="adj" fmla="val 4944"/>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85331" y="5108728"/>
            <a:ext cx="7773339"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53074F12-AA26-4AC8-9962-C36BB8F32554}" type="datetimeFigureOut">
              <a:rPr lang="en-US" smtClean="0"/>
              <a:pPr/>
              <a:t>9/30/2015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‹Nº›</a:t>
            </a:fld>
            <a:endParaRPr lang="en-US"/>
          </a:p>
        </p:txBody>
      </p:sp>
    </p:spTree>
    <p:extLst>
      <p:ext uri="{BB962C8B-B14F-4D97-AF65-F5344CB8AC3E}">
        <p14:creationId xmlns:p14="http://schemas.microsoft.com/office/powerpoint/2010/main" val="28497825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1" y="609600"/>
            <a:ext cx="7773339" cy="3427245"/>
          </a:xfrm>
        </p:spPr>
        <p:txBody>
          <a:bodyPr anchor="ctr"/>
          <a:lstStyle>
            <a:lvl1pPr algn="ctr">
              <a:defRPr sz="320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685331" y="4204821"/>
            <a:ext cx="7773339"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53074F12-AA26-4AC8-9962-C36BB8F32554}" type="datetimeFigureOut">
              <a:rPr lang="en-US" smtClean="0"/>
              <a:pPr/>
              <a:t>9/30/2015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‹Nº›</a:t>
            </a:fld>
            <a:endParaRPr lang="en-US"/>
          </a:p>
        </p:txBody>
      </p:sp>
    </p:spTree>
    <p:extLst>
      <p:ext uri="{BB962C8B-B14F-4D97-AF65-F5344CB8AC3E}">
        <p14:creationId xmlns:p14="http://schemas.microsoft.com/office/powerpoint/2010/main" val="23730468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pic>
        <p:nvPicPr>
          <p:cNvPr id="13" name="Picture 12"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1084659" y="872588"/>
            <a:ext cx="6977064" cy="2729915"/>
          </a:xfrm>
        </p:spPr>
        <p:txBody>
          <a:bodyPr anchor="ctr"/>
          <a:lstStyle>
            <a:lvl1pPr>
              <a:defRPr sz="3200"/>
            </a:lvl1pPr>
          </a:lstStyle>
          <a:p>
            <a:r>
              <a:rPr lang="es-ES" smtClean="0"/>
              <a:t>Haga clic para modificar el estilo de título del patrón</a:t>
            </a:r>
            <a:endParaRPr lang="en-US" dirty="0"/>
          </a:p>
        </p:txBody>
      </p:sp>
      <p:sp>
        <p:nvSpPr>
          <p:cNvPr id="12" name="Text Placeholder 3"/>
          <p:cNvSpPr>
            <a:spLocks noGrp="1"/>
          </p:cNvSpPr>
          <p:nvPr>
            <p:ph type="body" sz="half" idx="13"/>
          </p:nvPr>
        </p:nvSpPr>
        <p:spPr>
          <a:xfrm>
            <a:off x="1290484" y="3610032"/>
            <a:ext cx="6564224"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4" name="Text Placeholder 3"/>
          <p:cNvSpPr>
            <a:spLocks noGrp="1"/>
          </p:cNvSpPr>
          <p:nvPr>
            <p:ph type="body" sz="half" idx="2"/>
          </p:nvPr>
        </p:nvSpPr>
        <p:spPr>
          <a:xfrm>
            <a:off x="685331" y="4372797"/>
            <a:ext cx="7773339"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53074F12-AA26-4AC8-9962-C36BB8F32554}" type="datetimeFigureOut">
              <a:rPr lang="en-US" smtClean="0"/>
              <a:pPr/>
              <a:t>9/30/2015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‹Nº›</a:t>
            </a:fld>
            <a:endParaRPr lang="en-US"/>
          </a:p>
        </p:txBody>
      </p:sp>
      <p:sp>
        <p:nvSpPr>
          <p:cNvPr id="11" name="TextBox 10"/>
          <p:cNvSpPr txBox="1"/>
          <p:nvPr/>
        </p:nvSpPr>
        <p:spPr>
          <a:xfrm>
            <a:off x="737626" y="887859"/>
            <a:ext cx="546888"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7850130" y="3120015"/>
            <a:ext cx="553641"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9668471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1" y="2138722"/>
            <a:ext cx="7773339" cy="2511835"/>
          </a:xfrm>
        </p:spPr>
        <p:txBody>
          <a:bodyPr anchor="b"/>
          <a:lstStyle>
            <a:lvl1pPr algn="ctr">
              <a:defRPr sz="320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685331" y="4662335"/>
            <a:ext cx="7773339"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53074F12-AA26-4AC8-9962-C36BB8F32554}" type="datetimeFigureOut">
              <a:rPr lang="en-US" smtClean="0"/>
              <a:pPr/>
              <a:t>9/30/2015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‹Nº›</a:t>
            </a:fld>
            <a:endParaRPr lang="en-US"/>
          </a:p>
        </p:txBody>
      </p:sp>
    </p:spTree>
    <p:extLst>
      <p:ext uri="{BB962C8B-B14F-4D97-AF65-F5344CB8AC3E}">
        <p14:creationId xmlns:p14="http://schemas.microsoft.com/office/powerpoint/2010/main" val="116496558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pic>
        <p:nvPicPr>
          <p:cNvPr id="14" name="Picture 13"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5" name="Title 1"/>
          <p:cNvSpPr>
            <a:spLocks noGrp="1"/>
          </p:cNvSpPr>
          <p:nvPr>
            <p:ph type="title"/>
          </p:nvPr>
        </p:nvSpPr>
        <p:spPr>
          <a:xfrm>
            <a:off x="685331" y="609600"/>
            <a:ext cx="7773339" cy="1605094"/>
          </a:xfrm>
        </p:spPr>
        <p:txBody>
          <a:bodyPr/>
          <a:lstStyle/>
          <a:p>
            <a:r>
              <a:rPr lang="es-ES" smtClean="0"/>
              <a:t>Haga clic para modificar el estilo de título del patrón</a:t>
            </a:r>
            <a:endParaRPr lang="en-US" dirty="0"/>
          </a:p>
        </p:txBody>
      </p:sp>
      <p:sp>
        <p:nvSpPr>
          <p:cNvPr id="7" name="Text Placeholder 2"/>
          <p:cNvSpPr>
            <a:spLocks noGrp="1"/>
          </p:cNvSpPr>
          <p:nvPr>
            <p:ph type="body" idx="1"/>
          </p:nvPr>
        </p:nvSpPr>
        <p:spPr>
          <a:xfrm>
            <a:off x="685331" y="2367093"/>
            <a:ext cx="2474232" cy="576262"/>
          </a:xfrm>
        </p:spPr>
        <p:txBody>
          <a:bodyPr anchor="b">
            <a:noAutofit/>
          </a:bodyPr>
          <a:lstStyle>
            <a:lvl1pPr marL="0" indent="0" algn="ctr">
              <a:lnSpc>
                <a:spcPct val="7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8" name="Text Placeholder 3"/>
          <p:cNvSpPr>
            <a:spLocks noGrp="1"/>
          </p:cNvSpPr>
          <p:nvPr>
            <p:ph type="body" sz="half" idx="15"/>
          </p:nvPr>
        </p:nvSpPr>
        <p:spPr>
          <a:xfrm>
            <a:off x="685331" y="2943356"/>
            <a:ext cx="2474232"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9" name="Text Placeholder 4"/>
          <p:cNvSpPr>
            <a:spLocks noGrp="1"/>
          </p:cNvSpPr>
          <p:nvPr>
            <p:ph type="body" sz="quarter" idx="3"/>
          </p:nvPr>
        </p:nvSpPr>
        <p:spPr>
          <a:xfrm>
            <a:off x="3339292" y="2367093"/>
            <a:ext cx="2468641" cy="576262"/>
          </a:xfrm>
        </p:spPr>
        <p:txBody>
          <a:bodyPr anchor="b">
            <a:noAutofit/>
          </a:bodyPr>
          <a:lstStyle>
            <a:lvl1pPr marL="0" indent="0" algn="ctr">
              <a:lnSpc>
                <a:spcPct val="7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0" name="Text Placeholder 3"/>
          <p:cNvSpPr>
            <a:spLocks noGrp="1"/>
          </p:cNvSpPr>
          <p:nvPr>
            <p:ph type="body" sz="half" idx="16"/>
          </p:nvPr>
        </p:nvSpPr>
        <p:spPr>
          <a:xfrm>
            <a:off x="3331012" y="2943356"/>
            <a:ext cx="2477513"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1" name="Text Placeholder 4"/>
          <p:cNvSpPr>
            <a:spLocks noGrp="1"/>
          </p:cNvSpPr>
          <p:nvPr>
            <p:ph type="body" sz="quarter" idx="13"/>
          </p:nvPr>
        </p:nvSpPr>
        <p:spPr>
          <a:xfrm>
            <a:off x="5979974" y="2367093"/>
            <a:ext cx="2478696" cy="576262"/>
          </a:xfrm>
        </p:spPr>
        <p:txBody>
          <a:bodyPr anchor="b">
            <a:noAutofit/>
          </a:bodyPr>
          <a:lstStyle>
            <a:lvl1pPr marL="0" indent="0" algn="ctr">
              <a:lnSpc>
                <a:spcPct val="7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2" name="Text Placeholder 3"/>
          <p:cNvSpPr>
            <a:spLocks noGrp="1"/>
          </p:cNvSpPr>
          <p:nvPr>
            <p:ph type="body" sz="half" idx="17"/>
          </p:nvPr>
        </p:nvSpPr>
        <p:spPr>
          <a:xfrm>
            <a:off x="5979974" y="2943356"/>
            <a:ext cx="247869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3" name="Date Placeholder 2"/>
          <p:cNvSpPr>
            <a:spLocks noGrp="1"/>
          </p:cNvSpPr>
          <p:nvPr>
            <p:ph type="dt" sz="half" idx="10"/>
          </p:nvPr>
        </p:nvSpPr>
        <p:spPr/>
        <p:txBody>
          <a:bodyPr/>
          <a:lstStyle/>
          <a:p>
            <a:fld id="{53074F12-AA26-4AC8-9962-C36BB8F32554}" type="datetimeFigureOut">
              <a:rPr lang="en-US" smtClean="0"/>
              <a:pPr/>
              <a:t>9/30/2015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82CCC60-E8CD-4174-8B1A-7DF615B22EEF}" type="slidenum">
              <a:rPr lang="en-US" smtClean="0"/>
              <a:pPr/>
              <a:t>‹Nº›</a:t>
            </a:fld>
            <a:endParaRPr lang="en-US"/>
          </a:p>
        </p:txBody>
      </p:sp>
    </p:spTree>
    <p:extLst>
      <p:ext uri="{BB962C8B-B14F-4D97-AF65-F5344CB8AC3E}">
        <p14:creationId xmlns:p14="http://schemas.microsoft.com/office/powerpoint/2010/main" val="79370383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pic>
        <p:nvPicPr>
          <p:cNvPr id="17" name="Picture 16"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0" name="Title 1"/>
          <p:cNvSpPr>
            <a:spLocks noGrp="1"/>
          </p:cNvSpPr>
          <p:nvPr>
            <p:ph type="title"/>
          </p:nvPr>
        </p:nvSpPr>
        <p:spPr>
          <a:xfrm>
            <a:off x="685331" y="610772"/>
            <a:ext cx="7773339" cy="1603922"/>
          </a:xfrm>
        </p:spPr>
        <p:txBody>
          <a:bodyPr/>
          <a:lstStyle/>
          <a:p>
            <a:r>
              <a:rPr lang="es-ES" smtClean="0"/>
              <a:t>Haga clic para modificar el estilo de título del patrón</a:t>
            </a:r>
            <a:endParaRPr lang="en-US" dirty="0"/>
          </a:p>
        </p:txBody>
      </p:sp>
      <p:sp>
        <p:nvSpPr>
          <p:cNvPr id="19" name="Text Placeholder 2"/>
          <p:cNvSpPr>
            <a:spLocks noGrp="1"/>
          </p:cNvSpPr>
          <p:nvPr>
            <p:ph type="body" idx="1"/>
          </p:nvPr>
        </p:nvSpPr>
        <p:spPr>
          <a:xfrm>
            <a:off x="685331" y="4204820"/>
            <a:ext cx="2472307" cy="576262"/>
          </a:xfrm>
        </p:spPr>
        <p:txBody>
          <a:bodyPr anchor="b">
            <a:noAutofit/>
          </a:bodyPr>
          <a:lstStyle>
            <a:lvl1pPr marL="0" indent="0" algn="ctr">
              <a:lnSpc>
                <a:spcPct val="7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0" name="Picture Placeholder 2"/>
          <p:cNvSpPr>
            <a:spLocks noGrp="1" noChangeAspect="1"/>
          </p:cNvSpPr>
          <p:nvPr>
            <p:ph type="pic" idx="15"/>
          </p:nvPr>
        </p:nvSpPr>
        <p:spPr>
          <a:xfrm>
            <a:off x="685331" y="2367093"/>
            <a:ext cx="2472307" cy="1524000"/>
          </a:xfrm>
          <a:prstGeom prst="roundRect">
            <a:avLst>
              <a:gd name="adj" fmla="val 9363"/>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1" name="Text Placeholder 3"/>
          <p:cNvSpPr>
            <a:spLocks noGrp="1"/>
          </p:cNvSpPr>
          <p:nvPr>
            <p:ph type="body" sz="half" idx="18"/>
          </p:nvPr>
        </p:nvSpPr>
        <p:spPr>
          <a:xfrm>
            <a:off x="685331" y="4781082"/>
            <a:ext cx="2472307"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22" name="Text Placeholder 4"/>
          <p:cNvSpPr>
            <a:spLocks noGrp="1"/>
          </p:cNvSpPr>
          <p:nvPr>
            <p:ph type="body" sz="quarter" idx="3"/>
          </p:nvPr>
        </p:nvSpPr>
        <p:spPr>
          <a:xfrm>
            <a:off x="3332069" y="4204820"/>
            <a:ext cx="2476371" cy="576262"/>
          </a:xfrm>
        </p:spPr>
        <p:txBody>
          <a:bodyPr anchor="b">
            <a:noAutofit/>
          </a:bodyPr>
          <a:lstStyle>
            <a:lvl1pPr marL="0" indent="0" algn="ctr">
              <a:lnSpc>
                <a:spcPct val="7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3" name="Picture Placeholder 2"/>
          <p:cNvSpPr>
            <a:spLocks noGrp="1" noChangeAspect="1"/>
          </p:cNvSpPr>
          <p:nvPr>
            <p:ph type="pic" idx="21"/>
          </p:nvPr>
        </p:nvSpPr>
        <p:spPr>
          <a:xfrm>
            <a:off x="3331011" y="2367093"/>
            <a:ext cx="2477514" cy="1524000"/>
          </a:xfrm>
          <a:prstGeom prst="roundRect">
            <a:avLst>
              <a:gd name="adj" fmla="val 8841"/>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4" name="Text Placeholder 3"/>
          <p:cNvSpPr>
            <a:spLocks noGrp="1"/>
          </p:cNvSpPr>
          <p:nvPr>
            <p:ph type="body" sz="half" idx="19"/>
          </p:nvPr>
        </p:nvSpPr>
        <p:spPr>
          <a:xfrm>
            <a:off x="3331011" y="4781081"/>
            <a:ext cx="2477514"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25" name="Text Placeholder 4"/>
          <p:cNvSpPr>
            <a:spLocks noGrp="1"/>
          </p:cNvSpPr>
          <p:nvPr>
            <p:ph type="body" sz="quarter" idx="13"/>
          </p:nvPr>
        </p:nvSpPr>
        <p:spPr>
          <a:xfrm>
            <a:off x="5979974" y="4204820"/>
            <a:ext cx="2475511" cy="576262"/>
          </a:xfrm>
        </p:spPr>
        <p:txBody>
          <a:bodyPr anchor="b">
            <a:noAutofit/>
          </a:bodyPr>
          <a:lstStyle>
            <a:lvl1pPr marL="0" indent="0" algn="ctr">
              <a:lnSpc>
                <a:spcPct val="7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6" name="Picture Placeholder 2"/>
          <p:cNvSpPr>
            <a:spLocks noGrp="1" noChangeAspect="1"/>
          </p:cNvSpPr>
          <p:nvPr>
            <p:ph type="pic" idx="22"/>
          </p:nvPr>
        </p:nvSpPr>
        <p:spPr>
          <a:xfrm>
            <a:off x="5979974" y="2367093"/>
            <a:ext cx="2478696" cy="1524000"/>
          </a:xfrm>
          <a:prstGeom prst="roundRect">
            <a:avLst>
              <a:gd name="adj" fmla="val 8841"/>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7" name="Text Placeholder 3"/>
          <p:cNvSpPr>
            <a:spLocks noGrp="1"/>
          </p:cNvSpPr>
          <p:nvPr>
            <p:ph type="body" sz="half" idx="20"/>
          </p:nvPr>
        </p:nvSpPr>
        <p:spPr>
          <a:xfrm>
            <a:off x="5979880" y="4781079"/>
            <a:ext cx="2478790"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3" name="Date Placeholder 2"/>
          <p:cNvSpPr>
            <a:spLocks noGrp="1"/>
          </p:cNvSpPr>
          <p:nvPr>
            <p:ph type="dt" sz="half" idx="10"/>
          </p:nvPr>
        </p:nvSpPr>
        <p:spPr/>
        <p:txBody>
          <a:bodyPr/>
          <a:lstStyle/>
          <a:p>
            <a:fld id="{53074F12-AA26-4AC8-9962-C36BB8F32554}" type="datetimeFigureOut">
              <a:rPr lang="en-US" smtClean="0"/>
              <a:pPr/>
              <a:t>9/30/2015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82CCC60-E8CD-4174-8B1A-7DF615B22EEF}" type="slidenum">
              <a:rPr lang="en-US" smtClean="0"/>
              <a:pPr/>
              <a:t>‹Nº›</a:t>
            </a:fld>
            <a:endParaRPr lang="en-US"/>
          </a:p>
        </p:txBody>
      </p:sp>
    </p:spTree>
    <p:extLst>
      <p:ext uri="{BB962C8B-B14F-4D97-AF65-F5344CB8AC3E}">
        <p14:creationId xmlns:p14="http://schemas.microsoft.com/office/powerpoint/2010/main" val="5442605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11" name="Vertical Text Placeholder 2"/>
          <p:cNvSpPr>
            <a:spLocks noGrp="1"/>
          </p:cNvSpPr>
          <p:nvPr>
            <p:ph type="body" orient="vert" sz="quarter" idx="13"/>
          </p:nvPr>
        </p:nvSpPr>
        <p:spPr>
          <a:xfrm>
            <a:off x="685331" y="2367094"/>
            <a:ext cx="7773339" cy="342410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pPr/>
              <a:t>9/30/2015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‹Nº›</a:t>
            </a:fld>
            <a:endParaRPr lang="en-US"/>
          </a:p>
        </p:txBody>
      </p:sp>
    </p:spTree>
    <p:extLst>
      <p:ext uri="{BB962C8B-B14F-4D97-AF65-F5344CB8AC3E}">
        <p14:creationId xmlns:p14="http://schemas.microsoft.com/office/powerpoint/2010/main" val="418383334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pic>
        <p:nvPicPr>
          <p:cNvPr id="10" name="Picture 9"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Vertical Title 1"/>
          <p:cNvSpPr>
            <a:spLocks noGrp="1"/>
          </p:cNvSpPr>
          <p:nvPr>
            <p:ph type="title" orient="vert"/>
          </p:nvPr>
        </p:nvSpPr>
        <p:spPr>
          <a:xfrm>
            <a:off x="6543675" y="609602"/>
            <a:ext cx="1914995" cy="5181599"/>
          </a:xfrm>
        </p:spPr>
        <p:txBody>
          <a:bodyPr vert="eaVert"/>
          <a:lstStyle>
            <a:lvl1pPr algn="l">
              <a:defRPr/>
            </a:lvl1pPr>
          </a:lstStyle>
          <a:p>
            <a:r>
              <a:rPr lang="es-ES" smtClean="0"/>
              <a:t>Haga clic para modificar el estilo de título del patrón</a:t>
            </a:r>
            <a:endParaRPr lang="en-US" dirty="0"/>
          </a:p>
        </p:txBody>
      </p:sp>
      <p:sp>
        <p:nvSpPr>
          <p:cNvPr id="8" name="Vertical Text Placeholder 2"/>
          <p:cNvSpPr>
            <a:spLocks noGrp="1"/>
          </p:cNvSpPr>
          <p:nvPr>
            <p:ph type="body" orient="vert" sz="quarter" idx="13"/>
          </p:nvPr>
        </p:nvSpPr>
        <p:spPr>
          <a:xfrm>
            <a:off x="685331" y="609602"/>
            <a:ext cx="5744043" cy="5181599"/>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pPr/>
              <a:t>9/30/2015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‹Nº›</a:t>
            </a:fld>
            <a:endParaRPr lang="en-US"/>
          </a:p>
        </p:txBody>
      </p:sp>
    </p:spTree>
    <p:extLst>
      <p:ext uri="{BB962C8B-B14F-4D97-AF65-F5344CB8AC3E}">
        <p14:creationId xmlns:p14="http://schemas.microsoft.com/office/powerpoint/2010/main" val="144396800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unam-conacyt">
    <p:spTree>
      <p:nvGrpSpPr>
        <p:cNvPr id="1" name=""/>
        <p:cNvGrpSpPr/>
        <p:nvPr/>
      </p:nvGrpSpPr>
      <p:grpSpPr>
        <a:xfrm>
          <a:off x="0" y="0"/>
          <a:ext cx="0" cy="0"/>
          <a:chOff x="0" y="0"/>
          <a:chExt cx="0" cy="0"/>
        </a:xfrm>
      </p:grpSpPr>
    </p:spTree>
    <p:extLst>
      <p:ext uri="{BB962C8B-B14F-4D97-AF65-F5344CB8AC3E}">
        <p14:creationId xmlns:p14="http://schemas.microsoft.com/office/powerpoint/2010/main" val="3172699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pic>
        <p:nvPicPr>
          <p:cNvPr id="7" name="Picture 6"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12" name="Content Placeholder 2"/>
          <p:cNvSpPr>
            <a:spLocks noGrp="1"/>
          </p:cNvSpPr>
          <p:nvPr>
            <p:ph sz="quarter" idx="13"/>
          </p:nvPr>
        </p:nvSpPr>
        <p:spPr>
          <a:xfrm>
            <a:off x="685330" y="2367093"/>
            <a:ext cx="7772870" cy="342410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pPr/>
              <a:t>9/30/2015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‹Nº›</a:t>
            </a:fld>
            <a:endParaRPr lang="en-US"/>
          </a:p>
        </p:txBody>
      </p:sp>
    </p:spTree>
    <p:extLst>
      <p:ext uri="{BB962C8B-B14F-4D97-AF65-F5344CB8AC3E}">
        <p14:creationId xmlns:p14="http://schemas.microsoft.com/office/powerpoint/2010/main" val="20037570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pic>
        <p:nvPicPr>
          <p:cNvPr id="8" name="Picture 7"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1" y="828564"/>
            <a:ext cx="7763814" cy="2736819"/>
          </a:xfrm>
        </p:spPr>
        <p:txBody>
          <a:bodyPr anchor="b">
            <a:normAutofit/>
          </a:bodyPr>
          <a:lstStyle>
            <a:lvl1pPr>
              <a:defRPr sz="40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5331" y="3657458"/>
            <a:ext cx="7763814"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53074F12-AA26-4AC8-9962-C36BB8F32554}" type="datetimeFigureOut">
              <a:rPr lang="en-US" smtClean="0"/>
              <a:pPr/>
              <a:t>9/30/2015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‹Nº›</a:t>
            </a:fld>
            <a:endParaRPr lang="en-US"/>
          </a:p>
        </p:txBody>
      </p:sp>
    </p:spTree>
    <p:extLst>
      <p:ext uri="{BB962C8B-B14F-4D97-AF65-F5344CB8AC3E}">
        <p14:creationId xmlns:p14="http://schemas.microsoft.com/office/powerpoint/2010/main" val="6689055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4" name="Title 1"/>
          <p:cNvSpPr>
            <a:spLocks noGrp="1"/>
          </p:cNvSpPr>
          <p:nvPr>
            <p:ph type="title"/>
          </p:nvPr>
        </p:nvSpPr>
        <p:spPr>
          <a:xfrm>
            <a:off x="685332" y="618518"/>
            <a:ext cx="7773338" cy="1596177"/>
          </a:xfrm>
        </p:spPr>
        <p:txBody>
          <a:bodyPr/>
          <a:lstStyle/>
          <a:p>
            <a:r>
              <a:rPr lang="es-ES" smtClean="0"/>
              <a:t>Haga clic para modificar el estilo de título del patrón</a:t>
            </a:r>
            <a:endParaRPr lang="en-US" dirty="0"/>
          </a:p>
        </p:txBody>
      </p:sp>
      <p:sp>
        <p:nvSpPr>
          <p:cNvPr id="12" name="Content Placeholder 2"/>
          <p:cNvSpPr>
            <a:spLocks noGrp="1"/>
          </p:cNvSpPr>
          <p:nvPr>
            <p:ph sz="quarter" idx="13"/>
          </p:nvPr>
        </p:nvSpPr>
        <p:spPr>
          <a:xfrm>
            <a:off x="685330" y="2367093"/>
            <a:ext cx="3829520" cy="342410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3" name="Content Placeholder 3"/>
          <p:cNvSpPr>
            <a:spLocks noGrp="1"/>
          </p:cNvSpPr>
          <p:nvPr>
            <p:ph sz="quarter" idx="14"/>
          </p:nvPr>
        </p:nvSpPr>
        <p:spPr>
          <a:xfrm>
            <a:off x="4629150" y="2367093"/>
            <a:ext cx="3829050" cy="342410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53074F12-AA26-4AC8-9962-C36BB8F32554}" type="datetimeFigureOut">
              <a:rPr lang="en-US" smtClean="0"/>
              <a:pPr/>
              <a:t>9/30/2015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‹Nº›</a:t>
            </a:fld>
            <a:endParaRPr lang="en-US"/>
          </a:p>
        </p:txBody>
      </p:sp>
    </p:spTree>
    <p:extLst>
      <p:ext uri="{BB962C8B-B14F-4D97-AF65-F5344CB8AC3E}">
        <p14:creationId xmlns:p14="http://schemas.microsoft.com/office/powerpoint/2010/main" val="22891042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pic>
        <p:nvPicPr>
          <p:cNvPr id="11" name="Picture 10"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4" name="Title 1"/>
          <p:cNvSpPr>
            <a:spLocks noGrp="1"/>
          </p:cNvSpPr>
          <p:nvPr>
            <p:ph type="title"/>
          </p:nvPr>
        </p:nvSpPr>
        <p:spPr>
          <a:xfrm>
            <a:off x="685332" y="618518"/>
            <a:ext cx="7773338" cy="1596177"/>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59746" y="2371018"/>
            <a:ext cx="3655106" cy="679994"/>
          </a:xfrm>
        </p:spPr>
        <p:txBody>
          <a:bodyPr anchor="b">
            <a:noAutofit/>
          </a:bodyPr>
          <a:lstStyle>
            <a:lvl1pPr marL="0" indent="0">
              <a:lnSpc>
                <a:spcPct val="7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2" name="Content Placeholder 3"/>
          <p:cNvSpPr>
            <a:spLocks noGrp="1"/>
          </p:cNvSpPr>
          <p:nvPr>
            <p:ph sz="quarter" idx="13"/>
          </p:nvPr>
        </p:nvSpPr>
        <p:spPr>
          <a:xfrm>
            <a:off x="685331" y="3051013"/>
            <a:ext cx="3829520" cy="274018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797317" y="2371018"/>
            <a:ext cx="3661353" cy="679994"/>
          </a:xfrm>
        </p:spPr>
        <p:txBody>
          <a:bodyPr anchor="b">
            <a:noAutofit/>
          </a:bodyPr>
          <a:lstStyle>
            <a:lvl1pPr marL="0" indent="0">
              <a:lnSpc>
                <a:spcPct val="7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3" name="Content Placeholder 5"/>
          <p:cNvSpPr>
            <a:spLocks noGrp="1"/>
          </p:cNvSpPr>
          <p:nvPr>
            <p:ph sz="quarter" idx="14"/>
          </p:nvPr>
        </p:nvSpPr>
        <p:spPr>
          <a:xfrm>
            <a:off x="4629150" y="3051013"/>
            <a:ext cx="3829051" cy="274018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53074F12-AA26-4AC8-9962-C36BB8F32554}" type="datetimeFigureOut">
              <a:rPr lang="en-US" smtClean="0"/>
              <a:pPr/>
              <a:t>9/30/2015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82CCC60-E8CD-4174-8B1A-7DF615B22EEF}" type="slidenum">
              <a:rPr lang="en-US" smtClean="0"/>
              <a:pPr/>
              <a:t>‹Nº›</a:t>
            </a:fld>
            <a:endParaRPr lang="en-US"/>
          </a:p>
        </p:txBody>
      </p:sp>
    </p:spTree>
    <p:extLst>
      <p:ext uri="{BB962C8B-B14F-4D97-AF65-F5344CB8AC3E}">
        <p14:creationId xmlns:p14="http://schemas.microsoft.com/office/powerpoint/2010/main" val="42864733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pic>
        <p:nvPicPr>
          <p:cNvPr id="7" name="Picture 6"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53074F12-AA26-4AC8-9962-C36BB8F32554}" type="datetimeFigureOut">
              <a:rPr lang="en-US" smtClean="0"/>
              <a:pPr/>
              <a:t>9/30/2015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82CCC60-E8CD-4174-8B1A-7DF615B22EEF}" type="slidenum">
              <a:rPr lang="en-US" smtClean="0"/>
              <a:pPr/>
              <a:t>‹Nº›</a:t>
            </a:fld>
            <a:endParaRPr lang="en-US"/>
          </a:p>
        </p:txBody>
      </p:sp>
    </p:spTree>
    <p:extLst>
      <p:ext uri="{BB962C8B-B14F-4D97-AF65-F5344CB8AC3E}">
        <p14:creationId xmlns:p14="http://schemas.microsoft.com/office/powerpoint/2010/main" val="41495515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pic>
        <p:nvPicPr>
          <p:cNvPr id="6" name="Picture 5"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Date Placeholder 1"/>
          <p:cNvSpPr>
            <a:spLocks noGrp="1"/>
          </p:cNvSpPr>
          <p:nvPr>
            <p:ph type="dt" sz="half" idx="10"/>
          </p:nvPr>
        </p:nvSpPr>
        <p:spPr/>
        <p:txBody>
          <a:bodyPr/>
          <a:lstStyle/>
          <a:p>
            <a:fld id="{53074F12-AA26-4AC8-9962-C36BB8F32554}" type="datetimeFigureOut">
              <a:rPr lang="en-US" smtClean="0"/>
              <a:pPr/>
              <a:t>9/30/2015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82CCC60-E8CD-4174-8B1A-7DF615B22EEF}" type="slidenum">
              <a:rPr lang="en-US" smtClean="0"/>
              <a:pPr/>
              <a:t>‹Nº›</a:t>
            </a:fld>
            <a:endParaRPr lang="en-US"/>
          </a:p>
        </p:txBody>
      </p:sp>
    </p:spTree>
    <p:extLst>
      <p:ext uri="{BB962C8B-B14F-4D97-AF65-F5344CB8AC3E}">
        <p14:creationId xmlns:p14="http://schemas.microsoft.com/office/powerpoint/2010/main" val="16023934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1" y="609600"/>
            <a:ext cx="2951766" cy="2023252"/>
          </a:xfrm>
        </p:spPr>
        <p:txBody>
          <a:bodyPr anchor="b"/>
          <a:lstStyle>
            <a:lvl1pPr algn="ctr">
              <a:defRPr sz="3200"/>
            </a:lvl1pPr>
          </a:lstStyle>
          <a:p>
            <a:r>
              <a:rPr lang="es-ES" smtClean="0"/>
              <a:t>Haga clic para modificar el estilo de título del patrón</a:t>
            </a:r>
            <a:endParaRPr lang="en-US" dirty="0"/>
          </a:p>
        </p:txBody>
      </p:sp>
      <p:sp>
        <p:nvSpPr>
          <p:cNvPr id="10" name="Content Placeholder 2"/>
          <p:cNvSpPr>
            <a:spLocks noGrp="1"/>
          </p:cNvSpPr>
          <p:nvPr>
            <p:ph sz="quarter" idx="13"/>
          </p:nvPr>
        </p:nvSpPr>
        <p:spPr>
          <a:xfrm>
            <a:off x="3808547" y="609601"/>
            <a:ext cx="4650122" cy="5181599"/>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85331" y="2632852"/>
            <a:ext cx="2951767"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53074F12-AA26-4AC8-9962-C36BB8F32554}" type="datetimeFigureOut">
              <a:rPr lang="en-US" smtClean="0"/>
              <a:pPr/>
              <a:t>9/30/2015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‹Nº›</a:t>
            </a:fld>
            <a:endParaRPr lang="en-US"/>
          </a:p>
        </p:txBody>
      </p:sp>
    </p:spTree>
    <p:extLst>
      <p:ext uri="{BB962C8B-B14F-4D97-AF65-F5344CB8AC3E}">
        <p14:creationId xmlns:p14="http://schemas.microsoft.com/office/powerpoint/2010/main" val="14201057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2" y="609600"/>
            <a:ext cx="4129618" cy="2023254"/>
          </a:xfrm>
        </p:spPr>
        <p:txBody>
          <a:bodyPr anchor="b"/>
          <a:lstStyle>
            <a:lvl1pPr algn="ctr">
              <a:defRPr sz="32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5004270" y="609601"/>
            <a:ext cx="3005851" cy="5181600"/>
          </a:xfrm>
          <a:prstGeom prst="roundRect">
            <a:avLst>
              <a:gd name="adj" fmla="val 4943"/>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85346" y="2632853"/>
            <a:ext cx="4129604"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53074F12-AA26-4AC8-9962-C36BB8F32554}" type="datetimeFigureOut">
              <a:rPr lang="en-US" smtClean="0"/>
              <a:pPr/>
              <a:t>9/30/2015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‹Nº›</a:t>
            </a:fld>
            <a:endParaRPr lang="en-US"/>
          </a:p>
        </p:txBody>
      </p:sp>
    </p:spTree>
    <p:extLst>
      <p:ext uri="{BB962C8B-B14F-4D97-AF65-F5344CB8AC3E}">
        <p14:creationId xmlns:p14="http://schemas.microsoft.com/office/powerpoint/2010/main" val="2261741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20">
            <a:alphaModFix amt="80000"/>
            <a:extLst>
              <a:ext uri="{28A0092B-C50C-407E-A947-70E740481C1C}">
                <a14:useLocalDpi xmlns:a14="http://schemas.microsoft.com/office/drawing/2010/main" val="0"/>
              </a:ext>
            </a:extLst>
          </a:blip>
          <a:srcRect/>
          <a:stretch>
            <a:fillRect/>
          </a:stretch>
        </p:blipFill>
        <p:spPr bwMode="auto">
          <a:xfrm>
            <a:off x="1" y="-1"/>
            <a:ext cx="9144002"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685332" y="618518"/>
            <a:ext cx="7773338" cy="1596177"/>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5331" y="2367094"/>
            <a:ext cx="7773339" cy="3424107"/>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5759053" y="5883276"/>
            <a:ext cx="2057400" cy="365125"/>
          </a:xfrm>
          <a:prstGeom prst="rect">
            <a:avLst/>
          </a:prstGeom>
        </p:spPr>
        <p:txBody>
          <a:bodyPr vert="horz" lIns="91440" tIns="45720" rIns="91440" bIns="45720" rtlCol="0" anchor="ctr"/>
          <a:lstStyle>
            <a:lvl1pPr algn="r">
              <a:defRPr sz="1000">
                <a:solidFill>
                  <a:schemeClr val="tx1"/>
                </a:solidFill>
              </a:defRPr>
            </a:lvl1pPr>
          </a:lstStyle>
          <a:p>
            <a:fld id="{53074F12-AA26-4AC8-9962-C36BB8F32554}" type="datetimeFigureOut">
              <a:rPr lang="en-US" smtClean="0"/>
              <a:pPr/>
              <a:t>9/30/2015</a:t>
            </a:fld>
            <a:endParaRPr lang="en-US"/>
          </a:p>
        </p:txBody>
      </p:sp>
      <p:sp>
        <p:nvSpPr>
          <p:cNvPr id="5" name="Footer Placeholder 4"/>
          <p:cNvSpPr>
            <a:spLocks noGrp="1"/>
          </p:cNvSpPr>
          <p:nvPr>
            <p:ph type="ftr" sz="quarter" idx="3"/>
          </p:nvPr>
        </p:nvSpPr>
        <p:spPr>
          <a:xfrm>
            <a:off x="685331" y="5883276"/>
            <a:ext cx="5004665" cy="365125"/>
          </a:xfrm>
          <a:prstGeom prst="rect">
            <a:avLst/>
          </a:prstGeom>
        </p:spPr>
        <p:txBody>
          <a:bodyPr vert="horz" lIns="91440" tIns="45720" rIns="91440" bIns="45720" rtlCol="0" anchor="ctr"/>
          <a:lstStyle>
            <a:lvl1pPr algn="l">
              <a:defRPr sz="1000">
                <a:solidFill>
                  <a:schemeClr val="tx1"/>
                </a:solidFill>
              </a:defRPr>
            </a:lvl1pPr>
          </a:lstStyle>
          <a:p>
            <a:endParaRPr lang="en-US"/>
          </a:p>
        </p:txBody>
      </p:sp>
      <p:sp>
        <p:nvSpPr>
          <p:cNvPr id="6" name="Slide Number Placeholder 5"/>
          <p:cNvSpPr>
            <a:spLocks noGrp="1"/>
          </p:cNvSpPr>
          <p:nvPr>
            <p:ph type="sldNum" sz="quarter" idx="4"/>
          </p:nvPr>
        </p:nvSpPr>
        <p:spPr>
          <a:xfrm>
            <a:off x="7885509" y="5883276"/>
            <a:ext cx="573161" cy="365125"/>
          </a:xfrm>
          <a:prstGeom prst="rect">
            <a:avLst/>
          </a:prstGeom>
        </p:spPr>
        <p:txBody>
          <a:bodyPr vert="horz" lIns="91440" tIns="45720" rIns="91440" bIns="45720" rtlCol="0" anchor="ctr"/>
          <a:lstStyle>
            <a:lvl1pPr algn="r">
              <a:defRPr sz="1000">
                <a:solidFill>
                  <a:schemeClr val="tx1"/>
                </a:solidFill>
              </a:defRPr>
            </a:lvl1pPr>
          </a:lstStyle>
          <a:p>
            <a:fld id="{B82CCC60-E8CD-4174-8B1A-7DF615B22EEF}" type="slidenum">
              <a:rPr lang="en-US" smtClean="0"/>
              <a:pPr/>
              <a:t>‹Nº›</a:t>
            </a:fld>
            <a:endParaRPr lang="en-US"/>
          </a:p>
        </p:txBody>
      </p:sp>
    </p:spTree>
    <p:extLst>
      <p:ext uri="{BB962C8B-B14F-4D97-AF65-F5344CB8AC3E}">
        <p14:creationId xmlns:p14="http://schemas.microsoft.com/office/powerpoint/2010/main" val="3405906604"/>
      </p:ext>
    </p:extLst>
  </p:cSld>
  <p:clrMap bg1="lt1" tx1="dk1" bg2="lt2" tx2="dk2" accent1="accent1" accent2="accent2" accent3="accent3" accent4="accent4" accent5="accent5" accent6="accent6" hlink="hlink" folHlink="folHlink"/>
  <p:sldLayoutIdLst>
    <p:sldLayoutId id="2147483806" r:id="rId1"/>
    <p:sldLayoutId id="2147483807" r:id="rId2"/>
    <p:sldLayoutId id="2147483808" r:id="rId3"/>
    <p:sldLayoutId id="2147483809" r:id="rId4"/>
    <p:sldLayoutId id="2147483810" r:id="rId5"/>
    <p:sldLayoutId id="2147483811" r:id="rId6"/>
    <p:sldLayoutId id="2147483812" r:id="rId7"/>
    <p:sldLayoutId id="2147483813" r:id="rId8"/>
    <p:sldLayoutId id="2147483814" r:id="rId9"/>
    <p:sldLayoutId id="2147483815" r:id="rId10"/>
    <p:sldLayoutId id="2147483816" r:id="rId11"/>
    <p:sldLayoutId id="2147483817" r:id="rId12"/>
    <p:sldLayoutId id="2147483818" r:id="rId13"/>
    <p:sldLayoutId id="2147483819" r:id="rId14"/>
    <p:sldLayoutId id="2147483820" r:id="rId15"/>
    <p:sldLayoutId id="2147483821" r:id="rId16"/>
    <p:sldLayoutId id="2147483822" r:id="rId17"/>
    <p:sldLayoutId id="2147483823" r:id="rId18"/>
  </p:sldLayoutIdLst>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6.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3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3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8.xml"/></Relationships>
</file>

<file path=ppt/slides/_rels/slide48.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8.xml"/></Relationships>
</file>

<file path=ppt/slides/_rels/slide51.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8.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1 Rectángulo"/>
          <p:cNvSpPr/>
          <p:nvPr/>
        </p:nvSpPr>
        <p:spPr>
          <a:xfrm>
            <a:off x="1059662" y="137365"/>
            <a:ext cx="7369903" cy="584775"/>
          </a:xfrm>
          <a:prstGeom prst="rect">
            <a:avLst/>
          </a:prstGeom>
          <a:noFill/>
        </p:spPr>
        <p:txBody>
          <a:bodyPr wrap="none" lIns="91440" tIns="45720" rIns="91440" bIns="45720">
            <a:spAutoFit/>
          </a:bodyPr>
          <a:lstStyle/>
          <a:p>
            <a:pPr algn="ctr"/>
            <a:r>
              <a:rPr lang="es-ES" sz="3200" b="1" cap="none" spc="0" dirty="0" smtClean="0">
                <a:ln w="17780" cmpd="sng">
                  <a:solidFill>
                    <a:srgbClr val="FFFFFF"/>
                  </a:solidFill>
                  <a:prstDash val="solid"/>
                  <a:miter lim="800000"/>
                </a:ln>
                <a:effectLst>
                  <a:outerShdw blurRad="50800" algn="tl" rotWithShape="0">
                    <a:srgbClr val="000000"/>
                  </a:outerShdw>
                </a:effectLst>
                <a:latin typeface="Arial Narrow" panose="020B0606020202030204" pitchFamily="34" charset="0"/>
              </a:rPr>
              <a:t>Universidad Autónoma del Estado de México</a:t>
            </a:r>
            <a:endParaRPr lang="es-ES" sz="3200" b="1" cap="none" spc="0" dirty="0">
              <a:ln w="17780" cmpd="sng">
                <a:solidFill>
                  <a:srgbClr val="FFFFFF"/>
                </a:solidFill>
                <a:prstDash val="solid"/>
                <a:miter lim="800000"/>
              </a:ln>
              <a:effectLst>
                <a:outerShdw blurRad="50800" algn="tl" rotWithShape="0">
                  <a:srgbClr val="000000"/>
                </a:outerShdw>
              </a:effectLst>
              <a:latin typeface="Arial Narrow" panose="020B0606020202030204" pitchFamily="34" charset="0"/>
            </a:endParaRPr>
          </a:p>
        </p:txBody>
      </p:sp>
      <p:pic>
        <p:nvPicPr>
          <p:cNvPr id="5" name="Picture 171" descr="http://www.cienciasambientales.com/mx/images/imagenes/uaemex-1.jpg"/>
          <p:cNvPicPr>
            <a:picLocks noChangeAspect="1" noChangeArrowheads="1"/>
          </p:cNvPicPr>
          <p:nvPr/>
        </p:nvPicPr>
        <p:blipFill>
          <a:blip r:embed="rId2" cstate="print">
            <a:extLst>
              <a:ext uri="{BEBA8EAE-BF5A-486C-A8C5-ECC9F3942E4B}">
                <a14:imgProps xmlns:a14="http://schemas.microsoft.com/office/drawing/2010/main">
                  <a14:imgLayer r:embed="rId3">
                    <a14:imgEffect>
                      <a14:backgroundRemoval t="525" b="100000" l="1848" r="97229">
                        <a14:foregroundMark x1="65127" y1="11286" x2="65127" y2="11286"/>
                        <a14:foregroundMark x1="77367" y1="11286" x2="77367" y2="11286"/>
                        <a14:foregroundMark x1="86605" y1="26247" x2="86605" y2="26247"/>
                      </a14:backgroundRemoval>
                    </a14:imgEffect>
                  </a14:imgLayer>
                </a14:imgProps>
              </a:ext>
              <a:ext uri="{28A0092B-C50C-407E-A947-70E740481C1C}">
                <a14:useLocalDpi xmlns:a14="http://schemas.microsoft.com/office/drawing/2010/main" val="0"/>
              </a:ext>
            </a:extLst>
          </a:blip>
          <a:srcRect/>
          <a:stretch>
            <a:fillRect/>
          </a:stretch>
        </p:blipFill>
        <p:spPr bwMode="auto">
          <a:xfrm>
            <a:off x="3808475" y="835156"/>
            <a:ext cx="1678468" cy="1477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12 Rectángulo"/>
          <p:cNvSpPr/>
          <p:nvPr/>
        </p:nvSpPr>
        <p:spPr>
          <a:xfrm>
            <a:off x="1250709" y="2164780"/>
            <a:ext cx="6987810" cy="1077218"/>
          </a:xfrm>
          <a:prstGeom prst="rect">
            <a:avLst/>
          </a:prstGeom>
          <a:noFill/>
        </p:spPr>
        <p:txBody>
          <a:bodyPr wrap="none" lIns="91440" tIns="45720" rIns="91440" bIns="45720">
            <a:spAutoFit/>
          </a:bodyPr>
          <a:lstStyle/>
          <a:p>
            <a:pPr algn="ctr"/>
            <a:r>
              <a:rPr lang="es-ES" sz="3200" b="1" dirty="0" smtClean="0">
                <a:ln w="17780" cmpd="sng">
                  <a:solidFill>
                    <a:srgbClr val="FFFFFF"/>
                  </a:solidFill>
                  <a:prstDash val="solid"/>
                  <a:miter lim="800000"/>
                </a:ln>
                <a:effectLst>
                  <a:outerShdw blurRad="50800" algn="tl" rotWithShape="0">
                    <a:srgbClr val="000000"/>
                  </a:outerShdw>
                </a:effectLst>
                <a:latin typeface="Arial Narrow" panose="020B0606020202030204" pitchFamily="34" charset="0"/>
              </a:rPr>
              <a:t>Facultad de Química</a:t>
            </a:r>
          </a:p>
          <a:p>
            <a:pPr algn="ctr"/>
            <a:r>
              <a:rPr lang="es-ES" sz="3200" b="1" cap="none" spc="0" dirty="0" smtClean="0">
                <a:ln w="17780" cmpd="sng">
                  <a:solidFill>
                    <a:srgbClr val="FFFFFF"/>
                  </a:solidFill>
                  <a:prstDash val="solid"/>
                  <a:miter lim="800000"/>
                </a:ln>
                <a:effectLst>
                  <a:outerShdw blurRad="50800" algn="tl" rotWithShape="0">
                    <a:srgbClr val="000000"/>
                  </a:outerShdw>
                </a:effectLst>
                <a:latin typeface="Arial Narrow" panose="020B0606020202030204" pitchFamily="34" charset="0"/>
              </a:rPr>
              <a:t>Programa Educativo de Ingeniero Químico</a:t>
            </a:r>
            <a:endParaRPr lang="es-ES" sz="3200" b="1" cap="none" spc="0" dirty="0">
              <a:ln w="17780" cmpd="sng">
                <a:solidFill>
                  <a:srgbClr val="FFFFFF"/>
                </a:solidFill>
                <a:prstDash val="solid"/>
                <a:miter lim="800000"/>
              </a:ln>
              <a:effectLst>
                <a:outerShdw blurRad="50800" algn="tl" rotWithShape="0">
                  <a:srgbClr val="000000"/>
                </a:outerShdw>
              </a:effectLst>
              <a:latin typeface="Arial Narrow" panose="020B0606020202030204" pitchFamily="34" charset="0"/>
            </a:endParaRPr>
          </a:p>
        </p:txBody>
      </p:sp>
      <p:sp>
        <p:nvSpPr>
          <p:cNvPr id="7" name="13 Rectángulo"/>
          <p:cNvSpPr/>
          <p:nvPr/>
        </p:nvSpPr>
        <p:spPr>
          <a:xfrm>
            <a:off x="1961712" y="3194254"/>
            <a:ext cx="5187061" cy="584775"/>
          </a:xfrm>
          <a:prstGeom prst="rect">
            <a:avLst/>
          </a:prstGeom>
          <a:noFill/>
        </p:spPr>
        <p:txBody>
          <a:bodyPr wrap="none" lIns="91440" tIns="45720" rIns="91440" bIns="45720">
            <a:spAutoFit/>
          </a:bodyPr>
          <a:lstStyle/>
          <a:p>
            <a:pPr algn="ctr"/>
            <a:r>
              <a:rPr lang="es-ES" sz="3200" b="1" dirty="0" smtClean="0">
                <a:ln w="17780" cmpd="sng">
                  <a:solidFill>
                    <a:srgbClr val="FFFFFF"/>
                  </a:solidFill>
                  <a:prstDash val="solid"/>
                  <a:miter lim="800000"/>
                </a:ln>
                <a:solidFill>
                  <a:srgbClr val="002060"/>
                </a:solidFill>
                <a:effectLst>
                  <a:outerShdw blurRad="50800" algn="tl" rotWithShape="0">
                    <a:srgbClr val="000000"/>
                  </a:outerShdw>
                </a:effectLst>
                <a:latin typeface="Arial Narrow" panose="020B0606020202030204" pitchFamily="34" charset="0"/>
              </a:rPr>
              <a:t>Ciencia, Tecnología y Sociedad</a:t>
            </a:r>
            <a:endParaRPr lang="es-ES" sz="3200" b="1" cap="none" spc="0" dirty="0">
              <a:ln w="17780" cmpd="sng">
                <a:solidFill>
                  <a:srgbClr val="FFFFFF"/>
                </a:solidFill>
                <a:prstDash val="solid"/>
                <a:miter lim="800000"/>
              </a:ln>
              <a:solidFill>
                <a:srgbClr val="002060"/>
              </a:solidFill>
              <a:effectLst>
                <a:outerShdw blurRad="50800" algn="tl" rotWithShape="0">
                  <a:srgbClr val="000000"/>
                </a:outerShdw>
              </a:effectLst>
              <a:latin typeface="Arial Narrow" panose="020B0606020202030204" pitchFamily="34" charset="0"/>
            </a:endParaRPr>
          </a:p>
        </p:txBody>
      </p:sp>
      <p:sp>
        <p:nvSpPr>
          <p:cNvPr id="8" name="14 CuadroTexto"/>
          <p:cNvSpPr txBox="1"/>
          <p:nvPr/>
        </p:nvSpPr>
        <p:spPr>
          <a:xfrm>
            <a:off x="601670" y="4223404"/>
            <a:ext cx="3645015" cy="2739211"/>
          </a:xfrm>
          <a:prstGeom prst="rect">
            <a:avLst/>
          </a:prstGeom>
          <a:noFill/>
        </p:spPr>
        <p:txBody>
          <a:bodyPr wrap="square" rtlCol="0">
            <a:spAutoFit/>
          </a:bodyPr>
          <a:lstStyle/>
          <a:p>
            <a:r>
              <a:rPr lang="es-ES" sz="2400" b="1" dirty="0">
                <a:ln w="17780" cmpd="sng">
                  <a:solidFill>
                    <a:srgbClr val="FFFFFF"/>
                  </a:solidFill>
                  <a:prstDash val="solid"/>
                  <a:miter lim="800000"/>
                </a:ln>
                <a:effectLst>
                  <a:outerShdw blurRad="50800" algn="tl" rotWithShape="0">
                    <a:srgbClr val="000000"/>
                  </a:outerShdw>
                </a:effectLst>
                <a:latin typeface="Arial Narrow" panose="020B0606020202030204" pitchFamily="34" charset="0"/>
              </a:rPr>
              <a:t>Programa </a:t>
            </a:r>
            <a:r>
              <a:rPr lang="es-ES" sz="2400" b="1" dirty="0" smtClean="0">
                <a:ln w="17780" cmpd="sng">
                  <a:solidFill>
                    <a:srgbClr val="FFFFFF"/>
                  </a:solidFill>
                  <a:prstDash val="solid"/>
                  <a:miter lim="800000"/>
                </a:ln>
                <a:effectLst>
                  <a:outerShdw blurRad="50800" algn="tl" rotWithShape="0">
                    <a:srgbClr val="000000"/>
                  </a:outerShdw>
                </a:effectLst>
                <a:latin typeface="Arial Narrow" panose="020B0606020202030204" pitchFamily="34" charset="0"/>
              </a:rPr>
              <a:t>Educativo Equivalente:</a:t>
            </a:r>
          </a:p>
          <a:p>
            <a:r>
              <a:rPr lang="es-ES" sz="2400" b="1" dirty="0">
                <a:ln w="17780" cmpd="sng">
                  <a:solidFill>
                    <a:srgbClr val="FFFFFF"/>
                  </a:solidFill>
                  <a:prstDash val="solid"/>
                  <a:miter lim="800000"/>
                </a:ln>
                <a:effectLst>
                  <a:outerShdw blurRad="50800" algn="tl" rotWithShape="0">
                    <a:srgbClr val="000000"/>
                  </a:outerShdw>
                </a:effectLst>
                <a:latin typeface="Arial Narrow" panose="020B0606020202030204" pitchFamily="34" charset="0"/>
              </a:rPr>
              <a:t>Química</a:t>
            </a:r>
          </a:p>
          <a:p>
            <a:r>
              <a:rPr lang="es-ES" sz="2400" b="1" dirty="0">
                <a:ln w="17780" cmpd="sng">
                  <a:solidFill>
                    <a:srgbClr val="FFFFFF"/>
                  </a:solidFill>
                  <a:prstDash val="solid"/>
                  <a:miter lim="800000"/>
                </a:ln>
                <a:effectLst>
                  <a:outerShdw blurRad="50800" algn="tl" rotWithShape="0">
                    <a:srgbClr val="000000"/>
                  </a:outerShdw>
                </a:effectLst>
                <a:latin typeface="Arial Narrow" panose="020B0606020202030204" pitchFamily="34" charset="0"/>
              </a:rPr>
              <a:t>Química Farmacéutica Biológica </a:t>
            </a:r>
          </a:p>
          <a:p>
            <a:r>
              <a:rPr lang="es-ES" sz="2400" b="1" dirty="0">
                <a:ln w="17780" cmpd="sng">
                  <a:solidFill>
                    <a:srgbClr val="FFFFFF"/>
                  </a:solidFill>
                  <a:prstDash val="solid"/>
                  <a:miter lim="800000"/>
                </a:ln>
                <a:effectLst>
                  <a:outerShdw blurRad="50800" algn="tl" rotWithShape="0">
                    <a:srgbClr val="000000"/>
                  </a:outerShdw>
                </a:effectLst>
                <a:latin typeface="Arial Narrow" panose="020B0606020202030204" pitchFamily="34" charset="0"/>
              </a:rPr>
              <a:t>Química en Alimentos</a:t>
            </a:r>
            <a:endParaRPr lang="es-ES" sz="2400" b="1" dirty="0" smtClean="0">
              <a:ln w="17780" cmpd="sng">
                <a:solidFill>
                  <a:srgbClr val="FFFFFF"/>
                </a:solidFill>
                <a:prstDash val="solid"/>
                <a:miter lim="800000"/>
              </a:ln>
              <a:effectLst>
                <a:outerShdw blurRad="50800" algn="tl" rotWithShape="0">
                  <a:srgbClr val="000000"/>
                </a:outerShdw>
              </a:effectLst>
              <a:latin typeface="Arial Narrow" panose="020B0606020202030204" pitchFamily="34" charset="0"/>
            </a:endParaRPr>
          </a:p>
          <a:p>
            <a:endParaRPr lang="es-MX" sz="2800" b="1" dirty="0">
              <a:ln w="17780" cmpd="sng">
                <a:solidFill>
                  <a:srgbClr val="FFFFFF"/>
                </a:solidFill>
                <a:prstDash val="solid"/>
                <a:miter lim="800000"/>
              </a:ln>
              <a:solidFill>
                <a:srgbClr val="002060"/>
              </a:solidFill>
              <a:effectLst>
                <a:outerShdw blurRad="50800" algn="tl" rotWithShape="0">
                  <a:srgbClr val="000000"/>
                </a:outerShdw>
              </a:effectLst>
            </a:endParaRPr>
          </a:p>
        </p:txBody>
      </p:sp>
      <p:sp>
        <p:nvSpPr>
          <p:cNvPr id="9" name="14 CuadroTexto"/>
          <p:cNvSpPr txBox="1"/>
          <p:nvPr/>
        </p:nvSpPr>
        <p:spPr>
          <a:xfrm>
            <a:off x="5342346" y="4123926"/>
            <a:ext cx="5344675" cy="1631216"/>
          </a:xfrm>
          <a:prstGeom prst="rect">
            <a:avLst/>
          </a:prstGeom>
          <a:noFill/>
        </p:spPr>
        <p:txBody>
          <a:bodyPr wrap="square" rtlCol="0">
            <a:spAutoFit/>
          </a:bodyPr>
          <a:lstStyle/>
          <a:p>
            <a:r>
              <a:rPr lang="es-MX" sz="2400" b="1" dirty="0" smtClean="0">
                <a:ln w="17780" cmpd="sng">
                  <a:solidFill>
                    <a:srgbClr val="FFFFFF"/>
                  </a:solidFill>
                  <a:prstDash val="solid"/>
                  <a:miter lim="800000"/>
                </a:ln>
                <a:effectLst>
                  <a:outerShdw blurRad="50800" algn="tl" rotWithShape="0">
                    <a:srgbClr val="000000"/>
                  </a:outerShdw>
                </a:effectLst>
              </a:rPr>
              <a:t>Carga Académica: </a:t>
            </a:r>
          </a:p>
          <a:p>
            <a:r>
              <a:rPr lang="es-MX" sz="2400" b="1" dirty="0" smtClean="0">
                <a:ln w="17780" cmpd="sng">
                  <a:solidFill>
                    <a:srgbClr val="FFFFFF"/>
                  </a:solidFill>
                  <a:prstDash val="solid"/>
                  <a:miter lim="800000"/>
                </a:ln>
                <a:effectLst>
                  <a:outerShdw blurRad="50800" algn="tl" rotWithShape="0">
                    <a:srgbClr val="000000"/>
                  </a:outerShdw>
                </a:effectLst>
              </a:rPr>
              <a:t>Teoría: 2 </a:t>
            </a:r>
            <a:r>
              <a:rPr lang="es-MX" sz="2400" b="1" dirty="0">
                <a:ln w="17780" cmpd="sng">
                  <a:solidFill>
                    <a:srgbClr val="FFFFFF"/>
                  </a:solidFill>
                  <a:prstDash val="solid"/>
                  <a:miter lim="800000"/>
                </a:ln>
                <a:effectLst>
                  <a:outerShdw blurRad="50800" algn="tl" rotWithShape="0">
                    <a:srgbClr val="000000"/>
                  </a:outerShdw>
                </a:effectLst>
              </a:rPr>
              <a:t>h</a:t>
            </a:r>
            <a:endParaRPr lang="es-MX" sz="2400" b="1" dirty="0" smtClean="0">
              <a:ln w="17780" cmpd="sng">
                <a:solidFill>
                  <a:srgbClr val="FFFFFF"/>
                </a:solidFill>
                <a:prstDash val="solid"/>
                <a:miter lim="800000"/>
              </a:ln>
              <a:effectLst>
                <a:outerShdw blurRad="50800" algn="tl" rotWithShape="0">
                  <a:srgbClr val="000000"/>
                </a:outerShdw>
              </a:effectLst>
            </a:endParaRPr>
          </a:p>
          <a:p>
            <a:r>
              <a:rPr lang="es-MX" sz="2400" b="1" dirty="0" smtClean="0">
                <a:ln w="17780" cmpd="sng">
                  <a:solidFill>
                    <a:srgbClr val="FFFFFF"/>
                  </a:solidFill>
                  <a:prstDash val="solid"/>
                  <a:miter lim="800000"/>
                </a:ln>
                <a:effectLst>
                  <a:outerShdw blurRad="50800" algn="tl" rotWithShape="0">
                    <a:srgbClr val="000000"/>
                  </a:outerShdw>
                </a:effectLst>
              </a:rPr>
              <a:t>Práctica: 2 </a:t>
            </a:r>
            <a:r>
              <a:rPr lang="es-MX" sz="2400" b="1" dirty="0">
                <a:ln w="17780" cmpd="sng">
                  <a:solidFill>
                    <a:srgbClr val="FFFFFF"/>
                  </a:solidFill>
                  <a:prstDash val="solid"/>
                  <a:miter lim="800000"/>
                </a:ln>
                <a:effectLst>
                  <a:outerShdw blurRad="50800" algn="tl" rotWithShape="0">
                    <a:srgbClr val="000000"/>
                  </a:outerShdw>
                </a:effectLst>
              </a:rPr>
              <a:t>h</a:t>
            </a:r>
            <a:endParaRPr lang="es-MX" sz="2400" b="1" dirty="0" smtClean="0">
              <a:ln w="17780" cmpd="sng">
                <a:solidFill>
                  <a:srgbClr val="FFFFFF"/>
                </a:solidFill>
                <a:prstDash val="solid"/>
                <a:miter lim="800000"/>
              </a:ln>
              <a:effectLst>
                <a:outerShdw blurRad="50800" algn="tl" rotWithShape="0">
                  <a:srgbClr val="000000"/>
                </a:outerShdw>
              </a:effectLst>
            </a:endParaRPr>
          </a:p>
          <a:p>
            <a:endParaRPr lang="es-MX" sz="2800" b="1" dirty="0">
              <a:ln w="17780" cmpd="sng">
                <a:solidFill>
                  <a:srgbClr val="FFFFFF"/>
                </a:solidFill>
                <a:prstDash val="solid"/>
                <a:miter lim="800000"/>
              </a:ln>
              <a:solidFill>
                <a:srgbClr val="002060"/>
              </a:solidFill>
              <a:effectLst>
                <a:outerShdw blurRad="50800" algn="tl" rotWithShape="0">
                  <a:srgbClr val="000000"/>
                </a:outerShdw>
              </a:effectLst>
            </a:endParaRPr>
          </a:p>
        </p:txBody>
      </p:sp>
      <p:sp>
        <p:nvSpPr>
          <p:cNvPr id="10" name="14 CuadroTexto"/>
          <p:cNvSpPr txBox="1"/>
          <p:nvPr/>
        </p:nvSpPr>
        <p:spPr>
          <a:xfrm>
            <a:off x="4113885" y="5714112"/>
            <a:ext cx="5182820" cy="461665"/>
          </a:xfrm>
          <a:prstGeom prst="rect">
            <a:avLst/>
          </a:prstGeom>
          <a:noFill/>
        </p:spPr>
        <p:txBody>
          <a:bodyPr wrap="square" rtlCol="0">
            <a:spAutoFit/>
          </a:bodyPr>
          <a:lstStyle/>
          <a:p>
            <a:r>
              <a:rPr lang="es-MX" sz="2400" b="1" dirty="0" smtClean="0">
                <a:ln w="17780" cmpd="sng">
                  <a:solidFill>
                    <a:srgbClr val="FFFFFF"/>
                  </a:solidFill>
                  <a:prstDash val="solid"/>
                  <a:miter lim="800000"/>
                </a:ln>
                <a:solidFill>
                  <a:srgbClr val="002060"/>
                </a:solidFill>
                <a:effectLst>
                  <a:outerShdw blurRad="50800" algn="tl" rotWithShape="0">
                    <a:srgbClr val="000000"/>
                  </a:outerShdw>
                </a:effectLst>
              </a:rPr>
              <a:t>Profesora: Dra. Rosalva Leal Silva</a:t>
            </a:r>
            <a:endParaRPr lang="es-MX" sz="2400" b="1" dirty="0">
              <a:ln w="17780" cmpd="sng">
                <a:solidFill>
                  <a:srgbClr val="FFFFFF"/>
                </a:solidFill>
                <a:prstDash val="solid"/>
                <a:miter lim="800000"/>
              </a:ln>
              <a:solidFill>
                <a:srgbClr val="002060"/>
              </a:solidFill>
              <a:effectLst>
                <a:outerShdw blurRad="50800" algn="tl" rotWithShape="0">
                  <a:srgbClr val="000000"/>
                </a:outerShdw>
              </a:effectLst>
            </a:endParaRPr>
          </a:p>
        </p:txBody>
      </p:sp>
    </p:spTree>
    <p:extLst>
      <p:ext uri="{BB962C8B-B14F-4D97-AF65-F5344CB8AC3E}">
        <p14:creationId xmlns:p14="http://schemas.microsoft.com/office/powerpoint/2010/main" val="91986680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pPr algn="ctr"/>
            <a:r>
              <a:rPr lang="es-MX" sz="2000" dirty="0" smtClean="0">
                <a:solidFill>
                  <a:schemeClr val="tx1"/>
                </a:solidFill>
                <a:latin typeface="Arial" panose="020B0604020202020204" pitchFamily="34" charset="0"/>
                <a:cs typeface="Arial" panose="020B0604020202020204" pitchFamily="34" charset="0"/>
              </a:rPr>
              <a:t>COMPETENCIAS NECESARIAS PARA  DESARROLLARSE CON ÉXITO EN EMPRESAS E INDUSTRIAS</a:t>
            </a:r>
            <a:endParaRPr lang="es-MX" sz="2000" dirty="0">
              <a:solidFill>
                <a:schemeClr val="tx1"/>
              </a:solidFill>
              <a:latin typeface="Arial" panose="020B0604020202020204" pitchFamily="34" charset="0"/>
              <a:cs typeface="Arial" panose="020B0604020202020204" pitchFamily="34" charset="0"/>
            </a:endParaRPr>
          </a:p>
        </p:txBody>
      </p:sp>
      <p:sp>
        <p:nvSpPr>
          <p:cNvPr id="3" name="Marcador de contenido 2"/>
          <p:cNvSpPr>
            <a:spLocks noGrp="1"/>
          </p:cNvSpPr>
          <p:nvPr>
            <p:ph sz="quarter" idx="13"/>
          </p:nvPr>
        </p:nvSpPr>
        <p:spPr/>
        <p:txBody>
          <a:bodyPr>
            <a:normAutofit fontScale="55000" lnSpcReduction="20000"/>
          </a:bodyPr>
          <a:lstStyle/>
          <a:p>
            <a:pPr algn="just"/>
            <a:r>
              <a:rPr lang="es-MX" dirty="0" smtClean="0">
                <a:solidFill>
                  <a:schemeClr val="tx1"/>
                </a:solidFill>
                <a:latin typeface="Arial" panose="020B0604020202020204" pitchFamily="34" charset="0"/>
                <a:cs typeface="Arial" panose="020B0604020202020204" pitchFamily="34" charset="0"/>
              </a:rPr>
              <a:t>Por su parte, Johnson y col. (1991) citan la siguiente lista de habilidades que deberían adquirir los estudiantes en las Facultades:</a:t>
            </a:r>
          </a:p>
          <a:p>
            <a:pPr marL="514350" indent="-514350" algn="just">
              <a:buFont typeface="+mj-lt"/>
              <a:buAutoNum type="arabicPeriod"/>
            </a:pPr>
            <a:r>
              <a:rPr lang="es-MX" dirty="0" smtClean="0">
                <a:solidFill>
                  <a:schemeClr val="tx1"/>
                </a:solidFill>
                <a:latin typeface="Arial" panose="020B0604020202020204" pitchFamily="34" charset="0"/>
                <a:cs typeface="Arial" panose="020B0604020202020204" pitchFamily="34" charset="0"/>
              </a:rPr>
              <a:t>Aprender a aprender.</a:t>
            </a:r>
          </a:p>
          <a:p>
            <a:pPr marL="514350" indent="-514350" algn="just">
              <a:buFont typeface="+mj-lt"/>
              <a:buAutoNum type="arabicPeriod"/>
            </a:pPr>
            <a:r>
              <a:rPr lang="es-MX" dirty="0" smtClean="0">
                <a:solidFill>
                  <a:schemeClr val="tx1"/>
                </a:solidFill>
                <a:latin typeface="Arial" panose="020B0604020202020204" pitchFamily="34" charset="0"/>
                <a:cs typeface="Arial" panose="020B0604020202020204" pitchFamily="34" charset="0"/>
              </a:rPr>
              <a:t>Escuchar.</a:t>
            </a:r>
          </a:p>
          <a:p>
            <a:pPr marL="514350" indent="-514350" algn="just">
              <a:buFont typeface="+mj-lt"/>
              <a:buAutoNum type="arabicPeriod"/>
            </a:pPr>
            <a:r>
              <a:rPr lang="es-MX" dirty="0" smtClean="0">
                <a:solidFill>
                  <a:schemeClr val="tx1"/>
                </a:solidFill>
                <a:latin typeface="Arial" panose="020B0604020202020204" pitchFamily="34" charset="0"/>
                <a:cs typeface="Arial" panose="020B0604020202020204" pitchFamily="34" charset="0"/>
              </a:rPr>
              <a:t>Comunicación oral y escrita.</a:t>
            </a:r>
          </a:p>
          <a:p>
            <a:pPr marL="514350" indent="-514350" algn="just">
              <a:buFont typeface="+mj-lt"/>
              <a:buAutoNum type="arabicPeriod"/>
            </a:pPr>
            <a:r>
              <a:rPr lang="es-MX" dirty="0" smtClean="0">
                <a:solidFill>
                  <a:schemeClr val="tx1"/>
                </a:solidFill>
                <a:latin typeface="Arial" panose="020B0604020202020204" pitchFamily="34" charset="0"/>
                <a:cs typeface="Arial" panose="020B0604020202020204" pitchFamily="34" charset="0"/>
              </a:rPr>
              <a:t>Comprender lo que se lee.</a:t>
            </a:r>
          </a:p>
          <a:p>
            <a:pPr marL="514350" indent="-514350" algn="just">
              <a:buFont typeface="+mj-lt"/>
              <a:buAutoNum type="arabicPeriod"/>
            </a:pPr>
            <a:r>
              <a:rPr lang="es-MX" dirty="0">
                <a:solidFill>
                  <a:schemeClr val="tx1"/>
                </a:solidFill>
                <a:latin typeface="Arial" panose="020B0604020202020204" pitchFamily="34" charset="0"/>
                <a:cs typeface="Arial" panose="020B0604020202020204" pitchFamily="34" charset="0"/>
              </a:rPr>
              <a:t> A</a:t>
            </a:r>
            <a:r>
              <a:rPr lang="es-MX" dirty="0" smtClean="0">
                <a:solidFill>
                  <a:schemeClr val="tx1"/>
                </a:solidFill>
                <a:latin typeface="Arial" panose="020B0604020202020204" pitchFamily="34" charset="0"/>
                <a:cs typeface="Arial" panose="020B0604020202020204" pitchFamily="34" charset="0"/>
              </a:rPr>
              <a:t>daptabilidad basada en pensamiento creativo y solución de problemas.</a:t>
            </a:r>
          </a:p>
          <a:p>
            <a:pPr marL="514350" indent="-514350" algn="just">
              <a:buFont typeface="+mj-lt"/>
              <a:buAutoNum type="arabicPeriod"/>
            </a:pPr>
            <a:r>
              <a:rPr lang="es-MX" dirty="0">
                <a:solidFill>
                  <a:schemeClr val="tx1"/>
                </a:solidFill>
                <a:latin typeface="Arial" panose="020B0604020202020204" pitchFamily="34" charset="0"/>
                <a:cs typeface="Arial" panose="020B0604020202020204" pitchFamily="34" charset="0"/>
              </a:rPr>
              <a:t>A</a:t>
            </a:r>
            <a:r>
              <a:rPr lang="es-MX" dirty="0" smtClean="0">
                <a:solidFill>
                  <a:schemeClr val="tx1"/>
                </a:solidFill>
                <a:latin typeface="Arial" panose="020B0604020202020204" pitchFamily="34" charset="0"/>
                <a:cs typeface="Arial" panose="020B0604020202020204" pitchFamily="34" charset="0"/>
              </a:rPr>
              <a:t>dministración personal caracterizada por la autoestima, el establecimiento de metas, la motivación y la superación personal profesional.</a:t>
            </a:r>
          </a:p>
          <a:p>
            <a:pPr marL="514350" indent="-514350" algn="just">
              <a:buFont typeface="+mj-lt"/>
              <a:buAutoNum type="arabicPeriod"/>
            </a:pPr>
            <a:r>
              <a:rPr lang="es-MX" dirty="0" smtClean="0">
                <a:solidFill>
                  <a:schemeClr val="tx1"/>
                </a:solidFill>
                <a:latin typeface="Arial" panose="020B0604020202020204" pitchFamily="34" charset="0"/>
                <a:cs typeface="Arial" panose="020B0604020202020204" pitchFamily="34" charset="0"/>
              </a:rPr>
              <a:t>Efectividad de trabajo en grupo, caracterizada por habilidades interpersonales, habilidades de negociación y de trabajo en equipo.</a:t>
            </a:r>
          </a:p>
          <a:p>
            <a:pPr marL="514350" indent="-514350" algn="just">
              <a:buFont typeface="+mj-lt"/>
              <a:buAutoNum type="arabicPeriod"/>
            </a:pPr>
            <a:r>
              <a:rPr lang="es-MX" dirty="0" smtClean="0">
                <a:solidFill>
                  <a:schemeClr val="tx1"/>
                </a:solidFill>
                <a:latin typeface="Arial" panose="020B0604020202020204" pitchFamily="34" charset="0"/>
                <a:cs typeface="Arial" panose="020B0604020202020204" pitchFamily="34" charset="0"/>
              </a:rPr>
              <a:t>Efectividad organizacional y liderazgo.</a:t>
            </a:r>
            <a:endParaRPr lang="es-MX"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1858758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pPr algn="ctr"/>
            <a:r>
              <a:rPr lang="es-MX" sz="2000" dirty="0" smtClean="0">
                <a:solidFill>
                  <a:schemeClr val="tx1"/>
                </a:solidFill>
                <a:latin typeface="Arial" panose="020B0604020202020204" pitchFamily="34" charset="0"/>
                <a:cs typeface="Arial" panose="020B0604020202020204" pitchFamily="34" charset="0"/>
              </a:rPr>
              <a:t>CAPACIDADES O COMPETENCIAS NECESARIAS PARA UN MUNDO LABORAL QUE IRÁ CAMBIANDO RÁPIDAMENTE</a:t>
            </a:r>
            <a:endParaRPr lang="es-MX" sz="2000" dirty="0">
              <a:solidFill>
                <a:schemeClr val="tx1"/>
              </a:solidFill>
              <a:latin typeface="Arial" panose="020B0604020202020204" pitchFamily="34" charset="0"/>
              <a:cs typeface="Arial" panose="020B0604020202020204" pitchFamily="34" charset="0"/>
            </a:endParaRPr>
          </a:p>
        </p:txBody>
      </p:sp>
      <p:sp>
        <p:nvSpPr>
          <p:cNvPr id="3" name="Marcador de contenido 2"/>
          <p:cNvSpPr>
            <a:spLocks noGrp="1"/>
          </p:cNvSpPr>
          <p:nvPr>
            <p:ph sz="quarter" idx="13"/>
          </p:nvPr>
        </p:nvSpPr>
        <p:spPr/>
        <p:txBody>
          <a:bodyPr>
            <a:normAutofit fontScale="62500" lnSpcReduction="20000"/>
          </a:bodyPr>
          <a:lstStyle/>
          <a:p>
            <a:pPr marL="514350" indent="-514350" algn="just">
              <a:buFont typeface="+mj-lt"/>
              <a:buAutoNum type="arabicPeriod"/>
            </a:pPr>
            <a:r>
              <a:rPr lang="es-MX" dirty="0" smtClean="0">
                <a:solidFill>
                  <a:schemeClr val="tx1"/>
                </a:solidFill>
                <a:latin typeface="Arial" panose="020B0604020202020204" pitchFamily="34" charset="0"/>
                <a:cs typeface="Arial" panose="020B0604020202020204" pitchFamily="34" charset="0"/>
              </a:rPr>
              <a:t>Lo más importante ante las demandas del mundo laboral es la adquisición de competencias comunicativas, después le siguen:</a:t>
            </a:r>
          </a:p>
          <a:p>
            <a:pPr marL="514350" indent="-514350" algn="just">
              <a:buFont typeface="+mj-lt"/>
              <a:buAutoNum type="arabicPeriod"/>
            </a:pPr>
            <a:r>
              <a:rPr lang="es-MX" dirty="0" smtClean="0">
                <a:solidFill>
                  <a:schemeClr val="tx1"/>
                </a:solidFill>
                <a:latin typeface="Arial" panose="020B0604020202020204" pitchFamily="34" charset="0"/>
                <a:cs typeface="Arial" panose="020B0604020202020204" pitchFamily="34" charset="0"/>
              </a:rPr>
              <a:t>Competencias matemáticas.</a:t>
            </a:r>
          </a:p>
          <a:p>
            <a:pPr marL="514350" indent="-514350" algn="just">
              <a:buFont typeface="+mj-lt"/>
              <a:buAutoNum type="arabicPeriod"/>
            </a:pPr>
            <a:r>
              <a:rPr lang="es-MX" dirty="0" smtClean="0">
                <a:solidFill>
                  <a:schemeClr val="tx1"/>
                </a:solidFill>
                <a:latin typeface="Arial" panose="020B0604020202020204" pitchFamily="34" charset="0"/>
                <a:cs typeface="Arial" panose="020B0604020202020204" pitchFamily="34" charset="0"/>
              </a:rPr>
              <a:t>Labor de equipo.</a:t>
            </a:r>
          </a:p>
          <a:p>
            <a:pPr marL="514350" indent="-514350" algn="just">
              <a:buFont typeface="+mj-lt"/>
              <a:buAutoNum type="arabicPeriod"/>
            </a:pPr>
            <a:r>
              <a:rPr lang="es-MX" dirty="0" smtClean="0">
                <a:solidFill>
                  <a:schemeClr val="tx1"/>
                </a:solidFill>
                <a:latin typeface="Arial" panose="020B0604020202020204" pitchFamily="34" charset="0"/>
                <a:cs typeface="Arial" panose="020B0604020202020204" pitchFamily="34" charset="0"/>
              </a:rPr>
              <a:t>Capacidad para resolver problemas.</a:t>
            </a:r>
          </a:p>
          <a:p>
            <a:pPr marL="514350" indent="-514350" algn="just">
              <a:buFont typeface="+mj-lt"/>
              <a:buAutoNum type="arabicPeriod"/>
            </a:pPr>
            <a:r>
              <a:rPr lang="es-MX" dirty="0" smtClean="0">
                <a:solidFill>
                  <a:schemeClr val="tx1"/>
                </a:solidFill>
                <a:latin typeface="Arial" panose="020B0604020202020204" pitchFamily="34" charset="0"/>
                <a:cs typeface="Arial" panose="020B0604020202020204" pitchFamily="34" charset="0"/>
              </a:rPr>
              <a:t>Capacidad para el manejo de la tecnología.</a:t>
            </a:r>
          </a:p>
          <a:p>
            <a:pPr marL="514350" indent="-514350" algn="just">
              <a:buFont typeface="+mj-lt"/>
              <a:buAutoNum type="arabicPeriod"/>
            </a:pPr>
            <a:r>
              <a:rPr lang="es-MX" dirty="0" smtClean="0">
                <a:solidFill>
                  <a:schemeClr val="tx1"/>
                </a:solidFill>
                <a:latin typeface="Arial" panose="020B0604020202020204" pitchFamily="34" charset="0"/>
                <a:cs typeface="Arial" panose="020B0604020202020204" pitchFamily="34" charset="0"/>
              </a:rPr>
              <a:t>Comprensión social, económica e industrial.</a:t>
            </a:r>
          </a:p>
          <a:p>
            <a:pPr marL="514350" indent="-514350" algn="just">
              <a:buFont typeface="+mj-lt"/>
              <a:buAutoNum type="arabicPeriod"/>
            </a:pPr>
            <a:r>
              <a:rPr lang="es-MX" dirty="0" smtClean="0">
                <a:solidFill>
                  <a:schemeClr val="tx1"/>
                </a:solidFill>
                <a:latin typeface="Arial" panose="020B0604020202020204" pitchFamily="34" charset="0"/>
                <a:cs typeface="Arial" panose="020B0604020202020204" pitchFamily="34" charset="0"/>
              </a:rPr>
              <a:t>Dignidad e integridad personal.</a:t>
            </a:r>
          </a:p>
          <a:p>
            <a:pPr marL="514350" indent="-514350" algn="just">
              <a:buFont typeface="+mj-lt"/>
              <a:buAutoNum type="arabicPeriod"/>
            </a:pPr>
            <a:r>
              <a:rPr lang="es-MX" dirty="0" smtClean="0">
                <a:solidFill>
                  <a:schemeClr val="tx1"/>
                </a:solidFill>
                <a:latin typeface="Arial" panose="020B0604020202020204" pitchFamily="34" charset="0"/>
                <a:cs typeface="Arial" panose="020B0604020202020204" pitchFamily="34" charset="0"/>
              </a:rPr>
              <a:t>Diseño creativo.</a:t>
            </a:r>
          </a:p>
          <a:p>
            <a:pPr marL="514350" indent="-514350" algn="just">
              <a:buFont typeface="+mj-lt"/>
              <a:buAutoNum type="arabicPeriod"/>
            </a:pPr>
            <a:r>
              <a:rPr lang="es-MX" dirty="0" smtClean="0">
                <a:solidFill>
                  <a:schemeClr val="tx1"/>
                </a:solidFill>
                <a:latin typeface="Arial" panose="020B0604020202020204" pitchFamily="34" charset="0"/>
                <a:cs typeface="Arial" panose="020B0604020202020204" pitchFamily="34" charset="0"/>
              </a:rPr>
              <a:t>Capacidad para reaccionar adecuadamente ante los cambios.</a:t>
            </a:r>
          </a:p>
          <a:p>
            <a:pPr marL="514350" indent="-514350" algn="just">
              <a:buFont typeface="+mj-lt"/>
              <a:buAutoNum type="arabicPeriod"/>
            </a:pPr>
            <a:r>
              <a:rPr lang="es-MX" dirty="0" smtClean="0">
                <a:solidFill>
                  <a:schemeClr val="tx1"/>
                </a:solidFill>
                <a:latin typeface="Arial" panose="020B0604020202020204" pitchFamily="34" charset="0"/>
                <a:cs typeface="Arial" panose="020B0604020202020204" pitchFamily="34" charset="0"/>
              </a:rPr>
              <a:t>Dominio de lenguas extranjeras.</a:t>
            </a:r>
            <a:endParaRPr lang="es-MX"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9081421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07080" y="118297"/>
            <a:ext cx="7429499" cy="1478570"/>
          </a:xfrm>
        </p:spPr>
        <p:txBody>
          <a:bodyPr>
            <a:noAutofit/>
          </a:bodyPr>
          <a:lstStyle/>
          <a:p>
            <a:pPr algn="ctr"/>
            <a:r>
              <a:rPr lang="es-MX" sz="1800" dirty="0" smtClean="0">
                <a:solidFill>
                  <a:schemeClr val="tx1"/>
                </a:solidFill>
                <a:latin typeface="Arial" panose="020B0604020202020204" pitchFamily="34" charset="0"/>
                <a:cs typeface="Arial" panose="020B0604020202020204" pitchFamily="34" charset="0"/>
              </a:rPr>
              <a:t>14 CAPACIDADES ESENCIALES DE LA INTELIGENCIA DE LA INTELIGENCIA EMOCIONAL PARA LOS NUEVOS PLANES DE ESTUDIO DEL INGENIERO universal</a:t>
            </a:r>
            <a:endParaRPr lang="es-MX" sz="1800" dirty="0">
              <a:solidFill>
                <a:schemeClr val="tx1"/>
              </a:solidFill>
              <a:latin typeface="Arial" panose="020B0604020202020204" pitchFamily="34" charset="0"/>
              <a:cs typeface="Arial" panose="020B0604020202020204" pitchFamily="34" charset="0"/>
            </a:endParaRPr>
          </a:p>
        </p:txBody>
      </p:sp>
      <p:sp>
        <p:nvSpPr>
          <p:cNvPr id="3" name="Marcador de contenido 2"/>
          <p:cNvSpPr>
            <a:spLocks noGrp="1"/>
          </p:cNvSpPr>
          <p:nvPr>
            <p:ph sz="quarter" idx="13"/>
          </p:nvPr>
        </p:nvSpPr>
        <p:spPr>
          <a:xfrm>
            <a:off x="601670" y="1291130"/>
            <a:ext cx="8093365" cy="3541714"/>
          </a:xfrm>
        </p:spPr>
        <p:txBody>
          <a:bodyPr>
            <a:noAutofit/>
          </a:bodyPr>
          <a:lstStyle/>
          <a:p>
            <a:pPr marL="514350" indent="-514350">
              <a:buFont typeface="+mj-lt"/>
              <a:buAutoNum type="arabicPeriod"/>
            </a:pPr>
            <a:r>
              <a:rPr lang="es-MX" sz="1200" dirty="0" smtClean="0">
                <a:solidFill>
                  <a:schemeClr val="tx1"/>
                </a:solidFill>
                <a:latin typeface="Arial" panose="020B0604020202020204" pitchFamily="34" charset="0"/>
                <a:cs typeface="Arial" panose="020B0604020202020204" pitchFamily="34" charset="0"/>
              </a:rPr>
              <a:t>Multicultural, Multilingüe, Flexible y Adaptable.</a:t>
            </a:r>
          </a:p>
          <a:p>
            <a:pPr marL="514350" indent="-514350">
              <a:buFont typeface="+mj-lt"/>
              <a:buAutoNum type="arabicPeriod"/>
            </a:pPr>
            <a:r>
              <a:rPr lang="es-MX" sz="1200" dirty="0" smtClean="0">
                <a:solidFill>
                  <a:schemeClr val="tx1"/>
                </a:solidFill>
                <a:latin typeface="Arial" panose="020B0604020202020204" pitchFamily="34" charset="0"/>
                <a:cs typeface="Arial" panose="020B0604020202020204" pitchFamily="34" charset="0"/>
              </a:rPr>
              <a:t>Responsabilizarse totalmente de las propias tareas, por lo que el trabajo será ante todo una fuente de felicidad.</a:t>
            </a:r>
          </a:p>
          <a:p>
            <a:pPr marL="514350" indent="-514350">
              <a:buFont typeface="+mj-lt"/>
              <a:buAutoNum type="arabicPeriod"/>
            </a:pPr>
            <a:r>
              <a:rPr lang="es-MX" sz="1200" dirty="0" smtClean="0">
                <a:solidFill>
                  <a:schemeClr val="tx1"/>
                </a:solidFill>
                <a:latin typeface="Arial" panose="020B0604020202020204" pitchFamily="34" charset="0"/>
                <a:cs typeface="Arial" panose="020B0604020202020204" pitchFamily="34" charset="0"/>
              </a:rPr>
              <a:t>Evolucionar personalmente al mismo ritmo que las necesidades del mercado de trabajo.</a:t>
            </a:r>
          </a:p>
          <a:p>
            <a:pPr marL="514350" indent="-514350">
              <a:buFont typeface="+mj-lt"/>
              <a:buAutoNum type="arabicPeriod"/>
            </a:pPr>
            <a:r>
              <a:rPr lang="es-MX" sz="1200" dirty="0" smtClean="0">
                <a:solidFill>
                  <a:schemeClr val="tx1"/>
                </a:solidFill>
                <a:latin typeface="Arial" panose="020B0604020202020204" pitchFamily="34" charset="0"/>
                <a:cs typeface="Arial" panose="020B0604020202020204" pitchFamily="34" charset="0"/>
              </a:rPr>
              <a:t>Aprender a aceptar la inseguridad y la ambigüedad (el cambio es lo único seguro).</a:t>
            </a:r>
          </a:p>
          <a:p>
            <a:pPr marL="514350" indent="-514350">
              <a:buFont typeface="+mj-lt"/>
              <a:buAutoNum type="arabicPeriod"/>
            </a:pPr>
            <a:r>
              <a:rPr lang="es-MX" sz="1200" dirty="0" smtClean="0">
                <a:solidFill>
                  <a:schemeClr val="tx1"/>
                </a:solidFill>
                <a:latin typeface="Arial" panose="020B0604020202020204" pitchFamily="34" charset="0"/>
                <a:cs typeface="Arial" panose="020B0604020202020204" pitchFamily="34" charset="0"/>
              </a:rPr>
              <a:t>Asumir las responsabilidades personales; comportarse como si uno mismo fuera el empresario.</a:t>
            </a:r>
          </a:p>
          <a:p>
            <a:pPr marL="514350" indent="-514350">
              <a:buFont typeface="+mj-lt"/>
              <a:buAutoNum type="arabicPeriod"/>
            </a:pPr>
            <a:r>
              <a:rPr lang="es-MX" sz="1200" dirty="0" smtClean="0">
                <a:solidFill>
                  <a:schemeClr val="tx1"/>
                </a:solidFill>
                <a:latin typeface="Arial" panose="020B0604020202020204" pitchFamily="34" charset="0"/>
                <a:cs typeface="Arial" panose="020B0604020202020204" pitchFamily="34" charset="0"/>
              </a:rPr>
              <a:t>Continuar aprendiendo durante toda la vida.</a:t>
            </a:r>
          </a:p>
          <a:p>
            <a:pPr marL="514350" indent="-514350">
              <a:buFont typeface="+mj-lt"/>
              <a:buAutoNum type="arabicPeriod"/>
            </a:pPr>
            <a:r>
              <a:rPr lang="es-MX" sz="1200" dirty="0" smtClean="0">
                <a:solidFill>
                  <a:schemeClr val="tx1"/>
                </a:solidFill>
                <a:latin typeface="Arial" panose="020B0604020202020204" pitchFamily="34" charset="0"/>
                <a:cs typeface="Arial" panose="020B0604020202020204" pitchFamily="34" charset="0"/>
              </a:rPr>
              <a:t>Sentirse personalmente responsable de los resultados profesionales del grupo.</a:t>
            </a:r>
          </a:p>
          <a:p>
            <a:pPr marL="514350" indent="-514350">
              <a:buFont typeface="+mj-lt"/>
              <a:buAutoNum type="arabicPeriod"/>
            </a:pPr>
            <a:r>
              <a:rPr lang="es-MX" sz="1200" dirty="0" smtClean="0">
                <a:solidFill>
                  <a:schemeClr val="tx1"/>
                </a:solidFill>
                <a:latin typeface="Arial" panose="020B0604020202020204" pitchFamily="34" charset="0"/>
                <a:cs typeface="Arial" panose="020B0604020202020204" pitchFamily="34" charset="0"/>
              </a:rPr>
              <a:t>Asegurarse que, mediante el propio esfuerzo, surge un valor que esta claramente por encima de los gastos generados por el propio puesto de trabajo.</a:t>
            </a:r>
          </a:p>
          <a:p>
            <a:pPr marL="514350" indent="-514350">
              <a:buFont typeface="+mj-lt"/>
              <a:buAutoNum type="arabicPeriod"/>
            </a:pPr>
            <a:r>
              <a:rPr lang="es-MX" sz="1200" dirty="0" smtClean="0">
                <a:solidFill>
                  <a:schemeClr val="tx1"/>
                </a:solidFill>
                <a:latin typeface="Arial" panose="020B0604020202020204" pitchFamily="34" charset="0"/>
                <a:cs typeface="Arial" panose="020B0604020202020204" pitchFamily="34" charset="0"/>
              </a:rPr>
              <a:t>Comportarse como si uno mismo fuera un “centro de servicios2 (los usuarios son la mejor garantía para el puesto de trabajo).</a:t>
            </a:r>
          </a:p>
          <a:p>
            <a:pPr marL="514350" indent="-514350">
              <a:buFont typeface="+mj-lt"/>
              <a:buAutoNum type="arabicPeriod"/>
            </a:pPr>
            <a:r>
              <a:rPr lang="es-MX" sz="1200" dirty="0" smtClean="0">
                <a:solidFill>
                  <a:schemeClr val="tx1"/>
                </a:solidFill>
                <a:latin typeface="Arial" panose="020B0604020202020204" pitchFamily="34" charset="0"/>
                <a:cs typeface="Arial" panose="020B0604020202020204" pitchFamily="34" charset="0"/>
              </a:rPr>
              <a:t>Mejorara constantemente la propia eficiencia laboral.</a:t>
            </a:r>
          </a:p>
          <a:p>
            <a:pPr marL="514350" indent="-514350">
              <a:buFont typeface="+mj-lt"/>
              <a:buAutoNum type="arabicPeriod"/>
            </a:pPr>
            <a:r>
              <a:rPr lang="es-MX" sz="1200" dirty="0" smtClean="0">
                <a:solidFill>
                  <a:schemeClr val="tx1"/>
                </a:solidFill>
                <a:latin typeface="Arial" panose="020B0604020202020204" pitchFamily="34" charset="0"/>
                <a:cs typeface="Arial" panose="020B0604020202020204" pitchFamily="34" charset="0"/>
              </a:rPr>
              <a:t>Mejorar constantemente los propios resultados profesionales.</a:t>
            </a:r>
          </a:p>
          <a:p>
            <a:pPr marL="514350" indent="-514350">
              <a:buFont typeface="+mj-lt"/>
              <a:buAutoNum type="arabicPeriod"/>
            </a:pPr>
            <a:r>
              <a:rPr lang="es-MX" sz="1200" dirty="0" smtClean="0">
                <a:solidFill>
                  <a:schemeClr val="tx1"/>
                </a:solidFill>
                <a:latin typeface="Arial" panose="020B0604020202020204" pitchFamily="34" charset="0"/>
                <a:cs typeface="Arial" panose="020B0604020202020204" pitchFamily="34" charset="0"/>
              </a:rPr>
              <a:t>No detectar problemas  sino solucionarlos, asumir como propios los problemas de la empresa.</a:t>
            </a:r>
          </a:p>
          <a:p>
            <a:pPr marL="514350" indent="-514350">
              <a:buFont typeface="+mj-lt"/>
              <a:buAutoNum type="arabicPeriod"/>
            </a:pPr>
            <a:r>
              <a:rPr lang="es-MX" sz="1200" dirty="0" smtClean="0">
                <a:solidFill>
                  <a:schemeClr val="tx1"/>
                </a:solidFill>
                <a:latin typeface="Arial" panose="020B0604020202020204" pitchFamily="34" charset="0"/>
                <a:cs typeface="Arial" panose="020B0604020202020204" pitchFamily="34" charset="0"/>
              </a:rPr>
              <a:t>Reducir las expectativas en los demás y confiar en las propias fuerzas.</a:t>
            </a:r>
          </a:p>
          <a:p>
            <a:pPr marL="514350" indent="-514350">
              <a:buFont typeface="+mj-lt"/>
              <a:buAutoNum type="arabicPeriod"/>
            </a:pPr>
            <a:r>
              <a:rPr lang="es-MX" sz="1200" dirty="0" smtClean="0">
                <a:solidFill>
                  <a:schemeClr val="tx1"/>
                </a:solidFill>
                <a:latin typeface="Arial" panose="020B0604020202020204" pitchFamily="34" charset="0"/>
                <a:cs typeface="Arial" panose="020B0604020202020204" pitchFamily="34" charset="0"/>
              </a:rPr>
              <a:t>Estar abierto ante las diferencias entre las personas, sin importar de qué cultura o subcultura provengan.</a:t>
            </a:r>
            <a:endParaRPr lang="es-MX" sz="12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3836485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12490" y="1138425"/>
            <a:ext cx="7016195" cy="1143000"/>
          </a:xfrm>
        </p:spPr>
        <p:txBody>
          <a:bodyPr>
            <a:normAutofit fontScale="90000"/>
          </a:bodyPr>
          <a:lstStyle/>
          <a:p>
            <a:pPr algn="ctr"/>
            <a:r>
              <a:rPr lang="es-MX" sz="2200" dirty="0">
                <a:solidFill>
                  <a:schemeClr val="tx1"/>
                </a:solidFill>
                <a:latin typeface="Arial" panose="020B0604020202020204" pitchFamily="34" charset="0"/>
                <a:cs typeface="Arial" panose="020B0604020202020204" pitchFamily="34" charset="0"/>
              </a:rPr>
              <a:t>1.1.3. Identificar la contribución de la profesión en el desarrollo de la ciencia y la tecnología</a:t>
            </a:r>
            <a:r>
              <a:rPr lang="es-MX" dirty="0">
                <a:solidFill>
                  <a:schemeClr val="tx1"/>
                </a:solidFill>
                <a:latin typeface="Arial" panose="020B0604020202020204" pitchFamily="34" charset="0"/>
                <a:cs typeface="Arial" panose="020B0604020202020204" pitchFamily="34" charset="0"/>
              </a:rPr>
              <a:t/>
            </a:r>
            <a:br>
              <a:rPr lang="es-MX" dirty="0">
                <a:solidFill>
                  <a:schemeClr val="tx1"/>
                </a:solidFill>
                <a:latin typeface="Arial" panose="020B0604020202020204" pitchFamily="34" charset="0"/>
                <a:cs typeface="Arial" panose="020B0604020202020204" pitchFamily="34" charset="0"/>
              </a:rPr>
            </a:br>
            <a:endParaRPr lang="es-MX" dirty="0">
              <a:solidFill>
                <a:schemeClr val="tx1"/>
              </a:solidFill>
            </a:endParaRPr>
          </a:p>
        </p:txBody>
      </p:sp>
      <p:sp>
        <p:nvSpPr>
          <p:cNvPr id="4" name="Rectangle 4"/>
          <p:cNvSpPr txBox="1">
            <a:spLocks noChangeArrowheads="1"/>
          </p:cNvSpPr>
          <p:nvPr/>
        </p:nvSpPr>
        <p:spPr>
          <a:xfrm>
            <a:off x="929450" y="2665475"/>
            <a:ext cx="7924800" cy="175260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600" kern="1200">
                <a:solidFill>
                  <a:schemeClr val="tx2">
                    <a:lumMod val="60000"/>
                    <a:lumOff val="40000"/>
                  </a:schemeClr>
                </a:solidFill>
                <a:latin typeface="+mj-lt"/>
                <a:ea typeface="+mj-ea"/>
                <a:cs typeface="+mj-cs"/>
              </a:defRPr>
            </a:lvl1pPr>
          </a:lstStyle>
          <a:p>
            <a:pPr marL="457200" indent="-457200">
              <a:buFont typeface="Wingdings" panose="05000000000000000000" pitchFamily="2" charset="2"/>
              <a:buChar char="Ø"/>
            </a:pPr>
            <a:r>
              <a:rPr lang="es-MX" sz="3500" dirty="0" smtClean="0">
                <a:solidFill>
                  <a:schemeClr val="tx1"/>
                </a:solidFill>
                <a:latin typeface="Arial" panose="020B0604020202020204" pitchFamily="34" charset="0"/>
                <a:cs typeface="Arial" panose="020B0604020202020204" pitchFamily="34" charset="0"/>
              </a:rPr>
              <a:t>Fertilizantes y procesamiento de alimentos </a:t>
            </a:r>
            <a:endParaRPr lang="es-MX" sz="35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327070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12490" y="693067"/>
            <a:ext cx="7429499" cy="1478570"/>
          </a:xfrm>
        </p:spPr>
        <p:txBody>
          <a:bodyPr/>
          <a:lstStyle/>
          <a:p>
            <a:pPr algn="ctr"/>
            <a:r>
              <a:rPr lang="es-MX" dirty="0" smtClean="0">
                <a:solidFill>
                  <a:schemeClr val="tx1"/>
                </a:solidFill>
                <a:latin typeface="Arial" panose="020B0604020202020204" pitchFamily="34" charset="0"/>
                <a:cs typeface="Arial" panose="020B0604020202020204" pitchFamily="34" charset="0"/>
              </a:rPr>
              <a:t>Fertilizantes &amp; Ingeniería Química</a:t>
            </a:r>
            <a:endParaRPr lang="es-MX" dirty="0">
              <a:solidFill>
                <a:schemeClr val="tx1"/>
              </a:solidFill>
              <a:latin typeface="Arial" panose="020B0604020202020204" pitchFamily="34" charset="0"/>
              <a:cs typeface="Arial" panose="020B0604020202020204" pitchFamily="34" charset="0"/>
            </a:endParaRPr>
          </a:p>
        </p:txBody>
      </p:sp>
      <p:sp>
        <p:nvSpPr>
          <p:cNvPr id="3" name="Marcador de contenido 2"/>
          <p:cNvSpPr>
            <a:spLocks noGrp="1"/>
          </p:cNvSpPr>
          <p:nvPr>
            <p:ph sz="quarter" idx="13"/>
          </p:nvPr>
        </p:nvSpPr>
        <p:spPr>
          <a:xfrm>
            <a:off x="601670" y="2054655"/>
            <a:ext cx="5184576" cy="3352800"/>
          </a:xfrm>
        </p:spPr>
        <p:txBody>
          <a:bodyPr>
            <a:normAutofit fontScale="77500" lnSpcReduction="20000"/>
          </a:bodyPr>
          <a:lstStyle/>
          <a:p>
            <a:pPr algn="just"/>
            <a:r>
              <a:rPr lang="es-MX" dirty="0" smtClean="0">
                <a:solidFill>
                  <a:schemeClr val="tx1"/>
                </a:solidFill>
                <a:latin typeface="Arial" panose="020B0604020202020204" pitchFamily="34" charset="0"/>
                <a:cs typeface="Arial" panose="020B0604020202020204" pitchFamily="34" charset="0"/>
              </a:rPr>
              <a:t>La </a:t>
            </a:r>
            <a:r>
              <a:rPr lang="es-MX" dirty="0">
                <a:solidFill>
                  <a:schemeClr val="tx1"/>
                </a:solidFill>
                <a:latin typeface="Arial" panose="020B0604020202020204" pitchFamily="34" charset="0"/>
                <a:cs typeface="Arial" panose="020B0604020202020204" pitchFamily="34" charset="0"/>
              </a:rPr>
              <a:t>I</a:t>
            </a:r>
            <a:r>
              <a:rPr lang="es-MX" dirty="0" smtClean="0">
                <a:solidFill>
                  <a:schemeClr val="tx1"/>
                </a:solidFill>
                <a:latin typeface="Arial" panose="020B0604020202020204" pitchFamily="34" charset="0"/>
                <a:cs typeface="Arial" panose="020B0604020202020204" pitchFamily="34" charset="0"/>
              </a:rPr>
              <a:t>ngeniería Química es una disciplina multidisciplinaria la cual se encarga de muchos de los productos y servicios que son usados día con día siendo los fertilizantes y procesos alimenticios solo una rama de su labor. </a:t>
            </a:r>
          </a:p>
          <a:p>
            <a:pPr algn="just"/>
            <a:r>
              <a:rPr lang="es-MX" dirty="0" smtClean="0">
                <a:solidFill>
                  <a:schemeClr val="tx1"/>
                </a:solidFill>
                <a:latin typeface="Arial" panose="020B0604020202020204" pitchFamily="34" charset="0"/>
                <a:cs typeface="Arial" panose="020B0604020202020204" pitchFamily="34" charset="0"/>
              </a:rPr>
              <a:t>Los </a:t>
            </a:r>
            <a:r>
              <a:rPr lang="es-MX" dirty="0">
                <a:solidFill>
                  <a:schemeClr val="tx1"/>
                </a:solidFill>
                <a:latin typeface="Arial" panose="020B0604020202020204" pitchFamily="34" charset="0"/>
                <a:cs typeface="Arial" panose="020B0604020202020204" pitchFamily="34" charset="0"/>
              </a:rPr>
              <a:t>ingenieros químicos mejoran las técnicas de procesamiento de los alimentos, y los métodos de producir fertilizantes para aumentar la cantidad y la calidad de los alimentos disponibles.</a:t>
            </a:r>
          </a:p>
        </p:txBody>
      </p:sp>
      <p:pic>
        <p:nvPicPr>
          <p:cNvPr id="2050" name="Picture 2" descr="http://thumbs.dreamstime.com/z/los-alm%C3%A1cigos-que-crec%C3%ADan-en-tubos-de-ensayo-una-planta-m%C3%A1s-grande-pusieron-en-contraste-con-tres-unas-m%C3%A1s-peque%C3%B1os-30844556.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r="9822"/>
          <a:stretch/>
        </p:blipFill>
        <p:spPr bwMode="auto">
          <a:xfrm>
            <a:off x="5868144" y="2204864"/>
            <a:ext cx="2376264" cy="35795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902908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Rectangle 4"/>
          <p:cNvSpPr>
            <a:spLocks noGrp="1" noChangeArrowheads="1"/>
          </p:cNvSpPr>
          <p:nvPr>
            <p:ph type="title"/>
          </p:nvPr>
        </p:nvSpPr>
        <p:spPr>
          <a:xfrm>
            <a:off x="1365195" y="527605"/>
            <a:ext cx="7329840" cy="1298575"/>
          </a:xfrm>
        </p:spPr>
        <p:txBody>
          <a:bodyPr>
            <a:normAutofit fontScale="90000"/>
          </a:bodyPr>
          <a:lstStyle/>
          <a:p>
            <a:pPr algn="ctr"/>
            <a:r>
              <a:rPr lang="es-MX" dirty="0" smtClean="0">
                <a:solidFill>
                  <a:schemeClr val="tx1"/>
                </a:solidFill>
                <a:latin typeface="Arial" panose="020B0604020202020204" pitchFamily="34" charset="0"/>
                <a:cs typeface="Arial" panose="020B0604020202020204" pitchFamily="34" charset="0"/>
              </a:rPr>
              <a:t>Evolución de los fertilizantes </a:t>
            </a:r>
            <a:br>
              <a:rPr lang="es-MX" dirty="0" smtClean="0">
                <a:solidFill>
                  <a:schemeClr val="tx1"/>
                </a:solidFill>
                <a:latin typeface="Arial" panose="020B0604020202020204" pitchFamily="34" charset="0"/>
                <a:cs typeface="Arial" panose="020B0604020202020204" pitchFamily="34" charset="0"/>
              </a:rPr>
            </a:br>
            <a:r>
              <a:rPr lang="es-MX" dirty="0" smtClean="0">
                <a:solidFill>
                  <a:schemeClr val="tx1"/>
                </a:solidFill>
                <a:latin typeface="Arial" panose="020B0604020202020204" pitchFamily="34" charset="0"/>
                <a:cs typeface="Arial" panose="020B0604020202020204" pitchFamily="34" charset="0"/>
              </a:rPr>
              <a:t>en México </a:t>
            </a:r>
            <a:endParaRPr lang="es-MX" dirty="0">
              <a:solidFill>
                <a:schemeClr val="tx1"/>
              </a:solidFill>
              <a:latin typeface="Arial" panose="020B0604020202020204" pitchFamily="34" charset="0"/>
              <a:cs typeface="Arial" panose="020B0604020202020204" pitchFamily="34" charset="0"/>
            </a:endParaRPr>
          </a:p>
        </p:txBody>
      </p:sp>
      <p:sp>
        <p:nvSpPr>
          <p:cNvPr id="5125" name="Rectangle 5"/>
          <p:cNvSpPr>
            <a:spLocks noGrp="1" noChangeArrowheads="1"/>
          </p:cNvSpPr>
          <p:nvPr>
            <p:ph sz="quarter" idx="13"/>
          </p:nvPr>
        </p:nvSpPr>
        <p:spPr>
          <a:xfrm>
            <a:off x="933890" y="2708920"/>
            <a:ext cx="4502206" cy="3657600"/>
          </a:xfrm>
        </p:spPr>
        <p:txBody>
          <a:bodyPr>
            <a:normAutofit fontScale="77500" lnSpcReduction="20000"/>
          </a:bodyPr>
          <a:lstStyle/>
          <a:p>
            <a:pPr algn="just">
              <a:buNone/>
            </a:pPr>
            <a:r>
              <a:rPr lang="es-MX" dirty="0" smtClean="0">
                <a:solidFill>
                  <a:schemeClr val="tx1"/>
                </a:solidFill>
                <a:latin typeface="Arial" panose="020B0604020202020204" pitchFamily="34" charset="0"/>
                <a:cs typeface="Arial" panose="020B0604020202020204" pitchFamily="34" charset="0"/>
              </a:rPr>
              <a:t>      El </a:t>
            </a:r>
            <a:r>
              <a:rPr lang="es-MX" dirty="0">
                <a:solidFill>
                  <a:schemeClr val="tx1"/>
                </a:solidFill>
                <a:latin typeface="Arial" panose="020B0604020202020204" pitchFamily="34" charset="0"/>
                <a:cs typeface="Arial" panose="020B0604020202020204" pitchFamily="34" charset="0"/>
              </a:rPr>
              <a:t>desarrollo de la industria de los fertilizantes en México está íntimamente ligado al desarrollo industrial del país. Las primeras plantas que producen fertilizantes sintéticos datan de los primeros años de la segunda mitad del siglo XX. En esos años México adoptó el modelo de sustitución de importaciones y se abocó a promover la industrialización como motor del desarrollo del país. </a:t>
            </a:r>
          </a:p>
        </p:txBody>
      </p:sp>
      <p:pic>
        <p:nvPicPr>
          <p:cNvPr id="1026" name="Picture 2" descr="http://blog.covance.com/wp-content/uploads/2015/06/Covance-DNA-Blog-300x30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59011" y="2708920"/>
            <a:ext cx="2857500" cy="285750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338246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solidFill>
                  <a:schemeClr val="tx1"/>
                </a:solidFill>
                <a:latin typeface="Arial" panose="020B0604020202020204" pitchFamily="34" charset="0"/>
                <a:cs typeface="Arial" panose="020B0604020202020204" pitchFamily="34" charset="0"/>
              </a:rPr>
              <a:t>Fertilizantes: </a:t>
            </a:r>
            <a:endParaRPr lang="es-MX" dirty="0">
              <a:solidFill>
                <a:schemeClr val="tx1"/>
              </a:solidFill>
              <a:latin typeface="Arial" panose="020B0604020202020204" pitchFamily="34" charset="0"/>
              <a:cs typeface="Arial" panose="020B0604020202020204" pitchFamily="34" charset="0"/>
            </a:endParaRPr>
          </a:p>
        </p:txBody>
      </p:sp>
      <p:sp>
        <p:nvSpPr>
          <p:cNvPr id="3" name="Marcador de contenido 2"/>
          <p:cNvSpPr>
            <a:spLocks noGrp="1"/>
          </p:cNvSpPr>
          <p:nvPr>
            <p:ph sz="quarter" idx="13"/>
          </p:nvPr>
        </p:nvSpPr>
        <p:spPr>
          <a:xfrm>
            <a:off x="179512" y="1752600"/>
            <a:ext cx="8496944" cy="3352800"/>
          </a:xfrm>
        </p:spPr>
        <p:txBody>
          <a:bodyPr/>
          <a:lstStyle/>
          <a:p>
            <a:pPr algn="just"/>
            <a:r>
              <a:rPr lang="es-MX" dirty="0">
                <a:solidFill>
                  <a:schemeClr val="tx1"/>
                </a:solidFill>
                <a:latin typeface="Arial" panose="020B0604020202020204" pitchFamily="34" charset="0"/>
                <a:cs typeface="Arial" panose="020B0604020202020204" pitchFamily="34" charset="0"/>
              </a:rPr>
              <a:t>Los fertilizantes son sustancias, generalmente mezclas químicas artificiales que se aplican al suelo o a las plantas para hacerlo más fértil. Estos aportan  al suelo los nutrientes necesarios para proveer a la planta un desarrollo óptimo y por ende un  alto rendimiento en la producción de las cosechas</a:t>
            </a:r>
            <a:r>
              <a:rPr lang="es-MX" dirty="0" smtClean="0">
                <a:solidFill>
                  <a:schemeClr val="tx1"/>
                </a:solidFill>
                <a:latin typeface="Arial" panose="020B0604020202020204" pitchFamily="34" charset="0"/>
                <a:cs typeface="Arial" panose="020B0604020202020204" pitchFamily="34" charset="0"/>
              </a:rPr>
              <a:t>.</a:t>
            </a:r>
            <a:endParaRPr lang="es-MX" dirty="0">
              <a:solidFill>
                <a:schemeClr val="tx1"/>
              </a:solidFill>
              <a:latin typeface="Arial" panose="020B0604020202020204" pitchFamily="34" charset="0"/>
              <a:cs typeface="Arial" panose="020B0604020202020204" pitchFamily="34" charset="0"/>
            </a:endParaRPr>
          </a:p>
        </p:txBody>
      </p:sp>
      <p:pic>
        <p:nvPicPr>
          <p:cNvPr id="9218" name="Picture 2" descr="http://i1.wp.com/desarrollosustentable.social/wp-content/uploads/2015/06/medio-ambient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03065" y="4192525"/>
            <a:ext cx="4276241" cy="2404212"/>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738165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310" y="692696"/>
            <a:ext cx="9144000" cy="914400"/>
          </a:xfrm>
        </p:spPr>
        <p:txBody>
          <a:bodyPr/>
          <a:lstStyle/>
          <a:p>
            <a:pPr algn="ctr"/>
            <a:r>
              <a:rPr lang="es-MX" dirty="0" smtClean="0">
                <a:solidFill>
                  <a:schemeClr val="tx1"/>
                </a:solidFill>
                <a:latin typeface="Arial" panose="020B0604020202020204" pitchFamily="34" charset="0"/>
                <a:cs typeface="Arial" panose="020B0604020202020204" pitchFamily="34" charset="0"/>
              </a:rPr>
              <a:t>Fertilizantes:</a:t>
            </a:r>
            <a:r>
              <a:rPr lang="es-MX" dirty="0" smtClean="0">
                <a:solidFill>
                  <a:schemeClr val="tx1"/>
                </a:solidFill>
              </a:rPr>
              <a:t> </a:t>
            </a:r>
            <a:endParaRPr lang="es-MX" dirty="0">
              <a:solidFill>
                <a:schemeClr val="tx1"/>
              </a:solidFill>
            </a:endParaRPr>
          </a:p>
        </p:txBody>
      </p:sp>
      <p:sp>
        <p:nvSpPr>
          <p:cNvPr id="3" name="Marcador de contenido 2"/>
          <p:cNvSpPr>
            <a:spLocks noGrp="1"/>
          </p:cNvSpPr>
          <p:nvPr>
            <p:ph sz="quarter" idx="13"/>
          </p:nvPr>
        </p:nvSpPr>
        <p:spPr>
          <a:xfrm>
            <a:off x="323528" y="1700808"/>
            <a:ext cx="8258718" cy="3352800"/>
          </a:xfrm>
        </p:spPr>
        <p:txBody>
          <a:bodyPr>
            <a:normAutofit lnSpcReduction="10000"/>
          </a:bodyPr>
          <a:lstStyle/>
          <a:p>
            <a:pPr algn="just"/>
            <a:r>
              <a:rPr lang="es-MX" dirty="0" smtClean="0">
                <a:solidFill>
                  <a:schemeClr val="tx1"/>
                </a:solidFill>
                <a:latin typeface="Arial" panose="020B0604020202020204" pitchFamily="34" charset="0"/>
                <a:cs typeface="Arial" panose="020B0604020202020204" pitchFamily="34" charset="0"/>
              </a:rPr>
              <a:t>Generalmente</a:t>
            </a:r>
            <a:r>
              <a:rPr lang="es-MX" dirty="0">
                <a:solidFill>
                  <a:schemeClr val="tx1"/>
                </a:solidFill>
                <a:latin typeface="Arial" panose="020B0604020202020204" pitchFamily="34" charset="0"/>
                <a:cs typeface="Arial" panose="020B0604020202020204" pitchFamily="34" charset="0"/>
              </a:rPr>
              <a:t>, los fertilizantes compuestos se preparan añadiendo pequeñas cantidades de los elementos trazas que se mencionaron anteriormente</a:t>
            </a:r>
            <a:r>
              <a:rPr lang="es-MX" dirty="0" smtClean="0">
                <a:solidFill>
                  <a:schemeClr val="tx1"/>
                </a:solidFill>
                <a:latin typeface="Arial" panose="020B0604020202020204" pitchFamily="34" charset="0"/>
                <a:cs typeface="Arial" panose="020B0604020202020204" pitchFamily="34" charset="0"/>
              </a:rPr>
              <a:t>.</a:t>
            </a:r>
          </a:p>
          <a:p>
            <a:pPr algn="just"/>
            <a:r>
              <a:rPr lang="es-MX" dirty="0">
                <a:solidFill>
                  <a:schemeClr val="tx1"/>
                </a:solidFill>
                <a:latin typeface="Arial" panose="020B0604020202020204" pitchFamily="34" charset="0"/>
                <a:cs typeface="Arial" panose="020B0604020202020204" pitchFamily="34" charset="0"/>
              </a:rPr>
              <a:t>Los fertilizantes simples, como los polifosfatos, los superfosfatos, la urea, la cianamida cálcica , el amoniaco y el cloruro de potasio también se fabrican y se usan frecuentemente para fertilizar los suelos.</a:t>
            </a:r>
          </a:p>
          <a:p>
            <a:pPr algn="just"/>
            <a:endParaRPr lang="es-MX" dirty="0">
              <a:solidFill>
                <a:schemeClr val="tx1"/>
              </a:solidFill>
              <a:latin typeface="Arial" panose="020B0604020202020204" pitchFamily="34" charset="0"/>
              <a:cs typeface="Arial" panose="020B0604020202020204" pitchFamily="34" charset="0"/>
            </a:endParaRPr>
          </a:p>
          <a:p>
            <a:endParaRPr lang="es-MX" dirty="0">
              <a:solidFill>
                <a:schemeClr val="tx1"/>
              </a:solidFill>
              <a:latin typeface="Arial" panose="020B0604020202020204" pitchFamily="34" charset="0"/>
              <a:cs typeface="Arial" panose="020B0604020202020204" pitchFamily="34" charset="0"/>
            </a:endParaRPr>
          </a:p>
        </p:txBody>
      </p:sp>
      <p:pic>
        <p:nvPicPr>
          <p:cNvPr id="10242" name="Picture 2" descr="http://www.agrotec.com.py/wp-content/uploads/2015/02/soluciones-fertilizant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14066" y="4826675"/>
            <a:ext cx="2697197" cy="17981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765528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solidFill>
                  <a:schemeClr val="tx1"/>
                </a:solidFill>
                <a:latin typeface="Arial" panose="020B0604020202020204" pitchFamily="34" charset="0"/>
                <a:cs typeface="Arial" panose="020B0604020202020204" pitchFamily="34" charset="0"/>
              </a:rPr>
              <a:t>Historia de los fertilizantes:</a:t>
            </a:r>
            <a:endParaRPr lang="es-MX" dirty="0">
              <a:solidFill>
                <a:schemeClr val="tx1"/>
              </a:solidFill>
              <a:latin typeface="Arial" panose="020B0604020202020204" pitchFamily="34" charset="0"/>
              <a:cs typeface="Arial" panose="020B0604020202020204" pitchFamily="34" charset="0"/>
            </a:endParaRPr>
          </a:p>
        </p:txBody>
      </p:sp>
      <p:sp>
        <p:nvSpPr>
          <p:cNvPr id="3" name="Marcador de contenido 2"/>
          <p:cNvSpPr>
            <a:spLocks noGrp="1"/>
          </p:cNvSpPr>
          <p:nvPr>
            <p:ph sz="quarter" idx="13"/>
          </p:nvPr>
        </p:nvSpPr>
        <p:spPr>
          <a:xfrm>
            <a:off x="601670" y="2207359"/>
            <a:ext cx="3168352" cy="3817625"/>
          </a:xfrm>
        </p:spPr>
        <p:txBody>
          <a:bodyPr>
            <a:normAutofit fontScale="62500" lnSpcReduction="20000"/>
          </a:bodyPr>
          <a:lstStyle/>
          <a:p>
            <a:pPr algn="just"/>
            <a:r>
              <a:rPr lang="es-MX" dirty="0">
                <a:solidFill>
                  <a:schemeClr val="tx1"/>
                </a:solidFill>
                <a:latin typeface="Arial" panose="020B0604020202020204" pitchFamily="34" charset="0"/>
                <a:cs typeface="Arial" panose="020B0604020202020204" pitchFamily="34" charset="0"/>
              </a:rPr>
              <a:t>El primer fertilizante químico fue creado a principios del siglo </a:t>
            </a:r>
            <a:r>
              <a:rPr lang="es-MX" dirty="0" smtClean="0">
                <a:solidFill>
                  <a:schemeClr val="tx1"/>
                </a:solidFill>
                <a:latin typeface="Arial" panose="020B0604020202020204" pitchFamily="34" charset="0"/>
                <a:cs typeface="Arial" panose="020B0604020202020204" pitchFamily="34" charset="0"/>
              </a:rPr>
              <a:t>XlX </a:t>
            </a:r>
            <a:r>
              <a:rPr lang="es-MX" dirty="0">
                <a:solidFill>
                  <a:schemeClr val="tx1"/>
                </a:solidFill>
                <a:latin typeface="Arial" panose="020B0604020202020204" pitchFamily="34" charset="0"/>
                <a:cs typeface="Arial" panose="020B0604020202020204" pitchFamily="34" charset="0"/>
              </a:rPr>
              <a:t>con superfosfato normal, hecho tratando huesos con ácido </a:t>
            </a:r>
            <a:r>
              <a:rPr lang="es-MX" dirty="0" smtClean="0">
                <a:solidFill>
                  <a:schemeClr val="tx1"/>
                </a:solidFill>
                <a:latin typeface="Arial" panose="020B0604020202020204" pitchFamily="34" charset="0"/>
                <a:cs typeface="Arial" panose="020B0604020202020204" pitchFamily="34" charset="0"/>
              </a:rPr>
              <a:t>sulfúrico</a:t>
            </a:r>
          </a:p>
          <a:p>
            <a:pPr algn="just"/>
            <a:r>
              <a:rPr lang="es-MX" dirty="0" smtClean="0">
                <a:solidFill>
                  <a:schemeClr val="tx1"/>
                </a:solidFill>
                <a:latin typeface="Arial" panose="020B0604020202020204" pitchFamily="34" charset="0"/>
                <a:cs typeface="Arial" panose="020B0604020202020204" pitchFamily="34" charset="0"/>
              </a:rPr>
              <a:t>En </a:t>
            </a:r>
            <a:r>
              <a:rPr lang="es-MX" dirty="0">
                <a:solidFill>
                  <a:schemeClr val="tx1"/>
                </a:solidFill>
                <a:latin typeface="Arial" panose="020B0604020202020204" pitchFamily="34" charset="0"/>
                <a:cs typeface="Arial" panose="020B0604020202020204" pitchFamily="34" charset="0"/>
              </a:rPr>
              <a:t>la década de 1950, la producción de fertilizantes ha cambiado para acomodar el uso de fertilizantes granulados. Los fertilizantes líquidos y secos a granel llegaron a ser populares para cumplir con la producción a gran escala de la industria de la agricultura.</a:t>
            </a:r>
          </a:p>
        </p:txBody>
      </p:sp>
      <p:pic>
        <p:nvPicPr>
          <p:cNvPr id="11266" name="Picture 2" descr="http://puntoquimica.com/images/fertilizant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95936" y="1837446"/>
            <a:ext cx="4392488" cy="4463565"/>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109023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59785" y="374900"/>
            <a:ext cx="7429499" cy="1478570"/>
          </a:xfrm>
        </p:spPr>
        <p:txBody>
          <a:bodyPr/>
          <a:lstStyle/>
          <a:p>
            <a:pPr algn="ctr"/>
            <a:r>
              <a:rPr lang="es-MX" dirty="0" smtClean="0">
                <a:solidFill>
                  <a:schemeClr val="tx1"/>
                </a:solidFill>
                <a:latin typeface="Arial" panose="020B0604020202020204" pitchFamily="34" charset="0"/>
                <a:cs typeface="Arial" panose="020B0604020202020204" pitchFamily="34" charset="0"/>
              </a:rPr>
              <a:t>Procesamiento de alimentos:</a:t>
            </a:r>
            <a:endParaRPr lang="es-MX" dirty="0">
              <a:solidFill>
                <a:schemeClr val="tx1"/>
              </a:solidFill>
              <a:latin typeface="Arial" panose="020B0604020202020204" pitchFamily="34" charset="0"/>
              <a:cs typeface="Arial" panose="020B0604020202020204" pitchFamily="34" charset="0"/>
            </a:endParaRPr>
          </a:p>
        </p:txBody>
      </p:sp>
      <p:sp>
        <p:nvSpPr>
          <p:cNvPr id="3" name="Marcador de contenido 2"/>
          <p:cNvSpPr>
            <a:spLocks noGrp="1"/>
          </p:cNvSpPr>
          <p:nvPr>
            <p:ph sz="quarter" idx="13"/>
          </p:nvPr>
        </p:nvSpPr>
        <p:spPr>
          <a:xfrm>
            <a:off x="634074" y="1853470"/>
            <a:ext cx="8280920" cy="3352800"/>
          </a:xfrm>
        </p:spPr>
        <p:txBody>
          <a:bodyPr>
            <a:normAutofit/>
          </a:bodyPr>
          <a:lstStyle/>
          <a:p>
            <a:pPr algn="just"/>
            <a:r>
              <a:rPr lang="es-MX" dirty="0">
                <a:solidFill>
                  <a:schemeClr val="tx1"/>
                </a:solidFill>
                <a:latin typeface="Arial" panose="020B0604020202020204" pitchFamily="34" charset="0"/>
                <a:cs typeface="Arial" panose="020B0604020202020204" pitchFamily="34" charset="0"/>
              </a:rPr>
              <a:t>Los seres humanos son los únicos del reino animal que cosechan, almacenan y procesan los alimentos que han cultivado. Casi todos los animales cazan sus alimentos y muchos los almacenan para consumo posterior, pero no los cultivan o los procesan. </a:t>
            </a:r>
          </a:p>
        </p:txBody>
      </p:sp>
      <p:pic>
        <p:nvPicPr>
          <p:cNvPr id="3074" name="Picture 2" descr="http://nutricionenlared.com/web/wp-content/uploads/2013/11/0F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55770" y="4643930"/>
            <a:ext cx="3957944" cy="202646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607546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quarter" idx="13"/>
          </p:nvPr>
        </p:nvSpPr>
        <p:spPr/>
        <p:txBody>
          <a:bodyPr/>
          <a:lstStyle/>
          <a:p>
            <a:pPr algn="ctr"/>
            <a:r>
              <a:rPr lang="es-MX" i="1" dirty="0" smtClean="0">
                <a:solidFill>
                  <a:schemeClr val="tx1"/>
                </a:solidFill>
                <a:latin typeface="Arial" panose="020B0604020202020204" pitchFamily="34" charset="0"/>
                <a:cs typeface="Arial" panose="020B0604020202020204" pitchFamily="34" charset="0"/>
              </a:rPr>
              <a:t>“Vale más a la industria o a la sociedad una persona capaz de manejar los conocimientos  para aprender o resolver problemas que otra que sepa muchas cosas pero que sea incapaz de aplicarlas” cfr. Rugarcía (1996 y 1992).</a:t>
            </a:r>
            <a:endParaRPr lang="es-MX" i="1"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7671584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ítulo 1"/>
          <p:cNvSpPr>
            <a:spLocks noGrp="1"/>
          </p:cNvSpPr>
          <p:nvPr>
            <p:ph type="title"/>
          </p:nvPr>
        </p:nvSpPr>
        <p:spPr>
          <a:xfrm>
            <a:off x="296260" y="527605"/>
            <a:ext cx="9144000" cy="914400"/>
          </a:xfrm>
        </p:spPr>
        <p:txBody>
          <a:bodyPr/>
          <a:lstStyle/>
          <a:p>
            <a:pPr algn="ctr"/>
            <a:r>
              <a:rPr lang="es-MX" dirty="0" smtClean="0">
                <a:solidFill>
                  <a:schemeClr val="tx1"/>
                </a:solidFill>
                <a:latin typeface="Arial" panose="020B0604020202020204" pitchFamily="34" charset="0"/>
                <a:cs typeface="Arial" panose="020B0604020202020204" pitchFamily="34" charset="0"/>
              </a:rPr>
              <a:t>Procesamiento de alimentos: </a:t>
            </a:r>
            <a:endParaRPr lang="es-MX" dirty="0">
              <a:solidFill>
                <a:schemeClr val="tx1"/>
              </a:solidFill>
              <a:latin typeface="Arial" panose="020B0604020202020204" pitchFamily="34" charset="0"/>
              <a:cs typeface="Arial" panose="020B0604020202020204" pitchFamily="34" charset="0"/>
            </a:endParaRPr>
          </a:p>
        </p:txBody>
      </p:sp>
      <p:sp>
        <p:nvSpPr>
          <p:cNvPr id="3" name="Marcador de contenido 2"/>
          <p:cNvSpPr>
            <a:spLocks noGrp="1"/>
          </p:cNvSpPr>
          <p:nvPr>
            <p:ph sz="quarter" idx="13"/>
          </p:nvPr>
        </p:nvSpPr>
        <p:spPr>
          <a:xfrm>
            <a:off x="467544" y="2347883"/>
            <a:ext cx="7848872" cy="937101"/>
          </a:xfrm>
        </p:spPr>
        <p:txBody>
          <a:bodyPr>
            <a:normAutofit fontScale="62500" lnSpcReduction="20000"/>
          </a:bodyPr>
          <a:lstStyle/>
          <a:p>
            <a:pPr algn="just"/>
            <a:r>
              <a:rPr lang="es-MX" dirty="0">
                <a:solidFill>
                  <a:schemeClr val="tx1"/>
                </a:solidFill>
                <a:latin typeface="Arial" panose="020B0604020202020204" pitchFamily="34" charset="0"/>
                <a:cs typeface="Arial" panose="020B0604020202020204" pitchFamily="34" charset="0"/>
              </a:rPr>
              <a:t>Actualmente, el procesamiento de los alimentos incluye técnicas tradicionales y algunas más industrializadas y modernas. Casi todos los aspectos del procesamiento tienen cierta relevancia para la </a:t>
            </a:r>
            <a:r>
              <a:rPr lang="es-MX" dirty="0" smtClean="0">
                <a:solidFill>
                  <a:schemeClr val="tx1"/>
                </a:solidFill>
                <a:latin typeface="Arial" panose="020B0604020202020204" pitchFamily="34" charset="0"/>
                <a:cs typeface="Arial" panose="020B0604020202020204" pitchFamily="34" charset="0"/>
              </a:rPr>
              <a:t>nutrición.</a:t>
            </a:r>
            <a:endParaRPr lang="es-MX" dirty="0">
              <a:solidFill>
                <a:schemeClr val="tx1"/>
              </a:solidFill>
              <a:latin typeface="Arial" panose="020B0604020202020204" pitchFamily="34" charset="0"/>
              <a:cs typeface="Arial" panose="020B0604020202020204" pitchFamily="34" charset="0"/>
            </a:endParaRPr>
          </a:p>
        </p:txBody>
      </p:sp>
      <p:pic>
        <p:nvPicPr>
          <p:cNvPr id="6148" name="Picture 4" descr="http://i.blogs.es/0420a7/650_1000_coccion3/650_120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27984" y="3428999"/>
            <a:ext cx="3888432" cy="2590295"/>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spTree>
    <p:extLst>
      <p:ext uri="{BB962C8B-B14F-4D97-AF65-F5344CB8AC3E}">
        <p14:creationId xmlns:p14="http://schemas.microsoft.com/office/powerpoint/2010/main" val="22284350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a:spLocks noGrp="1"/>
          </p:cNvSpPr>
          <p:nvPr>
            <p:ph type="title"/>
          </p:nvPr>
        </p:nvSpPr>
        <p:spPr/>
        <p:txBody>
          <a:bodyPr/>
          <a:lstStyle/>
          <a:p>
            <a:pPr algn="ctr"/>
            <a:r>
              <a:rPr lang="es-MX" dirty="0" smtClean="0">
                <a:solidFill>
                  <a:schemeClr val="tx1"/>
                </a:solidFill>
                <a:latin typeface="Arial" panose="020B0604020202020204" pitchFamily="34" charset="0"/>
                <a:cs typeface="Arial" panose="020B0604020202020204" pitchFamily="34" charset="0"/>
              </a:rPr>
              <a:t>Procesamiento de alimentos: </a:t>
            </a:r>
            <a:endParaRPr lang="es-MX" dirty="0">
              <a:solidFill>
                <a:schemeClr val="tx1"/>
              </a:solidFill>
              <a:latin typeface="Arial" panose="020B0604020202020204" pitchFamily="34" charset="0"/>
              <a:cs typeface="Arial" panose="020B0604020202020204" pitchFamily="34" charset="0"/>
            </a:endParaRPr>
          </a:p>
        </p:txBody>
      </p:sp>
      <p:sp>
        <p:nvSpPr>
          <p:cNvPr id="3" name="Marcador de contenido 2"/>
          <p:cNvSpPr>
            <a:spLocks noGrp="1"/>
          </p:cNvSpPr>
          <p:nvPr>
            <p:ph sz="quarter" idx="13"/>
          </p:nvPr>
        </p:nvSpPr>
        <p:spPr>
          <a:xfrm>
            <a:off x="440432" y="1916832"/>
            <a:ext cx="4131568" cy="4267200"/>
          </a:xfrm>
        </p:spPr>
        <p:txBody>
          <a:bodyPr>
            <a:normAutofit lnSpcReduction="10000"/>
          </a:bodyPr>
          <a:lstStyle/>
          <a:p>
            <a:pPr algn="just"/>
            <a:r>
              <a:rPr lang="es-MX" dirty="0">
                <a:solidFill>
                  <a:schemeClr val="tx1"/>
                </a:solidFill>
                <a:latin typeface="Arial" panose="020B0604020202020204" pitchFamily="34" charset="0"/>
                <a:cs typeface="Arial" panose="020B0604020202020204" pitchFamily="34" charset="0"/>
              </a:rPr>
              <a:t>El procesamiento de alimentos puede mejorar o dañar el valor nutricional de los alimentos, a veces ambas cosas al mismo tiempo, y también puede contribuir a conservar los nutrientes que, de otro modo, se perderían durante su almacenamiento</a:t>
            </a:r>
            <a:r>
              <a:rPr lang="es-MX" dirty="0" smtClean="0">
                <a:solidFill>
                  <a:schemeClr val="tx1"/>
                </a:solidFill>
                <a:latin typeface="Arial" panose="020B0604020202020204" pitchFamily="34" charset="0"/>
                <a:cs typeface="Arial" panose="020B0604020202020204" pitchFamily="34" charset="0"/>
              </a:rPr>
              <a:t>..</a:t>
            </a:r>
            <a:endParaRPr lang="es-MX" dirty="0">
              <a:solidFill>
                <a:schemeClr val="tx1"/>
              </a:solidFill>
              <a:latin typeface="Arial" panose="020B0604020202020204" pitchFamily="34" charset="0"/>
              <a:cs typeface="Arial" panose="020B0604020202020204" pitchFamily="34" charset="0"/>
            </a:endParaRPr>
          </a:p>
        </p:txBody>
      </p:sp>
      <p:pic>
        <p:nvPicPr>
          <p:cNvPr id="8194" name="Picture 2" descr="http://www.hpcastelli.com.ar/lapureza/biblioteca/alimentacion/bocaditos_entre_comidas_para_perros/_ingredientes/zanahoria_02.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88024" y="1916832"/>
            <a:ext cx="3581400" cy="4572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730455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620688"/>
            <a:ext cx="9144000" cy="914400"/>
          </a:xfrm>
        </p:spPr>
        <p:txBody>
          <a:bodyPr>
            <a:normAutofit/>
          </a:bodyPr>
          <a:lstStyle/>
          <a:p>
            <a:pPr algn="ctr"/>
            <a:r>
              <a:rPr lang="es-MX" sz="2400" dirty="0" smtClean="0">
                <a:solidFill>
                  <a:schemeClr val="tx1"/>
                </a:solidFill>
                <a:latin typeface="Arial" panose="020B0604020202020204" pitchFamily="34" charset="0"/>
                <a:cs typeface="Arial" panose="020B0604020202020204" pitchFamily="34" charset="0"/>
              </a:rPr>
              <a:t>Historia del procesamiento de alimentos </a:t>
            </a:r>
            <a:endParaRPr lang="es-MX" sz="2400" dirty="0">
              <a:solidFill>
                <a:schemeClr val="tx1"/>
              </a:solidFill>
              <a:latin typeface="Arial" panose="020B0604020202020204" pitchFamily="34" charset="0"/>
              <a:cs typeface="Arial" panose="020B0604020202020204" pitchFamily="34" charset="0"/>
            </a:endParaRPr>
          </a:p>
        </p:txBody>
      </p:sp>
      <p:sp>
        <p:nvSpPr>
          <p:cNvPr id="3" name="Marcador de contenido 2"/>
          <p:cNvSpPr>
            <a:spLocks noGrp="1"/>
          </p:cNvSpPr>
          <p:nvPr>
            <p:ph sz="quarter" idx="13"/>
          </p:nvPr>
        </p:nvSpPr>
        <p:spPr>
          <a:xfrm>
            <a:off x="296260" y="1749245"/>
            <a:ext cx="8136904" cy="3352800"/>
          </a:xfrm>
        </p:spPr>
        <p:txBody>
          <a:bodyPr>
            <a:normAutofit lnSpcReduction="10000"/>
          </a:bodyPr>
          <a:lstStyle/>
          <a:p>
            <a:pPr algn="just"/>
            <a:r>
              <a:rPr lang="es-MX" dirty="0">
                <a:solidFill>
                  <a:schemeClr val="tx1"/>
                </a:solidFill>
                <a:latin typeface="Arial" panose="020B0604020202020204" pitchFamily="34" charset="0"/>
                <a:cs typeface="Arial" panose="020B0604020202020204" pitchFamily="34" charset="0"/>
              </a:rPr>
              <a:t>Los seres humanos han procesado los alimentos durante siglos. Entre las técnicas tradicionales más antiguas se incluían el secado al sol, la conservación en sal de la carne y el pescado, o la conservación en azúcar de la fruta (lo que llamamos hoy en día confitar). Todos estos métodos funcionan en base a la premisa de que la reducción de la cantidad de agua en el producto aumenta su vida media</a:t>
            </a:r>
            <a:r>
              <a:rPr lang="es-MX" dirty="0" smtClean="0">
                <a:solidFill>
                  <a:schemeClr val="tx1"/>
                </a:solidFill>
                <a:latin typeface="Arial" panose="020B0604020202020204" pitchFamily="34" charset="0"/>
                <a:cs typeface="Arial" panose="020B0604020202020204" pitchFamily="34" charset="0"/>
              </a:rPr>
              <a:t>.</a:t>
            </a:r>
            <a:endParaRPr lang="es-MX" dirty="0">
              <a:solidFill>
                <a:schemeClr val="tx1"/>
              </a:solidFill>
              <a:latin typeface="Arial" panose="020B0604020202020204" pitchFamily="34" charset="0"/>
              <a:cs typeface="Arial" panose="020B0604020202020204" pitchFamily="34" charset="0"/>
            </a:endParaRPr>
          </a:p>
        </p:txBody>
      </p:sp>
      <p:pic>
        <p:nvPicPr>
          <p:cNvPr id="5122" name="Picture 2" descr="http://timerime.com/user_files/204/204131/media/CsTecAlimento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84168" y="4742934"/>
            <a:ext cx="2650144" cy="18168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276471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ES_tradnl" dirty="0">
                <a:solidFill>
                  <a:schemeClr val="tx1"/>
                </a:solidFill>
                <a:latin typeface="Arial" panose="020B0604020202020204" pitchFamily="34" charset="0"/>
                <a:cs typeface="Arial" panose="020B0604020202020204" pitchFamily="34" charset="0"/>
              </a:rPr>
              <a:t>1.2. Identificar las UA del plan de estudios</a:t>
            </a:r>
            <a:r>
              <a:rPr lang="es-MX" dirty="0">
                <a:solidFill>
                  <a:schemeClr val="tx1"/>
                </a:solidFill>
              </a:rPr>
              <a:t/>
            </a:r>
            <a:br>
              <a:rPr lang="es-MX" dirty="0">
                <a:solidFill>
                  <a:schemeClr val="tx1"/>
                </a:solidFill>
              </a:rPr>
            </a:br>
            <a:endParaRPr lang="es-MX" dirty="0">
              <a:solidFill>
                <a:schemeClr val="tx1"/>
              </a:solidFill>
            </a:endParaRPr>
          </a:p>
        </p:txBody>
      </p:sp>
      <p:pic>
        <p:nvPicPr>
          <p:cNvPr id="37" name="Imagen 36"/>
          <p:cNvPicPr/>
          <p:nvPr/>
        </p:nvPicPr>
        <p:blipFill>
          <a:blip r:embed="rId2" cstate="print"/>
          <a:srcRect l="7187" t="26111" r="24375" b="19074"/>
          <a:stretch>
            <a:fillRect/>
          </a:stretch>
        </p:blipFill>
        <p:spPr bwMode="auto">
          <a:xfrm>
            <a:off x="1231862" y="1901950"/>
            <a:ext cx="7053697" cy="4123036"/>
          </a:xfrm>
          <a:prstGeom prst="rect">
            <a:avLst/>
          </a:prstGeom>
          <a:noFill/>
          <a:ln w="9525">
            <a:noFill/>
            <a:miter lim="800000"/>
            <a:headEnd/>
            <a:tailEnd/>
          </a:ln>
        </p:spPr>
      </p:pic>
    </p:spTree>
    <p:extLst>
      <p:ext uri="{BB962C8B-B14F-4D97-AF65-F5344CB8AC3E}">
        <p14:creationId xmlns:p14="http://schemas.microsoft.com/office/powerpoint/2010/main" val="157933384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07080" y="374900"/>
            <a:ext cx="7429499" cy="1478570"/>
          </a:xfrm>
        </p:spPr>
        <p:txBody>
          <a:bodyPr>
            <a:normAutofit/>
          </a:bodyPr>
          <a:lstStyle/>
          <a:p>
            <a:pPr algn="ctr"/>
            <a:r>
              <a:rPr lang="es-ES_tradnl" sz="2000" dirty="0">
                <a:solidFill>
                  <a:schemeClr val="tx1"/>
                </a:solidFill>
                <a:latin typeface="Arial" panose="020B0604020202020204" pitchFamily="34" charset="0"/>
                <a:cs typeface="Arial" panose="020B0604020202020204" pitchFamily="34" charset="0"/>
              </a:rPr>
              <a:t>1.2.1. Analizar las UA que integran cada área curricular</a:t>
            </a:r>
            <a:r>
              <a:rPr lang="es-MX" dirty="0">
                <a:solidFill>
                  <a:schemeClr val="tx1"/>
                </a:solidFill>
              </a:rPr>
              <a:t/>
            </a:r>
            <a:br>
              <a:rPr lang="es-MX" dirty="0">
                <a:solidFill>
                  <a:schemeClr val="tx1"/>
                </a:solidFill>
              </a:rPr>
            </a:br>
            <a:endParaRPr lang="es-MX" dirty="0">
              <a:solidFill>
                <a:schemeClr val="tx1"/>
              </a:solidFill>
            </a:endParaRPr>
          </a:p>
        </p:txBody>
      </p:sp>
      <p:graphicFrame>
        <p:nvGraphicFramePr>
          <p:cNvPr id="4" name="Diagrama 3"/>
          <p:cNvGraphicFramePr/>
          <p:nvPr>
            <p:extLst>
              <p:ext uri="{D42A27DB-BD31-4B8C-83A1-F6EECF244321}">
                <p14:modId xmlns:p14="http://schemas.microsoft.com/office/powerpoint/2010/main" val="3931141915"/>
              </p:ext>
            </p:extLst>
          </p:nvPr>
        </p:nvGraphicFramePr>
        <p:xfrm>
          <a:off x="354940" y="1093633"/>
          <a:ext cx="8533778" cy="55421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043713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ES_tradnl" dirty="0">
                <a:solidFill>
                  <a:schemeClr val="tx1"/>
                </a:solidFill>
                <a:latin typeface="Arial" panose="020B0604020202020204" pitchFamily="34" charset="0"/>
                <a:cs typeface="Arial" panose="020B0604020202020204" pitchFamily="34" charset="0"/>
              </a:rPr>
              <a:t>1.3.2. Conocer el modelo de equidad de género </a:t>
            </a:r>
            <a:r>
              <a:rPr lang="es-MX" dirty="0">
                <a:solidFill>
                  <a:schemeClr val="tx1"/>
                </a:solidFill>
              </a:rPr>
              <a:t/>
            </a:r>
            <a:br>
              <a:rPr lang="es-MX" dirty="0">
                <a:solidFill>
                  <a:schemeClr val="tx1"/>
                </a:solidFill>
              </a:rPr>
            </a:br>
            <a:endParaRPr lang="es-MX" dirty="0">
              <a:solidFill>
                <a:schemeClr val="tx1"/>
              </a:solidFill>
            </a:endParaRPr>
          </a:p>
        </p:txBody>
      </p:sp>
      <p:sp>
        <p:nvSpPr>
          <p:cNvPr id="3" name="Marcador de contenido 2"/>
          <p:cNvSpPr>
            <a:spLocks noGrp="1"/>
          </p:cNvSpPr>
          <p:nvPr>
            <p:ph sz="quarter" idx="13"/>
          </p:nvPr>
        </p:nvSpPr>
        <p:spPr/>
        <p:txBody>
          <a:bodyPr/>
          <a:lstStyle/>
          <a:p>
            <a:r>
              <a:rPr lang="es-MX" dirty="0" smtClean="0">
                <a:solidFill>
                  <a:schemeClr val="tx1"/>
                </a:solidFill>
                <a:latin typeface="Arial" panose="020B0604020202020204" pitchFamily="34" charset="0"/>
                <a:cs typeface="Arial" panose="020B0604020202020204" pitchFamily="34" charset="0"/>
              </a:rPr>
              <a:t>De acuerdo al taller impartido por el INE y SIDHE, se recopilo la siguiente información:</a:t>
            </a:r>
            <a:endParaRPr lang="es-MX"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231582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5" name="Picture 3"/>
          <p:cNvPicPr>
            <a:picLocks noChangeAspect="1" noChangeArrowheads="1"/>
          </p:cNvPicPr>
          <p:nvPr/>
        </p:nvPicPr>
        <p:blipFill>
          <a:blip r:embed="rId3"/>
          <a:srcRect/>
          <a:stretch>
            <a:fillRect/>
          </a:stretch>
        </p:blipFill>
        <p:spPr bwMode="auto">
          <a:xfrm rot="1954310">
            <a:off x="5154450" y="4790126"/>
            <a:ext cx="1341024" cy="1420993"/>
          </a:xfrm>
          <a:prstGeom prst="rect">
            <a:avLst/>
          </a:prstGeom>
          <a:noFill/>
          <a:ln w="9525">
            <a:noFill/>
            <a:miter lim="800000"/>
            <a:headEnd/>
            <a:tailEnd/>
          </a:ln>
        </p:spPr>
      </p:pic>
      <p:sp>
        <p:nvSpPr>
          <p:cNvPr id="16386" name="13 CuadroTexto"/>
          <p:cNvSpPr txBox="1">
            <a:spLocks noChangeArrowheads="1"/>
          </p:cNvSpPr>
          <p:nvPr/>
        </p:nvSpPr>
        <p:spPr bwMode="auto">
          <a:xfrm>
            <a:off x="1982229" y="2314575"/>
            <a:ext cx="6484467" cy="2554545"/>
          </a:xfrm>
          <a:prstGeom prst="rect">
            <a:avLst/>
          </a:prstGeom>
          <a:noFill/>
          <a:ln w="9525">
            <a:noFill/>
            <a:miter lim="800000"/>
            <a:headEnd/>
            <a:tailEnd/>
          </a:ln>
        </p:spPr>
        <p:txBody>
          <a:bodyPr wrap="none">
            <a:spAutoFit/>
          </a:bodyPr>
          <a:lstStyle/>
          <a:p>
            <a:pPr algn="ctr"/>
            <a:r>
              <a:rPr lang="es-MX" sz="4000" b="1" dirty="0">
                <a:solidFill>
                  <a:schemeClr val="bg1"/>
                </a:solidFill>
                <a:latin typeface="Arial" panose="020B0604020202020204" pitchFamily="34" charset="0"/>
                <a:cs typeface="Arial" panose="020B0604020202020204" pitchFamily="34" charset="0"/>
              </a:rPr>
              <a:t>“</a:t>
            </a:r>
            <a:r>
              <a:rPr lang="es-MX" sz="4000" b="1" dirty="0">
                <a:latin typeface="Arial" panose="020B0604020202020204" pitchFamily="34" charset="0"/>
                <a:cs typeface="Arial" panose="020B0604020202020204" pitchFamily="34" charset="0"/>
              </a:rPr>
              <a:t>Mujeres y hombres hoy: </a:t>
            </a:r>
          </a:p>
          <a:p>
            <a:pPr algn="ctr"/>
            <a:r>
              <a:rPr lang="es-MX" sz="4000" b="1" dirty="0">
                <a:latin typeface="Arial" panose="020B0604020202020204" pitchFamily="34" charset="0"/>
                <a:cs typeface="Arial" panose="020B0604020202020204" pitchFamily="34" charset="0"/>
              </a:rPr>
              <a:t>hablemos de la</a:t>
            </a:r>
          </a:p>
          <a:p>
            <a:pPr algn="ctr"/>
            <a:r>
              <a:rPr lang="es-MX" sz="4000" b="1" dirty="0">
                <a:latin typeface="Arial" panose="020B0604020202020204" pitchFamily="34" charset="0"/>
                <a:cs typeface="Arial" panose="020B0604020202020204" pitchFamily="34" charset="0"/>
              </a:rPr>
              <a:t> equidad de género”</a:t>
            </a:r>
            <a:r>
              <a:rPr lang="es-MX" sz="4000" dirty="0">
                <a:latin typeface="Arial" panose="020B0604020202020204" pitchFamily="34" charset="0"/>
                <a:cs typeface="Arial" panose="020B0604020202020204" pitchFamily="34" charset="0"/>
              </a:rPr>
              <a:t> </a:t>
            </a:r>
            <a:endParaRPr lang="es-ES" sz="4000" b="1" dirty="0">
              <a:latin typeface="Arial" panose="020B0604020202020204" pitchFamily="34" charset="0"/>
              <a:cs typeface="Arial" panose="020B0604020202020204" pitchFamily="34" charset="0"/>
            </a:endParaRPr>
          </a:p>
          <a:p>
            <a:pPr algn="ctr"/>
            <a:endParaRPr lang="es-MX" sz="4000" b="1" dirty="0">
              <a:solidFill>
                <a:srgbClr val="002060"/>
              </a:solidFill>
              <a:latin typeface="Constantia" pitchFamily="18" charset="0"/>
            </a:endParaRPr>
          </a:p>
        </p:txBody>
      </p:sp>
      <p:sp>
        <p:nvSpPr>
          <p:cNvPr id="2" name="1 CuadroTexto"/>
          <p:cNvSpPr txBox="1"/>
          <p:nvPr/>
        </p:nvSpPr>
        <p:spPr>
          <a:xfrm>
            <a:off x="2987675" y="1690688"/>
            <a:ext cx="3887788" cy="523875"/>
          </a:xfrm>
          <a:prstGeom prst="rect">
            <a:avLst/>
          </a:prstGeom>
          <a:noFill/>
        </p:spPr>
        <p:txBody>
          <a:bodyPr>
            <a:spAutoFit/>
          </a:bodyPr>
          <a:lstStyle/>
          <a:p>
            <a:pPr algn="ctr" fontAlgn="auto">
              <a:spcBef>
                <a:spcPts val="0"/>
              </a:spcBef>
              <a:spcAft>
                <a:spcPts val="0"/>
              </a:spcAft>
              <a:defRPr/>
            </a:pPr>
            <a:r>
              <a:rPr lang="es-MX" sz="2800" b="1" dirty="0">
                <a:solidFill>
                  <a:srgbClr val="FFC000"/>
                </a:solidFill>
                <a:effectLst>
                  <a:outerShdw blurRad="38100" dist="38100" dir="2700000" algn="tl">
                    <a:srgbClr val="000000">
                      <a:alpha val="43137"/>
                    </a:srgbClr>
                  </a:outerShdw>
                </a:effectLst>
                <a:latin typeface="+mn-lt"/>
                <a:cs typeface="+mn-cs"/>
              </a:rPr>
              <a:t>TALLER</a:t>
            </a:r>
          </a:p>
        </p:txBody>
      </p:sp>
      <p:pic>
        <p:nvPicPr>
          <p:cNvPr id="16389" name="Picture 4"/>
          <p:cNvPicPr>
            <a:picLocks noChangeAspect="1" noChangeArrowheads="1"/>
          </p:cNvPicPr>
          <p:nvPr/>
        </p:nvPicPr>
        <p:blipFill>
          <a:blip r:embed="rId4"/>
          <a:srcRect/>
          <a:stretch>
            <a:fillRect/>
          </a:stretch>
        </p:blipFill>
        <p:spPr bwMode="auto">
          <a:xfrm>
            <a:off x="1497013" y="247650"/>
            <a:ext cx="1439862" cy="654050"/>
          </a:xfrm>
          <a:prstGeom prst="rect">
            <a:avLst/>
          </a:prstGeom>
          <a:noFill/>
          <a:ln w="9525">
            <a:noFill/>
            <a:miter lim="800000"/>
            <a:headEnd/>
            <a:tailEnd/>
          </a:ln>
        </p:spPr>
      </p:pic>
      <p:sp>
        <p:nvSpPr>
          <p:cNvPr id="4" name="3 Rectángulo"/>
          <p:cNvSpPr/>
          <p:nvPr/>
        </p:nvSpPr>
        <p:spPr>
          <a:xfrm>
            <a:off x="8459788" y="6524625"/>
            <a:ext cx="576262" cy="2174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pic>
        <p:nvPicPr>
          <p:cNvPr id="16391" name="Picture 2"/>
          <p:cNvPicPr>
            <a:picLocks noChangeAspect="1" noChangeArrowheads="1"/>
          </p:cNvPicPr>
          <p:nvPr/>
        </p:nvPicPr>
        <p:blipFill>
          <a:blip r:embed="rId5" cstate="print"/>
          <a:srcRect/>
          <a:stretch>
            <a:fillRect/>
          </a:stretch>
        </p:blipFill>
        <p:spPr bwMode="auto">
          <a:xfrm>
            <a:off x="6551613" y="247650"/>
            <a:ext cx="1908175" cy="588963"/>
          </a:xfrm>
          <a:prstGeom prst="rect">
            <a:avLst/>
          </a:prstGeom>
          <a:noFill/>
          <a:ln w="9525">
            <a:noFill/>
            <a:miter lim="800000"/>
            <a:headEnd/>
            <a:tailEnd/>
          </a:ln>
        </p:spPr>
      </p:pic>
    </p:spTree>
    <p:extLst>
      <p:ext uri="{BB962C8B-B14F-4D97-AF65-F5344CB8AC3E}">
        <p14:creationId xmlns:p14="http://schemas.microsoft.com/office/powerpoint/2010/main" val="16780146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title"/>
          </p:nvPr>
        </p:nvSpPr>
        <p:spPr>
          <a:xfrm>
            <a:off x="1187450" y="188913"/>
            <a:ext cx="7497763" cy="1143000"/>
          </a:xfrm>
        </p:spPr>
        <p:txBody>
          <a:bodyPr/>
          <a:lstStyle/>
          <a:p>
            <a:pPr algn="ctr" fontAlgn="auto">
              <a:spcAft>
                <a:spcPts val="0"/>
              </a:spcAft>
              <a:defRPr/>
            </a:pPr>
            <a:r>
              <a:rPr lang="es-MX" b="1" dirty="0" smtClean="0">
                <a:solidFill>
                  <a:schemeClr val="tx1"/>
                </a:solidFill>
              </a:rPr>
              <a:t>OBJETIVO</a:t>
            </a:r>
            <a:endParaRPr lang="es-MX" b="1" dirty="0">
              <a:solidFill>
                <a:schemeClr val="tx1"/>
              </a:solidFill>
            </a:endParaRPr>
          </a:p>
        </p:txBody>
      </p:sp>
      <p:sp>
        <p:nvSpPr>
          <p:cNvPr id="9" name="8 Rectángulo redondeado"/>
          <p:cNvSpPr/>
          <p:nvPr/>
        </p:nvSpPr>
        <p:spPr>
          <a:xfrm rot="20526490">
            <a:off x="2411413" y="1700213"/>
            <a:ext cx="5400675" cy="3744912"/>
          </a:xfrm>
          <a:prstGeom prst="roundRect">
            <a:avLst/>
          </a:prstGeom>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endParaRPr lang="es-MX">
              <a:solidFill>
                <a:srgbClr val="00B0F0"/>
              </a:solidFill>
            </a:endParaRPr>
          </a:p>
        </p:txBody>
      </p:sp>
      <p:sp>
        <p:nvSpPr>
          <p:cNvPr id="10" name="9 Rectángulo redondeado"/>
          <p:cNvSpPr/>
          <p:nvPr/>
        </p:nvSpPr>
        <p:spPr>
          <a:xfrm>
            <a:off x="2484438" y="1628775"/>
            <a:ext cx="5256212" cy="3960813"/>
          </a:xfrm>
          <a:prstGeom prst="roundRect">
            <a:avLst/>
          </a:prstGeom>
          <a:solidFill>
            <a:schemeClr val="bg1"/>
          </a:solidFill>
          <a:ln w="57150">
            <a:solidFill>
              <a:srgbClr val="3333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MX" sz="2000" dirty="0">
                <a:ln>
                  <a:solidFill>
                    <a:schemeClr val="accent2">
                      <a:lumMod val="75000"/>
                    </a:schemeClr>
                  </a:solidFill>
                </a:ln>
                <a:solidFill>
                  <a:schemeClr val="bg1"/>
                </a:solidFill>
              </a:rPr>
              <a:t>Reconocer una forma diferentes de entender las relaciones entre mujeres y hombres en los diferentes  ámbitos de su desarrollo personal y profesional, a partir de la </a:t>
            </a:r>
            <a:r>
              <a:rPr lang="es-MX" sz="2000" dirty="0" smtClean="0">
                <a:ln>
                  <a:solidFill>
                    <a:schemeClr val="accent2">
                      <a:lumMod val="75000"/>
                    </a:schemeClr>
                  </a:solidFill>
                </a:ln>
                <a:solidFill>
                  <a:schemeClr val="bg1"/>
                </a:solidFill>
              </a:rPr>
              <a:t>perspectiva de </a:t>
            </a:r>
            <a:r>
              <a:rPr lang="es-MX" sz="2000" dirty="0">
                <a:ln>
                  <a:solidFill>
                    <a:schemeClr val="accent2">
                      <a:lumMod val="75000"/>
                    </a:schemeClr>
                  </a:solidFill>
                </a:ln>
                <a:solidFill>
                  <a:schemeClr val="bg1"/>
                </a:solidFill>
              </a:rPr>
              <a:t>la igualdad de género </a:t>
            </a:r>
          </a:p>
          <a:p>
            <a:pPr algn="ctr" fontAlgn="auto">
              <a:spcBef>
                <a:spcPts val="0"/>
              </a:spcBef>
              <a:spcAft>
                <a:spcPts val="0"/>
              </a:spcAft>
              <a:defRPr/>
            </a:pPr>
            <a:endParaRPr lang="es-MX" sz="2000" dirty="0">
              <a:ln>
                <a:solidFill>
                  <a:schemeClr val="accent2">
                    <a:lumMod val="75000"/>
                  </a:schemeClr>
                </a:solidFill>
              </a:ln>
              <a:solidFill>
                <a:srgbClr val="000099"/>
              </a:solidFill>
            </a:endParaRPr>
          </a:p>
        </p:txBody>
      </p:sp>
      <p:sp>
        <p:nvSpPr>
          <p:cNvPr id="18437" name="AutoShape 2" descr="http://mx.mg4.mail.yahoo.com/ya/download?fid=Inbox&amp;mid=2_0_0_1_10229709_ANcNw0MAAVPDT%2ByEFwP7qxbl5DA&amp;pid=2&amp;tnef=&amp;YY=1340905893151&amp;file_name=FES_BLAN.PNG&amp;appid=YahooMailNeo"/>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es-ES">
              <a:latin typeface="Gill Sans MT" pitchFamily="34" charset="0"/>
            </a:endParaRPr>
          </a:p>
        </p:txBody>
      </p:sp>
      <p:sp>
        <p:nvSpPr>
          <p:cNvPr id="18438" name="AutoShape 4" descr="http://mx.mg4.mail.yahoo.com/ya/download?fid=Inbox&amp;mid=2_0_0_1_10229709_ANcNw0MAAVPDT%2ByEFwP7qxbl5DA&amp;pid=2&amp;tnef=&amp;YY=1340905893151&amp;file_name=FES_BLAN.PNG&amp;appid=YahooMailNeo"/>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es-ES">
              <a:latin typeface="Gill Sans MT" pitchFamily="34" charset="0"/>
            </a:endParaRPr>
          </a:p>
        </p:txBody>
      </p:sp>
    </p:spTree>
    <p:extLst>
      <p:ext uri="{BB962C8B-B14F-4D97-AF65-F5344CB8AC3E}">
        <p14:creationId xmlns:p14="http://schemas.microsoft.com/office/powerpoint/2010/main" val="40876480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title"/>
          </p:nvPr>
        </p:nvSpPr>
        <p:spPr/>
        <p:txBody>
          <a:bodyPr/>
          <a:lstStyle/>
          <a:p>
            <a:pPr fontAlgn="auto">
              <a:spcAft>
                <a:spcPts val="0"/>
              </a:spcAft>
              <a:defRPr/>
            </a:pPr>
            <a:r>
              <a:rPr lang="es-MX" b="1" dirty="0" smtClean="0">
                <a:solidFill>
                  <a:schemeClr val="tx1"/>
                </a:solidFill>
              </a:rPr>
              <a:t>CONTENIDO</a:t>
            </a:r>
            <a:endParaRPr lang="es-MX" b="1" dirty="0">
              <a:solidFill>
                <a:schemeClr val="tx1"/>
              </a:solidFill>
            </a:endParaRPr>
          </a:p>
        </p:txBody>
      </p:sp>
      <p:graphicFrame>
        <p:nvGraphicFramePr>
          <p:cNvPr id="8" name="7 Diagrama"/>
          <p:cNvGraphicFramePr/>
          <p:nvPr>
            <p:extLst>
              <p:ext uri="{D42A27DB-BD31-4B8C-83A1-F6EECF244321}">
                <p14:modId xmlns:p14="http://schemas.microsoft.com/office/powerpoint/2010/main" val="2118284835"/>
              </p:ext>
            </p:extLst>
          </p:nvPr>
        </p:nvGraphicFramePr>
        <p:xfrm>
          <a:off x="1115616" y="1412776"/>
          <a:ext cx="7812360" cy="38884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680030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title"/>
          </p:nvPr>
        </p:nvSpPr>
        <p:spPr>
          <a:xfrm>
            <a:off x="1331913" y="1628775"/>
            <a:ext cx="7812087" cy="1143000"/>
          </a:xfrm>
        </p:spPr>
        <p:txBody>
          <a:bodyPr>
            <a:noAutofit/>
          </a:bodyPr>
          <a:lstStyle/>
          <a:p>
            <a:pPr fontAlgn="auto">
              <a:spcAft>
                <a:spcPts val="0"/>
              </a:spcAft>
              <a:defRPr/>
            </a:pPr>
            <a:r>
              <a:rPr lang="es-MX" sz="3600" dirty="0">
                <a:solidFill>
                  <a:schemeClr val="tx1"/>
                </a:solidFill>
              </a:rPr>
              <a:t>1</a:t>
            </a:r>
            <a:r>
              <a:rPr lang="es-MX" sz="3600" dirty="0" smtClean="0">
                <a:solidFill>
                  <a:schemeClr val="tx1"/>
                </a:solidFill>
              </a:rPr>
              <a:t>. PRECISIONES CONCEPTUALES SOBRE LA PERSPECTIVA DE GÉNERO</a:t>
            </a:r>
            <a:endParaRPr lang="es-MX" sz="3600" dirty="0">
              <a:solidFill>
                <a:schemeClr val="tx1"/>
              </a:solidFill>
            </a:endParaRPr>
          </a:p>
        </p:txBody>
      </p:sp>
      <p:pic>
        <p:nvPicPr>
          <p:cNvPr id="20484" name="Picture 2" descr="http://t1.gstatic.com/images?q=tbn:ANd9GcSGfR5OVuyTrM82Pl7eM_LzSo04XzhLyiGdGdb0Doj4QnNdPIJfQg"/>
          <p:cNvPicPr>
            <a:picLocks noChangeAspect="1" noChangeArrowheads="1"/>
          </p:cNvPicPr>
          <p:nvPr/>
        </p:nvPicPr>
        <p:blipFill>
          <a:blip r:embed="rId2"/>
          <a:srcRect/>
          <a:stretch>
            <a:fillRect/>
          </a:stretch>
        </p:blipFill>
        <p:spPr bwMode="auto">
          <a:xfrm>
            <a:off x="5076825" y="2997200"/>
            <a:ext cx="3308350" cy="3054350"/>
          </a:xfrm>
          <a:prstGeom prst="rect">
            <a:avLst/>
          </a:prstGeom>
          <a:noFill/>
          <a:ln w="9525">
            <a:noFill/>
            <a:miter lim="800000"/>
            <a:headEnd/>
            <a:tailEnd/>
          </a:ln>
        </p:spPr>
      </p:pic>
    </p:spTree>
    <p:extLst>
      <p:ext uri="{BB962C8B-B14F-4D97-AF65-F5344CB8AC3E}">
        <p14:creationId xmlns:p14="http://schemas.microsoft.com/office/powerpoint/2010/main" val="1008241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365195" y="374900"/>
            <a:ext cx="7429499" cy="1478570"/>
          </a:xfrm>
        </p:spPr>
        <p:txBody>
          <a:bodyPr/>
          <a:lstStyle/>
          <a:p>
            <a:r>
              <a:rPr lang="es-MX" dirty="0">
                <a:solidFill>
                  <a:schemeClr val="tx1"/>
                </a:solidFill>
                <a:latin typeface="Arial" pitchFamily="34" charset="0"/>
                <a:cs typeface="Arial" pitchFamily="34" charset="0"/>
              </a:rPr>
              <a:t>Presentación</a:t>
            </a:r>
            <a:endParaRPr lang="es-ES" dirty="0">
              <a:solidFill>
                <a:schemeClr val="tx1"/>
              </a:solidFill>
            </a:endParaRPr>
          </a:p>
        </p:txBody>
      </p:sp>
      <p:sp>
        <p:nvSpPr>
          <p:cNvPr id="3" name="2 Marcador de contenido"/>
          <p:cNvSpPr>
            <a:spLocks noGrp="1"/>
          </p:cNvSpPr>
          <p:nvPr>
            <p:ph sz="quarter" idx="13"/>
          </p:nvPr>
        </p:nvSpPr>
        <p:spPr>
          <a:xfrm>
            <a:off x="457200" y="1417638"/>
            <a:ext cx="8229600" cy="4525963"/>
          </a:xfrm>
        </p:spPr>
        <p:txBody>
          <a:bodyPr>
            <a:normAutofit fontScale="85000" lnSpcReduction="20000"/>
          </a:bodyPr>
          <a:lstStyle/>
          <a:p>
            <a:pPr algn="just"/>
            <a:r>
              <a:rPr lang="es-MX" sz="2400" dirty="0">
                <a:solidFill>
                  <a:schemeClr val="tx1"/>
                </a:solidFill>
                <a:latin typeface="Arial" pitchFamily="34" charset="0"/>
                <a:cs typeface="Arial" pitchFamily="34" charset="0"/>
              </a:rPr>
              <a:t>La </a:t>
            </a:r>
            <a:r>
              <a:rPr lang="es-MX" sz="2400" dirty="0" smtClean="0">
                <a:solidFill>
                  <a:schemeClr val="tx1"/>
                </a:solidFill>
                <a:latin typeface="Arial" pitchFamily="34" charset="0"/>
                <a:cs typeface="Arial" pitchFamily="34" charset="0"/>
              </a:rPr>
              <a:t>unidad de aprendizaje (UA) Ciencia </a:t>
            </a:r>
            <a:r>
              <a:rPr lang="es-MX" sz="2400" dirty="0">
                <a:solidFill>
                  <a:schemeClr val="tx1"/>
                </a:solidFill>
                <a:latin typeface="Arial" pitchFamily="34" charset="0"/>
                <a:cs typeface="Arial" pitchFamily="34" charset="0"/>
              </a:rPr>
              <a:t>Tecnología y Sociedad, está ubicada en el primer semestre del  ciclo básico del programa educativo de la Licenciatura de Ingeniería Química, y promueve en el alumno el aprendizaje teórico y filosófico de su profesión, desarrollando capacidades intelectuales indispensables para su ejercicio profesional y aportándole herramientas para analizar e interpretar críticamente el mundo social así como intervenir, decidir, cambiar y buscar elementos que permitan transformarlo. En el marco de la responsabilidad social, sustentabilidad, modelo de equidad de género, pensamiento crítico y buenas prácticas profesionales</a:t>
            </a:r>
            <a:r>
              <a:rPr lang="es-MX" dirty="0">
                <a:solidFill>
                  <a:schemeClr val="tx1"/>
                </a:solidFill>
                <a:latin typeface="Arial" pitchFamily="34" charset="0"/>
                <a:cs typeface="Arial" pitchFamily="34" charset="0"/>
              </a:rPr>
              <a:t>.</a:t>
            </a:r>
            <a:endParaRPr lang="es-ES" dirty="0">
              <a:solidFill>
                <a:schemeClr val="tx1"/>
              </a:solidFill>
            </a:endParaRPr>
          </a:p>
        </p:txBody>
      </p:sp>
    </p:spTree>
    <p:extLst>
      <p:ext uri="{BB962C8B-B14F-4D97-AF65-F5344CB8AC3E}">
        <p14:creationId xmlns:p14="http://schemas.microsoft.com/office/powerpoint/2010/main" val="302912760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title"/>
          </p:nvPr>
        </p:nvSpPr>
        <p:spPr>
          <a:xfrm>
            <a:off x="1258888" y="476250"/>
            <a:ext cx="3065462" cy="850900"/>
          </a:xfrm>
        </p:spPr>
        <p:txBody>
          <a:bodyPr/>
          <a:lstStyle/>
          <a:p>
            <a:pPr fontAlgn="auto">
              <a:spcAft>
                <a:spcPts val="0"/>
              </a:spcAft>
              <a:defRPr/>
            </a:pPr>
            <a:r>
              <a:rPr lang="es-MX" dirty="0" smtClean="0">
                <a:solidFill>
                  <a:schemeClr val="tx1"/>
                </a:solidFill>
              </a:rPr>
              <a:t>Género</a:t>
            </a:r>
            <a:endParaRPr lang="es-MX" dirty="0">
              <a:solidFill>
                <a:schemeClr val="tx1"/>
              </a:solidFill>
            </a:endParaRPr>
          </a:p>
        </p:txBody>
      </p:sp>
      <p:grpSp>
        <p:nvGrpSpPr>
          <p:cNvPr id="21508" name="9 Grupo"/>
          <p:cNvGrpSpPr>
            <a:grpSpLocks/>
          </p:cNvGrpSpPr>
          <p:nvPr/>
        </p:nvGrpSpPr>
        <p:grpSpPr bwMode="auto">
          <a:xfrm>
            <a:off x="1884363" y="1557338"/>
            <a:ext cx="6432550" cy="922337"/>
            <a:chOff x="1955711" y="1556792"/>
            <a:chExt cx="6432713" cy="923330"/>
          </a:xfrm>
        </p:grpSpPr>
        <p:sp>
          <p:nvSpPr>
            <p:cNvPr id="21518" name="7 CuadroTexto"/>
            <p:cNvSpPr txBox="1">
              <a:spLocks noChangeArrowheads="1"/>
            </p:cNvSpPr>
            <p:nvPr/>
          </p:nvSpPr>
          <p:spPr bwMode="auto">
            <a:xfrm>
              <a:off x="2339752" y="1556792"/>
              <a:ext cx="6048672" cy="923330"/>
            </a:xfrm>
            <a:prstGeom prst="rect">
              <a:avLst/>
            </a:prstGeom>
            <a:noFill/>
            <a:ln w="9525">
              <a:noFill/>
              <a:miter lim="800000"/>
              <a:headEnd/>
              <a:tailEnd/>
            </a:ln>
          </p:spPr>
          <p:txBody>
            <a:bodyPr>
              <a:spAutoFit/>
            </a:bodyPr>
            <a:lstStyle/>
            <a:p>
              <a:pPr algn="just"/>
              <a:r>
                <a:rPr lang="es-MX" dirty="0">
                  <a:latin typeface="Gill Sans MT" pitchFamily="34" charset="0"/>
                </a:rPr>
                <a:t>Categoría utilizada para analizar la forma como se definen, representan y simbolizan las diferencias sexuales en una determinada sociedad.</a:t>
              </a:r>
            </a:p>
          </p:txBody>
        </p:sp>
        <p:pic>
          <p:nvPicPr>
            <p:cNvPr id="21519" name="Picture 2" descr="http://www.uncu.edu.ar/cache/igualdad_de_genero_wb.jpg_640_640.jpg"/>
            <p:cNvPicPr>
              <a:picLocks noChangeAspect="1" noChangeArrowheads="1"/>
            </p:cNvPicPr>
            <p:nvPr/>
          </p:nvPicPr>
          <p:blipFill>
            <a:blip r:embed="rId2"/>
            <a:srcRect/>
            <a:stretch>
              <a:fillRect/>
            </a:stretch>
          </p:blipFill>
          <p:spPr bwMode="auto">
            <a:xfrm>
              <a:off x="1955711" y="1628800"/>
              <a:ext cx="384041" cy="288031"/>
            </a:xfrm>
            <a:prstGeom prst="rect">
              <a:avLst/>
            </a:prstGeom>
            <a:noFill/>
            <a:ln w="9525">
              <a:noFill/>
              <a:miter lim="800000"/>
              <a:headEnd/>
              <a:tailEnd/>
            </a:ln>
          </p:spPr>
        </p:pic>
      </p:grpSp>
      <p:grpSp>
        <p:nvGrpSpPr>
          <p:cNvPr id="21509" name="10 Grupo"/>
          <p:cNvGrpSpPr>
            <a:grpSpLocks/>
          </p:cNvGrpSpPr>
          <p:nvPr/>
        </p:nvGrpSpPr>
        <p:grpSpPr bwMode="auto">
          <a:xfrm>
            <a:off x="1884363" y="2775828"/>
            <a:ext cx="6432550" cy="369887"/>
            <a:chOff x="1955711" y="1556792"/>
            <a:chExt cx="6432713" cy="369332"/>
          </a:xfrm>
        </p:grpSpPr>
        <p:sp>
          <p:nvSpPr>
            <p:cNvPr id="21516" name="11 CuadroTexto"/>
            <p:cNvSpPr txBox="1">
              <a:spLocks noChangeArrowheads="1"/>
            </p:cNvSpPr>
            <p:nvPr/>
          </p:nvSpPr>
          <p:spPr bwMode="auto">
            <a:xfrm>
              <a:off x="2339752" y="1556792"/>
              <a:ext cx="6048672" cy="369332"/>
            </a:xfrm>
            <a:prstGeom prst="rect">
              <a:avLst/>
            </a:prstGeom>
            <a:noFill/>
            <a:ln w="9525">
              <a:noFill/>
              <a:miter lim="800000"/>
              <a:headEnd/>
              <a:tailEnd/>
            </a:ln>
          </p:spPr>
          <p:txBody>
            <a:bodyPr>
              <a:spAutoFit/>
            </a:bodyPr>
            <a:lstStyle/>
            <a:p>
              <a:pPr algn="just"/>
              <a:r>
                <a:rPr lang="es-MX" dirty="0">
                  <a:latin typeface="Gill Sans MT" pitchFamily="34" charset="0"/>
                </a:rPr>
                <a:t>Se empieza a utilizar a mediados del siglos XX.</a:t>
              </a:r>
            </a:p>
          </p:txBody>
        </p:sp>
        <p:pic>
          <p:nvPicPr>
            <p:cNvPr id="21517" name="Picture 2" descr="http://www.uncu.edu.ar/cache/igualdad_de_genero_wb.jpg_640_640.jpg"/>
            <p:cNvPicPr>
              <a:picLocks noChangeAspect="1" noChangeArrowheads="1"/>
            </p:cNvPicPr>
            <p:nvPr/>
          </p:nvPicPr>
          <p:blipFill>
            <a:blip r:embed="rId2"/>
            <a:srcRect/>
            <a:stretch>
              <a:fillRect/>
            </a:stretch>
          </p:blipFill>
          <p:spPr bwMode="auto">
            <a:xfrm>
              <a:off x="1955711" y="1628800"/>
              <a:ext cx="384041" cy="288031"/>
            </a:xfrm>
            <a:prstGeom prst="rect">
              <a:avLst/>
            </a:prstGeom>
            <a:noFill/>
            <a:ln w="9525">
              <a:noFill/>
              <a:miter lim="800000"/>
              <a:headEnd/>
              <a:tailEnd/>
            </a:ln>
          </p:spPr>
        </p:pic>
      </p:grpSp>
      <p:grpSp>
        <p:nvGrpSpPr>
          <p:cNvPr id="21510" name="13 Grupo"/>
          <p:cNvGrpSpPr>
            <a:grpSpLocks/>
          </p:cNvGrpSpPr>
          <p:nvPr/>
        </p:nvGrpSpPr>
        <p:grpSpPr bwMode="auto">
          <a:xfrm>
            <a:off x="1979613" y="3708400"/>
            <a:ext cx="6432550" cy="922338"/>
            <a:chOff x="1955711" y="1556792"/>
            <a:chExt cx="6432713" cy="923330"/>
          </a:xfrm>
        </p:grpSpPr>
        <p:sp>
          <p:nvSpPr>
            <p:cNvPr id="21514" name="14 CuadroTexto"/>
            <p:cNvSpPr txBox="1">
              <a:spLocks noChangeArrowheads="1"/>
            </p:cNvSpPr>
            <p:nvPr/>
          </p:nvSpPr>
          <p:spPr bwMode="auto">
            <a:xfrm>
              <a:off x="2339752" y="1556792"/>
              <a:ext cx="6048672" cy="923330"/>
            </a:xfrm>
            <a:prstGeom prst="rect">
              <a:avLst/>
            </a:prstGeom>
            <a:noFill/>
            <a:ln w="9525">
              <a:noFill/>
              <a:miter lim="800000"/>
              <a:headEnd/>
              <a:tailEnd/>
            </a:ln>
          </p:spPr>
          <p:txBody>
            <a:bodyPr>
              <a:spAutoFit/>
            </a:bodyPr>
            <a:lstStyle/>
            <a:p>
              <a:pPr algn="just"/>
              <a:r>
                <a:rPr lang="es-MX" dirty="0">
                  <a:latin typeface="Gill Sans MT" pitchFamily="34" charset="0"/>
                </a:rPr>
                <a:t>Los estudios de </a:t>
              </a:r>
              <a:r>
                <a:rPr lang="es-MX" dirty="0" err="1">
                  <a:latin typeface="Gill Sans MT" pitchFamily="34" charset="0"/>
                </a:rPr>
                <a:t>Stoller</a:t>
              </a:r>
              <a:r>
                <a:rPr lang="es-MX" dirty="0">
                  <a:latin typeface="Gill Sans MT" pitchFamily="34" charset="0"/>
                </a:rPr>
                <a:t> reconocen que no es el sexo biológico lo que determina la identidad y el comportamiento femenino o masculino.</a:t>
              </a:r>
            </a:p>
          </p:txBody>
        </p:sp>
        <p:pic>
          <p:nvPicPr>
            <p:cNvPr id="21515" name="Picture 2" descr="http://www.uncu.edu.ar/cache/igualdad_de_genero_wb.jpg_640_640.jpg"/>
            <p:cNvPicPr>
              <a:picLocks noChangeAspect="1" noChangeArrowheads="1"/>
            </p:cNvPicPr>
            <p:nvPr/>
          </p:nvPicPr>
          <p:blipFill>
            <a:blip r:embed="rId2"/>
            <a:srcRect/>
            <a:stretch>
              <a:fillRect/>
            </a:stretch>
          </p:blipFill>
          <p:spPr bwMode="auto">
            <a:xfrm>
              <a:off x="1955711" y="1628800"/>
              <a:ext cx="384041" cy="288031"/>
            </a:xfrm>
            <a:prstGeom prst="rect">
              <a:avLst/>
            </a:prstGeom>
            <a:noFill/>
            <a:ln w="9525">
              <a:noFill/>
              <a:miter lim="800000"/>
              <a:headEnd/>
              <a:tailEnd/>
            </a:ln>
          </p:spPr>
        </p:pic>
      </p:grpSp>
      <p:grpSp>
        <p:nvGrpSpPr>
          <p:cNvPr id="21511" name="17 Grupo"/>
          <p:cNvGrpSpPr>
            <a:grpSpLocks/>
          </p:cNvGrpSpPr>
          <p:nvPr/>
        </p:nvGrpSpPr>
        <p:grpSpPr bwMode="auto">
          <a:xfrm>
            <a:off x="1979613" y="4821237"/>
            <a:ext cx="6432550" cy="923330"/>
            <a:chOff x="1955711" y="1711841"/>
            <a:chExt cx="6432713" cy="923468"/>
          </a:xfrm>
        </p:grpSpPr>
        <p:sp>
          <p:nvSpPr>
            <p:cNvPr id="21512" name="18 CuadroTexto"/>
            <p:cNvSpPr txBox="1">
              <a:spLocks noChangeArrowheads="1"/>
            </p:cNvSpPr>
            <p:nvPr/>
          </p:nvSpPr>
          <p:spPr bwMode="auto">
            <a:xfrm>
              <a:off x="2339752" y="1711841"/>
              <a:ext cx="6048672" cy="923468"/>
            </a:xfrm>
            <a:prstGeom prst="rect">
              <a:avLst/>
            </a:prstGeom>
            <a:noFill/>
            <a:ln w="9525">
              <a:noFill/>
              <a:miter lim="800000"/>
              <a:headEnd/>
              <a:tailEnd/>
            </a:ln>
          </p:spPr>
          <p:txBody>
            <a:bodyPr>
              <a:spAutoFit/>
            </a:bodyPr>
            <a:lstStyle/>
            <a:p>
              <a:pPr algn="just"/>
              <a:r>
                <a:rPr lang="es-MX" dirty="0">
                  <a:latin typeface="Gill Sans MT" pitchFamily="34" charset="0"/>
                </a:rPr>
                <a:t>Se reconoce claramente la diferencia entre sexo y género para diferenciar los aspectos biológicos de los culturales y sociales en la construcción de la identidad de las personas.</a:t>
              </a:r>
            </a:p>
          </p:txBody>
        </p:sp>
        <p:pic>
          <p:nvPicPr>
            <p:cNvPr id="21513" name="Picture 2" descr="http://www.uncu.edu.ar/cache/igualdad_de_genero_wb.jpg_640_640.jpg"/>
            <p:cNvPicPr>
              <a:picLocks noChangeAspect="1" noChangeArrowheads="1"/>
            </p:cNvPicPr>
            <p:nvPr/>
          </p:nvPicPr>
          <p:blipFill>
            <a:blip r:embed="rId2"/>
            <a:srcRect/>
            <a:stretch>
              <a:fillRect/>
            </a:stretch>
          </p:blipFill>
          <p:spPr bwMode="auto">
            <a:xfrm>
              <a:off x="1955711" y="1832051"/>
              <a:ext cx="384041" cy="288031"/>
            </a:xfrm>
            <a:prstGeom prst="rect">
              <a:avLst/>
            </a:prstGeom>
            <a:noFill/>
            <a:ln w="9525">
              <a:noFill/>
              <a:miter lim="800000"/>
              <a:headEnd/>
              <a:tailEnd/>
            </a:ln>
          </p:spPr>
        </p:pic>
      </p:grpSp>
    </p:spTree>
    <p:extLst>
      <p:ext uri="{BB962C8B-B14F-4D97-AF65-F5344CB8AC3E}">
        <p14:creationId xmlns:p14="http://schemas.microsoft.com/office/powerpoint/2010/main" val="8437233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Rectángulo redondeado"/>
          <p:cNvSpPr/>
          <p:nvPr/>
        </p:nvSpPr>
        <p:spPr>
          <a:xfrm>
            <a:off x="1691680" y="1052736"/>
            <a:ext cx="2592288" cy="360040"/>
          </a:xfrm>
          <a:prstGeom prst="roundRect">
            <a:avLst/>
          </a:prstGeom>
          <a:solidFill>
            <a:srgbClr val="D393FF"/>
          </a:solidFill>
          <a:ln>
            <a:solidFill>
              <a:srgbClr val="9900FF"/>
            </a:solidFill>
          </a:ln>
        </p:spPr>
        <p:style>
          <a:lnRef idx="0">
            <a:schemeClr val="accent4"/>
          </a:lnRef>
          <a:fillRef idx="3">
            <a:schemeClr val="accent4"/>
          </a:fillRef>
          <a:effectRef idx="3">
            <a:schemeClr val="accent4"/>
          </a:effectRef>
          <a:fontRef idx="minor">
            <a:schemeClr val="lt1"/>
          </a:fontRef>
        </p:style>
        <p:txBody>
          <a:bodyPr anchor="ctr"/>
          <a:lstStyle/>
          <a:p>
            <a:pPr algn="ctr" fontAlgn="auto">
              <a:spcBef>
                <a:spcPts val="0"/>
              </a:spcBef>
              <a:spcAft>
                <a:spcPts val="0"/>
              </a:spcAft>
              <a:defRPr/>
            </a:pPr>
            <a:r>
              <a:rPr lang="es-MX" sz="1600" b="1" dirty="0">
                <a:effectLst>
                  <a:outerShdw blurRad="38100" dist="38100" dir="2700000" algn="tl">
                    <a:srgbClr val="000000">
                      <a:alpha val="43137"/>
                    </a:srgbClr>
                  </a:outerShdw>
                </a:effectLst>
                <a:latin typeface="Arial" pitchFamily="34" charset="0"/>
                <a:cs typeface="Arial" pitchFamily="34" charset="0"/>
              </a:rPr>
              <a:t>SEXO</a:t>
            </a:r>
          </a:p>
        </p:txBody>
      </p:sp>
      <p:sp>
        <p:nvSpPr>
          <p:cNvPr id="8" name="7 Rectángulo redondeado"/>
          <p:cNvSpPr/>
          <p:nvPr/>
        </p:nvSpPr>
        <p:spPr>
          <a:xfrm>
            <a:off x="5580112" y="1052736"/>
            <a:ext cx="2592288" cy="360040"/>
          </a:xfrm>
          <a:prstGeom prst="roundRect">
            <a:avLst/>
          </a:prstGeom>
          <a:solidFill>
            <a:srgbClr val="D393FF"/>
          </a:solidFill>
          <a:ln>
            <a:solidFill>
              <a:srgbClr val="9900FF"/>
            </a:solidFill>
          </a:ln>
        </p:spPr>
        <p:style>
          <a:lnRef idx="0">
            <a:schemeClr val="accent4"/>
          </a:lnRef>
          <a:fillRef idx="3">
            <a:schemeClr val="accent4"/>
          </a:fillRef>
          <a:effectRef idx="3">
            <a:schemeClr val="accent4"/>
          </a:effectRef>
          <a:fontRef idx="minor">
            <a:schemeClr val="lt1"/>
          </a:fontRef>
        </p:style>
        <p:txBody>
          <a:bodyPr anchor="ctr"/>
          <a:lstStyle/>
          <a:p>
            <a:pPr algn="ctr" fontAlgn="auto">
              <a:spcBef>
                <a:spcPts val="0"/>
              </a:spcBef>
              <a:spcAft>
                <a:spcPts val="0"/>
              </a:spcAft>
              <a:defRPr/>
            </a:pPr>
            <a:r>
              <a:rPr lang="es-MX" sz="1600" b="1" dirty="0">
                <a:effectLst>
                  <a:outerShdw blurRad="38100" dist="38100" dir="2700000" algn="tl">
                    <a:srgbClr val="000000">
                      <a:alpha val="43137"/>
                    </a:srgbClr>
                  </a:outerShdw>
                </a:effectLst>
                <a:latin typeface="Arial" pitchFamily="34" charset="0"/>
                <a:cs typeface="Arial" pitchFamily="34" charset="0"/>
              </a:rPr>
              <a:t>GÉNERO</a:t>
            </a:r>
          </a:p>
        </p:txBody>
      </p:sp>
      <p:sp>
        <p:nvSpPr>
          <p:cNvPr id="10" name="9 Rectángulo"/>
          <p:cNvSpPr/>
          <p:nvPr/>
        </p:nvSpPr>
        <p:spPr>
          <a:xfrm>
            <a:off x="1403350" y="1557338"/>
            <a:ext cx="3313113" cy="4464050"/>
          </a:xfrm>
          <a:prstGeom prst="rect">
            <a:avLst/>
          </a:prstGeom>
          <a:solidFill>
            <a:srgbClr val="D393FF"/>
          </a:solidFill>
        </p:spPr>
        <p:style>
          <a:lnRef idx="1">
            <a:schemeClr val="accent4"/>
          </a:lnRef>
          <a:fillRef idx="2">
            <a:schemeClr val="accent4"/>
          </a:fillRef>
          <a:effectRef idx="1">
            <a:schemeClr val="accent4"/>
          </a:effectRef>
          <a:fontRef idx="minor">
            <a:schemeClr val="dk1"/>
          </a:fontRef>
        </p:style>
        <p:txBody>
          <a:bodyPr anchor="ctr"/>
          <a:lstStyle/>
          <a:p>
            <a:pPr algn="ctr" fontAlgn="auto">
              <a:spcBef>
                <a:spcPts val="0"/>
              </a:spcBef>
              <a:spcAft>
                <a:spcPts val="0"/>
              </a:spcAft>
              <a:defRPr/>
            </a:pPr>
            <a:endParaRPr lang="es-MX" dirty="0"/>
          </a:p>
        </p:txBody>
      </p:sp>
      <p:sp>
        <p:nvSpPr>
          <p:cNvPr id="22534" name="Rectangle 1"/>
          <p:cNvSpPr>
            <a:spLocks noChangeArrowheads="1"/>
          </p:cNvSpPr>
          <p:nvPr/>
        </p:nvSpPr>
        <p:spPr bwMode="auto">
          <a:xfrm>
            <a:off x="1619250" y="1611313"/>
            <a:ext cx="2881313" cy="1169987"/>
          </a:xfrm>
          <a:prstGeom prst="rect">
            <a:avLst/>
          </a:prstGeom>
          <a:solidFill>
            <a:srgbClr val="D393FF"/>
          </a:solidFill>
          <a:ln w="9525">
            <a:noFill/>
            <a:miter lim="800000"/>
            <a:headEnd/>
            <a:tailEnd/>
          </a:ln>
        </p:spPr>
        <p:txBody>
          <a:bodyPr anchor="ctr">
            <a:spAutoFit/>
          </a:bodyPr>
          <a:lstStyle/>
          <a:p>
            <a:pPr algn="just"/>
            <a:r>
              <a:rPr lang="es-MX" sz="1400">
                <a:solidFill>
                  <a:srgbClr val="000000"/>
                </a:solidFill>
              </a:rPr>
              <a:t>Diferencias y características biológicas, anatómicas, fisiológicas y cromosómicas de los seres humanos que los definen como hombres o mujeres.</a:t>
            </a:r>
            <a:endParaRPr lang="es-MX" sz="1400"/>
          </a:p>
        </p:txBody>
      </p:sp>
      <p:sp>
        <p:nvSpPr>
          <p:cNvPr id="22535" name="Rectangle 2"/>
          <p:cNvSpPr>
            <a:spLocks noChangeArrowheads="1"/>
          </p:cNvSpPr>
          <p:nvPr/>
        </p:nvSpPr>
        <p:spPr bwMode="auto">
          <a:xfrm>
            <a:off x="1619250" y="3429000"/>
            <a:ext cx="2808288" cy="738188"/>
          </a:xfrm>
          <a:prstGeom prst="rect">
            <a:avLst/>
          </a:prstGeom>
          <a:solidFill>
            <a:srgbClr val="D393FF"/>
          </a:solidFill>
          <a:ln w="9525">
            <a:noFill/>
            <a:miter lim="800000"/>
            <a:headEnd/>
            <a:tailEnd/>
          </a:ln>
        </p:spPr>
        <p:txBody>
          <a:bodyPr anchor="ctr">
            <a:spAutoFit/>
          </a:bodyPr>
          <a:lstStyle/>
          <a:p>
            <a:r>
              <a:rPr lang="es-MX" sz="1400">
                <a:solidFill>
                  <a:srgbClr val="000000"/>
                </a:solidFill>
              </a:rPr>
              <a:t>Se nace con esas características, son universales e inmodificables.</a:t>
            </a:r>
          </a:p>
        </p:txBody>
      </p:sp>
      <p:sp>
        <p:nvSpPr>
          <p:cNvPr id="13" name="12 Rectángulo"/>
          <p:cNvSpPr/>
          <p:nvPr/>
        </p:nvSpPr>
        <p:spPr>
          <a:xfrm>
            <a:off x="5364163" y="1557338"/>
            <a:ext cx="3311525" cy="4464050"/>
          </a:xfrm>
          <a:prstGeom prst="rect">
            <a:avLst/>
          </a:prstGeom>
          <a:solidFill>
            <a:srgbClr val="D393FF"/>
          </a:solidFill>
        </p:spPr>
        <p:style>
          <a:lnRef idx="1">
            <a:schemeClr val="accent4"/>
          </a:lnRef>
          <a:fillRef idx="2">
            <a:schemeClr val="accent4"/>
          </a:fillRef>
          <a:effectRef idx="1">
            <a:schemeClr val="accent4"/>
          </a:effectRef>
          <a:fontRef idx="minor">
            <a:schemeClr val="dk1"/>
          </a:fontRef>
        </p:style>
        <p:txBody>
          <a:bodyPr/>
          <a:lstStyle/>
          <a:p>
            <a:pPr marL="180975" algn="just" fontAlgn="auto">
              <a:spcBef>
                <a:spcPts val="0"/>
              </a:spcBef>
              <a:spcAft>
                <a:spcPts val="0"/>
              </a:spcAft>
              <a:defRPr/>
            </a:pPr>
            <a:r>
              <a:rPr lang="es-MX" sz="1400" dirty="0">
                <a:latin typeface="Arial" pitchFamily="34" charset="0"/>
                <a:cs typeface="Arial" pitchFamily="34" charset="0"/>
              </a:rPr>
              <a:t>Conjunto de ideas, creencias y atribuciones sociales, construidas en cada cultura y momento histórico, tomando como base la diferencia sexual; a partir de ello se determinan las funciones, oportunidades, valoración y las relaciones entre hombres y mujeres. </a:t>
            </a:r>
          </a:p>
          <a:p>
            <a:pPr marL="180975" algn="just" fontAlgn="auto">
              <a:spcBef>
                <a:spcPts val="0"/>
              </a:spcBef>
              <a:spcAft>
                <a:spcPts val="0"/>
              </a:spcAft>
              <a:defRPr/>
            </a:pPr>
            <a:endParaRPr lang="es-MX" sz="1400" dirty="0">
              <a:latin typeface="Arial" pitchFamily="34" charset="0"/>
              <a:cs typeface="Arial" pitchFamily="34" charset="0"/>
            </a:endParaRPr>
          </a:p>
          <a:p>
            <a:pPr marL="180975" algn="just" fontAlgn="auto">
              <a:spcBef>
                <a:spcPts val="0"/>
              </a:spcBef>
              <a:spcAft>
                <a:spcPts val="0"/>
              </a:spcAft>
              <a:defRPr/>
            </a:pPr>
            <a:r>
              <a:rPr lang="es-MX" sz="1400" dirty="0">
                <a:latin typeface="Arial" pitchFamily="34" charset="0"/>
                <a:cs typeface="Arial" pitchFamily="34" charset="0"/>
              </a:rPr>
              <a:t>Son construcciones socioculturales que pueden modificarse, dado que han sido aprendidas.</a:t>
            </a:r>
          </a:p>
          <a:p>
            <a:pPr marL="180975" fontAlgn="auto">
              <a:spcBef>
                <a:spcPts val="0"/>
              </a:spcBef>
              <a:spcAft>
                <a:spcPts val="0"/>
              </a:spcAft>
              <a:defRPr/>
            </a:pPr>
            <a:endParaRPr lang="es-MX" sz="1400" dirty="0">
              <a:latin typeface="Arial" pitchFamily="34" charset="0"/>
              <a:cs typeface="Arial" pitchFamily="34" charset="0"/>
            </a:endParaRPr>
          </a:p>
          <a:p>
            <a:pPr marL="180975" fontAlgn="auto">
              <a:spcBef>
                <a:spcPts val="0"/>
              </a:spcBef>
              <a:spcAft>
                <a:spcPts val="0"/>
              </a:spcAft>
              <a:defRPr/>
            </a:pPr>
            <a:endParaRPr lang="es-MX" sz="1400" dirty="0">
              <a:latin typeface="Arial" pitchFamily="34" charset="0"/>
              <a:cs typeface="Arial" pitchFamily="34" charset="0"/>
            </a:endParaRPr>
          </a:p>
          <a:p>
            <a:pPr marL="180975" algn="just" fontAlgn="auto">
              <a:spcBef>
                <a:spcPts val="0"/>
              </a:spcBef>
              <a:spcAft>
                <a:spcPts val="0"/>
              </a:spcAft>
              <a:defRPr/>
            </a:pPr>
            <a:r>
              <a:rPr lang="es-MX" sz="1400" dirty="0">
                <a:latin typeface="Arial" pitchFamily="34" charset="0"/>
                <a:cs typeface="Arial" pitchFamily="34" charset="0"/>
              </a:rPr>
              <a:t>Ejemplo: aun ahora existen actividades destinadas sólo a las mujeres como el bordar y no se concibe como parte de las tareas masculinas el entrar a la cocina para preparar los alimentos de la familia.</a:t>
            </a:r>
          </a:p>
          <a:p>
            <a:pPr algn="just" fontAlgn="auto">
              <a:spcBef>
                <a:spcPts val="0"/>
              </a:spcBef>
              <a:spcAft>
                <a:spcPts val="0"/>
              </a:spcAft>
              <a:defRPr/>
            </a:pPr>
            <a:endParaRPr lang="es-MX" sz="1400" dirty="0"/>
          </a:p>
        </p:txBody>
      </p:sp>
      <p:sp>
        <p:nvSpPr>
          <p:cNvPr id="22537" name="Rectangle 3"/>
          <p:cNvSpPr>
            <a:spLocks noChangeArrowheads="1"/>
          </p:cNvSpPr>
          <p:nvPr/>
        </p:nvSpPr>
        <p:spPr bwMode="auto">
          <a:xfrm>
            <a:off x="1619250" y="4724400"/>
            <a:ext cx="2736850" cy="523875"/>
          </a:xfrm>
          <a:prstGeom prst="rect">
            <a:avLst/>
          </a:prstGeom>
          <a:solidFill>
            <a:srgbClr val="D393FF"/>
          </a:solidFill>
          <a:ln w="9525">
            <a:noFill/>
            <a:miter lim="800000"/>
            <a:headEnd/>
            <a:tailEnd/>
          </a:ln>
        </p:spPr>
        <p:txBody>
          <a:bodyPr anchor="ctr">
            <a:spAutoFit/>
          </a:bodyPr>
          <a:lstStyle/>
          <a:p>
            <a:pPr algn="just"/>
            <a:r>
              <a:rPr lang="es-MX" sz="1400">
                <a:solidFill>
                  <a:srgbClr val="000000"/>
                </a:solidFill>
              </a:rPr>
              <a:t>Ejemplo: sólo las mujeres pueden producir óvulos</a:t>
            </a:r>
            <a:endParaRPr lang="es-MX" sz="1400"/>
          </a:p>
        </p:txBody>
      </p:sp>
      <p:sp>
        <p:nvSpPr>
          <p:cNvPr id="22538" name="14 CuadroTexto"/>
          <p:cNvSpPr txBox="1">
            <a:spLocks noChangeArrowheads="1"/>
          </p:cNvSpPr>
          <p:nvPr/>
        </p:nvSpPr>
        <p:spPr bwMode="auto">
          <a:xfrm>
            <a:off x="4572000" y="44450"/>
            <a:ext cx="863600" cy="1570038"/>
          </a:xfrm>
          <a:prstGeom prst="rect">
            <a:avLst/>
          </a:prstGeom>
          <a:noFill/>
          <a:ln w="9525">
            <a:noFill/>
            <a:miter lim="800000"/>
            <a:headEnd/>
            <a:tailEnd/>
          </a:ln>
        </p:spPr>
        <p:txBody>
          <a:bodyPr>
            <a:spAutoFit/>
          </a:bodyPr>
          <a:lstStyle/>
          <a:p>
            <a:r>
              <a:rPr lang="es-MX" sz="9600">
                <a:latin typeface="Gill Sans MT" pitchFamily="34" charset="0"/>
              </a:rPr>
              <a:t>=</a:t>
            </a:r>
          </a:p>
        </p:txBody>
      </p:sp>
      <p:sp>
        <p:nvSpPr>
          <p:cNvPr id="22539" name="15 CuadroTexto"/>
          <p:cNvSpPr txBox="1">
            <a:spLocks noChangeArrowheads="1"/>
          </p:cNvSpPr>
          <p:nvPr/>
        </p:nvSpPr>
        <p:spPr bwMode="auto">
          <a:xfrm>
            <a:off x="4787900" y="0"/>
            <a:ext cx="936625" cy="1570038"/>
          </a:xfrm>
          <a:prstGeom prst="rect">
            <a:avLst/>
          </a:prstGeom>
          <a:noFill/>
          <a:ln w="9525">
            <a:noFill/>
            <a:miter lim="800000"/>
            <a:headEnd/>
            <a:tailEnd/>
          </a:ln>
        </p:spPr>
        <p:txBody>
          <a:bodyPr>
            <a:spAutoFit/>
          </a:bodyPr>
          <a:lstStyle/>
          <a:p>
            <a:r>
              <a:rPr lang="es-MX" sz="9600">
                <a:latin typeface="Gill Sans MT" pitchFamily="34" charset="0"/>
              </a:rPr>
              <a:t>/</a:t>
            </a:r>
          </a:p>
        </p:txBody>
      </p:sp>
    </p:spTree>
    <p:extLst>
      <p:ext uri="{BB962C8B-B14F-4D97-AF65-F5344CB8AC3E}">
        <p14:creationId xmlns:p14="http://schemas.microsoft.com/office/powerpoint/2010/main" val="188314858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11 Diagrama"/>
          <p:cNvGraphicFramePr/>
          <p:nvPr>
            <p:extLst>
              <p:ext uri="{D42A27DB-BD31-4B8C-83A1-F6EECF244321}">
                <p14:modId xmlns:p14="http://schemas.microsoft.com/office/powerpoint/2010/main" val="2175134831"/>
              </p:ext>
            </p:extLst>
          </p:nvPr>
        </p:nvGraphicFramePr>
        <p:xfrm>
          <a:off x="1259632" y="404664"/>
          <a:ext cx="7344816" cy="60932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5 Título"/>
          <p:cNvSpPr>
            <a:spLocks noGrp="1"/>
          </p:cNvSpPr>
          <p:nvPr>
            <p:ph type="title"/>
          </p:nvPr>
        </p:nvSpPr>
        <p:spPr>
          <a:xfrm>
            <a:off x="1517900" y="69490"/>
            <a:ext cx="3063875" cy="849313"/>
          </a:xfrm>
        </p:spPr>
        <p:txBody>
          <a:bodyPr/>
          <a:lstStyle/>
          <a:p>
            <a:pPr fontAlgn="auto">
              <a:spcAft>
                <a:spcPts val="0"/>
              </a:spcAft>
              <a:defRPr/>
            </a:pPr>
            <a:r>
              <a:rPr lang="es-MX" dirty="0" smtClean="0">
                <a:solidFill>
                  <a:schemeClr val="tx1"/>
                </a:solidFill>
              </a:rPr>
              <a:t>Género</a:t>
            </a:r>
            <a:endParaRPr lang="es-MX" dirty="0">
              <a:solidFill>
                <a:schemeClr val="tx1"/>
              </a:solidFill>
            </a:endParaRPr>
          </a:p>
        </p:txBody>
      </p:sp>
    </p:spTree>
    <p:extLst>
      <p:ext uri="{BB962C8B-B14F-4D97-AF65-F5344CB8AC3E}">
        <p14:creationId xmlns:p14="http://schemas.microsoft.com/office/powerpoint/2010/main" val="26053556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5 Título"/>
          <p:cNvSpPr>
            <a:spLocks noGrp="1"/>
          </p:cNvSpPr>
          <p:nvPr>
            <p:ph type="title"/>
          </p:nvPr>
        </p:nvSpPr>
        <p:spPr>
          <a:xfrm>
            <a:off x="1619250" y="281717"/>
            <a:ext cx="5832475" cy="850900"/>
          </a:xfrm>
        </p:spPr>
        <p:txBody>
          <a:bodyPr/>
          <a:lstStyle/>
          <a:p>
            <a:pPr fontAlgn="auto">
              <a:spcAft>
                <a:spcPts val="0"/>
              </a:spcAft>
              <a:defRPr/>
            </a:pPr>
            <a:r>
              <a:rPr lang="es-MX" dirty="0" smtClean="0">
                <a:solidFill>
                  <a:schemeClr val="tx1"/>
                </a:solidFill>
              </a:rPr>
              <a:t>Perspectiva de género</a:t>
            </a:r>
            <a:endParaRPr lang="es-MX" dirty="0">
              <a:solidFill>
                <a:schemeClr val="tx1"/>
              </a:solidFill>
            </a:endParaRPr>
          </a:p>
        </p:txBody>
      </p:sp>
      <p:pic>
        <p:nvPicPr>
          <p:cNvPr id="9218" name="Picture 2" descr="http://t1.gstatic.com/images?q=tbn:ANd9GcQbyi7VSXTp45Nc17X7C3wpX1mOIbCybA75vij41i0iGcUjGLGi"/>
          <p:cNvPicPr>
            <a:picLocks noChangeAspect="1" noChangeArrowheads="1"/>
          </p:cNvPicPr>
          <p:nvPr/>
        </p:nvPicPr>
        <p:blipFill>
          <a:blip r:embed="rId2" cstate="print"/>
          <a:srcRect/>
          <a:stretch>
            <a:fillRect/>
          </a:stretch>
        </p:blipFill>
        <p:spPr bwMode="auto">
          <a:xfrm>
            <a:off x="5796136" y="1916832"/>
            <a:ext cx="2689887" cy="2808312"/>
          </a:xfrm>
          <a:prstGeom prst="ellipse">
            <a:avLst/>
          </a:prstGeom>
          <a:ln>
            <a:noFill/>
          </a:ln>
          <a:effectLst>
            <a:softEdge rad="112500"/>
          </a:effectLst>
        </p:spPr>
      </p:pic>
      <p:sp>
        <p:nvSpPr>
          <p:cNvPr id="12" name="11 CuadroTexto"/>
          <p:cNvSpPr txBox="1"/>
          <p:nvPr/>
        </p:nvSpPr>
        <p:spPr>
          <a:xfrm>
            <a:off x="1619250" y="1700213"/>
            <a:ext cx="4608513" cy="4094162"/>
          </a:xfrm>
          <a:prstGeom prst="rect">
            <a:avLst/>
          </a:prstGeom>
          <a:noFill/>
        </p:spPr>
        <p:txBody>
          <a:bodyPr>
            <a:spAutoFit/>
          </a:bodyPr>
          <a:lstStyle/>
          <a:p>
            <a:pPr indent="903288" fontAlgn="auto">
              <a:spcBef>
                <a:spcPts val="0"/>
              </a:spcBef>
              <a:spcAft>
                <a:spcPts val="0"/>
              </a:spcAft>
              <a:defRPr/>
            </a:pPr>
            <a:r>
              <a:rPr lang="es-MX" sz="2000" dirty="0">
                <a:latin typeface="Arial" pitchFamily="34" charset="0"/>
                <a:cs typeface="Arial" pitchFamily="34" charset="0"/>
              </a:rPr>
              <a:t>Es una mirada analítica que 	indaga y explica </a:t>
            </a:r>
            <a:r>
              <a:rPr lang="es-MX" sz="2000" b="1" dirty="0">
                <a:effectLst>
                  <a:outerShdw blurRad="38100" dist="38100" dir="2700000" algn="tl">
                    <a:srgbClr val="000000">
                      <a:alpha val="43137"/>
                    </a:srgbClr>
                  </a:outerShdw>
                </a:effectLst>
                <a:latin typeface="Arial" pitchFamily="34" charset="0"/>
                <a:cs typeface="Arial" pitchFamily="34" charset="0"/>
              </a:rPr>
              <a:t>cómo</a:t>
            </a:r>
            <a:r>
              <a:rPr lang="es-MX" sz="2000" dirty="0">
                <a:latin typeface="Arial" pitchFamily="34" charset="0"/>
                <a:cs typeface="Arial" pitchFamily="34" charset="0"/>
              </a:rPr>
              <a:t> las 	sociedades </a:t>
            </a:r>
          </a:p>
          <a:p>
            <a:pPr fontAlgn="auto">
              <a:spcBef>
                <a:spcPts val="0"/>
              </a:spcBef>
              <a:spcAft>
                <a:spcPts val="0"/>
              </a:spcAft>
              <a:defRPr/>
            </a:pPr>
            <a:r>
              <a:rPr lang="es-MX" sz="2000" dirty="0">
                <a:latin typeface="Arial" pitchFamily="34" charset="0"/>
                <a:cs typeface="Arial" pitchFamily="34" charset="0"/>
              </a:rPr>
              <a:t>	</a:t>
            </a:r>
            <a:r>
              <a:rPr lang="es-MX" sz="2000" b="1" dirty="0">
                <a:effectLst>
                  <a:outerShdw blurRad="38100" dist="38100" dir="2700000" algn="tl">
                    <a:srgbClr val="000000">
                      <a:alpha val="43137"/>
                    </a:srgbClr>
                  </a:outerShdw>
                </a:effectLst>
                <a:latin typeface="Arial" pitchFamily="34" charset="0"/>
                <a:cs typeface="Arial" pitchFamily="34" charset="0"/>
              </a:rPr>
              <a:t>construyen </a:t>
            </a:r>
            <a:r>
              <a:rPr lang="es-MX" sz="2000" dirty="0">
                <a:latin typeface="Arial" pitchFamily="34" charset="0"/>
                <a:cs typeface="Arial" pitchFamily="34" charset="0"/>
              </a:rPr>
              <a:t>sus reglas, </a:t>
            </a:r>
          </a:p>
          <a:p>
            <a:pPr fontAlgn="auto">
              <a:spcBef>
                <a:spcPts val="0"/>
              </a:spcBef>
              <a:spcAft>
                <a:spcPts val="0"/>
              </a:spcAft>
              <a:defRPr/>
            </a:pPr>
            <a:r>
              <a:rPr lang="es-MX" sz="2000" dirty="0">
                <a:latin typeface="Arial" pitchFamily="34" charset="0"/>
                <a:cs typeface="Arial" pitchFamily="34" charset="0"/>
              </a:rPr>
              <a:t>	valores, prácticas, </a:t>
            </a:r>
          </a:p>
          <a:p>
            <a:pPr fontAlgn="auto">
              <a:spcBef>
                <a:spcPts val="0"/>
              </a:spcBef>
              <a:spcAft>
                <a:spcPts val="0"/>
              </a:spcAft>
              <a:defRPr/>
            </a:pPr>
            <a:r>
              <a:rPr lang="es-MX" sz="2000" dirty="0">
                <a:latin typeface="Arial" pitchFamily="34" charset="0"/>
                <a:cs typeface="Arial" pitchFamily="34" charset="0"/>
              </a:rPr>
              <a:t>	procesos y subjetividad,</a:t>
            </a:r>
          </a:p>
          <a:p>
            <a:pPr fontAlgn="auto">
              <a:spcBef>
                <a:spcPts val="0"/>
              </a:spcBef>
              <a:spcAft>
                <a:spcPts val="0"/>
              </a:spcAft>
              <a:defRPr/>
            </a:pPr>
            <a:r>
              <a:rPr lang="es-MX" sz="2000" dirty="0">
                <a:latin typeface="Arial" pitchFamily="34" charset="0"/>
                <a:cs typeface="Arial" pitchFamily="34" charset="0"/>
              </a:rPr>
              <a:t> 	dándole un </a:t>
            </a:r>
            <a:r>
              <a:rPr lang="es-MX" sz="2000" b="1" dirty="0">
                <a:effectLst>
                  <a:outerShdw blurRad="38100" dist="38100" dir="2700000" algn="tl">
                    <a:srgbClr val="000000">
                      <a:alpha val="43137"/>
                    </a:srgbClr>
                  </a:outerShdw>
                </a:effectLst>
                <a:latin typeface="Arial" pitchFamily="34" charset="0"/>
                <a:cs typeface="Arial" pitchFamily="34" charset="0"/>
              </a:rPr>
              <a:t>nuevo</a:t>
            </a:r>
          </a:p>
          <a:p>
            <a:pPr fontAlgn="auto">
              <a:spcBef>
                <a:spcPts val="0"/>
              </a:spcBef>
              <a:spcAft>
                <a:spcPts val="0"/>
              </a:spcAft>
              <a:defRPr/>
            </a:pPr>
            <a:r>
              <a:rPr lang="es-MX" sz="2000" b="1" dirty="0">
                <a:effectLst>
                  <a:outerShdw blurRad="38100" dist="38100" dir="2700000" algn="tl">
                    <a:srgbClr val="000000">
                      <a:alpha val="43137"/>
                    </a:srgbClr>
                  </a:outerShdw>
                </a:effectLst>
                <a:latin typeface="Arial" pitchFamily="34" charset="0"/>
                <a:cs typeface="Arial" pitchFamily="34" charset="0"/>
              </a:rPr>
              <a:t> 	sentido</a:t>
            </a:r>
            <a:r>
              <a:rPr lang="es-MX" sz="2000" dirty="0">
                <a:latin typeface="Arial" pitchFamily="34" charset="0"/>
                <a:cs typeface="Arial" pitchFamily="34" charset="0"/>
              </a:rPr>
              <a:t> a lo que son las</a:t>
            </a:r>
          </a:p>
          <a:p>
            <a:pPr fontAlgn="auto">
              <a:spcBef>
                <a:spcPts val="0"/>
              </a:spcBef>
              <a:spcAft>
                <a:spcPts val="0"/>
              </a:spcAft>
              <a:defRPr/>
            </a:pPr>
            <a:r>
              <a:rPr lang="es-MX" sz="2000" dirty="0">
                <a:latin typeface="Arial" pitchFamily="34" charset="0"/>
                <a:cs typeface="Arial" pitchFamily="34" charset="0"/>
              </a:rPr>
              <a:t> 	</a:t>
            </a:r>
            <a:r>
              <a:rPr lang="es-MX" sz="2000" b="1" dirty="0">
                <a:effectLst>
                  <a:outerShdw blurRad="38100" dist="38100" dir="2700000" algn="tl">
                    <a:srgbClr val="000000">
                      <a:alpha val="43137"/>
                    </a:srgbClr>
                  </a:outerShdw>
                </a:effectLst>
                <a:latin typeface="Arial" pitchFamily="34" charset="0"/>
                <a:cs typeface="Arial" pitchFamily="34" charset="0"/>
              </a:rPr>
              <a:t>mujeres y los hombres </a:t>
            </a:r>
            <a:r>
              <a:rPr lang="es-MX" sz="2000" dirty="0">
                <a:latin typeface="Arial" pitchFamily="34" charset="0"/>
                <a:cs typeface="Arial" pitchFamily="34" charset="0"/>
              </a:rPr>
              <a:t>y a 	las relaciones que se 	producen entre ambos.</a:t>
            </a:r>
          </a:p>
          <a:p>
            <a:pPr fontAlgn="auto">
              <a:spcBef>
                <a:spcPts val="0"/>
              </a:spcBef>
              <a:spcAft>
                <a:spcPts val="0"/>
              </a:spcAft>
              <a:defRPr/>
            </a:pPr>
            <a:endParaRPr lang="es-MX" sz="2000" dirty="0">
              <a:latin typeface="Arial" pitchFamily="34" charset="0"/>
              <a:cs typeface="Arial" pitchFamily="34" charset="0"/>
            </a:endParaRPr>
          </a:p>
          <a:p>
            <a:pPr fontAlgn="auto">
              <a:spcBef>
                <a:spcPts val="0"/>
              </a:spcBef>
              <a:spcAft>
                <a:spcPts val="0"/>
              </a:spcAft>
              <a:defRPr/>
            </a:pPr>
            <a:endParaRPr lang="es-MX" sz="2000" dirty="0">
              <a:latin typeface="Arial" pitchFamily="34" charset="0"/>
              <a:cs typeface="Arial" pitchFamily="34" charset="0"/>
            </a:endParaRPr>
          </a:p>
        </p:txBody>
      </p:sp>
    </p:spTree>
    <p:extLst>
      <p:ext uri="{BB962C8B-B14F-4D97-AF65-F5344CB8AC3E}">
        <p14:creationId xmlns:p14="http://schemas.microsoft.com/office/powerpoint/2010/main" val="2603793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5 Título"/>
          <p:cNvSpPr>
            <a:spLocks noGrp="1"/>
          </p:cNvSpPr>
          <p:nvPr>
            <p:ph type="title"/>
          </p:nvPr>
        </p:nvSpPr>
        <p:spPr>
          <a:xfrm>
            <a:off x="1403350" y="226514"/>
            <a:ext cx="5832475" cy="850900"/>
          </a:xfrm>
        </p:spPr>
        <p:txBody>
          <a:bodyPr/>
          <a:lstStyle/>
          <a:p>
            <a:pPr fontAlgn="auto">
              <a:spcAft>
                <a:spcPts val="0"/>
              </a:spcAft>
              <a:defRPr/>
            </a:pPr>
            <a:r>
              <a:rPr lang="es-MX" dirty="0" smtClean="0">
                <a:solidFill>
                  <a:schemeClr val="tx1"/>
                </a:solidFill>
              </a:rPr>
              <a:t>¿Qué busca ? </a:t>
            </a:r>
            <a:endParaRPr lang="es-MX" dirty="0">
              <a:solidFill>
                <a:schemeClr val="tx1"/>
              </a:solidFill>
            </a:endParaRPr>
          </a:p>
        </p:txBody>
      </p:sp>
      <p:sp>
        <p:nvSpPr>
          <p:cNvPr id="5" name="4 Marcador de número de diapositiva"/>
          <p:cNvSpPr>
            <a:spLocks noGrp="1"/>
          </p:cNvSpPr>
          <p:nvPr>
            <p:ph type="sldNum" sz="quarter" idx="12"/>
          </p:nvPr>
        </p:nvSpPr>
        <p:spPr/>
        <p:txBody>
          <a:bodyPr/>
          <a:lstStyle/>
          <a:p>
            <a:pPr>
              <a:defRPr/>
            </a:pPr>
            <a:fld id="{BCF1EB98-5EB1-4A78-BA49-7EBF01252036}" type="slidenum">
              <a:rPr lang="es-MX"/>
              <a:pPr>
                <a:defRPr/>
              </a:pPr>
              <a:t>34</a:t>
            </a:fld>
            <a:endParaRPr lang="es-MX"/>
          </a:p>
        </p:txBody>
      </p:sp>
      <p:sp>
        <p:nvSpPr>
          <p:cNvPr id="29700" name="8 CuadroTexto"/>
          <p:cNvSpPr txBox="1">
            <a:spLocks noChangeArrowheads="1"/>
          </p:cNvSpPr>
          <p:nvPr/>
        </p:nvSpPr>
        <p:spPr bwMode="auto">
          <a:xfrm>
            <a:off x="1403350" y="1341438"/>
            <a:ext cx="2089150" cy="400050"/>
          </a:xfrm>
          <a:prstGeom prst="rect">
            <a:avLst/>
          </a:prstGeom>
          <a:noFill/>
          <a:ln w="9525">
            <a:noFill/>
            <a:miter lim="800000"/>
            <a:headEnd/>
            <a:tailEnd/>
          </a:ln>
        </p:spPr>
        <p:txBody>
          <a:bodyPr>
            <a:spAutoFit/>
          </a:bodyPr>
          <a:lstStyle/>
          <a:p>
            <a:r>
              <a:rPr lang="es-MX" sz="2000" b="1" dirty="0"/>
              <a:t>Desnaturalizar</a:t>
            </a:r>
          </a:p>
        </p:txBody>
      </p:sp>
      <p:sp>
        <p:nvSpPr>
          <p:cNvPr id="10" name="9 Flecha derecha"/>
          <p:cNvSpPr/>
          <p:nvPr/>
        </p:nvSpPr>
        <p:spPr>
          <a:xfrm>
            <a:off x="3924300" y="1355725"/>
            <a:ext cx="1295400" cy="48895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latin typeface="Arial" pitchFamily="34" charset="0"/>
              <a:cs typeface="Arial" pitchFamily="34" charset="0"/>
            </a:endParaRPr>
          </a:p>
        </p:txBody>
      </p:sp>
      <p:sp>
        <p:nvSpPr>
          <p:cNvPr id="11" name="10 Rectángulo redondeado"/>
          <p:cNvSpPr/>
          <p:nvPr/>
        </p:nvSpPr>
        <p:spPr>
          <a:xfrm>
            <a:off x="5508625" y="1052513"/>
            <a:ext cx="3384550" cy="122396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MX" dirty="0">
                <a:solidFill>
                  <a:schemeClr val="bg1"/>
                </a:solidFill>
                <a:latin typeface="Arial" pitchFamily="34" charset="0"/>
                <a:cs typeface="Arial" pitchFamily="34" charset="0"/>
              </a:rPr>
              <a:t>Lo natural  está dado por el sexo, lo demás es </a:t>
            </a:r>
            <a:r>
              <a:rPr lang="es-MX" dirty="0" smtClean="0">
                <a:solidFill>
                  <a:schemeClr val="bg1"/>
                </a:solidFill>
                <a:latin typeface="Arial" pitchFamily="34" charset="0"/>
                <a:cs typeface="Arial" pitchFamily="34" charset="0"/>
              </a:rPr>
              <a:t>construido.</a:t>
            </a:r>
            <a:endParaRPr lang="es-MX" dirty="0">
              <a:solidFill>
                <a:schemeClr val="bg1"/>
              </a:solidFill>
              <a:latin typeface="Arial" pitchFamily="34" charset="0"/>
              <a:cs typeface="Arial" pitchFamily="34" charset="0"/>
            </a:endParaRPr>
          </a:p>
        </p:txBody>
      </p:sp>
      <p:sp>
        <p:nvSpPr>
          <p:cNvPr id="29703" name="11 CuadroTexto"/>
          <p:cNvSpPr txBox="1">
            <a:spLocks noChangeArrowheads="1"/>
          </p:cNvSpPr>
          <p:nvPr/>
        </p:nvSpPr>
        <p:spPr bwMode="auto">
          <a:xfrm>
            <a:off x="1403350" y="2636838"/>
            <a:ext cx="2089150" cy="400050"/>
          </a:xfrm>
          <a:prstGeom prst="rect">
            <a:avLst/>
          </a:prstGeom>
          <a:noFill/>
          <a:ln w="9525">
            <a:noFill/>
            <a:miter lim="800000"/>
            <a:headEnd/>
            <a:tailEnd/>
          </a:ln>
        </p:spPr>
        <p:txBody>
          <a:bodyPr>
            <a:spAutoFit/>
          </a:bodyPr>
          <a:lstStyle/>
          <a:p>
            <a:r>
              <a:rPr lang="es-MX" sz="2000" b="1" dirty="0"/>
              <a:t>Comprender</a:t>
            </a:r>
          </a:p>
        </p:txBody>
      </p:sp>
      <p:sp>
        <p:nvSpPr>
          <p:cNvPr id="13" name="12 Flecha derecha"/>
          <p:cNvSpPr/>
          <p:nvPr/>
        </p:nvSpPr>
        <p:spPr>
          <a:xfrm>
            <a:off x="3924300" y="2636838"/>
            <a:ext cx="1295400" cy="488950"/>
          </a:xfrm>
          <a:prstGeom prst="rightArrow">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latin typeface="Arial" pitchFamily="34" charset="0"/>
              <a:cs typeface="Arial" pitchFamily="34" charset="0"/>
            </a:endParaRPr>
          </a:p>
        </p:txBody>
      </p:sp>
      <p:sp>
        <p:nvSpPr>
          <p:cNvPr id="14" name="13 Rectángulo redondeado"/>
          <p:cNvSpPr/>
          <p:nvPr/>
        </p:nvSpPr>
        <p:spPr>
          <a:xfrm>
            <a:off x="5508625" y="2349500"/>
            <a:ext cx="3384550" cy="1223963"/>
          </a:xfrm>
          <a:prstGeom prst="round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MX" dirty="0">
                <a:solidFill>
                  <a:schemeClr val="bg1"/>
                </a:solidFill>
                <a:latin typeface="Arial" pitchFamily="34" charset="0"/>
                <a:cs typeface="Arial" pitchFamily="34" charset="0"/>
              </a:rPr>
              <a:t>Cómo las diferencias biológicas se convierten en desigualdades </a:t>
            </a:r>
            <a:r>
              <a:rPr lang="es-MX" dirty="0" smtClean="0">
                <a:solidFill>
                  <a:schemeClr val="bg1"/>
                </a:solidFill>
                <a:latin typeface="Arial" pitchFamily="34" charset="0"/>
                <a:cs typeface="Arial" pitchFamily="34" charset="0"/>
              </a:rPr>
              <a:t>sociales.</a:t>
            </a:r>
            <a:endParaRPr lang="es-MX" dirty="0">
              <a:solidFill>
                <a:schemeClr val="bg1"/>
              </a:solidFill>
              <a:latin typeface="Arial" pitchFamily="34" charset="0"/>
              <a:cs typeface="Arial" pitchFamily="34" charset="0"/>
            </a:endParaRPr>
          </a:p>
        </p:txBody>
      </p:sp>
      <p:sp>
        <p:nvSpPr>
          <p:cNvPr id="29706" name="14 CuadroTexto"/>
          <p:cNvSpPr txBox="1">
            <a:spLocks noChangeArrowheads="1"/>
          </p:cNvSpPr>
          <p:nvPr/>
        </p:nvSpPr>
        <p:spPr bwMode="auto">
          <a:xfrm>
            <a:off x="1403350" y="3933825"/>
            <a:ext cx="2089150" cy="400050"/>
          </a:xfrm>
          <a:prstGeom prst="rect">
            <a:avLst/>
          </a:prstGeom>
          <a:noFill/>
          <a:ln w="9525">
            <a:noFill/>
            <a:miter lim="800000"/>
            <a:headEnd/>
            <a:tailEnd/>
          </a:ln>
        </p:spPr>
        <p:txBody>
          <a:bodyPr>
            <a:spAutoFit/>
          </a:bodyPr>
          <a:lstStyle/>
          <a:p>
            <a:r>
              <a:rPr lang="es-MX" sz="2000" b="1" dirty="0"/>
              <a:t>Identificar</a:t>
            </a:r>
          </a:p>
        </p:txBody>
      </p:sp>
      <p:sp>
        <p:nvSpPr>
          <p:cNvPr id="16" name="15 Flecha derecha"/>
          <p:cNvSpPr/>
          <p:nvPr/>
        </p:nvSpPr>
        <p:spPr>
          <a:xfrm>
            <a:off x="3924300" y="3948113"/>
            <a:ext cx="1295400" cy="48895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latin typeface="Arial" pitchFamily="34" charset="0"/>
              <a:cs typeface="Arial" pitchFamily="34" charset="0"/>
            </a:endParaRPr>
          </a:p>
        </p:txBody>
      </p:sp>
      <p:sp>
        <p:nvSpPr>
          <p:cNvPr id="17" name="16 Rectángulo redondeado"/>
          <p:cNvSpPr/>
          <p:nvPr/>
        </p:nvSpPr>
        <p:spPr>
          <a:xfrm>
            <a:off x="5508625" y="3644900"/>
            <a:ext cx="3384550" cy="122396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MX" dirty="0">
                <a:solidFill>
                  <a:schemeClr val="bg1"/>
                </a:solidFill>
                <a:latin typeface="Arial" pitchFamily="34" charset="0"/>
                <a:cs typeface="Arial" pitchFamily="34" charset="0"/>
              </a:rPr>
              <a:t>Vías alternas para modificar la desigualdad y promover la igualdad y </a:t>
            </a:r>
            <a:r>
              <a:rPr lang="es-MX" dirty="0" smtClean="0">
                <a:solidFill>
                  <a:schemeClr val="bg1"/>
                </a:solidFill>
                <a:latin typeface="Arial" pitchFamily="34" charset="0"/>
                <a:cs typeface="Arial" pitchFamily="34" charset="0"/>
              </a:rPr>
              <a:t>equidad.</a:t>
            </a:r>
            <a:endParaRPr lang="es-MX" dirty="0">
              <a:solidFill>
                <a:schemeClr val="bg1"/>
              </a:solidFill>
              <a:latin typeface="Arial" pitchFamily="34" charset="0"/>
              <a:cs typeface="Arial" pitchFamily="34" charset="0"/>
            </a:endParaRPr>
          </a:p>
        </p:txBody>
      </p:sp>
      <p:sp>
        <p:nvSpPr>
          <p:cNvPr id="29709" name="17 CuadroTexto"/>
          <p:cNvSpPr txBox="1">
            <a:spLocks noChangeArrowheads="1"/>
          </p:cNvSpPr>
          <p:nvPr/>
        </p:nvSpPr>
        <p:spPr bwMode="auto">
          <a:xfrm>
            <a:off x="1403350" y="5229225"/>
            <a:ext cx="2089150" cy="400050"/>
          </a:xfrm>
          <a:prstGeom prst="rect">
            <a:avLst/>
          </a:prstGeom>
          <a:noFill/>
          <a:ln w="9525">
            <a:noFill/>
            <a:miter lim="800000"/>
            <a:headEnd/>
            <a:tailEnd/>
          </a:ln>
        </p:spPr>
        <p:txBody>
          <a:bodyPr>
            <a:spAutoFit/>
          </a:bodyPr>
          <a:lstStyle/>
          <a:p>
            <a:r>
              <a:rPr lang="es-MX" sz="2000" b="1" dirty="0"/>
              <a:t>Visibilizar</a:t>
            </a:r>
          </a:p>
        </p:txBody>
      </p:sp>
      <p:sp>
        <p:nvSpPr>
          <p:cNvPr id="19" name="18 Flecha derecha"/>
          <p:cNvSpPr/>
          <p:nvPr/>
        </p:nvSpPr>
        <p:spPr>
          <a:xfrm>
            <a:off x="3924300" y="5229225"/>
            <a:ext cx="1295400" cy="488950"/>
          </a:xfrm>
          <a:prstGeom prst="rightArrow">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latin typeface="Arial" pitchFamily="34" charset="0"/>
              <a:cs typeface="Arial" pitchFamily="34" charset="0"/>
            </a:endParaRPr>
          </a:p>
        </p:txBody>
      </p:sp>
      <p:sp>
        <p:nvSpPr>
          <p:cNvPr id="20" name="19 Rectángulo redondeado"/>
          <p:cNvSpPr/>
          <p:nvPr/>
        </p:nvSpPr>
        <p:spPr>
          <a:xfrm>
            <a:off x="5508625" y="4941888"/>
            <a:ext cx="3384550" cy="1223962"/>
          </a:xfrm>
          <a:prstGeom prst="round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MX" sz="1600" dirty="0">
                <a:solidFill>
                  <a:schemeClr val="bg1"/>
                </a:solidFill>
                <a:latin typeface="Arial" pitchFamily="34" charset="0"/>
                <a:cs typeface="Arial" pitchFamily="34" charset="0"/>
              </a:rPr>
              <a:t>La contribución de las mujeres y su papel, evitando la unicidad de los hombres como representantes de la humanidad.</a:t>
            </a:r>
          </a:p>
        </p:txBody>
      </p:sp>
    </p:spTree>
    <p:extLst>
      <p:ext uri="{BB962C8B-B14F-4D97-AF65-F5344CB8AC3E}">
        <p14:creationId xmlns:p14="http://schemas.microsoft.com/office/powerpoint/2010/main" val="5945759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5 Título"/>
          <p:cNvSpPr>
            <a:spLocks noGrp="1"/>
          </p:cNvSpPr>
          <p:nvPr>
            <p:ph type="title"/>
          </p:nvPr>
        </p:nvSpPr>
        <p:spPr>
          <a:xfrm>
            <a:off x="1365195" y="222195"/>
            <a:ext cx="5832475" cy="850900"/>
          </a:xfrm>
        </p:spPr>
        <p:txBody>
          <a:bodyPr/>
          <a:lstStyle/>
          <a:p>
            <a:pPr fontAlgn="auto">
              <a:spcAft>
                <a:spcPts val="0"/>
              </a:spcAft>
              <a:defRPr/>
            </a:pPr>
            <a:r>
              <a:rPr lang="es-MX" dirty="0" smtClean="0">
                <a:solidFill>
                  <a:schemeClr val="tx1"/>
                </a:solidFill>
              </a:rPr>
              <a:t>¿Qué permite ? </a:t>
            </a:r>
            <a:endParaRPr lang="es-MX" dirty="0">
              <a:solidFill>
                <a:schemeClr val="tx1"/>
              </a:solidFill>
            </a:endParaRPr>
          </a:p>
        </p:txBody>
      </p:sp>
      <p:graphicFrame>
        <p:nvGraphicFramePr>
          <p:cNvPr id="10" name="9 Diagrama"/>
          <p:cNvGraphicFramePr/>
          <p:nvPr>
            <p:extLst>
              <p:ext uri="{D42A27DB-BD31-4B8C-83A1-F6EECF244321}">
                <p14:modId xmlns:p14="http://schemas.microsoft.com/office/powerpoint/2010/main" val="2556550874"/>
              </p:ext>
            </p:extLst>
          </p:nvPr>
        </p:nvGraphicFramePr>
        <p:xfrm>
          <a:off x="1517900" y="626691"/>
          <a:ext cx="7200800" cy="52565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144414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title"/>
          </p:nvPr>
        </p:nvSpPr>
        <p:spPr>
          <a:xfrm>
            <a:off x="1646238" y="1628775"/>
            <a:ext cx="7497762" cy="1143000"/>
          </a:xfrm>
        </p:spPr>
        <p:txBody>
          <a:bodyPr/>
          <a:lstStyle/>
          <a:p>
            <a:pPr fontAlgn="auto">
              <a:spcAft>
                <a:spcPts val="0"/>
              </a:spcAft>
              <a:defRPr/>
            </a:pPr>
            <a:r>
              <a:rPr lang="es-MX" dirty="0" smtClean="0">
                <a:solidFill>
                  <a:schemeClr val="tx1"/>
                </a:solidFill>
              </a:rPr>
              <a:t>2. EQUIDAD DE GÉNERO</a:t>
            </a:r>
            <a:endParaRPr lang="es-MX" dirty="0">
              <a:solidFill>
                <a:schemeClr val="tx1"/>
              </a:solidFill>
            </a:endParaRPr>
          </a:p>
        </p:txBody>
      </p:sp>
      <p:pic>
        <p:nvPicPr>
          <p:cNvPr id="1026" name="Picture 2"/>
          <p:cNvPicPr>
            <a:picLocks noChangeAspect="1" noChangeArrowheads="1"/>
          </p:cNvPicPr>
          <p:nvPr/>
        </p:nvPicPr>
        <p:blipFill>
          <a:blip r:embed="rId2">
            <a:duotone>
              <a:schemeClr val="accent3">
                <a:shade val="45000"/>
                <a:satMod val="135000"/>
              </a:schemeClr>
              <a:prstClr val="white"/>
            </a:duotone>
            <a:extLst/>
          </a:blip>
          <a:srcRect/>
          <a:stretch>
            <a:fillRect/>
          </a:stretch>
        </p:blipFill>
        <p:spPr bwMode="auto">
          <a:xfrm>
            <a:off x="4644008" y="3585195"/>
            <a:ext cx="2466975" cy="1847850"/>
          </a:xfrm>
          <a:prstGeom prst="rect">
            <a:avLst/>
          </a:prstGeom>
          <a:noFill/>
          <a:ln>
            <a:noFill/>
          </a:ln>
          <a:effectLst/>
          <a:extLst/>
        </p:spPr>
      </p:pic>
    </p:spTree>
    <p:extLst>
      <p:ext uri="{BB962C8B-B14F-4D97-AF65-F5344CB8AC3E}">
        <p14:creationId xmlns:p14="http://schemas.microsoft.com/office/powerpoint/2010/main" val="26184860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p:cNvSpPr>
            <a:spLocks noGrp="1" noChangeArrowheads="1"/>
          </p:cNvSpPr>
          <p:nvPr>
            <p:ph type="title"/>
          </p:nvPr>
        </p:nvSpPr>
        <p:spPr>
          <a:xfrm>
            <a:off x="1767000" y="414338"/>
            <a:ext cx="7210425" cy="854075"/>
          </a:xfrm>
        </p:spPr>
        <p:txBody>
          <a:bodyPr/>
          <a:lstStyle/>
          <a:p>
            <a:pPr fontAlgn="auto">
              <a:spcAft>
                <a:spcPts val="0"/>
              </a:spcAft>
              <a:defRPr/>
            </a:pPr>
            <a:r>
              <a:rPr lang="es-MX" sz="2800" b="1" dirty="0" smtClean="0">
                <a:solidFill>
                  <a:schemeClr val="tx1"/>
                </a:solidFill>
              </a:rPr>
              <a:t>Equidad y justicia</a:t>
            </a:r>
            <a:endParaRPr lang="es-ES" sz="2800" b="1" dirty="0" smtClean="0">
              <a:solidFill>
                <a:schemeClr val="tx1"/>
              </a:solidFill>
            </a:endParaRPr>
          </a:p>
        </p:txBody>
      </p:sp>
      <p:sp>
        <p:nvSpPr>
          <p:cNvPr id="5" name="4 Marcador de número de diapositiva"/>
          <p:cNvSpPr>
            <a:spLocks noGrp="1"/>
          </p:cNvSpPr>
          <p:nvPr>
            <p:ph type="sldNum" sz="quarter" idx="12"/>
          </p:nvPr>
        </p:nvSpPr>
        <p:spPr/>
        <p:txBody>
          <a:bodyPr/>
          <a:lstStyle/>
          <a:p>
            <a:pPr>
              <a:defRPr/>
            </a:pPr>
            <a:fld id="{39B57439-2F47-4FA3-A126-F5D17AC12BA4}" type="slidenum">
              <a:rPr lang="es-MX"/>
              <a:pPr>
                <a:defRPr/>
              </a:pPr>
              <a:t>37</a:t>
            </a:fld>
            <a:endParaRPr lang="es-MX"/>
          </a:p>
        </p:txBody>
      </p:sp>
      <p:sp>
        <p:nvSpPr>
          <p:cNvPr id="32772" name="Rectangle 3"/>
          <p:cNvSpPr txBox="1">
            <a:spLocks noChangeArrowheads="1"/>
          </p:cNvSpPr>
          <p:nvPr/>
        </p:nvSpPr>
        <p:spPr bwMode="auto">
          <a:xfrm>
            <a:off x="1487488" y="1484313"/>
            <a:ext cx="7210425" cy="720725"/>
          </a:xfrm>
          <a:prstGeom prst="rect">
            <a:avLst/>
          </a:prstGeom>
          <a:noFill/>
          <a:ln w="9525">
            <a:noFill/>
            <a:miter lim="800000"/>
            <a:headEnd/>
            <a:tailEnd/>
          </a:ln>
        </p:spPr>
        <p:txBody>
          <a:bodyPr/>
          <a:lstStyle/>
          <a:p>
            <a:pPr marL="365125" indent="-282575">
              <a:spcBef>
                <a:spcPts val="600"/>
              </a:spcBef>
              <a:buClr>
                <a:schemeClr val="accent1"/>
              </a:buClr>
              <a:buSzPct val="80000"/>
            </a:pPr>
            <a:r>
              <a:rPr lang="es-MX" sz="3200" dirty="0">
                <a:latin typeface="Gill Sans MT" pitchFamily="34" charset="0"/>
              </a:rPr>
              <a:t>Camino para llegar a la justicia</a:t>
            </a:r>
          </a:p>
          <a:p>
            <a:pPr marL="365125" indent="-282575">
              <a:spcBef>
                <a:spcPts val="600"/>
              </a:spcBef>
              <a:buClr>
                <a:schemeClr val="accent1"/>
              </a:buClr>
              <a:buSzPct val="80000"/>
            </a:pPr>
            <a:endParaRPr lang="es-ES" sz="3200" dirty="0">
              <a:latin typeface="Gill Sans MT" pitchFamily="34" charset="0"/>
            </a:endParaRPr>
          </a:p>
        </p:txBody>
      </p:sp>
      <p:pic>
        <p:nvPicPr>
          <p:cNvPr id="32773" name="Picture 4" descr="justicia-e-igualda2"/>
          <p:cNvPicPr>
            <a:picLocks noChangeAspect="1" noChangeArrowheads="1"/>
          </p:cNvPicPr>
          <p:nvPr/>
        </p:nvPicPr>
        <p:blipFill>
          <a:blip r:embed="rId2"/>
          <a:srcRect/>
          <a:stretch>
            <a:fillRect/>
          </a:stretch>
        </p:blipFill>
        <p:spPr bwMode="auto">
          <a:xfrm>
            <a:off x="1800225" y="2420938"/>
            <a:ext cx="6516688" cy="4160837"/>
          </a:xfrm>
          <a:prstGeom prst="rect">
            <a:avLst/>
          </a:prstGeom>
          <a:noFill/>
          <a:ln w="76200" cmpd="tri">
            <a:solidFill>
              <a:schemeClr val="folHlink"/>
            </a:solidFill>
            <a:miter lim="800000"/>
            <a:headEnd/>
            <a:tailEnd/>
          </a:ln>
        </p:spPr>
      </p:pic>
    </p:spTree>
    <p:extLst>
      <p:ext uri="{BB962C8B-B14F-4D97-AF65-F5344CB8AC3E}">
        <p14:creationId xmlns:p14="http://schemas.microsoft.com/office/powerpoint/2010/main" val="2584552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title"/>
          </p:nvPr>
        </p:nvSpPr>
        <p:spPr>
          <a:xfrm>
            <a:off x="1258888" y="188913"/>
            <a:ext cx="6265862" cy="1143000"/>
          </a:xfrm>
        </p:spPr>
        <p:txBody>
          <a:bodyPr/>
          <a:lstStyle/>
          <a:p>
            <a:pPr fontAlgn="auto">
              <a:spcAft>
                <a:spcPts val="0"/>
              </a:spcAft>
              <a:defRPr/>
            </a:pPr>
            <a:r>
              <a:rPr lang="es-MX" sz="3200" dirty="0" smtClean="0">
                <a:solidFill>
                  <a:schemeClr val="tx1"/>
                </a:solidFill>
              </a:rPr>
              <a:t>ACCIONES AFIRMATIVAS</a:t>
            </a:r>
            <a:endParaRPr lang="es-MX" sz="3200" dirty="0">
              <a:solidFill>
                <a:schemeClr val="tx1"/>
              </a:solidFill>
            </a:endParaRPr>
          </a:p>
        </p:txBody>
      </p:sp>
      <p:sp>
        <p:nvSpPr>
          <p:cNvPr id="3" name="2 CuadroTexto"/>
          <p:cNvSpPr txBox="1"/>
          <p:nvPr/>
        </p:nvSpPr>
        <p:spPr>
          <a:xfrm>
            <a:off x="1763713" y="1311275"/>
            <a:ext cx="2016125" cy="461963"/>
          </a:xfrm>
          <a:prstGeom prst="rect">
            <a:avLst/>
          </a:prstGeom>
          <a:noFill/>
        </p:spPr>
        <p:txBody>
          <a:bodyPr>
            <a:spAutoFit/>
          </a:bodyPr>
          <a:lstStyle/>
          <a:p>
            <a:pPr fontAlgn="auto">
              <a:spcBef>
                <a:spcPts val="0"/>
              </a:spcBef>
              <a:spcAft>
                <a:spcPts val="0"/>
              </a:spcAft>
              <a:defRPr/>
            </a:pPr>
            <a:r>
              <a:rPr lang="es-MX" sz="2400" b="1" dirty="0" smtClean="0">
                <a:effectLst>
                  <a:outerShdw blurRad="38100" dist="38100" dir="2700000" algn="tl">
                    <a:srgbClr val="000000">
                      <a:alpha val="43137"/>
                    </a:srgbClr>
                  </a:outerShdw>
                </a:effectLst>
                <a:latin typeface="+mn-lt"/>
                <a:cs typeface="+mn-cs"/>
              </a:rPr>
              <a:t>¿Qué </a:t>
            </a:r>
            <a:r>
              <a:rPr lang="es-MX" sz="2400" b="1" dirty="0">
                <a:effectLst>
                  <a:outerShdw blurRad="38100" dist="38100" dir="2700000" algn="tl">
                    <a:srgbClr val="000000">
                      <a:alpha val="43137"/>
                    </a:srgbClr>
                  </a:outerShdw>
                </a:effectLst>
                <a:latin typeface="+mn-lt"/>
                <a:cs typeface="+mn-cs"/>
              </a:rPr>
              <a:t>son?</a:t>
            </a:r>
          </a:p>
        </p:txBody>
      </p:sp>
      <p:sp>
        <p:nvSpPr>
          <p:cNvPr id="4" name="3 Rectángulo redondeado"/>
          <p:cNvSpPr/>
          <p:nvPr/>
        </p:nvSpPr>
        <p:spPr>
          <a:xfrm>
            <a:off x="2915816" y="1988840"/>
            <a:ext cx="4968552" cy="2448272"/>
          </a:xfrm>
          <a:prstGeom prst="roundRect">
            <a:avLst/>
          </a:prstGeom>
        </p:spPr>
        <p:style>
          <a:lnRef idx="1">
            <a:schemeClr val="accent1"/>
          </a:lnRef>
          <a:fillRef idx="2">
            <a:schemeClr val="accent1"/>
          </a:fillRef>
          <a:effectRef idx="1">
            <a:schemeClr val="accent1"/>
          </a:effectRef>
          <a:fontRef idx="minor">
            <a:schemeClr val="dk1"/>
          </a:fontRef>
        </p:style>
        <p:txBody>
          <a:bodyPr anchor="ctr"/>
          <a:lstStyle/>
          <a:p>
            <a:pPr algn="just" fontAlgn="auto">
              <a:spcBef>
                <a:spcPts val="0"/>
              </a:spcBef>
              <a:spcAft>
                <a:spcPts val="0"/>
              </a:spcAft>
              <a:defRPr/>
            </a:pPr>
            <a:r>
              <a:rPr lang="es-ES" dirty="0"/>
              <a:t>Son aquellas </a:t>
            </a:r>
            <a:r>
              <a:rPr lang="es-ES" b="1" dirty="0">
                <a:solidFill>
                  <a:srgbClr val="FF0000"/>
                </a:solidFill>
              </a:rPr>
              <a:t>medidas temporales </a:t>
            </a:r>
            <a:r>
              <a:rPr lang="es-ES" dirty="0"/>
              <a:t>especiales de índole legislativa, administrativa, económica, de política pública, entre otras, utilizadas </a:t>
            </a:r>
            <a:r>
              <a:rPr lang="es-ES" b="1" dirty="0">
                <a:solidFill>
                  <a:srgbClr val="FF0000"/>
                </a:solidFill>
              </a:rPr>
              <a:t>para reducir o eliminar</a:t>
            </a:r>
            <a:r>
              <a:rPr lang="es-ES" dirty="0"/>
              <a:t> las condiciones que originan o facilitan se perpetúe </a:t>
            </a:r>
            <a:r>
              <a:rPr lang="es-ES" b="1" dirty="0">
                <a:solidFill>
                  <a:srgbClr val="FF0000"/>
                </a:solidFill>
              </a:rPr>
              <a:t>la desigualdad y la discriminación.</a:t>
            </a:r>
            <a:r>
              <a:rPr lang="es-MX" b="1" dirty="0">
                <a:solidFill>
                  <a:srgbClr val="FF0000"/>
                </a:solidFill>
              </a:rPr>
              <a:t> </a:t>
            </a:r>
          </a:p>
        </p:txBody>
      </p:sp>
    </p:spTree>
    <p:extLst>
      <p:ext uri="{BB962C8B-B14F-4D97-AF65-F5344CB8AC3E}">
        <p14:creationId xmlns:p14="http://schemas.microsoft.com/office/powerpoint/2010/main" val="3621979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5 Título"/>
          <p:cNvSpPr>
            <a:spLocks noGrp="1"/>
          </p:cNvSpPr>
          <p:nvPr>
            <p:ph type="title"/>
          </p:nvPr>
        </p:nvSpPr>
        <p:spPr>
          <a:xfrm>
            <a:off x="1258888" y="188913"/>
            <a:ext cx="6553200" cy="863600"/>
          </a:xfrm>
        </p:spPr>
        <p:txBody>
          <a:bodyPr/>
          <a:lstStyle/>
          <a:p>
            <a:pPr algn="ctr" fontAlgn="auto">
              <a:spcAft>
                <a:spcPts val="0"/>
              </a:spcAft>
              <a:defRPr/>
            </a:pPr>
            <a:r>
              <a:rPr lang="es-MX" sz="2400" dirty="0" smtClean="0">
                <a:solidFill>
                  <a:schemeClr val="tx1"/>
                </a:solidFill>
              </a:rPr>
              <a:t>ACCIONES AFIRMATIVAS POR LA EQUIDAD Y LA IGUALDAD</a:t>
            </a:r>
            <a:endParaRPr lang="es-MX" sz="2400" dirty="0">
              <a:solidFill>
                <a:schemeClr val="tx1"/>
              </a:solidFill>
            </a:endParaRPr>
          </a:p>
        </p:txBody>
      </p:sp>
      <p:sp>
        <p:nvSpPr>
          <p:cNvPr id="3" name="2 Llamada de flecha izquierda y derecha"/>
          <p:cNvSpPr/>
          <p:nvPr/>
        </p:nvSpPr>
        <p:spPr>
          <a:xfrm>
            <a:off x="3491880" y="1772816"/>
            <a:ext cx="3024336" cy="2304256"/>
          </a:xfrm>
          <a:prstGeom prst="leftRightArrowCallout">
            <a:avLst/>
          </a:prstGeom>
          <a:ln>
            <a:noFill/>
          </a:ln>
          <a:effectLst>
            <a:outerShdw blurRad="50800" dist="38100" algn="l" rotWithShape="0">
              <a:prstClr val="black">
                <a:alpha val="40000"/>
              </a:prstClr>
            </a:outerShdw>
          </a:effectLst>
          <a:scene3d>
            <a:camera prst="orthographicFront">
              <a:rot lat="0" lon="0" rev="0"/>
            </a:camera>
            <a:lightRig rig="balanced" dir="tl">
              <a:rot lat="0" lon="0" rev="8700000"/>
            </a:lightRig>
          </a:scene3d>
          <a:sp3d>
            <a:bevelT w="190500" h="38100"/>
          </a:sp3d>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r>
              <a:rPr lang="es-ES" dirty="0">
                <a:solidFill>
                  <a:schemeClr val="bg1"/>
                </a:solidFill>
              </a:rPr>
              <a:t>Las acciones afirmativas cumplen una doble función: </a:t>
            </a:r>
            <a:endParaRPr lang="es-MX" dirty="0">
              <a:solidFill>
                <a:schemeClr val="bg1"/>
              </a:solidFill>
            </a:endParaRPr>
          </a:p>
        </p:txBody>
      </p:sp>
      <p:sp>
        <p:nvSpPr>
          <p:cNvPr id="4" name="3 Rectángulo"/>
          <p:cNvSpPr/>
          <p:nvPr/>
        </p:nvSpPr>
        <p:spPr>
          <a:xfrm>
            <a:off x="1258888" y="1341438"/>
            <a:ext cx="2160587" cy="33115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dirty="0">
                <a:solidFill>
                  <a:schemeClr val="bg1"/>
                </a:solidFill>
              </a:rPr>
              <a:t>Contribuir a que las mujeres se revaloren, tomen conciencia de que su función dentro de la sociedad es tan importante como la que desempeñan los hombres.</a:t>
            </a:r>
            <a:endParaRPr lang="es-MX" dirty="0">
              <a:solidFill>
                <a:schemeClr val="bg1"/>
              </a:solidFill>
            </a:endParaRPr>
          </a:p>
        </p:txBody>
      </p:sp>
      <p:sp>
        <p:nvSpPr>
          <p:cNvPr id="8" name="7 Rectángulo"/>
          <p:cNvSpPr/>
          <p:nvPr/>
        </p:nvSpPr>
        <p:spPr>
          <a:xfrm>
            <a:off x="6588125" y="1341438"/>
            <a:ext cx="2160588" cy="33115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dirty="0">
                <a:solidFill>
                  <a:schemeClr val="bg1"/>
                </a:solidFill>
              </a:rPr>
              <a:t>Lograr una igualdad real de derechos y oportunidades entre hombres y mujeres, no únicamente una igualdad formal</a:t>
            </a:r>
            <a:endParaRPr lang="es-MX" dirty="0">
              <a:solidFill>
                <a:schemeClr val="bg1"/>
              </a:solidFill>
            </a:endParaRPr>
          </a:p>
        </p:txBody>
      </p:sp>
      <p:sp>
        <p:nvSpPr>
          <p:cNvPr id="7" name="6 Elipse"/>
          <p:cNvSpPr/>
          <p:nvPr/>
        </p:nvSpPr>
        <p:spPr>
          <a:xfrm>
            <a:off x="2771775" y="4221163"/>
            <a:ext cx="4679950" cy="2232025"/>
          </a:xfrm>
          <a:prstGeom prst="ellipse">
            <a:avLst/>
          </a:prstGeom>
          <a:effectLst>
            <a:outerShdw blurRad="76200" dir="18900000" sy="23000" kx="-1200000" algn="bl" rotWithShape="0">
              <a:prstClr val="black">
                <a:alpha val="20000"/>
              </a:prstClr>
            </a:outerShdw>
          </a:effectLst>
        </p:spPr>
        <p:style>
          <a:lnRef idx="2">
            <a:schemeClr val="accent5"/>
          </a:lnRef>
          <a:fillRef idx="1">
            <a:schemeClr val="lt1"/>
          </a:fillRef>
          <a:effectRef idx="0">
            <a:schemeClr val="accent5"/>
          </a:effectRef>
          <a:fontRef idx="minor">
            <a:schemeClr val="dk1"/>
          </a:fontRef>
        </p:style>
        <p:txBody>
          <a:bodyPr anchor="ctr"/>
          <a:lstStyle/>
          <a:p>
            <a:pPr algn="ctr" fontAlgn="auto">
              <a:spcBef>
                <a:spcPts val="0"/>
              </a:spcBef>
              <a:spcAft>
                <a:spcPts val="0"/>
              </a:spcAft>
              <a:defRPr/>
            </a:pPr>
            <a:r>
              <a:rPr lang="es-ES" sz="1600" dirty="0"/>
              <a:t>“La igualdad real o sustantiva supone la modificación de las circunstancias que impiden a las personas el ejercicio pleno de los derechos y el acceso a las oportunidades a través de medidas estructurales, legales o de política pública”</a:t>
            </a:r>
            <a:endParaRPr lang="es-MX" sz="1600" dirty="0"/>
          </a:p>
        </p:txBody>
      </p:sp>
    </p:spTree>
    <p:extLst>
      <p:ext uri="{BB962C8B-B14F-4D97-AF65-F5344CB8AC3E}">
        <p14:creationId xmlns:p14="http://schemas.microsoft.com/office/powerpoint/2010/main" val="32264987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14501" y="374900"/>
            <a:ext cx="7429499" cy="1478570"/>
          </a:xfrm>
        </p:spPr>
        <p:txBody>
          <a:bodyPr/>
          <a:lstStyle/>
          <a:p>
            <a:r>
              <a:rPr lang="es-MX" dirty="0">
                <a:solidFill>
                  <a:schemeClr val="tx1"/>
                </a:solidFill>
                <a:latin typeface="Arial" pitchFamily="34" charset="0"/>
                <a:cs typeface="Arial" pitchFamily="34" charset="0"/>
              </a:rPr>
              <a:t>Propósito</a:t>
            </a:r>
            <a:endParaRPr lang="es-ES" dirty="0">
              <a:solidFill>
                <a:schemeClr val="tx1"/>
              </a:solidFill>
            </a:endParaRPr>
          </a:p>
        </p:txBody>
      </p:sp>
      <p:sp>
        <p:nvSpPr>
          <p:cNvPr id="3" name="2 Marcador de contenido"/>
          <p:cNvSpPr>
            <a:spLocks noGrp="1"/>
          </p:cNvSpPr>
          <p:nvPr>
            <p:ph sz="quarter" idx="13"/>
          </p:nvPr>
        </p:nvSpPr>
        <p:spPr>
          <a:xfrm>
            <a:off x="601670" y="1853470"/>
            <a:ext cx="8229600" cy="4525963"/>
          </a:xfrm>
        </p:spPr>
        <p:txBody>
          <a:bodyPr>
            <a:normAutofit fontScale="92500" lnSpcReduction="20000"/>
          </a:bodyPr>
          <a:lstStyle/>
          <a:p>
            <a:pPr algn="just"/>
            <a:r>
              <a:rPr lang="es-MX" dirty="0" smtClean="0">
                <a:solidFill>
                  <a:schemeClr val="tx1"/>
                </a:solidFill>
                <a:latin typeface="Arial" pitchFamily="34" charset="0"/>
                <a:cs typeface="Arial" pitchFamily="34" charset="0"/>
              </a:rPr>
              <a:t>Preparar</a:t>
            </a:r>
            <a:r>
              <a:rPr lang="es-MX" dirty="0">
                <a:solidFill>
                  <a:schemeClr val="tx1"/>
                </a:solidFill>
                <a:latin typeface="Arial" pitchFamily="34" charset="0"/>
                <a:cs typeface="Arial" pitchFamily="34" charset="0"/>
              </a:rPr>
              <a:t>, capacitar y formar a los alumnos con bases humanistas, científicas y tecnológicas mediante el reforzamiento de actitudes y valores; la adquisición de conocimientos como son: tópicos de la ingeniería química (fisicoquímica, reacciones químicas e ingeniería de procesos), principios de economía industrial y administración, así como el dominio del idioma inglés; y el desarrollo de habilidades cognitivas (análisis, síntesis, razonamiento matemático, creatividad) para que sean capaces de resolver problemas propios de la disciplina aplicando metodologías adecuadas, así como de generar y/u optimizar procesos y proyectos químicos, extractivos y de manufactura, que conlleven a buscar el desarrollo sustentable de su entorno, con responsabilidad social.</a:t>
            </a:r>
            <a:endParaRPr lang="es-ES" dirty="0">
              <a:solidFill>
                <a:schemeClr val="tx1"/>
              </a:solidFill>
            </a:endParaRPr>
          </a:p>
        </p:txBody>
      </p:sp>
    </p:spTree>
    <p:extLst>
      <p:ext uri="{BB962C8B-B14F-4D97-AF65-F5344CB8AC3E}">
        <p14:creationId xmlns:p14="http://schemas.microsoft.com/office/powerpoint/2010/main" val="54137789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6" name="Picture 2" descr="http://t2.gstatic.com/images?q=tbn:ANd9GcTF-1ChjxguS2nAcYJSrUo3TlWjiAs5bCTpq0AHVKlEBisrx4ShtQ"/>
          <p:cNvPicPr>
            <a:picLocks noChangeAspect="1" noChangeArrowheads="1"/>
          </p:cNvPicPr>
          <p:nvPr/>
        </p:nvPicPr>
        <p:blipFill>
          <a:blip r:embed="rId2" cstate="print"/>
          <a:srcRect/>
          <a:stretch>
            <a:fillRect/>
          </a:stretch>
        </p:blipFill>
        <p:spPr bwMode="auto">
          <a:xfrm>
            <a:off x="4612144" y="3140968"/>
            <a:ext cx="3056200" cy="2520280"/>
          </a:xfrm>
          <a:prstGeom prst="rect">
            <a:avLst/>
          </a:prstGeom>
          <a:ln>
            <a:noFill/>
          </a:ln>
          <a:effectLst>
            <a:softEdge rad="112500"/>
          </a:effectLst>
        </p:spPr>
      </p:pic>
      <p:sp>
        <p:nvSpPr>
          <p:cNvPr id="6" name="5 Título"/>
          <p:cNvSpPr>
            <a:spLocks noGrp="1"/>
          </p:cNvSpPr>
          <p:nvPr>
            <p:ph type="title"/>
          </p:nvPr>
        </p:nvSpPr>
        <p:spPr>
          <a:xfrm>
            <a:off x="1646238" y="1628775"/>
            <a:ext cx="7497762" cy="1143000"/>
          </a:xfrm>
        </p:spPr>
        <p:txBody>
          <a:bodyPr>
            <a:normAutofit/>
          </a:bodyPr>
          <a:lstStyle/>
          <a:p>
            <a:pPr fontAlgn="auto">
              <a:spcAft>
                <a:spcPts val="0"/>
              </a:spcAft>
              <a:defRPr/>
            </a:pPr>
            <a:r>
              <a:rPr lang="es-MX" dirty="0" smtClean="0">
                <a:solidFill>
                  <a:schemeClr val="tx1"/>
                </a:solidFill>
              </a:rPr>
              <a:t>3. LA CONSTRUCCIÓN SOCIAL DE LA DESIGUALDAD</a:t>
            </a:r>
            <a:endParaRPr lang="es-MX" dirty="0">
              <a:solidFill>
                <a:schemeClr val="tx1"/>
              </a:solidFill>
            </a:endParaRPr>
          </a:p>
        </p:txBody>
      </p:sp>
    </p:spTree>
    <p:extLst>
      <p:ext uri="{BB962C8B-B14F-4D97-AF65-F5344CB8AC3E}">
        <p14:creationId xmlns:p14="http://schemas.microsoft.com/office/powerpoint/2010/main" val="16552767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Rectángulo redondeado"/>
          <p:cNvSpPr/>
          <p:nvPr/>
        </p:nvSpPr>
        <p:spPr>
          <a:xfrm>
            <a:off x="3059832" y="404664"/>
            <a:ext cx="3960440" cy="432048"/>
          </a:xfrm>
          <a:prstGeom prst="roundRect">
            <a:avLst/>
          </a:prstGeom>
        </p:spPr>
        <p:style>
          <a:lnRef idx="0">
            <a:schemeClr val="accent4"/>
          </a:lnRef>
          <a:fillRef idx="3">
            <a:schemeClr val="accent4"/>
          </a:fillRef>
          <a:effectRef idx="3">
            <a:schemeClr val="accent4"/>
          </a:effectRef>
          <a:fontRef idx="minor">
            <a:schemeClr val="lt1"/>
          </a:fontRef>
        </p:style>
        <p:txBody>
          <a:bodyPr anchor="ctr"/>
          <a:lstStyle/>
          <a:p>
            <a:pPr algn="ctr" fontAlgn="auto">
              <a:spcBef>
                <a:spcPts val="0"/>
              </a:spcBef>
              <a:spcAft>
                <a:spcPts val="0"/>
              </a:spcAft>
              <a:defRPr/>
            </a:pPr>
            <a:r>
              <a:rPr lang="es-MX" b="1" dirty="0">
                <a:solidFill>
                  <a:schemeClr val="bg1"/>
                </a:solidFill>
              </a:rPr>
              <a:t>SISTEMA SEXO-GÉNERO</a:t>
            </a:r>
          </a:p>
        </p:txBody>
      </p:sp>
      <p:sp>
        <p:nvSpPr>
          <p:cNvPr id="9" name="8 Rectángulo redondeado"/>
          <p:cNvSpPr/>
          <p:nvPr/>
        </p:nvSpPr>
        <p:spPr>
          <a:xfrm>
            <a:off x="1619672" y="1268760"/>
            <a:ext cx="2808312" cy="360040"/>
          </a:xfrm>
          <a:prstGeom prst="roundRect">
            <a:avLst/>
          </a:prstGeom>
        </p:spPr>
        <p:style>
          <a:lnRef idx="0">
            <a:schemeClr val="accent6"/>
          </a:lnRef>
          <a:fillRef idx="3">
            <a:schemeClr val="accent6"/>
          </a:fillRef>
          <a:effectRef idx="3">
            <a:schemeClr val="accent6"/>
          </a:effectRef>
          <a:fontRef idx="minor">
            <a:schemeClr val="lt1"/>
          </a:fontRef>
        </p:style>
        <p:txBody>
          <a:bodyPr anchor="ctr"/>
          <a:lstStyle/>
          <a:p>
            <a:pPr algn="ctr" fontAlgn="auto">
              <a:spcBef>
                <a:spcPts val="0"/>
              </a:spcBef>
              <a:spcAft>
                <a:spcPts val="0"/>
              </a:spcAft>
              <a:defRPr/>
            </a:pPr>
            <a:r>
              <a:rPr lang="es-MX" b="1" dirty="0">
                <a:solidFill>
                  <a:schemeClr val="bg1"/>
                </a:solidFill>
              </a:rPr>
              <a:t>SEXO</a:t>
            </a:r>
          </a:p>
        </p:txBody>
      </p:sp>
      <p:sp>
        <p:nvSpPr>
          <p:cNvPr id="10" name="9 Rectángulo redondeado"/>
          <p:cNvSpPr/>
          <p:nvPr/>
        </p:nvSpPr>
        <p:spPr>
          <a:xfrm>
            <a:off x="5652120" y="1268760"/>
            <a:ext cx="2808312" cy="360040"/>
          </a:xfrm>
          <a:prstGeom prst="roundRect">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r>
              <a:rPr lang="es-MX" b="1" dirty="0">
                <a:solidFill>
                  <a:schemeClr val="bg1"/>
                </a:solidFill>
              </a:rPr>
              <a:t>GÉNERO</a:t>
            </a:r>
          </a:p>
        </p:txBody>
      </p:sp>
      <p:sp>
        <p:nvSpPr>
          <p:cNvPr id="11" name="10 Rectángulo redondeado"/>
          <p:cNvSpPr/>
          <p:nvPr/>
        </p:nvSpPr>
        <p:spPr>
          <a:xfrm>
            <a:off x="1619672" y="1844824"/>
            <a:ext cx="2808312" cy="360040"/>
          </a:xfrm>
          <a:prstGeom prst="roundRect">
            <a:avLst/>
          </a:prstGeom>
        </p:spPr>
        <p:style>
          <a:lnRef idx="0">
            <a:schemeClr val="accent6"/>
          </a:lnRef>
          <a:fillRef idx="3">
            <a:schemeClr val="accent6"/>
          </a:fillRef>
          <a:effectRef idx="3">
            <a:schemeClr val="accent6"/>
          </a:effectRef>
          <a:fontRef idx="minor">
            <a:schemeClr val="lt1"/>
          </a:fontRef>
        </p:style>
        <p:txBody>
          <a:bodyPr anchor="ctr"/>
          <a:lstStyle/>
          <a:p>
            <a:pPr algn="ctr" fontAlgn="auto">
              <a:spcBef>
                <a:spcPts val="0"/>
              </a:spcBef>
              <a:spcAft>
                <a:spcPts val="0"/>
              </a:spcAft>
              <a:defRPr/>
            </a:pPr>
            <a:r>
              <a:rPr lang="es-MX" b="1" dirty="0">
                <a:solidFill>
                  <a:schemeClr val="bg1"/>
                </a:solidFill>
              </a:rPr>
              <a:t>Biológico</a:t>
            </a:r>
          </a:p>
        </p:txBody>
      </p:sp>
      <p:sp>
        <p:nvSpPr>
          <p:cNvPr id="12" name="11 Rectángulo redondeado"/>
          <p:cNvSpPr/>
          <p:nvPr/>
        </p:nvSpPr>
        <p:spPr>
          <a:xfrm>
            <a:off x="5652120" y="1844824"/>
            <a:ext cx="2808312" cy="360040"/>
          </a:xfrm>
          <a:prstGeom prst="roundRect">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r>
              <a:rPr lang="es-MX" b="1" dirty="0">
                <a:solidFill>
                  <a:schemeClr val="bg1"/>
                </a:solidFill>
              </a:rPr>
              <a:t>Cultural</a:t>
            </a:r>
          </a:p>
        </p:txBody>
      </p:sp>
      <p:cxnSp>
        <p:nvCxnSpPr>
          <p:cNvPr id="13" name="12 Conector recto"/>
          <p:cNvCxnSpPr>
            <a:stCxn id="9" idx="2"/>
            <a:endCxn id="11" idx="0"/>
          </p:cNvCxnSpPr>
          <p:nvPr/>
        </p:nvCxnSpPr>
        <p:spPr>
          <a:xfrm>
            <a:off x="3024188" y="1628775"/>
            <a:ext cx="0" cy="21590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4" name="13 Conector recto"/>
          <p:cNvCxnSpPr>
            <a:stCxn id="10" idx="2"/>
            <a:endCxn id="12" idx="0"/>
          </p:cNvCxnSpPr>
          <p:nvPr/>
        </p:nvCxnSpPr>
        <p:spPr>
          <a:xfrm>
            <a:off x="7056438" y="1628775"/>
            <a:ext cx="0" cy="21590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15" name="14 Rectángulo redondeado"/>
          <p:cNvSpPr/>
          <p:nvPr/>
        </p:nvSpPr>
        <p:spPr>
          <a:xfrm>
            <a:off x="1259632" y="2492896"/>
            <a:ext cx="1368152" cy="360040"/>
          </a:xfrm>
          <a:prstGeom prst="roundRect">
            <a:avLst/>
          </a:prstGeom>
        </p:spPr>
        <p:style>
          <a:lnRef idx="0">
            <a:schemeClr val="accent6"/>
          </a:lnRef>
          <a:fillRef idx="3">
            <a:schemeClr val="accent6"/>
          </a:fillRef>
          <a:effectRef idx="3">
            <a:schemeClr val="accent6"/>
          </a:effectRef>
          <a:fontRef idx="minor">
            <a:schemeClr val="lt1"/>
          </a:fontRef>
        </p:style>
        <p:txBody>
          <a:bodyPr anchor="ctr"/>
          <a:lstStyle/>
          <a:p>
            <a:pPr algn="ctr" fontAlgn="auto">
              <a:spcBef>
                <a:spcPts val="0"/>
              </a:spcBef>
              <a:spcAft>
                <a:spcPts val="0"/>
              </a:spcAft>
              <a:defRPr/>
            </a:pPr>
            <a:r>
              <a:rPr lang="es-MX" b="1" dirty="0">
                <a:solidFill>
                  <a:schemeClr val="bg1"/>
                </a:solidFill>
              </a:rPr>
              <a:t>Hombre</a:t>
            </a:r>
          </a:p>
        </p:txBody>
      </p:sp>
      <p:sp>
        <p:nvSpPr>
          <p:cNvPr id="16" name="15 Rectángulo redondeado"/>
          <p:cNvSpPr/>
          <p:nvPr/>
        </p:nvSpPr>
        <p:spPr>
          <a:xfrm>
            <a:off x="3347864" y="2492896"/>
            <a:ext cx="1368152" cy="360040"/>
          </a:xfrm>
          <a:prstGeom prst="roundRect">
            <a:avLst/>
          </a:prstGeom>
        </p:spPr>
        <p:style>
          <a:lnRef idx="0">
            <a:schemeClr val="accent6"/>
          </a:lnRef>
          <a:fillRef idx="3">
            <a:schemeClr val="accent6"/>
          </a:fillRef>
          <a:effectRef idx="3">
            <a:schemeClr val="accent6"/>
          </a:effectRef>
          <a:fontRef idx="minor">
            <a:schemeClr val="lt1"/>
          </a:fontRef>
        </p:style>
        <p:txBody>
          <a:bodyPr anchor="ctr"/>
          <a:lstStyle/>
          <a:p>
            <a:pPr algn="ctr" fontAlgn="auto">
              <a:spcBef>
                <a:spcPts val="0"/>
              </a:spcBef>
              <a:spcAft>
                <a:spcPts val="0"/>
              </a:spcAft>
              <a:defRPr/>
            </a:pPr>
            <a:r>
              <a:rPr lang="es-MX" b="1" dirty="0">
                <a:solidFill>
                  <a:schemeClr val="bg1"/>
                </a:solidFill>
              </a:rPr>
              <a:t>Mujer</a:t>
            </a:r>
          </a:p>
        </p:txBody>
      </p:sp>
      <p:sp>
        <p:nvSpPr>
          <p:cNvPr id="17" name="16 Rectángulo redondeado"/>
          <p:cNvSpPr/>
          <p:nvPr/>
        </p:nvSpPr>
        <p:spPr>
          <a:xfrm>
            <a:off x="5292080" y="2492896"/>
            <a:ext cx="1368152" cy="360040"/>
          </a:xfrm>
          <a:prstGeom prst="roundRect">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r>
              <a:rPr lang="es-MX" b="1" dirty="0">
                <a:solidFill>
                  <a:schemeClr val="bg1"/>
                </a:solidFill>
              </a:rPr>
              <a:t>Masculino</a:t>
            </a:r>
          </a:p>
        </p:txBody>
      </p:sp>
      <p:sp>
        <p:nvSpPr>
          <p:cNvPr id="18" name="17 Rectángulo redondeado"/>
          <p:cNvSpPr/>
          <p:nvPr/>
        </p:nvSpPr>
        <p:spPr>
          <a:xfrm>
            <a:off x="7380312" y="2492896"/>
            <a:ext cx="1368152" cy="360040"/>
          </a:xfrm>
          <a:prstGeom prst="roundRect">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r>
              <a:rPr lang="es-MX" b="1" dirty="0">
                <a:solidFill>
                  <a:schemeClr val="bg1"/>
                </a:solidFill>
              </a:rPr>
              <a:t>Femenino</a:t>
            </a:r>
          </a:p>
        </p:txBody>
      </p:sp>
      <p:sp>
        <p:nvSpPr>
          <p:cNvPr id="19" name="18 Rectángulo redondeado"/>
          <p:cNvSpPr/>
          <p:nvPr/>
        </p:nvSpPr>
        <p:spPr>
          <a:xfrm>
            <a:off x="1259632" y="2996952"/>
            <a:ext cx="1368152" cy="360040"/>
          </a:xfrm>
          <a:prstGeom prst="roundRect">
            <a:avLst/>
          </a:prstGeom>
        </p:spPr>
        <p:style>
          <a:lnRef idx="0">
            <a:schemeClr val="accent6"/>
          </a:lnRef>
          <a:fillRef idx="3">
            <a:schemeClr val="accent6"/>
          </a:fillRef>
          <a:effectRef idx="3">
            <a:schemeClr val="accent6"/>
          </a:effectRef>
          <a:fontRef idx="minor">
            <a:schemeClr val="lt1"/>
          </a:fontRef>
        </p:style>
        <p:txBody>
          <a:bodyPr anchor="ctr"/>
          <a:lstStyle/>
          <a:p>
            <a:pPr algn="ctr" fontAlgn="auto">
              <a:spcBef>
                <a:spcPts val="0"/>
              </a:spcBef>
              <a:spcAft>
                <a:spcPts val="0"/>
              </a:spcAft>
              <a:defRPr/>
            </a:pPr>
            <a:r>
              <a:rPr lang="es-MX" b="1" dirty="0">
                <a:solidFill>
                  <a:schemeClr val="bg1"/>
                </a:solidFill>
              </a:rPr>
              <a:t>Fecunda</a:t>
            </a:r>
          </a:p>
        </p:txBody>
      </p:sp>
      <p:sp>
        <p:nvSpPr>
          <p:cNvPr id="20" name="19 Rectángulo redondeado"/>
          <p:cNvSpPr/>
          <p:nvPr/>
        </p:nvSpPr>
        <p:spPr>
          <a:xfrm>
            <a:off x="3347864" y="2996952"/>
            <a:ext cx="1368152" cy="360040"/>
          </a:xfrm>
          <a:prstGeom prst="roundRect">
            <a:avLst/>
          </a:prstGeom>
        </p:spPr>
        <p:style>
          <a:lnRef idx="0">
            <a:schemeClr val="accent6"/>
          </a:lnRef>
          <a:fillRef idx="3">
            <a:schemeClr val="accent6"/>
          </a:fillRef>
          <a:effectRef idx="3">
            <a:schemeClr val="accent6"/>
          </a:effectRef>
          <a:fontRef idx="minor">
            <a:schemeClr val="lt1"/>
          </a:fontRef>
        </p:style>
        <p:txBody>
          <a:bodyPr anchor="ctr"/>
          <a:lstStyle/>
          <a:p>
            <a:pPr algn="ctr" fontAlgn="auto">
              <a:spcBef>
                <a:spcPts val="0"/>
              </a:spcBef>
              <a:spcAft>
                <a:spcPts val="0"/>
              </a:spcAft>
              <a:defRPr/>
            </a:pPr>
            <a:r>
              <a:rPr lang="es-MX" b="1" dirty="0">
                <a:solidFill>
                  <a:schemeClr val="bg1"/>
                </a:solidFill>
              </a:rPr>
              <a:t>Concibe</a:t>
            </a:r>
          </a:p>
        </p:txBody>
      </p:sp>
      <p:sp>
        <p:nvSpPr>
          <p:cNvPr id="21" name="20 Rectángulo redondeado"/>
          <p:cNvSpPr/>
          <p:nvPr/>
        </p:nvSpPr>
        <p:spPr>
          <a:xfrm>
            <a:off x="5148064" y="2996952"/>
            <a:ext cx="1656184" cy="360040"/>
          </a:xfrm>
          <a:prstGeom prst="roundRect">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r>
              <a:rPr lang="es-MX" b="1" dirty="0">
                <a:solidFill>
                  <a:schemeClr val="bg1"/>
                </a:solidFill>
              </a:rPr>
              <a:t>Productivo</a:t>
            </a:r>
          </a:p>
        </p:txBody>
      </p:sp>
      <p:sp>
        <p:nvSpPr>
          <p:cNvPr id="22" name="21 Rectángulo redondeado"/>
          <p:cNvSpPr/>
          <p:nvPr/>
        </p:nvSpPr>
        <p:spPr>
          <a:xfrm>
            <a:off x="7236296" y="2996952"/>
            <a:ext cx="1656184" cy="360040"/>
          </a:xfrm>
          <a:prstGeom prst="roundRect">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r>
              <a:rPr lang="es-MX" sz="1600" b="1" dirty="0">
                <a:solidFill>
                  <a:schemeClr val="bg1"/>
                </a:solidFill>
              </a:rPr>
              <a:t>Reproductivo</a:t>
            </a:r>
          </a:p>
        </p:txBody>
      </p:sp>
      <p:cxnSp>
        <p:nvCxnSpPr>
          <p:cNvPr id="23" name="22 Conector recto"/>
          <p:cNvCxnSpPr/>
          <p:nvPr/>
        </p:nvCxnSpPr>
        <p:spPr>
          <a:xfrm>
            <a:off x="1908175" y="2205038"/>
            <a:ext cx="0" cy="287337"/>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4" name="23 Conector recto"/>
          <p:cNvCxnSpPr/>
          <p:nvPr/>
        </p:nvCxnSpPr>
        <p:spPr>
          <a:xfrm>
            <a:off x="3995738" y="2205038"/>
            <a:ext cx="0" cy="287337"/>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5" name="24 Conector recto"/>
          <p:cNvCxnSpPr/>
          <p:nvPr/>
        </p:nvCxnSpPr>
        <p:spPr>
          <a:xfrm>
            <a:off x="5867400" y="2205038"/>
            <a:ext cx="0" cy="287337"/>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6" name="25 Conector recto"/>
          <p:cNvCxnSpPr/>
          <p:nvPr/>
        </p:nvCxnSpPr>
        <p:spPr>
          <a:xfrm>
            <a:off x="8027988" y="2205038"/>
            <a:ext cx="0" cy="287337"/>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7" name="26 Conector recto"/>
          <p:cNvCxnSpPr/>
          <p:nvPr/>
        </p:nvCxnSpPr>
        <p:spPr>
          <a:xfrm>
            <a:off x="1908175" y="2852738"/>
            <a:ext cx="0" cy="144462"/>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8" name="27 Conector recto"/>
          <p:cNvCxnSpPr/>
          <p:nvPr/>
        </p:nvCxnSpPr>
        <p:spPr>
          <a:xfrm>
            <a:off x="3995738" y="2852738"/>
            <a:ext cx="0" cy="144462"/>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9" name="28 Conector recto"/>
          <p:cNvCxnSpPr/>
          <p:nvPr/>
        </p:nvCxnSpPr>
        <p:spPr>
          <a:xfrm>
            <a:off x="5867400" y="2852738"/>
            <a:ext cx="0" cy="144462"/>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30" name="29 Conector recto"/>
          <p:cNvCxnSpPr/>
          <p:nvPr/>
        </p:nvCxnSpPr>
        <p:spPr>
          <a:xfrm>
            <a:off x="8027988" y="2852738"/>
            <a:ext cx="0" cy="144462"/>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31" name="30 Rectángulo redondeado"/>
          <p:cNvSpPr/>
          <p:nvPr/>
        </p:nvSpPr>
        <p:spPr>
          <a:xfrm>
            <a:off x="1611239" y="3861185"/>
            <a:ext cx="2808312" cy="360040"/>
          </a:xfrm>
          <a:prstGeom prst="roundRect">
            <a:avLst/>
          </a:prstGeom>
        </p:spPr>
        <p:style>
          <a:lnRef idx="0">
            <a:schemeClr val="accent6"/>
          </a:lnRef>
          <a:fillRef idx="3">
            <a:schemeClr val="accent6"/>
          </a:fillRef>
          <a:effectRef idx="3">
            <a:schemeClr val="accent6"/>
          </a:effectRef>
          <a:fontRef idx="minor">
            <a:schemeClr val="lt1"/>
          </a:fontRef>
        </p:style>
        <p:txBody>
          <a:bodyPr anchor="ctr"/>
          <a:lstStyle/>
          <a:p>
            <a:pPr algn="ctr" fontAlgn="auto">
              <a:spcBef>
                <a:spcPts val="0"/>
              </a:spcBef>
              <a:spcAft>
                <a:spcPts val="0"/>
              </a:spcAft>
              <a:defRPr/>
            </a:pPr>
            <a:r>
              <a:rPr lang="es-MX" b="1" dirty="0">
                <a:solidFill>
                  <a:schemeClr val="bg1"/>
                </a:solidFill>
              </a:rPr>
              <a:t>Diferencias Biológicas</a:t>
            </a:r>
          </a:p>
        </p:txBody>
      </p:sp>
      <p:sp>
        <p:nvSpPr>
          <p:cNvPr id="32" name="31 Rectángulo redondeado"/>
          <p:cNvSpPr/>
          <p:nvPr/>
        </p:nvSpPr>
        <p:spPr>
          <a:xfrm>
            <a:off x="5652120" y="3789040"/>
            <a:ext cx="2808312" cy="360040"/>
          </a:xfrm>
          <a:prstGeom prst="roundRect">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r>
              <a:rPr lang="es-MX" b="1" dirty="0">
                <a:solidFill>
                  <a:schemeClr val="bg1"/>
                </a:solidFill>
              </a:rPr>
              <a:t>Diferencias Culturales</a:t>
            </a:r>
          </a:p>
        </p:txBody>
      </p:sp>
      <p:cxnSp>
        <p:nvCxnSpPr>
          <p:cNvPr id="33" name="32 Conector recto"/>
          <p:cNvCxnSpPr>
            <a:stCxn id="19" idx="2"/>
            <a:endCxn id="31" idx="0"/>
          </p:cNvCxnSpPr>
          <p:nvPr/>
        </p:nvCxnSpPr>
        <p:spPr>
          <a:xfrm>
            <a:off x="1943708" y="3356992"/>
            <a:ext cx="1071687" cy="504193"/>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34" name="33 Conector recto"/>
          <p:cNvCxnSpPr>
            <a:stCxn id="31" idx="0"/>
            <a:endCxn id="20" idx="2"/>
          </p:cNvCxnSpPr>
          <p:nvPr/>
        </p:nvCxnSpPr>
        <p:spPr>
          <a:xfrm flipV="1">
            <a:off x="3015395" y="3356992"/>
            <a:ext cx="1016545" cy="504193"/>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35" name="34 Conector recto"/>
          <p:cNvCxnSpPr>
            <a:endCxn id="32" idx="0"/>
          </p:cNvCxnSpPr>
          <p:nvPr/>
        </p:nvCxnSpPr>
        <p:spPr>
          <a:xfrm>
            <a:off x="5940425" y="3357563"/>
            <a:ext cx="1116013" cy="43180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36" name="35 Conector recto"/>
          <p:cNvCxnSpPr>
            <a:stCxn id="22" idx="2"/>
            <a:endCxn id="32" idx="0"/>
          </p:cNvCxnSpPr>
          <p:nvPr/>
        </p:nvCxnSpPr>
        <p:spPr>
          <a:xfrm flipH="1">
            <a:off x="7056438" y="3357563"/>
            <a:ext cx="1008062" cy="43180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37" name="36 Rectángulo redondeado"/>
          <p:cNvSpPr/>
          <p:nvPr/>
        </p:nvSpPr>
        <p:spPr>
          <a:xfrm>
            <a:off x="1619672" y="4509120"/>
            <a:ext cx="2808312" cy="360040"/>
          </a:xfrm>
          <a:prstGeom prst="roundRect">
            <a:avLst/>
          </a:prstGeom>
        </p:spPr>
        <p:style>
          <a:lnRef idx="0">
            <a:schemeClr val="accent6"/>
          </a:lnRef>
          <a:fillRef idx="3">
            <a:schemeClr val="accent6"/>
          </a:fillRef>
          <a:effectRef idx="3">
            <a:schemeClr val="accent6"/>
          </a:effectRef>
          <a:fontRef idx="minor">
            <a:schemeClr val="lt1"/>
          </a:fontRef>
        </p:style>
        <p:txBody>
          <a:bodyPr anchor="ctr"/>
          <a:lstStyle/>
          <a:p>
            <a:pPr algn="ctr" fontAlgn="auto">
              <a:spcBef>
                <a:spcPts val="0"/>
              </a:spcBef>
              <a:spcAft>
                <a:spcPts val="0"/>
              </a:spcAft>
              <a:defRPr/>
            </a:pPr>
            <a:r>
              <a:rPr lang="es-MX" b="1" dirty="0">
                <a:solidFill>
                  <a:schemeClr val="bg1"/>
                </a:solidFill>
              </a:rPr>
              <a:t>Estable</a:t>
            </a:r>
          </a:p>
        </p:txBody>
      </p:sp>
      <p:sp>
        <p:nvSpPr>
          <p:cNvPr id="38" name="37 Rectángulo redondeado"/>
          <p:cNvSpPr/>
          <p:nvPr/>
        </p:nvSpPr>
        <p:spPr>
          <a:xfrm>
            <a:off x="5652120" y="4437112"/>
            <a:ext cx="2808312" cy="360040"/>
          </a:xfrm>
          <a:prstGeom prst="roundRect">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r>
              <a:rPr lang="es-MX" b="1" dirty="0">
                <a:solidFill>
                  <a:schemeClr val="bg1"/>
                </a:solidFill>
              </a:rPr>
              <a:t>Cambiante </a:t>
            </a:r>
            <a:r>
              <a:rPr lang="es-MX" sz="1100" b="1" dirty="0">
                <a:solidFill>
                  <a:schemeClr val="bg1"/>
                </a:solidFill>
              </a:rPr>
              <a:t>(por época/por cultura)</a:t>
            </a:r>
          </a:p>
        </p:txBody>
      </p:sp>
      <p:cxnSp>
        <p:nvCxnSpPr>
          <p:cNvPr id="39" name="38 Conector recto"/>
          <p:cNvCxnSpPr>
            <a:stCxn id="31" idx="2"/>
            <a:endCxn id="37" idx="0"/>
          </p:cNvCxnSpPr>
          <p:nvPr/>
        </p:nvCxnSpPr>
        <p:spPr>
          <a:xfrm>
            <a:off x="3015395" y="4221225"/>
            <a:ext cx="8433" cy="287895"/>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40" name="39 Conector recto"/>
          <p:cNvCxnSpPr>
            <a:stCxn id="32" idx="2"/>
            <a:endCxn id="38" idx="0"/>
          </p:cNvCxnSpPr>
          <p:nvPr/>
        </p:nvCxnSpPr>
        <p:spPr>
          <a:xfrm>
            <a:off x="7056438" y="4149725"/>
            <a:ext cx="0" cy="287338"/>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41" name="40 Rectángulo redondeado"/>
          <p:cNvSpPr/>
          <p:nvPr/>
        </p:nvSpPr>
        <p:spPr>
          <a:xfrm>
            <a:off x="3635896" y="5373216"/>
            <a:ext cx="2952328" cy="792088"/>
          </a:xfrm>
          <a:prstGeom prst="roundRect">
            <a:avLst/>
          </a:prstGeom>
        </p:spPr>
        <p:style>
          <a:lnRef idx="0">
            <a:schemeClr val="accent4"/>
          </a:lnRef>
          <a:fillRef idx="3">
            <a:schemeClr val="accent4"/>
          </a:fillRef>
          <a:effectRef idx="3">
            <a:schemeClr val="accent4"/>
          </a:effectRef>
          <a:fontRef idx="minor">
            <a:schemeClr val="lt1"/>
          </a:fontRef>
        </p:style>
        <p:txBody>
          <a:bodyPr anchor="ctr"/>
          <a:lstStyle/>
          <a:p>
            <a:pPr algn="ctr" fontAlgn="auto">
              <a:spcBef>
                <a:spcPts val="0"/>
              </a:spcBef>
              <a:spcAft>
                <a:spcPts val="0"/>
              </a:spcAft>
              <a:defRPr/>
            </a:pPr>
            <a:r>
              <a:rPr lang="es-MX" b="1" dirty="0">
                <a:solidFill>
                  <a:schemeClr val="bg1"/>
                </a:solidFill>
              </a:rPr>
              <a:t>Mujeres y hombres </a:t>
            </a:r>
          </a:p>
          <a:p>
            <a:pPr algn="ctr" fontAlgn="auto">
              <a:spcBef>
                <a:spcPts val="0"/>
              </a:spcBef>
              <a:spcAft>
                <a:spcPts val="0"/>
              </a:spcAft>
              <a:defRPr/>
            </a:pPr>
            <a:r>
              <a:rPr lang="es-MX" b="1" dirty="0">
                <a:solidFill>
                  <a:schemeClr val="bg1"/>
                </a:solidFill>
              </a:rPr>
              <a:t>nacen y se hacen</a:t>
            </a:r>
          </a:p>
        </p:txBody>
      </p:sp>
      <p:cxnSp>
        <p:nvCxnSpPr>
          <p:cNvPr id="42" name="41 Conector recto"/>
          <p:cNvCxnSpPr>
            <a:stCxn id="37" idx="2"/>
            <a:endCxn id="41" idx="0"/>
          </p:cNvCxnSpPr>
          <p:nvPr/>
        </p:nvCxnSpPr>
        <p:spPr>
          <a:xfrm>
            <a:off x="3024188" y="4868863"/>
            <a:ext cx="2087562" cy="504825"/>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43" name="42 Conector recto"/>
          <p:cNvCxnSpPr>
            <a:stCxn id="38" idx="2"/>
            <a:endCxn id="41" idx="0"/>
          </p:cNvCxnSpPr>
          <p:nvPr/>
        </p:nvCxnSpPr>
        <p:spPr>
          <a:xfrm flipH="1">
            <a:off x="5111750" y="4797425"/>
            <a:ext cx="1944688" cy="576263"/>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167745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5 Título"/>
          <p:cNvSpPr>
            <a:spLocks noGrp="1"/>
          </p:cNvSpPr>
          <p:nvPr>
            <p:ph type="title"/>
          </p:nvPr>
        </p:nvSpPr>
        <p:spPr>
          <a:xfrm>
            <a:off x="1187450" y="44450"/>
            <a:ext cx="5832475" cy="850900"/>
          </a:xfrm>
        </p:spPr>
        <p:txBody>
          <a:bodyPr/>
          <a:lstStyle/>
          <a:p>
            <a:pPr fontAlgn="auto">
              <a:spcAft>
                <a:spcPts val="0"/>
              </a:spcAft>
              <a:defRPr/>
            </a:pPr>
            <a:r>
              <a:rPr lang="es-MX" dirty="0" smtClean="0">
                <a:solidFill>
                  <a:schemeClr val="tx2">
                    <a:satMod val="130000"/>
                  </a:schemeClr>
                </a:solidFill>
              </a:rPr>
              <a:t>Identidad de género</a:t>
            </a:r>
            <a:endParaRPr lang="es-MX" dirty="0">
              <a:solidFill>
                <a:schemeClr val="tx2">
                  <a:satMod val="130000"/>
                </a:schemeClr>
              </a:solidFill>
            </a:endParaRPr>
          </a:p>
        </p:txBody>
      </p:sp>
      <p:sp>
        <p:nvSpPr>
          <p:cNvPr id="37891" name="Text Box 6"/>
          <p:cNvSpPr txBox="1">
            <a:spLocks noChangeArrowheads="1"/>
          </p:cNvSpPr>
          <p:nvPr/>
        </p:nvSpPr>
        <p:spPr bwMode="auto">
          <a:xfrm>
            <a:off x="2362200" y="2286000"/>
            <a:ext cx="5867400" cy="457200"/>
          </a:xfrm>
          <a:prstGeom prst="rect">
            <a:avLst/>
          </a:prstGeom>
          <a:noFill/>
          <a:ln w="9525">
            <a:noFill/>
            <a:miter lim="800000"/>
            <a:headEnd/>
            <a:tailEnd/>
          </a:ln>
        </p:spPr>
        <p:txBody>
          <a:bodyPr>
            <a:spAutoFit/>
          </a:bodyPr>
          <a:lstStyle/>
          <a:p>
            <a:pPr>
              <a:spcBef>
                <a:spcPct val="50000"/>
              </a:spcBef>
            </a:pPr>
            <a:endParaRPr lang="es-ES">
              <a:latin typeface="Gill Sans MT" pitchFamily="34" charset="0"/>
            </a:endParaRPr>
          </a:p>
        </p:txBody>
      </p:sp>
      <p:sp>
        <p:nvSpPr>
          <p:cNvPr id="11" name="Rectangle 3"/>
          <p:cNvSpPr>
            <a:spLocks noChangeArrowheads="1"/>
          </p:cNvSpPr>
          <p:nvPr/>
        </p:nvSpPr>
        <p:spPr bwMode="auto">
          <a:xfrm>
            <a:off x="2357438" y="3068638"/>
            <a:ext cx="4662487" cy="2952750"/>
          </a:xfrm>
          <a:prstGeom prst="rect">
            <a:avLst/>
          </a:prstGeom>
          <a:ln>
            <a:headEnd/>
            <a:tailEnd/>
          </a:ln>
          <a:scene3d>
            <a:camera prst="orthographicFront" fov="0">
              <a:rot lat="0" lon="0" rev="0"/>
            </a:camera>
            <a:lightRig rig="brightRoom" dir="tl">
              <a:rot lat="0" lon="0" rev="8700000"/>
            </a:lightRig>
          </a:scene3d>
          <a:sp3d contourW="12700">
            <a:bevelT/>
            <a:contourClr>
              <a:schemeClr val="accent2">
                <a:shade val="80000"/>
              </a:schemeClr>
            </a:contourClr>
          </a:sp3d>
        </p:spPr>
        <p:style>
          <a:lnRef idx="1">
            <a:schemeClr val="accent2"/>
          </a:lnRef>
          <a:fillRef idx="3">
            <a:schemeClr val="accent2"/>
          </a:fillRef>
          <a:effectRef idx="2">
            <a:schemeClr val="accent2"/>
          </a:effectRef>
          <a:fontRef idx="minor">
            <a:schemeClr val="lt1"/>
          </a:fontRef>
        </p:style>
        <p:txBody>
          <a:bodyPr anchor="ctr"/>
          <a:lstStyle/>
          <a:p>
            <a:pPr algn="just" fontAlgn="auto">
              <a:spcBef>
                <a:spcPct val="20000"/>
              </a:spcBef>
              <a:spcAft>
                <a:spcPts val="0"/>
              </a:spcAft>
              <a:defRPr/>
            </a:pPr>
            <a:r>
              <a:rPr lang="es-ES" sz="2200" dirty="0">
                <a:solidFill>
                  <a:schemeClr val="bg1"/>
                </a:solidFill>
                <a:latin typeface="Arial" charset="0"/>
                <a:cs typeface="Arial" charset="0"/>
              </a:rPr>
              <a:t>Inicia en el ámbito familiar, pero es reforzada a través de instituciones sociales como:</a:t>
            </a:r>
          </a:p>
          <a:p>
            <a:pPr marL="342900" indent="-342900" algn="just" fontAlgn="auto">
              <a:lnSpc>
                <a:spcPct val="50000"/>
              </a:lnSpc>
              <a:spcBef>
                <a:spcPct val="20000"/>
              </a:spcBef>
              <a:spcAft>
                <a:spcPts val="0"/>
              </a:spcAft>
              <a:defRPr/>
            </a:pPr>
            <a:endParaRPr lang="es-ES" sz="2200" dirty="0">
              <a:solidFill>
                <a:schemeClr val="bg1"/>
              </a:solidFill>
              <a:latin typeface="Arial" charset="0"/>
              <a:cs typeface="Arial" charset="0"/>
            </a:endParaRPr>
          </a:p>
          <a:p>
            <a:pPr marL="342900" indent="-342900" algn="just" fontAlgn="auto">
              <a:spcBef>
                <a:spcPct val="20000"/>
              </a:spcBef>
              <a:spcAft>
                <a:spcPts val="0"/>
              </a:spcAft>
              <a:buFontTx/>
              <a:buChar char="•"/>
              <a:defRPr/>
            </a:pPr>
            <a:r>
              <a:rPr lang="es-ES" sz="2200" dirty="0">
                <a:solidFill>
                  <a:schemeClr val="bg1"/>
                </a:solidFill>
                <a:latin typeface="Arial" charset="0"/>
                <a:cs typeface="Arial" charset="0"/>
              </a:rPr>
              <a:t> La escuela.</a:t>
            </a:r>
          </a:p>
          <a:p>
            <a:pPr marL="342900" indent="-342900" algn="just" fontAlgn="auto">
              <a:spcBef>
                <a:spcPct val="20000"/>
              </a:spcBef>
              <a:spcAft>
                <a:spcPts val="0"/>
              </a:spcAft>
              <a:buFontTx/>
              <a:buChar char="•"/>
              <a:defRPr/>
            </a:pPr>
            <a:r>
              <a:rPr lang="es-ES" sz="2200" dirty="0">
                <a:solidFill>
                  <a:schemeClr val="bg1"/>
                </a:solidFill>
                <a:latin typeface="Arial" charset="0"/>
                <a:cs typeface="Arial" charset="0"/>
              </a:rPr>
              <a:t> Los medios de comunicación.</a:t>
            </a:r>
          </a:p>
          <a:p>
            <a:pPr marL="342900" indent="-342900" algn="just" fontAlgn="auto">
              <a:spcBef>
                <a:spcPct val="20000"/>
              </a:spcBef>
              <a:spcAft>
                <a:spcPts val="0"/>
              </a:spcAft>
              <a:buFontTx/>
              <a:buChar char="•"/>
              <a:defRPr/>
            </a:pPr>
            <a:r>
              <a:rPr lang="es-ES" sz="2200" dirty="0">
                <a:solidFill>
                  <a:schemeClr val="bg1"/>
                </a:solidFill>
                <a:latin typeface="Arial" charset="0"/>
                <a:cs typeface="Arial" charset="0"/>
              </a:rPr>
              <a:t> Las religiones. </a:t>
            </a:r>
          </a:p>
        </p:txBody>
      </p:sp>
      <p:sp>
        <p:nvSpPr>
          <p:cNvPr id="12" name="Rectangle 3"/>
          <p:cNvSpPr>
            <a:spLocks noChangeArrowheads="1"/>
          </p:cNvSpPr>
          <p:nvPr/>
        </p:nvSpPr>
        <p:spPr bwMode="auto">
          <a:xfrm>
            <a:off x="1116013" y="981075"/>
            <a:ext cx="7353300" cy="1727200"/>
          </a:xfrm>
          <a:prstGeom prst="rect">
            <a:avLst/>
          </a:prstGeom>
          <a:solidFill>
            <a:srgbClr val="6400C8"/>
          </a:solidFill>
          <a:ln w="9525">
            <a:solidFill>
              <a:srgbClr val="6400C8"/>
            </a:solidFill>
            <a:miter lim="800000"/>
            <a:headEnd/>
            <a:tailEnd/>
          </a:ln>
          <a:effectLst/>
          <a:scene3d>
            <a:camera prst="orthographicFront"/>
            <a:lightRig rig="threePt" dir="t"/>
          </a:scene3d>
          <a:sp3d>
            <a:bevelT w="165100" prst="coolSlant"/>
          </a:sp3d>
        </p:spPr>
        <p:txBody>
          <a:bodyPr anchor="ctr"/>
          <a:lstStyle/>
          <a:p>
            <a:pPr marL="342900" indent="-342900" algn="ctr" fontAlgn="auto">
              <a:spcBef>
                <a:spcPct val="20000"/>
              </a:spcBef>
              <a:spcAft>
                <a:spcPts val="0"/>
              </a:spcAft>
              <a:defRPr/>
            </a:pPr>
            <a:endParaRPr lang="es-ES" sz="2000" b="1" dirty="0">
              <a:solidFill>
                <a:schemeClr val="bg1"/>
              </a:solidFill>
              <a:latin typeface="Arial Unicode MS" pitchFamily="34" charset="-128"/>
              <a:cs typeface="+mn-cs"/>
            </a:endParaRPr>
          </a:p>
          <a:p>
            <a:pPr marL="342900" indent="-342900" algn="ctr" fontAlgn="auto">
              <a:spcBef>
                <a:spcPct val="20000"/>
              </a:spcBef>
              <a:spcAft>
                <a:spcPts val="0"/>
              </a:spcAft>
              <a:defRPr/>
            </a:pPr>
            <a:endParaRPr lang="es-ES" sz="2000" b="1" dirty="0">
              <a:solidFill>
                <a:schemeClr val="bg1"/>
              </a:solidFill>
              <a:latin typeface="Arial Unicode MS" pitchFamily="34" charset="-128"/>
              <a:cs typeface="+mn-cs"/>
            </a:endParaRPr>
          </a:p>
          <a:p>
            <a:pPr algn="ctr" fontAlgn="auto">
              <a:spcBef>
                <a:spcPct val="20000"/>
              </a:spcBef>
              <a:spcAft>
                <a:spcPts val="0"/>
              </a:spcAft>
              <a:defRPr/>
            </a:pPr>
            <a:r>
              <a:rPr lang="es-MX" sz="2000" dirty="0">
                <a:solidFill>
                  <a:schemeClr val="bg1"/>
                </a:solidFill>
                <a:latin typeface="Arial" pitchFamily="34" charset="0"/>
                <a:ea typeface="Arial Unicode MS" pitchFamily="34" charset="-128"/>
                <a:cs typeface="Arial" pitchFamily="34" charset="0"/>
              </a:rPr>
              <a:t>La identidad de género es la conciencia de que pertenecemos a uno u otro sexo, resultado de las creencias que se heredan de generación en generación y que están inmersas en el inconsciente colectivo.</a:t>
            </a:r>
            <a:endParaRPr lang="es-ES" sz="2000" dirty="0">
              <a:solidFill>
                <a:schemeClr val="bg1"/>
              </a:solidFill>
              <a:latin typeface="Arial Unicode MS" pitchFamily="34" charset="-128"/>
              <a:cs typeface="+mn-cs"/>
            </a:endParaRPr>
          </a:p>
          <a:p>
            <a:pPr marL="342900" indent="-342900" algn="ctr" fontAlgn="auto">
              <a:lnSpc>
                <a:spcPct val="50000"/>
              </a:lnSpc>
              <a:spcBef>
                <a:spcPct val="20000"/>
              </a:spcBef>
              <a:spcAft>
                <a:spcPts val="0"/>
              </a:spcAft>
              <a:defRPr/>
            </a:pPr>
            <a:endParaRPr lang="es-ES" sz="2000" dirty="0">
              <a:solidFill>
                <a:schemeClr val="bg1"/>
              </a:solidFill>
              <a:latin typeface="Arial Unicode MS" pitchFamily="34" charset="-128"/>
              <a:cs typeface="+mn-cs"/>
            </a:endParaRPr>
          </a:p>
          <a:p>
            <a:pPr marL="342900" indent="-342900" algn="ctr" fontAlgn="auto">
              <a:spcBef>
                <a:spcPct val="20000"/>
              </a:spcBef>
              <a:spcAft>
                <a:spcPts val="0"/>
              </a:spcAft>
              <a:buFontTx/>
              <a:buChar char="•"/>
              <a:defRPr/>
            </a:pPr>
            <a:endParaRPr lang="es-ES" sz="2000" dirty="0">
              <a:solidFill>
                <a:schemeClr val="bg1"/>
              </a:solidFill>
              <a:latin typeface="Arial Unicode MS" pitchFamily="34" charset="-128"/>
              <a:cs typeface="+mn-cs"/>
            </a:endParaRPr>
          </a:p>
        </p:txBody>
      </p:sp>
    </p:spTree>
    <p:extLst>
      <p:ext uri="{BB962C8B-B14F-4D97-AF65-F5344CB8AC3E}">
        <p14:creationId xmlns:p14="http://schemas.microsoft.com/office/powerpoint/2010/main" val="13838764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5 Título"/>
          <p:cNvSpPr>
            <a:spLocks noGrp="1"/>
          </p:cNvSpPr>
          <p:nvPr>
            <p:ph type="title"/>
          </p:nvPr>
        </p:nvSpPr>
        <p:spPr bwMode="auto">
          <a:xfrm>
            <a:off x="5148263" y="981075"/>
            <a:ext cx="3495675" cy="1655763"/>
          </a:xfrm>
        </p:spPr>
        <p:txBody>
          <a:bodyPr vert="horz" wrap="square" lIns="91440" tIns="45720" rIns="91440" bIns="45720" numCol="1" anchorCtr="0" compatLnSpc="1">
            <a:prstTxWarp prst="textNoShape">
              <a:avLst/>
            </a:prstTxWarp>
            <a:normAutofit fontScale="90000"/>
          </a:bodyPr>
          <a:lstStyle/>
          <a:p>
            <a:pPr algn="just"/>
            <a:r>
              <a:rPr lang="es-MX" sz="1600" dirty="0" smtClean="0">
                <a:solidFill>
                  <a:schemeClr val="tx1"/>
                </a:solidFill>
                <a:effectLst/>
                <a:latin typeface="Arial" charset="0"/>
                <a:cs typeface="Arial" charset="0"/>
              </a:rPr>
              <a:t>Es el espacio de transmisión de reglas, creencias e ideas de lo femenino y lo masculino, del bien y el mal, lo bonito y lo feo, lo deseable y lo indeseable, de lo correcto y de lo incorrecto, etc. de no ser cumplidas. </a:t>
            </a:r>
          </a:p>
        </p:txBody>
      </p:sp>
      <p:sp>
        <p:nvSpPr>
          <p:cNvPr id="5" name="4 Marcador de número de diapositiva"/>
          <p:cNvSpPr>
            <a:spLocks noGrp="1"/>
          </p:cNvSpPr>
          <p:nvPr>
            <p:ph type="sldNum" sz="quarter" idx="12"/>
          </p:nvPr>
        </p:nvSpPr>
        <p:spPr/>
        <p:txBody>
          <a:bodyPr/>
          <a:lstStyle/>
          <a:p>
            <a:pPr>
              <a:defRPr/>
            </a:pPr>
            <a:fld id="{0A5F119F-769E-4082-A006-38E6210A33D0}" type="slidenum">
              <a:rPr lang="es-MX"/>
              <a:pPr>
                <a:defRPr/>
              </a:pPr>
              <a:t>43</a:t>
            </a:fld>
            <a:endParaRPr lang="es-MX"/>
          </a:p>
        </p:txBody>
      </p:sp>
      <p:sp>
        <p:nvSpPr>
          <p:cNvPr id="11" name="5 Título"/>
          <p:cNvSpPr txBox="1">
            <a:spLocks/>
          </p:cNvSpPr>
          <p:nvPr/>
        </p:nvSpPr>
        <p:spPr>
          <a:xfrm>
            <a:off x="1619250" y="3716338"/>
            <a:ext cx="3600450" cy="2089150"/>
          </a:xfrm>
          <a:prstGeom prst="rect">
            <a:avLst/>
          </a:prstGeom>
        </p:spPr>
        <p:txBody>
          <a:bodyPr anchor="ctr"/>
          <a:lstStyle/>
          <a:p>
            <a:pPr algn="just" fontAlgn="auto">
              <a:lnSpc>
                <a:spcPct val="120000"/>
              </a:lnSpc>
              <a:spcAft>
                <a:spcPts val="0"/>
              </a:spcAft>
              <a:defRPr/>
            </a:pPr>
            <a:r>
              <a:rPr lang="es-MX" sz="1600" dirty="0">
                <a:latin typeface="Arial" pitchFamily="34" charset="0"/>
                <a:ea typeface="+mj-ea"/>
                <a:cs typeface="Arial" pitchFamily="34" charset="0"/>
              </a:rPr>
              <a:t>.</a:t>
            </a:r>
            <a:br>
              <a:rPr lang="es-MX" sz="1600" dirty="0">
                <a:latin typeface="Arial" pitchFamily="34" charset="0"/>
                <a:ea typeface="+mj-ea"/>
                <a:cs typeface="Arial" pitchFamily="34" charset="0"/>
              </a:rPr>
            </a:br>
            <a:r>
              <a:rPr lang="es-MX" sz="1600" dirty="0">
                <a:latin typeface="Arial" pitchFamily="34" charset="0"/>
                <a:ea typeface="+mj-ea"/>
                <a:cs typeface="Arial" pitchFamily="34" charset="0"/>
              </a:rPr>
              <a:t>Es el espacio de socialización, reforzamiento y legitimación en el ámbito público de lo aprendido en la familia, a través del desarrollo de contenidos curriculares, así como de lo que se permite y espera de niños y niñas.</a:t>
            </a:r>
            <a:br>
              <a:rPr lang="es-MX" sz="1600" dirty="0">
                <a:latin typeface="Arial" pitchFamily="34" charset="0"/>
                <a:ea typeface="+mj-ea"/>
                <a:cs typeface="Arial" pitchFamily="34" charset="0"/>
              </a:rPr>
            </a:br>
            <a:endParaRPr lang="es-MX" sz="1600" dirty="0">
              <a:latin typeface="Arial" pitchFamily="34" charset="0"/>
              <a:ea typeface="+mj-ea"/>
              <a:cs typeface="Arial" pitchFamily="34" charset="0"/>
            </a:endParaRPr>
          </a:p>
        </p:txBody>
      </p:sp>
      <p:sp>
        <p:nvSpPr>
          <p:cNvPr id="38917" name="13 CuadroTexto"/>
          <p:cNvSpPr txBox="1">
            <a:spLocks noChangeArrowheads="1"/>
          </p:cNvSpPr>
          <p:nvPr/>
        </p:nvSpPr>
        <p:spPr bwMode="auto">
          <a:xfrm>
            <a:off x="1547813" y="404813"/>
            <a:ext cx="2592387" cy="369887"/>
          </a:xfrm>
          <a:prstGeom prst="rect">
            <a:avLst/>
          </a:prstGeom>
          <a:noFill/>
          <a:ln w="9525">
            <a:noFill/>
            <a:miter lim="800000"/>
            <a:headEnd/>
            <a:tailEnd/>
          </a:ln>
        </p:spPr>
        <p:txBody>
          <a:bodyPr>
            <a:spAutoFit/>
          </a:bodyPr>
          <a:lstStyle/>
          <a:p>
            <a:pPr algn="ctr"/>
            <a:r>
              <a:rPr lang="es-MX" dirty="0">
                <a:solidFill>
                  <a:schemeClr val="bg1"/>
                </a:solidFill>
                <a:latin typeface="Gill Sans MT" pitchFamily="34" charset="0"/>
              </a:rPr>
              <a:t>FAMILIA</a:t>
            </a:r>
          </a:p>
        </p:txBody>
      </p:sp>
      <p:sp>
        <p:nvSpPr>
          <p:cNvPr id="38918" name="14 CuadroTexto"/>
          <p:cNvSpPr txBox="1">
            <a:spLocks noChangeArrowheads="1"/>
          </p:cNvSpPr>
          <p:nvPr/>
        </p:nvSpPr>
        <p:spPr bwMode="auto">
          <a:xfrm>
            <a:off x="5580063" y="3789363"/>
            <a:ext cx="2592387" cy="368300"/>
          </a:xfrm>
          <a:prstGeom prst="rect">
            <a:avLst/>
          </a:prstGeom>
          <a:noFill/>
          <a:ln w="9525">
            <a:noFill/>
            <a:miter lim="800000"/>
            <a:headEnd/>
            <a:tailEnd/>
          </a:ln>
        </p:spPr>
        <p:txBody>
          <a:bodyPr>
            <a:spAutoFit/>
          </a:bodyPr>
          <a:lstStyle/>
          <a:p>
            <a:pPr algn="ctr"/>
            <a:r>
              <a:rPr lang="es-MX" dirty="0">
                <a:solidFill>
                  <a:schemeClr val="bg1"/>
                </a:solidFill>
                <a:latin typeface="Gill Sans MT" pitchFamily="34" charset="0"/>
              </a:rPr>
              <a:t>ESCUELA</a:t>
            </a:r>
          </a:p>
        </p:txBody>
      </p:sp>
      <p:pic>
        <p:nvPicPr>
          <p:cNvPr id="38919" name="Picture 2" descr="http://t2.gstatic.com/images?q=tbn:ANd9GcTwaboWCeJek04xjYHJRV2ADgqqDqxMQ3n8E_eaQvkxgRbk3jAf"/>
          <p:cNvPicPr>
            <a:picLocks noChangeAspect="1" noChangeArrowheads="1"/>
          </p:cNvPicPr>
          <p:nvPr/>
        </p:nvPicPr>
        <p:blipFill>
          <a:blip r:embed="rId2"/>
          <a:srcRect/>
          <a:stretch>
            <a:fillRect/>
          </a:stretch>
        </p:blipFill>
        <p:spPr bwMode="auto">
          <a:xfrm>
            <a:off x="6011863" y="4292600"/>
            <a:ext cx="2466975" cy="1857375"/>
          </a:xfrm>
          <a:prstGeom prst="rect">
            <a:avLst/>
          </a:prstGeom>
          <a:noFill/>
          <a:ln w="9525">
            <a:noFill/>
            <a:miter lim="800000"/>
            <a:headEnd/>
            <a:tailEnd/>
          </a:ln>
        </p:spPr>
      </p:pic>
      <p:pic>
        <p:nvPicPr>
          <p:cNvPr id="38920" name="Picture 4" descr="http://t3.gstatic.com/images?q=tbn:ANd9GcR8zQuLaTmjgpvn8eLeZvEfnDtOS3tkVRpPfr0zYlsWOyOsb9zg"/>
          <p:cNvPicPr>
            <a:picLocks noChangeAspect="1" noChangeArrowheads="1"/>
          </p:cNvPicPr>
          <p:nvPr/>
        </p:nvPicPr>
        <p:blipFill>
          <a:blip r:embed="rId3"/>
          <a:srcRect/>
          <a:stretch>
            <a:fillRect/>
          </a:stretch>
        </p:blipFill>
        <p:spPr bwMode="auto">
          <a:xfrm>
            <a:off x="1979613" y="908050"/>
            <a:ext cx="2143125" cy="2143125"/>
          </a:xfrm>
          <a:prstGeom prst="rect">
            <a:avLst/>
          </a:prstGeom>
          <a:noFill/>
          <a:ln w="9525">
            <a:noFill/>
            <a:miter lim="800000"/>
            <a:headEnd/>
            <a:tailEnd/>
          </a:ln>
        </p:spPr>
      </p:pic>
    </p:spTree>
    <p:extLst>
      <p:ext uri="{BB962C8B-B14F-4D97-AF65-F5344CB8AC3E}">
        <p14:creationId xmlns:p14="http://schemas.microsoft.com/office/powerpoint/2010/main" val="23233251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5 Título"/>
          <p:cNvSpPr txBox="1">
            <a:spLocks/>
          </p:cNvSpPr>
          <p:nvPr/>
        </p:nvSpPr>
        <p:spPr>
          <a:xfrm>
            <a:off x="1547813" y="549275"/>
            <a:ext cx="3495675" cy="2663825"/>
          </a:xfrm>
          <a:prstGeom prst="rect">
            <a:avLst/>
          </a:prstGeom>
        </p:spPr>
        <p:txBody>
          <a:bodyPr anchor="ctr"/>
          <a:lstStyle/>
          <a:p>
            <a:pPr algn="just" fontAlgn="auto">
              <a:lnSpc>
                <a:spcPct val="110000"/>
              </a:lnSpc>
              <a:spcAft>
                <a:spcPts val="0"/>
              </a:spcAft>
              <a:defRPr/>
            </a:pPr>
            <a:r>
              <a:rPr lang="es-MX" sz="1600" dirty="0">
                <a:latin typeface="Arial" pitchFamily="34" charset="0"/>
                <a:ea typeface="+mj-ea"/>
                <a:cs typeface="Arial" pitchFamily="34" charset="0"/>
              </a:rPr>
              <a:t>.</a:t>
            </a:r>
            <a:br>
              <a:rPr lang="es-MX" sz="1600" dirty="0">
                <a:latin typeface="Arial" pitchFamily="34" charset="0"/>
                <a:ea typeface="+mj-ea"/>
                <a:cs typeface="Arial" pitchFamily="34" charset="0"/>
              </a:rPr>
            </a:br>
            <a:r>
              <a:rPr lang="es-MX" sz="1600" dirty="0">
                <a:latin typeface="Arial" pitchFamily="34" charset="0"/>
                <a:ea typeface="+mj-ea"/>
                <a:cs typeface="Arial" pitchFamily="34" charset="0"/>
              </a:rPr>
              <a:t>Espacio masivo de reforzamiento simultáneo de formas aparentemente universales de comportamiento y consumo de mujeres y hombre, que lleva a conformar aspiraciones sociales que, en muchas ocasiones, no corresponden a la situación real o a las condiciones personales de mujeres y hombres.</a:t>
            </a:r>
            <a:br>
              <a:rPr lang="es-MX" sz="1600" dirty="0">
                <a:latin typeface="Arial" pitchFamily="34" charset="0"/>
                <a:ea typeface="+mj-ea"/>
                <a:cs typeface="Arial" pitchFamily="34" charset="0"/>
              </a:rPr>
            </a:br>
            <a:endParaRPr lang="es-MX" sz="1600" dirty="0">
              <a:latin typeface="Arial" pitchFamily="34" charset="0"/>
              <a:ea typeface="+mj-ea"/>
              <a:cs typeface="Arial" pitchFamily="34" charset="0"/>
            </a:endParaRPr>
          </a:p>
        </p:txBody>
      </p:sp>
      <p:sp>
        <p:nvSpPr>
          <p:cNvPr id="13" name="5 Título"/>
          <p:cNvSpPr txBox="1">
            <a:spLocks/>
          </p:cNvSpPr>
          <p:nvPr/>
        </p:nvSpPr>
        <p:spPr>
          <a:xfrm>
            <a:off x="5292725" y="4365625"/>
            <a:ext cx="3640138" cy="792163"/>
          </a:xfrm>
          <a:prstGeom prst="rect">
            <a:avLst/>
          </a:prstGeom>
        </p:spPr>
        <p:txBody>
          <a:bodyPr anchor="ctr"/>
          <a:lstStyle/>
          <a:p>
            <a:pPr algn="just" fontAlgn="auto">
              <a:lnSpc>
                <a:spcPct val="120000"/>
              </a:lnSpc>
              <a:spcAft>
                <a:spcPts val="0"/>
              </a:spcAft>
              <a:defRPr/>
            </a:pPr>
            <a:r>
              <a:rPr lang="es-MX" sz="1400" dirty="0">
                <a:latin typeface="Arial" pitchFamily="34" charset="0"/>
                <a:ea typeface="+mj-ea"/>
                <a:cs typeface="Arial" pitchFamily="34" charset="0"/>
              </a:rPr>
              <a:t>Espacio de creencias basadas en dogmas que conllevan castigos en caso de no ser cumplidas. </a:t>
            </a:r>
          </a:p>
        </p:txBody>
      </p:sp>
      <p:sp>
        <p:nvSpPr>
          <p:cNvPr id="39941" name="13 CuadroTexto"/>
          <p:cNvSpPr txBox="1">
            <a:spLocks noChangeArrowheads="1"/>
          </p:cNvSpPr>
          <p:nvPr/>
        </p:nvSpPr>
        <p:spPr bwMode="auto">
          <a:xfrm>
            <a:off x="5724525" y="549275"/>
            <a:ext cx="2592388" cy="646113"/>
          </a:xfrm>
          <a:prstGeom prst="rect">
            <a:avLst/>
          </a:prstGeom>
          <a:noFill/>
          <a:ln w="9525">
            <a:noFill/>
            <a:miter lim="800000"/>
            <a:headEnd/>
            <a:tailEnd/>
          </a:ln>
        </p:spPr>
        <p:txBody>
          <a:bodyPr>
            <a:spAutoFit/>
          </a:bodyPr>
          <a:lstStyle/>
          <a:p>
            <a:pPr algn="ctr"/>
            <a:r>
              <a:rPr lang="es-MX" dirty="0">
                <a:solidFill>
                  <a:schemeClr val="bg1"/>
                </a:solidFill>
                <a:latin typeface="Gill Sans MT" pitchFamily="34" charset="0"/>
              </a:rPr>
              <a:t>MEDIOS DE COMUNICACIÓN</a:t>
            </a:r>
          </a:p>
        </p:txBody>
      </p:sp>
      <p:sp>
        <p:nvSpPr>
          <p:cNvPr id="39942" name="16 CuadroTexto"/>
          <p:cNvSpPr txBox="1">
            <a:spLocks noChangeArrowheads="1"/>
          </p:cNvSpPr>
          <p:nvPr/>
        </p:nvSpPr>
        <p:spPr bwMode="auto">
          <a:xfrm>
            <a:off x="1908175" y="3789363"/>
            <a:ext cx="2592388" cy="368300"/>
          </a:xfrm>
          <a:prstGeom prst="rect">
            <a:avLst/>
          </a:prstGeom>
          <a:noFill/>
          <a:ln w="9525">
            <a:noFill/>
            <a:miter lim="800000"/>
            <a:headEnd/>
            <a:tailEnd/>
          </a:ln>
        </p:spPr>
        <p:txBody>
          <a:bodyPr>
            <a:spAutoFit/>
          </a:bodyPr>
          <a:lstStyle/>
          <a:p>
            <a:pPr algn="ctr"/>
            <a:r>
              <a:rPr lang="es-MX" dirty="0">
                <a:solidFill>
                  <a:schemeClr val="bg1"/>
                </a:solidFill>
                <a:latin typeface="Gill Sans MT" pitchFamily="34" charset="0"/>
              </a:rPr>
              <a:t>RELIGIONES</a:t>
            </a:r>
          </a:p>
        </p:txBody>
      </p:sp>
      <p:pic>
        <p:nvPicPr>
          <p:cNvPr id="39943" name="Picture 2" descr="http://t0.gstatic.com/images?q=tbn:ANd9GcQ-bN44rPCHPRhVbP8aaYsx_jK96W2aUwfTE_pcZftaLwMBGrki"/>
          <p:cNvPicPr>
            <a:picLocks noChangeAspect="1" noChangeArrowheads="1"/>
          </p:cNvPicPr>
          <p:nvPr/>
        </p:nvPicPr>
        <p:blipFill>
          <a:blip r:embed="rId2"/>
          <a:srcRect/>
          <a:stretch>
            <a:fillRect/>
          </a:stretch>
        </p:blipFill>
        <p:spPr bwMode="auto">
          <a:xfrm>
            <a:off x="5724525" y="1412875"/>
            <a:ext cx="2476500" cy="1847850"/>
          </a:xfrm>
          <a:prstGeom prst="rect">
            <a:avLst/>
          </a:prstGeom>
          <a:noFill/>
          <a:ln w="9525">
            <a:noFill/>
            <a:miter lim="800000"/>
            <a:headEnd/>
            <a:tailEnd/>
          </a:ln>
        </p:spPr>
      </p:pic>
      <p:pic>
        <p:nvPicPr>
          <p:cNvPr id="39944" name="Picture 4" descr="http://t1.gstatic.com/images?q=tbn:ANd9GcRLVUn1PevWVyEEleU-5FGq-3PhSZrUuMKRVWNE-9G2F_tJ-rthAg"/>
          <p:cNvPicPr>
            <a:picLocks noChangeAspect="1" noChangeArrowheads="1"/>
          </p:cNvPicPr>
          <p:nvPr/>
        </p:nvPicPr>
        <p:blipFill>
          <a:blip r:embed="rId3"/>
          <a:srcRect/>
          <a:stretch>
            <a:fillRect/>
          </a:stretch>
        </p:blipFill>
        <p:spPr bwMode="auto">
          <a:xfrm>
            <a:off x="2555875" y="4221163"/>
            <a:ext cx="1619250" cy="1981200"/>
          </a:xfrm>
          <a:prstGeom prst="rect">
            <a:avLst/>
          </a:prstGeom>
          <a:noFill/>
          <a:ln w="9525">
            <a:noFill/>
            <a:miter lim="800000"/>
            <a:headEnd/>
            <a:tailEnd/>
          </a:ln>
        </p:spPr>
      </p:pic>
    </p:spTree>
    <p:extLst>
      <p:ext uri="{BB962C8B-B14F-4D97-AF65-F5344CB8AC3E}">
        <p14:creationId xmlns:p14="http://schemas.microsoft.com/office/powerpoint/2010/main" val="34480042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5 Título"/>
          <p:cNvSpPr>
            <a:spLocks noGrp="1"/>
          </p:cNvSpPr>
          <p:nvPr>
            <p:ph type="title"/>
          </p:nvPr>
        </p:nvSpPr>
        <p:spPr>
          <a:xfrm>
            <a:off x="1282700" y="0"/>
            <a:ext cx="6840538" cy="849313"/>
          </a:xfrm>
        </p:spPr>
        <p:txBody>
          <a:bodyPr/>
          <a:lstStyle/>
          <a:p>
            <a:pPr fontAlgn="auto">
              <a:spcAft>
                <a:spcPts val="0"/>
              </a:spcAft>
              <a:defRPr/>
            </a:pPr>
            <a:r>
              <a:rPr lang="es-MX" sz="2400" dirty="0" smtClean="0">
                <a:solidFill>
                  <a:schemeClr val="tx1"/>
                </a:solidFill>
              </a:rPr>
              <a:t>Creencias de género</a:t>
            </a:r>
            <a:endParaRPr lang="es-MX" sz="2400" dirty="0">
              <a:solidFill>
                <a:schemeClr val="tx1"/>
              </a:solidFill>
            </a:endParaRPr>
          </a:p>
        </p:txBody>
      </p:sp>
      <p:sp>
        <p:nvSpPr>
          <p:cNvPr id="5" name="4 Marcador de número de diapositiva"/>
          <p:cNvSpPr>
            <a:spLocks noGrp="1"/>
          </p:cNvSpPr>
          <p:nvPr>
            <p:ph type="sldNum" sz="quarter" idx="12"/>
          </p:nvPr>
        </p:nvSpPr>
        <p:spPr/>
        <p:txBody>
          <a:bodyPr/>
          <a:lstStyle/>
          <a:p>
            <a:pPr>
              <a:defRPr/>
            </a:pPr>
            <a:fld id="{BE0A06A6-546C-47FC-B332-86D8504D4B18}" type="slidenum">
              <a:rPr lang="es-MX"/>
              <a:pPr>
                <a:defRPr/>
              </a:pPr>
              <a:t>45</a:t>
            </a:fld>
            <a:endParaRPr lang="es-MX"/>
          </a:p>
        </p:txBody>
      </p:sp>
      <p:sp>
        <p:nvSpPr>
          <p:cNvPr id="40964" name="Text Box 6"/>
          <p:cNvSpPr txBox="1">
            <a:spLocks noChangeArrowheads="1"/>
          </p:cNvSpPr>
          <p:nvPr/>
        </p:nvSpPr>
        <p:spPr bwMode="auto">
          <a:xfrm>
            <a:off x="2484438" y="2349500"/>
            <a:ext cx="5867400" cy="457200"/>
          </a:xfrm>
          <a:prstGeom prst="rect">
            <a:avLst/>
          </a:prstGeom>
          <a:noFill/>
          <a:ln w="9525">
            <a:noFill/>
            <a:miter lim="800000"/>
            <a:headEnd/>
            <a:tailEnd/>
          </a:ln>
        </p:spPr>
        <p:txBody>
          <a:bodyPr>
            <a:spAutoFit/>
          </a:bodyPr>
          <a:lstStyle/>
          <a:p>
            <a:pPr>
              <a:spcBef>
                <a:spcPct val="50000"/>
              </a:spcBef>
            </a:pPr>
            <a:endParaRPr lang="es-ES">
              <a:latin typeface="Gill Sans MT" pitchFamily="34" charset="0"/>
            </a:endParaRPr>
          </a:p>
        </p:txBody>
      </p:sp>
      <p:sp>
        <p:nvSpPr>
          <p:cNvPr id="40965" name="Rectangle 3"/>
          <p:cNvSpPr>
            <a:spLocks noChangeArrowheads="1"/>
          </p:cNvSpPr>
          <p:nvPr/>
        </p:nvSpPr>
        <p:spPr bwMode="auto">
          <a:xfrm>
            <a:off x="5075238" y="971550"/>
            <a:ext cx="3960812" cy="4464050"/>
          </a:xfrm>
          <a:prstGeom prst="rect">
            <a:avLst/>
          </a:prstGeom>
          <a:solidFill>
            <a:srgbClr val="FFC000"/>
          </a:solidFill>
          <a:ln w="9525">
            <a:solidFill>
              <a:srgbClr val="6400C8"/>
            </a:solidFill>
            <a:miter lim="800000"/>
            <a:headEnd/>
            <a:tailEnd/>
          </a:ln>
        </p:spPr>
        <p:txBody>
          <a:bodyPr anchor="ctr"/>
          <a:lstStyle/>
          <a:p>
            <a:pPr algn="just">
              <a:spcBef>
                <a:spcPct val="20000"/>
              </a:spcBef>
            </a:pPr>
            <a:endParaRPr lang="es-ES" sz="2000"/>
          </a:p>
        </p:txBody>
      </p:sp>
      <p:sp>
        <p:nvSpPr>
          <p:cNvPr id="10" name="Rectangle 3"/>
          <p:cNvSpPr>
            <a:spLocks noChangeArrowheads="1"/>
          </p:cNvSpPr>
          <p:nvPr/>
        </p:nvSpPr>
        <p:spPr bwMode="auto">
          <a:xfrm>
            <a:off x="1042988" y="973138"/>
            <a:ext cx="3889375" cy="4464050"/>
          </a:xfrm>
          <a:prstGeom prst="rect">
            <a:avLst/>
          </a:prstGeom>
          <a:solidFill>
            <a:srgbClr val="6400C8"/>
          </a:solidFill>
          <a:ln w="9525">
            <a:solidFill>
              <a:srgbClr val="6400C8"/>
            </a:solidFill>
            <a:miter lim="800000"/>
            <a:headEnd/>
            <a:tailEnd/>
          </a:ln>
          <a:effectLst/>
        </p:spPr>
        <p:txBody>
          <a:bodyPr anchor="ctr"/>
          <a:lstStyle/>
          <a:p>
            <a:pPr marL="342900" indent="-342900" algn="just" fontAlgn="auto">
              <a:spcBef>
                <a:spcPct val="20000"/>
              </a:spcBef>
              <a:spcAft>
                <a:spcPts val="0"/>
              </a:spcAft>
              <a:defRPr/>
            </a:pPr>
            <a:endParaRPr lang="es-ES" sz="2000" b="1" dirty="0">
              <a:solidFill>
                <a:schemeClr val="bg1"/>
              </a:solidFill>
              <a:latin typeface="Arial Unicode MS" pitchFamily="34" charset="-128"/>
              <a:cs typeface="+mn-cs"/>
            </a:endParaRPr>
          </a:p>
          <a:p>
            <a:pPr marL="342900" indent="-342900" algn="just" fontAlgn="auto">
              <a:spcBef>
                <a:spcPct val="20000"/>
              </a:spcBef>
              <a:spcAft>
                <a:spcPts val="0"/>
              </a:spcAft>
              <a:defRPr/>
            </a:pPr>
            <a:endParaRPr lang="es-ES" sz="2000" b="1" dirty="0">
              <a:solidFill>
                <a:schemeClr val="bg1"/>
              </a:solidFill>
              <a:latin typeface="Arial Unicode MS" pitchFamily="34" charset="-128"/>
              <a:cs typeface="+mn-cs"/>
            </a:endParaRPr>
          </a:p>
          <a:p>
            <a:pPr fontAlgn="auto">
              <a:spcBef>
                <a:spcPct val="20000"/>
              </a:spcBef>
              <a:spcAft>
                <a:spcPts val="0"/>
              </a:spcAft>
              <a:defRPr/>
            </a:pPr>
            <a:endParaRPr lang="es-ES" sz="2000" dirty="0">
              <a:solidFill>
                <a:schemeClr val="bg1"/>
              </a:solidFill>
              <a:latin typeface="Arial" pitchFamily="34" charset="0"/>
              <a:cs typeface="Arial" pitchFamily="34" charset="0"/>
            </a:endParaRPr>
          </a:p>
          <a:p>
            <a:pPr marL="342900" indent="-342900" algn="just" fontAlgn="auto">
              <a:lnSpc>
                <a:spcPct val="50000"/>
              </a:lnSpc>
              <a:spcBef>
                <a:spcPct val="20000"/>
              </a:spcBef>
              <a:spcAft>
                <a:spcPts val="0"/>
              </a:spcAft>
              <a:defRPr/>
            </a:pPr>
            <a:endParaRPr lang="es-ES" dirty="0">
              <a:solidFill>
                <a:schemeClr val="bg1"/>
              </a:solidFill>
              <a:latin typeface="Arial Unicode MS" pitchFamily="34" charset="-128"/>
              <a:cs typeface="+mn-cs"/>
            </a:endParaRPr>
          </a:p>
          <a:p>
            <a:pPr marL="342900" indent="-342900" algn="just" fontAlgn="auto">
              <a:spcBef>
                <a:spcPct val="20000"/>
              </a:spcBef>
              <a:spcAft>
                <a:spcPts val="0"/>
              </a:spcAft>
              <a:buFontTx/>
              <a:buChar char="•"/>
              <a:defRPr/>
            </a:pPr>
            <a:endParaRPr lang="es-ES" dirty="0">
              <a:solidFill>
                <a:schemeClr val="bg1"/>
              </a:solidFill>
              <a:latin typeface="Arial Unicode MS" pitchFamily="34" charset="-128"/>
              <a:cs typeface="+mn-cs"/>
            </a:endParaRPr>
          </a:p>
        </p:txBody>
      </p:sp>
      <p:graphicFrame>
        <p:nvGraphicFramePr>
          <p:cNvPr id="11" name="10 Tabla"/>
          <p:cNvGraphicFramePr>
            <a:graphicFrameLocks noGrp="1"/>
          </p:cNvGraphicFramePr>
          <p:nvPr>
            <p:extLst>
              <p:ext uri="{D42A27DB-BD31-4B8C-83A1-F6EECF244321}">
                <p14:modId xmlns:p14="http://schemas.microsoft.com/office/powerpoint/2010/main" val="1166737809"/>
              </p:ext>
            </p:extLst>
          </p:nvPr>
        </p:nvGraphicFramePr>
        <p:xfrm>
          <a:off x="1258888" y="1116013"/>
          <a:ext cx="3528392" cy="4145280"/>
        </p:xfrm>
        <a:graphic>
          <a:graphicData uri="http://schemas.openxmlformats.org/drawingml/2006/table">
            <a:tbl>
              <a:tblPr firstRow="1" bandRow="1">
                <a:tableStyleId>{00A15C55-8517-42AA-B614-E9B94910E393}</a:tableStyleId>
              </a:tblPr>
              <a:tblGrid>
                <a:gridCol w="3528392"/>
              </a:tblGrid>
              <a:tr h="370840">
                <a:tc>
                  <a:txBody>
                    <a:bodyPr/>
                    <a:lstStyle/>
                    <a:p>
                      <a:pPr algn="ctr"/>
                      <a:r>
                        <a:rPr lang="es-MX" dirty="0" smtClean="0">
                          <a:latin typeface="Arial Unicode MS" pitchFamily="34" charset="-128"/>
                          <a:ea typeface="Arial Unicode MS" pitchFamily="34" charset="-128"/>
                          <a:cs typeface="Arial Unicode MS" pitchFamily="34" charset="-128"/>
                        </a:rPr>
                        <a:t>Mujeres</a:t>
                      </a:r>
                      <a:endParaRPr lang="es-MX" dirty="0">
                        <a:latin typeface="Arial Unicode MS" pitchFamily="34" charset="-128"/>
                        <a:ea typeface="Arial Unicode MS" pitchFamily="34" charset="-128"/>
                        <a:cs typeface="Arial Unicode MS" pitchFamily="34" charset="-128"/>
                      </a:endParaRPr>
                    </a:p>
                  </a:txBody>
                  <a:tcPr/>
                </a:tc>
              </a:tr>
              <a:tr h="370840">
                <a:tc>
                  <a:txBody>
                    <a:bodyPr/>
                    <a:lstStyle/>
                    <a:p>
                      <a:r>
                        <a:rPr lang="es-MX" dirty="0" smtClean="0">
                          <a:latin typeface="Arial Unicode MS" pitchFamily="34" charset="-128"/>
                          <a:ea typeface="Arial Unicode MS" pitchFamily="34" charset="-128"/>
                          <a:cs typeface="Arial Unicode MS" pitchFamily="34" charset="-128"/>
                        </a:rPr>
                        <a:t>Hacia dentro / ser para otros </a:t>
                      </a:r>
                      <a:r>
                        <a:rPr lang="es-MX" baseline="0" dirty="0" smtClean="0">
                          <a:latin typeface="Arial Unicode MS" pitchFamily="34" charset="-128"/>
                          <a:ea typeface="Arial Unicode MS" pitchFamily="34" charset="-128"/>
                          <a:cs typeface="Arial Unicode MS" pitchFamily="34" charset="-128"/>
                        </a:rPr>
                        <a:t>/ </a:t>
                      </a:r>
                      <a:r>
                        <a:rPr lang="es-MX" dirty="0" smtClean="0">
                          <a:latin typeface="Arial Unicode MS" pitchFamily="34" charset="-128"/>
                          <a:ea typeface="Arial Unicode MS" pitchFamily="34" charset="-128"/>
                          <a:cs typeface="Arial Unicode MS" pitchFamily="34" charset="-128"/>
                        </a:rPr>
                        <a:t>espacio  privado</a:t>
                      </a:r>
                      <a:r>
                        <a:rPr lang="es-MX" baseline="0" dirty="0" smtClean="0">
                          <a:latin typeface="Arial Unicode MS" pitchFamily="34" charset="-128"/>
                          <a:ea typeface="Arial Unicode MS" pitchFamily="34" charset="-128"/>
                          <a:cs typeface="Arial Unicode MS" pitchFamily="34" charset="-128"/>
                        </a:rPr>
                        <a:t> / limitado.</a:t>
                      </a:r>
                      <a:endParaRPr lang="es-MX" dirty="0">
                        <a:latin typeface="Arial Unicode MS" pitchFamily="34" charset="-128"/>
                        <a:ea typeface="Arial Unicode MS" pitchFamily="34" charset="-128"/>
                        <a:cs typeface="Arial Unicode MS" pitchFamily="34" charset="-128"/>
                      </a:endParaRPr>
                    </a:p>
                  </a:txBody>
                  <a:tcPr/>
                </a:tc>
              </a:tr>
              <a:tr h="370840">
                <a:tc>
                  <a:txBody>
                    <a:bodyPr/>
                    <a:lstStyle/>
                    <a:p>
                      <a:r>
                        <a:rPr lang="es-MX" dirty="0" smtClean="0">
                          <a:latin typeface="Arial Unicode MS" pitchFamily="34" charset="-128"/>
                          <a:ea typeface="Arial Unicode MS" pitchFamily="34" charset="-128"/>
                          <a:cs typeface="Arial Unicode MS" pitchFamily="34" charset="-128"/>
                        </a:rPr>
                        <a:t>Dependencia / subordinación/</a:t>
                      </a:r>
                      <a:r>
                        <a:rPr lang="es-MX" baseline="0" dirty="0" smtClean="0">
                          <a:latin typeface="Arial Unicode MS" pitchFamily="34" charset="-128"/>
                          <a:ea typeface="Arial Unicode MS" pitchFamily="34" charset="-128"/>
                          <a:cs typeface="Arial Unicode MS" pitchFamily="34" charset="-128"/>
                        </a:rPr>
                        <a:t> protección.</a:t>
                      </a:r>
                      <a:endParaRPr lang="es-MX" dirty="0">
                        <a:latin typeface="Arial Unicode MS" pitchFamily="34" charset="-128"/>
                        <a:ea typeface="Arial Unicode MS" pitchFamily="34" charset="-128"/>
                        <a:cs typeface="Arial Unicode MS" pitchFamily="34" charset="-128"/>
                      </a:endParaRPr>
                    </a:p>
                  </a:txBody>
                  <a:tcPr/>
                </a:tc>
              </a:tr>
              <a:tr h="370840">
                <a:tc>
                  <a:txBody>
                    <a:bodyPr/>
                    <a:lstStyle/>
                    <a:p>
                      <a:r>
                        <a:rPr lang="es-MX" dirty="0" smtClean="0">
                          <a:latin typeface="Arial Unicode MS" pitchFamily="34" charset="-128"/>
                          <a:ea typeface="Arial Unicode MS" pitchFamily="34" charset="-128"/>
                          <a:cs typeface="Arial Unicode MS" pitchFamily="34" charset="-128"/>
                        </a:rPr>
                        <a:t>Puestos de apoyo / actividad económica complementaria.</a:t>
                      </a:r>
                      <a:endParaRPr lang="es-MX" dirty="0">
                        <a:latin typeface="Arial Unicode MS" pitchFamily="34" charset="-128"/>
                        <a:ea typeface="Arial Unicode MS" pitchFamily="34" charset="-128"/>
                        <a:cs typeface="Arial Unicode MS" pitchFamily="34" charset="-128"/>
                      </a:endParaRPr>
                    </a:p>
                  </a:txBody>
                  <a:tcPr/>
                </a:tc>
              </a:tr>
              <a:tr h="370840">
                <a:tc>
                  <a:txBody>
                    <a:bodyPr/>
                    <a:lstStyle/>
                    <a:p>
                      <a:r>
                        <a:rPr lang="es-MX" dirty="0" smtClean="0">
                          <a:latin typeface="Arial Unicode MS" pitchFamily="34" charset="-128"/>
                          <a:ea typeface="Arial Unicode MS" pitchFamily="34" charset="-128"/>
                          <a:cs typeface="Arial Unicode MS" pitchFamily="34" charset="-128"/>
                        </a:rPr>
                        <a:t>Libertad limitada.</a:t>
                      </a:r>
                      <a:endParaRPr lang="es-MX" dirty="0">
                        <a:latin typeface="Arial Unicode MS" pitchFamily="34" charset="-128"/>
                        <a:ea typeface="Arial Unicode MS" pitchFamily="34" charset="-128"/>
                        <a:cs typeface="Arial Unicode MS" pitchFamily="34" charset="-128"/>
                      </a:endParaRPr>
                    </a:p>
                  </a:txBody>
                  <a:tcPr/>
                </a:tc>
              </a:tr>
              <a:tr h="370840">
                <a:tc>
                  <a:txBody>
                    <a:bodyPr/>
                    <a:lstStyle/>
                    <a:p>
                      <a:r>
                        <a:rPr lang="es-MX" dirty="0" smtClean="0">
                          <a:latin typeface="Arial Unicode MS" pitchFamily="34" charset="-128"/>
                          <a:ea typeface="Arial Unicode MS" pitchFamily="34" charset="-128"/>
                          <a:cs typeface="Arial Unicode MS" pitchFamily="34" charset="-128"/>
                        </a:rPr>
                        <a:t>Inseguridad /auto invalidación.</a:t>
                      </a:r>
                      <a:endParaRPr lang="es-MX" dirty="0">
                        <a:latin typeface="Arial Unicode MS" pitchFamily="34" charset="-128"/>
                        <a:ea typeface="Arial Unicode MS" pitchFamily="34" charset="-128"/>
                        <a:cs typeface="Arial Unicode MS" pitchFamily="34" charset="-128"/>
                      </a:endParaRPr>
                    </a:p>
                  </a:txBody>
                  <a:tcPr/>
                </a:tc>
              </a:tr>
              <a:tr h="370840">
                <a:tc>
                  <a:txBody>
                    <a:bodyPr/>
                    <a:lstStyle/>
                    <a:p>
                      <a:r>
                        <a:rPr lang="es-MX" dirty="0" smtClean="0">
                          <a:latin typeface="Arial Unicode MS" pitchFamily="34" charset="-128"/>
                          <a:ea typeface="Arial Unicode MS" pitchFamily="34" charset="-128"/>
                          <a:cs typeface="Arial Unicode MS" pitchFamily="34" charset="-128"/>
                        </a:rPr>
                        <a:t>Subordinación. </a:t>
                      </a:r>
                      <a:endParaRPr lang="es-MX" dirty="0">
                        <a:latin typeface="Arial Unicode MS" pitchFamily="34" charset="-128"/>
                        <a:ea typeface="Arial Unicode MS" pitchFamily="34" charset="-128"/>
                        <a:cs typeface="Arial Unicode MS" pitchFamily="34" charset="-128"/>
                      </a:endParaRPr>
                    </a:p>
                  </a:txBody>
                  <a:tcPr/>
                </a:tc>
              </a:tr>
              <a:tr h="370840">
                <a:tc>
                  <a:txBody>
                    <a:bodyPr/>
                    <a:lstStyle/>
                    <a:p>
                      <a:r>
                        <a:rPr lang="es-MX" dirty="0" smtClean="0">
                          <a:latin typeface="Arial Unicode MS" pitchFamily="34" charset="-128"/>
                          <a:ea typeface="Arial Unicode MS" pitchFamily="34" charset="-128"/>
                          <a:cs typeface="Arial Unicode MS" pitchFamily="34" charset="-128"/>
                        </a:rPr>
                        <a:t>Sentimental.</a:t>
                      </a:r>
                      <a:endParaRPr lang="es-MX" dirty="0">
                        <a:latin typeface="Arial Unicode MS" pitchFamily="34" charset="-128"/>
                        <a:ea typeface="Arial Unicode MS" pitchFamily="34" charset="-128"/>
                        <a:cs typeface="Arial Unicode MS" pitchFamily="34" charset="-128"/>
                      </a:endParaRPr>
                    </a:p>
                  </a:txBody>
                  <a:tcPr/>
                </a:tc>
              </a:tr>
              <a:tr h="370840">
                <a:tc>
                  <a:txBody>
                    <a:bodyPr/>
                    <a:lstStyle/>
                    <a:p>
                      <a:r>
                        <a:rPr lang="es-MX" dirty="0" smtClean="0">
                          <a:latin typeface="Arial Unicode MS" pitchFamily="34" charset="-128"/>
                          <a:ea typeface="Arial Unicode MS" pitchFamily="34" charset="-128"/>
                          <a:cs typeface="Arial Unicode MS" pitchFamily="34" charset="-128"/>
                        </a:rPr>
                        <a:t>Se pone en duda su palabra.</a:t>
                      </a:r>
                      <a:endParaRPr lang="es-MX" dirty="0">
                        <a:latin typeface="Arial Unicode MS" pitchFamily="34" charset="-128"/>
                        <a:ea typeface="Arial Unicode MS" pitchFamily="34" charset="-128"/>
                        <a:cs typeface="Arial Unicode MS" pitchFamily="34" charset="-128"/>
                      </a:endParaRPr>
                    </a:p>
                  </a:txBody>
                  <a:tcPr/>
                </a:tc>
              </a:tr>
            </a:tbl>
          </a:graphicData>
        </a:graphic>
      </p:graphicFrame>
      <p:graphicFrame>
        <p:nvGraphicFramePr>
          <p:cNvPr id="12" name="11 Tabla"/>
          <p:cNvGraphicFramePr>
            <a:graphicFrameLocks noGrp="1"/>
          </p:cNvGraphicFramePr>
          <p:nvPr/>
        </p:nvGraphicFramePr>
        <p:xfrm>
          <a:off x="5219700" y="1116013"/>
          <a:ext cx="3672408" cy="4145280"/>
        </p:xfrm>
        <a:graphic>
          <a:graphicData uri="http://schemas.openxmlformats.org/drawingml/2006/table">
            <a:tbl>
              <a:tblPr firstRow="1" bandRow="1">
                <a:tableStyleId>{00A15C55-8517-42AA-B614-E9B94910E393}</a:tableStyleId>
              </a:tblPr>
              <a:tblGrid>
                <a:gridCol w="3672408"/>
              </a:tblGrid>
              <a:tr h="370840">
                <a:tc>
                  <a:txBody>
                    <a:bodyPr/>
                    <a:lstStyle/>
                    <a:p>
                      <a:pPr algn="ctr"/>
                      <a:r>
                        <a:rPr lang="es-MX" dirty="0" smtClean="0">
                          <a:latin typeface="Arial Unicode MS" pitchFamily="34" charset="-128"/>
                          <a:ea typeface="Arial Unicode MS" pitchFamily="34" charset="-128"/>
                          <a:cs typeface="Arial Unicode MS" pitchFamily="34" charset="-128"/>
                        </a:rPr>
                        <a:t>Hombres</a:t>
                      </a:r>
                      <a:endParaRPr lang="es-MX" dirty="0">
                        <a:latin typeface="Arial Unicode MS" pitchFamily="34" charset="-128"/>
                        <a:ea typeface="Arial Unicode MS" pitchFamily="34" charset="-128"/>
                        <a:cs typeface="Arial Unicode MS" pitchFamily="34" charset="-128"/>
                      </a:endParaRPr>
                    </a:p>
                  </a:txBody>
                  <a:tcPr/>
                </a:tc>
              </a:tr>
              <a:tr h="370840">
                <a:tc>
                  <a:txBody>
                    <a:bodyPr/>
                    <a:lstStyle/>
                    <a:p>
                      <a:r>
                        <a:rPr lang="es-MX" dirty="0" smtClean="0">
                          <a:latin typeface="Arial Unicode MS" pitchFamily="34" charset="-128"/>
                          <a:ea typeface="Arial Unicode MS" pitchFamily="34" charset="-128"/>
                          <a:cs typeface="Arial Unicode MS" pitchFamily="34" charset="-128"/>
                        </a:rPr>
                        <a:t>Hacia afuera / ser para sí / espacio público/</a:t>
                      </a:r>
                      <a:r>
                        <a:rPr lang="es-MX" baseline="0" dirty="0" smtClean="0">
                          <a:latin typeface="Arial Unicode MS" pitchFamily="34" charset="-128"/>
                          <a:ea typeface="Arial Unicode MS" pitchFamily="34" charset="-128"/>
                          <a:cs typeface="Arial Unicode MS" pitchFamily="34" charset="-128"/>
                        </a:rPr>
                        <a:t> sin límites.</a:t>
                      </a:r>
                      <a:endParaRPr lang="es-MX" dirty="0">
                        <a:latin typeface="Arial Unicode MS" pitchFamily="34" charset="-128"/>
                        <a:ea typeface="Arial Unicode MS" pitchFamily="34" charset="-128"/>
                        <a:cs typeface="Arial Unicode MS" pitchFamily="34" charset="-128"/>
                      </a:endParaRPr>
                    </a:p>
                  </a:txBody>
                  <a:tcPr/>
                </a:tc>
              </a:tr>
              <a:tr h="370840">
                <a:tc>
                  <a:txBody>
                    <a:bodyPr/>
                    <a:lstStyle/>
                    <a:p>
                      <a:r>
                        <a:rPr lang="es-MX" dirty="0" smtClean="0">
                          <a:latin typeface="Arial Unicode MS" pitchFamily="34" charset="-128"/>
                          <a:ea typeface="Arial Unicode MS" pitchFamily="34" charset="-128"/>
                          <a:cs typeface="Arial Unicode MS" pitchFamily="34" charset="-128"/>
                        </a:rPr>
                        <a:t>Independencia / control de él y otros.</a:t>
                      </a:r>
                      <a:endParaRPr lang="es-MX" dirty="0">
                        <a:latin typeface="Arial Unicode MS" pitchFamily="34" charset="-128"/>
                        <a:ea typeface="Arial Unicode MS" pitchFamily="34" charset="-128"/>
                        <a:cs typeface="Arial Unicode MS" pitchFamily="34" charset="-128"/>
                      </a:endParaRPr>
                    </a:p>
                  </a:txBody>
                  <a:tcPr/>
                </a:tc>
              </a:tr>
              <a:tr h="370840">
                <a:tc>
                  <a:txBody>
                    <a:bodyPr/>
                    <a:lstStyle/>
                    <a:p>
                      <a:r>
                        <a:rPr lang="es-MX" dirty="0" smtClean="0">
                          <a:latin typeface="Arial Unicode MS" pitchFamily="34" charset="-128"/>
                          <a:ea typeface="Arial Unicode MS" pitchFamily="34" charset="-128"/>
                          <a:cs typeface="Arial Unicode MS" pitchFamily="34" charset="-128"/>
                        </a:rPr>
                        <a:t>Puestos de dirección /toma de decisiones.</a:t>
                      </a:r>
                      <a:endParaRPr lang="es-MX" dirty="0">
                        <a:latin typeface="Arial Unicode MS" pitchFamily="34" charset="-128"/>
                        <a:ea typeface="Arial Unicode MS" pitchFamily="34" charset="-128"/>
                        <a:cs typeface="Arial Unicode MS" pitchFamily="34" charset="-128"/>
                      </a:endParaRPr>
                    </a:p>
                  </a:txBody>
                  <a:tcPr/>
                </a:tc>
              </a:tr>
              <a:tr h="370840">
                <a:tc>
                  <a:txBody>
                    <a:bodyPr/>
                    <a:lstStyle/>
                    <a:p>
                      <a:r>
                        <a:rPr lang="es-MX" dirty="0" smtClean="0">
                          <a:latin typeface="Arial Unicode MS" pitchFamily="34" charset="-128"/>
                          <a:ea typeface="Arial Unicode MS" pitchFamily="34" charset="-128"/>
                          <a:cs typeface="Arial Unicode MS" pitchFamily="34" charset="-128"/>
                        </a:rPr>
                        <a:t>Total</a:t>
                      </a:r>
                      <a:r>
                        <a:rPr lang="es-MX" baseline="0" dirty="0" smtClean="0">
                          <a:latin typeface="Arial Unicode MS" pitchFamily="34" charset="-128"/>
                          <a:ea typeface="Arial Unicode MS" pitchFamily="34" charset="-128"/>
                          <a:cs typeface="Arial Unicode MS" pitchFamily="34" charset="-128"/>
                        </a:rPr>
                        <a:t> libertad.</a:t>
                      </a:r>
                      <a:endParaRPr lang="es-MX" dirty="0">
                        <a:latin typeface="Arial Unicode MS" pitchFamily="34" charset="-128"/>
                        <a:ea typeface="Arial Unicode MS" pitchFamily="34" charset="-128"/>
                        <a:cs typeface="Arial Unicode MS" pitchFamily="34" charset="-128"/>
                      </a:endParaRPr>
                    </a:p>
                  </a:txBody>
                  <a:tcPr/>
                </a:tc>
              </a:tr>
              <a:tr h="370840">
                <a:tc>
                  <a:txBody>
                    <a:bodyPr/>
                    <a:lstStyle/>
                    <a:p>
                      <a:r>
                        <a:rPr lang="es-MX" dirty="0" smtClean="0">
                          <a:latin typeface="Arial Unicode MS" pitchFamily="34" charset="-128"/>
                          <a:ea typeface="Arial Unicode MS" pitchFamily="34" charset="-128"/>
                          <a:cs typeface="Arial Unicode MS" pitchFamily="34" charset="-128"/>
                        </a:rPr>
                        <a:t>Seguridad / arriesgado.</a:t>
                      </a:r>
                      <a:endParaRPr lang="es-MX" dirty="0">
                        <a:latin typeface="Arial Unicode MS" pitchFamily="34" charset="-128"/>
                        <a:ea typeface="Arial Unicode MS" pitchFamily="34" charset="-128"/>
                        <a:cs typeface="Arial Unicode MS" pitchFamily="34" charset="-128"/>
                      </a:endParaRPr>
                    </a:p>
                  </a:txBody>
                  <a:tcPr/>
                </a:tc>
              </a:tr>
              <a:tr h="370840">
                <a:tc>
                  <a:txBody>
                    <a:bodyPr/>
                    <a:lstStyle/>
                    <a:p>
                      <a:r>
                        <a:rPr lang="es-MX" dirty="0" smtClean="0">
                          <a:latin typeface="Arial Unicode MS" pitchFamily="34" charset="-128"/>
                          <a:ea typeface="Arial Unicode MS" pitchFamily="34" charset="-128"/>
                          <a:cs typeface="Arial Unicode MS" pitchFamily="34" charset="-128"/>
                        </a:rPr>
                        <a:t>Dominio.</a:t>
                      </a:r>
                      <a:endParaRPr lang="es-MX" dirty="0">
                        <a:latin typeface="Arial Unicode MS" pitchFamily="34" charset="-128"/>
                        <a:ea typeface="Arial Unicode MS" pitchFamily="34" charset="-128"/>
                        <a:cs typeface="Arial Unicode MS" pitchFamily="34" charset="-128"/>
                      </a:endParaRPr>
                    </a:p>
                  </a:txBody>
                  <a:tcPr/>
                </a:tc>
              </a:tr>
              <a:tr h="370840">
                <a:tc>
                  <a:txBody>
                    <a:bodyPr/>
                    <a:lstStyle/>
                    <a:p>
                      <a:r>
                        <a:rPr lang="es-MX" dirty="0" smtClean="0">
                          <a:latin typeface="Arial Unicode MS" pitchFamily="34" charset="-128"/>
                          <a:ea typeface="Arial Unicode MS" pitchFamily="34" charset="-128"/>
                          <a:cs typeface="Arial Unicode MS" pitchFamily="34" charset="-128"/>
                        </a:rPr>
                        <a:t>Racional.</a:t>
                      </a:r>
                      <a:endParaRPr lang="es-MX" dirty="0">
                        <a:latin typeface="Arial Unicode MS" pitchFamily="34" charset="-128"/>
                        <a:ea typeface="Arial Unicode MS" pitchFamily="34" charset="-128"/>
                        <a:cs typeface="Arial Unicode MS" pitchFamily="34" charset="-128"/>
                      </a:endParaRPr>
                    </a:p>
                  </a:txBody>
                  <a:tcPr/>
                </a:tc>
              </a:tr>
              <a:tr h="370840">
                <a:tc>
                  <a:txBody>
                    <a:bodyPr/>
                    <a:lstStyle/>
                    <a:p>
                      <a:r>
                        <a:rPr lang="es-MX" dirty="0" smtClean="0">
                          <a:latin typeface="Arial Unicode MS" pitchFamily="34" charset="-128"/>
                          <a:ea typeface="Arial Unicode MS" pitchFamily="34" charset="-128"/>
                          <a:cs typeface="Arial Unicode MS" pitchFamily="34" charset="-128"/>
                        </a:rPr>
                        <a:t>Valor de la palabra.</a:t>
                      </a:r>
                      <a:endParaRPr lang="es-MX" dirty="0">
                        <a:latin typeface="Arial Unicode MS" pitchFamily="34" charset="-128"/>
                        <a:ea typeface="Arial Unicode MS" pitchFamily="34" charset="-128"/>
                        <a:cs typeface="Arial Unicode MS" pitchFamily="34" charset="-128"/>
                      </a:endParaRPr>
                    </a:p>
                  </a:txBody>
                  <a:tcPr/>
                </a:tc>
              </a:tr>
            </a:tbl>
          </a:graphicData>
        </a:graphic>
      </p:graphicFrame>
      <p:sp>
        <p:nvSpPr>
          <p:cNvPr id="41011" name="Text Box 10"/>
          <p:cNvSpPr txBox="1">
            <a:spLocks noChangeArrowheads="1"/>
          </p:cNvSpPr>
          <p:nvPr/>
        </p:nvSpPr>
        <p:spPr bwMode="auto">
          <a:xfrm>
            <a:off x="1282700" y="5516563"/>
            <a:ext cx="7416800" cy="1077912"/>
          </a:xfrm>
          <a:prstGeom prst="rect">
            <a:avLst/>
          </a:prstGeom>
          <a:solidFill>
            <a:srgbClr val="FFCC99"/>
          </a:solidFill>
          <a:ln w="9525">
            <a:solidFill>
              <a:srgbClr val="008000"/>
            </a:solidFill>
            <a:miter lim="800000"/>
            <a:headEnd/>
            <a:tailEnd/>
          </a:ln>
        </p:spPr>
        <p:txBody>
          <a:bodyPr>
            <a:spAutoFit/>
          </a:bodyPr>
          <a:lstStyle/>
          <a:p>
            <a:pPr algn="ctr"/>
            <a:endParaRPr lang="es-MX" sz="1400" b="1" dirty="0"/>
          </a:p>
          <a:p>
            <a:pPr algn="ctr"/>
            <a:r>
              <a:rPr lang="es-MX" b="1" dirty="0"/>
              <a:t>LAS CREENCIAS TE ENCASILLAN, TE ENCUADRAN, TE EXCLUYEN, TE DISPONEN PARA LA VIDA</a:t>
            </a:r>
          </a:p>
          <a:p>
            <a:pPr algn="ctr"/>
            <a:endParaRPr lang="es-ES" sz="1400" b="1" dirty="0"/>
          </a:p>
        </p:txBody>
      </p:sp>
    </p:spTree>
    <p:extLst>
      <p:ext uri="{BB962C8B-B14F-4D97-AF65-F5344CB8AC3E}">
        <p14:creationId xmlns:p14="http://schemas.microsoft.com/office/powerpoint/2010/main" val="12580183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title"/>
          </p:nvPr>
        </p:nvSpPr>
        <p:spPr>
          <a:xfrm>
            <a:off x="1258888" y="1628775"/>
            <a:ext cx="7885112" cy="1143000"/>
          </a:xfrm>
        </p:spPr>
        <p:txBody>
          <a:bodyPr>
            <a:normAutofit fontScale="90000"/>
          </a:bodyPr>
          <a:lstStyle/>
          <a:p>
            <a:pPr fontAlgn="auto">
              <a:spcAft>
                <a:spcPts val="0"/>
              </a:spcAft>
              <a:defRPr/>
            </a:pPr>
            <a:r>
              <a:rPr lang="es-MX" dirty="0" smtClean="0">
                <a:solidFill>
                  <a:schemeClr val="tx1"/>
                </a:solidFill>
              </a:rPr>
              <a:t>4. </a:t>
            </a:r>
            <a:r>
              <a:rPr lang="es-MX" sz="4000" dirty="0" smtClean="0">
                <a:solidFill>
                  <a:schemeClr val="tx1"/>
                </a:solidFill>
              </a:rPr>
              <a:t>LAS BRECHAS DE LAS DESIGUALDAD Y DISCRIMINACIÓN</a:t>
            </a:r>
            <a:endParaRPr lang="es-MX" sz="4000" dirty="0">
              <a:solidFill>
                <a:schemeClr val="tx1"/>
              </a:solidFill>
            </a:endParaRPr>
          </a:p>
        </p:txBody>
      </p:sp>
      <p:pic>
        <p:nvPicPr>
          <p:cNvPr id="53252" name="Picture 4" descr="http://t3.gstatic.com/images?q=tbn:ANd9GcTKHOnVQTf_Hoo6kaMp9ipK5U0kIndwNoPETsYc0nZpXfirgMtk0w"/>
          <p:cNvPicPr>
            <a:picLocks noChangeAspect="1" noChangeArrowheads="1"/>
          </p:cNvPicPr>
          <p:nvPr/>
        </p:nvPicPr>
        <p:blipFill>
          <a:blip r:embed="rId2" cstate="print"/>
          <a:srcRect/>
          <a:stretch>
            <a:fillRect/>
          </a:stretch>
        </p:blipFill>
        <p:spPr bwMode="auto">
          <a:xfrm>
            <a:off x="5436096" y="3429000"/>
            <a:ext cx="2333625" cy="1962150"/>
          </a:xfrm>
          <a:prstGeom prst="rect">
            <a:avLst/>
          </a:prstGeom>
          <a:ln>
            <a:noFill/>
          </a:ln>
          <a:effectLst>
            <a:softEdge rad="112500"/>
          </a:effectLst>
        </p:spPr>
      </p:pic>
    </p:spTree>
    <p:extLst>
      <p:ext uri="{BB962C8B-B14F-4D97-AF65-F5344CB8AC3E}">
        <p14:creationId xmlns:p14="http://schemas.microsoft.com/office/powerpoint/2010/main" val="25495389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Picture 2"/>
          <p:cNvPicPr>
            <a:picLocks noChangeAspect="1" noChangeArrowheads="1"/>
          </p:cNvPicPr>
          <p:nvPr/>
        </p:nvPicPr>
        <p:blipFill>
          <a:blip r:embed="rId2"/>
          <a:srcRect/>
          <a:stretch>
            <a:fillRect/>
          </a:stretch>
        </p:blipFill>
        <p:spPr bwMode="auto">
          <a:xfrm>
            <a:off x="2279650" y="1185863"/>
            <a:ext cx="6037263" cy="3611562"/>
          </a:xfrm>
          <a:prstGeom prst="rect">
            <a:avLst/>
          </a:prstGeom>
          <a:noFill/>
          <a:ln w="9525">
            <a:noFill/>
            <a:miter lim="800000"/>
            <a:headEnd/>
            <a:tailEnd/>
          </a:ln>
        </p:spPr>
      </p:pic>
      <p:sp>
        <p:nvSpPr>
          <p:cNvPr id="43011" name="2 CuadroTexto"/>
          <p:cNvSpPr txBox="1">
            <a:spLocks noChangeArrowheads="1"/>
          </p:cNvSpPr>
          <p:nvPr/>
        </p:nvSpPr>
        <p:spPr bwMode="auto">
          <a:xfrm>
            <a:off x="1763713" y="5300663"/>
            <a:ext cx="7488237" cy="246062"/>
          </a:xfrm>
          <a:prstGeom prst="rect">
            <a:avLst/>
          </a:prstGeom>
          <a:noFill/>
          <a:ln w="9525">
            <a:noFill/>
            <a:miter lim="800000"/>
            <a:headEnd/>
            <a:tailEnd/>
          </a:ln>
        </p:spPr>
        <p:txBody>
          <a:bodyPr>
            <a:spAutoFit/>
          </a:bodyPr>
          <a:lstStyle/>
          <a:p>
            <a:r>
              <a:rPr lang="es-ES" sz="1000" dirty="0" err="1">
                <a:latin typeface="Gill Sans MT" pitchFamily="34" charset="0"/>
              </a:rPr>
              <a:t>Inmujeres</a:t>
            </a:r>
            <a:r>
              <a:rPr lang="es-ES" sz="1000" dirty="0">
                <a:latin typeface="Gill Sans MT" pitchFamily="34" charset="0"/>
              </a:rPr>
              <a:t>, Cálculos con base en Encuesta Nacional de Ocupación y Empleo,2012. Segundo trimestre.(Datos preliminares)</a:t>
            </a:r>
            <a:endParaRPr lang="es-MX" sz="1000" dirty="0">
              <a:latin typeface="Gill Sans MT" pitchFamily="34" charset="0"/>
            </a:endParaRPr>
          </a:p>
        </p:txBody>
      </p:sp>
    </p:spTree>
    <p:extLst>
      <p:ext uri="{BB962C8B-B14F-4D97-AF65-F5344CB8AC3E}">
        <p14:creationId xmlns:p14="http://schemas.microsoft.com/office/powerpoint/2010/main" val="994977032"/>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2"/>
          <p:cNvPicPr>
            <a:picLocks noChangeAspect="1" noChangeArrowheads="1"/>
          </p:cNvPicPr>
          <p:nvPr/>
        </p:nvPicPr>
        <p:blipFill>
          <a:blip r:embed="rId2"/>
          <a:srcRect/>
          <a:stretch>
            <a:fillRect/>
          </a:stretch>
        </p:blipFill>
        <p:spPr bwMode="auto">
          <a:xfrm>
            <a:off x="2279650" y="1484313"/>
            <a:ext cx="6018213" cy="3617912"/>
          </a:xfrm>
          <a:prstGeom prst="rect">
            <a:avLst/>
          </a:prstGeom>
          <a:noFill/>
          <a:ln w="9525">
            <a:noFill/>
            <a:miter lim="800000"/>
            <a:headEnd/>
            <a:tailEnd/>
          </a:ln>
        </p:spPr>
      </p:pic>
      <p:sp>
        <p:nvSpPr>
          <p:cNvPr id="44035" name="4 CuadroTexto"/>
          <p:cNvSpPr txBox="1">
            <a:spLocks noChangeArrowheads="1"/>
          </p:cNvSpPr>
          <p:nvPr/>
        </p:nvSpPr>
        <p:spPr bwMode="auto">
          <a:xfrm>
            <a:off x="1403350" y="6237288"/>
            <a:ext cx="5329238" cy="246062"/>
          </a:xfrm>
          <a:prstGeom prst="rect">
            <a:avLst/>
          </a:prstGeom>
          <a:noFill/>
          <a:ln w="9525">
            <a:noFill/>
            <a:miter lim="800000"/>
            <a:headEnd/>
            <a:tailEnd/>
          </a:ln>
        </p:spPr>
        <p:txBody>
          <a:bodyPr>
            <a:spAutoFit/>
          </a:bodyPr>
          <a:lstStyle/>
          <a:p>
            <a:r>
              <a:rPr lang="es-ES" sz="1000">
                <a:latin typeface="Gill Sans MT" pitchFamily="34" charset="0"/>
              </a:rPr>
              <a:t>1 INEGI, Censo de Población y Vivienda, 2010</a:t>
            </a:r>
            <a:endParaRPr lang="es-MX" sz="1000">
              <a:latin typeface="Gill Sans MT" pitchFamily="34" charset="0"/>
            </a:endParaRPr>
          </a:p>
        </p:txBody>
      </p:sp>
    </p:spTree>
    <p:extLst>
      <p:ext uri="{BB962C8B-B14F-4D97-AF65-F5344CB8AC3E}">
        <p14:creationId xmlns:p14="http://schemas.microsoft.com/office/powerpoint/2010/main" val="855473739"/>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5 Tabla"/>
          <p:cNvGraphicFramePr>
            <a:graphicFrameLocks noGrp="1"/>
          </p:cNvGraphicFramePr>
          <p:nvPr>
            <p:extLst>
              <p:ext uri="{D42A27DB-BD31-4B8C-83A1-F6EECF244321}">
                <p14:modId xmlns:p14="http://schemas.microsoft.com/office/powerpoint/2010/main" val="1508895909"/>
              </p:ext>
            </p:extLst>
          </p:nvPr>
        </p:nvGraphicFramePr>
        <p:xfrm>
          <a:off x="2124075" y="1557338"/>
          <a:ext cx="6480720" cy="4246339"/>
        </p:xfrm>
        <a:graphic>
          <a:graphicData uri="http://schemas.openxmlformats.org/drawingml/2006/table">
            <a:tbl>
              <a:tblPr/>
              <a:tblGrid>
                <a:gridCol w="2592286"/>
                <a:gridCol w="648072"/>
                <a:gridCol w="936104"/>
                <a:gridCol w="1296144"/>
                <a:gridCol w="1008114"/>
              </a:tblGrid>
              <a:tr h="190380">
                <a:tc>
                  <a:txBody>
                    <a:bodyPr/>
                    <a:lstStyle/>
                    <a:p>
                      <a:pPr algn="ctr">
                        <a:spcAft>
                          <a:spcPts val="0"/>
                        </a:spcAft>
                      </a:pPr>
                      <a:r>
                        <a:rPr lang="es-ES" sz="1200" b="1" cap="all" dirty="0">
                          <a:solidFill>
                            <a:sysClr val="windowText" lastClr="000000"/>
                          </a:solidFill>
                          <a:effectLst/>
                          <a:latin typeface="Verdana"/>
                          <a:ea typeface="Times New Roman"/>
                        </a:rPr>
                        <a:t>INDICADOR</a:t>
                      </a:r>
                      <a:endParaRPr lang="es-MX" sz="1200" dirty="0">
                        <a:solidFill>
                          <a:sysClr val="windowText" lastClr="000000"/>
                        </a:solidFill>
                        <a:effectLst/>
                        <a:latin typeface="Times New Roman"/>
                        <a:ea typeface="Times New Roman"/>
                      </a:endParaRPr>
                    </a:p>
                  </a:txBody>
                  <a:tcPr marL="46355" marR="46355" marT="46355" marB="46355" anchor="ctr">
                    <a:lnL>
                      <a:noFill/>
                    </a:lnL>
                    <a:lnR>
                      <a:noFill/>
                    </a:lnR>
                    <a:lnT w="12700" cap="flat" cmpd="sng" algn="ctr">
                      <a:solidFill>
                        <a:srgbClr val="545454"/>
                      </a:solidFill>
                      <a:prstDash val="solid"/>
                      <a:round/>
                      <a:headEnd type="none" w="med" len="med"/>
                      <a:tailEnd type="none" w="med" len="med"/>
                    </a:lnT>
                    <a:lnB w="12700" cap="flat" cmpd="sng" algn="ctr">
                      <a:solidFill>
                        <a:srgbClr val="545454"/>
                      </a:solidFill>
                      <a:prstDash val="solid"/>
                      <a:round/>
                      <a:headEnd type="none" w="med" len="med"/>
                      <a:tailEnd type="none" w="med" len="med"/>
                    </a:lnB>
                    <a:solidFill>
                      <a:schemeClr val="accent2"/>
                    </a:solidFill>
                  </a:tcPr>
                </a:tc>
                <a:tc>
                  <a:txBody>
                    <a:bodyPr/>
                    <a:lstStyle/>
                    <a:p>
                      <a:pPr algn="ctr">
                        <a:spcAft>
                          <a:spcPts val="0"/>
                        </a:spcAft>
                      </a:pPr>
                      <a:r>
                        <a:rPr lang="es-ES" sz="1200" b="1" cap="all" dirty="0">
                          <a:solidFill>
                            <a:sysClr val="windowText" lastClr="000000"/>
                          </a:solidFill>
                          <a:effectLst/>
                          <a:latin typeface="Verdana"/>
                          <a:ea typeface="Times New Roman"/>
                        </a:rPr>
                        <a:t>AÑO</a:t>
                      </a:r>
                      <a:endParaRPr lang="es-MX" sz="1200" dirty="0">
                        <a:solidFill>
                          <a:sysClr val="windowText" lastClr="000000"/>
                        </a:solidFill>
                        <a:effectLst/>
                        <a:latin typeface="Times New Roman"/>
                        <a:ea typeface="Times New Roman"/>
                      </a:endParaRPr>
                    </a:p>
                  </a:txBody>
                  <a:tcPr marL="46355" marR="46355" marT="46355" marB="46355" anchor="ctr">
                    <a:lnL>
                      <a:noFill/>
                    </a:lnL>
                    <a:lnR>
                      <a:noFill/>
                    </a:lnR>
                    <a:lnT w="12700" cap="flat" cmpd="sng" algn="ctr">
                      <a:solidFill>
                        <a:srgbClr val="545454"/>
                      </a:solidFill>
                      <a:prstDash val="solid"/>
                      <a:round/>
                      <a:headEnd type="none" w="med" len="med"/>
                      <a:tailEnd type="none" w="med" len="med"/>
                    </a:lnT>
                    <a:lnB w="12700" cap="flat" cmpd="sng" algn="ctr">
                      <a:solidFill>
                        <a:srgbClr val="545454"/>
                      </a:solidFill>
                      <a:prstDash val="solid"/>
                      <a:round/>
                      <a:headEnd type="none" w="med" len="med"/>
                      <a:tailEnd type="none" w="med" len="med"/>
                    </a:lnB>
                    <a:solidFill>
                      <a:schemeClr val="accent2"/>
                    </a:solidFill>
                  </a:tcPr>
                </a:tc>
                <a:tc>
                  <a:txBody>
                    <a:bodyPr/>
                    <a:lstStyle/>
                    <a:p>
                      <a:pPr algn="ctr">
                        <a:spcAft>
                          <a:spcPts val="0"/>
                        </a:spcAft>
                      </a:pPr>
                      <a:r>
                        <a:rPr lang="es-ES" sz="1200" b="1" cap="all" dirty="0">
                          <a:solidFill>
                            <a:sysClr val="windowText" lastClr="000000"/>
                          </a:solidFill>
                          <a:effectLst/>
                          <a:latin typeface="Verdana"/>
                          <a:ea typeface="Times New Roman"/>
                        </a:rPr>
                        <a:t>TOTAL</a:t>
                      </a:r>
                      <a:endParaRPr lang="es-MX" sz="1200" dirty="0">
                        <a:solidFill>
                          <a:sysClr val="windowText" lastClr="000000"/>
                        </a:solidFill>
                        <a:effectLst/>
                        <a:latin typeface="Times New Roman"/>
                        <a:ea typeface="Times New Roman"/>
                      </a:endParaRPr>
                    </a:p>
                  </a:txBody>
                  <a:tcPr marL="46355" marR="46355" marT="46355" marB="46355" anchor="ctr">
                    <a:lnL>
                      <a:noFill/>
                    </a:lnL>
                    <a:lnR>
                      <a:noFill/>
                    </a:lnR>
                    <a:lnT w="12700" cap="flat" cmpd="sng" algn="ctr">
                      <a:solidFill>
                        <a:srgbClr val="545454"/>
                      </a:solidFill>
                      <a:prstDash val="solid"/>
                      <a:round/>
                      <a:headEnd type="none" w="med" len="med"/>
                      <a:tailEnd type="none" w="med" len="med"/>
                    </a:lnT>
                    <a:lnB w="12700" cap="flat" cmpd="sng" algn="ctr">
                      <a:solidFill>
                        <a:srgbClr val="545454"/>
                      </a:solidFill>
                      <a:prstDash val="solid"/>
                      <a:round/>
                      <a:headEnd type="none" w="med" len="med"/>
                      <a:tailEnd type="none" w="med" len="med"/>
                    </a:lnB>
                    <a:solidFill>
                      <a:schemeClr val="accent2"/>
                    </a:solidFill>
                  </a:tcPr>
                </a:tc>
                <a:tc>
                  <a:txBody>
                    <a:bodyPr/>
                    <a:lstStyle/>
                    <a:p>
                      <a:pPr algn="ctr">
                        <a:spcAft>
                          <a:spcPts val="0"/>
                        </a:spcAft>
                      </a:pPr>
                      <a:r>
                        <a:rPr lang="es-ES" sz="1200" b="1" cap="all" dirty="0">
                          <a:solidFill>
                            <a:sysClr val="windowText" lastClr="000000"/>
                          </a:solidFill>
                          <a:effectLst/>
                          <a:latin typeface="Verdana"/>
                          <a:ea typeface="Times New Roman"/>
                        </a:rPr>
                        <a:t>HOMBRES</a:t>
                      </a:r>
                      <a:endParaRPr lang="es-MX" sz="1200" dirty="0">
                        <a:solidFill>
                          <a:sysClr val="windowText" lastClr="000000"/>
                        </a:solidFill>
                        <a:effectLst/>
                        <a:latin typeface="Times New Roman"/>
                        <a:ea typeface="Times New Roman"/>
                      </a:endParaRPr>
                    </a:p>
                  </a:txBody>
                  <a:tcPr marL="46355" marR="46355" marT="46355" marB="46355" anchor="ctr">
                    <a:lnL>
                      <a:noFill/>
                    </a:lnL>
                    <a:lnR>
                      <a:noFill/>
                    </a:lnR>
                    <a:lnT w="12700" cap="flat" cmpd="sng" algn="ctr">
                      <a:solidFill>
                        <a:srgbClr val="545454"/>
                      </a:solidFill>
                      <a:prstDash val="solid"/>
                      <a:round/>
                      <a:headEnd type="none" w="med" len="med"/>
                      <a:tailEnd type="none" w="med" len="med"/>
                    </a:lnT>
                    <a:lnB w="12700" cap="flat" cmpd="sng" algn="ctr">
                      <a:solidFill>
                        <a:srgbClr val="545454"/>
                      </a:solidFill>
                      <a:prstDash val="solid"/>
                      <a:round/>
                      <a:headEnd type="none" w="med" len="med"/>
                      <a:tailEnd type="none" w="med" len="med"/>
                    </a:lnB>
                    <a:solidFill>
                      <a:schemeClr val="accent2"/>
                    </a:solidFill>
                  </a:tcPr>
                </a:tc>
                <a:tc>
                  <a:txBody>
                    <a:bodyPr/>
                    <a:lstStyle/>
                    <a:p>
                      <a:pPr algn="ctr">
                        <a:spcAft>
                          <a:spcPts val="0"/>
                        </a:spcAft>
                      </a:pPr>
                      <a:r>
                        <a:rPr lang="es-ES" sz="1200" b="1" cap="all" dirty="0">
                          <a:solidFill>
                            <a:sysClr val="windowText" lastClr="000000"/>
                          </a:solidFill>
                          <a:effectLst/>
                          <a:latin typeface="Verdana"/>
                          <a:ea typeface="Times New Roman"/>
                        </a:rPr>
                        <a:t>MUJERES</a:t>
                      </a:r>
                      <a:endParaRPr lang="es-MX" sz="1200" dirty="0">
                        <a:solidFill>
                          <a:sysClr val="windowText" lastClr="000000"/>
                        </a:solidFill>
                        <a:effectLst/>
                        <a:latin typeface="Times New Roman"/>
                        <a:ea typeface="Times New Roman"/>
                      </a:endParaRPr>
                    </a:p>
                  </a:txBody>
                  <a:tcPr marL="46355" marR="46355" marT="46355" marB="46355" anchor="ctr">
                    <a:lnL>
                      <a:noFill/>
                    </a:lnL>
                    <a:lnR>
                      <a:noFill/>
                    </a:lnR>
                    <a:lnT w="12700" cap="flat" cmpd="sng" algn="ctr">
                      <a:solidFill>
                        <a:srgbClr val="545454"/>
                      </a:solidFill>
                      <a:prstDash val="solid"/>
                      <a:round/>
                      <a:headEnd type="none" w="med" len="med"/>
                      <a:tailEnd type="none" w="med" len="med"/>
                    </a:lnT>
                    <a:lnB w="12700" cap="flat" cmpd="sng" algn="ctr">
                      <a:solidFill>
                        <a:srgbClr val="545454"/>
                      </a:solidFill>
                      <a:prstDash val="solid"/>
                      <a:round/>
                      <a:headEnd type="none" w="med" len="med"/>
                      <a:tailEnd type="none" w="med" len="med"/>
                    </a:lnB>
                    <a:solidFill>
                      <a:schemeClr val="accent2"/>
                    </a:solidFill>
                  </a:tcPr>
                </a:tc>
              </a:tr>
              <a:tr h="516743">
                <a:tc>
                  <a:txBody>
                    <a:bodyPr/>
                    <a:lstStyle/>
                    <a:p>
                      <a:pPr>
                        <a:spcAft>
                          <a:spcPts val="0"/>
                        </a:spcAft>
                      </a:pPr>
                      <a:r>
                        <a:rPr lang="es-ES" sz="1100" baseline="30000" dirty="0">
                          <a:solidFill>
                            <a:sysClr val="windowText" lastClr="000000"/>
                          </a:solidFill>
                          <a:effectLst/>
                          <a:latin typeface="Verdana"/>
                          <a:ea typeface="Times New Roman"/>
                        </a:rPr>
                        <a:t>1</a:t>
                      </a:r>
                      <a:r>
                        <a:rPr lang="es-ES" sz="1100" dirty="0">
                          <a:solidFill>
                            <a:sysClr val="windowText" lastClr="000000"/>
                          </a:solidFill>
                          <a:effectLst/>
                          <a:latin typeface="Verdana"/>
                          <a:ea typeface="Times New Roman"/>
                        </a:rPr>
                        <a:t> Distribución porcentual de las y los secretarios de estado</a:t>
                      </a:r>
                      <a:endParaRPr lang="es-MX" sz="1100" dirty="0">
                        <a:solidFill>
                          <a:sysClr val="windowText" lastClr="000000"/>
                        </a:solidFill>
                        <a:effectLst/>
                        <a:latin typeface="Times New Roman"/>
                        <a:ea typeface="Times New Roman"/>
                      </a:endParaRPr>
                    </a:p>
                  </a:txBody>
                  <a:tcPr marL="46355" marR="46355" marT="46355" marB="46355" anchor="ctr">
                    <a:lnL>
                      <a:noFill/>
                    </a:lnL>
                    <a:lnR>
                      <a:noFill/>
                    </a:lnR>
                    <a:lnT w="12700" cap="flat" cmpd="sng" algn="ctr">
                      <a:solidFill>
                        <a:srgbClr val="545454"/>
                      </a:solidFill>
                      <a:prstDash val="solid"/>
                      <a:round/>
                      <a:headEnd type="none" w="med" len="med"/>
                      <a:tailEnd type="none" w="med" len="med"/>
                    </a:lnT>
                    <a:lnB w="12700" cap="flat" cmpd="sng" algn="ctr">
                      <a:solidFill>
                        <a:srgbClr val="545454"/>
                      </a:solidFill>
                      <a:prstDash val="solid"/>
                      <a:round/>
                      <a:headEnd type="none" w="med" len="med"/>
                      <a:tailEnd type="none" w="med" len="med"/>
                    </a:lnB>
                  </a:tcPr>
                </a:tc>
                <a:tc>
                  <a:txBody>
                    <a:bodyPr/>
                    <a:lstStyle/>
                    <a:p>
                      <a:pPr algn="ctr">
                        <a:spcAft>
                          <a:spcPts val="0"/>
                        </a:spcAft>
                      </a:pPr>
                      <a:r>
                        <a:rPr lang="es-ES" sz="600">
                          <a:solidFill>
                            <a:sysClr val="windowText" lastClr="000000"/>
                          </a:solidFill>
                          <a:effectLst/>
                          <a:latin typeface="Verdana"/>
                          <a:ea typeface="Times New Roman"/>
                        </a:rPr>
                        <a:t>2012</a:t>
                      </a:r>
                      <a:endParaRPr lang="es-MX" sz="1200">
                        <a:solidFill>
                          <a:sysClr val="windowText" lastClr="000000"/>
                        </a:solidFill>
                        <a:effectLst/>
                        <a:latin typeface="Times New Roman"/>
                        <a:ea typeface="Times New Roman"/>
                      </a:endParaRPr>
                    </a:p>
                  </a:txBody>
                  <a:tcPr marL="46355" marR="46355" marT="46355" marB="46355" anchor="ctr">
                    <a:lnL>
                      <a:noFill/>
                    </a:lnL>
                    <a:lnR>
                      <a:noFill/>
                    </a:lnR>
                    <a:lnT w="12700" cap="flat" cmpd="sng" algn="ctr">
                      <a:solidFill>
                        <a:srgbClr val="545454"/>
                      </a:solidFill>
                      <a:prstDash val="solid"/>
                      <a:round/>
                      <a:headEnd type="none" w="med" len="med"/>
                      <a:tailEnd type="none" w="med" len="med"/>
                    </a:lnT>
                    <a:lnB w="12700" cap="flat" cmpd="sng" algn="ctr">
                      <a:solidFill>
                        <a:srgbClr val="545454"/>
                      </a:solidFill>
                      <a:prstDash val="solid"/>
                      <a:round/>
                      <a:headEnd type="none" w="med" len="med"/>
                      <a:tailEnd type="none" w="med" len="med"/>
                    </a:lnB>
                  </a:tcPr>
                </a:tc>
                <a:tc>
                  <a:txBody>
                    <a:bodyPr/>
                    <a:lstStyle/>
                    <a:p>
                      <a:pPr algn="ctr">
                        <a:spcAft>
                          <a:spcPts val="0"/>
                        </a:spcAft>
                      </a:pPr>
                      <a:r>
                        <a:rPr lang="es-ES" sz="600" dirty="0">
                          <a:solidFill>
                            <a:sysClr val="windowText" lastClr="000000"/>
                          </a:solidFill>
                          <a:effectLst/>
                          <a:latin typeface="Verdana"/>
                          <a:ea typeface="Times New Roman"/>
                        </a:rPr>
                        <a:t>100.00</a:t>
                      </a:r>
                      <a:endParaRPr lang="es-MX" sz="1200" dirty="0">
                        <a:solidFill>
                          <a:sysClr val="windowText" lastClr="000000"/>
                        </a:solidFill>
                        <a:effectLst/>
                        <a:latin typeface="Times New Roman"/>
                        <a:ea typeface="Times New Roman"/>
                      </a:endParaRPr>
                    </a:p>
                  </a:txBody>
                  <a:tcPr marL="46355" marR="46355" marT="46355" marB="46355" anchor="ctr">
                    <a:lnL>
                      <a:noFill/>
                    </a:lnL>
                    <a:lnR>
                      <a:noFill/>
                    </a:lnR>
                    <a:lnT w="12700" cap="flat" cmpd="sng" algn="ctr">
                      <a:solidFill>
                        <a:srgbClr val="545454"/>
                      </a:solidFill>
                      <a:prstDash val="solid"/>
                      <a:round/>
                      <a:headEnd type="none" w="med" len="med"/>
                      <a:tailEnd type="none" w="med" len="med"/>
                    </a:lnT>
                    <a:lnB w="12700" cap="flat" cmpd="sng" algn="ctr">
                      <a:solidFill>
                        <a:srgbClr val="545454"/>
                      </a:solidFill>
                      <a:prstDash val="solid"/>
                      <a:round/>
                      <a:headEnd type="none" w="med" len="med"/>
                      <a:tailEnd type="none" w="med" len="med"/>
                    </a:lnB>
                  </a:tcPr>
                </a:tc>
                <a:tc>
                  <a:txBody>
                    <a:bodyPr/>
                    <a:lstStyle/>
                    <a:p>
                      <a:pPr algn="ctr">
                        <a:spcAft>
                          <a:spcPts val="0"/>
                        </a:spcAft>
                      </a:pPr>
                      <a:r>
                        <a:rPr lang="es-ES" sz="1200" b="1" dirty="0">
                          <a:solidFill>
                            <a:sysClr val="windowText" lastClr="000000"/>
                          </a:solidFill>
                          <a:effectLst/>
                          <a:latin typeface="Verdana"/>
                          <a:ea typeface="Times New Roman"/>
                        </a:rPr>
                        <a:t>82.40</a:t>
                      </a:r>
                      <a:endParaRPr lang="es-MX" sz="1200" b="1" dirty="0">
                        <a:solidFill>
                          <a:sysClr val="windowText" lastClr="000000"/>
                        </a:solidFill>
                        <a:effectLst/>
                        <a:latin typeface="Times New Roman"/>
                        <a:ea typeface="Times New Roman"/>
                      </a:endParaRPr>
                    </a:p>
                  </a:txBody>
                  <a:tcPr marL="46355" marR="46355" marT="46355" marB="46355" anchor="ctr">
                    <a:lnL>
                      <a:noFill/>
                    </a:lnL>
                    <a:lnR>
                      <a:noFill/>
                    </a:lnR>
                    <a:lnT w="12700" cap="flat" cmpd="sng" algn="ctr">
                      <a:solidFill>
                        <a:srgbClr val="545454"/>
                      </a:solidFill>
                      <a:prstDash val="solid"/>
                      <a:round/>
                      <a:headEnd type="none" w="med" len="med"/>
                      <a:tailEnd type="none" w="med" len="med"/>
                    </a:lnT>
                    <a:lnB w="12700" cap="flat" cmpd="sng" algn="ctr">
                      <a:solidFill>
                        <a:srgbClr val="545454"/>
                      </a:solidFill>
                      <a:prstDash val="solid"/>
                      <a:round/>
                      <a:headEnd type="none" w="med" len="med"/>
                      <a:tailEnd type="none" w="med" len="med"/>
                    </a:lnB>
                  </a:tcPr>
                </a:tc>
                <a:tc>
                  <a:txBody>
                    <a:bodyPr/>
                    <a:lstStyle/>
                    <a:p>
                      <a:pPr algn="ctr">
                        <a:spcAft>
                          <a:spcPts val="0"/>
                        </a:spcAft>
                      </a:pPr>
                      <a:r>
                        <a:rPr lang="es-ES" sz="1200" b="1">
                          <a:solidFill>
                            <a:sysClr val="windowText" lastClr="000000"/>
                          </a:solidFill>
                          <a:effectLst/>
                          <a:latin typeface="Verdana"/>
                          <a:ea typeface="Times New Roman"/>
                        </a:rPr>
                        <a:t>17.60</a:t>
                      </a:r>
                      <a:endParaRPr lang="es-MX" sz="1200" b="1">
                        <a:solidFill>
                          <a:sysClr val="windowText" lastClr="000000"/>
                        </a:solidFill>
                        <a:effectLst/>
                        <a:latin typeface="Times New Roman"/>
                        <a:ea typeface="Times New Roman"/>
                      </a:endParaRPr>
                    </a:p>
                  </a:txBody>
                  <a:tcPr marL="46355" marR="46355" marT="46355" marB="46355" anchor="ctr">
                    <a:lnL>
                      <a:noFill/>
                    </a:lnL>
                    <a:lnR>
                      <a:noFill/>
                    </a:lnR>
                    <a:lnT w="12700" cap="flat" cmpd="sng" algn="ctr">
                      <a:solidFill>
                        <a:srgbClr val="545454"/>
                      </a:solidFill>
                      <a:prstDash val="solid"/>
                      <a:round/>
                      <a:headEnd type="none" w="med" len="med"/>
                      <a:tailEnd type="none" w="med" len="med"/>
                    </a:lnT>
                    <a:lnB w="12700" cap="flat" cmpd="sng" algn="ctr">
                      <a:solidFill>
                        <a:srgbClr val="545454"/>
                      </a:solidFill>
                      <a:prstDash val="solid"/>
                      <a:round/>
                      <a:headEnd type="none" w="med" len="med"/>
                      <a:tailEnd type="none" w="med" len="med"/>
                    </a:lnB>
                  </a:tcPr>
                </a:tc>
              </a:tr>
              <a:tr h="413681">
                <a:tc>
                  <a:txBody>
                    <a:bodyPr/>
                    <a:lstStyle/>
                    <a:p>
                      <a:pPr>
                        <a:spcAft>
                          <a:spcPts val="0"/>
                        </a:spcAft>
                      </a:pPr>
                      <a:r>
                        <a:rPr lang="es-ES" sz="1100" baseline="30000" dirty="0">
                          <a:solidFill>
                            <a:sysClr val="windowText" lastClr="000000"/>
                          </a:solidFill>
                          <a:effectLst/>
                          <a:latin typeface="Verdana"/>
                          <a:ea typeface="Times New Roman"/>
                        </a:rPr>
                        <a:t>2</a:t>
                      </a:r>
                      <a:r>
                        <a:rPr lang="es-ES" sz="1100" dirty="0">
                          <a:solidFill>
                            <a:sysClr val="windowText" lastClr="000000"/>
                          </a:solidFill>
                          <a:effectLst/>
                          <a:latin typeface="Verdana"/>
                          <a:ea typeface="Times New Roman"/>
                        </a:rPr>
                        <a:t> Distribución porcentual de las y los senadores</a:t>
                      </a:r>
                      <a:endParaRPr lang="es-MX" sz="1100" dirty="0">
                        <a:solidFill>
                          <a:sysClr val="windowText" lastClr="000000"/>
                        </a:solidFill>
                        <a:effectLst/>
                        <a:latin typeface="Times New Roman"/>
                        <a:ea typeface="Times New Roman"/>
                      </a:endParaRPr>
                    </a:p>
                  </a:txBody>
                  <a:tcPr marL="46355" marR="46355" marT="46355" marB="46355" anchor="ctr">
                    <a:lnL>
                      <a:noFill/>
                    </a:lnL>
                    <a:lnR>
                      <a:noFill/>
                    </a:lnR>
                    <a:lnT w="12700" cap="flat" cmpd="sng" algn="ctr">
                      <a:solidFill>
                        <a:srgbClr val="545454"/>
                      </a:solidFill>
                      <a:prstDash val="solid"/>
                      <a:round/>
                      <a:headEnd type="none" w="med" len="med"/>
                      <a:tailEnd type="none" w="med" len="med"/>
                    </a:lnT>
                    <a:lnB w="12700" cap="flat" cmpd="sng" algn="ctr">
                      <a:solidFill>
                        <a:srgbClr val="545454"/>
                      </a:solidFill>
                      <a:prstDash val="solid"/>
                      <a:round/>
                      <a:headEnd type="none" w="med" len="med"/>
                      <a:tailEnd type="none" w="med" len="med"/>
                    </a:lnB>
                  </a:tcPr>
                </a:tc>
                <a:tc>
                  <a:txBody>
                    <a:bodyPr/>
                    <a:lstStyle/>
                    <a:p>
                      <a:pPr algn="ctr">
                        <a:spcAft>
                          <a:spcPts val="0"/>
                        </a:spcAft>
                      </a:pPr>
                      <a:r>
                        <a:rPr lang="es-ES" sz="600">
                          <a:solidFill>
                            <a:sysClr val="windowText" lastClr="000000"/>
                          </a:solidFill>
                          <a:effectLst/>
                          <a:latin typeface="Verdana"/>
                          <a:ea typeface="Times New Roman"/>
                        </a:rPr>
                        <a:t>2012</a:t>
                      </a:r>
                      <a:endParaRPr lang="es-MX" sz="1200">
                        <a:solidFill>
                          <a:sysClr val="windowText" lastClr="000000"/>
                        </a:solidFill>
                        <a:effectLst/>
                        <a:latin typeface="Times New Roman"/>
                        <a:ea typeface="Times New Roman"/>
                      </a:endParaRPr>
                    </a:p>
                  </a:txBody>
                  <a:tcPr marL="46355" marR="46355" marT="46355" marB="46355" anchor="ctr">
                    <a:lnL>
                      <a:noFill/>
                    </a:lnL>
                    <a:lnR>
                      <a:noFill/>
                    </a:lnR>
                    <a:lnT w="12700" cap="flat" cmpd="sng" algn="ctr">
                      <a:solidFill>
                        <a:srgbClr val="545454"/>
                      </a:solidFill>
                      <a:prstDash val="solid"/>
                      <a:round/>
                      <a:headEnd type="none" w="med" len="med"/>
                      <a:tailEnd type="none" w="med" len="med"/>
                    </a:lnT>
                    <a:lnB w="12700" cap="flat" cmpd="sng" algn="ctr">
                      <a:solidFill>
                        <a:srgbClr val="545454"/>
                      </a:solidFill>
                      <a:prstDash val="solid"/>
                      <a:round/>
                      <a:headEnd type="none" w="med" len="med"/>
                      <a:tailEnd type="none" w="med" len="med"/>
                    </a:lnB>
                  </a:tcPr>
                </a:tc>
                <a:tc>
                  <a:txBody>
                    <a:bodyPr/>
                    <a:lstStyle/>
                    <a:p>
                      <a:pPr algn="ctr">
                        <a:spcAft>
                          <a:spcPts val="0"/>
                        </a:spcAft>
                      </a:pPr>
                      <a:r>
                        <a:rPr lang="es-ES" sz="600">
                          <a:solidFill>
                            <a:sysClr val="windowText" lastClr="000000"/>
                          </a:solidFill>
                          <a:effectLst/>
                          <a:latin typeface="Verdana"/>
                          <a:ea typeface="Times New Roman"/>
                        </a:rPr>
                        <a:t>100.00</a:t>
                      </a:r>
                      <a:endParaRPr lang="es-MX" sz="1200">
                        <a:solidFill>
                          <a:sysClr val="windowText" lastClr="000000"/>
                        </a:solidFill>
                        <a:effectLst/>
                        <a:latin typeface="Times New Roman"/>
                        <a:ea typeface="Times New Roman"/>
                      </a:endParaRPr>
                    </a:p>
                  </a:txBody>
                  <a:tcPr marL="46355" marR="46355" marT="46355" marB="46355" anchor="ctr">
                    <a:lnL>
                      <a:noFill/>
                    </a:lnL>
                    <a:lnR>
                      <a:noFill/>
                    </a:lnR>
                    <a:lnT w="12700" cap="flat" cmpd="sng" algn="ctr">
                      <a:solidFill>
                        <a:srgbClr val="545454"/>
                      </a:solidFill>
                      <a:prstDash val="solid"/>
                      <a:round/>
                      <a:headEnd type="none" w="med" len="med"/>
                      <a:tailEnd type="none" w="med" len="med"/>
                    </a:lnT>
                    <a:lnB w="12700" cap="flat" cmpd="sng" algn="ctr">
                      <a:solidFill>
                        <a:srgbClr val="545454"/>
                      </a:solidFill>
                      <a:prstDash val="solid"/>
                      <a:round/>
                      <a:headEnd type="none" w="med" len="med"/>
                      <a:tailEnd type="none" w="med" len="med"/>
                    </a:lnB>
                  </a:tcPr>
                </a:tc>
                <a:tc>
                  <a:txBody>
                    <a:bodyPr/>
                    <a:lstStyle/>
                    <a:p>
                      <a:pPr algn="ctr">
                        <a:spcAft>
                          <a:spcPts val="0"/>
                        </a:spcAft>
                      </a:pPr>
                      <a:r>
                        <a:rPr lang="es-ES" sz="1200" b="1" dirty="0">
                          <a:solidFill>
                            <a:sysClr val="windowText" lastClr="000000"/>
                          </a:solidFill>
                          <a:effectLst/>
                          <a:latin typeface="Verdana"/>
                          <a:ea typeface="Times New Roman"/>
                        </a:rPr>
                        <a:t>66.41</a:t>
                      </a:r>
                      <a:endParaRPr lang="es-MX" sz="1200" b="1" dirty="0">
                        <a:solidFill>
                          <a:sysClr val="windowText" lastClr="000000"/>
                        </a:solidFill>
                        <a:effectLst/>
                        <a:latin typeface="Times New Roman"/>
                        <a:ea typeface="Times New Roman"/>
                      </a:endParaRPr>
                    </a:p>
                  </a:txBody>
                  <a:tcPr marL="46355" marR="46355" marT="46355" marB="46355" anchor="ctr">
                    <a:lnL>
                      <a:noFill/>
                    </a:lnL>
                    <a:lnR>
                      <a:noFill/>
                    </a:lnR>
                    <a:lnT w="12700" cap="flat" cmpd="sng" algn="ctr">
                      <a:solidFill>
                        <a:srgbClr val="545454"/>
                      </a:solidFill>
                      <a:prstDash val="solid"/>
                      <a:round/>
                      <a:headEnd type="none" w="med" len="med"/>
                      <a:tailEnd type="none" w="med" len="med"/>
                    </a:lnT>
                    <a:lnB w="12700" cap="flat" cmpd="sng" algn="ctr">
                      <a:solidFill>
                        <a:srgbClr val="545454"/>
                      </a:solidFill>
                      <a:prstDash val="solid"/>
                      <a:round/>
                      <a:headEnd type="none" w="med" len="med"/>
                      <a:tailEnd type="none" w="med" len="med"/>
                    </a:lnB>
                  </a:tcPr>
                </a:tc>
                <a:tc>
                  <a:txBody>
                    <a:bodyPr/>
                    <a:lstStyle/>
                    <a:p>
                      <a:pPr algn="ctr">
                        <a:spcAft>
                          <a:spcPts val="0"/>
                        </a:spcAft>
                      </a:pPr>
                      <a:r>
                        <a:rPr lang="es-ES" sz="1200" b="1">
                          <a:solidFill>
                            <a:sysClr val="windowText" lastClr="000000"/>
                          </a:solidFill>
                          <a:effectLst/>
                          <a:latin typeface="Verdana"/>
                          <a:ea typeface="Times New Roman"/>
                        </a:rPr>
                        <a:t>33.59</a:t>
                      </a:r>
                      <a:endParaRPr lang="es-MX" sz="1200" b="1">
                        <a:solidFill>
                          <a:sysClr val="windowText" lastClr="000000"/>
                        </a:solidFill>
                        <a:effectLst/>
                        <a:latin typeface="Times New Roman"/>
                        <a:ea typeface="Times New Roman"/>
                      </a:endParaRPr>
                    </a:p>
                  </a:txBody>
                  <a:tcPr marL="46355" marR="46355" marT="46355" marB="46355" anchor="ctr">
                    <a:lnL>
                      <a:noFill/>
                    </a:lnL>
                    <a:lnR>
                      <a:noFill/>
                    </a:lnR>
                    <a:lnT w="12700" cap="flat" cmpd="sng" algn="ctr">
                      <a:solidFill>
                        <a:srgbClr val="545454"/>
                      </a:solidFill>
                      <a:prstDash val="solid"/>
                      <a:round/>
                      <a:headEnd type="none" w="med" len="med"/>
                      <a:tailEnd type="none" w="med" len="med"/>
                    </a:lnT>
                    <a:lnB w="12700" cap="flat" cmpd="sng" algn="ctr">
                      <a:solidFill>
                        <a:srgbClr val="545454"/>
                      </a:solidFill>
                      <a:prstDash val="solid"/>
                      <a:round/>
                      <a:headEnd type="none" w="med" len="med"/>
                      <a:tailEnd type="none" w="med" len="med"/>
                    </a:lnB>
                  </a:tcPr>
                </a:tc>
              </a:tr>
              <a:tr h="619807">
                <a:tc>
                  <a:txBody>
                    <a:bodyPr/>
                    <a:lstStyle/>
                    <a:p>
                      <a:pPr>
                        <a:spcAft>
                          <a:spcPts val="0"/>
                        </a:spcAft>
                      </a:pPr>
                      <a:r>
                        <a:rPr lang="es-ES" sz="1100" baseline="30000" dirty="0">
                          <a:solidFill>
                            <a:sysClr val="windowText" lastClr="000000"/>
                          </a:solidFill>
                          <a:effectLst/>
                          <a:latin typeface="Verdana"/>
                          <a:ea typeface="Times New Roman"/>
                        </a:rPr>
                        <a:t>3</a:t>
                      </a:r>
                      <a:r>
                        <a:rPr lang="es-ES" sz="1100" dirty="0">
                          <a:solidFill>
                            <a:sysClr val="windowText" lastClr="000000"/>
                          </a:solidFill>
                          <a:effectLst/>
                          <a:latin typeface="Verdana"/>
                          <a:ea typeface="Times New Roman"/>
                        </a:rPr>
                        <a:t> Distribución porcentual de las presidencias municipales según sexo</a:t>
                      </a:r>
                      <a:endParaRPr lang="es-MX" sz="1100" dirty="0">
                        <a:solidFill>
                          <a:sysClr val="windowText" lastClr="000000"/>
                        </a:solidFill>
                        <a:effectLst/>
                        <a:latin typeface="Times New Roman"/>
                        <a:ea typeface="Times New Roman"/>
                      </a:endParaRPr>
                    </a:p>
                  </a:txBody>
                  <a:tcPr marL="46355" marR="46355" marT="46355" marB="46355" anchor="ctr">
                    <a:lnL>
                      <a:noFill/>
                    </a:lnL>
                    <a:lnR>
                      <a:noFill/>
                    </a:lnR>
                    <a:lnT w="12700" cap="flat" cmpd="sng" algn="ctr">
                      <a:solidFill>
                        <a:srgbClr val="545454"/>
                      </a:solidFill>
                      <a:prstDash val="solid"/>
                      <a:round/>
                      <a:headEnd type="none" w="med" len="med"/>
                      <a:tailEnd type="none" w="med" len="med"/>
                    </a:lnT>
                    <a:lnB w="12700" cap="flat" cmpd="sng" algn="ctr">
                      <a:solidFill>
                        <a:srgbClr val="545454"/>
                      </a:solidFill>
                      <a:prstDash val="solid"/>
                      <a:round/>
                      <a:headEnd type="none" w="med" len="med"/>
                      <a:tailEnd type="none" w="med" len="med"/>
                    </a:lnB>
                  </a:tcPr>
                </a:tc>
                <a:tc>
                  <a:txBody>
                    <a:bodyPr/>
                    <a:lstStyle/>
                    <a:p>
                      <a:pPr algn="ctr">
                        <a:spcAft>
                          <a:spcPts val="0"/>
                        </a:spcAft>
                      </a:pPr>
                      <a:r>
                        <a:rPr lang="es-ES" sz="600">
                          <a:solidFill>
                            <a:sysClr val="windowText" lastClr="000000"/>
                          </a:solidFill>
                          <a:effectLst/>
                          <a:latin typeface="Verdana"/>
                          <a:ea typeface="Times New Roman"/>
                        </a:rPr>
                        <a:t>2013</a:t>
                      </a:r>
                      <a:endParaRPr lang="es-MX" sz="1200">
                        <a:solidFill>
                          <a:sysClr val="windowText" lastClr="000000"/>
                        </a:solidFill>
                        <a:effectLst/>
                        <a:latin typeface="Times New Roman"/>
                        <a:ea typeface="Times New Roman"/>
                      </a:endParaRPr>
                    </a:p>
                  </a:txBody>
                  <a:tcPr marL="46355" marR="46355" marT="46355" marB="46355" anchor="ctr">
                    <a:lnL>
                      <a:noFill/>
                    </a:lnL>
                    <a:lnR>
                      <a:noFill/>
                    </a:lnR>
                    <a:lnT w="12700" cap="flat" cmpd="sng" algn="ctr">
                      <a:solidFill>
                        <a:srgbClr val="545454"/>
                      </a:solidFill>
                      <a:prstDash val="solid"/>
                      <a:round/>
                      <a:headEnd type="none" w="med" len="med"/>
                      <a:tailEnd type="none" w="med" len="med"/>
                    </a:lnT>
                    <a:lnB w="12700" cap="flat" cmpd="sng" algn="ctr">
                      <a:solidFill>
                        <a:srgbClr val="545454"/>
                      </a:solidFill>
                      <a:prstDash val="solid"/>
                      <a:round/>
                      <a:headEnd type="none" w="med" len="med"/>
                      <a:tailEnd type="none" w="med" len="med"/>
                    </a:lnB>
                  </a:tcPr>
                </a:tc>
                <a:tc>
                  <a:txBody>
                    <a:bodyPr/>
                    <a:lstStyle/>
                    <a:p>
                      <a:pPr algn="ctr">
                        <a:spcAft>
                          <a:spcPts val="0"/>
                        </a:spcAft>
                      </a:pPr>
                      <a:r>
                        <a:rPr lang="es-ES" sz="600">
                          <a:solidFill>
                            <a:sysClr val="windowText" lastClr="000000"/>
                          </a:solidFill>
                          <a:effectLst/>
                          <a:latin typeface="Verdana"/>
                          <a:ea typeface="Times New Roman"/>
                        </a:rPr>
                        <a:t>100.00</a:t>
                      </a:r>
                      <a:endParaRPr lang="es-MX" sz="1200">
                        <a:solidFill>
                          <a:sysClr val="windowText" lastClr="000000"/>
                        </a:solidFill>
                        <a:effectLst/>
                        <a:latin typeface="Times New Roman"/>
                        <a:ea typeface="Times New Roman"/>
                      </a:endParaRPr>
                    </a:p>
                  </a:txBody>
                  <a:tcPr marL="46355" marR="46355" marT="46355" marB="46355" anchor="ctr">
                    <a:lnL>
                      <a:noFill/>
                    </a:lnL>
                    <a:lnR>
                      <a:noFill/>
                    </a:lnR>
                    <a:lnT w="12700" cap="flat" cmpd="sng" algn="ctr">
                      <a:solidFill>
                        <a:srgbClr val="545454"/>
                      </a:solidFill>
                      <a:prstDash val="solid"/>
                      <a:round/>
                      <a:headEnd type="none" w="med" len="med"/>
                      <a:tailEnd type="none" w="med" len="med"/>
                    </a:lnT>
                    <a:lnB w="12700" cap="flat" cmpd="sng" algn="ctr">
                      <a:solidFill>
                        <a:srgbClr val="545454"/>
                      </a:solidFill>
                      <a:prstDash val="solid"/>
                      <a:round/>
                      <a:headEnd type="none" w="med" len="med"/>
                      <a:tailEnd type="none" w="med" len="med"/>
                    </a:lnB>
                  </a:tcPr>
                </a:tc>
                <a:tc>
                  <a:txBody>
                    <a:bodyPr/>
                    <a:lstStyle/>
                    <a:p>
                      <a:pPr algn="ctr">
                        <a:spcAft>
                          <a:spcPts val="0"/>
                        </a:spcAft>
                      </a:pPr>
                      <a:r>
                        <a:rPr lang="es-ES" sz="1200" b="1" dirty="0">
                          <a:solidFill>
                            <a:sysClr val="windowText" lastClr="000000"/>
                          </a:solidFill>
                          <a:effectLst/>
                          <a:latin typeface="Verdana"/>
                          <a:ea typeface="Times New Roman"/>
                        </a:rPr>
                        <a:t>93.12</a:t>
                      </a:r>
                      <a:endParaRPr lang="es-MX" sz="1200" b="1" dirty="0">
                        <a:solidFill>
                          <a:sysClr val="windowText" lastClr="000000"/>
                        </a:solidFill>
                        <a:effectLst/>
                        <a:latin typeface="Times New Roman"/>
                        <a:ea typeface="Times New Roman"/>
                      </a:endParaRPr>
                    </a:p>
                  </a:txBody>
                  <a:tcPr marL="46355" marR="46355" marT="46355" marB="46355" anchor="ctr">
                    <a:lnL>
                      <a:noFill/>
                    </a:lnL>
                    <a:lnR>
                      <a:noFill/>
                    </a:lnR>
                    <a:lnT w="12700" cap="flat" cmpd="sng" algn="ctr">
                      <a:solidFill>
                        <a:srgbClr val="545454"/>
                      </a:solidFill>
                      <a:prstDash val="solid"/>
                      <a:round/>
                      <a:headEnd type="none" w="med" len="med"/>
                      <a:tailEnd type="none" w="med" len="med"/>
                    </a:lnT>
                    <a:lnB w="12700" cap="flat" cmpd="sng" algn="ctr">
                      <a:solidFill>
                        <a:srgbClr val="545454"/>
                      </a:solidFill>
                      <a:prstDash val="solid"/>
                      <a:round/>
                      <a:headEnd type="none" w="med" len="med"/>
                      <a:tailEnd type="none" w="med" len="med"/>
                    </a:lnB>
                  </a:tcPr>
                </a:tc>
                <a:tc>
                  <a:txBody>
                    <a:bodyPr/>
                    <a:lstStyle/>
                    <a:p>
                      <a:pPr algn="ctr">
                        <a:spcAft>
                          <a:spcPts val="0"/>
                        </a:spcAft>
                      </a:pPr>
                      <a:r>
                        <a:rPr lang="es-ES" sz="1200" b="1" dirty="0">
                          <a:solidFill>
                            <a:sysClr val="windowText" lastClr="000000"/>
                          </a:solidFill>
                          <a:effectLst/>
                          <a:latin typeface="Verdana"/>
                          <a:ea typeface="Times New Roman"/>
                        </a:rPr>
                        <a:t>6.88</a:t>
                      </a:r>
                      <a:endParaRPr lang="es-MX" sz="1200" b="1" dirty="0">
                        <a:solidFill>
                          <a:sysClr val="windowText" lastClr="000000"/>
                        </a:solidFill>
                        <a:effectLst/>
                        <a:latin typeface="Times New Roman"/>
                        <a:ea typeface="Times New Roman"/>
                      </a:endParaRPr>
                    </a:p>
                  </a:txBody>
                  <a:tcPr marL="46355" marR="46355" marT="46355" marB="46355" anchor="ctr">
                    <a:lnL>
                      <a:noFill/>
                    </a:lnL>
                    <a:lnR>
                      <a:noFill/>
                    </a:lnR>
                    <a:lnT w="12700" cap="flat" cmpd="sng" algn="ctr">
                      <a:solidFill>
                        <a:srgbClr val="545454"/>
                      </a:solidFill>
                      <a:prstDash val="solid"/>
                      <a:round/>
                      <a:headEnd type="none" w="med" len="med"/>
                      <a:tailEnd type="none" w="med" len="med"/>
                    </a:lnT>
                    <a:lnB w="12700" cap="flat" cmpd="sng" algn="ctr">
                      <a:solidFill>
                        <a:srgbClr val="545454"/>
                      </a:solidFill>
                      <a:prstDash val="solid"/>
                      <a:round/>
                      <a:headEnd type="none" w="med" len="med"/>
                      <a:tailEnd type="none" w="med" len="med"/>
                    </a:lnB>
                  </a:tcPr>
                </a:tc>
              </a:tr>
              <a:tr h="413681">
                <a:tc>
                  <a:txBody>
                    <a:bodyPr/>
                    <a:lstStyle/>
                    <a:p>
                      <a:pPr>
                        <a:spcAft>
                          <a:spcPts val="0"/>
                        </a:spcAft>
                      </a:pPr>
                      <a:r>
                        <a:rPr lang="es-ES" sz="1100" baseline="30000" dirty="0">
                          <a:solidFill>
                            <a:sysClr val="windowText" lastClr="000000"/>
                          </a:solidFill>
                          <a:effectLst/>
                          <a:latin typeface="Verdana"/>
                          <a:ea typeface="Times New Roman"/>
                        </a:rPr>
                        <a:t>4</a:t>
                      </a:r>
                      <a:r>
                        <a:rPr lang="es-ES" sz="1100" dirty="0">
                          <a:solidFill>
                            <a:sysClr val="windowText" lastClr="000000"/>
                          </a:solidFill>
                          <a:effectLst/>
                          <a:latin typeface="Verdana"/>
                          <a:ea typeface="Times New Roman"/>
                        </a:rPr>
                        <a:t> Distribución porcentual de las y los síndicos</a:t>
                      </a:r>
                      <a:endParaRPr lang="es-MX" sz="1100" dirty="0">
                        <a:solidFill>
                          <a:sysClr val="windowText" lastClr="000000"/>
                        </a:solidFill>
                        <a:effectLst/>
                        <a:latin typeface="Times New Roman"/>
                        <a:ea typeface="Times New Roman"/>
                      </a:endParaRPr>
                    </a:p>
                  </a:txBody>
                  <a:tcPr marL="46355" marR="46355" marT="46355" marB="46355" anchor="ctr">
                    <a:lnL>
                      <a:noFill/>
                    </a:lnL>
                    <a:lnR>
                      <a:noFill/>
                    </a:lnR>
                    <a:lnT w="12700" cap="flat" cmpd="sng" algn="ctr">
                      <a:solidFill>
                        <a:srgbClr val="545454"/>
                      </a:solidFill>
                      <a:prstDash val="solid"/>
                      <a:round/>
                      <a:headEnd type="none" w="med" len="med"/>
                      <a:tailEnd type="none" w="med" len="med"/>
                    </a:lnT>
                    <a:lnB w="12700" cap="flat" cmpd="sng" algn="ctr">
                      <a:solidFill>
                        <a:srgbClr val="545454"/>
                      </a:solidFill>
                      <a:prstDash val="solid"/>
                      <a:round/>
                      <a:headEnd type="none" w="med" len="med"/>
                      <a:tailEnd type="none" w="med" len="med"/>
                    </a:lnB>
                  </a:tcPr>
                </a:tc>
                <a:tc>
                  <a:txBody>
                    <a:bodyPr/>
                    <a:lstStyle/>
                    <a:p>
                      <a:pPr algn="ctr">
                        <a:spcAft>
                          <a:spcPts val="0"/>
                        </a:spcAft>
                      </a:pPr>
                      <a:r>
                        <a:rPr lang="es-ES" sz="600">
                          <a:solidFill>
                            <a:sysClr val="windowText" lastClr="000000"/>
                          </a:solidFill>
                          <a:effectLst/>
                          <a:latin typeface="Verdana"/>
                          <a:ea typeface="Times New Roman"/>
                        </a:rPr>
                        <a:t>2011</a:t>
                      </a:r>
                      <a:endParaRPr lang="es-MX" sz="1200">
                        <a:solidFill>
                          <a:sysClr val="windowText" lastClr="000000"/>
                        </a:solidFill>
                        <a:effectLst/>
                        <a:latin typeface="Times New Roman"/>
                        <a:ea typeface="Times New Roman"/>
                      </a:endParaRPr>
                    </a:p>
                  </a:txBody>
                  <a:tcPr marL="46355" marR="46355" marT="46355" marB="46355" anchor="ctr">
                    <a:lnL>
                      <a:noFill/>
                    </a:lnL>
                    <a:lnR>
                      <a:noFill/>
                    </a:lnR>
                    <a:lnT w="12700" cap="flat" cmpd="sng" algn="ctr">
                      <a:solidFill>
                        <a:srgbClr val="545454"/>
                      </a:solidFill>
                      <a:prstDash val="solid"/>
                      <a:round/>
                      <a:headEnd type="none" w="med" len="med"/>
                      <a:tailEnd type="none" w="med" len="med"/>
                    </a:lnT>
                    <a:lnB w="12700" cap="flat" cmpd="sng" algn="ctr">
                      <a:solidFill>
                        <a:srgbClr val="545454"/>
                      </a:solidFill>
                      <a:prstDash val="solid"/>
                      <a:round/>
                      <a:headEnd type="none" w="med" len="med"/>
                      <a:tailEnd type="none" w="med" len="med"/>
                    </a:lnB>
                  </a:tcPr>
                </a:tc>
                <a:tc>
                  <a:txBody>
                    <a:bodyPr/>
                    <a:lstStyle/>
                    <a:p>
                      <a:pPr algn="ctr">
                        <a:spcAft>
                          <a:spcPts val="0"/>
                        </a:spcAft>
                      </a:pPr>
                      <a:r>
                        <a:rPr lang="es-ES" sz="600">
                          <a:solidFill>
                            <a:sysClr val="windowText" lastClr="000000"/>
                          </a:solidFill>
                          <a:effectLst/>
                          <a:latin typeface="Verdana"/>
                          <a:ea typeface="Times New Roman"/>
                        </a:rPr>
                        <a:t>100.00</a:t>
                      </a:r>
                      <a:endParaRPr lang="es-MX" sz="1200">
                        <a:solidFill>
                          <a:sysClr val="windowText" lastClr="000000"/>
                        </a:solidFill>
                        <a:effectLst/>
                        <a:latin typeface="Times New Roman"/>
                        <a:ea typeface="Times New Roman"/>
                      </a:endParaRPr>
                    </a:p>
                  </a:txBody>
                  <a:tcPr marL="46355" marR="46355" marT="46355" marB="46355" anchor="ctr">
                    <a:lnL>
                      <a:noFill/>
                    </a:lnL>
                    <a:lnR>
                      <a:noFill/>
                    </a:lnR>
                    <a:lnT w="12700" cap="flat" cmpd="sng" algn="ctr">
                      <a:solidFill>
                        <a:srgbClr val="545454"/>
                      </a:solidFill>
                      <a:prstDash val="solid"/>
                      <a:round/>
                      <a:headEnd type="none" w="med" len="med"/>
                      <a:tailEnd type="none" w="med" len="med"/>
                    </a:lnT>
                    <a:lnB w="12700" cap="flat" cmpd="sng" algn="ctr">
                      <a:solidFill>
                        <a:srgbClr val="545454"/>
                      </a:solidFill>
                      <a:prstDash val="solid"/>
                      <a:round/>
                      <a:headEnd type="none" w="med" len="med"/>
                      <a:tailEnd type="none" w="med" len="med"/>
                    </a:lnB>
                  </a:tcPr>
                </a:tc>
                <a:tc>
                  <a:txBody>
                    <a:bodyPr/>
                    <a:lstStyle/>
                    <a:p>
                      <a:pPr algn="ctr">
                        <a:spcAft>
                          <a:spcPts val="0"/>
                        </a:spcAft>
                      </a:pPr>
                      <a:r>
                        <a:rPr lang="es-ES" sz="1200" b="1" dirty="0">
                          <a:solidFill>
                            <a:sysClr val="windowText" lastClr="000000"/>
                          </a:solidFill>
                          <a:effectLst/>
                          <a:latin typeface="Verdana"/>
                          <a:ea typeface="Times New Roman"/>
                        </a:rPr>
                        <a:t>73.19</a:t>
                      </a:r>
                      <a:endParaRPr lang="es-MX" sz="1200" b="1" dirty="0">
                        <a:solidFill>
                          <a:sysClr val="windowText" lastClr="000000"/>
                        </a:solidFill>
                        <a:effectLst/>
                        <a:latin typeface="Times New Roman"/>
                        <a:ea typeface="Times New Roman"/>
                      </a:endParaRPr>
                    </a:p>
                  </a:txBody>
                  <a:tcPr marL="46355" marR="46355" marT="46355" marB="46355" anchor="ctr">
                    <a:lnL>
                      <a:noFill/>
                    </a:lnL>
                    <a:lnR>
                      <a:noFill/>
                    </a:lnR>
                    <a:lnT w="12700" cap="flat" cmpd="sng" algn="ctr">
                      <a:solidFill>
                        <a:srgbClr val="545454"/>
                      </a:solidFill>
                      <a:prstDash val="solid"/>
                      <a:round/>
                      <a:headEnd type="none" w="med" len="med"/>
                      <a:tailEnd type="none" w="med" len="med"/>
                    </a:lnT>
                    <a:lnB w="12700" cap="flat" cmpd="sng" algn="ctr">
                      <a:solidFill>
                        <a:srgbClr val="545454"/>
                      </a:solidFill>
                      <a:prstDash val="solid"/>
                      <a:round/>
                      <a:headEnd type="none" w="med" len="med"/>
                      <a:tailEnd type="none" w="med" len="med"/>
                    </a:lnB>
                  </a:tcPr>
                </a:tc>
                <a:tc>
                  <a:txBody>
                    <a:bodyPr/>
                    <a:lstStyle/>
                    <a:p>
                      <a:pPr algn="ctr">
                        <a:spcAft>
                          <a:spcPts val="0"/>
                        </a:spcAft>
                      </a:pPr>
                      <a:r>
                        <a:rPr lang="es-ES" sz="1200" b="1" dirty="0">
                          <a:solidFill>
                            <a:sysClr val="windowText" lastClr="000000"/>
                          </a:solidFill>
                          <a:effectLst/>
                          <a:latin typeface="Verdana"/>
                          <a:ea typeface="Times New Roman"/>
                        </a:rPr>
                        <a:t>26.81</a:t>
                      </a:r>
                      <a:endParaRPr lang="es-MX" sz="1200" b="1" dirty="0">
                        <a:solidFill>
                          <a:sysClr val="windowText" lastClr="000000"/>
                        </a:solidFill>
                        <a:effectLst/>
                        <a:latin typeface="Times New Roman"/>
                        <a:ea typeface="Times New Roman"/>
                      </a:endParaRPr>
                    </a:p>
                  </a:txBody>
                  <a:tcPr marL="46355" marR="46355" marT="46355" marB="46355" anchor="ctr">
                    <a:lnL>
                      <a:noFill/>
                    </a:lnL>
                    <a:lnR>
                      <a:noFill/>
                    </a:lnR>
                    <a:lnT w="12700" cap="flat" cmpd="sng" algn="ctr">
                      <a:solidFill>
                        <a:srgbClr val="545454"/>
                      </a:solidFill>
                      <a:prstDash val="solid"/>
                      <a:round/>
                      <a:headEnd type="none" w="med" len="med"/>
                      <a:tailEnd type="none" w="med" len="med"/>
                    </a:lnT>
                    <a:lnB w="12700" cap="flat" cmpd="sng" algn="ctr">
                      <a:solidFill>
                        <a:srgbClr val="545454"/>
                      </a:solidFill>
                      <a:prstDash val="solid"/>
                      <a:round/>
                      <a:headEnd type="none" w="med" len="med"/>
                      <a:tailEnd type="none" w="med" len="med"/>
                    </a:lnB>
                  </a:tcPr>
                </a:tc>
              </a:tr>
              <a:tr h="516743">
                <a:tc>
                  <a:txBody>
                    <a:bodyPr/>
                    <a:lstStyle/>
                    <a:p>
                      <a:pPr>
                        <a:spcAft>
                          <a:spcPts val="0"/>
                        </a:spcAft>
                      </a:pPr>
                      <a:r>
                        <a:rPr lang="es-ES" sz="1100" baseline="30000" dirty="0">
                          <a:solidFill>
                            <a:sysClr val="windowText" lastClr="000000"/>
                          </a:solidFill>
                          <a:effectLst/>
                          <a:latin typeface="Verdana"/>
                          <a:ea typeface="Times New Roman"/>
                        </a:rPr>
                        <a:t>5</a:t>
                      </a:r>
                      <a:r>
                        <a:rPr lang="es-ES" sz="1100" dirty="0">
                          <a:solidFill>
                            <a:sysClr val="windowText" lastClr="000000"/>
                          </a:solidFill>
                          <a:effectLst/>
                          <a:latin typeface="Verdana"/>
                          <a:ea typeface="Times New Roman"/>
                        </a:rPr>
                        <a:t> Distribución porcentual de las y los ministros de la SCJN</a:t>
                      </a:r>
                      <a:endParaRPr lang="es-MX" sz="1100" dirty="0">
                        <a:solidFill>
                          <a:sysClr val="windowText" lastClr="000000"/>
                        </a:solidFill>
                        <a:effectLst/>
                        <a:latin typeface="Times New Roman"/>
                        <a:ea typeface="Times New Roman"/>
                      </a:endParaRPr>
                    </a:p>
                  </a:txBody>
                  <a:tcPr marL="46355" marR="46355" marT="46355" marB="46355" anchor="ctr">
                    <a:lnL>
                      <a:noFill/>
                    </a:lnL>
                    <a:lnR>
                      <a:noFill/>
                    </a:lnR>
                    <a:lnT w="12700" cap="flat" cmpd="sng" algn="ctr">
                      <a:solidFill>
                        <a:srgbClr val="545454"/>
                      </a:solidFill>
                      <a:prstDash val="solid"/>
                      <a:round/>
                      <a:headEnd type="none" w="med" len="med"/>
                      <a:tailEnd type="none" w="med" len="med"/>
                    </a:lnT>
                    <a:lnB w="12700" cap="flat" cmpd="sng" algn="ctr">
                      <a:solidFill>
                        <a:srgbClr val="545454"/>
                      </a:solidFill>
                      <a:prstDash val="solid"/>
                      <a:round/>
                      <a:headEnd type="none" w="med" len="med"/>
                      <a:tailEnd type="none" w="med" len="med"/>
                    </a:lnB>
                  </a:tcPr>
                </a:tc>
                <a:tc>
                  <a:txBody>
                    <a:bodyPr/>
                    <a:lstStyle/>
                    <a:p>
                      <a:pPr algn="ctr">
                        <a:spcAft>
                          <a:spcPts val="0"/>
                        </a:spcAft>
                      </a:pPr>
                      <a:r>
                        <a:rPr lang="es-ES" sz="600">
                          <a:solidFill>
                            <a:sysClr val="windowText" lastClr="000000"/>
                          </a:solidFill>
                          <a:effectLst/>
                          <a:latin typeface="Verdana"/>
                          <a:ea typeface="Times New Roman"/>
                        </a:rPr>
                        <a:t>2012</a:t>
                      </a:r>
                      <a:endParaRPr lang="es-MX" sz="1200">
                        <a:solidFill>
                          <a:sysClr val="windowText" lastClr="000000"/>
                        </a:solidFill>
                        <a:effectLst/>
                        <a:latin typeface="Times New Roman"/>
                        <a:ea typeface="Times New Roman"/>
                      </a:endParaRPr>
                    </a:p>
                  </a:txBody>
                  <a:tcPr marL="46355" marR="46355" marT="46355" marB="46355" anchor="ctr">
                    <a:lnL>
                      <a:noFill/>
                    </a:lnL>
                    <a:lnR>
                      <a:noFill/>
                    </a:lnR>
                    <a:lnT w="12700" cap="flat" cmpd="sng" algn="ctr">
                      <a:solidFill>
                        <a:srgbClr val="545454"/>
                      </a:solidFill>
                      <a:prstDash val="solid"/>
                      <a:round/>
                      <a:headEnd type="none" w="med" len="med"/>
                      <a:tailEnd type="none" w="med" len="med"/>
                    </a:lnT>
                    <a:lnB w="12700" cap="flat" cmpd="sng" algn="ctr">
                      <a:solidFill>
                        <a:srgbClr val="545454"/>
                      </a:solidFill>
                      <a:prstDash val="solid"/>
                      <a:round/>
                      <a:headEnd type="none" w="med" len="med"/>
                      <a:tailEnd type="none" w="med" len="med"/>
                    </a:lnB>
                  </a:tcPr>
                </a:tc>
                <a:tc>
                  <a:txBody>
                    <a:bodyPr/>
                    <a:lstStyle/>
                    <a:p>
                      <a:pPr algn="ctr">
                        <a:spcAft>
                          <a:spcPts val="0"/>
                        </a:spcAft>
                      </a:pPr>
                      <a:r>
                        <a:rPr lang="es-ES" sz="600">
                          <a:solidFill>
                            <a:sysClr val="windowText" lastClr="000000"/>
                          </a:solidFill>
                          <a:effectLst/>
                          <a:latin typeface="Verdana"/>
                          <a:ea typeface="Times New Roman"/>
                        </a:rPr>
                        <a:t>100.00</a:t>
                      </a:r>
                      <a:endParaRPr lang="es-MX" sz="1200">
                        <a:solidFill>
                          <a:sysClr val="windowText" lastClr="000000"/>
                        </a:solidFill>
                        <a:effectLst/>
                        <a:latin typeface="Times New Roman"/>
                        <a:ea typeface="Times New Roman"/>
                      </a:endParaRPr>
                    </a:p>
                  </a:txBody>
                  <a:tcPr marL="46355" marR="46355" marT="46355" marB="46355" anchor="ctr">
                    <a:lnL>
                      <a:noFill/>
                    </a:lnL>
                    <a:lnR>
                      <a:noFill/>
                    </a:lnR>
                    <a:lnT w="12700" cap="flat" cmpd="sng" algn="ctr">
                      <a:solidFill>
                        <a:srgbClr val="545454"/>
                      </a:solidFill>
                      <a:prstDash val="solid"/>
                      <a:round/>
                      <a:headEnd type="none" w="med" len="med"/>
                      <a:tailEnd type="none" w="med" len="med"/>
                    </a:lnT>
                    <a:lnB w="12700" cap="flat" cmpd="sng" algn="ctr">
                      <a:solidFill>
                        <a:srgbClr val="545454"/>
                      </a:solidFill>
                      <a:prstDash val="solid"/>
                      <a:round/>
                      <a:headEnd type="none" w="med" len="med"/>
                      <a:tailEnd type="none" w="med" len="med"/>
                    </a:lnB>
                  </a:tcPr>
                </a:tc>
                <a:tc>
                  <a:txBody>
                    <a:bodyPr/>
                    <a:lstStyle/>
                    <a:p>
                      <a:pPr algn="ctr">
                        <a:spcAft>
                          <a:spcPts val="0"/>
                        </a:spcAft>
                      </a:pPr>
                      <a:r>
                        <a:rPr lang="es-ES" sz="1200" b="1" dirty="0">
                          <a:solidFill>
                            <a:sysClr val="windowText" lastClr="000000"/>
                          </a:solidFill>
                          <a:effectLst/>
                          <a:latin typeface="Verdana"/>
                          <a:ea typeface="Times New Roman"/>
                        </a:rPr>
                        <a:t>81.82</a:t>
                      </a:r>
                      <a:endParaRPr lang="es-MX" sz="1200" b="1" dirty="0">
                        <a:solidFill>
                          <a:sysClr val="windowText" lastClr="000000"/>
                        </a:solidFill>
                        <a:effectLst/>
                        <a:latin typeface="Times New Roman"/>
                        <a:ea typeface="Times New Roman"/>
                      </a:endParaRPr>
                    </a:p>
                  </a:txBody>
                  <a:tcPr marL="46355" marR="46355" marT="46355" marB="46355" anchor="ctr">
                    <a:lnL>
                      <a:noFill/>
                    </a:lnL>
                    <a:lnR>
                      <a:noFill/>
                    </a:lnR>
                    <a:lnT w="12700" cap="flat" cmpd="sng" algn="ctr">
                      <a:solidFill>
                        <a:srgbClr val="545454"/>
                      </a:solidFill>
                      <a:prstDash val="solid"/>
                      <a:round/>
                      <a:headEnd type="none" w="med" len="med"/>
                      <a:tailEnd type="none" w="med" len="med"/>
                    </a:lnT>
                    <a:lnB w="12700" cap="flat" cmpd="sng" algn="ctr">
                      <a:solidFill>
                        <a:srgbClr val="545454"/>
                      </a:solidFill>
                      <a:prstDash val="solid"/>
                      <a:round/>
                      <a:headEnd type="none" w="med" len="med"/>
                      <a:tailEnd type="none" w="med" len="med"/>
                    </a:lnB>
                  </a:tcPr>
                </a:tc>
                <a:tc>
                  <a:txBody>
                    <a:bodyPr/>
                    <a:lstStyle/>
                    <a:p>
                      <a:pPr algn="ctr">
                        <a:spcAft>
                          <a:spcPts val="0"/>
                        </a:spcAft>
                      </a:pPr>
                      <a:r>
                        <a:rPr lang="es-ES" sz="1200" b="1" dirty="0">
                          <a:solidFill>
                            <a:sysClr val="windowText" lastClr="000000"/>
                          </a:solidFill>
                          <a:effectLst/>
                          <a:latin typeface="Verdana"/>
                          <a:ea typeface="Times New Roman"/>
                        </a:rPr>
                        <a:t>18.18</a:t>
                      </a:r>
                      <a:endParaRPr lang="es-MX" sz="1200" b="1" dirty="0">
                        <a:solidFill>
                          <a:sysClr val="windowText" lastClr="000000"/>
                        </a:solidFill>
                        <a:effectLst/>
                        <a:latin typeface="Times New Roman"/>
                        <a:ea typeface="Times New Roman"/>
                      </a:endParaRPr>
                    </a:p>
                  </a:txBody>
                  <a:tcPr marL="46355" marR="46355" marT="46355" marB="46355" anchor="ctr">
                    <a:lnL>
                      <a:noFill/>
                    </a:lnL>
                    <a:lnR>
                      <a:noFill/>
                    </a:lnR>
                    <a:lnT w="12700" cap="flat" cmpd="sng" algn="ctr">
                      <a:solidFill>
                        <a:srgbClr val="545454"/>
                      </a:solidFill>
                      <a:prstDash val="solid"/>
                      <a:round/>
                      <a:headEnd type="none" w="med" len="med"/>
                      <a:tailEnd type="none" w="med" len="med"/>
                    </a:lnT>
                    <a:lnB w="12700" cap="flat" cmpd="sng" algn="ctr">
                      <a:solidFill>
                        <a:srgbClr val="545454"/>
                      </a:solidFill>
                      <a:prstDash val="solid"/>
                      <a:round/>
                      <a:headEnd type="none" w="med" len="med"/>
                      <a:tailEnd type="none" w="med" len="med"/>
                    </a:lnB>
                  </a:tcPr>
                </a:tc>
              </a:tr>
              <a:tr h="516743">
                <a:tc>
                  <a:txBody>
                    <a:bodyPr/>
                    <a:lstStyle/>
                    <a:p>
                      <a:pPr>
                        <a:spcAft>
                          <a:spcPts val="0"/>
                        </a:spcAft>
                      </a:pPr>
                      <a:r>
                        <a:rPr lang="es-ES" sz="1100" baseline="30000" dirty="0">
                          <a:solidFill>
                            <a:sysClr val="windowText" lastClr="000000"/>
                          </a:solidFill>
                          <a:effectLst/>
                          <a:latin typeface="Verdana"/>
                          <a:ea typeface="Times New Roman"/>
                        </a:rPr>
                        <a:t>6</a:t>
                      </a:r>
                      <a:r>
                        <a:rPr lang="es-ES" sz="1100" dirty="0">
                          <a:solidFill>
                            <a:sysClr val="windowText" lastClr="000000"/>
                          </a:solidFill>
                          <a:effectLst/>
                          <a:latin typeface="Verdana"/>
                          <a:ea typeface="Times New Roman"/>
                        </a:rPr>
                        <a:t> Distribución porcentual de las y los diputados federales</a:t>
                      </a:r>
                      <a:endParaRPr lang="es-MX" sz="1100" dirty="0">
                        <a:solidFill>
                          <a:sysClr val="windowText" lastClr="000000"/>
                        </a:solidFill>
                        <a:effectLst/>
                        <a:latin typeface="Times New Roman"/>
                        <a:ea typeface="Times New Roman"/>
                      </a:endParaRPr>
                    </a:p>
                  </a:txBody>
                  <a:tcPr marL="46355" marR="46355" marT="46355" marB="46355" anchor="ctr">
                    <a:lnL>
                      <a:noFill/>
                    </a:lnL>
                    <a:lnR>
                      <a:noFill/>
                    </a:lnR>
                    <a:lnT w="12700" cap="flat" cmpd="sng" algn="ctr">
                      <a:solidFill>
                        <a:srgbClr val="545454"/>
                      </a:solidFill>
                      <a:prstDash val="solid"/>
                      <a:round/>
                      <a:headEnd type="none" w="med" len="med"/>
                      <a:tailEnd type="none" w="med" len="med"/>
                    </a:lnT>
                    <a:lnB w="12700" cap="flat" cmpd="sng" algn="ctr">
                      <a:solidFill>
                        <a:srgbClr val="545454"/>
                      </a:solidFill>
                      <a:prstDash val="solid"/>
                      <a:round/>
                      <a:headEnd type="none" w="med" len="med"/>
                      <a:tailEnd type="none" w="med" len="med"/>
                    </a:lnB>
                  </a:tcPr>
                </a:tc>
                <a:tc>
                  <a:txBody>
                    <a:bodyPr/>
                    <a:lstStyle/>
                    <a:p>
                      <a:pPr algn="ctr">
                        <a:spcAft>
                          <a:spcPts val="0"/>
                        </a:spcAft>
                      </a:pPr>
                      <a:r>
                        <a:rPr lang="es-ES" sz="600">
                          <a:solidFill>
                            <a:sysClr val="windowText" lastClr="000000"/>
                          </a:solidFill>
                          <a:effectLst/>
                          <a:latin typeface="Verdana"/>
                          <a:ea typeface="Times New Roman"/>
                        </a:rPr>
                        <a:t>2012</a:t>
                      </a:r>
                      <a:endParaRPr lang="es-MX" sz="1200">
                        <a:solidFill>
                          <a:sysClr val="windowText" lastClr="000000"/>
                        </a:solidFill>
                        <a:effectLst/>
                        <a:latin typeface="Times New Roman"/>
                        <a:ea typeface="Times New Roman"/>
                      </a:endParaRPr>
                    </a:p>
                  </a:txBody>
                  <a:tcPr marL="46355" marR="46355" marT="46355" marB="46355" anchor="ctr">
                    <a:lnL>
                      <a:noFill/>
                    </a:lnL>
                    <a:lnR>
                      <a:noFill/>
                    </a:lnR>
                    <a:lnT w="12700" cap="flat" cmpd="sng" algn="ctr">
                      <a:solidFill>
                        <a:srgbClr val="545454"/>
                      </a:solidFill>
                      <a:prstDash val="solid"/>
                      <a:round/>
                      <a:headEnd type="none" w="med" len="med"/>
                      <a:tailEnd type="none" w="med" len="med"/>
                    </a:lnT>
                    <a:lnB w="12700" cap="flat" cmpd="sng" algn="ctr">
                      <a:solidFill>
                        <a:srgbClr val="545454"/>
                      </a:solidFill>
                      <a:prstDash val="solid"/>
                      <a:round/>
                      <a:headEnd type="none" w="med" len="med"/>
                      <a:tailEnd type="none" w="med" len="med"/>
                    </a:lnB>
                  </a:tcPr>
                </a:tc>
                <a:tc>
                  <a:txBody>
                    <a:bodyPr/>
                    <a:lstStyle/>
                    <a:p>
                      <a:pPr algn="ctr">
                        <a:spcAft>
                          <a:spcPts val="0"/>
                        </a:spcAft>
                      </a:pPr>
                      <a:r>
                        <a:rPr lang="es-ES" sz="600">
                          <a:solidFill>
                            <a:sysClr val="windowText" lastClr="000000"/>
                          </a:solidFill>
                          <a:effectLst/>
                          <a:latin typeface="Verdana"/>
                          <a:ea typeface="Times New Roman"/>
                        </a:rPr>
                        <a:t>100.00</a:t>
                      </a:r>
                      <a:endParaRPr lang="es-MX" sz="1200">
                        <a:solidFill>
                          <a:sysClr val="windowText" lastClr="000000"/>
                        </a:solidFill>
                        <a:effectLst/>
                        <a:latin typeface="Times New Roman"/>
                        <a:ea typeface="Times New Roman"/>
                      </a:endParaRPr>
                    </a:p>
                  </a:txBody>
                  <a:tcPr marL="46355" marR="46355" marT="46355" marB="46355" anchor="ctr">
                    <a:lnL>
                      <a:noFill/>
                    </a:lnL>
                    <a:lnR>
                      <a:noFill/>
                    </a:lnR>
                    <a:lnT w="12700" cap="flat" cmpd="sng" algn="ctr">
                      <a:solidFill>
                        <a:srgbClr val="545454"/>
                      </a:solidFill>
                      <a:prstDash val="solid"/>
                      <a:round/>
                      <a:headEnd type="none" w="med" len="med"/>
                      <a:tailEnd type="none" w="med" len="med"/>
                    </a:lnT>
                    <a:lnB w="12700" cap="flat" cmpd="sng" algn="ctr">
                      <a:solidFill>
                        <a:srgbClr val="545454"/>
                      </a:solidFill>
                      <a:prstDash val="solid"/>
                      <a:round/>
                      <a:headEnd type="none" w="med" len="med"/>
                      <a:tailEnd type="none" w="med" len="med"/>
                    </a:lnB>
                  </a:tcPr>
                </a:tc>
                <a:tc>
                  <a:txBody>
                    <a:bodyPr/>
                    <a:lstStyle/>
                    <a:p>
                      <a:pPr algn="ctr">
                        <a:spcAft>
                          <a:spcPts val="0"/>
                        </a:spcAft>
                      </a:pPr>
                      <a:r>
                        <a:rPr lang="es-ES" sz="1200" b="1" dirty="0">
                          <a:solidFill>
                            <a:sysClr val="windowText" lastClr="000000"/>
                          </a:solidFill>
                          <a:effectLst/>
                          <a:latin typeface="Verdana"/>
                          <a:ea typeface="Times New Roman"/>
                        </a:rPr>
                        <a:t>63.20</a:t>
                      </a:r>
                      <a:endParaRPr lang="es-MX" sz="1200" b="1" dirty="0">
                        <a:solidFill>
                          <a:sysClr val="windowText" lastClr="000000"/>
                        </a:solidFill>
                        <a:effectLst/>
                        <a:latin typeface="Times New Roman"/>
                        <a:ea typeface="Times New Roman"/>
                      </a:endParaRPr>
                    </a:p>
                  </a:txBody>
                  <a:tcPr marL="46355" marR="46355" marT="46355" marB="46355" anchor="ctr">
                    <a:lnL>
                      <a:noFill/>
                    </a:lnL>
                    <a:lnR>
                      <a:noFill/>
                    </a:lnR>
                    <a:lnT w="12700" cap="flat" cmpd="sng" algn="ctr">
                      <a:solidFill>
                        <a:srgbClr val="545454"/>
                      </a:solidFill>
                      <a:prstDash val="solid"/>
                      <a:round/>
                      <a:headEnd type="none" w="med" len="med"/>
                      <a:tailEnd type="none" w="med" len="med"/>
                    </a:lnT>
                    <a:lnB w="12700" cap="flat" cmpd="sng" algn="ctr">
                      <a:solidFill>
                        <a:srgbClr val="545454"/>
                      </a:solidFill>
                      <a:prstDash val="solid"/>
                      <a:round/>
                      <a:headEnd type="none" w="med" len="med"/>
                      <a:tailEnd type="none" w="med" len="med"/>
                    </a:lnB>
                  </a:tcPr>
                </a:tc>
                <a:tc>
                  <a:txBody>
                    <a:bodyPr/>
                    <a:lstStyle/>
                    <a:p>
                      <a:pPr algn="ctr">
                        <a:spcAft>
                          <a:spcPts val="0"/>
                        </a:spcAft>
                      </a:pPr>
                      <a:r>
                        <a:rPr lang="es-ES" sz="1200" b="1" dirty="0">
                          <a:solidFill>
                            <a:sysClr val="windowText" lastClr="000000"/>
                          </a:solidFill>
                          <a:effectLst/>
                          <a:latin typeface="Verdana"/>
                          <a:ea typeface="Times New Roman"/>
                        </a:rPr>
                        <a:t>36.80</a:t>
                      </a:r>
                      <a:endParaRPr lang="es-MX" sz="1200" b="1" dirty="0">
                        <a:solidFill>
                          <a:sysClr val="windowText" lastClr="000000"/>
                        </a:solidFill>
                        <a:effectLst/>
                        <a:latin typeface="Times New Roman"/>
                        <a:ea typeface="Times New Roman"/>
                      </a:endParaRPr>
                    </a:p>
                  </a:txBody>
                  <a:tcPr marL="46355" marR="46355" marT="46355" marB="46355" anchor="ctr">
                    <a:lnL>
                      <a:noFill/>
                    </a:lnL>
                    <a:lnR>
                      <a:noFill/>
                    </a:lnR>
                    <a:lnT w="12700" cap="flat" cmpd="sng" algn="ctr">
                      <a:solidFill>
                        <a:srgbClr val="545454"/>
                      </a:solidFill>
                      <a:prstDash val="solid"/>
                      <a:round/>
                      <a:headEnd type="none" w="med" len="med"/>
                      <a:tailEnd type="none" w="med" len="med"/>
                    </a:lnT>
                    <a:lnB w="12700" cap="flat" cmpd="sng" algn="ctr">
                      <a:solidFill>
                        <a:srgbClr val="545454"/>
                      </a:solidFill>
                      <a:prstDash val="solid"/>
                      <a:round/>
                      <a:headEnd type="none" w="med" len="med"/>
                      <a:tailEnd type="none" w="med" len="med"/>
                    </a:lnB>
                  </a:tcPr>
                </a:tc>
              </a:tr>
              <a:tr h="516743">
                <a:tc>
                  <a:txBody>
                    <a:bodyPr/>
                    <a:lstStyle/>
                    <a:p>
                      <a:pPr>
                        <a:spcAft>
                          <a:spcPts val="0"/>
                        </a:spcAft>
                      </a:pPr>
                      <a:r>
                        <a:rPr lang="es-ES" sz="1100" baseline="30000" dirty="0">
                          <a:solidFill>
                            <a:sysClr val="windowText" lastClr="000000"/>
                          </a:solidFill>
                          <a:effectLst/>
                          <a:latin typeface="Verdana"/>
                          <a:ea typeface="Times New Roman"/>
                        </a:rPr>
                        <a:t>7</a:t>
                      </a:r>
                      <a:r>
                        <a:rPr lang="es-ES" sz="1100" dirty="0">
                          <a:solidFill>
                            <a:sysClr val="windowText" lastClr="000000"/>
                          </a:solidFill>
                          <a:effectLst/>
                          <a:latin typeface="Verdana"/>
                          <a:ea typeface="Times New Roman"/>
                        </a:rPr>
                        <a:t> Distribución porcentual de las y los diputados locales</a:t>
                      </a:r>
                      <a:endParaRPr lang="es-MX" sz="1100" dirty="0">
                        <a:solidFill>
                          <a:sysClr val="windowText" lastClr="000000"/>
                        </a:solidFill>
                        <a:effectLst/>
                        <a:latin typeface="Times New Roman"/>
                        <a:ea typeface="Times New Roman"/>
                      </a:endParaRPr>
                    </a:p>
                  </a:txBody>
                  <a:tcPr marL="46355" marR="46355" marT="46355" marB="46355" anchor="ctr">
                    <a:lnL>
                      <a:noFill/>
                    </a:lnL>
                    <a:lnR>
                      <a:noFill/>
                    </a:lnR>
                    <a:lnT w="12700" cap="flat" cmpd="sng" algn="ctr">
                      <a:solidFill>
                        <a:srgbClr val="545454"/>
                      </a:solidFill>
                      <a:prstDash val="solid"/>
                      <a:round/>
                      <a:headEnd type="none" w="med" len="med"/>
                      <a:tailEnd type="none" w="med" len="med"/>
                    </a:lnT>
                    <a:lnB w="12700" cap="flat" cmpd="sng" algn="ctr">
                      <a:solidFill>
                        <a:srgbClr val="545454"/>
                      </a:solidFill>
                      <a:prstDash val="solid"/>
                      <a:round/>
                      <a:headEnd type="none" w="med" len="med"/>
                      <a:tailEnd type="none" w="med" len="med"/>
                    </a:lnB>
                  </a:tcPr>
                </a:tc>
                <a:tc>
                  <a:txBody>
                    <a:bodyPr/>
                    <a:lstStyle/>
                    <a:p>
                      <a:pPr algn="ctr">
                        <a:spcAft>
                          <a:spcPts val="0"/>
                        </a:spcAft>
                      </a:pPr>
                      <a:r>
                        <a:rPr lang="es-ES" sz="600">
                          <a:solidFill>
                            <a:sysClr val="windowText" lastClr="000000"/>
                          </a:solidFill>
                          <a:effectLst/>
                          <a:latin typeface="Verdana"/>
                          <a:ea typeface="Times New Roman"/>
                        </a:rPr>
                        <a:t>2011</a:t>
                      </a:r>
                      <a:endParaRPr lang="es-MX" sz="1200">
                        <a:solidFill>
                          <a:sysClr val="windowText" lastClr="000000"/>
                        </a:solidFill>
                        <a:effectLst/>
                        <a:latin typeface="Times New Roman"/>
                        <a:ea typeface="Times New Roman"/>
                      </a:endParaRPr>
                    </a:p>
                  </a:txBody>
                  <a:tcPr marL="46355" marR="46355" marT="46355" marB="46355" anchor="ctr">
                    <a:lnL>
                      <a:noFill/>
                    </a:lnL>
                    <a:lnR>
                      <a:noFill/>
                    </a:lnR>
                    <a:lnT w="12700" cap="flat" cmpd="sng" algn="ctr">
                      <a:solidFill>
                        <a:srgbClr val="545454"/>
                      </a:solidFill>
                      <a:prstDash val="solid"/>
                      <a:round/>
                      <a:headEnd type="none" w="med" len="med"/>
                      <a:tailEnd type="none" w="med" len="med"/>
                    </a:lnT>
                    <a:lnB w="12700" cap="flat" cmpd="sng" algn="ctr">
                      <a:solidFill>
                        <a:srgbClr val="545454"/>
                      </a:solidFill>
                      <a:prstDash val="solid"/>
                      <a:round/>
                      <a:headEnd type="none" w="med" len="med"/>
                      <a:tailEnd type="none" w="med" len="med"/>
                    </a:lnB>
                  </a:tcPr>
                </a:tc>
                <a:tc>
                  <a:txBody>
                    <a:bodyPr/>
                    <a:lstStyle/>
                    <a:p>
                      <a:pPr algn="ctr">
                        <a:spcAft>
                          <a:spcPts val="0"/>
                        </a:spcAft>
                      </a:pPr>
                      <a:r>
                        <a:rPr lang="es-ES" sz="600">
                          <a:solidFill>
                            <a:sysClr val="windowText" lastClr="000000"/>
                          </a:solidFill>
                          <a:effectLst/>
                          <a:latin typeface="Verdana"/>
                          <a:ea typeface="Times New Roman"/>
                        </a:rPr>
                        <a:t>100.00</a:t>
                      </a:r>
                      <a:endParaRPr lang="es-MX" sz="1200">
                        <a:solidFill>
                          <a:sysClr val="windowText" lastClr="000000"/>
                        </a:solidFill>
                        <a:effectLst/>
                        <a:latin typeface="Times New Roman"/>
                        <a:ea typeface="Times New Roman"/>
                      </a:endParaRPr>
                    </a:p>
                  </a:txBody>
                  <a:tcPr marL="46355" marR="46355" marT="46355" marB="46355" anchor="ctr">
                    <a:lnL>
                      <a:noFill/>
                    </a:lnL>
                    <a:lnR>
                      <a:noFill/>
                    </a:lnR>
                    <a:lnT w="12700" cap="flat" cmpd="sng" algn="ctr">
                      <a:solidFill>
                        <a:srgbClr val="545454"/>
                      </a:solidFill>
                      <a:prstDash val="solid"/>
                      <a:round/>
                      <a:headEnd type="none" w="med" len="med"/>
                      <a:tailEnd type="none" w="med" len="med"/>
                    </a:lnT>
                    <a:lnB w="12700" cap="flat" cmpd="sng" algn="ctr">
                      <a:solidFill>
                        <a:srgbClr val="545454"/>
                      </a:solidFill>
                      <a:prstDash val="solid"/>
                      <a:round/>
                      <a:headEnd type="none" w="med" len="med"/>
                      <a:tailEnd type="none" w="med" len="med"/>
                    </a:lnB>
                  </a:tcPr>
                </a:tc>
                <a:tc>
                  <a:txBody>
                    <a:bodyPr/>
                    <a:lstStyle/>
                    <a:p>
                      <a:pPr algn="ctr">
                        <a:spcAft>
                          <a:spcPts val="0"/>
                        </a:spcAft>
                      </a:pPr>
                      <a:r>
                        <a:rPr lang="es-ES" sz="1200" b="1" dirty="0">
                          <a:solidFill>
                            <a:sysClr val="windowText" lastClr="000000"/>
                          </a:solidFill>
                          <a:effectLst/>
                          <a:latin typeface="Verdana"/>
                          <a:ea typeface="Times New Roman"/>
                        </a:rPr>
                        <a:t>77.63</a:t>
                      </a:r>
                      <a:endParaRPr lang="es-MX" sz="1200" b="1" dirty="0">
                        <a:solidFill>
                          <a:sysClr val="windowText" lastClr="000000"/>
                        </a:solidFill>
                        <a:effectLst/>
                        <a:latin typeface="Times New Roman"/>
                        <a:ea typeface="Times New Roman"/>
                      </a:endParaRPr>
                    </a:p>
                  </a:txBody>
                  <a:tcPr marL="46355" marR="46355" marT="46355" marB="46355" anchor="ctr">
                    <a:lnL>
                      <a:noFill/>
                    </a:lnL>
                    <a:lnR>
                      <a:noFill/>
                    </a:lnR>
                    <a:lnT w="12700" cap="flat" cmpd="sng" algn="ctr">
                      <a:solidFill>
                        <a:srgbClr val="545454"/>
                      </a:solidFill>
                      <a:prstDash val="solid"/>
                      <a:round/>
                      <a:headEnd type="none" w="med" len="med"/>
                      <a:tailEnd type="none" w="med" len="med"/>
                    </a:lnT>
                    <a:lnB w="12700" cap="flat" cmpd="sng" algn="ctr">
                      <a:solidFill>
                        <a:srgbClr val="545454"/>
                      </a:solidFill>
                      <a:prstDash val="solid"/>
                      <a:round/>
                      <a:headEnd type="none" w="med" len="med"/>
                      <a:tailEnd type="none" w="med" len="med"/>
                    </a:lnB>
                  </a:tcPr>
                </a:tc>
                <a:tc>
                  <a:txBody>
                    <a:bodyPr/>
                    <a:lstStyle/>
                    <a:p>
                      <a:pPr algn="ctr">
                        <a:spcAft>
                          <a:spcPts val="0"/>
                        </a:spcAft>
                      </a:pPr>
                      <a:r>
                        <a:rPr lang="es-ES" sz="1200" b="1" dirty="0">
                          <a:solidFill>
                            <a:sysClr val="windowText" lastClr="000000"/>
                          </a:solidFill>
                          <a:effectLst/>
                          <a:latin typeface="Verdana"/>
                          <a:ea typeface="Times New Roman"/>
                        </a:rPr>
                        <a:t>22.37</a:t>
                      </a:r>
                      <a:endParaRPr lang="es-MX" sz="1200" b="1" dirty="0">
                        <a:solidFill>
                          <a:sysClr val="windowText" lastClr="000000"/>
                        </a:solidFill>
                        <a:effectLst/>
                        <a:latin typeface="Times New Roman"/>
                        <a:ea typeface="Times New Roman"/>
                      </a:endParaRPr>
                    </a:p>
                  </a:txBody>
                  <a:tcPr marL="46355" marR="46355" marT="46355" marB="46355" anchor="ctr">
                    <a:lnL>
                      <a:noFill/>
                    </a:lnL>
                    <a:lnR>
                      <a:noFill/>
                    </a:lnR>
                    <a:lnT w="12700" cap="flat" cmpd="sng" algn="ctr">
                      <a:solidFill>
                        <a:srgbClr val="545454"/>
                      </a:solidFill>
                      <a:prstDash val="solid"/>
                      <a:round/>
                      <a:headEnd type="none" w="med" len="med"/>
                      <a:tailEnd type="none" w="med" len="med"/>
                    </a:lnT>
                    <a:lnB w="12700" cap="flat" cmpd="sng" algn="ctr">
                      <a:solidFill>
                        <a:srgbClr val="545454"/>
                      </a:solidFill>
                      <a:prstDash val="solid"/>
                      <a:round/>
                      <a:headEnd type="none" w="med" len="med"/>
                      <a:tailEnd type="none" w="med" len="med"/>
                    </a:lnB>
                  </a:tcPr>
                </a:tc>
              </a:tr>
              <a:tr h="413681">
                <a:tc>
                  <a:txBody>
                    <a:bodyPr/>
                    <a:lstStyle/>
                    <a:p>
                      <a:pPr>
                        <a:spcAft>
                          <a:spcPts val="0"/>
                        </a:spcAft>
                      </a:pPr>
                      <a:r>
                        <a:rPr lang="es-ES" sz="1100" baseline="30000" dirty="0">
                          <a:solidFill>
                            <a:sysClr val="windowText" lastClr="000000"/>
                          </a:solidFill>
                          <a:effectLst/>
                          <a:latin typeface="Verdana"/>
                          <a:ea typeface="Times New Roman"/>
                        </a:rPr>
                        <a:t>8</a:t>
                      </a:r>
                      <a:r>
                        <a:rPr lang="es-ES" sz="1100" dirty="0">
                          <a:solidFill>
                            <a:sysClr val="windowText" lastClr="000000"/>
                          </a:solidFill>
                          <a:effectLst/>
                          <a:latin typeface="Verdana"/>
                          <a:ea typeface="Times New Roman"/>
                        </a:rPr>
                        <a:t> Distribución porcentual de las y los regidores</a:t>
                      </a:r>
                      <a:endParaRPr lang="es-MX" sz="1100" dirty="0">
                        <a:solidFill>
                          <a:sysClr val="windowText" lastClr="000000"/>
                        </a:solidFill>
                        <a:effectLst/>
                        <a:latin typeface="Times New Roman"/>
                        <a:ea typeface="Times New Roman"/>
                      </a:endParaRPr>
                    </a:p>
                  </a:txBody>
                  <a:tcPr marL="46355" marR="46355" marT="46355" marB="46355" anchor="ctr">
                    <a:lnL>
                      <a:noFill/>
                    </a:lnL>
                    <a:lnR>
                      <a:noFill/>
                    </a:lnR>
                    <a:lnT w="12700" cap="flat" cmpd="sng" algn="ctr">
                      <a:solidFill>
                        <a:srgbClr val="545454"/>
                      </a:solidFill>
                      <a:prstDash val="solid"/>
                      <a:round/>
                      <a:headEnd type="none" w="med" len="med"/>
                      <a:tailEnd type="none" w="med" len="med"/>
                    </a:lnT>
                    <a:lnB>
                      <a:noFill/>
                    </a:lnB>
                  </a:tcPr>
                </a:tc>
                <a:tc>
                  <a:txBody>
                    <a:bodyPr/>
                    <a:lstStyle/>
                    <a:p>
                      <a:pPr algn="ctr">
                        <a:spcAft>
                          <a:spcPts val="0"/>
                        </a:spcAft>
                      </a:pPr>
                      <a:r>
                        <a:rPr lang="es-ES" sz="600">
                          <a:solidFill>
                            <a:sysClr val="windowText" lastClr="000000"/>
                          </a:solidFill>
                          <a:effectLst/>
                          <a:latin typeface="Verdana"/>
                          <a:ea typeface="Times New Roman"/>
                        </a:rPr>
                        <a:t>2011</a:t>
                      </a:r>
                      <a:endParaRPr lang="es-MX" sz="1200">
                        <a:solidFill>
                          <a:sysClr val="windowText" lastClr="000000"/>
                        </a:solidFill>
                        <a:effectLst/>
                        <a:latin typeface="Times New Roman"/>
                        <a:ea typeface="Times New Roman"/>
                      </a:endParaRPr>
                    </a:p>
                  </a:txBody>
                  <a:tcPr marL="46355" marR="46355" marT="46355" marB="46355" anchor="ctr">
                    <a:lnL>
                      <a:noFill/>
                    </a:lnL>
                    <a:lnR>
                      <a:noFill/>
                    </a:lnR>
                    <a:lnT w="12700" cap="flat" cmpd="sng" algn="ctr">
                      <a:solidFill>
                        <a:srgbClr val="545454"/>
                      </a:solidFill>
                      <a:prstDash val="solid"/>
                      <a:round/>
                      <a:headEnd type="none" w="med" len="med"/>
                      <a:tailEnd type="none" w="med" len="med"/>
                    </a:lnT>
                    <a:lnB>
                      <a:noFill/>
                    </a:lnB>
                  </a:tcPr>
                </a:tc>
                <a:tc>
                  <a:txBody>
                    <a:bodyPr/>
                    <a:lstStyle/>
                    <a:p>
                      <a:pPr algn="ctr">
                        <a:spcAft>
                          <a:spcPts val="0"/>
                        </a:spcAft>
                      </a:pPr>
                      <a:r>
                        <a:rPr lang="es-ES" sz="600">
                          <a:solidFill>
                            <a:sysClr val="windowText" lastClr="000000"/>
                          </a:solidFill>
                          <a:effectLst/>
                          <a:latin typeface="Verdana"/>
                          <a:ea typeface="Times New Roman"/>
                        </a:rPr>
                        <a:t>100.00</a:t>
                      </a:r>
                      <a:endParaRPr lang="es-MX" sz="1200">
                        <a:solidFill>
                          <a:sysClr val="windowText" lastClr="000000"/>
                        </a:solidFill>
                        <a:effectLst/>
                        <a:latin typeface="Times New Roman"/>
                        <a:ea typeface="Times New Roman"/>
                      </a:endParaRPr>
                    </a:p>
                  </a:txBody>
                  <a:tcPr marL="46355" marR="46355" marT="46355" marB="46355" anchor="ctr">
                    <a:lnL>
                      <a:noFill/>
                    </a:lnL>
                    <a:lnR>
                      <a:noFill/>
                    </a:lnR>
                    <a:lnT w="12700" cap="flat" cmpd="sng" algn="ctr">
                      <a:solidFill>
                        <a:srgbClr val="545454"/>
                      </a:solidFill>
                      <a:prstDash val="solid"/>
                      <a:round/>
                      <a:headEnd type="none" w="med" len="med"/>
                      <a:tailEnd type="none" w="med" len="med"/>
                    </a:lnT>
                    <a:lnB>
                      <a:noFill/>
                    </a:lnB>
                  </a:tcPr>
                </a:tc>
                <a:tc>
                  <a:txBody>
                    <a:bodyPr/>
                    <a:lstStyle/>
                    <a:p>
                      <a:pPr marL="0" algn="ctr" rtl="0" eaLnBrk="1" latinLnBrk="0" hangingPunct="1">
                        <a:spcAft>
                          <a:spcPts val="0"/>
                        </a:spcAft>
                      </a:pPr>
                      <a:r>
                        <a:rPr kumimoji="0" lang="es-ES" sz="1200" b="1" kern="1200" dirty="0">
                          <a:solidFill>
                            <a:sysClr val="windowText" lastClr="000000"/>
                          </a:solidFill>
                          <a:effectLst/>
                          <a:latin typeface="Verdana"/>
                          <a:ea typeface="Times New Roman"/>
                          <a:cs typeface="+mn-cs"/>
                        </a:rPr>
                        <a:t>61.54</a:t>
                      </a:r>
                      <a:endParaRPr kumimoji="0" lang="es-MX" sz="1200" b="1" kern="1200" dirty="0">
                        <a:solidFill>
                          <a:sysClr val="windowText" lastClr="000000"/>
                        </a:solidFill>
                        <a:effectLst/>
                        <a:latin typeface="Verdana"/>
                        <a:ea typeface="Times New Roman"/>
                        <a:cs typeface="+mn-cs"/>
                      </a:endParaRPr>
                    </a:p>
                  </a:txBody>
                  <a:tcPr marL="46355" marR="46355" marT="46355" marB="46355" anchor="ctr">
                    <a:lnL>
                      <a:noFill/>
                    </a:lnL>
                    <a:lnR>
                      <a:noFill/>
                    </a:lnR>
                    <a:lnT w="12700" cap="flat" cmpd="sng" algn="ctr">
                      <a:solidFill>
                        <a:srgbClr val="545454"/>
                      </a:solidFill>
                      <a:prstDash val="solid"/>
                      <a:round/>
                      <a:headEnd type="none" w="med" len="med"/>
                      <a:tailEnd type="none" w="med" len="med"/>
                    </a:lnT>
                    <a:lnB>
                      <a:noFill/>
                    </a:lnB>
                  </a:tcPr>
                </a:tc>
                <a:tc>
                  <a:txBody>
                    <a:bodyPr/>
                    <a:lstStyle/>
                    <a:p>
                      <a:pPr marL="0" algn="ctr" rtl="0" eaLnBrk="1" latinLnBrk="0" hangingPunct="1">
                        <a:spcAft>
                          <a:spcPts val="0"/>
                        </a:spcAft>
                      </a:pPr>
                      <a:r>
                        <a:rPr kumimoji="0" lang="es-ES" sz="1200" b="1" kern="1200" dirty="0">
                          <a:solidFill>
                            <a:sysClr val="windowText" lastClr="000000"/>
                          </a:solidFill>
                          <a:effectLst/>
                          <a:latin typeface="Verdana"/>
                          <a:ea typeface="Times New Roman"/>
                          <a:cs typeface="+mn-cs"/>
                        </a:rPr>
                        <a:t>38.46</a:t>
                      </a:r>
                      <a:endParaRPr kumimoji="0" lang="es-MX" sz="1200" b="1" kern="1200" dirty="0">
                        <a:solidFill>
                          <a:sysClr val="windowText" lastClr="000000"/>
                        </a:solidFill>
                        <a:effectLst/>
                        <a:latin typeface="Verdana"/>
                        <a:ea typeface="Times New Roman"/>
                        <a:cs typeface="+mn-cs"/>
                      </a:endParaRPr>
                    </a:p>
                  </a:txBody>
                  <a:tcPr marL="46355" marR="46355" marT="46355" marB="46355" anchor="ctr">
                    <a:lnL>
                      <a:noFill/>
                    </a:lnL>
                    <a:lnR>
                      <a:noFill/>
                    </a:lnR>
                    <a:lnT w="12700" cap="flat" cmpd="sng" algn="ctr">
                      <a:solidFill>
                        <a:srgbClr val="545454"/>
                      </a:solidFill>
                      <a:prstDash val="solid"/>
                      <a:round/>
                      <a:headEnd type="none" w="med" len="med"/>
                      <a:tailEnd type="none" w="med" len="med"/>
                    </a:lnT>
                    <a:lnB>
                      <a:noFill/>
                    </a:lnB>
                  </a:tcPr>
                </a:tc>
              </a:tr>
            </a:tbl>
          </a:graphicData>
        </a:graphic>
      </p:graphicFrame>
      <p:sp>
        <p:nvSpPr>
          <p:cNvPr id="7" name="6 CuadroTexto"/>
          <p:cNvSpPr txBox="1"/>
          <p:nvPr/>
        </p:nvSpPr>
        <p:spPr>
          <a:xfrm>
            <a:off x="2051050" y="549275"/>
            <a:ext cx="3816350" cy="646331"/>
          </a:xfrm>
          <a:prstGeom prst="rect">
            <a:avLst/>
          </a:prstGeom>
          <a:noFill/>
        </p:spPr>
        <p:txBody>
          <a:bodyPr>
            <a:spAutoFit/>
          </a:bodyPr>
          <a:lstStyle/>
          <a:p>
            <a:pPr fontAlgn="auto">
              <a:spcBef>
                <a:spcPts val="0"/>
              </a:spcBef>
              <a:spcAft>
                <a:spcPts val="0"/>
              </a:spcAft>
              <a:defRPr/>
            </a:pPr>
            <a:r>
              <a:rPr lang="es-MX" dirty="0">
                <a:effectLst>
                  <a:outerShdw blurRad="38100" dist="38100" dir="2700000" algn="tl">
                    <a:srgbClr val="000000">
                      <a:alpha val="43137"/>
                    </a:srgbClr>
                  </a:outerShdw>
                </a:effectLst>
                <a:latin typeface="+mn-lt"/>
                <a:cs typeface="+mn-cs"/>
              </a:rPr>
              <a:t>Participación en la toma de decisiones</a:t>
            </a:r>
          </a:p>
        </p:txBody>
      </p:sp>
    </p:spTree>
    <p:extLst>
      <p:ext uri="{BB962C8B-B14F-4D97-AF65-F5344CB8AC3E}">
        <p14:creationId xmlns:p14="http://schemas.microsoft.com/office/powerpoint/2010/main" val="102748968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17900" y="222195"/>
            <a:ext cx="7429499" cy="1478570"/>
          </a:xfrm>
        </p:spPr>
        <p:txBody>
          <a:bodyPr/>
          <a:lstStyle/>
          <a:p>
            <a:r>
              <a:rPr lang="es-MX" dirty="0" smtClean="0">
                <a:solidFill>
                  <a:schemeClr val="tx1"/>
                </a:solidFill>
              </a:rPr>
              <a:t>Guía de uso del material</a:t>
            </a:r>
            <a:endParaRPr lang="es-MX" dirty="0">
              <a:solidFill>
                <a:schemeClr val="tx1"/>
              </a:solidFill>
            </a:endParaRPr>
          </a:p>
        </p:txBody>
      </p:sp>
      <p:sp>
        <p:nvSpPr>
          <p:cNvPr id="3" name="Marcador de contenido 2"/>
          <p:cNvSpPr>
            <a:spLocks noGrp="1"/>
          </p:cNvSpPr>
          <p:nvPr>
            <p:ph sz="quarter" idx="13"/>
          </p:nvPr>
        </p:nvSpPr>
        <p:spPr>
          <a:xfrm>
            <a:off x="907080" y="1443834"/>
            <a:ext cx="7429499" cy="4886561"/>
          </a:xfrm>
        </p:spPr>
        <p:txBody>
          <a:bodyPr>
            <a:noAutofit/>
          </a:bodyPr>
          <a:lstStyle/>
          <a:p>
            <a:pPr algn="just"/>
            <a:r>
              <a:rPr lang="es-MX" sz="1400" dirty="0" smtClean="0">
                <a:solidFill>
                  <a:schemeClr val="tx1"/>
                </a:solidFill>
                <a:latin typeface="Arial" panose="020B0604020202020204" pitchFamily="34" charset="0"/>
                <a:cs typeface="Arial" panose="020B0604020202020204" pitchFamily="34" charset="0"/>
              </a:rPr>
              <a:t>Este material didáctico de apoyo sirve a los profesores que imparten la UA de Ciencia Tecnología y Sociedad para incidir en la reflexión del estudiante en las implicaciones del desarrollo de la Ciencia y Tecnología como ingredientes fundamentales en el avance económico de cualquier nación.</a:t>
            </a:r>
          </a:p>
          <a:p>
            <a:pPr algn="just"/>
            <a:r>
              <a:rPr lang="es-MX" sz="1400" dirty="0" smtClean="0">
                <a:solidFill>
                  <a:schemeClr val="tx1"/>
                </a:solidFill>
                <a:latin typeface="Arial" panose="020B0604020202020204" pitchFamily="34" charset="0"/>
                <a:cs typeface="Arial" panose="020B0604020202020204" pitchFamily="34" charset="0"/>
              </a:rPr>
              <a:t>La tecnología y su desarrollo están fuertemente ligados a los objetivos culturales, a las decisiones, las percepciones personales y compras tecnológicas: comprando lo que a veces ni siquiera se necesita, los prejuicios de la ciencia que se desvincula del desarrollo tecnológico, por lo que es necesario que el futuro profesional del área química vea la ciencia de mano de la tecnología y su impacto en el desarrollo de una sociedad carente de perspectivas futuras.</a:t>
            </a:r>
          </a:p>
          <a:p>
            <a:pPr algn="just"/>
            <a:r>
              <a:rPr lang="es-MX" sz="1400" dirty="0" smtClean="0">
                <a:solidFill>
                  <a:schemeClr val="tx1"/>
                </a:solidFill>
                <a:latin typeface="Arial" panose="020B0604020202020204" pitchFamily="34" charset="0"/>
                <a:cs typeface="Arial" panose="020B0604020202020204" pitchFamily="34" charset="0"/>
              </a:rPr>
              <a:t>Considerando en todo momento que la tecnología que no apunta a lo social es estéril, así que los avances tecnológicos deben contribuir a resolver los principales problemas como son: el medio ambiente, agua, medicina y salud, la desnutrición, la insalubridad, la pobreza y la desigualdad. Restaurar el equilibrio entre la vida urbana y rural; tal vez la mayor tarea que enfrenta el hombre de hoy.</a:t>
            </a:r>
          </a:p>
          <a:p>
            <a:pPr algn="just"/>
            <a:r>
              <a:rPr lang="es-MX" sz="1400" dirty="0" smtClean="0">
                <a:solidFill>
                  <a:schemeClr val="tx1"/>
                </a:solidFill>
                <a:latin typeface="Arial" panose="020B0604020202020204" pitchFamily="34" charset="0"/>
                <a:cs typeface="Arial" panose="020B0604020202020204" pitchFamily="34" charset="0"/>
              </a:rPr>
              <a:t>La tecnología debe contribuir a promover valores humanos y sociales en lugar de destruirlos, el ambiente es uno de estos valores.</a:t>
            </a:r>
          </a:p>
          <a:p>
            <a:pPr algn="just"/>
            <a:r>
              <a:rPr lang="es-MX" sz="1400" dirty="0" smtClean="0">
                <a:solidFill>
                  <a:schemeClr val="tx1"/>
                </a:solidFill>
                <a:latin typeface="Arial" panose="020B0604020202020204" pitchFamily="34" charset="0"/>
                <a:cs typeface="Arial" panose="020B0604020202020204" pitchFamily="34" charset="0"/>
              </a:rPr>
              <a:t> </a:t>
            </a:r>
            <a:r>
              <a:rPr lang="es-MX" sz="1400" b="1" dirty="0" smtClean="0">
                <a:solidFill>
                  <a:schemeClr val="tx1"/>
                </a:solidFill>
                <a:latin typeface="Arial" panose="020B0604020202020204" pitchFamily="34" charset="0"/>
                <a:cs typeface="Arial" panose="020B0604020202020204" pitchFamily="34" charset="0"/>
              </a:rPr>
              <a:t>Cuenta con 59 diapositivas.</a:t>
            </a:r>
          </a:p>
          <a:p>
            <a:pPr algn="just"/>
            <a:r>
              <a:rPr lang="es-MX" sz="1400" dirty="0" smtClean="0">
                <a:solidFill>
                  <a:schemeClr val="tx1"/>
                </a:solidFill>
                <a:latin typeface="Arial" panose="020B0604020202020204" pitchFamily="34" charset="0"/>
                <a:cs typeface="Arial" panose="020B0604020202020204" pitchFamily="34" charset="0"/>
              </a:rPr>
              <a:t>A que unidades corresponde a la Unidad I.</a:t>
            </a:r>
            <a:endParaRPr lang="es-MX" sz="14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37588847"/>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2" name="Picture 2"/>
          <p:cNvPicPr>
            <a:picLocks noChangeAspect="1" noChangeArrowheads="1"/>
          </p:cNvPicPr>
          <p:nvPr/>
        </p:nvPicPr>
        <p:blipFill>
          <a:blip r:embed="rId2"/>
          <a:srcRect/>
          <a:stretch>
            <a:fillRect/>
          </a:stretch>
        </p:blipFill>
        <p:spPr bwMode="auto">
          <a:xfrm>
            <a:off x="1465263" y="836613"/>
            <a:ext cx="7067550" cy="4248150"/>
          </a:xfrm>
          <a:prstGeom prst="rect">
            <a:avLst/>
          </a:prstGeom>
          <a:noFill/>
          <a:ln w="9525">
            <a:solidFill>
              <a:schemeClr val="bg1"/>
            </a:solidFill>
            <a:miter lim="800000"/>
            <a:headEnd/>
            <a:tailEnd/>
          </a:ln>
        </p:spPr>
      </p:pic>
      <p:sp>
        <p:nvSpPr>
          <p:cNvPr id="46084" name="1 CuadroTexto"/>
          <p:cNvSpPr txBox="1">
            <a:spLocks noChangeArrowheads="1"/>
          </p:cNvSpPr>
          <p:nvPr/>
        </p:nvSpPr>
        <p:spPr bwMode="auto">
          <a:xfrm>
            <a:off x="1908175" y="6092825"/>
            <a:ext cx="6048375" cy="246063"/>
          </a:xfrm>
          <a:prstGeom prst="rect">
            <a:avLst/>
          </a:prstGeom>
          <a:noFill/>
          <a:ln w="9525">
            <a:noFill/>
            <a:miter lim="800000"/>
            <a:headEnd/>
            <a:tailEnd/>
          </a:ln>
        </p:spPr>
        <p:txBody>
          <a:bodyPr>
            <a:spAutoFit/>
          </a:bodyPr>
          <a:lstStyle/>
          <a:p>
            <a:r>
              <a:rPr lang="es-ES" sz="1000">
                <a:latin typeface="Gill Sans MT" pitchFamily="34" charset="0"/>
              </a:rPr>
              <a:t>Inmujeres, Cálculos con base en INEGI. Encuesta Nacional de Ingresos y Gastos de los Hogares 2010</a:t>
            </a:r>
            <a:endParaRPr lang="es-MX" sz="1000">
              <a:latin typeface="Gill Sans MT" pitchFamily="34" charset="0"/>
            </a:endParaRPr>
          </a:p>
        </p:txBody>
      </p:sp>
    </p:spTree>
    <p:extLst>
      <p:ext uri="{BB962C8B-B14F-4D97-AF65-F5344CB8AC3E}">
        <p14:creationId xmlns:p14="http://schemas.microsoft.com/office/powerpoint/2010/main" val="1068222260"/>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6" name="Picture 2"/>
          <p:cNvPicPr>
            <a:picLocks noChangeAspect="1" noChangeArrowheads="1"/>
          </p:cNvPicPr>
          <p:nvPr/>
        </p:nvPicPr>
        <p:blipFill>
          <a:blip r:embed="rId2"/>
          <a:srcRect/>
          <a:stretch>
            <a:fillRect/>
          </a:stretch>
        </p:blipFill>
        <p:spPr bwMode="auto">
          <a:xfrm>
            <a:off x="1619250" y="1125538"/>
            <a:ext cx="6602413" cy="3967162"/>
          </a:xfrm>
          <a:prstGeom prst="rect">
            <a:avLst/>
          </a:prstGeom>
          <a:noFill/>
          <a:ln w="9525">
            <a:noFill/>
            <a:miter lim="800000"/>
            <a:headEnd/>
            <a:tailEnd/>
          </a:ln>
        </p:spPr>
      </p:pic>
      <p:sp>
        <p:nvSpPr>
          <p:cNvPr id="47107" name="2 CuadroTexto"/>
          <p:cNvSpPr txBox="1">
            <a:spLocks noChangeArrowheads="1"/>
          </p:cNvSpPr>
          <p:nvPr/>
        </p:nvSpPr>
        <p:spPr bwMode="auto">
          <a:xfrm>
            <a:off x="1619250" y="5805488"/>
            <a:ext cx="6265863" cy="246062"/>
          </a:xfrm>
          <a:prstGeom prst="rect">
            <a:avLst/>
          </a:prstGeom>
          <a:noFill/>
          <a:ln w="9525">
            <a:noFill/>
            <a:miter lim="800000"/>
            <a:headEnd/>
            <a:tailEnd/>
          </a:ln>
        </p:spPr>
        <p:txBody>
          <a:bodyPr>
            <a:spAutoFit/>
          </a:bodyPr>
          <a:lstStyle/>
          <a:p>
            <a:r>
              <a:rPr lang="es-ES" sz="1000">
                <a:latin typeface="Gill Sans MT" pitchFamily="34" charset="0"/>
              </a:rPr>
              <a:t>Inmujeres, Cálculos a partir de INEGI, Censo Población y Vivienda, 2010.</a:t>
            </a:r>
            <a:endParaRPr lang="es-MX" sz="1000">
              <a:latin typeface="Gill Sans MT" pitchFamily="34" charset="0"/>
            </a:endParaRPr>
          </a:p>
        </p:txBody>
      </p:sp>
    </p:spTree>
    <p:extLst>
      <p:ext uri="{BB962C8B-B14F-4D97-AF65-F5344CB8AC3E}">
        <p14:creationId xmlns:p14="http://schemas.microsoft.com/office/powerpoint/2010/main" val="3821753013"/>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8 Rectángulo"/>
          <p:cNvSpPr/>
          <p:nvPr/>
        </p:nvSpPr>
        <p:spPr>
          <a:xfrm>
            <a:off x="1476375" y="620713"/>
            <a:ext cx="7416800" cy="5545137"/>
          </a:xfrm>
          <a:prstGeom prst="rect">
            <a:avLst/>
          </a:prstGeom>
          <a:solidFill>
            <a:srgbClr val="800080"/>
          </a:solidFill>
          <a:ln/>
        </p:spPr>
        <p:style>
          <a:lnRef idx="3">
            <a:schemeClr val="lt1"/>
          </a:lnRef>
          <a:fillRef idx="1">
            <a:schemeClr val="accent3"/>
          </a:fillRef>
          <a:effectRef idx="1">
            <a:schemeClr val="accent3"/>
          </a:effectRef>
          <a:fontRef idx="minor">
            <a:schemeClr val="lt1"/>
          </a:fontRef>
        </p:style>
        <p:txBody>
          <a:bodyPr anchor="ctr"/>
          <a:lstStyle/>
          <a:p>
            <a:pPr algn="ctr" fontAlgn="auto">
              <a:spcBef>
                <a:spcPts val="0"/>
              </a:spcBef>
              <a:spcAft>
                <a:spcPts val="0"/>
              </a:spcAft>
              <a:defRPr/>
            </a:pPr>
            <a:endParaRPr lang="es-MX"/>
          </a:p>
        </p:txBody>
      </p:sp>
      <p:sp>
        <p:nvSpPr>
          <p:cNvPr id="8" name="7 Rectángulo"/>
          <p:cNvSpPr/>
          <p:nvPr/>
        </p:nvSpPr>
        <p:spPr>
          <a:xfrm>
            <a:off x="1908175" y="1052513"/>
            <a:ext cx="6551613" cy="467995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fontAlgn="auto">
              <a:spcBef>
                <a:spcPts val="0"/>
              </a:spcBef>
              <a:spcAft>
                <a:spcPts val="0"/>
              </a:spcAft>
              <a:buFont typeface="Arial" pitchFamily="34" charset="0"/>
              <a:buChar char="•"/>
              <a:defRPr/>
            </a:pPr>
            <a:r>
              <a:rPr lang="es-MX" dirty="0">
                <a:solidFill>
                  <a:schemeClr val="tx1"/>
                </a:solidFill>
              </a:rPr>
              <a:t>De 12.3 millones de mujeres que viven  en comunidades indígenas sólo 661 mil que representan el </a:t>
            </a:r>
            <a:r>
              <a:rPr lang="es-MX" b="1" dirty="0">
                <a:solidFill>
                  <a:schemeClr val="tx1"/>
                </a:solidFill>
                <a:effectLst>
                  <a:outerShdw blurRad="38100" dist="38100" dir="2700000" algn="tl">
                    <a:srgbClr val="000000">
                      <a:alpha val="43137"/>
                    </a:srgbClr>
                  </a:outerShdw>
                </a:effectLst>
              </a:rPr>
              <a:t>5%</a:t>
            </a:r>
            <a:r>
              <a:rPr lang="es-MX" dirty="0">
                <a:solidFill>
                  <a:schemeClr val="tx1"/>
                </a:solidFill>
              </a:rPr>
              <a:t>, son ejidatarias o comuneras. </a:t>
            </a:r>
            <a:r>
              <a:rPr lang="es-MX" dirty="0" smtClean="0">
                <a:solidFill>
                  <a:schemeClr val="tx1"/>
                </a:solidFill>
              </a:rPr>
              <a:t>INEGI.</a:t>
            </a:r>
            <a:endParaRPr lang="es-MX" dirty="0">
              <a:solidFill>
                <a:schemeClr val="tx1"/>
              </a:solidFill>
            </a:endParaRPr>
          </a:p>
          <a:p>
            <a:pPr algn="just" fontAlgn="auto">
              <a:spcBef>
                <a:spcPts val="0"/>
              </a:spcBef>
              <a:spcAft>
                <a:spcPts val="0"/>
              </a:spcAft>
              <a:buFont typeface="Arial" pitchFamily="34" charset="0"/>
              <a:buChar char="•"/>
              <a:defRPr/>
            </a:pPr>
            <a:endParaRPr lang="es-MX" dirty="0">
              <a:solidFill>
                <a:schemeClr val="tx1"/>
              </a:solidFill>
            </a:endParaRPr>
          </a:p>
          <a:p>
            <a:pPr algn="just" fontAlgn="auto">
              <a:spcBef>
                <a:spcPts val="0"/>
              </a:spcBef>
              <a:spcAft>
                <a:spcPts val="0"/>
              </a:spcAft>
              <a:buFont typeface="Arial" pitchFamily="34" charset="0"/>
              <a:buChar char="•"/>
              <a:defRPr/>
            </a:pPr>
            <a:r>
              <a:rPr lang="es-MX" dirty="0">
                <a:solidFill>
                  <a:schemeClr val="tx1"/>
                </a:solidFill>
              </a:rPr>
              <a:t>Únicamente </a:t>
            </a:r>
            <a:r>
              <a:rPr lang="es-MX" b="1" dirty="0">
                <a:solidFill>
                  <a:schemeClr val="tx1"/>
                </a:solidFill>
                <a:effectLst>
                  <a:outerShdw blurRad="38100" dist="38100" dir="2700000" algn="tl">
                    <a:srgbClr val="000000">
                      <a:alpha val="43137"/>
                    </a:srgbClr>
                  </a:outerShdw>
                </a:effectLst>
              </a:rPr>
              <a:t>23%</a:t>
            </a:r>
            <a:r>
              <a:rPr lang="es-MX" dirty="0">
                <a:solidFill>
                  <a:schemeClr val="tx1"/>
                </a:solidFill>
              </a:rPr>
              <a:t> de las empresas de la Unión Europea eran propiedad de mujeres. Social </a:t>
            </a:r>
            <a:r>
              <a:rPr lang="es-MX" dirty="0" smtClean="0">
                <a:solidFill>
                  <a:schemeClr val="tx1"/>
                </a:solidFill>
              </a:rPr>
              <a:t>Watch.</a:t>
            </a:r>
            <a:endParaRPr lang="es-MX" dirty="0">
              <a:solidFill>
                <a:schemeClr val="tx1"/>
              </a:solidFill>
            </a:endParaRPr>
          </a:p>
          <a:p>
            <a:pPr algn="just" fontAlgn="auto">
              <a:spcBef>
                <a:spcPts val="0"/>
              </a:spcBef>
              <a:spcAft>
                <a:spcPts val="0"/>
              </a:spcAft>
              <a:buFont typeface="Arial" pitchFamily="34" charset="0"/>
              <a:buChar char="•"/>
              <a:defRPr/>
            </a:pPr>
            <a:endParaRPr lang="es-MX" dirty="0">
              <a:solidFill>
                <a:schemeClr val="tx1"/>
              </a:solidFill>
            </a:endParaRPr>
          </a:p>
          <a:p>
            <a:pPr algn="just" fontAlgn="auto">
              <a:spcBef>
                <a:spcPts val="0"/>
              </a:spcBef>
              <a:spcAft>
                <a:spcPts val="0"/>
              </a:spcAft>
              <a:buFont typeface="Arial" pitchFamily="34" charset="0"/>
              <a:buChar char="•"/>
              <a:defRPr/>
            </a:pPr>
            <a:r>
              <a:rPr lang="es-MX" dirty="0">
                <a:solidFill>
                  <a:schemeClr val="tx1"/>
                </a:solidFill>
              </a:rPr>
              <a:t>De los 550 millones de trabajadores pobres del mundo, se estima que 330 millones (</a:t>
            </a:r>
            <a:r>
              <a:rPr lang="es-MX" b="1" dirty="0">
                <a:solidFill>
                  <a:schemeClr val="tx1"/>
                </a:solidFill>
                <a:effectLst>
                  <a:outerShdw blurRad="38100" dist="38100" dir="2700000" algn="tl">
                    <a:srgbClr val="000000">
                      <a:alpha val="43137"/>
                    </a:srgbClr>
                  </a:outerShdw>
                </a:effectLst>
              </a:rPr>
              <a:t>60%</a:t>
            </a:r>
            <a:r>
              <a:rPr lang="es-MX" dirty="0">
                <a:solidFill>
                  <a:schemeClr val="tx1"/>
                </a:solidFill>
              </a:rPr>
              <a:t>) son mujeres. </a:t>
            </a:r>
            <a:r>
              <a:rPr lang="es-MX" dirty="0" smtClean="0">
                <a:solidFill>
                  <a:schemeClr val="tx1"/>
                </a:solidFill>
              </a:rPr>
              <a:t>OIT.</a:t>
            </a:r>
            <a:endParaRPr lang="es-MX" dirty="0">
              <a:solidFill>
                <a:schemeClr val="tx1"/>
              </a:solidFill>
            </a:endParaRPr>
          </a:p>
          <a:p>
            <a:pPr algn="just" fontAlgn="auto">
              <a:spcBef>
                <a:spcPts val="0"/>
              </a:spcBef>
              <a:spcAft>
                <a:spcPts val="0"/>
              </a:spcAft>
              <a:buFont typeface="Arial" pitchFamily="34" charset="0"/>
              <a:buChar char="•"/>
              <a:defRPr/>
            </a:pPr>
            <a:endParaRPr lang="es-MX" dirty="0">
              <a:solidFill>
                <a:schemeClr val="tx1"/>
              </a:solidFill>
            </a:endParaRPr>
          </a:p>
          <a:p>
            <a:pPr algn="just" fontAlgn="auto">
              <a:spcBef>
                <a:spcPts val="0"/>
              </a:spcBef>
              <a:spcAft>
                <a:spcPts val="0"/>
              </a:spcAft>
              <a:buFont typeface="Arial" pitchFamily="34" charset="0"/>
              <a:buChar char="•"/>
              <a:defRPr/>
            </a:pPr>
            <a:r>
              <a:rPr lang="es-MX" dirty="0">
                <a:solidFill>
                  <a:schemeClr val="tx1"/>
                </a:solidFill>
              </a:rPr>
              <a:t>En 2006, la brecha salarial de género en algunos países alcanzó entre 30% y 40%. Es decir, las mujeres ganan entre </a:t>
            </a:r>
            <a:r>
              <a:rPr lang="es-MX" b="1" dirty="0">
                <a:solidFill>
                  <a:schemeClr val="tx1"/>
                </a:solidFill>
                <a:effectLst>
                  <a:outerShdw blurRad="38100" dist="38100" dir="2700000" algn="tl">
                    <a:srgbClr val="000000">
                      <a:alpha val="43137"/>
                    </a:srgbClr>
                  </a:outerShdw>
                </a:effectLst>
              </a:rPr>
              <a:t>30% y 40% </a:t>
            </a:r>
            <a:r>
              <a:rPr lang="es-MX" dirty="0">
                <a:solidFill>
                  <a:schemeClr val="tx1"/>
                </a:solidFill>
              </a:rPr>
              <a:t>menos que los hombres. Social </a:t>
            </a:r>
            <a:r>
              <a:rPr lang="es-MX" dirty="0" smtClean="0">
                <a:solidFill>
                  <a:schemeClr val="tx1"/>
                </a:solidFill>
              </a:rPr>
              <a:t>Watch.</a:t>
            </a:r>
            <a:endParaRPr lang="es-MX" dirty="0">
              <a:solidFill>
                <a:schemeClr val="tx1"/>
              </a:solidFill>
            </a:endParaRPr>
          </a:p>
          <a:p>
            <a:pPr algn="just" fontAlgn="auto">
              <a:spcBef>
                <a:spcPts val="0"/>
              </a:spcBef>
              <a:spcAft>
                <a:spcPts val="0"/>
              </a:spcAft>
              <a:buFont typeface="Arial" pitchFamily="34" charset="0"/>
              <a:buChar char="•"/>
              <a:defRPr/>
            </a:pPr>
            <a:endParaRPr lang="es-MX" dirty="0">
              <a:solidFill>
                <a:schemeClr val="tx1"/>
              </a:solidFill>
            </a:endParaRPr>
          </a:p>
          <a:p>
            <a:pPr algn="just" fontAlgn="auto">
              <a:spcBef>
                <a:spcPts val="0"/>
              </a:spcBef>
              <a:spcAft>
                <a:spcPts val="0"/>
              </a:spcAft>
              <a:buFont typeface="Arial" pitchFamily="34" charset="0"/>
              <a:buChar char="•"/>
              <a:defRPr/>
            </a:pPr>
            <a:r>
              <a:rPr lang="es-MX" dirty="0">
                <a:solidFill>
                  <a:schemeClr val="tx1"/>
                </a:solidFill>
              </a:rPr>
              <a:t>Las mujeres poseen solamente el </a:t>
            </a:r>
            <a:r>
              <a:rPr lang="es-MX" b="1" dirty="0">
                <a:solidFill>
                  <a:schemeClr val="tx1"/>
                </a:solidFill>
                <a:effectLst>
                  <a:outerShdw blurRad="38100" dist="38100" dir="2700000" algn="tl">
                    <a:srgbClr val="000000">
                      <a:alpha val="43137"/>
                    </a:srgbClr>
                  </a:outerShdw>
                </a:effectLst>
              </a:rPr>
              <a:t>uno por ciento </a:t>
            </a:r>
            <a:r>
              <a:rPr lang="es-MX" dirty="0">
                <a:solidFill>
                  <a:schemeClr val="tx1"/>
                </a:solidFill>
              </a:rPr>
              <a:t>de las tierras.</a:t>
            </a:r>
          </a:p>
        </p:txBody>
      </p:sp>
      <p:sp>
        <p:nvSpPr>
          <p:cNvPr id="11" name="10 CuadroTexto"/>
          <p:cNvSpPr txBox="1"/>
          <p:nvPr/>
        </p:nvSpPr>
        <p:spPr>
          <a:xfrm>
            <a:off x="2051050" y="260350"/>
            <a:ext cx="4465638" cy="523875"/>
          </a:xfrm>
          <a:prstGeom prst="rect">
            <a:avLst/>
          </a:prstGeom>
          <a:solidFill>
            <a:srgbClr val="D393FF"/>
          </a:solidFill>
        </p:spPr>
        <p:style>
          <a:lnRef idx="1">
            <a:schemeClr val="accent3"/>
          </a:lnRef>
          <a:fillRef idx="2">
            <a:schemeClr val="accent3"/>
          </a:fillRef>
          <a:effectRef idx="1">
            <a:schemeClr val="accent3"/>
          </a:effectRef>
          <a:fontRef idx="minor">
            <a:schemeClr val="dk1"/>
          </a:fontRef>
        </p:style>
        <p:txBody>
          <a:bodyPr>
            <a:spAutoFit/>
          </a:bodyPr>
          <a:lstStyle/>
          <a:p>
            <a:pPr algn="ctr" fontAlgn="auto">
              <a:spcBef>
                <a:spcPts val="0"/>
              </a:spcBef>
              <a:spcAft>
                <a:spcPts val="0"/>
              </a:spcAft>
              <a:defRPr/>
            </a:pPr>
            <a:r>
              <a:rPr lang="es-MX" sz="2800" b="1" dirty="0"/>
              <a:t>EN EL MUNDO:</a:t>
            </a:r>
          </a:p>
        </p:txBody>
      </p:sp>
    </p:spTree>
    <p:extLst>
      <p:ext uri="{BB962C8B-B14F-4D97-AF65-F5344CB8AC3E}">
        <p14:creationId xmlns:p14="http://schemas.microsoft.com/office/powerpoint/2010/main" val="16525224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title"/>
          </p:nvPr>
        </p:nvSpPr>
        <p:spPr>
          <a:xfrm>
            <a:off x="1187450" y="1628775"/>
            <a:ext cx="7956550" cy="1143000"/>
          </a:xfrm>
        </p:spPr>
        <p:txBody>
          <a:bodyPr>
            <a:normAutofit/>
          </a:bodyPr>
          <a:lstStyle/>
          <a:p>
            <a:pPr fontAlgn="auto">
              <a:spcAft>
                <a:spcPts val="0"/>
              </a:spcAft>
              <a:defRPr/>
            </a:pPr>
            <a:r>
              <a:rPr lang="es-MX" dirty="0" smtClean="0">
                <a:solidFill>
                  <a:schemeClr val="tx1"/>
                </a:solidFill>
              </a:rPr>
              <a:t>5. ACERCANDO LAS BRECHAS,  PROMOVIENDO LA EQUIDAD</a:t>
            </a:r>
            <a:endParaRPr lang="es-MX" dirty="0">
              <a:solidFill>
                <a:schemeClr val="tx1"/>
              </a:solidFill>
            </a:endParaRPr>
          </a:p>
        </p:txBody>
      </p:sp>
      <p:pic>
        <p:nvPicPr>
          <p:cNvPr id="10" name="Picture 3" descr="http://t1.gstatic.com/images?q=tbn:ANd9GcT4mOMGEh3jd1arjG2cDRXM2lngrE7ghmVURpc3Gt2tKsX6Hy6a"/>
          <p:cNvPicPr>
            <a:picLocks noChangeAspect="1" noChangeArrowheads="1"/>
          </p:cNvPicPr>
          <p:nvPr/>
        </p:nvPicPr>
        <p:blipFill>
          <a:blip r:embed="rId2" cstate="print"/>
          <a:srcRect/>
          <a:stretch>
            <a:fillRect/>
          </a:stretch>
        </p:blipFill>
        <p:spPr bwMode="auto">
          <a:xfrm>
            <a:off x="5652120" y="3212976"/>
            <a:ext cx="2304256" cy="2935793"/>
          </a:xfrm>
          <a:prstGeom prst="rect">
            <a:avLst/>
          </a:prstGeom>
          <a:ln>
            <a:noFill/>
          </a:ln>
          <a:effectLst>
            <a:softEdge rad="112500"/>
          </a:effectLst>
        </p:spPr>
      </p:pic>
    </p:spTree>
    <p:extLst>
      <p:ext uri="{BB962C8B-B14F-4D97-AF65-F5344CB8AC3E}">
        <p14:creationId xmlns:p14="http://schemas.microsoft.com/office/powerpoint/2010/main" val="5778277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fontAlgn="auto">
              <a:spcAft>
                <a:spcPts val="0"/>
              </a:spcAft>
              <a:defRPr/>
            </a:pPr>
            <a:r>
              <a:rPr lang="es-MX" sz="2800" dirty="0" smtClean="0">
                <a:solidFill>
                  <a:schemeClr val="tx1"/>
                </a:solidFill>
              </a:rPr>
              <a:t>CONVENCIONES  Y CONFERENCIAS INTERNACIONALES </a:t>
            </a:r>
            <a:endParaRPr lang="es-MX" sz="2800" dirty="0">
              <a:solidFill>
                <a:schemeClr val="tx1"/>
              </a:solidFill>
            </a:endParaRPr>
          </a:p>
        </p:txBody>
      </p:sp>
      <p:sp>
        <p:nvSpPr>
          <p:cNvPr id="50180" name="2 CuadroTexto"/>
          <p:cNvSpPr txBox="1">
            <a:spLocks noChangeArrowheads="1"/>
          </p:cNvSpPr>
          <p:nvPr/>
        </p:nvSpPr>
        <p:spPr bwMode="auto">
          <a:xfrm>
            <a:off x="907080" y="1749245"/>
            <a:ext cx="6192838" cy="1476375"/>
          </a:xfrm>
          <a:prstGeom prst="rect">
            <a:avLst/>
          </a:prstGeom>
          <a:noFill/>
          <a:ln w="9525">
            <a:noFill/>
            <a:miter lim="800000"/>
            <a:headEnd/>
            <a:tailEnd/>
          </a:ln>
        </p:spPr>
        <p:txBody>
          <a:bodyPr>
            <a:spAutoFit/>
          </a:bodyPr>
          <a:lstStyle/>
          <a:p>
            <a:r>
              <a:rPr lang="es-MX" b="1" dirty="0">
                <a:latin typeface="Gill Sans MT" pitchFamily="34" charset="0"/>
              </a:rPr>
              <a:t>Convención Interamericana Para Prevenir, Sancionar y  Erradicar la Violencia Contra la Mujer</a:t>
            </a:r>
          </a:p>
          <a:p>
            <a:endParaRPr lang="es-MX" dirty="0">
              <a:latin typeface="Gill Sans MT" pitchFamily="34" charset="0"/>
            </a:endParaRPr>
          </a:p>
          <a:p>
            <a:r>
              <a:rPr lang="es-MX" b="1" dirty="0">
                <a:latin typeface="Gill Sans MT" pitchFamily="34" charset="0"/>
              </a:rPr>
              <a:t>"Convención De Belém Do Para”  9 de junio de 1974</a:t>
            </a:r>
            <a:endParaRPr lang="es-MX" dirty="0">
              <a:latin typeface="Gill Sans MT" pitchFamily="34" charset="0"/>
            </a:endParaRPr>
          </a:p>
          <a:p>
            <a:endParaRPr lang="es-MX" dirty="0">
              <a:latin typeface="Gill Sans MT" pitchFamily="34" charset="0"/>
            </a:endParaRPr>
          </a:p>
        </p:txBody>
      </p:sp>
      <p:sp>
        <p:nvSpPr>
          <p:cNvPr id="50181" name="3 Rectángulo"/>
          <p:cNvSpPr>
            <a:spLocks noChangeArrowheads="1"/>
          </p:cNvSpPr>
          <p:nvPr/>
        </p:nvSpPr>
        <p:spPr bwMode="auto">
          <a:xfrm>
            <a:off x="2339975" y="3394075"/>
            <a:ext cx="6408738" cy="2862263"/>
          </a:xfrm>
          <a:prstGeom prst="rect">
            <a:avLst/>
          </a:prstGeom>
          <a:noFill/>
          <a:ln w="9525">
            <a:noFill/>
            <a:miter lim="800000"/>
            <a:headEnd/>
            <a:tailEnd/>
          </a:ln>
        </p:spPr>
        <p:txBody>
          <a:bodyPr>
            <a:spAutoFit/>
          </a:bodyPr>
          <a:lstStyle/>
          <a:p>
            <a:r>
              <a:rPr lang="es-MX" b="1" dirty="0">
                <a:latin typeface="Gill Sans MT" pitchFamily="34" charset="0"/>
              </a:rPr>
              <a:t>La Cuarta Conferencia Mundial sobre la Mujer,</a:t>
            </a:r>
          </a:p>
          <a:p>
            <a:endParaRPr lang="es-MX" b="1" dirty="0">
              <a:latin typeface="Gill Sans MT" pitchFamily="34" charset="0"/>
            </a:endParaRPr>
          </a:p>
          <a:p>
            <a:r>
              <a:rPr lang="es-MX" dirty="0">
                <a:latin typeface="Gill Sans MT" pitchFamily="34" charset="0"/>
              </a:rPr>
              <a:t>“Defender los derechos y la dignidad humana intrínseca de las mujeres y los hombres, ….”</a:t>
            </a:r>
          </a:p>
          <a:p>
            <a:endParaRPr lang="es-MX" dirty="0">
              <a:latin typeface="Gill Sans MT" pitchFamily="34" charset="0"/>
            </a:endParaRPr>
          </a:p>
          <a:p>
            <a:r>
              <a:rPr lang="es-MX" dirty="0">
                <a:latin typeface="Gill Sans MT" pitchFamily="34" charset="0"/>
              </a:rPr>
              <a:t>“Garantizar la plena aplicación de los derechos humanos de las mujeres y las niñas como parte inalienable, integral e indivisible de todos los derechos humanos y libertades fundamentales”</a:t>
            </a:r>
          </a:p>
          <a:p>
            <a:endParaRPr lang="es-MX" b="1" dirty="0">
              <a:latin typeface="Gill Sans MT" pitchFamily="34" charset="0"/>
            </a:endParaRPr>
          </a:p>
          <a:p>
            <a:r>
              <a:rPr lang="es-MX" dirty="0">
                <a:latin typeface="Gill Sans MT" pitchFamily="34" charset="0"/>
              </a:rPr>
              <a:t>Reunida en Beijing del </a:t>
            </a:r>
            <a:r>
              <a:rPr lang="es-MX" b="1" dirty="0">
                <a:latin typeface="Gill Sans MT" pitchFamily="34" charset="0"/>
              </a:rPr>
              <a:t>4 al 15 de septiembre de 1995</a:t>
            </a:r>
            <a:r>
              <a:rPr lang="es-MX" dirty="0">
                <a:latin typeface="Gill Sans MT" pitchFamily="34" charset="0"/>
              </a:rPr>
              <a:t>,</a:t>
            </a:r>
          </a:p>
        </p:txBody>
      </p:sp>
    </p:spTree>
    <p:extLst>
      <p:ext uri="{BB962C8B-B14F-4D97-AF65-F5344CB8AC3E}">
        <p14:creationId xmlns:p14="http://schemas.microsoft.com/office/powerpoint/2010/main" val="290214645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6" descr="http://www.limpalcolombia.org/1325/images/stories/Noticias/Agosto/03.jpg"/>
          <p:cNvPicPr>
            <a:picLocks noChangeAspect="1" noChangeArrowheads="1"/>
          </p:cNvPicPr>
          <p:nvPr/>
        </p:nvPicPr>
        <p:blipFill>
          <a:blip r:embed="rId2" cstate="print">
            <a:duotone>
              <a:schemeClr val="bg2">
                <a:shade val="45000"/>
                <a:satMod val="135000"/>
              </a:schemeClr>
              <a:prstClr val="white"/>
            </a:duotone>
          </a:blip>
          <a:srcRect/>
          <a:stretch>
            <a:fillRect/>
          </a:stretch>
        </p:blipFill>
        <p:spPr bwMode="auto">
          <a:xfrm>
            <a:off x="7020272" y="2348880"/>
            <a:ext cx="1642169" cy="2420888"/>
          </a:xfrm>
          <a:prstGeom prst="rect">
            <a:avLst/>
          </a:prstGeom>
        </p:spPr>
      </p:pic>
      <p:sp>
        <p:nvSpPr>
          <p:cNvPr id="9" name="8 Título"/>
          <p:cNvSpPr>
            <a:spLocks noGrp="1"/>
          </p:cNvSpPr>
          <p:nvPr>
            <p:ph type="title"/>
          </p:nvPr>
        </p:nvSpPr>
        <p:spPr/>
        <p:txBody>
          <a:bodyPr/>
          <a:lstStyle/>
          <a:p>
            <a:pPr fontAlgn="auto">
              <a:spcAft>
                <a:spcPts val="0"/>
              </a:spcAft>
              <a:defRPr/>
            </a:pPr>
            <a:r>
              <a:rPr lang="es-MX" dirty="0" smtClean="0">
                <a:solidFill>
                  <a:schemeClr val="tx1"/>
                </a:solidFill>
              </a:rPr>
              <a:t>LA CONSTITUCIÓN</a:t>
            </a:r>
            <a:endParaRPr lang="es-MX" dirty="0">
              <a:solidFill>
                <a:schemeClr val="tx1"/>
              </a:solidFill>
            </a:endParaRPr>
          </a:p>
        </p:txBody>
      </p:sp>
      <p:sp>
        <p:nvSpPr>
          <p:cNvPr id="51205" name="9 CuadroTexto"/>
          <p:cNvSpPr txBox="1">
            <a:spLocks noChangeArrowheads="1"/>
          </p:cNvSpPr>
          <p:nvPr/>
        </p:nvSpPr>
        <p:spPr bwMode="auto">
          <a:xfrm>
            <a:off x="1547813" y="1628775"/>
            <a:ext cx="5040312" cy="3693319"/>
          </a:xfrm>
          <a:prstGeom prst="rect">
            <a:avLst/>
          </a:prstGeom>
          <a:noFill/>
          <a:ln w="9525">
            <a:noFill/>
            <a:miter lim="800000"/>
            <a:headEnd/>
            <a:tailEnd/>
          </a:ln>
        </p:spPr>
        <p:txBody>
          <a:bodyPr>
            <a:spAutoFit/>
          </a:bodyPr>
          <a:lstStyle/>
          <a:p>
            <a:r>
              <a:rPr lang="es-MX" dirty="0">
                <a:latin typeface="Gill Sans MT" pitchFamily="34" charset="0"/>
              </a:rPr>
              <a:t>Constitución Política de los Estados Unidos Mexicanos explícitamente en los artículos:</a:t>
            </a:r>
          </a:p>
          <a:p>
            <a:r>
              <a:rPr lang="es-MX" dirty="0">
                <a:latin typeface="Gill Sans MT" pitchFamily="34" charset="0"/>
              </a:rPr>
              <a:t>1° .- donde se señala que … todas las personas gozarán de los derechos humanos reconocidos en esta Constitución y en los Tratados Internacionales de los que el Estado Mexicano sea parte… </a:t>
            </a:r>
            <a:r>
              <a:rPr lang="es-MX" b="1" dirty="0">
                <a:latin typeface="Gill Sans MT" pitchFamily="34" charset="0"/>
              </a:rPr>
              <a:t>queda prohibida toda discriminación motivada por origen étnico o nacional, el género</a:t>
            </a:r>
            <a:r>
              <a:rPr lang="es-MX" dirty="0">
                <a:latin typeface="Gill Sans MT" pitchFamily="34" charset="0"/>
              </a:rPr>
              <a:t>….</a:t>
            </a:r>
          </a:p>
          <a:p>
            <a:endParaRPr lang="es-MX" dirty="0">
              <a:latin typeface="Gill Sans MT" pitchFamily="34" charset="0"/>
            </a:endParaRPr>
          </a:p>
          <a:p>
            <a:r>
              <a:rPr lang="es-MX" dirty="0">
                <a:latin typeface="Gill Sans MT" pitchFamily="34" charset="0"/>
              </a:rPr>
              <a:t>4° que establece  que el varón y la mujer </a:t>
            </a:r>
            <a:r>
              <a:rPr lang="es-MX" b="1" dirty="0">
                <a:latin typeface="Gill Sans MT" pitchFamily="34" charset="0"/>
              </a:rPr>
              <a:t>son iguales ante la ley, (desde la modificación del 31 de diciembre de 1974</a:t>
            </a:r>
            <a:r>
              <a:rPr lang="es-MX" dirty="0">
                <a:latin typeface="Gill Sans MT" pitchFamily="34" charset="0"/>
              </a:rPr>
              <a:t>).</a:t>
            </a:r>
          </a:p>
          <a:p>
            <a:endParaRPr lang="es-MX" dirty="0">
              <a:latin typeface="Gill Sans MT" pitchFamily="34" charset="0"/>
            </a:endParaRPr>
          </a:p>
        </p:txBody>
      </p:sp>
    </p:spTree>
    <p:extLst>
      <p:ext uri="{BB962C8B-B14F-4D97-AF65-F5344CB8AC3E}">
        <p14:creationId xmlns:p14="http://schemas.microsoft.com/office/powerpoint/2010/main" val="33133479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6" descr="http://www.limpalcolombia.org/1325/images/stories/Noticias/Agosto/03.jpg"/>
          <p:cNvPicPr>
            <a:picLocks noChangeAspect="1" noChangeArrowheads="1"/>
          </p:cNvPicPr>
          <p:nvPr/>
        </p:nvPicPr>
        <p:blipFill>
          <a:blip r:embed="rId2" cstate="print">
            <a:duotone>
              <a:schemeClr val="bg2">
                <a:shade val="45000"/>
                <a:satMod val="135000"/>
              </a:schemeClr>
              <a:prstClr val="white"/>
            </a:duotone>
          </a:blip>
          <a:srcRect/>
          <a:stretch>
            <a:fillRect/>
          </a:stretch>
        </p:blipFill>
        <p:spPr bwMode="auto">
          <a:xfrm>
            <a:off x="7020272" y="2348880"/>
            <a:ext cx="1642169" cy="2420888"/>
          </a:xfrm>
          <a:prstGeom prst="rect">
            <a:avLst/>
          </a:prstGeom>
        </p:spPr>
      </p:pic>
      <p:sp>
        <p:nvSpPr>
          <p:cNvPr id="9" name="8 Título"/>
          <p:cNvSpPr>
            <a:spLocks noGrp="1"/>
          </p:cNvSpPr>
          <p:nvPr>
            <p:ph type="title"/>
          </p:nvPr>
        </p:nvSpPr>
        <p:spPr/>
        <p:txBody>
          <a:bodyPr/>
          <a:lstStyle/>
          <a:p>
            <a:pPr fontAlgn="auto">
              <a:spcAft>
                <a:spcPts val="0"/>
              </a:spcAft>
              <a:defRPr/>
            </a:pPr>
            <a:r>
              <a:rPr lang="es-MX" dirty="0" smtClean="0">
                <a:solidFill>
                  <a:schemeClr val="tx1"/>
                </a:solidFill>
              </a:rPr>
              <a:t>LAS LEYES FEDERALES</a:t>
            </a:r>
            <a:endParaRPr lang="es-MX" dirty="0">
              <a:solidFill>
                <a:schemeClr val="tx1"/>
              </a:solidFill>
            </a:endParaRPr>
          </a:p>
        </p:txBody>
      </p:sp>
      <p:sp>
        <p:nvSpPr>
          <p:cNvPr id="52229" name="9 CuadroTexto"/>
          <p:cNvSpPr txBox="1">
            <a:spLocks noChangeArrowheads="1"/>
          </p:cNvSpPr>
          <p:nvPr/>
        </p:nvSpPr>
        <p:spPr bwMode="auto">
          <a:xfrm>
            <a:off x="1547813" y="1844675"/>
            <a:ext cx="5040312" cy="923925"/>
          </a:xfrm>
          <a:prstGeom prst="rect">
            <a:avLst/>
          </a:prstGeom>
          <a:noFill/>
          <a:ln w="9525">
            <a:noFill/>
            <a:miter lim="800000"/>
            <a:headEnd/>
            <a:tailEnd/>
          </a:ln>
        </p:spPr>
        <p:txBody>
          <a:bodyPr>
            <a:spAutoFit/>
          </a:bodyPr>
          <a:lstStyle/>
          <a:p>
            <a:r>
              <a:rPr lang="es-MX" b="1" dirty="0">
                <a:latin typeface="Gill Sans MT" pitchFamily="34" charset="0"/>
              </a:rPr>
              <a:t>Ley Federal para Prevenir y Eliminar la Discriminación</a:t>
            </a:r>
            <a:r>
              <a:rPr lang="es-MX" dirty="0">
                <a:latin typeface="Gill Sans MT" pitchFamily="34" charset="0"/>
              </a:rPr>
              <a:t> surge en el </a:t>
            </a:r>
            <a:r>
              <a:rPr lang="es-MX" b="1" dirty="0">
                <a:latin typeface="Gill Sans MT" pitchFamily="34" charset="0"/>
              </a:rPr>
              <a:t>año 2003</a:t>
            </a:r>
            <a:r>
              <a:rPr lang="es-MX" dirty="0">
                <a:latin typeface="Gill Sans MT" pitchFamily="34" charset="0"/>
              </a:rPr>
              <a:t>, su última modificación se realizó en el 2014</a:t>
            </a:r>
          </a:p>
        </p:txBody>
      </p:sp>
      <p:sp>
        <p:nvSpPr>
          <p:cNvPr id="52230" name="10 CuadroTexto"/>
          <p:cNvSpPr txBox="1">
            <a:spLocks noChangeArrowheads="1"/>
          </p:cNvSpPr>
          <p:nvPr/>
        </p:nvSpPr>
        <p:spPr bwMode="auto">
          <a:xfrm>
            <a:off x="2124075" y="3236913"/>
            <a:ext cx="4751388" cy="1200150"/>
          </a:xfrm>
          <a:prstGeom prst="rect">
            <a:avLst/>
          </a:prstGeom>
          <a:noFill/>
          <a:ln w="9525">
            <a:noFill/>
            <a:miter lim="800000"/>
            <a:headEnd/>
            <a:tailEnd/>
          </a:ln>
        </p:spPr>
        <p:txBody>
          <a:bodyPr>
            <a:spAutoFit/>
          </a:bodyPr>
          <a:lstStyle/>
          <a:p>
            <a:r>
              <a:rPr lang="es-MX" b="1" dirty="0">
                <a:latin typeface="Gill Sans MT" pitchFamily="34" charset="0"/>
              </a:rPr>
              <a:t>La Ley General para la Igualdad entre Mujeres y Hombres</a:t>
            </a:r>
            <a:r>
              <a:rPr lang="es-MX" dirty="0">
                <a:latin typeface="Gill Sans MT" pitchFamily="34" charset="0"/>
              </a:rPr>
              <a:t> promulgada en </a:t>
            </a:r>
            <a:r>
              <a:rPr lang="es-MX" b="1" dirty="0">
                <a:latin typeface="Gill Sans MT" pitchFamily="34" charset="0"/>
              </a:rPr>
              <a:t>el año 2006 </a:t>
            </a:r>
            <a:r>
              <a:rPr lang="es-MX" dirty="0">
                <a:latin typeface="Gill Sans MT" pitchFamily="34" charset="0"/>
              </a:rPr>
              <a:t>y cuyas últimas modificaciones se realizaron en el año 2013.</a:t>
            </a:r>
          </a:p>
        </p:txBody>
      </p:sp>
      <p:sp>
        <p:nvSpPr>
          <p:cNvPr id="52231" name="11 CuadroTexto"/>
          <p:cNvSpPr txBox="1">
            <a:spLocks noChangeArrowheads="1"/>
          </p:cNvSpPr>
          <p:nvPr/>
        </p:nvSpPr>
        <p:spPr bwMode="auto">
          <a:xfrm>
            <a:off x="3276600" y="4810125"/>
            <a:ext cx="4751388" cy="1200150"/>
          </a:xfrm>
          <a:prstGeom prst="rect">
            <a:avLst/>
          </a:prstGeom>
          <a:noFill/>
          <a:ln w="9525">
            <a:noFill/>
            <a:miter lim="800000"/>
            <a:headEnd/>
            <a:tailEnd/>
          </a:ln>
        </p:spPr>
        <p:txBody>
          <a:bodyPr>
            <a:spAutoFit/>
          </a:bodyPr>
          <a:lstStyle/>
          <a:p>
            <a:r>
              <a:rPr lang="es-MX" b="1" dirty="0">
                <a:latin typeface="Gill Sans MT" pitchFamily="34" charset="0"/>
              </a:rPr>
              <a:t>La Ley General de acceso de las Mujeres a una Vida Libre de Violencia </a:t>
            </a:r>
            <a:r>
              <a:rPr lang="es-MX" dirty="0">
                <a:latin typeface="Gill Sans MT" pitchFamily="34" charset="0"/>
              </a:rPr>
              <a:t>promulgada en </a:t>
            </a:r>
            <a:r>
              <a:rPr lang="es-MX" b="1" dirty="0">
                <a:latin typeface="Gill Sans MT" pitchFamily="34" charset="0"/>
              </a:rPr>
              <a:t>el año 2007 </a:t>
            </a:r>
            <a:r>
              <a:rPr lang="es-MX" dirty="0">
                <a:latin typeface="Gill Sans MT" pitchFamily="34" charset="0"/>
              </a:rPr>
              <a:t>y cuyas últimas modificaciones se realizaron en el año 2014.</a:t>
            </a:r>
          </a:p>
        </p:txBody>
      </p:sp>
    </p:spTree>
    <p:extLst>
      <p:ext uri="{BB962C8B-B14F-4D97-AF65-F5344CB8AC3E}">
        <p14:creationId xmlns:p14="http://schemas.microsoft.com/office/powerpoint/2010/main" val="3985572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6" descr="http://www.limpalcolombia.org/1325/images/stories/Noticias/Agosto/03.jpg"/>
          <p:cNvPicPr>
            <a:picLocks noChangeAspect="1" noChangeArrowheads="1"/>
          </p:cNvPicPr>
          <p:nvPr/>
        </p:nvPicPr>
        <p:blipFill>
          <a:blip r:embed="rId2" cstate="print">
            <a:duotone>
              <a:schemeClr val="bg2">
                <a:shade val="45000"/>
                <a:satMod val="135000"/>
              </a:schemeClr>
              <a:prstClr val="white"/>
            </a:duotone>
          </a:blip>
          <a:srcRect/>
          <a:stretch>
            <a:fillRect/>
          </a:stretch>
        </p:blipFill>
        <p:spPr bwMode="auto">
          <a:xfrm>
            <a:off x="7020272" y="2348880"/>
            <a:ext cx="1642169" cy="2420888"/>
          </a:xfrm>
          <a:prstGeom prst="rect">
            <a:avLst/>
          </a:prstGeom>
        </p:spPr>
      </p:pic>
      <p:sp>
        <p:nvSpPr>
          <p:cNvPr id="9" name="8 Título"/>
          <p:cNvSpPr>
            <a:spLocks noGrp="1"/>
          </p:cNvSpPr>
          <p:nvPr>
            <p:ph type="title"/>
          </p:nvPr>
        </p:nvSpPr>
        <p:spPr/>
        <p:txBody>
          <a:bodyPr/>
          <a:lstStyle/>
          <a:p>
            <a:pPr fontAlgn="auto">
              <a:spcAft>
                <a:spcPts val="0"/>
              </a:spcAft>
              <a:defRPr/>
            </a:pPr>
            <a:r>
              <a:rPr lang="es-MX" dirty="0" smtClean="0">
                <a:solidFill>
                  <a:schemeClr val="tx1"/>
                </a:solidFill>
              </a:rPr>
              <a:t>Instrumentos de Certificación</a:t>
            </a:r>
            <a:endParaRPr lang="es-MX" dirty="0">
              <a:solidFill>
                <a:schemeClr val="tx1"/>
              </a:solidFill>
            </a:endParaRPr>
          </a:p>
        </p:txBody>
      </p:sp>
      <p:sp>
        <p:nvSpPr>
          <p:cNvPr id="53253" name="9 CuadroTexto"/>
          <p:cNvSpPr txBox="1">
            <a:spLocks noChangeArrowheads="1"/>
          </p:cNvSpPr>
          <p:nvPr/>
        </p:nvSpPr>
        <p:spPr bwMode="auto">
          <a:xfrm>
            <a:off x="1547813" y="2997200"/>
            <a:ext cx="5040312" cy="1816100"/>
          </a:xfrm>
          <a:prstGeom prst="rect">
            <a:avLst/>
          </a:prstGeom>
          <a:noFill/>
          <a:ln w="9525">
            <a:noFill/>
            <a:miter lim="800000"/>
            <a:headEnd/>
            <a:tailEnd/>
          </a:ln>
        </p:spPr>
        <p:txBody>
          <a:bodyPr>
            <a:spAutoFit/>
          </a:bodyPr>
          <a:lstStyle/>
          <a:p>
            <a:r>
              <a:rPr lang="es-MX" sz="2800" b="1" dirty="0">
                <a:latin typeface="Gill Sans MT" pitchFamily="34" charset="0"/>
              </a:rPr>
              <a:t>Norma Mexicana para la igualdad laboral entre mujeres y hombres abril del año 2009.</a:t>
            </a:r>
            <a:endParaRPr lang="es-MX" sz="2800" dirty="0">
              <a:latin typeface="Gill Sans MT" pitchFamily="34" charset="0"/>
            </a:endParaRPr>
          </a:p>
        </p:txBody>
      </p:sp>
    </p:spTree>
    <p:extLst>
      <p:ext uri="{BB962C8B-B14F-4D97-AF65-F5344CB8AC3E}">
        <p14:creationId xmlns:p14="http://schemas.microsoft.com/office/powerpoint/2010/main" val="29168242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quarter" idx="13"/>
          </p:nvPr>
        </p:nvSpPr>
        <p:spPr/>
        <p:txBody>
          <a:bodyPr/>
          <a:lstStyle/>
          <a:p>
            <a:pPr marL="0" indent="0" algn="r">
              <a:buNone/>
            </a:pPr>
            <a:r>
              <a:rPr lang="es-MX" b="1" i="1" dirty="0" smtClean="0">
                <a:solidFill>
                  <a:schemeClr val="tx1"/>
                </a:solidFill>
                <a:latin typeface="Arial" panose="020B0604020202020204" pitchFamily="34" charset="0"/>
                <a:cs typeface="Arial" panose="020B0604020202020204" pitchFamily="34" charset="0"/>
              </a:rPr>
              <a:t>“El Ingeniero Químico procura y desarrolla a su empresa no por lo que sabe, sino por lo que es capaz de hacer con lo que sabe”</a:t>
            </a:r>
          </a:p>
          <a:p>
            <a:pPr marL="0" indent="0" algn="r">
              <a:buNone/>
            </a:pPr>
            <a:r>
              <a:rPr lang="es-MX" b="1" i="1" dirty="0" smtClean="0">
                <a:solidFill>
                  <a:schemeClr val="tx1"/>
                </a:solidFill>
                <a:latin typeface="Arial" panose="020B0604020202020204" pitchFamily="34" charset="0"/>
                <a:cs typeface="Arial" panose="020B0604020202020204" pitchFamily="34" charset="0"/>
              </a:rPr>
              <a:t>Dra. Rosalva Leal Silva</a:t>
            </a:r>
            <a:endParaRPr lang="es-MX" b="1" i="1"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36642830"/>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1 Título"/>
          <p:cNvSpPr>
            <a:spLocks noGrp="1"/>
          </p:cNvSpPr>
          <p:nvPr>
            <p:ph type="title"/>
          </p:nvPr>
        </p:nvSpPr>
        <p:spPr>
          <a:xfrm>
            <a:off x="856059" y="374900"/>
            <a:ext cx="7429499" cy="1478570"/>
          </a:xfrm>
        </p:spPr>
        <p:txBody>
          <a:bodyPr/>
          <a:lstStyle/>
          <a:p>
            <a:pPr algn="ctr" eaLnBrk="1" hangingPunct="1"/>
            <a:r>
              <a:rPr lang="es-MX" dirty="0" smtClean="0">
                <a:solidFill>
                  <a:schemeClr val="tx1"/>
                </a:solidFill>
                <a:latin typeface="Arial" panose="020B0604020202020204" pitchFamily="34" charset="0"/>
                <a:cs typeface="Arial" panose="020B0604020202020204" pitchFamily="34" charset="0"/>
              </a:rPr>
              <a:t>Bibliografía</a:t>
            </a:r>
          </a:p>
        </p:txBody>
      </p:sp>
      <p:sp>
        <p:nvSpPr>
          <p:cNvPr id="30723" name="2 Marcador de contenido"/>
          <p:cNvSpPr>
            <a:spLocks noGrp="1"/>
          </p:cNvSpPr>
          <p:nvPr>
            <p:ph sz="quarter" idx="13"/>
          </p:nvPr>
        </p:nvSpPr>
        <p:spPr>
          <a:xfrm>
            <a:off x="456009" y="1722438"/>
            <a:ext cx="8229600" cy="4525962"/>
          </a:xfrm>
        </p:spPr>
        <p:txBody>
          <a:bodyPr>
            <a:normAutofit fontScale="62500" lnSpcReduction="20000"/>
          </a:bodyPr>
          <a:lstStyle/>
          <a:p>
            <a:pPr algn="just"/>
            <a:r>
              <a:rPr lang="es-MX" dirty="0">
                <a:solidFill>
                  <a:schemeClr val="tx1"/>
                </a:solidFill>
                <a:latin typeface="Arial" panose="020B0604020202020204" pitchFamily="34" charset="0"/>
                <a:cs typeface="Arial" panose="020B0604020202020204" pitchFamily="34" charset="0"/>
              </a:rPr>
              <a:t>Comité Técnico de Educación (1997). </a:t>
            </a:r>
            <a:r>
              <a:rPr lang="es-MX" i="1" dirty="0">
                <a:solidFill>
                  <a:schemeClr val="tx1"/>
                </a:solidFill>
                <a:latin typeface="Arial" panose="020B0604020202020204" pitchFamily="34" charset="0"/>
                <a:cs typeface="Arial" panose="020B0604020202020204" pitchFamily="34" charset="0"/>
              </a:rPr>
              <a:t>Revista del Instituto Mexicano de ingenieros químicos A.C. “Formación de Profesores en ingeniería Química”. </a:t>
            </a:r>
            <a:r>
              <a:rPr lang="es-MX" dirty="0">
                <a:solidFill>
                  <a:schemeClr val="tx1"/>
                </a:solidFill>
                <a:latin typeface="Arial" panose="020B0604020202020204" pitchFamily="34" charset="0"/>
                <a:cs typeface="Arial" panose="020B0604020202020204" pitchFamily="34" charset="0"/>
              </a:rPr>
              <a:t>IMIQ A.C. </a:t>
            </a:r>
            <a:endParaRPr lang="es-MX" dirty="0" smtClean="0">
              <a:solidFill>
                <a:schemeClr val="tx1"/>
              </a:solidFill>
              <a:latin typeface="Arial" panose="020B0604020202020204" pitchFamily="34" charset="0"/>
              <a:cs typeface="Arial" panose="020B0604020202020204" pitchFamily="34" charset="0"/>
            </a:endParaRPr>
          </a:p>
          <a:p>
            <a:pPr algn="just"/>
            <a:r>
              <a:rPr lang="es-MX" dirty="0" smtClean="0">
                <a:solidFill>
                  <a:schemeClr val="tx1"/>
                </a:solidFill>
                <a:latin typeface="Arial" panose="020B0604020202020204" pitchFamily="34" charset="0"/>
                <a:cs typeface="Arial" panose="020B0604020202020204" pitchFamily="34" charset="0"/>
              </a:rPr>
              <a:t>D.W. Johnson, R.T. Johnson, K. A. Smith (1991). </a:t>
            </a:r>
            <a:r>
              <a:rPr lang="es-MX" i="1" dirty="0">
                <a:solidFill>
                  <a:schemeClr val="tx1"/>
                </a:solidFill>
                <a:latin typeface="Arial" panose="020B0604020202020204" pitchFamily="34" charset="0"/>
                <a:cs typeface="Arial" panose="020B0604020202020204" pitchFamily="34" charset="0"/>
              </a:rPr>
              <a:t>Active Learning: Cooperation in the </a:t>
            </a:r>
            <a:r>
              <a:rPr lang="es-MX" i="1" dirty="0" smtClean="0">
                <a:solidFill>
                  <a:schemeClr val="tx1"/>
                </a:solidFill>
                <a:latin typeface="Arial" panose="020B0604020202020204" pitchFamily="34" charset="0"/>
                <a:cs typeface="Arial" panose="020B0604020202020204" pitchFamily="34" charset="0"/>
              </a:rPr>
              <a:t>College Classroom</a:t>
            </a:r>
            <a:r>
              <a:rPr lang="es-MX" i="1" dirty="0">
                <a:solidFill>
                  <a:schemeClr val="tx1"/>
                </a:solidFill>
                <a:latin typeface="Arial" panose="020B0604020202020204" pitchFamily="34" charset="0"/>
                <a:cs typeface="Arial" panose="020B0604020202020204" pitchFamily="34" charset="0"/>
              </a:rPr>
              <a:t>.</a:t>
            </a:r>
            <a:r>
              <a:rPr lang="es-MX" dirty="0" smtClean="0">
                <a:solidFill>
                  <a:schemeClr val="tx1"/>
                </a:solidFill>
                <a:latin typeface="Arial" panose="020B0604020202020204" pitchFamily="34" charset="0"/>
                <a:cs typeface="Arial" panose="020B0604020202020204" pitchFamily="34" charset="0"/>
              </a:rPr>
              <a:t> Interaction Book Co.</a:t>
            </a:r>
          </a:p>
          <a:p>
            <a:pPr algn="just"/>
            <a:r>
              <a:rPr lang="es-MX" dirty="0" smtClean="0">
                <a:solidFill>
                  <a:schemeClr val="tx1"/>
                </a:solidFill>
                <a:latin typeface="Arial" panose="020B0604020202020204" pitchFamily="34" charset="0"/>
                <a:cs typeface="Arial" panose="020B0604020202020204" pitchFamily="34" charset="0"/>
              </a:rPr>
              <a:t>De Ibarrola, María. (1997). </a:t>
            </a:r>
            <a:r>
              <a:rPr lang="es-MX" i="1" dirty="0" smtClean="0">
                <a:solidFill>
                  <a:schemeClr val="tx1"/>
                </a:solidFill>
                <a:latin typeface="Arial" panose="020B0604020202020204" pitchFamily="34" charset="0"/>
                <a:cs typeface="Arial" panose="020B0604020202020204" pitchFamily="34" charset="0"/>
              </a:rPr>
              <a:t>“Tendencias actuales de la Educación Tecnológica”. </a:t>
            </a:r>
            <a:r>
              <a:rPr lang="es-MX" dirty="0" smtClean="0">
                <a:solidFill>
                  <a:schemeClr val="tx1"/>
                </a:solidFill>
                <a:latin typeface="Arial" panose="020B0604020202020204" pitchFamily="34" charset="0"/>
                <a:cs typeface="Arial" panose="020B0604020202020204" pitchFamily="34" charset="0"/>
              </a:rPr>
              <a:t>Entrevista hecha por Jorge Servín Victorino. México. Mimeo.</a:t>
            </a:r>
          </a:p>
          <a:p>
            <a:pPr algn="just"/>
            <a:r>
              <a:rPr lang="es-MX" dirty="0" smtClean="0">
                <a:solidFill>
                  <a:schemeClr val="tx1"/>
                </a:solidFill>
                <a:latin typeface="Arial" panose="020B0604020202020204" pitchFamily="34" charset="0"/>
                <a:cs typeface="Arial" panose="020B0604020202020204" pitchFamily="34" charset="0"/>
              </a:rPr>
              <a:t>IMIQ A.C. (1998). </a:t>
            </a:r>
            <a:r>
              <a:rPr lang="es-MX" i="1" dirty="0" smtClean="0">
                <a:solidFill>
                  <a:schemeClr val="tx1"/>
                </a:solidFill>
                <a:latin typeface="Arial" panose="020B0604020202020204" pitchFamily="34" charset="0"/>
                <a:cs typeface="Arial" panose="020B0604020202020204" pitchFamily="34" charset="0"/>
              </a:rPr>
              <a:t>“La Formación del ingeniero Químico del nuevo milenio”. </a:t>
            </a:r>
            <a:r>
              <a:rPr lang="es-MX" dirty="0" smtClean="0">
                <a:solidFill>
                  <a:schemeClr val="tx1"/>
                </a:solidFill>
                <a:latin typeface="Arial" panose="020B0604020202020204" pitchFamily="34" charset="0"/>
                <a:cs typeface="Arial" panose="020B0604020202020204" pitchFamily="34" charset="0"/>
              </a:rPr>
              <a:t>México D.F. </a:t>
            </a:r>
          </a:p>
          <a:p>
            <a:pPr algn="just"/>
            <a:r>
              <a:rPr lang="es-MX" dirty="0" smtClean="0">
                <a:solidFill>
                  <a:schemeClr val="tx1"/>
                </a:solidFill>
                <a:latin typeface="Arial" panose="020B0604020202020204" pitchFamily="34" charset="0"/>
                <a:cs typeface="Arial" panose="020B0604020202020204" pitchFamily="34" charset="0"/>
              </a:rPr>
              <a:t>Ramírez H. E. (2010). “</a:t>
            </a:r>
            <a:r>
              <a:rPr lang="es-MX" i="1" dirty="0" smtClean="0">
                <a:solidFill>
                  <a:schemeClr val="tx1"/>
                </a:solidFill>
                <a:latin typeface="Arial" panose="020B0604020202020204" pitchFamily="34" charset="0"/>
                <a:cs typeface="Arial" panose="020B0604020202020204" pitchFamily="34" charset="0"/>
              </a:rPr>
              <a:t>Ciencia, Tecnología, sociedad y  Valores” Desarrollo sustentable. </a:t>
            </a:r>
            <a:r>
              <a:rPr lang="es-MX" dirty="0" smtClean="0">
                <a:solidFill>
                  <a:schemeClr val="tx1"/>
                </a:solidFill>
                <a:latin typeface="Arial" panose="020B0604020202020204" pitchFamily="34" charset="0"/>
                <a:cs typeface="Arial" panose="020B0604020202020204" pitchFamily="34" charset="0"/>
              </a:rPr>
              <a:t>CENGAGE Learning.</a:t>
            </a:r>
          </a:p>
          <a:p>
            <a:pPr algn="just"/>
            <a:r>
              <a:rPr lang="es-MX" dirty="0" smtClean="0">
                <a:solidFill>
                  <a:schemeClr val="tx1"/>
                </a:solidFill>
                <a:latin typeface="Arial" panose="020B0604020202020204" pitchFamily="34" charset="0"/>
                <a:cs typeface="Arial" panose="020B0604020202020204" pitchFamily="34" charset="0"/>
              </a:rPr>
              <a:t>Reséndiz N. D. (2008). </a:t>
            </a:r>
            <a:r>
              <a:rPr lang="es-MX" i="1" dirty="0" smtClean="0">
                <a:solidFill>
                  <a:schemeClr val="tx1"/>
                </a:solidFill>
                <a:latin typeface="Arial" panose="020B0604020202020204" pitchFamily="34" charset="0"/>
                <a:cs typeface="Arial" panose="020B0604020202020204" pitchFamily="34" charset="0"/>
              </a:rPr>
              <a:t>“El rompecabezas de la ingeniería.. Por qué y cómo se transforma el mundo”. </a:t>
            </a:r>
            <a:r>
              <a:rPr lang="es-MX" dirty="0" smtClean="0">
                <a:solidFill>
                  <a:schemeClr val="tx1"/>
                </a:solidFill>
                <a:latin typeface="Arial" panose="020B0604020202020204" pitchFamily="34" charset="0"/>
                <a:cs typeface="Arial" panose="020B0604020202020204" pitchFamily="34" charset="0"/>
              </a:rPr>
              <a:t>´México: FCE, SEP, CONACyT.</a:t>
            </a:r>
          </a:p>
          <a:p>
            <a:pPr algn="just"/>
            <a:r>
              <a:rPr lang="es-MX" dirty="0" smtClean="0">
                <a:solidFill>
                  <a:schemeClr val="tx1"/>
                </a:solidFill>
                <a:latin typeface="Arial" panose="020B0604020202020204" pitchFamily="34" charset="0"/>
                <a:cs typeface="Arial" panose="020B0604020202020204" pitchFamily="34" charset="0"/>
              </a:rPr>
              <a:t>Rosenblueth, E. y J. Elizondo. (1994). </a:t>
            </a:r>
            <a:r>
              <a:rPr lang="es-MX" i="1" dirty="0" smtClean="0">
                <a:solidFill>
                  <a:schemeClr val="tx1"/>
                </a:solidFill>
                <a:latin typeface="Arial" panose="020B0604020202020204" pitchFamily="34" charset="0"/>
                <a:cs typeface="Arial" panose="020B0604020202020204" pitchFamily="34" charset="0"/>
              </a:rPr>
              <a:t>“ una reflexión sobre los logros y alcances de las ciencias de Ingeniería en México”, en México: ciencia e ingeniería en el umbral del siglo XXl. </a:t>
            </a:r>
            <a:r>
              <a:rPr lang="es-MX" dirty="0" smtClean="0">
                <a:solidFill>
                  <a:schemeClr val="tx1"/>
                </a:solidFill>
                <a:latin typeface="Arial" panose="020B0604020202020204" pitchFamily="34" charset="0"/>
                <a:cs typeface="Arial" panose="020B0604020202020204" pitchFamily="34" charset="0"/>
              </a:rPr>
              <a:t>CONACyT, México.</a:t>
            </a:r>
          </a:p>
          <a:p>
            <a:pPr algn="just"/>
            <a:r>
              <a:rPr lang="es-MX" i="1" dirty="0" smtClean="0">
                <a:solidFill>
                  <a:schemeClr val="tx1"/>
                </a:solidFill>
                <a:latin typeface="Arial" panose="020B0604020202020204" pitchFamily="34" charset="0"/>
                <a:cs typeface="Arial" panose="020B0604020202020204" pitchFamily="34" charset="0"/>
              </a:rPr>
              <a:t>Schön, D. A. (1992). “ La formación de Profesionales Reflexivos”. </a:t>
            </a:r>
            <a:r>
              <a:rPr lang="es-MX" dirty="0" smtClean="0">
                <a:solidFill>
                  <a:schemeClr val="tx1"/>
                </a:solidFill>
                <a:latin typeface="Arial" panose="020B0604020202020204" pitchFamily="34" charset="0"/>
                <a:cs typeface="Arial" panose="020B0604020202020204" pitchFamily="34" charset="0"/>
              </a:rPr>
              <a:t> Paidós, Barcelona</a:t>
            </a:r>
            <a:r>
              <a:rPr lang="es-MX" dirty="0" smtClean="0">
                <a:solidFill>
                  <a:schemeClr val="tx1"/>
                </a:solidFill>
                <a:latin typeface="Arial" panose="020B0604020202020204" pitchFamily="34" charset="0"/>
                <a:cs typeface="Arial" panose="020B0604020202020204" pitchFamily="34" charset="0"/>
              </a:rPr>
              <a:t>.</a:t>
            </a:r>
          </a:p>
          <a:p>
            <a:pPr algn="just"/>
            <a:r>
              <a:rPr lang="es-MX" dirty="0" smtClean="0">
                <a:solidFill>
                  <a:schemeClr val="tx1"/>
                </a:solidFill>
                <a:latin typeface="Arial" panose="020B0604020202020204" pitchFamily="34" charset="0"/>
                <a:cs typeface="Arial" panose="020B0604020202020204" pitchFamily="34" charset="0"/>
              </a:rPr>
              <a:t>INE- Visión </a:t>
            </a:r>
            <a:r>
              <a:rPr lang="es-MX" dirty="0" err="1" smtClean="0">
                <a:solidFill>
                  <a:schemeClr val="tx1"/>
                </a:solidFill>
                <a:latin typeface="Arial" panose="020B0604020202020204" pitchFamily="34" charset="0"/>
                <a:cs typeface="Arial" panose="020B0604020202020204" pitchFamily="34" charset="0"/>
              </a:rPr>
              <a:t>Proyectable</a:t>
            </a:r>
            <a:r>
              <a:rPr lang="es-MX" dirty="0" smtClean="0">
                <a:solidFill>
                  <a:schemeClr val="tx1"/>
                </a:solidFill>
                <a:latin typeface="Arial" panose="020B0604020202020204" pitchFamily="34" charset="0"/>
                <a:cs typeface="Arial" panose="020B0604020202020204" pitchFamily="34" charset="0"/>
              </a:rPr>
              <a:t> y sistemas integrales en desarrollo humano</a:t>
            </a:r>
            <a:r>
              <a:rPr lang="es-MX" dirty="0" smtClean="0">
                <a:solidFill>
                  <a:schemeClr val="tx1"/>
                </a:solidFill>
                <a:latin typeface="Arial" panose="020B0604020202020204" pitchFamily="34" charset="0"/>
                <a:cs typeface="Arial" panose="020B0604020202020204" pitchFamily="34" charset="0"/>
              </a:rPr>
              <a:t> </a:t>
            </a:r>
            <a:r>
              <a:rPr lang="es-MX" i="1" dirty="0" smtClean="0">
                <a:solidFill>
                  <a:schemeClr val="tx1"/>
                </a:solidFill>
                <a:latin typeface="Arial" panose="020B0604020202020204" pitchFamily="34" charset="0"/>
                <a:cs typeface="Arial" panose="020B0604020202020204" pitchFamily="34" charset="0"/>
              </a:rPr>
              <a:t> y evaluación</a:t>
            </a:r>
            <a:endParaRPr lang="es-MX" dirty="0" smtClean="0">
              <a:solidFill>
                <a:schemeClr val="tx1"/>
              </a:solidFill>
              <a:latin typeface="Arial" panose="020B0604020202020204" pitchFamily="34" charset="0"/>
              <a:cs typeface="Arial" panose="020B0604020202020204" pitchFamily="34" charset="0"/>
            </a:endParaRPr>
          </a:p>
          <a:p>
            <a:endParaRPr lang="es-MX" dirty="0" smtClean="0">
              <a:solidFill>
                <a:schemeClr val="bg1"/>
              </a:solidFill>
            </a:endParaRPr>
          </a:p>
          <a:p>
            <a:endParaRPr lang="es-MX" dirty="0" smtClean="0">
              <a:solidFill>
                <a:schemeClr val="bg1"/>
              </a:solidFill>
            </a:endParaRPr>
          </a:p>
        </p:txBody>
      </p:sp>
    </p:spTree>
    <p:extLst>
      <p:ext uri="{BB962C8B-B14F-4D97-AF65-F5344CB8AC3E}">
        <p14:creationId xmlns:p14="http://schemas.microsoft.com/office/powerpoint/2010/main" val="257425219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12489" y="374899"/>
            <a:ext cx="7771485" cy="1679755"/>
          </a:xfrm>
        </p:spPr>
        <p:txBody>
          <a:bodyPr>
            <a:normAutofit fontScale="90000"/>
          </a:bodyPr>
          <a:lstStyle/>
          <a:p>
            <a:pPr algn="ctr"/>
            <a:r>
              <a:rPr lang="es-MX" dirty="0" smtClean="0">
                <a:solidFill>
                  <a:schemeClr val="tx1"/>
                </a:solidFill>
              </a:rPr>
              <a:t>Contenido</a:t>
            </a:r>
            <a:r>
              <a:rPr lang="es-MX" dirty="0">
                <a:solidFill>
                  <a:schemeClr val="tx1"/>
                </a:solidFill>
              </a:rPr>
              <a:t/>
            </a:r>
            <a:br>
              <a:rPr lang="es-MX" dirty="0">
                <a:solidFill>
                  <a:schemeClr val="tx1"/>
                </a:solidFill>
              </a:rPr>
            </a:br>
            <a:r>
              <a:rPr lang="es-MX" b="1" dirty="0">
                <a:solidFill>
                  <a:schemeClr val="tx1"/>
                </a:solidFill>
              </a:rPr>
              <a:t>Unidad 1. </a:t>
            </a:r>
            <a:r>
              <a:rPr lang="es-MX" dirty="0" smtClean="0">
                <a:solidFill>
                  <a:schemeClr val="tx1"/>
                </a:solidFill>
              </a:rPr>
              <a:t>Principales </a:t>
            </a:r>
            <a:r>
              <a:rPr lang="es-MX" dirty="0">
                <a:solidFill>
                  <a:schemeClr val="tx1"/>
                </a:solidFill>
              </a:rPr>
              <a:t>elementos del plan de estudios (12h)</a:t>
            </a:r>
            <a:br>
              <a:rPr lang="es-MX" dirty="0">
                <a:solidFill>
                  <a:schemeClr val="tx1"/>
                </a:solidFill>
              </a:rPr>
            </a:br>
            <a:endParaRPr lang="es-MX" dirty="0">
              <a:solidFill>
                <a:schemeClr val="tx1"/>
              </a:solidFill>
            </a:endParaRPr>
          </a:p>
        </p:txBody>
      </p:sp>
      <p:sp>
        <p:nvSpPr>
          <p:cNvPr id="3" name="Marcador de contenido 2"/>
          <p:cNvSpPr>
            <a:spLocks noGrp="1"/>
          </p:cNvSpPr>
          <p:nvPr>
            <p:ph sz="quarter" idx="13"/>
          </p:nvPr>
        </p:nvSpPr>
        <p:spPr>
          <a:xfrm>
            <a:off x="601670" y="2332037"/>
            <a:ext cx="8229600" cy="4525963"/>
          </a:xfrm>
        </p:spPr>
        <p:txBody>
          <a:bodyPr>
            <a:normAutofit/>
          </a:bodyPr>
          <a:lstStyle/>
          <a:p>
            <a:r>
              <a:rPr lang="es-MX" dirty="0">
                <a:solidFill>
                  <a:schemeClr val="tx1"/>
                </a:solidFill>
                <a:latin typeface="Arial" panose="020B0604020202020204" pitchFamily="34" charset="0"/>
                <a:cs typeface="Arial" panose="020B0604020202020204" pitchFamily="34" charset="0"/>
              </a:rPr>
              <a:t>1.1. Esquematización de la estructura del plan de estudios</a:t>
            </a:r>
          </a:p>
          <a:p>
            <a:r>
              <a:rPr lang="es-MX" dirty="0">
                <a:solidFill>
                  <a:schemeClr val="tx1"/>
                </a:solidFill>
                <a:latin typeface="Arial" panose="020B0604020202020204" pitchFamily="34" charset="0"/>
                <a:cs typeface="Arial" panose="020B0604020202020204" pitchFamily="34" charset="0"/>
              </a:rPr>
              <a:t>1.1.1. Análisis de la misión y visión</a:t>
            </a:r>
          </a:p>
          <a:p>
            <a:r>
              <a:rPr lang="es-MX" dirty="0">
                <a:solidFill>
                  <a:schemeClr val="tx1"/>
                </a:solidFill>
                <a:latin typeface="Arial" panose="020B0604020202020204" pitchFamily="34" charset="0"/>
                <a:cs typeface="Arial" panose="020B0604020202020204" pitchFamily="34" charset="0"/>
              </a:rPr>
              <a:t>1.1.2. Análisis del perfil de egreso y las competencias profesionales</a:t>
            </a:r>
          </a:p>
          <a:p>
            <a:r>
              <a:rPr lang="es-MX" dirty="0">
                <a:solidFill>
                  <a:schemeClr val="tx1"/>
                </a:solidFill>
                <a:latin typeface="Arial" panose="020B0604020202020204" pitchFamily="34" charset="0"/>
                <a:cs typeface="Arial" panose="020B0604020202020204" pitchFamily="34" charset="0"/>
              </a:rPr>
              <a:t>1.1.3. Identificar la contribución de la profesión en el desarrollo de la ciencia y la </a:t>
            </a:r>
            <a:r>
              <a:rPr lang="es-MX" dirty="0" smtClean="0">
                <a:solidFill>
                  <a:schemeClr val="tx1"/>
                </a:solidFill>
                <a:latin typeface="Arial" panose="020B0604020202020204" pitchFamily="34" charset="0"/>
                <a:cs typeface="Arial" panose="020B0604020202020204" pitchFamily="34" charset="0"/>
              </a:rPr>
              <a:t>tecnología.</a:t>
            </a:r>
          </a:p>
          <a:p>
            <a:r>
              <a:rPr lang="es-MX" dirty="0" smtClean="0">
                <a:solidFill>
                  <a:schemeClr val="tx1"/>
                </a:solidFill>
                <a:latin typeface="Arial" panose="020B0604020202020204" pitchFamily="34" charset="0"/>
                <a:cs typeface="Arial" panose="020B0604020202020204" pitchFamily="34" charset="0"/>
              </a:rPr>
              <a:t>1.2</a:t>
            </a:r>
            <a:r>
              <a:rPr lang="es-MX" dirty="0">
                <a:solidFill>
                  <a:schemeClr val="tx1"/>
                </a:solidFill>
                <a:latin typeface="Arial" panose="020B0604020202020204" pitchFamily="34" charset="0"/>
                <a:cs typeface="Arial" panose="020B0604020202020204" pitchFamily="34" charset="0"/>
              </a:rPr>
              <a:t>. Identificar las UA del plan de estudios</a:t>
            </a:r>
          </a:p>
          <a:p>
            <a:r>
              <a:rPr lang="es-MX" dirty="0">
                <a:solidFill>
                  <a:schemeClr val="tx1"/>
                </a:solidFill>
                <a:latin typeface="Arial" panose="020B0604020202020204" pitchFamily="34" charset="0"/>
                <a:cs typeface="Arial" panose="020B0604020202020204" pitchFamily="34" charset="0"/>
              </a:rPr>
              <a:t>1.2.1. Analizar las UA que integran cada área curricular</a:t>
            </a:r>
          </a:p>
          <a:p>
            <a:endParaRPr lang="es-MX" dirty="0">
              <a:solidFill>
                <a:schemeClr val="tx1"/>
              </a:solidFill>
            </a:endParaRPr>
          </a:p>
        </p:txBody>
      </p:sp>
    </p:spTree>
    <p:extLst>
      <p:ext uri="{BB962C8B-B14F-4D97-AF65-F5344CB8AC3E}">
        <p14:creationId xmlns:p14="http://schemas.microsoft.com/office/powerpoint/2010/main" val="428955749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2388706982"/>
              </p:ext>
            </p:extLst>
          </p:nvPr>
        </p:nvGraphicFramePr>
        <p:xfrm>
          <a:off x="296260" y="527605"/>
          <a:ext cx="8551480" cy="628554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ítulo 4"/>
          <p:cNvSpPr>
            <a:spLocks noGrp="1"/>
          </p:cNvSpPr>
          <p:nvPr>
            <p:ph type="title"/>
          </p:nvPr>
        </p:nvSpPr>
        <p:spPr>
          <a:xfrm>
            <a:off x="143555" y="69490"/>
            <a:ext cx="8856890" cy="558377"/>
          </a:xfrm>
        </p:spPr>
        <p:txBody>
          <a:bodyPr>
            <a:normAutofit fontScale="90000"/>
          </a:bodyPr>
          <a:lstStyle/>
          <a:p>
            <a:pPr algn="ctr"/>
            <a:r>
              <a:rPr lang="es-MX" sz="2200" dirty="0">
                <a:solidFill>
                  <a:schemeClr val="tx1"/>
                </a:solidFill>
                <a:latin typeface="Arial" panose="020B0604020202020204" pitchFamily="34" charset="0"/>
                <a:cs typeface="Arial" panose="020B0604020202020204" pitchFamily="34" charset="0"/>
              </a:rPr>
              <a:t>1.1. Esquematización de la estructura del plan de estudios</a:t>
            </a:r>
            <a:r>
              <a:rPr lang="es-MX" dirty="0">
                <a:solidFill>
                  <a:schemeClr val="tx1"/>
                </a:solidFill>
                <a:latin typeface="Arial" panose="020B0604020202020204" pitchFamily="34" charset="0"/>
                <a:cs typeface="Arial" panose="020B0604020202020204" pitchFamily="34" charset="0"/>
              </a:rPr>
              <a:t/>
            </a:r>
            <a:br>
              <a:rPr lang="es-MX" dirty="0">
                <a:solidFill>
                  <a:schemeClr val="tx1"/>
                </a:solidFill>
                <a:latin typeface="Arial" panose="020B0604020202020204" pitchFamily="34" charset="0"/>
                <a:cs typeface="Arial" panose="020B0604020202020204" pitchFamily="34" charset="0"/>
              </a:rPr>
            </a:br>
            <a:endParaRPr lang="es-MX" dirty="0">
              <a:solidFill>
                <a:schemeClr val="tx1"/>
              </a:solidFill>
            </a:endParaRPr>
          </a:p>
        </p:txBody>
      </p:sp>
    </p:spTree>
    <p:extLst>
      <p:ext uri="{BB962C8B-B14F-4D97-AF65-F5344CB8AC3E}">
        <p14:creationId xmlns:p14="http://schemas.microsoft.com/office/powerpoint/2010/main" val="249725655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01670" y="222195"/>
            <a:ext cx="8093364" cy="1143000"/>
          </a:xfrm>
        </p:spPr>
        <p:txBody>
          <a:bodyPr>
            <a:normAutofit fontScale="90000"/>
          </a:bodyPr>
          <a:lstStyle/>
          <a:p>
            <a:pPr algn="ctr"/>
            <a:r>
              <a:rPr lang="es-MX" sz="2200" dirty="0">
                <a:solidFill>
                  <a:schemeClr val="tx1"/>
                </a:solidFill>
                <a:latin typeface="Arial" panose="020B0604020202020204" pitchFamily="34" charset="0"/>
                <a:cs typeface="Arial" panose="020B0604020202020204" pitchFamily="34" charset="0"/>
              </a:rPr>
              <a:t>1.1.2. Análisis del perfil de egreso y las competencias profesionales</a:t>
            </a:r>
            <a:r>
              <a:rPr lang="es-MX" dirty="0">
                <a:solidFill>
                  <a:schemeClr val="tx1"/>
                </a:solidFill>
                <a:latin typeface="Arial" panose="020B0604020202020204" pitchFamily="34" charset="0"/>
                <a:cs typeface="Arial" panose="020B0604020202020204" pitchFamily="34" charset="0"/>
              </a:rPr>
              <a:t/>
            </a:r>
            <a:br>
              <a:rPr lang="es-MX" dirty="0">
                <a:solidFill>
                  <a:schemeClr val="tx1"/>
                </a:solidFill>
                <a:latin typeface="Arial" panose="020B0604020202020204" pitchFamily="34" charset="0"/>
                <a:cs typeface="Arial" panose="020B0604020202020204" pitchFamily="34" charset="0"/>
              </a:rPr>
            </a:br>
            <a:endParaRPr lang="es-MX" dirty="0">
              <a:solidFill>
                <a:schemeClr val="tx1"/>
              </a:solidFill>
            </a:endParaRPr>
          </a:p>
        </p:txBody>
      </p:sp>
      <p:graphicFrame>
        <p:nvGraphicFramePr>
          <p:cNvPr id="6" name="Diagrama 5"/>
          <p:cNvGraphicFramePr/>
          <p:nvPr>
            <p:extLst>
              <p:ext uri="{D42A27DB-BD31-4B8C-83A1-F6EECF244321}">
                <p14:modId xmlns:p14="http://schemas.microsoft.com/office/powerpoint/2010/main" val="724940831"/>
              </p:ext>
            </p:extLst>
          </p:nvPr>
        </p:nvGraphicFramePr>
        <p:xfrm>
          <a:off x="370490" y="666750"/>
          <a:ext cx="8477250" cy="6191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0853351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2973833775"/>
              </p:ext>
            </p:extLst>
          </p:nvPr>
        </p:nvGraphicFramePr>
        <p:xfrm>
          <a:off x="742950" y="747712"/>
          <a:ext cx="7658100" cy="53625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19104692"/>
      </p:ext>
    </p:extLst>
  </p:cSld>
  <p:clrMapOvr>
    <a:masterClrMapping/>
  </p:clrMapOvr>
  <p:timing>
    <p:tnLst>
      <p:par>
        <p:cTn id="1" dur="indefinite" restart="never" nodeType="tmRoot"/>
      </p:par>
    </p:tnLst>
  </p:timing>
</p:sld>
</file>

<file path=ppt/theme/theme1.xml><?xml version="1.0" encoding="utf-8"?>
<a:theme xmlns:a="http://schemas.openxmlformats.org/drawingml/2006/main" name="Gota">
  <a:themeElements>
    <a:clrScheme name="Gota">
      <a:dk1>
        <a:sysClr val="windowText" lastClr="000000"/>
      </a:dk1>
      <a:lt1>
        <a:sysClr val="window" lastClr="FFFFFF"/>
      </a:lt1>
      <a:dk2>
        <a:srgbClr val="27537E"/>
      </a:dk2>
      <a:lt2>
        <a:srgbClr val="AABED7"/>
      </a:lt2>
      <a:accent1>
        <a:srgbClr val="E34B7A"/>
      </a:accent1>
      <a:accent2>
        <a:srgbClr val="AC339A"/>
      </a:accent2>
      <a:accent3>
        <a:srgbClr val="6953B7"/>
      </a:accent3>
      <a:accent4>
        <a:srgbClr val="1D7EAB"/>
      </a:accent4>
      <a:accent5>
        <a:srgbClr val="43AFD6"/>
      </a:accent5>
      <a:accent6>
        <a:srgbClr val="DE85E1"/>
      </a:accent6>
      <a:hlink>
        <a:srgbClr val="ED87A6"/>
      </a:hlink>
      <a:folHlink>
        <a:srgbClr val="C99EAC"/>
      </a:folHlink>
    </a:clrScheme>
    <a:fontScheme name="Gota">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ota">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78000"/>
                <a:shade val="100000"/>
                <a:hueMod val="136000"/>
                <a:satMod val="160000"/>
                <a:lumMod val="105000"/>
              </a:schemeClr>
            </a:gs>
            <a:gs pos="100000">
              <a:schemeClr val="phClr">
                <a:shade val="92000"/>
                <a:satMod val="170000"/>
                <a:lumMod val="96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C71B277C-C29A-4BA0-A7BA-43502DF21AB3}"/>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TM04033925[[fn=Gota]]</Template>
  <TotalTime>1147</TotalTime>
  <Words>4240</Words>
  <Application>Microsoft Office PowerPoint</Application>
  <PresentationFormat>Presentación en pantalla (4:3)</PresentationFormat>
  <Paragraphs>564</Paragraphs>
  <Slides>59</Slides>
  <Notes>2</Notes>
  <HiddenSlides>0</HiddenSlides>
  <MMClips>0</MMClips>
  <ScaleCrop>false</ScaleCrop>
  <HeadingPairs>
    <vt:vector size="6" baseType="variant">
      <vt:variant>
        <vt:lpstr>Fuentes usadas</vt:lpstr>
      </vt:variant>
      <vt:variant>
        <vt:i4>10</vt:i4>
      </vt:variant>
      <vt:variant>
        <vt:lpstr>Tema</vt:lpstr>
      </vt:variant>
      <vt:variant>
        <vt:i4>1</vt:i4>
      </vt:variant>
      <vt:variant>
        <vt:lpstr>Títulos de diapositiva</vt:lpstr>
      </vt:variant>
      <vt:variant>
        <vt:i4>59</vt:i4>
      </vt:variant>
    </vt:vector>
  </HeadingPairs>
  <TitlesOfParts>
    <vt:vector size="70" baseType="lpstr">
      <vt:lpstr>Arial Unicode MS</vt:lpstr>
      <vt:lpstr>Arial</vt:lpstr>
      <vt:lpstr>Arial Narrow</vt:lpstr>
      <vt:lpstr>Calibri</vt:lpstr>
      <vt:lpstr>Constantia</vt:lpstr>
      <vt:lpstr>Gill Sans MT</vt:lpstr>
      <vt:lpstr>Times New Roman</vt:lpstr>
      <vt:lpstr>Tw Cen MT</vt:lpstr>
      <vt:lpstr>Verdana</vt:lpstr>
      <vt:lpstr>Wingdings</vt:lpstr>
      <vt:lpstr>Gota</vt:lpstr>
      <vt:lpstr>Presentación de PowerPoint</vt:lpstr>
      <vt:lpstr>Presentación de PowerPoint</vt:lpstr>
      <vt:lpstr>Presentación</vt:lpstr>
      <vt:lpstr>Propósito</vt:lpstr>
      <vt:lpstr>Guía de uso del material</vt:lpstr>
      <vt:lpstr>Contenido Unidad 1. Principales elementos del plan de estudios (12h) </vt:lpstr>
      <vt:lpstr>1.1. Esquematización de la estructura del plan de estudios </vt:lpstr>
      <vt:lpstr>1.1.2. Análisis del perfil de egreso y las competencias profesionales </vt:lpstr>
      <vt:lpstr>Presentación de PowerPoint</vt:lpstr>
      <vt:lpstr>COMPETENCIAS NECESARIAS PARA  DESARROLLARSE CON ÉXITO EN EMPRESAS E INDUSTRIAS</vt:lpstr>
      <vt:lpstr>CAPACIDADES O COMPETENCIAS NECESARIAS PARA UN MUNDO LABORAL QUE IRÁ CAMBIANDO RÁPIDAMENTE</vt:lpstr>
      <vt:lpstr>14 CAPACIDADES ESENCIALES DE LA INTELIGENCIA DE LA INTELIGENCIA EMOCIONAL PARA LOS NUEVOS PLANES DE ESTUDIO DEL INGENIERO universal</vt:lpstr>
      <vt:lpstr>1.1.3. Identificar la contribución de la profesión en el desarrollo de la ciencia y la tecnología </vt:lpstr>
      <vt:lpstr>Fertilizantes &amp; Ingeniería Química</vt:lpstr>
      <vt:lpstr>Evolución de los fertilizantes  en México </vt:lpstr>
      <vt:lpstr>Fertilizantes: </vt:lpstr>
      <vt:lpstr>Fertilizantes: </vt:lpstr>
      <vt:lpstr>Historia de los fertilizantes:</vt:lpstr>
      <vt:lpstr>Procesamiento de alimentos:</vt:lpstr>
      <vt:lpstr>Procesamiento de alimentos: </vt:lpstr>
      <vt:lpstr>Procesamiento de alimentos: </vt:lpstr>
      <vt:lpstr>Historia del procesamiento de alimentos </vt:lpstr>
      <vt:lpstr>1.2. Identificar las UA del plan de estudios </vt:lpstr>
      <vt:lpstr>1.2.1. Analizar las UA que integran cada área curricular </vt:lpstr>
      <vt:lpstr>1.3.2. Conocer el modelo de equidad de género  </vt:lpstr>
      <vt:lpstr>Presentación de PowerPoint</vt:lpstr>
      <vt:lpstr>OBJETIVO</vt:lpstr>
      <vt:lpstr>CONTENIDO</vt:lpstr>
      <vt:lpstr>1. PRECISIONES CONCEPTUALES SOBRE LA PERSPECTIVA DE GÉNERO</vt:lpstr>
      <vt:lpstr>Género</vt:lpstr>
      <vt:lpstr>Presentación de PowerPoint</vt:lpstr>
      <vt:lpstr>Género</vt:lpstr>
      <vt:lpstr>Perspectiva de género</vt:lpstr>
      <vt:lpstr>¿Qué busca ? </vt:lpstr>
      <vt:lpstr>¿Qué permite ? </vt:lpstr>
      <vt:lpstr>2. EQUIDAD DE GÉNERO</vt:lpstr>
      <vt:lpstr>Equidad y justicia</vt:lpstr>
      <vt:lpstr>ACCIONES AFIRMATIVAS</vt:lpstr>
      <vt:lpstr>ACCIONES AFIRMATIVAS POR LA EQUIDAD Y LA IGUALDAD</vt:lpstr>
      <vt:lpstr>3. LA CONSTRUCCIÓN SOCIAL DE LA DESIGUALDAD</vt:lpstr>
      <vt:lpstr>Presentación de PowerPoint</vt:lpstr>
      <vt:lpstr>Identidad de género</vt:lpstr>
      <vt:lpstr>Es el espacio de transmisión de reglas, creencias e ideas de lo femenino y lo masculino, del bien y el mal, lo bonito y lo feo, lo deseable y lo indeseable, de lo correcto y de lo incorrecto, etc. de no ser cumplidas. </vt:lpstr>
      <vt:lpstr>Presentación de PowerPoint</vt:lpstr>
      <vt:lpstr>Creencias de género</vt:lpstr>
      <vt:lpstr>4. LAS BRECHAS DE LAS DESIGUALDAD Y DISCRIMINACIÓN</vt:lpstr>
      <vt:lpstr>Presentación de PowerPoint</vt:lpstr>
      <vt:lpstr>Presentación de PowerPoint</vt:lpstr>
      <vt:lpstr>Presentación de PowerPoint</vt:lpstr>
      <vt:lpstr>Presentación de PowerPoint</vt:lpstr>
      <vt:lpstr>Presentación de PowerPoint</vt:lpstr>
      <vt:lpstr>Presentación de PowerPoint</vt:lpstr>
      <vt:lpstr>5. ACERCANDO LAS BRECHAS,  PROMOVIENDO LA EQUIDAD</vt:lpstr>
      <vt:lpstr>CONVENCIONES  Y CONFERENCIAS INTERNACIONALES </vt:lpstr>
      <vt:lpstr>LA CONSTITUCIÓN</vt:lpstr>
      <vt:lpstr>LAS LEYES FEDERALES</vt:lpstr>
      <vt:lpstr>Instrumentos de Certificación</vt:lpstr>
      <vt:lpstr>Presentación de PowerPoint</vt:lpstr>
      <vt:lpstr>Bibliografía</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Rosalva Leal</dc:creator>
  <cp:lastModifiedBy>USUARIO</cp:lastModifiedBy>
  <cp:revision>103</cp:revision>
  <dcterms:created xsi:type="dcterms:W3CDTF">2013-08-21T19:17:07Z</dcterms:created>
  <dcterms:modified xsi:type="dcterms:W3CDTF">2015-09-30T20:52:48Z</dcterms:modified>
</cp:coreProperties>
</file>