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93" r:id="rId2"/>
    <p:sldId id="294" r:id="rId3"/>
    <p:sldId id="295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03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91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5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88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09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49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52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87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156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73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34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27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72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59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11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925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F97257-B16A-4B81-AA73-9483C90DDF89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014CD74-20B9-4F3E-86A9-14070F86F77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0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416048" y="2019737"/>
            <a:ext cx="4919616" cy="6851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600" b="1" i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HISTORIA DE VIDA</a:t>
            </a:r>
            <a:endParaRPr lang="es-MX" sz="3600" b="1" i="1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02340" y="645380"/>
            <a:ext cx="676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latin typeface="Arial Black" panose="020B0A04020102020204" pitchFamily="34" charset="0"/>
              </a:rPr>
              <a:t>UNIVERSIDAD AUTÓNOMA DEL ESTADO DE MÉXICO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899047" y="922559"/>
            <a:ext cx="595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 Black" panose="020B0A04020102020204" pitchFamily="34" charset="0"/>
              </a:rPr>
              <a:t>CENTRO UNIVERSITARIO UAEM AMECAMECA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42232" y="4484482"/>
            <a:ext cx="6504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>
                <a:latin typeface="Arial Black" panose="020B0A04020102020204" pitchFamily="34" charset="0"/>
              </a:rPr>
              <a:t>Unidad de Aprendizaje: 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Métodos Cualitativos de la Investigación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3383" y="5212672"/>
            <a:ext cx="802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Programa de educación</a:t>
            </a:r>
            <a:r>
              <a:rPr lang="es-MX" dirty="0" smtClean="0"/>
              <a:t>: Licenciatura en Nutrición        </a:t>
            </a:r>
            <a:r>
              <a:rPr lang="es-MX" b="1" dirty="0" smtClean="0"/>
              <a:t>Créditos institucionales: </a:t>
            </a:r>
            <a:r>
              <a:rPr lang="es-MX" dirty="0" smtClean="0"/>
              <a:t>03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070513" y="3599995"/>
            <a:ext cx="3886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Por: M.A.O. Guadalupe Melchor Díaz</a:t>
            </a:r>
            <a:endParaRPr lang="es-MX" b="1" i="1" dirty="0"/>
          </a:p>
        </p:txBody>
      </p:sp>
      <p:sp>
        <p:nvSpPr>
          <p:cNvPr id="2" name="AutoShape 2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png;base64,iVBORw0KGgoAAAANSUhEUgAAAPQAAADOCAMAAAA+EN8HAAAAjVBMVEX///8AAAD6+vr29vbv7+/4+Pjy8vLs7Ozm5ubMzMyxsbHX19e3t7fJycne3t7k5OSamprBwcGpqamioqKDg4Pa2tq1tbVycnKFhYVmZmaNjY2VlZVSUlK9vb14eHhnZ2dbW1s7Oztvb28uLi44ODhDQ0NLS0tYWFgrKysgICA6OjoVFRUkJCQYGBgMDAwMSY8OAAAgAElEQVR4nO19B5fiTM5uyQTnbHA2xhEa8P//eVeqssGEpsPM7LfnntXZnbebBlNB4VEoFWP/o//R/+h/9D/6NkkukVbcU+jzl135/3p4f42Wsu15Xh9mwwmiKIlcXdV1XZ3+LNk6/arqeYJ0HrKgCDzfkOX1/+Wgf0227ibJqcoqz5CVn2yiosia78VBFSeOri//2QD/Lim5V1RZuHXzxZ89SMpdvyj3hf+nD/q3JGtVP+AGSV++UZneoswYWX7JEUs9L9q+dJUvn/ofp2UeZV3pyS9HtiY+TdNEG/+qHUtQ6Id86ONhP70tgeizxy/WnhcGqf13B/0npKchFIl6/+Jy/H0BYEqAc+wgNTKfXlKBMRMk+htOfQPXqRRiKZgZ7uixT19ko+bf/hdo+VVe1GU+H8jaT0P8D8T4f4deqBgLcZo+Ta5N8YWMXqa/eUB/dzfTRwuo+BNO4OF/amiD0nEfvtBKqiyx/uWUviL/XKYPO8ykjg+ZRlsArsYiwHnjvjqwpWni/vG/R/hSDt2djioBSF0DAEl6cMR/bNz8RZFs7r5BD/pKU/7lxD4jNyoL8/rbQsqnHzWaGEvx9wAAJ1WTtDJmAO7yEgLkbpp0QPM7AQSz+eBska87I6XFYtDRa45NT8SFY1Y+Uxi6Ecbpf3beS7fcObPRKl2zB3/8RaXZMdXAiZ04k9OWr3HPiKtrYPo4aeRR+YjzDK9zadgAG6fEt9NLYtKM/9jjP+agIW8Zt5nbSfkfU2122kTu6u4lEtfNpHplSBjJHm6wn+Ie4aRzyJklJj3MdxrXpgAoro9BGYAG//vBf2ts5og/eMjkdkk/tXAnEDiW3mT/muzko8xvv3oAGW40zAV7nDTusZkwZICBJu3ipGnUh45J/O8BjFu2OsP0SfzI8bSg6eIvOtRJfR7/AvucNhv1PTE6UzTtOlUlbYJ/acKt5BzfaVMTdU1R4zROM4whQUnvRel0Ey6nCz5pMRXa5R3xbRVP7/fq6ScUC/0qzRtSfIfxL1voOGPI9CCWtN62nG25nQb/yJDZKRS3GZt8b0tkvxUKcwIwdFcGqE/4zwqZVsdJW4C8Lya9n4wUajqLNnpd8cldPzgKiJD+lIz2NJcFMRQjbSjRP2SyDnd2S42Svw9W3VPjTrspb8su6U8ox0CbFJMRvuCOGuPfz8Lw4P8JY3g4aRUV2hJAy2LOiErbZPwHXCvorgpxPUqJy/k/EUhFTLstuSJgwUDPP/Jp8idoyfRpxalmcvfnJKfHamYeUNvgUE4HGrREW0IqVM5hks2A/mz1JJY05FhhWdkx1dP8R5B1vznS6FHqPZpvRHK9vtH3fB1aFzUY/XDIiBHS22fgOHtAXiR/S7qNvrvqqZBzmUYc6SPLxrSnLgkfo8GMc1KgNzkKcas/gk527lckAMa5I4Yhk0j7bY3fR7TeipWemNDK0qfH/IJ8CG6bjMtPcmeRlVEQSPg0kokrlasWlvzkLXCQl0+Etn+5YK/3aanrZP2RoUwSIRuuS6kyMWlC80xY0U2WvHzI92nhXUbPSNq29PCs59vJZRnQnkBJP8is8Jhcap8+Z6VvLD91djUnQiSPdDjQP4CwNk3zDdJT7GSxWSMo57D9ynhHlCASkYA4QButgN5+PpBvUAGjut6Wde4g45ieRDoY/4BinBxJkcos59IL9RNIsF3T8cJmNrU4QEpNc2u+piQoivL27iI03AcBISVhfujMHWzCoght6GuB9Il2XQvj/GuglnTjimmQEpzEJdU8VKrBiDQLEh8DPprHD8q6p3U9DfvYlI7juBbSj6JeK/yA7ThxQyt2yDLPuws5LZPEQQb0czKYyM3r1MKtLvEvti+2qSpePfZL2h6FSsCVjnJ0k7ii9WSUKDIlaDZl8ZI0C2MtdDcphgEH2seFkS/+QnhPWq8Mr4xpAU8PPvsiJIX2gdthbEi5V2RIHD/kf7SzX3xZxy2q3QEK0OKqodFAtwWgdOMOtHdTUlPBx12gqv/E21VVH3kZmurel121aDVDGiAqmzXxuisUmRy/fMy7b+CSwtyjxTYCcnDVxYx4Sc5xs8uMSTuvZc3HpYG28g179fpx78n0qqzPIs/z3C+trO06e1zZ2JuLi35A3s94OIYRwhtf/iGHeyAkCG6CJCI5MXF0fg1cWHlSkw8cbz+PBa71JCmO5/PhcDi+QsjWXNHBuX8MOz2TZBshzhyKu3eqqFZNsqdkvtRCI3/365neqELIsQhwhy+Z66YRn6JFFllubqY4D2h/w0h9A/UVJyTzhG88jZMKHt+y4S9/RHC5zfwpGPOKdCMa4LC7838senz3gXBCzXEOPwkyaGh/g9qJON4k4kCLbIM+xi7cCDe48fX3Dy1wUACX7tCGMOgZFB36JR/375Ho+UWN9t+M25wviy67weV7w11uIoB9crOViaNUaE2XqMvzNdO+b69XIOuTX69VoW/u6Rf9nIwgU8UvujjqV+KnQN1FfhPv4aLSZNQ21repX9V370rKxLSYvmG6KZst+h8Wtxcb+M5mc5Lc4AjVFFzWS67GIqD5asabz92TVuAOF8Kx5WTccN3aQ+PRad8w/RKMuAulL7OHcJGPIXEtvHvXfbAT1ogDBhzxAtgPSE4HqLdXLYrmI6HQYv99J3unknNoZ3yzXZ3Z+9EXMlFAh8T6nh8TB6TiMm7FTigVFOAWf6lnFs25k3HL81nNxVJj4V388yuyAvqixhEj1bo1I0+o/f4DaH08VFE1W5IROO+4cVh7pGG+bYEVsBGjVIHY7Y6tx08upLW+v72tueeZjOUl/wGY+QNvyaxbHUdKlPHv2VQEK4ofuNcZDYT7xhSd5aNaex3U2k/wFeEIpwx2I4/z1ybodir7LMs4TH3YC2DFdhNEhg9eFK7W6++ZfQf2qMoWpe8U+LVnb3xZ+gkm88lv9VCurCmQUfHxGT+ZNBqgoEHmaGeTnkjxDFnQo6SApN77XvvQSdUvGF1Bz4TW00uS6swBv2CS5DE38o4svvzDcXSx8usImu77imEYdRi8mPTntNeJSQP6pD9+MitCNHbv0tTFEHDNICcN8RUtM08OPflBb+lIRrLryPqtxHfva77XHTwvuuY9vLB0tTi+3y8eqv8OqUcIok51Dr7bGPRBQzC43r4RT9xozoN+0nfV+IUhhdgQrZZlom2/xaFuyUT8ZR2ilwy9l6S4fN4OH/YUlDgXVXzbf6O40CcmOiMQ8w740rdBQimUnKSqaoLICNdYO9QF6uTkU722BpEmZIqRpsEoTrDypkEcOi3QvhEoPfNpLFMadmR6eXEOCmdfbmt4/OoSjogxR82cQumqKbJDAEOz3xexslNWuHgwfHfOzKtuPytZzNbc5kGJcOO6cHLl5bPouwXJhXPbMk+ctgiyQkz8lEPIRRxq3wy+zoJ4+CUky+0QaX7itaUfOVmc7PZ3k974fnpAl66qOE6V5JHRTfD8sjQLazHqKfh+3sUETb9aMVxMPmeNz3oM+5sdWCWoh7KdIqvQazueRtt6cRVnHXLkMWsyx0EGx93yE4JHzzx6IyuJznVN2SVUo0GXJkXR1LugRN2QRG05++gWyq3GAzQduKSoHBQ7NUmIk0A3ZvbXgB/EbuB8Bkvk6Mxs9EbSvYdfLDbLC1QYTrSFPkRCWEOI/ERmss6jLDX6uG2HmGq5XC9Wht9FlW86uHj+6y/Uo1EM6hOUpyqLXfKjzkFy00iTIlt21c3cZLhKku6jYQTSYC7i/evfZOZ/W3cT0TTR2LqO7UHOxm/21At+AS34vmn3nLPVAk6aCBOocPDT8BAUue67iOp0ZjAJdfHKJV0Q6GzlFF52Fx+/kgW929cJB9cNzrbcmk6BnFE02c3jnd5c3znoYJz8jq0acIOsL0FiqVAtKtMi7wdqjJMvFOGFQjYZHD7QCcmrBB+Cvl/hFLeqlA5EusSFxQXCa554nA163TyIKKU6S7Zpsnu19Fvyb1wNQk/Ni4LgI7LE/lj6ELdRcLMEYm1HU6gv+JfoQBo0MItN1Kqk4lfoSiks8J2g4fL4M1qkAsepyCWEt4o0UcFgNXMKoR4UNfdR9EEkkuTaBtOR58mTOZ5Y5KCZxIzPX8TzaUzSFk4I57ooitRxsqZp6kOzP0ERQtdxziXy0QHuLdLW0GrJrrdZY4KC+70uKxt9pJZJw7rK1BMFc7NfZY83yZmnrVX6Ni9NdIjQhTjuCIVIJVQp13CuBz2+Y6dDJ4eSbb3OFSxjKI3u1aSdMftdOsGxRJveR0lXer7neU53Kf0UjmUnKkGYNQTEsXJzKfCv58reezqcmNoFchJ7IVMpQNd2wli8NJCS9Q3HxUq5XHj7VsuTFPcUl5h8cZT6+tAd/GOgNVDouDKm6aCjEXiUIHkFRBS9KKPH6AWnETRpkKYF1Wmmep6rSqQ7mm5qcbXgQRRaSRm62hsrZoiMD/axOl+ovkC1NFFekHL2DF5qbbmCphqG74RGCA6B7uWbJKtMhmCN9CiuadmOkmsg+kH91ihh2Wh6dQ7McVDunMPlKmwBXnyhFQlrlMap7+arxWJj5E4VOcjlSRi5WrcLzmLSR4dE2wSmax4Pnzixskx5UYW68ThuR8UCe/8ZqAtOj4lhLvfKlHvR7AlhS7rF1gt7mdYZiuZlDPQFOFQlgiCmHeBsW9ruwe/D3HaTZMssfVRn4wi86PjaYqEJHuGtGyeaj3zt+2UbZF3X7WEX+HmceMJioYKTqMgk6zw/bYgDO4WyOxaUpimrvS2jXoueC99I/3HVy/PyDsw5XKgZCfavg0Qrz9+z/XAUi0beU96YC/yHu7DcEy6UMHCNtEqSrK5HUdWFCspD7fLabJLKEd/oJKgupKhgiyiQrRAV+VCfC0+LDjG5msblREUSgUZGS1ZJt+Up6m+FXPAlgZZs9+QdCPO+FSlPXqCSz+NEteORWpagXjHp2SGkoIaGagK4xFItyxhyKvGZxZk+IPe95yZRlnimm+c5ws628rxUddEQ+YsE4KVvHZIV4jKoLMjK5RJTceyybTPVMPxd6eQaZ29Etjjm3m4oh9CkKWFP4PV/Vflym5hdHM489FuhkOY0aWSD5HJ7QzN0B+BJCtrK4xNS9+U1oBJPdvy3dk0I+QPZdXEkDp2C23qSpVubEp5mnifJjjtcCOUgBTV5jUIRTYEzhRSZTcp/hSvsVxt0Hreu6+8/qoB4xOCcApd6wa74DN+ETkW6f/VkeUVVgBvyhMDPyPgqUKoZXK2LFDc8EIB6iwdK8bd496D0I2OB7vyWdJHSU5K8KtBstWij0Pm7vW3p7rIgCOKs0jSuS9sWmjYgyPqJ4cS/OfeWZMnZUteYdzl3vtZxbFKojaUxrdihbJ8KUU6WmMgpOgPv2ev1QTFpe6sjglNfRz8wWhSBO+PhdcVTzjgsrmxMBx1LG3Zzz93NWAVtZtDIC50F6Dal4NFv2UutTESsi6h4gOxAYYnXb+Kz1pjieZqnaYVLbCvWYCOvd5fRwcMJDuAUpKZUeqaIj6NQF+gUqi8eTcJKaV7UXtsGV2jMpEryRKNhVYuGnUnij2MBznkWJ40ctdyMOYcaQcA5Q3DqLZZWvPc+KZY221gZtDD/MLWKg7vPCB90ohxMwiO3deFv+ABwqM5wxaAmmKCDaSciIsSFBSddmWiItvcpM5miPG2Fu71kScFEtnutJ8VJwEyR6jkOwVh/I8VdUnNm8XGCc9VTAEvCIxkiO8Y/nrsz8GBaCuHr8MAiDpe9HljVKsob/fTGr9RoIE6oFXq3bYvDiLfLalfhIkSj0SMb3Ktrzc1xM4iHZCrqYUde3tjMLVWyU9eEbxEkV74AcypnusIwkYcKwUeSqSbIYwPPxlljFTSUD0MrdBPOvkaZCPK8zhIaOT343JfplsgBgaKt4u1OKj/xKgXR2iVa5fYq2uC44CW8ElURWHPBKRFSO14L5wR/WCMYoJ0++MNHxKLZ9pgJFVGh2O3YsSZdu0VkuvPsqSAm5AsUC9S2UFN0Z8dMWR5yTpar4XCVffJ6Kf6nfaibg36Etj8ecKFf+ou4uB5Pr7qrLPG1yyvMcCMKpqbVttJKdddrEL2O8+icAfZwaBvYMjToLHeWJN3t6TxD/CkHkVuqnZN4wAOStOR/qeTrpOVZNnWBC8lj9e6FK4cjpCy6hhTbXeBG5LsxZ4lebLHVdNVM4XW2qjTHKE6vtc7bKdOsW+i81oIsMdxy618+OVMhgg2jl13znT4GFQvO8zctYEiWvsdPpqDgcHXscPsiH6+TTsWgJwZZoaEhoaYQu8yVSDKpiWVzSURqgF6xUMWgixCdL68cK9Xtci5OivnFNgvaQr3r2Uqzko3XGwAv9QS+3hXI5ccWh9HRTiOP+M4Vb5j7cbFWlcqfCd4ofCKY1RvTpHnwU5qbHaMV9ZA4aRr3zSJIEzPzhUNtdigTz21flRsEejKWYLTfjNS7+xEW93p6eAp/cupgT2rusmI7k+0M2dVcr4TrPmt1x0HmlisajW+eMUrKPufjHyctykOykUelMch9OHEVzssghlviJwdRGCFsWYZmpnPyD3jhTBaaLxY5+352Qm/GbyrRs3n1dxT9hssrW5Wo/VY7JeXKe/wUjuokAiucD8X364OY2pE2mJg20DmXsCt8Na/ym0O3oo+arCcoNcVvfSHBYwENVKpDId5nCbT90OX6Mf9JYoe5gpEsqW9fJJJIQ2UDL6JD2I2IvFzv4IorDagog+jatAUJ3Gp8Km7opXZJW823YEPT9cSclW6etU1pRdfhR6jQz9O8ulR85fgWiHmkIvcekix5FGqMmOWp1uM9qWOUua2fFQHBglPgC4DUknMFEsw8RXRBGzUgfLg81OFMXMVHVGLIzZJ2WrXp3Xy1nAd0vGjrkTUNgKl4QaFRbScph6Gv4GPIIcVvnIth7u4Smz79peJ+oJJzxiZ9AeCyS5x2zahVCpy0G2nXLy1QU+UHh47MMYpWs9S/5VstURQB9Ioi0rQW/0WHHXuklOtx3T+uhxOOny+Nl6Qg0uVsxfNlmkr4MQO5jW+7k/tGZFNA4oc7zRQuorL/4JPlqh1C3TpuMYrqoEDtbJNJ3VQVzdGEg04REl5vZwb75KpPOjqHxUtro6A1SUVzJ2K2zWpSjuus00pGCGHpdNfoMvQT7FQy3QUPtVngybbXH6G44S63qZKVjq7ip4cYP6MPvkHK3NfXq30s8kSoQEYNd95A3145ThP1+qxFDZUNVxOqlvUUPOJ4VF1wyVSoqJmJMxGc1n58npVTrbuYxx8iWIXRgz0mGJSNgW8a5+4juEaEdEB+c5nGflwpWfBRbuHKNZuyW0M65ULHTCGDGtJ62igFcFcWUkLTOd3BhtW22/OwHhvdKoTrVGh6o6WRHdvHCp6spqVXnzG2SV/fzLnQBW0yfQxaCx3ipaY/ppG/IjEi74pO8i4YDntH26Jf3ZTXKji3asfAP33Z4BeahXoNfefw8YHrAC435E+6wjqoui7WAFVR8iqf6pOaM+FJm4Y0unsLrV4IOHCqYB2xhBnqI398RR1/ZDch+hYleYI3ixTaGq7lMmP8DbGFmpEYR84IIZ+IgtSyG1VVI9L0ZliQpfUnz/0F+ZMpbGdn1ph7xWnrqJsEMAn10T4qkCjbdcG23fFns25zS0b8PHKxtndgzivIxbjB93iHSqUqKJwK9/nzWlQVYs2aG38d3sImn6t3lOt4Y4wctRrSadLLTJL2WSv83gtMh5182NoFS0wVfjZrlM2Fq41ZVuUu+EDMdoJ2uM+JLVoSMYMCda/3eSQN7sZhcBypfF6A6HMrza1IKjYVdR1/tx0k7SJnu0AyObTbgHEaP0RJ5cJ1C6l4v6T3lDt0NGwYsWVXhKP6dw3Kn3oUDEhZcO+dl/QP7kYnfClVNUbaVTHSbici8/nci9kK7OwVnbOM49xQpacyqoyYlu+3LRho1F9KrHtUawu7RBJmvuFVlpxiqBU3M2I/P3+74JI1S2dl5KNaVk57sak29DsC2bvTukLEZRTuHEepgrmyEx93njoT+Y7NQxG2GJJycxKMYZbVkHMnqZt6l2W+49o3Rd6FPB44nuHESYtFC9cqG7YrpndQ1jIhPy/ZX2WQzq0uzDiP/ON3Z60mDusZlOI3Hy5CtskzknDkakA1X6hz4zsOb8SbvxQj6wrIn/UyoxMMa13TZpFV9LqkjM6oCFbNBfwrFjzCoruIzcIybta4mscb8rRR9ZWyX2nwTQ63zokSKNn07qwYxKFeh+ylKlybDtWczMoRW0NYeW5tE65857bbCcVG1NvZUuIUt/fftzNZ0jO1gACOxQ9IcbMtN+jNbPZxDdxRQNNgZclcg2rgZJHcs/6ToNIDgZqqenEdfrWHxaZeoGH82LekIisuQwSeRmA2FjBFo8Z5SSvcqz2HH7MCbT58Pb1A9C6PbU4uh97hT2HkjqNERb5twef2b5OQz3uPYhwqxOzlb9VCNGlgJzFcWcWpYbFqEzMJF+NCTDPLJ1wiMYmIBZ/U6ckOgkZv1GAED60DLx7RJyyNmKf93P3d8bFsWp5bH0WKQuiFXCbApW3V2syPDw8YbF3CIEfpN841hJBGdTKztQ5lZqAnIFFaWuxcZUQdjVN/g72v4ktK0GT+vPUBWoaTqxcnj+Wb6ylTaZtB9cl+r9B11aFauYRkVNE9Ar9aKlBNR/S08qLRadtntF2ib2B+Xci2hYEfvLi9oh0QwU+lR3Cz2ejKcrE30WwIxVw/MbecF/jpqx1aIT42C3PkIo9kZXWDPYttCNHzgUMmjlig/jpyHKhzfqMwrM/Kjma0JNXiVM72+ZM4F/Vr3TqeMZmpvHRf7lFtoZ3dBwU07fGGVBp629L1kQe0zVNix/SbypvvPY/ZqjMsR4fopGpPimy0RGooouMP1JI3YUzr84GLltrM8Jl2jEce0uH0ysEIgKfv35Mm5nz3+a5DtvIPNc0pGU6+PE1Opx+Ic6UUED/AzM7IXrV7OC9tiCzMgvPwXGObpGrya/TDSqB57N+y4LuVRjtesLeXqep3nXlMHT64+6uUUL+su6UU1ZfFPucpmj2jDd/5ZARUg87igU9n1fDTnVzG0O/wr5+S/MJ/3K1Ft58zLqWA+IYTZ66z4Z6pJTfo7gU8FNug8RBkkrLFouanqWteKv0Bzmu74d0qwd7QaTI+czqkHx0dCGbc3bHwq7nvOojDy24rDofPKqOfhGgxD4/wAg58s0+bK7SgMTzZFdkp+xvrEHft0Kctc94PZ7fYB5sq4uy738cFPKuTac7fOE8tKoMeOMWF4cxTLisC0Db+zu2LPDok1kB6z38TqfDOo46hVeeGjia9pkVbHPmKLarhhYM5g5BFSs0SJm2Aw6zgjOvliEyLOmcs86pH8kPwnTMR1pituRdHm9I4l7LGdaNwFaIyzuABDcrMRCRl+FR0zNO0HkHJeHkvIh76/Af9o48awnjjkSLJp6k+aRzRmfNGWqg13H9Shu6nDX7GiNADg+JmotjEKZSi/oL7/kkmUZE5ZBqFA18lBojUw3UMOcUEbQ5geGbf44P1S/FXKTy+G2yrMtt/smdpvTfb5s5sHNmy/ems3V3b+k9MsVAKXsZxABgPdiQnOgXrTDVa3es08GLXX9lWHHjlCS6Ry1qLwXaTrVDhTVhLI1fdOcZVNPebVMiDKJpP2iG3qH789A/Inm+4FMEhiem8rsJT9nzVZdlsyrSYzpA/knO8gcslN/6SGOCYnxaa6lYSXr2pDuffkOu45LNRbfoqcbPZpMVC/ugE3wOVd1gaUZm7FZkasxZJDZt8jx3smPMK4FrZPIEsME0gNlNIoS40pg1XzrIvn0p2wpVhLB/mk7YoV97f5rgZz8N+MbF3RCHkG7lgFkEvAqGS0KNOk9HEJPaq3De567XSjsfPxW8jFBEtiZg/W7LkOd0hyOTqsBWd2iaywGhvfWXYarQ76tuai7e0jNluZkjU9sMMns5ASw4urvxqae+UYSmMlne/keZonuNZ4sk6feKTA89f382ZdnrbaNdvp7KuFVnm33WCINr4d+dbVTDOWvj8OCtkxlfumzMC4OZB9MfPLe+CD59EeHYGDuEBQpCJRU/9+pYN8ULB1j9NZN0oxd3xb1BJhczt5hVeTOJMbVas/+JA6GZiu+uSWUI+/NG45F+7QuifjcULM7KoOcThOmlNJ+Xoe8nve8s6C1tdn66/qqAelH6+0wZQ+SsaobdRollY7GM87UsQf+ALNX0w+drVt1+eSaibzh/VgMv0lJeuw0/TtDPq9SRgu4U8gmoV0WdbziedkOuNEHzxfp+ubY3WHNRLR6j3kn64L8N+X+/F6YVZREXWGRcxaR9aVsgBs5n/wrP+Ln1sipJ5ejimYjcIydTTfLllJvt9rzPjPRi4dsok4DBaefQdDGNe8bQ6fXnKoXoWdqspu87jjKR0LE8cMJcZ83905vyePpbHnpoDTisMmh8Wr/S0/1ZvnK5WmHMJr5owPZ2Z3l2ERvoyrLN9ZgYL1M4TXiE9ilrP2KmI0qrVrzo3Negs98qFNwElApz15dWkq3esubuZcJmJA+WcLmVis7nXrH5moScyn/Ps7kevdxwC8CJeyvDYGpNbSWtadv5NC76GPAt0+dRxycDptO2rKiZ4I0PBQ5RTzNglRl9Qgecs3JJ8kVHenJ9ecqAs5DNNuiC1klP83+MnidGeP7W6e0uekLVYFl6jPLqG1aBE5YtT1Oyzsmuk7YMx60UR8L6owjOEhq3NvbPjHHlr4VMV5DOXFYHvxR29sWT6EuGxhjZHp0lTodr3E1mM+06k+ROXwuWmsh6tbFx0pvOqou5zN8F6wDImZF3oF1Ab4nSWnd2FaT5mVqB8cnDZs5HYQxRaAykN/kUK+HqK+9QcadLfy21MpJxZetITChloalFGpXh5B/bOf2EDX9W3j/QoVVe026sAABoGSURBVNOZ8l7XdXMXQLe1571I9ftOrI8Q45mjEJaaIVe0tPALMFkGIUv7zI1Z9P3uLpz2Es9KI+kOXPv8BmfYhC8mrX/bqfFB94NDfTi3QVFEJt/s6PDFhzbXkHH5NOmPCM5ryr0XpA+qpahT6CAq1j92tQqFswqVOQ4Hf9JT3lkvkxcn+L4/aToY0eycCdsuFC+GNnhv5Xc3gXqe9KnpMm73uKkm9LjckVN9MswfT5qPyvQp4tl2ycRmFvT5BZ6H+O1J3/IkcVRS4LXk1vD9x2eB66dJSwDnpiPwxJFCtfaE13oGd8GKHxWHjvqaHwlGJ+ZaAr0AL3OfJe3lpPUX8EmYq0o1TVNVJx917dfDWwPd3Ez506TX0KUHXt/U0xh9V46TsLNxp3uZZT/FZRwp0cxViE9X12aI9VZ7NtSvJp28OOvnT6Xx0CoIVFaWlfp1E8hs902D+mLSfhdzlUPFGUrFi0llBECDzNQfV8/xNk09WYgCttd4edzurBel768mrd5NWuWwAw6JE0S8eQEd9mniXc6PmKmvvKL18LwST5O2IUxbUXOYWtxP5SXG+Gzlk6jdO+KlPA7X+U1nsbXGWcWr83b7DL/uTNaYgFnbc4YIOAvyTQ4D5O78eq2GJDvQm6dndPPKNmaPb9tC8aELlLBOmbfUTK7RCpClV8jxC7Lpszo3+DVILmQ8k2ND4A4vkkPzSQO80B8FnfFM+JF1TkniWpaeOrvD0PtkcJ59g/DF+d+n+pFkt20CEVb0TILLFeqxLfMaFv9Qi4nnr8fJUNit70Rh8BLibveiUHmGyOTXB96o5VUNda66QcIP99fVbue7Io6mli/OEFQvnK4njo3PXlCKJdd0qujyjt7OYnXFvjL+L4kLMpWCoDNJB1PEbqLeqI6PIZt7pLT8tPmZ0GKH0HDd29UdS72vHfmF1XrFnU/vqnCJy4rVOyhI7UaUcVFY0ais/lXXa7JMm465kQEOFCGlGC0WnIqheh5g8x1eMmBnXv1KU9c3rpOc2o4neIrXR5wfyHz6Zjj0VRGgwmmTFC2salLgyoMPi32j0OQF8Y4YrVSoOWTVEIFkcyMbG4dn9+KtPz3RFj8eqLLqR0hFGIZuPupn5+Ioh3flXmPgWH30p9GUFM6g+hZKMzDXWIdMwzmj+tF+GSWjvEPu5H7TAaODxCVIS9yievtco5R/p/vW6GvEO83PDW08fsgULzv7S7Y6wPnzVPJRaLD0cdJ0ttcBCXHZokJvbacGi1wlBKf9oMHgPeknHddvjy6e7hYViqTChgHs+lA9vtN69u6fCDWcf+vb5dMVaWlSnjOqVrIcftlK89luj8W3T92mkn0MPH7ldUXlBQyNC1oPY9n+PuzNrEFPPMrm+7IfMdyLRV0nmV8/iZb06Oj67RQ5Xo8tYYoRjB120RmCFPnbc8faUr+mvT5TeeYnAzFFCPnJs4z3h9NhDC9v/SRtUxLoquRnfd9wzntqajqABD0rO+q9BJaK8Dt8jnI/FNuqt4ifzoMEvH5napEGTRVPSkA2CgjIw8z5NR1vB7N81mNe617NuaaWvCEFv1TB63HV/R9FTm5UQEHVoHT+Sj3Sl56L+PgMG5x7wOLeagN0DltP8ECpnqI6K7teXIe06fa0jdrbvfEeAcIaWi0sx9P3dNC8QBMhNiRmuzUrf3c3h4TjNxBM6DGdUSGnrY53TvNkqfNn2z0RVXZuZ7K8NVXTS6IkUKcGNGqKjoxoV/gWOwaPkRAL8toRgEU/9JaNCvaDl/NVyGjL4y+v3QkvqP6HA0BewtjdJYVklz3BwS+QLtTafrbNZZm1xVZcRLLNYOetqeCGF7C8szRPPi26aLaIaegORQZ9ZrsSW5zTFLqs/QX4JlJjiTqI4igzLUZGNfn0Sr+Fp0YXzbvorVcXj+wNWRL1KPmluN9N60Y35k1133M6uMviOCaJkMmeVMxgDlyOkLSUGP/ttTPOtTNCR+e7Rc1IGRUVPI3tDX8zgoRb3xtbeJdRRH5lqauTOjRD6CZOVD9PfwaPVlqCbZyKQ3x8tFpixBbbv69S+pKoVLAnx7/QgPKkKmnYHKI4flazb5hpE9Alnah9vfa208LWK3baQLelXTkKyHP+9DlPQBAt/0YU8IkqJXFcrPDUMntvBt6TWphMSkmmIUj8BUtoYNRz8dl9LD/fonghCg2J9Gi8aAOBbUM9kv2xj7QDJf/vpwpcf4rNGZC2GmH2gk/aQ/y+VNHeIBvGOi7mLxk8KQxSHmfc7yyNJVGXEByq/PQEeT4PDi4rbqdvTLdU+BW193jGmPTEg7pSp+Utn/RIoRU2Ws9Vw83xao8+bSSxrERsQu1Mf9DGd04LKIKWTu+SmfUzVZVik2KFTnB4wd+f9a5NSekbXwbeJ0Cf34mkdghL/sP6+RvbQKULpkQHbvUDfS3do0jmzjOhyn/S3/uOHBpADnqtootV165PF56xetifniGec3r+PKevcTC/Y0YVV82o2t3s9ismWqUlT8ZMATXID+PzrZJZLs0zg1K2AIUk/WwT3hGXCJGtO5FflSCST3l6yCBpfHIxVretvtNFWkoviMuS1oZGtN0mRVnGcQePxCuv56NFVRAIS/k0QBMtAKkujzBdif8/HuyVi34XqyCVRCHmD0mCU2GM7Rkkrmsp/alUK5re4fyidNyf8mXFHUwF2LdwvTnp+EFdYM/n8kznxSCAxoH9x/5YVsfOry/cns8Qs2wPA2f39NljD9ukoNZxMr5hTYy3g9JkF9SxCT6Vxb+5+SUEBPCF2GpxjrUDQ6d8DxUeh8cn/5IJlY52brGfKU7om0NblvvgY/+BYDaEpnncX4HWUHE00aWO5oIz2YRXdWpDGRfEb5SFXvjOas3bNR4Hl+7YYZvv912+m4PFm4SKn220hehG+BwhL+CC/uWTRRDSKDOjnMPUfj670ncCx1OtiW7PWLYZNRTWHwIUW1Go+aIKx0I5OPrUSJRR/HcTccBkQIvjTDf2+VcxMtG8YCVAR+SxkLUZtCJVHQ31q+zlYXzpDkVYsgdLqda38MXF1N6+9Jj7yEBcBysvNjolDkFhsz1qTrymJnAqzteRA4DENH97QRqHQLwQxHIbhqrSR+eSh1ZXEBxPzwOxxA7buwbu4nJ0FOH4aVjkSvyGhRnGkSjayUXmVVSZILJAYkxv6bbfVmftLkF+i3JEFOV3Z/lABneSYUmdyREytFIVgJZy/isInz4H6BOOmtZuh8OZzZG6/X0ngLO4WxcZTrGYbPoiwefSCtGuuAU/JHHOaVSJzpLY2EhTv7NfEAdHeputzBrtsrmNWihFdMOC5FC+4Lmxy5uKn8xujCqt17+BhB2ISeevwB5lDIjrVi3T3EUV2fyNu4UCF42t499XAbtcgEvtgzyPFattMlTbkl5Et7qhhXj4xHgVoZUTmP5xo5EZSaXLXIGppFfMzeskNOoLxHv60nFpOiVK4QqdFeGfXMomUkxnd+fTUR81qShRxXPdC+hQjyRP1tqYoLN/cP9k0u0a10w8vH71nKQT7fYcncUBJc5xp0uyKXTG+Q8vaOZyq5fU+J66Ru2gwmXneDPi2fqpBOdGOwFReEX65dmWf5eyKi5EWCF55alLsJCPRUl5dO2j4EDEOlJbSF9i/a/FeaT1njL8u5JfyCGvBkCZllMO8Iaa+i08JU/ZLUEDvvO7zZaoVYojLk5NRrzLfYnrBd1BxOxzg9qxYJVlajmlGes0p8Yy5V+4g48nSRwwaK+XKv7fKuWIWRpXn/bKeUKjq0lRV4cm+Z0z70Gky6KhtTo1BYi9czQcj0IhKihEXKqVQEKXd2VlIPMbCi3nlxHQRyoRSrsQBccElhECnhjRPcQZKtc25dctP5A0HjRCu1Gvf9wgi05tovc93o+rT02/Sjql49RbwViHlv7kALCEQco3ZrsPgrIIfuFlvCbJEcdOG7QGNVSNdGEZc0/U09q9xefpPHfGE1SrKW3vm0z7qVhHXedLUzYhueok5SQbxeRDBBkdc6xrRAPE4LLB0vKXcf13JKv8UCM5QUWH/mUg0IHjs+keYB0Xv22EeVxByf+7YNYFddrbhOQ96exkVo066i5/1tzN3imbEebppwqZ3oMPNCmkQOTgd1cDfIvEiUTkMOCOe0TN31DcRfrxCK7UTIhXms6XKKtV1318dxfMs0Nxx2AnPpBc5xwFkl4wVYjKYugNBP4JtW0lTvCrPzRRb2kJqWNZKW45q5c6j5W2CP24BfNAORTNNYG8gimq6YXdd7vKSEmDs7z2vayu5dp+pcNRni4WoEQlPr2jkHLMb5WlftwrZlDj+ew3pSZvaTwpqpJWThdUseorsYjm5smwopTXtfJod8VREm4Y4ff12zsheV+DTX09zWXXt6qR5dkOe2XsfFrA4UIqfQ8xv9NLRZXmef6+TqzFYvHulqnfkd6jlNFFrgHkFP0HOC5iSAfuyfqtAqp+vHpJ/jX+adE928ysi4J9plx9WZxV2k3b7M1A7NqMohhGMeL5zxOvPUMr6hVFUY2WfGf62c/bzb2lpg88Oll0PHRJ5aa8cIpaXcZgDCJy71+qhLDJFPeU4TLHCSR+Sst6BC+u2E+Z/0+nNy27e4vezyNO+GVeO94grqGhOvIKQ+gbiA1iIKa41BoPMn08j/nXaA2hkcbj6epBBnEPdWIdeO9U0R2VigSD+BY2cbgbMBIdtHA9nPuCjk0FqLEuW4ZgQ3SDugv85XAHMVKPaUzAEg0s6n1vdXR0CBdmzYWh7CvgNmtX/tU502Eg/p8Nn3faQkPOTcUGFfZlJGrLbDJqbXRzneXmtmOLtmSO6tIdDEfYNqylWTgLGw7cQN121n7MnwCqdXHmU0MXB2qqRacw5QYFfMUkY+g01S2ZFP7oxqbvkYYiyRtUUzuymkctD71b45pnhw+x15BmYQ7z88fmYV5VucRN3DClkmBgvY1elLMwwL8L1iKbPoC4wE/GY2spFM0Boj21PYsJ9y0Hr28m87gZVj44vwuNfU7xhkWhj2suj5cRGlFDbVupO3ACVN4ZkRrr7kMqzvFu48zCXPlUXUKfYoZk3B3Kt/unlvRlMR0lL0BrqAdxt6LeYBROb4ONRLdE0fUzyQECxEp/V5OJ02J6B9l+pzGV+mCU7pE6LNIhz76ocBhShutvPjRmYF4Nu1eg7MmC5S30D0DDahBj7sWLPNlJV2ktCupKRe3AJ6UpgsjEf79LYL0hutkanehUc+qBR3Z1YGe2OC8R+oddDycLxXrLnGp/useFqAgOL27buSMTlcX2oReDnJRMP4zibh50MNcnKrrwWbgOUUnaiuT7vm3FUHmWR3G735+m/ZRyEFe0HZOI+yBJoV6Y4Y/XhZu0w5R5cqF5StvTce8g/ySMo2oVnF/cyJNVdny9yjOFM6Dmh4tK5+t14dtkdM8fcl3LfYPgH8yZGvTsr5H7Cyq0dZdE+oeVgiHXFLggXo8DgzjvxRFBKkGIi62OyIm/gP9dWFsqw/iEDzYwy7cOZDBQdnhqLu3wUSW1Qfa9otFN6ny/rn8fDvyCFn5WTomZUtXYzs/ajKwOdAOVRSm+F0BgZy9Pgi1zL+Vpu1PTnMT6dZUmf+r4z5ZCBxv0JaqP0EKJopNdtp+eW3O7qy4ZDFy8f3Cd5M8JNe+FruE4ka8fFzyridg0nqzyOh7at4700iV6jZPdHnYvBt+1e+gLi2cD5NAbwZ5aze5IUuN/wt6clOo0GaHcWPNe2yTBdDDzmjXTbqDk8318QfoOUpktg6dEggptdxZSv7A8zX3QDirdXPfbVM436Np23S6OfUx1XKqa0RIjFnwqoFye98m+9r7cATOJT5njn6a8zvCo8ro2hj7tkrTdd5q71CKeP518ss7xvL9urGZ0GvWytacCxZ1AIvwCZ53fdXhHa17DitIwc/leDE47U4tImWenxSvZA3ukYNUQqqapImbXTJU6exSuGUPo6rox/MswAhktsc16hth5kUPdoiFBEayakkcyCH3J15lJ4yE4mVeO0X2s1nA8Q3wvstb1qi04+iHdSbI2eR93ybIVXbZ808Lf0TjtKn8bXDYsDtMa13rlJCqTjST569jzgagVd5IEQF3PKW/IL8qlGIpoeN6K47+6KN4weBYKR8a2aLlR40bOhZL8ZvUxKzA0a/16266qxGQG6EnN1tvJ4c7INL+0wIiHDkryYEa0F/31EMk7slxTHMbeHiRfuIX9ztLPoiCwhTLSq5OmJW6q7anOSqGjJCp0Jc/EjtBTCq9m3Ie4HtXWesfr4MqOX7cEH3ldndFvrW0os6xCXPJB7ocTJkUpSb86jvPHRKW9NHQXcmbuzfE6XcRNMYeo3r5WC+gIkDj8UiXZHaobKC+yZbovDy3yRusLiZcPNk/CW2M9Rn0Wy1id0rjtK1Y5Dd00xqSYhMg9/Ef3eqQF8DLADR/BteJ1SMYaElTEYXJWRc9DUd0rz7tWFeAvJQRlAc7LcEj+EXB89PsAtSLcU0z7XEhsvf2AgpoSVmYYrF8cLP5PkMm/1cimwW2pteP5DDUvJmqOUG0OaD6RE0T7ses9OuRCc+u2MnS0dFkooMZYFl5Gjq4S6Snn849TV1F/UQoChkVfCiXpMukPTmr8BTIKfiRlkxredJs7IpYELZiufcwa+HohavmcK3GI6ehPcPGYBvV4PpMNnu8r956WWZ3HexHUcyy0WLjvEOBvFPPXR3L+ClXLmhq0eRTOiuA4QvPBO0GFG29ca/I9HLVeHAh/ZIZbKHD40CmumQhG2FwB5YJDD1UcgDbbQkCVNTP7CFU7NS9fanE0QtG/k7L7Hi0kY7vdOkZQ+nQRX4H7yKjMHmUzGKbtbilG6ZbjR8YCT/dUyogkUwYxmlgVeNNQnBe/UMeknebRFzoyI67TtqpgUvvq3RSXUe+QBtj5/9hU8wmbSUNfJQj9uqzPjhQWpEJml7z5mqz4KUuXPLSVpGaAkFme+tVvOvBkGIyYZ0SpkYNxBHF1OoXYcn4zFb/qEu3+yqJS4nNK5We25hMfcd/bjQ7dmMZcOz+80fznZHVwcuYuksrZTwq6Ype1hWFHAFVmA11vI6lkeJAno8N+KGA/oXBxvkyiW7M7wdzGWKcHe/XEUyU6unIaaoAxH6h68W4Xh3T0WrKqGo7JLL5mnf/trO3L8BjWmdNS98urMounAxGcmnOYtrvQ15wY9dxgmIv1Cjd7zNPx3sbMDDWKs1JVbABrcbKKGrJ/eUbhxbnXv0f6LKa72CA7a6nzWK4qiQL+2DcM6lGr5zV0qSW00UL10TRV2uAQnMmgdCEzbMsau7AhjHHontKesUs7xg4R9ZKd8t+hEfnyJ53XviCqzpsoQB9jo7cOODu635IzGILU8a+2WyBXFwTP4uRO/XSQxgeFajglRllXEVEW7a0tXn8nI0xV4EMRLbEDPh8JSvqTWYznuaywmJUXyojx/s2MKWHFHQrtAjbCxSVbSwtp7Ip45MVsPZxP8/DYRn/wjO0KQrpSUD5f+D5qkClSB6bid/VDW++Nc6JAviuqoS1eptp2ZsKPYsUFLsssmdK9Kub7K7QhJwpNSbLKLVQwUBMUlPmYcj+n/9Ih14xyHHZ9Kp+CnxTnxb1HDHlTt80Jx65DQjdgts1TCEnxtTU/R+DSd/O7eGiDt8QRyS3kazv/bNLiuTJ4/Go9NeNZUzHpoe6IC4uWX3NDXRjZwzDUDi7+Or8g1FC6W4g40smRwlXoKayYHhxZyr3dNZpLdYN7endIQh9MzWRP9Fs0i+2rwxfdHX9L7ihErYhwrEQVqEzflibrTXOksA4lBFx2jsmrvLnNVgLdlo5uUuIuOM/CCGfmmKs2scHnUA319ynSLLWdCQk/vMwDgN2UKOO/zSedwKdHZ/6Mpm6BFV0gb7PM5ylWHZq1TRcwthBZlMnbUVCeck3XQuaNuD9NA2rp/XC1nghke9QTaTfXRdHtpO5S02m58KeUQo+8Nzj9sJulFILo9d2jf0rrCeFrVN1TkNY9oOpZTT2CFNUr6LzG0eTFqfi2sQQjIvfT7IA69S/q9k7UrZ3oJMOPct7dTJ9095CTu2WQyDmpr/Wwd9P5+bRl+aKV1F+g66RdqC+Hz4JxSy6NKvjemLRV9h/8BWWvvrjdDSdtcAurUKvAcm6L9XbflhXiXOd2G7Tk96P3YjwcQrLCn3Wa+ybdJr297/y9DYIgejiXblWl8AJ0IdlomAuNFf2jZ2C1vBSHqD+k/r3uWyy17UbTtkF5LD4/zqbmum6z5DL8C69j/dKBVeNj4KmqFwRQPveX13vBzQpuw3n3qlV7bV5nraRB8JmjuNLK4kVtluoh+onRs20W/T8Jmy2eJ614MLs9VNHaene7qVHSC+jHv8YmFQa9Mio2vrr6Fmcq2kP/Uzs5UExiH8jUUf/w5dUqv6Hxpit0n9maTgg6IeyTR9Fe+mUHbRBQLCW+SR1ViXyiXe1hwd7eHXU3hJ0pmFhWUyjFInq9uEfgn0QKK/5UI15k0EZRFLzpLqGq93/DXc4+LcT2GqZ/fS/KSLKfdWW5q7NbxS9VFhnwmF35SySUTKMPPw9DNuU7uNT+sAuircyTY7yJsFf9/coLol5snvebmtv3y4Rw7ts7/Uz8AooU/kJF/xNtstGlWfyuAdQ7Mh33D9CURLdpHf/kgM4nJHfVtFk/7Uz5DTL3/R8E7uk4zze63/+Ylu1VSS//Adj74l6d99Rof3jFymfEL0Ve8hzsmw7Pv6bmD2oI1JLxG7T+Otl0UAT9yVDbv7rh6U9J+hNHOLUosfTXxjKRHpxsRIoXRzXdf5vy/w111ftbMX9HRaeu3t8B9n9Kj13T/wqteWXy9l9Glf/7yN9SUrL9F6b/v5fs4fJPq5X+Oyn5/23K/w/+Juv3OzVRmwAAAABJRU5ErkJggg=="/>
          <p:cNvSpPr>
            <a:spLocks noChangeAspect="1" noChangeArrowheads="1"/>
          </p:cNvSpPr>
          <p:nvPr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881188"/>
            <a:ext cx="33432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116682" y="-18811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12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230982" y="-17287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i.ytimg.com/vi/bo-IQlctih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r="19565"/>
          <a:stretch/>
        </p:blipFill>
        <p:spPr bwMode="auto">
          <a:xfrm>
            <a:off x="167056" y="160338"/>
            <a:ext cx="1435284" cy="113155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6740363" y="5858892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Octubre 2015</a:t>
            </a:r>
            <a:endParaRPr lang="es-MX" dirty="0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96" y="3140968"/>
            <a:ext cx="1741902" cy="1089554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86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94012" y="484687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historia de vida como método de investigación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cualitativa</a:t>
            </a:r>
            <a:endParaRPr lang="es-MX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907704" y="1623770"/>
            <a:ext cx="55446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 smtClean="0"/>
              <a:t>La metodología de historias de vida ofrece un marco interpretativo de relatos personales,  dando prioridad a las explicaciones individuales de las acciones.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El método de historia de vida busca penetrar lo más posible en el conocimiento de la vida del individuo.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227" y="476672"/>
            <a:ext cx="1188168" cy="1394806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54"/>
          <a:stretch/>
        </p:blipFill>
        <p:spPr>
          <a:xfrm>
            <a:off x="4475634" y="5012866"/>
            <a:ext cx="2724150" cy="15491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73" y="1988840"/>
            <a:ext cx="1656184" cy="2038350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43544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279576" y="620688"/>
            <a:ext cx="5202324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63500" dist="25400" dir="5400000" rotWithShape="0">
              <a:srgbClr val="000000">
                <a:alpha val="43137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MX" sz="2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 que justifican el uso de las historia de vida como método de </a:t>
            </a:r>
            <a:r>
              <a:rPr lang="es-MX" sz="24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investigación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66020" y="2276872"/>
            <a:ext cx="5202324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LcParenR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Captar la totalidad de una experiencia biográfica, totalidad en el tiempo y en el espacio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Considerando los eventos desde la infancia hasta el momento presente.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arenR"/>
            </a:pPr>
            <a:endParaRPr lang="es-MX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 Captar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ambigüedad y el cambio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3444" y="3731116"/>
            <a:ext cx="2209800" cy="20669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819400"/>
            <a:ext cx="1524000" cy="168972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409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34762" y="2647652"/>
            <a:ext cx="4572000" cy="20774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AutoNum type="alphaLcParenR" startAt="4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Captar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visión subjetiva con la que uno mismo se ve a sí y al mundo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AutoNum type="alphaLcParenR" startAt="4"/>
            </a:pPr>
            <a:endParaRPr lang="es-MX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e)    Descubrir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claves de interpretación.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907704" y="620688"/>
            <a:ext cx="5688632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63500" dist="25400" dir="5400000" rotWithShape="0">
              <a:srgbClr val="000000">
                <a:alpha val="43137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MX" sz="2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 que justifican el uso de las historia de vida como método de </a:t>
            </a:r>
            <a:r>
              <a:rPr lang="es-MX" sz="24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investigación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4725144"/>
            <a:ext cx="2466975" cy="1847850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88480"/>
            <a:ext cx="1872208" cy="16002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9449" t="20152" r="14952"/>
          <a:stretch/>
        </p:blipFill>
        <p:spPr>
          <a:xfrm>
            <a:off x="7229922" y="2691532"/>
            <a:ext cx="1728192" cy="1597148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14300" prst="hardEdge"/>
          </a:sp3d>
        </p:spPr>
      </p:pic>
    </p:spTree>
    <p:extLst>
      <p:ext uri="{BB962C8B-B14F-4D97-AF65-F5344CB8AC3E}">
        <p14:creationId xmlns:p14="http://schemas.microsoft.com/office/powerpoint/2010/main" val="255251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31640" y="523875"/>
            <a:ext cx="645080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000" b="1" dirty="0" smtClean="0"/>
              <a:t>Elementos a considerar en la totalidad de una experiencia</a:t>
            </a:r>
          </a:p>
          <a:p>
            <a:pPr algn="ctr"/>
            <a:r>
              <a:rPr lang="es-MX" sz="2000" b="1" dirty="0" smtClean="0"/>
              <a:t>biográfica</a:t>
            </a:r>
            <a:endParaRPr lang="es-MX" sz="20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625852" y="1412775"/>
            <a:ext cx="6978596" cy="47089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lphaLcParenR"/>
            </a:pPr>
            <a:r>
              <a:rPr lang="es-MX" sz="2000" dirty="0" smtClean="0"/>
              <a:t>Las necesidades fisiológicas</a:t>
            </a:r>
          </a:p>
          <a:p>
            <a:pPr marL="342900" indent="-342900">
              <a:lnSpc>
                <a:spcPct val="150000"/>
              </a:lnSpc>
              <a:buAutoNum type="alphaLcParenR"/>
            </a:pPr>
            <a:r>
              <a:rPr lang="es-MX" sz="2000" dirty="0" smtClean="0"/>
              <a:t>La red familiar</a:t>
            </a:r>
          </a:p>
          <a:p>
            <a:pPr marL="342900" indent="-342900">
              <a:lnSpc>
                <a:spcPct val="150000"/>
              </a:lnSpc>
              <a:buAutoNum type="alphaLcParenR"/>
            </a:pPr>
            <a:r>
              <a:rPr lang="es-MX" sz="2000" dirty="0" smtClean="0"/>
              <a:t>Las relaciones de amistad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arenR"/>
            </a:pPr>
            <a:r>
              <a:rPr lang="es-MX" sz="2000" dirty="0"/>
              <a:t>La definición personal de la situación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arenR"/>
            </a:pPr>
            <a:r>
              <a:rPr lang="es-MX" sz="2000" dirty="0"/>
              <a:t>El cambio personal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arenR"/>
            </a:pPr>
            <a:r>
              <a:rPr lang="es-MX" sz="2000" dirty="0"/>
              <a:t>El cambio de la sociedad ambiental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arenR"/>
            </a:pPr>
            <a:r>
              <a:rPr lang="es-MX" sz="2000" dirty="0"/>
              <a:t>Los momentos críticos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arenR"/>
            </a:pPr>
            <a:r>
              <a:rPr lang="es-MX" sz="2000" dirty="0"/>
              <a:t>Las fases tranquilas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arenR"/>
            </a:pPr>
            <a:r>
              <a:rPr lang="es-MX" sz="2000" dirty="0"/>
              <a:t>La inclusión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arenR"/>
            </a:pPr>
            <a:r>
              <a:rPr lang="es-MX" sz="2000" dirty="0"/>
              <a:t>La marginación de un individuo en su mundo social </a:t>
            </a:r>
            <a:r>
              <a:rPr lang="es-MX" sz="2000" dirty="0" smtClean="0"/>
              <a:t>circundante</a:t>
            </a: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340" y="2564904"/>
            <a:ext cx="2367855" cy="174307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0525" t="9282" r="8155"/>
          <a:stretch/>
        </p:blipFill>
        <p:spPr>
          <a:xfrm>
            <a:off x="107504" y="1556792"/>
            <a:ext cx="1505601" cy="164177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63881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75656" y="462810"/>
            <a:ext cx="6192688" cy="13460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Captar la ambigüedad y el cambio, lejos de una visión estática e inmóvil de las personas y de su proceso vital lógico y racional. </a:t>
            </a: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historia de vida intenta descubrir: </a:t>
            </a:r>
            <a:endParaRPr lang="es-MX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75656" y="2132856"/>
            <a:ext cx="59046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Todos y cada uno de los cambios por los que a lo largo de su vida va pasando una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persona.  </a:t>
            </a: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ambigüedades.</a:t>
            </a: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faltas de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lógica.</a:t>
            </a: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dudas.</a:t>
            </a: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contradicciones.</a:t>
            </a: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vuelta atrás que a lo largo de ella se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experimentan.</a:t>
            </a:r>
            <a:endParaRPr lang="es-MX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037" y="3212976"/>
            <a:ext cx="1612613" cy="146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6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7624" y="449287"/>
            <a:ext cx="6840760" cy="10479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Captar la visión subjetiva con la que uno mismo se ve a sí y al mundo. Esta visión subjetiva revela la negociación que toda vida </a:t>
            </a:r>
            <a:r>
              <a:rPr lang="es-MX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requiere, es </a:t>
            </a:r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decir:</a:t>
            </a:r>
            <a:endParaRPr lang="es-MX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63688" y="2132856"/>
            <a:ext cx="4572000" cy="23221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Cómo interpreta su conducta y la de los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demás.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Cómo atribuye méritos e impugna responsabilidades a sí mismo y a los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otros.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4452015"/>
            <a:ext cx="2581275" cy="17716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2204864"/>
            <a:ext cx="1693168" cy="1643869"/>
          </a:xfrm>
          <a:prstGeom prst="rect">
            <a:avLst/>
          </a:prstGeom>
          <a:effectLst>
            <a:softEdge rad="63500"/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1802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99692" y="476672"/>
            <a:ext cx="5544616" cy="53347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perspectiveAbove"/>
            <a:lightRig rig="threePt" dir="t"/>
          </a:scene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s-MX" sz="2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Descubrir las claves de </a:t>
            </a:r>
            <a:r>
              <a:rPr lang="es-MX" sz="24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interpretación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es-MX" sz="2400" b="1" i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Consiste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encontrar el mayor número de fenómenos sociales de ámbito general e histórico que sólo encuentran explicación adecuada a través de la experiencia personal de los individuos concretos.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lecha abajo 3"/>
          <p:cNvSpPr/>
          <p:nvPr/>
        </p:nvSpPr>
        <p:spPr>
          <a:xfrm>
            <a:off x="4391980" y="1772816"/>
            <a:ext cx="360040" cy="72008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77" y="500526"/>
            <a:ext cx="1872208" cy="1761675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006" y="5172075"/>
            <a:ext cx="2705100" cy="156929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18687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27784" y="692696"/>
            <a:ext cx="4572000" cy="9144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papel del investigador en las historias de </a:t>
            </a:r>
            <a:r>
              <a:rPr lang="es-MX" sz="24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vida debe: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835696" y="2204864"/>
            <a:ext cx="64807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Dejar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relatar la vida tal y como se la exponen. 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Estar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siempre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alerta.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ceptar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posibilidad de que el sujeto falsifique intencionalmente el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relato.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ceptar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posibilidad de que el sujeto intente dar una imagen coherente de sí mismo o socialmente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aceptable.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941168"/>
            <a:ext cx="2619375" cy="1743075"/>
          </a:xfrm>
          <a:prstGeom prst="rect">
            <a:avLst/>
          </a:prstGeom>
          <a:effectLst>
            <a:softEdge rad="63500"/>
          </a:effectLst>
          <a:scene3d>
            <a:camera prst="perspectiveRelaxedModerately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48680"/>
            <a:ext cx="2213214" cy="1472793"/>
          </a:xfrm>
          <a:prstGeom prst="rect">
            <a:avLst/>
          </a:prstGeom>
          <a:effectLst>
            <a:softEdge rad="127000"/>
          </a:effectLst>
          <a:scene3d>
            <a:camera prst="isometricOffAxis1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55238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15616" y="692696"/>
            <a:ext cx="7272808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Criterios que determinan la adecuación descriptiva del investigador, al establecer su interacción con el sujeto entrevistado: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286000" y="2427188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persona historiada debe ser considerada como miembro de una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cultura.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 de reconocerse el papel de los otros significados en la transmisión de la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cultura. 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5013176"/>
            <a:ext cx="2695575" cy="16954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87385" y="3911924"/>
            <a:ext cx="314325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3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15616" y="692696"/>
            <a:ext cx="7272808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Criterios que determinan la adecuación descriptiva del investigador, al establecer su interacción con el sujeto entrevistado: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979712" y="2348880"/>
            <a:ext cx="532859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Hay que especificar la acción social misma y las bases de la realidad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Reconstrucción y seguimiento del hilo conductor que relaciona, a través del tiempo unas experiencias con otras en la vida del actor.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Recreación continua y simultánea de los contextos sociales asociados con la persona y su acción social.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02003" y="3942999"/>
            <a:ext cx="3143250" cy="133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6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97882" y="2389521"/>
            <a:ext cx="6480719" cy="286232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La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parte de las transparencias ponen de relieve los temas principales de los contenidos en las “notas resumidas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tanto que las ayudas visuales sirven para ilustrar las exposiciones. Al comienzo de la sesión de trabajo, se entregara a los estudiantes los impresos de las transparencias que serán utilizadas.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37930" y="727735"/>
            <a:ext cx="5000625" cy="88267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GUIÓN EXPLICATIVO PARA EL EMPLEO DEL PRESENTE </a:t>
            </a:r>
            <a:r>
              <a:rPr lang="es-MX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endParaRPr lang="es-MX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Resultado de imagen para profes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profeso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317" y="5085184"/>
            <a:ext cx="1804567" cy="125447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51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10985" y="905815"/>
            <a:ext cx="60276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i="1" dirty="0" smtClean="0"/>
              <a:t>La persona historiada debe ser considerada</a:t>
            </a:r>
          </a:p>
          <a:p>
            <a:pPr algn="ctr"/>
            <a:r>
              <a:rPr lang="es-MX" sz="2400" b="1" i="1" dirty="0" smtClean="0"/>
              <a:t> como miembro de una cultura</a:t>
            </a:r>
            <a:endParaRPr lang="es-MX" sz="2400" b="1" i="1" dirty="0"/>
          </a:p>
        </p:txBody>
      </p:sp>
      <p:sp>
        <p:nvSpPr>
          <p:cNvPr id="3" name="Flecha abajo 2"/>
          <p:cNvSpPr/>
          <p:nvPr/>
        </p:nvSpPr>
        <p:spPr>
          <a:xfrm>
            <a:off x="4440093" y="1808820"/>
            <a:ext cx="28469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1765494" y="2707036"/>
            <a:ext cx="632283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Es decir, como alguien que desde su nacimiento ha entrado a formar parte de una cultura y que el pasado, presente y futuro los capta como parte del conocimiento de sentido común a través de los esquemas interpretativos de ésta.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04353"/>
            <a:ext cx="1872208" cy="158830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94993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33464" y="2930418"/>
            <a:ext cx="54726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decir, destacar el papel de la familia, los padres, los líderes de opinión, más concretamente a través de la “relación nosotros” desde la que capta el mundo social y se tipifican sus contenidos.  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83768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Reconocer el papel de los otros significados en la transmisión de la cultura</a:t>
            </a:r>
            <a:endParaRPr lang="es-MX" sz="2400" b="1" dirty="0"/>
          </a:p>
        </p:txBody>
      </p:sp>
      <p:sp>
        <p:nvSpPr>
          <p:cNvPr id="4" name="Flecha abajo 3"/>
          <p:cNvSpPr/>
          <p:nvPr/>
        </p:nvSpPr>
        <p:spPr>
          <a:xfrm flipH="1">
            <a:off x="4517740" y="2109049"/>
            <a:ext cx="504056" cy="6718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576" y="5013176"/>
            <a:ext cx="2272384" cy="151216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690630"/>
            <a:ext cx="2628900" cy="174307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2651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57400" y="2708920"/>
            <a:ext cx="61926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Esto 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es, especificar las expectativas básicas, los postulados elementales que se dan por supuesto en la conducta, los criterios centrales con los que se define la situación y se orienta en ella el actor. Los valores centrales, los códigos de conducta, los mitos, los ritos, contada racionalmente subyacente que se les atribuye.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11760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Especificar la acción social misma y las bases de la realidad social</a:t>
            </a:r>
            <a:endParaRPr lang="es-MX" sz="2400" b="1" dirty="0"/>
          </a:p>
        </p:txBody>
      </p:sp>
      <p:sp>
        <p:nvSpPr>
          <p:cNvPr id="4" name="Flecha abajo 3"/>
          <p:cNvSpPr/>
          <p:nvPr/>
        </p:nvSpPr>
        <p:spPr>
          <a:xfrm>
            <a:off x="4553744" y="1965033"/>
            <a:ext cx="378296" cy="5998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215" y="1180361"/>
            <a:ext cx="2466975" cy="1857375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7881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03648" y="1052736"/>
            <a:ext cx="6574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Reconstrucción y seguimiento del hilo conductor que relaciona, a través del tiempo unas experiencias con otras en la vida del actor.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lecha abajo 2"/>
          <p:cNvSpPr/>
          <p:nvPr/>
        </p:nvSpPr>
        <p:spPr>
          <a:xfrm>
            <a:off x="4572000" y="2204864"/>
            <a:ext cx="50405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1907704" y="3205425"/>
            <a:ext cx="5832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Consiste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la significación de unos hechos para el comportamiento posterior y las expectativas y objetivos de futuro como hitos marcadores de la conducta a lo largo de la vida. 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587897"/>
            <a:ext cx="2019300" cy="22669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72360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67744" y="3356992"/>
            <a:ext cx="5256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Es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decir el contexto no puede disociarse de la conducta, puesto que no sólo la condiciona, sino que sirve de clave interpretativa para su comprensión.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627784" y="7647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Recreación continua y simultánea de los contextos sociales asociados con la persona y su acción social</a:t>
            </a:r>
            <a:endParaRPr lang="es-MX" sz="2400" b="1" dirty="0"/>
          </a:p>
        </p:txBody>
      </p:sp>
      <p:sp>
        <p:nvSpPr>
          <p:cNvPr id="4" name="Flecha abajo 3"/>
          <p:cNvSpPr/>
          <p:nvPr/>
        </p:nvSpPr>
        <p:spPr>
          <a:xfrm>
            <a:off x="4711166" y="2354372"/>
            <a:ext cx="508906" cy="7865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6699"/>
            <a:ext cx="2232248" cy="1845670"/>
          </a:xfrm>
          <a:prstGeom prst="rect">
            <a:avLst/>
          </a:prstGeom>
          <a:effectLst>
            <a:softEdge rad="127000"/>
          </a:effectLst>
          <a:scene3d>
            <a:camera prst="isometricTopUp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5013176"/>
            <a:ext cx="2143125" cy="1728192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3346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11760" y="692696"/>
            <a:ext cx="4572000" cy="13392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Aspectos que encierran el contenido básico de una Historia de Vida: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51720" y="2492896"/>
            <a:ext cx="6120680" cy="2782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dimensiones básicas de su vida. </a:t>
            </a: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puntos de inflexión o eventos cruciales en los que el sujeto altera drásticamente sus roles habituales. </a:t>
            </a: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procesos de adaptación y desarrollo a los cambios lentos o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rápidos.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9560" y="4908149"/>
            <a:ext cx="2762250" cy="16573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241334"/>
            <a:ext cx="1547664" cy="1581150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9232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63688" y="692696"/>
            <a:ext cx="5472608" cy="1569660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MX" sz="2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Técnicas para contrarrestar los factores de riesgo que se pueden dar en la transmisión de la información biográfica:</a:t>
            </a:r>
            <a:endParaRPr lang="es-MX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43608" y="2780928"/>
            <a:ext cx="63367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técnica de la confrontación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ctr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técnica de la ruptura</a:t>
            </a:r>
            <a:r>
              <a:rPr lang="es-MX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4596810"/>
            <a:ext cx="2682999" cy="18478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85190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91679" y="692696"/>
            <a:ext cx="6552729" cy="830997"/>
          </a:xfrm>
          <a:prstGeom prst="rect">
            <a:avLst/>
          </a:prstGeom>
          <a:effectLst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Técnicas de registro de datos para las historias de vida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987824" y="2204864"/>
            <a:ext cx="3381054" cy="2459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Registro básico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Registro temático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Registro logístico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Registro complementario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924" y="4869160"/>
            <a:ext cx="2981325" cy="15335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988840"/>
            <a:ext cx="1994073" cy="17145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0468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22447" y="3154649"/>
            <a:ext cx="4572000" cy="16749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relato único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relatos paralelos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200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relatos cruzados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14617" y="764704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AUTORES: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691680" y="1844824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J.J. PUJADAS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(Las clasifica según el número y forma de utilizar los relatos)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49123"/>
          <a:stretch/>
        </p:blipFill>
        <p:spPr>
          <a:xfrm>
            <a:off x="2555776" y="4941168"/>
            <a:ext cx="4173606" cy="14668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1881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14617" y="764704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AUTORES: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979712" y="2348880"/>
            <a:ext cx="4860032" cy="2380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 el objeto: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Socio-estructural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Socio-simbólico</a:t>
            </a:r>
          </a:p>
          <a:p>
            <a:pPr lvl="0" algn="ctr">
              <a:lnSpc>
                <a:spcPct val="150000"/>
              </a:lnSpc>
              <a:spcAft>
                <a:spcPts val="100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número de relatos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414617" y="1737535"/>
            <a:ext cx="1596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u="sng" dirty="0" smtClean="0"/>
              <a:t>D. BERTAUX</a:t>
            </a:r>
            <a:endParaRPr lang="es-MX" b="1" u="sng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4149080"/>
            <a:ext cx="1524000" cy="2016224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0592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766993" y="730443"/>
            <a:ext cx="2238113" cy="5533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OBJETIVOS</a:t>
            </a:r>
            <a:endParaRPr lang="es-MX" sz="28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691680" y="1772816"/>
            <a:ext cx="59757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Conocerá el marco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epistemológico de la investigación mediante historias de vida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Identificara las características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 las historias de vida.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Reconocerá las bases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metodológicas de las historias de vida.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Identificara los problemas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y limitaciones de las historias de vida.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5" t="13856" r="4082" b="9886"/>
          <a:stretch/>
        </p:blipFill>
        <p:spPr bwMode="auto">
          <a:xfrm>
            <a:off x="7667391" y="2708920"/>
            <a:ext cx="1225089" cy="149629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17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14617" y="764704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AUTORES: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267744" y="2060848"/>
            <a:ext cx="4572000" cy="24365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s-MX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SARABIA</a:t>
            </a:r>
            <a:endParaRPr lang="es-MX" sz="16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Historia de vida total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Historia de vida temática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200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Biografía preparada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1772816"/>
            <a:ext cx="2143125" cy="2133600"/>
          </a:xfrm>
          <a:prstGeom prst="rect">
            <a:avLst/>
          </a:prstGeom>
          <a:scene3d>
            <a:camera prst="isometricOffAxis1Left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149080"/>
            <a:ext cx="2200275" cy="20764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6129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971600" y="2348880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39952" y="1412776"/>
            <a:ext cx="4248472" cy="312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RELATO ÚNICO: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centra su estrategia en la investigación de un caso único, que sirve como representativo o típico de la problemática o situación general que trata de abordar.</a:t>
            </a:r>
            <a:endParaRPr lang="es-MX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44008" y="692696"/>
            <a:ext cx="4050196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J.J. </a:t>
            </a:r>
            <a:r>
              <a:rPr lang="es-MX" b="1" u="sng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PUJADAS</a:t>
            </a:r>
            <a:endParaRPr lang="es-MX" sz="16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49123"/>
          <a:stretch/>
        </p:blipFill>
        <p:spPr>
          <a:xfrm>
            <a:off x="1331640" y="4752665"/>
            <a:ext cx="4173606" cy="14668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660" y="853134"/>
            <a:ext cx="1728192" cy="120771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62286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35896" y="1052736"/>
            <a:ext cx="48600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RELATOS </a:t>
            </a:r>
            <a:r>
              <a:rPr lang="es-MX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PARALELOS: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Utiliza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autobiografías en el estudio de unidades sociales amplias. Se trata de recabar una muestra amplia y representativa de relatos biográficos, a partir de los cuales poder realizar comparaciones, entrar en detalles diferenciales según distintas variables establecer categorías o tipos de individuos según su problemática, comportamiento…, y establecer generalizaciones, cuestión más complicada en los estudios de caso único.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27584" y="2707214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716016" y="544905"/>
            <a:ext cx="17363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J.J. PUJADAS</a:t>
            </a:r>
            <a:endParaRPr lang="es-MX" sz="16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93096"/>
            <a:ext cx="2381250" cy="163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5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27584" y="2708920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35896" y="1364929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MX" sz="20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RELATOS CRUZADOS: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Consiste en hacer converger los relatos experiencia personales hacia un punto central de interés, hacia un tema común, del que todos los sujetos han sido a la vez protagonistas y observadores externos, por ejemplo la experiencia migratoria.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053709" y="548680"/>
            <a:ext cx="17363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J.J. PUJADAS</a:t>
            </a:r>
            <a:endParaRPr lang="es-MX" sz="16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53" y="4221088"/>
            <a:ext cx="2466975" cy="18478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1028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99592" y="2348880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707904" y="1903373"/>
            <a:ext cx="46085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SEGÚN EL OBJETO DE </a:t>
            </a:r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ESTUDIO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</a:rPr>
              <a:t>Investigadores socio-estructurales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</a:rPr>
              <a:t>e investigaciones que se centran en los aspectos socio-simbólicos. </a:t>
            </a:r>
            <a:endParaRPr lang="es-MX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4788024" y="908720"/>
            <a:ext cx="1736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D. BERTAUX</a:t>
            </a:r>
            <a:endParaRPr lang="es-MX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29" y="4365104"/>
            <a:ext cx="2466975" cy="18478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1847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39952" y="1196752"/>
            <a:ext cx="4320480" cy="5024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MX" sz="20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 EL NÚMERO DE RELATOS: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aquellos que se basan en un relato único (estudio de casos), o incluyen casos pero aislados unos de otros; y las investigaciones que recogen un elevado número de relatos de vida recogidos en un medio organizado por el mismo conjunto de relaciones socio-estructurales. Por razones de tiempo y operatividad, suelen ser menos extensos que los relatos de caso único.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71600" y="2564904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431909" y="620688"/>
            <a:ext cx="1736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D. BERTAUX</a:t>
            </a:r>
            <a:endParaRPr lang="es-MX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077072"/>
            <a:ext cx="2619375" cy="1743075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18935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1600" y="2564904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211960" y="2003980"/>
            <a:ext cx="403052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HISTORIAS DE VIDA TOTAL: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investigador trabaja sobre toda la vida del sujeto, desde sus primeros recuerdos hasta el momento del relato.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580112" y="899428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u="sng" dirty="0" smtClean="0"/>
              <a:t>B. SARABIA</a:t>
            </a:r>
            <a:endParaRPr lang="es-MX" b="1" u="sng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4509120"/>
            <a:ext cx="346710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9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1600" y="2564904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23928" y="1796231"/>
            <a:ext cx="4283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MX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HISTORIA DE VIDA TEMÁTICA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partir del relato de vida de una o varias personas, el investigador rastrea acerca de un mismo objeto de estudio. Esto aporta riqueza informativa, contrastación de informaciones, posibilidad de generalización, etc.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306377" y="836712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u="sng" dirty="0" smtClean="0"/>
              <a:t>B. SARABIA</a:t>
            </a:r>
            <a:endParaRPr lang="es-MX" b="1" u="sng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06" y="4149080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1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1600" y="2564904"/>
            <a:ext cx="28083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TIPOLOGÍA DE HISTORIAS DE VIDA SEGÚN </a:t>
            </a:r>
            <a:r>
              <a:rPr lang="es-MX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306377" y="836712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u="sng" dirty="0" smtClean="0"/>
              <a:t>B. SARABIA</a:t>
            </a:r>
            <a:endParaRPr lang="es-MX" b="1" u="sng" dirty="0"/>
          </a:p>
        </p:txBody>
      </p:sp>
      <p:sp>
        <p:nvSpPr>
          <p:cNvPr id="4" name="Rectángulo 3"/>
          <p:cNvSpPr/>
          <p:nvPr/>
        </p:nvSpPr>
        <p:spPr>
          <a:xfrm>
            <a:off x="3923928" y="1916832"/>
            <a:ext cx="4572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BIOGRAFÍA PREPARADA: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investigador hace una selección, recorte u ordenación temática (o de cualquier otro tipo) del relato obtenido. Pero en realidad, hay que tener en cuenta que el resultado final de una historia de vida obedece a algún </a:t>
            </a:r>
            <a:r>
              <a:rPr lang="es-MX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 </a:t>
            </a:r>
            <a:r>
              <a:rPr lang="es-MX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elaboración o preparación de este tipo. 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07" y="422108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22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19672" y="764704"/>
            <a:ext cx="6768752" cy="533248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s-MX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BIBLIOGRAFÍA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Rubio, José Ma. y Varas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Jesús. 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análisis de la realidad en la intervención social: Métodos y técnicas de investigación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editorial CCS. Alcalá Madrid 2006. 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Martínez,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Miguel. 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Ciencia y arte en la metodología cualitativa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editorial trillas, México 2007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Pérez, Serrano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Gloria. 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Investigación Cualitativa; Retos e Interrogantes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editorial La Muralla, S.A. Madrid 2010.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Magrassi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Guillermo E. y Manuel M.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Roca. 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“Historia de vida”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Centro Editor de América Latina, Buenos Aires, 2008.   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08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67744" y="2688495"/>
            <a:ext cx="5578771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5400" b="1" dirty="0" smtClean="0"/>
              <a:t>Historias de vida</a:t>
            </a:r>
            <a:endParaRPr lang="es-MX" sz="5400" b="1" dirty="0"/>
          </a:p>
        </p:txBody>
      </p:sp>
      <p:sp>
        <p:nvSpPr>
          <p:cNvPr id="5" name="AutoShape 2" descr="Resultado de imagen para historias de vid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historias de vida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6" descr="Resultado de imagen para historias de vida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4077072"/>
            <a:ext cx="2981325" cy="1864809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52271"/>
            <a:ext cx="2657475" cy="171450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20688"/>
            <a:ext cx="2466975" cy="1847850"/>
          </a:xfrm>
          <a:prstGeom prst="rect">
            <a:avLst/>
          </a:prstGeom>
          <a:noFill/>
          <a:ln>
            <a:noFill/>
          </a:ln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719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3" y="871716"/>
            <a:ext cx="3062057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Historias de vida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79712" y="2276872"/>
            <a:ext cx="5184576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Exposición de trayectorias y formas de pensar de una persona.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Resultado de imagen para historias de vida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083" y="3976626"/>
            <a:ext cx="2824709" cy="1748207"/>
          </a:xfrm>
          <a:prstGeom prst="rect">
            <a:avLst/>
          </a:prstGeom>
          <a:noFill/>
          <a:ln>
            <a:noFill/>
          </a:ln>
          <a:scene3d>
            <a:camera prst="perspectiveRelaxedModerately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764704"/>
            <a:ext cx="1152128" cy="1612980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865516"/>
            <a:ext cx="2183344" cy="15121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78557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24337" y="520656"/>
            <a:ext cx="46121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Historia de vida como técnica </a:t>
            </a:r>
          </a:p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investigación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19672" y="1772816"/>
            <a:ext cx="6102424" cy="387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Herramienta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principal dentro del método biográfico. A través de ella se puede reconstruir la dialéctica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individuo-sociedad.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descriptivo, interpretativo, reflexivo, sistemático y crítico de los diferentes documentos personales (autobiografías, memorias, material fotográfico, cartas, etc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.).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Retrato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completo de los hechos que secuencian la vida de las personas con el fin de obtener un perfil de la misma a lo largo del tiempo.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122" y="5365323"/>
            <a:ext cx="1890911" cy="141635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74" y="625108"/>
            <a:ext cx="1524000" cy="1143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12" y="5504304"/>
            <a:ext cx="1809923" cy="113839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394" y="564849"/>
            <a:ext cx="1080119" cy="99738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03489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541807" y="1925570"/>
            <a:ext cx="3822990" cy="228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Comprender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vida de las personas y los colectivos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Comprender las condiciones en que las personas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crecieron.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71600" y="2385696"/>
            <a:ext cx="27718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historias de vida aplicadas en el marco de la intervención social ayudan a: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brir llave 3"/>
          <p:cNvSpPr/>
          <p:nvPr/>
        </p:nvSpPr>
        <p:spPr>
          <a:xfrm>
            <a:off x="3887416" y="1340768"/>
            <a:ext cx="684584" cy="3456384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946" y="4822874"/>
            <a:ext cx="3181722" cy="159372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070" y="548680"/>
            <a:ext cx="2436788" cy="1257837"/>
          </a:xfrm>
          <a:prstGeom prst="rect">
            <a:avLst/>
          </a:prstGeom>
          <a:effectLst>
            <a:softEdge rad="31750"/>
          </a:effectLst>
          <a:scene3d>
            <a:camera prst="perspectiveHeroicExtremeLeftFacing"/>
            <a:lightRig rig="threePt" dir="t"/>
          </a:scene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32656"/>
            <a:ext cx="1963794" cy="1744920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6467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1600" y="2385696"/>
            <a:ext cx="27718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historias de vida aplicadas en el marco de la intervención social ayudan a: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brir llave 2"/>
          <p:cNvSpPr/>
          <p:nvPr/>
        </p:nvSpPr>
        <p:spPr>
          <a:xfrm>
            <a:off x="3887416" y="1340768"/>
            <a:ext cx="684584" cy="3456384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4427984" y="1484784"/>
            <a:ext cx="3691887" cy="317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Comprender como las personas se desarrollan y toman sus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decisiones.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endParaRPr lang="es-MX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Comprender los factores históricos y 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psico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-sociales que influyeron en el entorno de las personas.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753" y="597003"/>
            <a:ext cx="2209800" cy="1152128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4656421"/>
            <a:ext cx="2286000" cy="15405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323" y="414908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87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224424" y="1148684"/>
            <a:ext cx="4104456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Relatos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primera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Documentos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externos producidos por terceros (informes médicos, informes jurídicos, 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tests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psicológicos, testimonios de personas allegadas, fotografías, objetos personales, 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75650" y="2216477"/>
            <a:ext cx="3168352" cy="16850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historias de vida permiten al investigador reconstruir la trayectoria vital de una persona a través de:</a:t>
            </a:r>
            <a:endParaRPr lang="es-MX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brir llave 3"/>
          <p:cNvSpPr/>
          <p:nvPr/>
        </p:nvSpPr>
        <p:spPr>
          <a:xfrm>
            <a:off x="3735986" y="620686"/>
            <a:ext cx="936104" cy="4876661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482" y="1568407"/>
            <a:ext cx="2202424" cy="1296144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992" y="5067689"/>
            <a:ext cx="1993404" cy="1296438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767" y="4102747"/>
            <a:ext cx="2619375" cy="174307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53024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482</TotalTime>
  <Words>1617</Words>
  <Application>Microsoft Office PowerPoint</Application>
  <PresentationFormat>Presentación en pantalla (4:3)</PresentationFormat>
  <Paragraphs>170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Orgánico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Melchor</dc:creator>
  <cp:lastModifiedBy>Guadalupe Melchor</cp:lastModifiedBy>
  <cp:revision>68</cp:revision>
  <dcterms:created xsi:type="dcterms:W3CDTF">2015-04-06T20:20:06Z</dcterms:created>
  <dcterms:modified xsi:type="dcterms:W3CDTF">2015-10-01T20:14:04Z</dcterms:modified>
</cp:coreProperties>
</file>