
<file path=[Content_Types].xml><?xml version="1.0" encoding="utf-8"?>
<Types xmlns="http://schemas.openxmlformats.org/package/2006/content-types">
  <Default Extension="png" ContentType="image/png"/>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61" r:id="rId4"/>
    <p:sldId id="285" r:id="rId5"/>
    <p:sldId id="262" r:id="rId6"/>
    <p:sldId id="279" r:id="rId7"/>
    <p:sldId id="263" r:id="rId8"/>
    <p:sldId id="280" r:id="rId9"/>
    <p:sldId id="265" r:id="rId10"/>
    <p:sldId id="281" r:id="rId11"/>
    <p:sldId id="266" r:id="rId12"/>
    <p:sldId id="267" r:id="rId13"/>
    <p:sldId id="268" r:id="rId14"/>
    <p:sldId id="269" r:id="rId15"/>
    <p:sldId id="286" r:id="rId16"/>
    <p:sldId id="270" r:id="rId17"/>
    <p:sldId id="282" r:id="rId18"/>
    <p:sldId id="271" r:id="rId19"/>
    <p:sldId id="272" r:id="rId20"/>
    <p:sldId id="273" r:id="rId21"/>
    <p:sldId id="274" r:id="rId22"/>
    <p:sldId id="283" r:id="rId23"/>
    <p:sldId id="275" r:id="rId24"/>
    <p:sldId id="276" r:id="rId25"/>
    <p:sldId id="277" r:id="rId26"/>
    <p:sldId id="284" r:id="rId27"/>
    <p:sldId id="278" r:id="rId28"/>
    <p:sldId id="288" r:id="rId29"/>
    <p:sldId id="289" r:id="rId30"/>
    <p:sldId id="290" r:id="rId31"/>
    <p:sldId id="291" r:id="rId32"/>
    <p:sldId id="292"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0" d="100"/>
          <a:sy n="80" d="100"/>
        </p:scale>
        <p:origin x="60" y="3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B4AD1B-9897-4CA4-AE42-9F06CB5D2B5E}" type="doc">
      <dgm:prSet loTypeId="urn:microsoft.com/office/officeart/2005/8/layout/chevron2" loCatId="process" qsTypeId="urn:microsoft.com/office/officeart/2005/8/quickstyle/simple1" qsCatId="simple" csTypeId="urn:microsoft.com/office/officeart/2005/8/colors/colorful2" csCatId="colorful" phldr="1"/>
      <dgm:spPr/>
      <dgm:t>
        <a:bodyPr/>
        <a:lstStyle/>
        <a:p>
          <a:endParaRPr lang="es-MX"/>
        </a:p>
      </dgm:t>
    </dgm:pt>
    <dgm:pt modelId="{3195CB1B-79CC-4BA2-A556-02811FE2340D}">
      <dgm:prSet phldrT="[Texto]"/>
      <dgm:spPr/>
      <dgm:t>
        <a:bodyPr/>
        <a:lstStyle/>
        <a:p>
          <a:r>
            <a:rPr lang="es-MX" dirty="0" smtClean="0"/>
            <a:t>Prefiguración</a:t>
          </a:r>
          <a:endParaRPr lang="es-MX" dirty="0"/>
        </a:p>
      </dgm:t>
    </dgm:pt>
    <dgm:pt modelId="{B32527ED-D7FC-492B-B7E8-820DEA750E6E}" type="parTrans" cxnId="{71AD2832-05C9-46D9-A3B1-1F0F3D08B2B1}">
      <dgm:prSet/>
      <dgm:spPr/>
      <dgm:t>
        <a:bodyPr/>
        <a:lstStyle/>
        <a:p>
          <a:endParaRPr lang="es-MX"/>
        </a:p>
      </dgm:t>
    </dgm:pt>
    <dgm:pt modelId="{26B22DE5-A669-4B35-A756-3B8B22DB0877}" type="sibTrans" cxnId="{71AD2832-05C9-46D9-A3B1-1F0F3D08B2B1}">
      <dgm:prSet/>
      <dgm:spPr/>
      <dgm:t>
        <a:bodyPr/>
        <a:lstStyle/>
        <a:p>
          <a:endParaRPr lang="es-MX"/>
        </a:p>
      </dgm:t>
    </dgm:pt>
    <dgm:pt modelId="{819D8A4F-CFDD-4343-8ED2-89E51644C5B7}">
      <dgm:prSet phldrT="[Texto]"/>
      <dgm:spPr/>
      <dgm:t>
        <a:bodyPr/>
        <a:lstStyle/>
        <a:p>
          <a:r>
            <a:rPr lang="es-MX" dirty="0" smtClean="0"/>
            <a:t>Definir el propósito de objeto y su perfil</a:t>
          </a:r>
          <a:endParaRPr lang="es-MX" dirty="0"/>
        </a:p>
      </dgm:t>
    </dgm:pt>
    <dgm:pt modelId="{2081AD45-A599-4CE8-89DA-01F7BCA73723}" type="parTrans" cxnId="{713A3C64-40D1-4121-85BC-8F4152891086}">
      <dgm:prSet/>
      <dgm:spPr/>
      <dgm:t>
        <a:bodyPr/>
        <a:lstStyle/>
        <a:p>
          <a:endParaRPr lang="es-MX"/>
        </a:p>
      </dgm:t>
    </dgm:pt>
    <dgm:pt modelId="{2853758B-EBFF-479F-B9D0-BDE6E61F35B5}" type="sibTrans" cxnId="{713A3C64-40D1-4121-85BC-8F4152891086}">
      <dgm:prSet/>
      <dgm:spPr/>
      <dgm:t>
        <a:bodyPr/>
        <a:lstStyle/>
        <a:p>
          <a:endParaRPr lang="es-MX"/>
        </a:p>
      </dgm:t>
    </dgm:pt>
    <dgm:pt modelId="{FAB42D30-CABE-4855-9747-EB1CCD6D955B}">
      <dgm:prSet phldrT="[Texto]"/>
      <dgm:spPr/>
      <dgm:t>
        <a:bodyPr/>
        <a:lstStyle/>
        <a:p>
          <a:r>
            <a:rPr lang="es-MX" dirty="0" smtClean="0"/>
            <a:t>Figuración</a:t>
          </a:r>
          <a:endParaRPr lang="es-MX" dirty="0"/>
        </a:p>
      </dgm:t>
    </dgm:pt>
    <dgm:pt modelId="{C3A07DD4-1708-4193-AF35-731CD4858F0A}" type="parTrans" cxnId="{578EFD82-E2DF-4C84-8137-F3BD68187CA9}">
      <dgm:prSet/>
      <dgm:spPr/>
      <dgm:t>
        <a:bodyPr/>
        <a:lstStyle/>
        <a:p>
          <a:endParaRPr lang="es-MX"/>
        </a:p>
      </dgm:t>
    </dgm:pt>
    <dgm:pt modelId="{1DA0C81A-4D29-472F-A075-105E441D6DBF}" type="sibTrans" cxnId="{578EFD82-E2DF-4C84-8137-F3BD68187CA9}">
      <dgm:prSet/>
      <dgm:spPr/>
      <dgm:t>
        <a:bodyPr/>
        <a:lstStyle/>
        <a:p>
          <a:endParaRPr lang="es-MX"/>
        </a:p>
      </dgm:t>
    </dgm:pt>
    <dgm:pt modelId="{BC885122-7F2E-4312-A750-55630CBC7C29}">
      <dgm:prSet phldrT="[Texto]"/>
      <dgm:spPr/>
      <dgm:t>
        <a:bodyPr/>
        <a:lstStyle/>
        <a:p>
          <a:r>
            <a:rPr lang="es-MX" dirty="0" smtClean="0"/>
            <a:t>Definir el propósito de objeto y su perfil</a:t>
          </a:r>
          <a:endParaRPr lang="es-MX" dirty="0"/>
        </a:p>
      </dgm:t>
    </dgm:pt>
    <dgm:pt modelId="{7172C217-CC8A-4746-BA66-C40F1FE41736}" type="parTrans" cxnId="{60CD7326-8803-4197-A033-5B57E3012745}">
      <dgm:prSet/>
      <dgm:spPr/>
      <dgm:t>
        <a:bodyPr/>
        <a:lstStyle/>
        <a:p>
          <a:endParaRPr lang="es-MX"/>
        </a:p>
      </dgm:t>
    </dgm:pt>
    <dgm:pt modelId="{05498200-9181-4F98-A214-D4606E0DE0A8}" type="sibTrans" cxnId="{60CD7326-8803-4197-A033-5B57E3012745}">
      <dgm:prSet/>
      <dgm:spPr/>
      <dgm:t>
        <a:bodyPr/>
        <a:lstStyle/>
        <a:p>
          <a:endParaRPr lang="es-MX"/>
        </a:p>
      </dgm:t>
    </dgm:pt>
    <dgm:pt modelId="{ABC11D55-BBF9-4F45-A196-4A0937C78A8E}">
      <dgm:prSet phldrT="[Texto]"/>
      <dgm:spPr/>
      <dgm:t>
        <a:bodyPr/>
        <a:lstStyle/>
        <a:p>
          <a:r>
            <a:rPr lang="es-MX" dirty="0" smtClean="0"/>
            <a:t>Materialización</a:t>
          </a:r>
          <a:endParaRPr lang="es-MX" dirty="0"/>
        </a:p>
      </dgm:t>
    </dgm:pt>
    <dgm:pt modelId="{3317EFCC-337B-463C-AB21-9AA31D0384E4}" type="parTrans" cxnId="{00100128-173B-48B7-BFBD-C410C557D4AB}">
      <dgm:prSet/>
      <dgm:spPr/>
      <dgm:t>
        <a:bodyPr/>
        <a:lstStyle/>
        <a:p>
          <a:endParaRPr lang="es-MX"/>
        </a:p>
      </dgm:t>
    </dgm:pt>
    <dgm:pt modelId="{59074291-22EE-48A1-811E-98AFEAC9B17A}" type="sibTrans" cxnId="{00100128-173B-48B7-BFBD-C410C557D4AB}">
      <dgm:prSet/>
      <dgm:spPr/>
      <dgm:t>
        <a:bodyPr/>
        <a:lstStyle/>
        <a:p>
          <a:endParaRPr lang="es-MX"/>
        </a:p>
      </dgm:t>
    </dgm:pt>
    <dgm:pt modelId="{E727B815-D4FC-47A6-B6C5-BBFA01FCAC8D}">
      <dgm:prSet/>
      <dgm:spPr/>
      <dgm:t>
        <a:bodyPr/>
        <a:lstStyle/>
        <a:p>
          <a:r>
            <a:rPr lang="es-MX" smtClean="0"/>
            <a:t>Requerimientos y parámetros de diseño</a:t>
          </a:r>
          <a:endParaRPr lang="es-MX" dirty="0" smtClean="0"/>
        </a:p>
      </dgm:t>
    </dgm:pt>
    <dgm:pt modelId="{44D3BDAD-6245-40B4-A81F-C5704BCD96A4}" type="parTrans" cxnId="{CC2FA2B2-4EB0-484C-9FB4-AF73BF6694AD}">
      <dgm:prSet/>
      <dgm:spPr/>
      <dgm:t>
        <a:bodyPr/>
        <a:lstStyle/>
        <a:p>
          <a:endParaRPr lang="es-MX"/>
        </a:p>
      </dgm:t>
    </dgm:pt>
    <dgm:pt modelId="{01CC4D1A-5081-491B-BB2D-12E6B6132AB9}" type="sibTrans" cxnId="{CC2FA2B2-4EB0-484C-9FB4-AF73BF6694AD}">
      <dgm:prSet/>
      <dgm:spPr/>
      <dgm:t>
        <a:bodyPr/>
        <a:lstStyle/>
        <a:p>
          <a:endParaRPr lang="es-MX"/>
        </a:p>
      </dgm:t>
    </dgm:pt>
    <dgm:pt modelId="{FE96BA58-1CF8-493C-B698-C6920244D843}">
      <dgm:prSet/>
      <dgm:spPr/>
      <dgm:t>
        <a:bodyPr/>
        <a:lstStyle/>
        <a:p>
          <a:r>
            <a:rPr lang="es-MX" dirty="0" smtClean="0"/>
            <a:t>Determinar el proceso para conceptuar el diseño</a:t>
          </a:r>
        </a:p>
      </dgm:t>
    </dgm:pt>
    <dgm:pt modelId="{EF60282E-3266-4B4A-9195-5AE2A25249AB}" type="parTrans" cxnId="{0D38FFDC-4262-43C8-A538-A27B96FF7A3E}">
      <dgm:prSet/>
      <dgm:spPr/>
      <dgm:t>
        <a:bodyPr/>
        <a:lstStyle/>
        <a:p>
          <a:endParaRPr lang="es-MX"/>
        </a:p>
      </dgm:t>
    </dgm:pt>
    <dgm:pt modelId="{0F6C0940-AE05-420F-9A4C-A1C1F860DF8F}" type="sibTrans" cxnId="{0D38FFDC-4262-43C8-A538-A27B96FF7A3E}">
      <dgm:prSet/>
      <dgm:spPr/>
      <dgm:t>
        <a:bodyPr/>
        <a:lstStyle/>
        <a:p>
          <a:endParaRPr lang="es-MX"/>
        </a:p>
      </dgm:t>
    </dgm:pt>
    <dgm:pt modelId="{3057ED14-C081-483A-BFBC-8116DAEF5DFC}">
      <dgm:prSet/>
      <dgm:spPr/>
      <dgm:t>
        <a:bodyPr/>
        <a:lstStyle/>
        <a:p>
          <a:r>
            <a:rPr lang="es-MX" dirty="0" smtClean="0"/>
            <a:t>Generar el concepto de diseño </a:t>
          </a:r>
        </a:p>
      </dgm:t>
    </dgm:pt>
    <dgm:pt modelId="{853CAEA5-A0C1-4B0E-8831-1B52FDC168F9}" type="parTrans" cxnId="{82DFFF31-EABD-4BA0-94E5-2A06EAA226BE}">
      <dgm:prSet/>
      <dgm:spPr/>
      <dgm:t>
        <a:bodyPr/>
        <a:lstStyle/>
        <a:p>
          <a:endParaRPr lang="es-MX"/>
        </a:p>
      </dgm:t>
    </dgm:pt>
    <dgm:pt modelId="{8CFCB1F3-D171-4A45-A435-3B497961AD78}" type="sibTrans" cxnId="{82DFFF31-EABD-4BA0-94E5-2A06EAA226BE}">
      <dgm:prSet/>
      <dgm:spPr/>
      <dgm:t>
        <a:bodyPr/>
        <a:lstStyle/>
        <a:p>
          <a:endParaRPr lang="es-MX"/>
        </a:p>
      </dgm:t>
    </dgm:pt>
    <dgm:pt modelId="{6213ECBC-4C11-4965-B809-829EC9593145}">
      <dgm:prSet/>
      <dgm:spPr/>
      <dgm:t>
        <a:bodyPr/>
        <a:lstStyle/>
        <a:p>
          <a:r>
            <a:rPr lang="es-MX" smtClean="0"/>
            <a:t>Requerimientos y parámetros de diseño</a:t>
          </a:r>
          <a:endParaRPr lang="es-MX" dirty="0" smtClean="0"/>
        </a:p>
      </dgm:t>
    </dgm:pt>
    <dgm:pt modelId="{4EA5D6EE-C857-4879-A727-EA0F0428CBCD}" type="parTrans" cxnId="{40ACB734-D33B-4687-AACF-D8980969A99A}">
      <dgm:prSet/>
      <dgm:spPr/>
      <dgm:t>
        <a:bodyPr/>
        <a:lstStyle/>
        <a:p>
          <a:endParaRPr lang="es-MX"/>
        </a:p>
      </dgm:t>
    </dgm:pt>
    <dgm:pt modelId="{7FE00D00-54F5-4FC1-8BA8-DB5EEC397003}" type="sibTrans" cxnId="{40ACB734-D33B-4687-AACF-D8980969A99A}">
      <dgm:prSet/>
      <dgm:spPr/>
      <dgm:t>
        <a:bodyPr/>
        <a:lstStyle/>
        <a:p>
          <a:endParaRPr lang="es-MX"/>
        </a:p>
      </dgm:t>
    </dgm:pt>
    <dgm:pt modelId="{85F0CBBF-4A6D-443F-A54C-62BD4BF65D02}">
      <dgm:prSet/>
      <dgm:spPr/>
      <dgm:t>
        <a:bodyPr/>
        <a:lstStyle/>
        <a:p>
          <a:r>
            <a:rPr lang="es-MX" smtClean="0"/>
            <a:t>Determinar el proceso para conceptuar el diseño</a:t>
          </a:r>
          <a:endParaRPr lang="es-MX" dirty="0" smtClean="0"/>
        </a:p>
      </dgm:t>
    </dgm:pt>
    <dgm:pt modelId="{15BBC1D2-50F8-40DE-8C01-1C2C54FEF0E6}" type="parTrans" cxnId="{C1A3E723-E85C-4280-898C-84F7206838E1}">
      <dgm:prSet/>
      <dgm:spPr/>
      <dgm:t>
        <a:bodyPr/>
        <a:lstStyle/>
        <a:p>
          <a:endParaRPr lang="es-MX"/>
        </a:p>
      </dgm:t>
    </dgm:pt>
    <dgm:pt modelId="{527E0D07-77F0-453E-A05F-25400A9DD3B6}" type="sibTrans" cxnId="{C1A3E723-E85C-4280-898C-84F7206838E1}">
      <dgm:prSet/>
      <dgm:spPr/>
      <dgm:t>
        <a:bodyPr/>
        <a:lstStyle/>
        <a:p>
          <a:endParaRPr lang="es-MX"/>
        </a:p>
      </dgm:t>
    </dgm:pt>
    <dgm:pt modelId="{7ED5031A-ED3F-49AE-A7C0-5019741E17BE}">
      <dgm:prSet/>
      <dgm:spPr/>
      <dgm:t>
        <a:bodyPr/>
        <a:lstStyle/>
        <a:p>
          <a:r>
            <a:rPr lang="es-MX" dirty="0" smtClean="0"/>
            <a:t>Generar el concepto de diseño </a:t>
          </a:r>
        </a:p>
      </dgm:t>
    </dgm:pt>
    <dgm:pt modelId="{3D8F6C7E-D3E0-4BD5-AB64-A7FCA2D07D9A}" type="parTrans" cxnId="{C919D1D6-7E92-43D6-B650-4AE6158ECFD6}">
      <dgm:prSet/>
      <dgm:spPr/>
      <dgm:t>
        <a:bodyPr/>
        <a:lstStyle/>
        <a:p>
          <a:endParaRPr lang="es-MX"/>
        </a:p>
      </dgm:t>
    </dgm:pt>
    <dgm:pt modelId="{61345ABC-650F-4C92-AFE2-D27A4F2FB63B}" type="sibTrans" cxnId="{C919D1D6-7E92-43D6-B650-4AE6158ECFD6}">
      <dgm:prSet/>
      <dgm:spPr/>
      <dgm:t>
        <a:bodyPr/>
        <a:lstStyle/>
        <a:p>
          <a:endParaRPr lang="es-MX"/>
        </a:p>
      </dgm:t>
    </dgm:pt>
    <dgm:pt modelId="{8116F24E-408A-4EFB-B0EC-258227B509E5}">
      <dgm:prSet/>
      <dgm:spPr/>
      <dgm:t>
        <a:bodyPr/>
        <a:lstStyle/>
        <a:p>
          <a:r>
            <a:rPr lang="es-MX" dirty="0" smtClean="0"/>
            <a:t>Elaborar modelos y prototipos</a:t>
          </a:r>
          <a:endParaRPr lang="es-MX" dirty="0"/>
        </a:p>
      </dgm:t>
    </dgm:pt>
    <dgm:pt modelId="{A77088D9-CF09-4FD4-B221-3D4B189F6796}" type="parTrans" cxnId="{2E4AA478-B98A-4B14-A655-8CEDA98FF84D}">
      <dgm:prSet/>
      <dgm:spPr/>
      <dgm:t>
        <a:bodyPr/>
        <a:lstStyle/>
        <a:p>
          <a:endParaRPr lang="es-MX"/>
        </a:p>
      </dgm:t>
    </dgm:pt>
    <dgm:pt modelId="{D862D1CA-82AD-4556-A0D0-9544B0B60EA5}" type="sibTrans" cxnId="{2E4AA478-B98A-4B14-A655-8CEDA98FF84D}">
      <dgm:prSet/>
      <dgm:spPr/>
      <dgm:t>
        <a:bodyPr/>
        <a:lstStyle/>
        <a:p>
          <a:endParaRPr lang="es-MX"/>
        </a:p>
      </dgm:t>
    </dgm:pt>
    <dgm:pt modelId="{156C261A-2345-462B-91D6-48E819A7261C}">
      <dgm:prSet/>
      <dgm:spPr/>
      <dgm:t>
        <a:bodyPr/>
        <a:lstStyle/>
        <a:p>
          <a:r>
            <a:rPr lang="es-MX" dirty="0" smtClean="0"/>
            <a:t>Desarrollar propuestas de uso e implantación</a:t>
          </a:r>
          <a:endParaRPr lang="es-MX" dirty="0"/>
        </a:p>
      </dgm:t>
    </dgm:pt>
    <dgm:pt modelId="{9A411D98-54DE-4C4D-B5D5-45CE2738AF09}" type="parTrans" cxnId="{1D76F71E-A8E7-4BD3-B1D9-E6F172FBCA39}">
      <dgm:prSet/>
      <dgm:spPr/>
      <dgm:t>
        <a:bodyPr/>
        <a:lstStyle/>
        <a:p>
          <a:endParaRPr lang="es-MX"/>
        </a:p>
      </dgm:t>
    </dgm:pt>
    <dgm:pt modelId="{F8DD4179-D80E-49FB-A19B-8A28AA77C736}" type="sibTrans" cxnId="{1D76F71E-A8E7-4BD3-B1D9-E6F172FBCA39}">
      <dgm:prSet/>
      <dgm:spPr/>
      <dgm:t>
        <a:bodyPr/>
        <a:lstStyle/>
        <a:p>
          <a:endParaRPr lang="es-MX"/>
        </a:p>
      </dgm:t>
    </dgm:pt>
    <dgm:pt modelId="{D4FCECEF-E442-41C2-8FBD-A686BB1528CF}">
      <dgm:prSet/>
      <dgm:spPr/>
      <dgm:t>
        <a:bodyPr/>
        <a:lstStyle/>
        <a:p>
          <a:r>
            <a:rPr lang="es-MX" dirty="0" smtClean="0"/>
            <a:t>Verificación de los objetivos</a:t>
          </a:r>
          <a:endParaRPr lang="es-MX" dirty="0"/>
        </a:p>
      </dgm:t>
    </dgm:pt>
    <dgm:pt modelId="{81DA26E3-DF01-4B6A-9C13-014383A38E73}" type="parTrans" cxnId="{BD22047B-9DFF-40D0-B7A6-1D25182325BB}">
      <dgm:prSet/>
      <dgm:spPr/>
      <dgm:t>
        <a:bodyPr/>
        <a:lstStyle/>
        <a:p>
          <a:endParaRPr lang="es-MX"/>
        </a:p>
      </dgm:t>
    </dgm:pt>
    <dgm:pt modelId="{17684994-8166-4B5E-874D-4CAFEA77BBB2}" type="sibTrans" cxnId="{BD22047B-9DFF-40D0-B7A6-1D25182325BB}">
      <dgm:prSet/>
      <dgm:spPr/>
      <dgm:t>
        <a:bodyPr/>
        <a:lstStyle/>
        <a:p>
          <a:endParaRPr lang="es-MX"/>
        </a:p>
      </dgm:t>
    </dgm:pt>
    <dgm:pt modelId="{479912F2-24B5-4E61-92BE-8FA246BDC1AA}">
      <dgm:prSet/>
      <dgm:spPr/>
      <dgm:t>
        <a:bodyPr/>
        <a:lstStyle/>
        <a:p>
          <a:r>
            <a:rPr lang="es-MX" dirty="0" smtClean="0"/>
            <a:t>Rediseño</a:t>
          </a:r>
          <a:endParaRPr lang="es-MX" dirty="0"/>
        </a:p>
      </dgm:t>
    </dgm:pt>
    <dgm:pt modelId="{A8476F89-133F-4EF5-9B89-2D9C525CDB11}" type="parTrans" cxnId="{ED8271CB-28D8-4100-90A4-B37403F16DFD}">
      <dgm:prSet/>
      <dgm:spPr/>
      <dgm:t>
        <a:bodyPr/>
        <a:lstStyle/>
        <a:p>
          <a:endParaRPr lang="es-MX"/>
        </a:p>
      </dgm:t>
    </dgm:pt>
    <dgm:pt modelId="{7AB0ECC3-6352-4D11-A309-913A32093CAE}" type="sibTrans" cxnId="{ED8271CB-28D8-4100-90A4-B37403F16DFD}">
      <dgm:prSet/>
      <dgm:spPr/>
      <dgm:t>
        <a:bodyPr/>
        <a:lstStyle/>
        <a:p>
          <a:endParaRPr lang="es-MX"/>
        </a:p>
      </dgm:t>
    </dgm:pt>
    <dgm:pt modelId="{F0341C1D-E5A1-4C19-A605-AD0028ED5067}">
      <dgm:prSet/>
      <dgm:spPr/>
      <dgm:t>
        <a:bodyPr/>
        <a:lstStyle/>
        <a:p>
          <a:r>
            <a:rPr lang="es-MX" dirty="0" smtClean="0"/>
            <a:t>Desarrollar modelos  de transición y maquetas</a:t>
          </a:r>
        </a:p>
      </dgm:t>
    </dgm:pt>
    <dgm:pt modelId="{7052D226-234C-4AEF-AE0F-F799C96FF35D}" type="parTrans" cxnId="{11248EE9-E475-4847-B2BE-5366F56FC84E}">
      <dgm:prSet/>
      <dgm:spPr/>
      <dgm:t>
        <a:bodyPr/>
        <a:lstStyle/>
        <a:p>
          <a:endParaRPr lang="es-MX"/>
        </a:p>
      </dgm:t>
    </dgm:pt>
    <dgm:pt modelId="{B99D9ED3-270E-4B1E-BCF6-2A44BC96EBAB}" type="sibTrans" cxnId="{11248EE9-E475-4847-B2BE-5366F56FC84E}">
      <dgm:prSet/>
      <dgm:spPr/>
      <dgm:t>
        <a:bodyPr/>
        <a:lstStyle/>
        <a:p>
          <a:endParaRPr lang="es-MX"/>
        </a:p>
      </dgm:t>
    </dgm:pt>
    <dgm:pt modelId="{3414EABA-1B3C-480E-A4D7-06601DE48517}" type="pres">
      <dgm:prSet presAssocID="{6BB4AD1B-9897-4CA4-AE42-9F06CB5D2B5E}" presName="linearFlow" presStyleCnt="0">
        <dgm:presLayoutVars>
          <dgm:dir/>
          <dgm:animLvl val="lvl"/>
          <dgm:resizeHandles val="exact"/>
        </dgm:presLayoutVars>
      </dgm:prSet>
      <dgm:spPr/>
      <dgm:t>
        <a:bodyPr/>
        <a:lstStyle/>
        <a:p>
          <a:endParaRPr lang="es-MX"/>
        </a:p>
      </dgm:t>
    </dgm:pt>
    <dgm:pt modelId="{9628A2D6-422B-4AD8-86DA-7B2728BE0A79}" type="pres">
      <dgm:prSet presAssocID="{3195CB1B-79CC-4BA2-A556-02811FE2340D}" presName="composite" presStyleCnt="0"/>
      <dgm:spPr/>
    </dgm:pt>
    <dgm:pt modelId="{5552C238-B1A2-48D1-878A-AA55A152069D}" type="pres">
      <dgm:prSet presAssocID="{3195CB1B-79CC-4BA2-A556-02811FE2340D}" presName="parentText" presStyleLbl="alignNode1" presStyleIdx="0" presStyleCnt="3" custLinFactNeighborX="0" custLinFactNeighborY="-2586">
        <dgm:presLayoutVars>
          <dgm:chMax val="1"/>
          <dgm:bulletEnabled val="1"/>
        </dgm:presLayoutVars>
      </dgm:prSet>
      <dgm:spPr/>
      <dgm:t>
        <a:bodyPr/>
        <a:lstStyle/>
        <a:p>
          <a:endParaRPr lang="es-MX"/>
        </a:p>
      </dgm:t>
    </dgm:pt>
    <dgm:pt modelId="{E6C061DC-28A0-42B3-9824-7F561B674114}" type="pres">
      <dgm:prSet presAssocID="{3195CB1B-79CC-4BA2-A556-02811FE2340D}" presName="descendantText" presStyleLbl="alignAcc1" presStyleIdx="0" presStyleCnt="3">
        <dgm:presLayoutVars>
          <dgm:bulletEnabled val="1"/>
        </dgm:presLayoutVars>
      </dgm:prSet>
      <dgm:spPr/>
      <dgm:t>
        <a:bodyPr/>
        <a:lstStyle/>
        <a:p>
          <a:endParaRPr lang="es-MX"/>
        </a:p>
      </dgm:t>
    </dgm:pt>
    <dgm:pt modelId="{AD90F689-092E-42C4-9991-865B752A131A}" type="pres">
      <dgm:prSet presAssocID="{26B22DE5-A669-4B35-A756-3B8B22DB0877}" presName="sp" presStyleCnt="0"/>
      <dgm:spPr/>
    </dgm:pt>
    <dgm:pt modelId="{EAD5C611-94AC-44A3-A255-A50A8C135370}" type="pres">
      <dgm:prSet presAssocID="{FAB42D30-CABE-4855-9747-EB1CCD6D955B}" presName="composite" presStyleCnt="0"/>
      <dgm:spPr/>
    </dgm:pt>
    <dgm:pt modelId="{4C5E53CF-CF0C-4DED-9570-F24568A7BB5D}" type="pres">
      <dgm:prSet presAssocID="{FAB42D30-CABE-4855-9747-EB1CCD6D955B}" presName="parentText" presStyleLbl="alignNode1" presStyleIdx="1" presStyleCnt="3">
        <dgm:presLayoutVars>
          <dgm:chMax val="1"/>
          <dgm:bulletEnabled val="1"/>
        </dgm:presLayoutVars>
      </dgm:prSet>
      <dgm:spPr/>
      <dgm:t>
        <a:bodyPr/>
        <a:lstStyle/>
        <a:p>
          <a:endParaRPr lang="es-MX"/>
        </a:p>
      </dgm:t>
    </dgm:pt>
    <dgm:pt modelId="{E7A58FA7-7311-4F8A-8EDC-8C9093D04F30}" type="pres">
      <dgm:prSet presAssocID="{FAB42D30-CABE-4855-9747-EB1CCD6D955B}" presName="descendantText" presStyleLbl="alignAcc1" presStyleIdx="1" presStyleCnt="3">
        <dgm:presLayoutVars>
          <dgm:bulletEnabled val="1"/>
        </dgm:presLayoutVars>
      </dgm:prSet>
      <dgm:spPr/>
      <dgm:t>
        <a:bodyPr/>
        <a:lstStyle/>
        <a:p>
          <a:endParaRPr lang="es-MX"/>
        </a:p>
      </dgm:t>
    </dgm:pt>
    <dgm:pt modelId="{FC4A4DBD-4293-4E81-BE49-01E7355093C7}" type="pres">
      <dgm:prSet presAssocID="{1DA0C81A-4D29-472F-A075-105E441D6DBF}" presName="sp" presStyleCnt="0"/>
      <dgm:spPr/>
    </dgm:pt>
    <dgm:pt modelId="{3DB19C32-821A-48D9-B44E-7D9F68E6C22C}" type="pres">
      <dgm:prSet presAssocID="{ABC11D55-BBF9-4F45-A196-4A0937C78A8E}" presName="composite" presStyleCnt="0"/>
      <dgm:spPr/>
    </dgm:pt>
    <dgm:pt modelId="{30255002-2F18-4361-AF3D-8B333BBC2878}" type="pres">
      <dgm:prSet presAssocID="{ABC11D55-BBF9-4F45-A196-4A0937C78A8E}" presName="parentText" presStyleLbl="alignNode1" presStyleIdx="2" presStyleCnt="3">
        <dgm:presLayoutVars>
          <dgm:chMax val="1"/>
          <dgm:bulletEnabled val="1"/>
        </dgm:presLayoutVars>
      </dgm:prSet>
      <dgm:spPr/>
      <dgm:t>
        <a:bodyPr/>
        <a:lstStyle/>
        <a:p>
          <a:endParaRPr lang="es-MX"/>
        </a:p>
      </dgm:t>
    </dgm:pt>
    <dgm:pt modelId="{0055DAD3-7409-4467-8B53-6335B7C552A5}" type="pres">
      <dgm:prSet presAssocID="{ABC11D55-BBF9-4F45-A196-4A0937C78A8E}" presName="descendantText" presStyleLbl="alignAcc1" presStyleIdx="2" presStyleCnt="3">
        <dgm:presLayoutVars>
          <dgm:bulletEnabled val="1"/>
        </dgm:presLayoutVars>
      </dgm:prSet>
      <dgm:spPr/>
      <dgm:t>
        <a:bodyPr/>
        <a:lstStyle/>
        <a:p>
          <a:endParaRPr lang="es-MX"/>
        </a:p>
      </dgm:t>
    </dgm:pt>
  </dgm:ptLst>
  <dgm:cxnLst>
    <dgm:cxn modelId="{11248EE9-E475-4847-B2BE-5366F56FC84E}" srcId="{FAB42D30-CABE-4855-9747-EB1CCD6D955B}" destId="{F0341C1D-E5A1-4C19-A605-AD0028ED5067}" srcOrd="4" destOrd="0" parTransId="{7052D226-234C-4AEF-AE0F-F799C96FF35D}" sibTransId="{B99D9ED3-270E-4B1E-BCF6-2A44BC96EBAB}"/>
    <dgm:cxn modelId="{CC2FA2B2-4EB0-484C-9FB4-AF73BF6694AD}" srcId="{3195CB1B-79CC-4BA2-A556-02811FE2340D}" destId="{E727B815-D4FC-47A6-B6C5-BBFA01FCAC8D}" srcOrd="1" destOrd="0" parTransId="{44D3BDAD-6245-40B4-A81F-C5704BCD96A4}" sibTransId="{01CC4D1A-5081-491B-BB2D-12E6B6132AB9}"/>
    <dgm:cxn modelId="{0D38FFDC-4262-43C8-A538-A27B96FF7A3E}" srcId="{3195CB1B-79CC-4BA2-A556-02811FE2340D}" destId="{FE96BA58-1CF8-493C-B698-C6920244D843}" srcOrd="2" destOrd="0" parTransId="{EF60282E-3266-4B4A-9195-5AE2A25249AB}" sibTransId="{0F6C0940-AE05-420F-9A4C-A1C1F860DF8F}"/>
    <dgm:cxn modelId="{D7185AAD-7FD2-4A09-A427-2BB589929AB3}" type="presOf" srcId="{D4FCECEF-E442-41C2-8FBD-A686BB1528CF}" destId="{0055DAD3-7409-4467-8B53-6335B7C552A5}" srcOrd="0" destOrd="2" presId="urn:microsoft.com/office/officeart/2005/8/layout/chevron2"/>
    <dgm:cxn modelId="{5FB21B69-4E06-4BF3-8A31-6D1330214846}" type="presOf" srcId="{E727B815-D4FC-47A6-B6C5-BBFA01FCAC8D}" destId="{E6C061DC-28A0-42B3-9824-7F561B674114}" srcOrd="0" destOrd="1" presId="urn:microsoft.com/office/officeart/2005/8/layout/chevron2"/>
    <dgm:cxn modelId="{3054E5D2-9F62-481A-82D1-4660D8B3AD8C}" type="presOf" srcId="{85F0CBBF-4A6D-443F-A54C-62BD4BF65D02}" destId="{E7A58FA7-7311-4F8A-8EDC-8C9093D04F30}" srcOrd="0" destOrd="2" presId="urn:microsoft.com/office/officeart/2005/8/layout/chevron2"/>
    <dgm:cxn modelId="{D02E0CB1-2BED-4890-9EBA-A7F5E1C058FB}" type="presOf" srcId="{BC885122-7F2E-4312-A750-55630CBC7C29}" destId="{E7A58FA7-7311-4F8A-8EDC-8C9093D04F30}" srcOrd="0" destOrd="0" presId="urn:microsoft.com/office/officeart/2005/8/layout/chevron2"/>
    <dgm:cxn modelId="{B0C5B784-C5DF-4855-BEE6-372A9FF6CEFB}" type="presOf" srcId="{479912F2-24B5-4E61-92BE-8FA246BDC1AA}" destId="{0055DAD3-7409-4467-8B53-6335B7C552A5}" srcOrd="0" destOrd="3" presId="urn:microsoft.com/office/officeart/2005/8/layout/chevron2"/>
    <dgm:cxn modelId="{C919D1D6-7E92-43D6-B650-4AE6158ECFD6}" srcId="{FAB42D30-CABE-4855-9747-EB1CCD6D955B}" destId="{7ED5031A-ED3F-49AE-A7C0-5019741E17BE}" srcOrd="3" destOrd="0" parTransId="{3D8F6C7E-D3E0-4BD5-AB64-A7FCA2D07D9A}" sibTransId="{61345ABC-650F-4C92-AFE2-D27A4F2FB63B}"/>
    <dgm:cxn modelId="{578EFD82-E2DF-4C84-8137-F3BD68187CA9}" srcId="{6BB4AD1B-9897-4CA4-AE42-9F06CB5D2B5E}" destId="{FAB42D30-CABE-4855-9747-EB1CCD6D955B}" srcOrd="1" destOrd="0" parTransId="{C3A07DD4-1708-4193-AF35-731CD4858F0A}" sibTransId="{1DA0C81A-4D29-472F-A075-105E441D6DBF}"/>
    <dgm:cxn modelId="{C1A3E723-E85C-4280-898C-84F7206838E1}" srcId="{FAB42D30-CABE-4855-9747-EB1CCD6D955B}" destId="{85F0CBBF-4A6D-443F-A54C-62BD4BF65D02}" srcOrd="2" destOrd="0" parTransId="{15BBC1D2-50F8-40DE-8C01-1C2C54FEF0E6}" sibTransId="{527E0D07-77F0-453E-A05F-25400A9DD3B6}"/>
    <dgm:cxn modelId="{27EF6960-BBCE-44EC-AC94-73835F737AE9}" type="presOf" srcId="{FE96BA58-1CF8-493C-B698-C6920244D843}" destId="{E6C061DC-28A0-42B3-9824-7F561B674114}" srcOrd="0" destOrd="2" presId="urn:microsoft.com/office/officeart/2005/8/layout/chevron2"/>
    <dgm:cxn modelId="{00100128-173B-48B7-BFBD-C410C557D4AB}" srcId="{6BB4AD1B-9897-4CA4-AE42-9F06CB5D2B5E}" destId="{ABC11D55-BBF9-4F45-A196-4A0937C78A8E}" srcOrd="2" destOrd="0" parTransId="{3317EFCC-337B-463C-AB21-9AA31D0384E4}" sibTransId="{59074291-22EE-48A1-811E-98AFEAC9B17A}"/>
    <dgm:cxn modelId="{71AD2832-05C9-46D9-A3B1-1F0F3D08B2B1}" srcId="{6BB4AD1B-9897-4CA4-AE42-9F06CB5D2B5E}" destId="{3195CB1B-79CC-4BA2-A556-02811FE2340D}" srcOrd="0" destOrd="0" parTransId="{B32527ED-D7FC-492B-B7E8-820DEA750E6E}" sibTransId="{26B22DE5-A669-4B35-A756-3B8B22DB0877}"/>
    <dgm:cxn modelId="{C2B5034E-E079-4E50-A524-9A5FC7C42426}" type="presOf" srcId="{6BB4AD1B-9897-4CA4-AE42-9F06CB5D2B5E}" destId="{3414EABA-1B3C-480E-A4D7-06601DE48517}" srcOrd="0" destOrd="0" presId="urn:microsoft.com/office/officeart/2005/8/layout/chevron2"/>
    <dgm:cxn modelId="{73B58CC2-DBA9-4959-ACC2-FAD155938F01}" type="presOf" srcId="{6213ECBC-4C11-4965-B809-829EC9593145}" destId="{E7A58FA7-7311-4F8A-8EDC-8C9093D04F30}" srcOrd="0" destOrd="1" presId="urn:microsoft.com/office/officeart/2005/8/layout/chevron2"/>
    <dgm:cxn modelId="{ED8271CB-28D8-4100-90A4-B37403F16DFD}" srcId="{ABC11D55-BBF9-4F45-A196-4A0937C78A8E}" destId="{479912F2-24B5-4E61-92BE-8FA246BDC1AA}" srcOrd="3" destOrd="0" parTransId="{A8476F89-133F-4EF5-9B89-2D9C525CDB11}" sibTransId="{7AB0ECC3-6352-4D11-A309-913A32093CAE}"/>
    <dgm:cxn modelId="{2E4AA478-B98A-4B14-A655-8CEDA98FF84D}" srcId="{ABC11D55-BBF9-4F45-A196-4A0937C78A8E}" destId="{8116F24E-408A-4EFB-B0EC-258227B509E5}" srcOrd="0" destOrd="0" parTransId="{A77088D9-CF09-4FD4-B221-3D4B189F6796}" sibTransId="{D862D1CA-82AD-4556-A0D0-9544B0B60EA5}"/>
    <dgm:cxn modelId="{27BAACC2-5156-4D73-9640-06268BD98848}" type="presOf" srcId="{819D8A4F-CFDD-4343-8ED2-89E51644C5B7}" destId="{E6C061DC-28A0-42B3-9824-7F561B674114}" srcOrd="0" destOrd="0" presId="urn:microsoft.com/office/officeart/2005/8/layout/chevron2"/>
    <dgm:cxn modelId="{DC433927-BD54-42BE-9924-68AD381A9C9A}" type="presOf" srcId="{ABC11D55-BBF9-4F45-A196-4A0937C78A8E}" destId="{30255002-2F18-4361-AF3D-8B333BBC2878}" srcOrd="0" destOrd="0" presId="urn:microsoft.com/office/officeart/2005/8/layout/chevron2"/>
    <dgm:cxn modelId="{293BF80A-083C-4AE5-BC0C-65810B4A9E0A}" type="presOf" srcId="{F0341C1D-E5A1-4C19-A605-AD0028ED5067}" destId="{E7A58FA7-7311-4F8A-8EDC-8C9093D04F30}" srcOrd="0" destOrd="4" presId="urn:microsoft.com/office/officeart/2005/8/layout/chevron2"/>
    <dgm:cxn modelId="{45719275-1B7C-4581-977C-EFF5AA986EB1}" type="presOf" srcId="{3057ED14-C081-483A-BFBC-8116DAEF5DFC}" destId="{E6C061DC-28A0-42B3-9824-7F561B674114}" srcOrd="0" destOrd="3" presId="urn:microsoft.com/office/officeart/2005/8/layout/chevron2"/>
    <dgm:cxn modelId="{513D8C19-67FF-4E3A-AADB-A62BFD66BA4B}" type="presOf" srcId="{3195CB1B-79CC-4BA2-A556-02811FE2340D}" destId="{5552C238-B1A2-48D1-878A-AA55A152069D}" srcOrd="0" destOrd="0" presId="urn:microsoft.com/office/officeart/2005/8/layout/chevron2"/>
    <dgm:cxn modelId="{0E2A632A-E7AC-4E04-B3EC-0FA12FE7E079}" type="presOf" srcId="{156C261A-2345-462B-91D6-48E819A7261C}" destId="{0055DAD3-7409-4467-8B53-6335B7C552A5}" srcOrd="0" destOrd="1" presId="urn:microsoft.com/office/officeart/2005/8/layout/chevron2"/>
    <dgm:cxn modelId="{BD22047B-9DFF-40D0-B7A6-1D25182325BB}" srcId="{ABC11D55-BBF9-4F45-A196-4A0937C78A8E}" destId="{D4FCECEF-E442-41C2-8FBD-A686BB1528CF}" srcOrd="2" destOrd="0" parTransId="{81DA26E3-DF01-4B6A-9C13-014383A38E73}" sibTransId="{17684994-8166-4B5E-874D-4CAFEA77BBB2}"/>
    <dgm:cxn modelId="{60CD7326-8803-4197-A033-5B57E3012745}" srcId="{FAB42D30-CABE-4855-9747-EB1CCD6D955B}" destId="{BC885122-7F2E-4312-A750-55630CBC7C29}" srcOrd="0" destOrd="0" parTransId="{7172C217-CC8A-4746-BA66-C40F1FE41736}" sibTransId="{05498200-9181-4F98-A214-D4606E0DE0A8}"/>
    <dgm:cxn modelId="{E0938D8F-32DF-4462-ACC0-37AC656921E2}" type="presOf" srcId="{7ED5031A-ED3F-49AE-A7C0-5019741E17BE}" destId="{E7A58FA7-7311-4F8A-8EDC-8C9093D04F30}" srcOrd="0" destOrd="3" presId="urn:microsoft.com/office/officeart/2005/8/layout/chevron2"/>
    <dgm:cxn modelId="{40ACB734-D33B-4687-AACF-D8980969A99A}" srcId="{FAB42D30-CABE-4855-9747-EB1CCD6D955B}" destId="{6213ECBC-4C11-4965-B809-829EC9593145}" srcOrd="1" destOrd="0" parTransId="{4EA5D6EE-C857-4879-A727-EA0F0428CBCD}" sibTransId="{7FE00D00-54F5-4FC1-8BA8-DB5EEC397003}"/>
    <dgm:cxn modelId="{0C2AC766-EACA-4C57-8753-6B9355766A1C}" type="presOf" srcId="{8116F24E-408A-4EFB-B0EC-258227B509E5}" destId="{0055DAD3-7409-4467-8B53-6335B7C552A5}" srcOrd="0" destOrd="0" presId="urn:microsoft.com/office/officeart/2005/8/layout/chevron2"/>
    <dgm:cxn modelId="{1D76F71E-A8E7-4BD3-B1D9-E6F172FBCA39}" srcId="{ABC11D55-BBF9-4F45-A196-4A0937C78A8E}" destId="{156C261A-2345-462B-91D6-48E819A7261C}" srcOrd="1" destOrd="0" parTransId="{9A411D98-54DE-4C4D-B5D5-45CE2738AF09}" sibTransId="{F8DD4179-D80E-49FB-A19B-8A28AA77C736}"/>
    <dgm:cxn modelId="{8451AB22-765B-45BE-9789-344CBFDA09EE}" type="presOf" srcId="{FAB42D30-CABE-4855-9747-EB1CCD6D955B}" destId="{4C5E53CF-CF0C-4DED-9570-F24568A7BB5D}" srcOrd="0" destOrd="0" presId="urn:microsoft.com/office/officeart/2005/8/layout/chevron2"/>
    <dgm:cxn modelId="{82DFFF31-EABD-4BA0-94E5-2A06EAA226BE}" srcId="{3195CB1B-79CC-4BA2-A556-02811FE2340D}" destId="{3057ED14-C081-483A-BFBC-8116DAEF5DFC}" srcOrd="3" destOrd="0" parTransId="{853CAEA5-A0C1-4B0E-8831-1B52FDC168F9}" sibTransId="{8CFCB1F3-D171-4A45-A435-3B497961AD78}"/>
    <dgm:cxn modelId="{713A3C64-40D1-4121-85BC-8F4152891086}" srcId="{3195CB1B-79CC-4BA2-A556-02811FE2340D}" destId="{819D8A4F-CFDD-4343-8ED2-89E51644C5B7}" srcOrd="0" destOrd="0" parTransId="{2081AD45-A599-4CE8-89DA-01F7BCA73723}" sibTransId="{2853758B-EBFF-479F-B9D0-BDE6E61F35B5}"/>
    <dgm:cxn modelId="{D306E749-AC87-448E-B69C-54E3878AAA93}" type="presParOf" srcId="{3414EABA-1B3C-480E-A4D7-06601DE48517}" destId="{9628A2D6-422B-4AD8-86DA-7B2728BE0A79}" srcOrd="0" destOrd="0" presId="urn:microsoft.com/office/officeart/2005/8/layout/chevron2"/>
    <dgm:cxn modelId="{8D7BF18E-60AA-4448-90B2-F14FB14F9D2B}" type="presParOf" srcId="{9628A2D6-422B-4AD8-86DA-7B2728BE0A79}" destId="{5552C238-B1A2-48D1-878A-AA55A152069D}" srcOrd="0" destOrd="0" presId="urn:microsoft.com/office/officeart/2005/8/layout/chevron2"/>
    <dgm:cxn modelId="{5919D4C8-BC8D-46F3-8979-3D7BBF7C96B4}" type="presParOf" srcId="{9628A2D6-422B-4AD8-86DA-7B2728BE0A79}" destId="{E6C061DC-28A0-42B3-9824-7F561B674114}" srcOrd="1" destOrd="0" presId="urn:microsoft.com/office/officeart/2005/8/layout/chevron2"/>
    <dgm:cxn modelId="{E9882C63-B8B3-43F5-9285-69E122ABF76B}" type="presParOf" srcId="{3414EABA-1B3C-480E-A4D7-06601DE48517}" destId="{AD90F689-092E-42C4-9991-865B752A131A}" srcOrd="1" destOrd="0" presId="urn:microsoft.com/office/officeart/2005/8/layout/chevron2"/>
    <dgm:cxn modelId="{6D63DC7F-555A-40A3-998C-48EC1D921288}" type="presParOf" srcId="{3414EABA-1B3C-480E-A4D7-06601DE48517}" destId="{EAD5C611-94AC-44A3-A255-A50A8C135370}" srcOrd="2" destOrd="0" presId="urn:microsoft.com/office/officeart/2005/8/layout/chevron2"/>
    <dgm:cxn modelId="{29907AFE-88F0-48D5-A49A-9009E9967C25}" type="presParOf" srcId="{EAD5C611-94AC-44A3-A255-A50A8C135370}" destId="{4C5E53CF-CF0C-4DED-9570-F24568A7BB5D}" srcOrd="0" destOrd="0" presId="urn:microsoft.com/office/officeart/2005/8/layout/chevron2"/>
    <dgm:cxn modelId="{A0E424B9-644F-41FA-9CE4-D0824740FA64}" type="presParOf" srcId="{EAD5C611-94AC-44A3-A255-A50A8C135370}" destId="{E7A58FA7-7311-4F8A-8EDC-8C9093D04F30}" srcOrd="1" destOrd="0" presId="urn:microsoft.com/office/officeart/2005/8/layout/chevron2"/>
    <dgm:cxn modelId="{05A7F568-94D7-4350-BF7C-A5B1840A88BA}" type="presParOf" srcId="{3414EABA-1B3C-480E-A4D7-06601DE48517}" destId="{FC4A4DBD-4293-4E81-BE49-01E7355093C7}" srcOrd="3" destOrd="0" presId="urn:microsoft.com/office/officeart/2005/8/layout/chevron2"/>
    <dgm:cxn modelId="{3B4A8CE4-A78A-4DE8-B8AA-FDE6DA3CA052}" type="presParOf" srcId="{3414EABA-1B3C-480E-A4D7-06601DE48517}" destId="{3DB19C32-821A-48D9-B44E-7D9F68E6C22C}" srcOrd="4" destOrd="0" presId="urn:microsoft.com/office/officeart/2005/8/layout/chevron2"/>
    <dgm:cxn modelId="{C2BF78F2-0DF1-4ED8-9DB8-C4EA54830A94}" type="presParOf" srcId="{3DB19C32-821A-48D9-B44E-7D9F68E6C22C}" destId="{30255002-2F18-4361-AF3D-8B333BBC2878}" srcOrd="0" destOrd="0" presId="urn:microsoft.com/office/officeart/2005/8/layout/chevron2"/>
    <dgm:cxn modelId="{554EBDF9-7941-4F5C-9E0B-B40F9547FC2D}" type="presParOf" srcId="{3DB19C32-821A-48D9-B44E-7D9F68E6C22C}" destId="{0055DAD3-7409-4467-8B53-6335B7C552A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E4F143-DFE8-4731-96E9-FB2AC0B6D6D8}"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FD05FC62-2CAD-42E9-96F2-2CD1F1858C03}">
      <dgm:prSet phldrT="[Texto]"/>
      <dgm:spPr/>
      <dgm:t>
        <a:bodyPr/>
        <a:lstStyle/>
        <a:p>
          <a:r>
            <a:rPr lang="es-MX" dirty="0" smtClean="0"/>
            <a:t>Proceso de Diseño</a:t>
          </a:r>
          <a:endParaRPr lang="es-MX" dirty="0"/>
        </a:p>
      </dgm:t>
    </dgm:pt>
    <dgm:pt modelId="{B03E491C-2E4D-444A-AB1C-8F965023E367}" type="parTrans" cxnId="{AA990D3F-3C65-46B8-9372-CC72E52A8F7F}">
      <dgm:prSet/>
      <dgm:spPr/>
      <dgm:t>
        <a:bodyPr/>
        <a:lstStyle/>
        <a:p>
          <a:endParaRPr lang="es-MX"/>
        </a:p>
      </dgm:t>
    </dgm:pt>
    <dgm:pt modelId="{249136C2-9666-4AAE-A7B3-F0125913B6EF}" type="sibTrans" cxnId="{AA990D3F-3C65-46B8-9372-CC72E52A8F7F}">
      <dgm:prSet/>
      <dgm:spPr/>
      <dgm:t>
        <a:bodyPr/>
        <a:lstStyle/>
        <a:p>
          <a:endParaRPr lang="es-MX"/>
        </a:p>
      </dgm:t>
    </dgm:pt>
    <dgm:pt modelId="{5F5CEA53-8618-4992-99F0-3240815DF4D3}">
      <dgm:prSet phldrT="[Texto]"/>
      <dgm:spPr/>
      <dgm:t>
        <a:bodyPr/>
        <a:lstStyle/>
        <a:p>
          <a:r>
            <a:rPr lang="es-MX" dirty="0" smtClean="0"/>
            <a:t>Identificación del problema de diseño</a:t>
          </a:r>
          <a:endParaRPr lang="es-MX" dirty="0"/>
        </a:p>
      </dgm:t>
    </dgm:pt>
    <dgm:pt modelId="{4613AC0C-50F9-4663-B9C5-A9252B9FDAD5}" type="parTrans" cxnId="{4DF79F6F-62CD-4BC3-BC31-EA9B92ED38EA}">
      <dgm:prSet/>
      <dgm:spPr/>
      <dgm:t>
        <a:bodyPr/>
        <a:lstStyle/>
        <a:p>
          <a:endParaRPr lang="es-MX"/>
        </a:p>
      </dgm:t>
    </dgm:pt>
    <dgm:pt modelId="{A0205916-AFF2-4180-9C58-7EADC9C6A092}" type="sibTrans" cxnId="{4DF79F6F-62CD-4BC3-BC31-EA9B92ED38EA}">
      <dgm:prSet/>
      <dgm:spPr/>
      <dgm:t>
        <a:bodyPr/>
        <a:lstStyle/>
        <a:p>
          <a:endParaRPr lang="es-MX"/>
        </a:p>
      </dgm:t>
    </dgm:pt>
    <dgm:pt modelId="{2664B874-3FF0-4DDD-ABCF-B020A1D42FEC}">
      <dgm:prSet phldrT="[Texto]"/>
      <dgm:spPr/>
      <dgm:t>
        <a:bodyPr/>
        <a:lstStyle/>
        <a:p>
          <a:r>
            <a:rPr lang="es-MX" smtClean="0"/>
            <a:t>Análisis </a:t>
          </a:r>
          <a:r>
            <a:rPr lang="es-MX" dirty="0" smtClean="0"/>
            <a:t>del problema a resolver </a:t>
          </a:r>
          <a:endParaRPr lang="es-MX" dirty="0"/>
        </a:p>
      </dgm:t>
    </dgm:pt>
    <dgm:pt modelId="{2EF9DAF4-E8DA-40E6-B1E0-2432807FAF1F}" type="parTrans" cxnId="{FAA4E2BA-6946-444C-80AF-317EC8E62456}">
      <dgm:prSet/>
      <dgm:spPr/>
      <dgm:t>
        <a:bodyPr/>
        <a:lstStyle/>
        <a:p>
          <a:endParaRPr lang="es-MX"/>
        </a:p>
      </dgm:t>
    </dgm:pt>
    <dgm:pt modelId="{A6FDB748-8FF2-452B-AF69-B4B9A130CF00}" type="sibTrans" cxnId="{FAA4E2BA-6946-444C-80AF-317EC8E62456}">
      <dgm:prSet/>
      <dgm:spPr/>
      <dgm:t>
        <a:bodyPr/>
        <a:lstStyle/>
        <a:p>
          <a:endParaRPr lang="es-MX"/>
        </a:p>
      </dgm:t>
    </dgm:pt>
    <dgm:pt modelId="{C30C3A37-CED1-41FD-B3A2-582DFEE7C25F}">
      <dgm:prSet phldrT="[Texto]"/>
      <dgm:spPr/>
      <dgm:t>
        <a:bodyPr/>
        <a:lstStyle/>
        <a:p>
          <a:r>
            <a:rPr lang="es-MX" dirty="0" err="1" smtClean="0"/>
            <a:t>Sintesis</a:t>
          </a:r>
          <a:r>
            <a:rPr lang="es-MX" dirty="0" smtClean="0"/>
            <a:t> y soluciones </a:t>
          </a:r>
          <a:r>
            <a:rPr lang="es-MX" dirty="0" err="1" smtClean="0"/>
            <a:t>diseñísticas</a:t>
          </a:r>
          <a:endParaRPr lang="es-MX" dirty="0"/>
        </a:p>
      </dgm:t>
    </dgm:pt>
    <dgm:pt modelId="{A1668FB8-802F-4D2D-93F8-F8C9AC32C73A}" type="parTrans" cxnId="{4D11B09A-6BED-41ED-94AF-1B915936B3E9}">
      <dgm:prSet/>
      <dgm:spPr/>
      <dgm:t>
        <a:bodyPr/>
        <a:lstStyle/>
        <a:p>
          <a:endParaRPr lang="es-MX"/>
        </a:p>
      </dgm:t>
    </dgm:pt>
    <dgm:pt modelId="{EBB85FB5-F572-41A5-808A-72757CBCD953}" type="sibTrans" cxnId="{4D11B09A-6BED-41ED-94AF-1B915936B3E9}">
      <dgm:prSet/>
      <dgm:spPr/>
      <dgm:t>
        <a:bodyPr/>
        <a:lstStyle/>
        <a:p>
          <a:endParaRPr lang="es-MX"/>
        </a:p>
      </dgm:t>
    </dgm:pt>
    <dgm:pt modelId="{DD01C31E-DA30-4604-A051-C3A633B51866}">
      <dgm:prSet phldrT="[Texto]"/>
      <dgm:spPr/>
      <dgm:t>
        <a:bodyPr/>
        <a:lstStyle/>
        <a:p>
          <a:r>
            <a:rPr lang="es-MX" dirty="0" smtClean="0"/>
            <a:t>Convalidación y evaluación a través de alternativas de solución</a:t>
          </a:r>
          <a:endParaRPr lang="es-MX" dirty="0"/>
        </a:p>
      </dgm:t>
    </dgm:pt>
    <dgm:pt modelId="{95C63FB7-60E6-4248-BD86-66178A9A3A3E}" type="parTrans" cxnId="{B9572962-A8EF-45B7-A1CC-9DDD9C72BF61}">
      <dgm:prSet/>
      <dgm:spPr/>
      <dgm:t>
        <a:bodyPr/>
        <a:lstStyle/>
        <a:p>
          <a:endParaRPr lang="es-MX"/>
        </a:p>
      </dgm:t>
    </dgm:pt>
    <dgm:pt modelId="{5B058F3C-794A-401B-A7FF-72BA2E635070}" type="sibTrans" cxnId="{B9572962-A8EF-45B7-A1CC-9DDD9C72BF61}">
      <dgm:prSet/>
      <dgm:spPr/>
      <dgm:t>
        <a:bodyPr/>
        <a:lstStyle/>
        <a:p>
          <a:endParaRPr lang="es-MX"/>
        </a:p>
      </dgm:t>
    </dgm:pt>
    <dgm:pt modelId="{6A596F54-DFC9-4781-91EE-CEE5C31354D1}" type="pres">
      <dgm:prSet presAssocID="{E7E4F143-DFE8-4731-96E9-FB2AC0B6D6D8}" presName="Name0" presStyleCnt="0">
        <dgm:presLayoutVars>
          <dgm:chMax val="1"/>
          <dgm:dir/>
          <dgm:animLvl val="ctr"/>
          <dgm:resizeHandles val="exact"/>
        </dgm:presLayoutVars>
      </dgm:prSet>
      <dgm:spPr/>
      <dgm:t>
        <a:bodyPr/>
        <a:lstStyle/>
        <a:p>
          <a:endParaRPr lang="es-MX"/>
        </a:p>
      </dgm:t>
    </dgm:pt>
    <dgm:pt modelId="{D1189FA1-027E-4D3E-A445-28B7C26C4CC5}" type="pres">
      <dgm:prSet presAssocID="{FD05FC62-2CAD-42E9-96F2-2CD1F1858C03}" presName="centerShape" presStyleLbl="node0" presStyleIdx="0" presStyleCnt="1"/>
      <dgm:spPr/>
      <dgm:t>
        <a:bodyPr/>
        <a:lstStyle/>
        <a:p>
          <a:endParaRPr lang="es-MX"/>
        </a:p>
      </dgm:t>
    </dgm:pt>
    <dgm:pt modelId="{835F8561-D935-4468-BE90-E95318F4658D}" type="pres">
      <dgm:prSet presAssocID="{5F5CEA53-8618-4992-99F0-3240815DF4D3}" presName="node" presStyleLbl="node1" presStyleIdx="0" presStyleCnt="4">
        <dgm:presLayoutVars>
          <dgm:bulletEnabled val="1"/>
        </dgm:presLayoutVars>
      </dgm:prSet>
      <dgm:spPr/>
      <dgm:t>
        <a:bodyPr/>
        <a:lstStyle/>
        <a:p>
          <a:endParaRPr lang="es-MX"/>
        </a:p>
      </dgm:t>
    </dgm:pt>
    <dgm:pt modelId="{068B1FFC-1DAC-4A4F-A232-0373B3ECCB51}" type="pres">
      <dgm:prSet presAssocID="{5F5CEA53-8618-4992-99F0-3240815DF4D3}" presName="dummy" presStyleCnt="0"/>
      <dgm:spPr/>
    </dgm:pt>
    <dgm:pt modelId="{9A001EE4-C090-48AF-959E-B6ED5A6D65F0}" type="pres">
      <dgm:prSet presAssocID="{A0205916-AFF2-4180-9C58-7EADC9C6A092}" presName="sibTrans" presStyleLbl="sibTrans2D1" presStyleIdx="0" presStyleCnt="4"/>
      <dgm:spPr/>
      <dgm:t>
        <a:bodyPr/>
        <a:lstStyle/>
        <a:p>
          <a:endParaRPr lang="es-MX"/>
        </a:p>
      </dgm:t>
    </dgm:pt>
    <dgm:pt modelId="{0FE6FA61-DC07-4763-8ECD-298EC552EF28}" type="pres">
      <dgm:prSet presAssocID="{2664B874-3FF0-4DDD-ABCF-B020A1D42FEC}" presName="node" presStyleLbl="node1" presStyleIdx="1" presStyleCnt="4">
        <dgm:presLayoutVars>
          <dgm:bulletEnabled val="1"/>
        </dgm:presLayoutVars>
      </dgm:prSet>
      <dgm:spPr/>
      <dgm:t>
        <a:bodyPr/>
        <a:lstStyle/>
        <a:p>
          <a:endParaRPr lang="es-MX"/>
        </a:p>
      </dgm:t>
    </dgm:pt>
    <dgm:pt modelId="{BCD5CDB0-B3C3-4170-B7B1-13954E4DA14E}" type="pres">
      <dgm:prSet presAssocID="{2664B874-3FF0-4DDD-ABCF-B020A1D42FEC}" presName="dummy" presStyleCnt="0"/>
      <dgm:spPr/>
    </dgm:pt>
    <dgm:pt modelId="{E07FBDA3-F38B-40D0-951C-A14E5C2D12D7}" type="pres">
      <dgm:prSet presAssocID="{A6FDB748-8FF2-452B-AF69-B4B9A130CF00}" presName="sibTrans" presStyleLbl="sibTrans2D1" presStyleIdx="1" presStyleCnt="4"/>
      <dgm:spPr/>
      <dgm:t>
        <a:bodyPr/>
        <a:lstStyle/>
        <a:p>
          <a:endParaRPr lang="es-MX"/>
        </a:p>
      </dgm:t>
    </dgm:pt>
    <dgm:pt modelId="{8476F4C2-66A9-4663-B50B-22A4558648C0}" type="pres">
      <dgm:prSet presAssocID="{C30C3A37-CED1-41FD-B3A2-582DFEE7C25F}" presName="node" presStyleLbl="node1" presStyleIdx="2" presStyleCnt="4">
        <dgm:presLayoutVars>
          <dgm:bulletEnabled val="1"/>
        </dgm:presLayoutVars>
      </dgm:prSet>
      <dgm:spPr/>
      <dgm:t>
        <a:bodyPr/>
        <a:lstStyle/>
        <a:p>
          <a:endParaRPr lang="es-MX"/>
        </a:p>
      </dgm:t>
    </dgm:pt>
    <dgm:pt modelId="{C2717DEB-0B9B-424B-9532-7BFDB6CB1950}" type="pres">
      <dgm:prSet presAssocID="{C30C3A37-CED1-41FD-B3A2-582DFEE7C25F}" presName="dummy" presStyleCnt="0"/>
      <dgm:spPr/>
    </dgm:pt>
    <dgm:pt modelId="{BAD2F4F3-36A7-4556-A3E0-98FA7A1FD896}" type="pres">
      <dgm:prSet presAssocID="{EBB85FB5-F572-41A5-808A-72757CBCD953}" presName="sibTrans" presStyleLbl="sibTrans2D1" presStyleIdx="2" presStyleCnt="4"/>
      <dgm:spPr/>
      <dgm:t>
        <a:bodyPr/>
        <a:lstStyle/>
        <a:p>
          <a:endParaRPr lang="es-MX"/>
        </a:p>
      </dgm:t>
    </dgm:pt>
    <dgm:pt modelId="{E1F0B878-4513-40D4-857C-1C968AC56B1A}" type="pres">
      <dgm:prSet presAssocID="{DD01C31E-DA30-4604-A051-C3A633B51866}" presName="node" presStyleLbl="node1" presStyleIdx="3" presStyleCnt="4">
        <dgm:presLayoutVars>
          <dgm:bulletEnabled val="1"/>
        </dgm:presLayoutVars>
      </dgm:prSet>
      <dgm:spPr/>
      <dgm:t>
        <a:bodyPr/>
        <a:lstStyle/>
        <a:p>
          <a:endParaRPr lang="es-MX"/>
        </a:p>
      </dgm:t>
    </dgm:pt>
    <dgm:pt modelId="{50821F3D-6B5D-42C5-B9C5-A0D7A5DD04B9}" type="pres">
      <dgm:prSet presAssocID="{DD01C31E-DA30-4604-A051-C3A633B51866}" presName="dummy" presStyleCnt="0"/>
      <dgm:spPr/>
    </dgm:pt>
    <dgm:pt modelId="{EEF7EC1D-8255-4A54-BDDD-0B02B0A95420}" type="pres">
      <dgm:prSet presAssocID="{5B058F3C-794A-401B-A7FF-72BA2E635070}" presName="sibTrans" presStyleLbl="sibTrans2D1" presStyleIdx="3" presStyleCnt="4"/>
      <dgm:spPr/>
      <dgm:t>
        <a:bodyPr/>
        <a:lstStyle/>
        <a:p>
          <a:endParaRPr lang="es-MX"/>
        </a:p>
      </dgm:t>
    </dgm:pt>
  </dgm:ptLst>
  <dgm:cxnLst>
    <dgm:cxn modelId="{B9572962-A8EF-45B7-A1CC-9DDD9C72BF61}" srcId="{FD05FC62-2CAD-42E9-96F2-2CD1F1858C03}" destId="{DD01C31E-DA30-4604-A051-C3A633B51866}" srcOrd="3" destOrd="0" parTransId="{95C63FB7-60E6-4248-BD86-66178A9A3A3E}" sibTransId="{5B058F3C-794A-401B-A7FF-72BA2E635070}"/>
    <dgm:cxn modelId="{0E1C5704-00BC-47CC-81A5-F22B63A975E9}" type="presOf" srcId="{5F5CEA53-8618-4992-99F0-3240815DF4D3}" destId="{835F8561-D935-4468-BE90-E95318F4658D}" srcOrd="0" destOrd="0" presId="urn:microsoft.com/office/officeart/2005/8/layout/radial6"/>
    <dgm:cxn modelId="{6AF63669-B97D-43B2-8F70-FA9E392E1C4C}" type="presOf" srcId="{5B058F3C-794A-401B-A7FF-72BA2E635070}" destId="{EEF7EC1D-8255-4A54-BDDD-0B02B0A95420}" srcOrd="0" destOrd="0" presId="urn:microsoft.com/office/officeart/2005/8/layout/radial6"/>
    <dgm:cxn modelId="{B48474A5-676D-4976-B7A3-104E5E0E75CF}" type="presOf" srcId="{A0205916-AFF2-4180-9C58-7EADC9C6A092}" destId="{9A001EE4-C090-48AF-959E-B6ED5A6D65F0}" srcOrd="0" destOrd="0" presId="urn:microsoft.com/office/officeart/2005/8/layout/radial6"/>
    <dgm:cxn modelId="{42332874-2D8B-492A-8B42-46D4164E5683}" type="presOf" srcId="{C30C3A37-CED1-41FD-B3A2-582DFEE7C25F}" destId="{8476F4C2-66A9-4663-B50B-22A4558648C0}" srcOrd="0" destOrd="0" presId="urn:microsoft.com/office/officeart/2005/8/layout/radial6"/>
    <dgm:cxn modelId="{3AC57000-6F12-4630-AC46-3860F74B752C}" type="presOf" srcId="{E7E4F143-DFE8-4731-96E9-FB2AC0B6D6D8}" destId="{6A596F54-DFC9-4781-91EE-CEE5C31354D1}" srcOrd="0" destOrd="0" presId="urn:microsoft.com/office/officeart/2005/8/layout/radial6"/>
    <dgm:cxn modelId="{DC89A105-7310-45BA-8C8D-DF3FCD60010A}" type="presOf" srcId="{EBB85FB5-F572-41A5-808A-72757CBCD953}" destId="{BAD2F4F3-36A7-4556-A3E0-98FA7A1FD896}" srcOrd="0" destOrd="0" presId="urn:microsoft.com/office/officeart/2005/8/layout/radial6"/>
    <dgm:cxn modelId="{10A524A1-7379-465F-8674-7ED92661F5EA}" type="presOf" srcId="{FD05FC62-2CAD-42E9-96F2-2CD1F1858C03}" destId="{D1189FA1-027E-4D3E-A445-28B7C26C4CC5}" srcOrd="0" destOrd="0" presId="urn:microsoft.com/office/officeart/2005/8/layout/radial6"/>
    <dgm:cxn modelId="{AA990D3F-3C65-46B8-9372-CC72E52A8F7F}" srcId="{E7E4F143-DFE8-4731-96E9-FB2AC0B6D6D8}" destId="{FD05FC62-2CAD-42E9-96F2-2CD1F1858C03}" srcOrd="0" destOrd="0" parTransId="{B03E491C-2E4D-444A-AB1C-8F965023E367}" sibTransId="{249136C2-9666-4AAE-A7B3-F0125913B6EF}"/>
    <dgm:cxn modelId="{FAA4E2BA-6946-444C-80AF-317EC8E62456}" srcId="{FD05FC62-2CAD-42E9-96F2-2CD1F1858C03}" destId="{2664B874-3FF0-4DDD-ABCF-B020A1D42FEC}" srcOrd="1" destOrd="0" parTransId="{2EF9DAF4-E8DA-40E6-B1E0-2432807FAF1F}" sibTransId="{A6FDB748-8FF2-452B-AF69-B4B9A130CF00}"/>
    <dgm:cxn modelId="{9608B0FE-7DDA-4A6B-B17B-8D6483BD77BA}" type="presOf" srcId="{2664B874-3FF0-4DDD-ABCF-B020A1D42FEC}" destId="{0FE6FA61-DC07-4763-8ECD-298EC552EF28}" srcOrd="0" destOrd="0" presId="urn:microsoft.com/office/officeart/2005/8/layout/radial6"/>
    <dgm:cxn modelId="{6890A8E7-C279-4A3D-BF90-F0E4B36CEC96}" type="presOf" srcId="{A6FDB748-8FF2-452B-AF69-B4B9A130CF00}" destId="{E07FBDA3-F38B-40D0-951C-A14E5C2D12D7}" srcOrd="0" destOrd="0" presId="urn:microsoft.com/office/officeart/2005/8/layout/radial6"/>
    <dgm:cxn modelId="{4D11B09A-6BED-41ED-94AF-1B915936B3E9}" srcId="{FD05FC62-2CAD-42E9-96F2-2CD1F1858C03}" destId="{C30C3A37-CED1-41FD-B3A2-582DFEE7C25F}" srcOrd="2" destOrd="0" parTransId="{A1668FB8-802F-4D2D-93F8-F8C9AC32C73A}" sibTransId="{EBB85FB5-F572-41A5-808A-72757CBCD953}"/>
    <dgm:cxn modelId="{B5FE16A3-4067-41B5-9227-F078EB8AFB04}" type="presOf" srcId="{DD01C31E-DA30-4604-A051-C3A633B51866}" destId="{E1F0B878-4513-40D4-857C-1C968AC56B1A}" srcOrd="0" destOrd="0" presId="urn:microsoft.com/office/officeart/2005/8/layout/radial6"/>
    <dgm:cxn modelId="{4DF79F6F-62CD-4BC3-BC31-EA9B92ED38EA}" srcId="{FD05FC62-2CAD-42E9-96F2-2CD1F1858C03}" destId="{5F5CEA53-8618-4992-99F0-3240815DF4D3}" srcOrd="0" destOrd="0" parTransId="{4613AC0C-50F9-4663-B9C5-A9252B9FDAD5}" sibTransId="{A0205916-AFF2-4180-9C58-7EADC9C6A092}"/>
    <dgm:cxn modelId="{01DE4E31-8D6B-432C-8466-083AB980F0A4}" type="presParOf" srcId="{6A596F54-DFC9-4781-91EE-CEE5C31354D1}" destId="{D1189FA1-027E-4D3E-A445-28B7C26C4CC5}" srcOrd="0" destOrd="0" presId="urn:microsoft.com/office/officeart/2005/8/layout/radial6"/>
    <dgm:cxn modelId="{028D2096-3641-4E17-A135-73BBB23981CE}" type="presParOf" srcId="{6A596F54-DFC9-4781-91EE-CEE5C31354D1}" destId="{835F8561-D935-4468-BE90-E95318F4658D}" srcOrd="1" destOrd="0" presId="urn:microsoft.com/office/officeart/2005/8/layout/radial6"/>
    <dgm:cxn modelId="{5A9D0BE1-47FA-4E54-875A-9EB63BE5B8BC}" type="presParOf" srcId="{6A596F54-DFC9-4781-91EE-CEE5C31354D1}" destId="{068B1FFC-1DAC-4A4F-A232-0373B3ECCB51}" srcOrd="2" destOrd="0" presId="urn:microsoft.com/office/officeart/2005/8/layout/radial6"/>
    <dgm:cxn modelId="{8B538BB5-D1A2-423C-B473-B0EF9BC14A49}" type="presParOf" srcId="{6A596F54-DFC9-4781-91EE-CEE5C31354D1}" destId="{9A001EE4-C090-48AF-959E-B6ED5A6D65F0}" srcOrd="3" destOrd="0" presId="urn:microsoft.com/office/officeart/2005/8/layout/radial6"/>
    <dgm:cxn modelId="{D958DC7E-348C-4174-95FA-6A0453D6EAB5}" type="presParOf" srcId="{6A596F54-DFC9-4781-91EE-CEE5C31354D1}" destId="{0FE6FA61-DC07-4763-8ECD-298EC552EF28}" srcOrd="4" destOrd="0" presId="urn:microsoft.com/office/officeart/2005/8/layout/radial6"/>
    <dgm:cxn modelId="{53D8FA2E-D7A2-4FD0-9509-9324A3DF8101}" type="presParOf" srcId="{6A596F54-DFC9-4781-91EE-CEE5C31354D1}" destId="{BCD5CDB0-B3C3-4170-B7B1-13954E4DA14E}" srcOrd="5" destOrd="0" presId="urn:microsoft.com/office/officeart/2005/8/layout/radial6"/>
    <dgm:cxn modelId="{DA86229E-22AE-4A93-9DC9-63F402FFF2D1}" type="presParOf" srcId="{6A596F54-DFC9-4781-91EE-CEE5C31354D1}" destId="{E07FBDA3-F38B-40D0-951C-A14E5C2D12D7}" srcOrd="6" destOrd="0" presId="urn:microsoft.com/office/officeart/2005/8/layout/radial6"/>
    <dgm:cxn modelId="{A9494257-FB95-42AA-A30F-2EC16200B99E}" type="presParOf" srcId="{6A596F54-DFC9-4781-91EE-CEE5C31354D1}" destId="{8476F4C2-66A9-4663-B50B-22A4558648C0}" srcOrd="7" destOrd="0" presId="urn:microsoft.com/office/officeart/2005/8/layout/radial6"/>
    <dgm:cxn modelId="{ECBC7086-2E6E-4C56-992A-5A52B253990B}" type="presParOf" srcId="{6A596F54-DFC9-4781-91EE-CEE5C31354D1}" destId="{C2717DEB-0B9B-424B-9532-7BFDB6CB1950}" srcOrd="8" destOrd="0" presId="urn:microsoft.com/office/officeart/2005/8/layout/radial6"/>
    <dgm:cxn modelId="{6AC12AA6-67CE-48FD-98F7-5CF4D910E8A5}" type="presParOf" srcId="{6A596F54-DFC9-4781-91EE-CEE5C31354D1}" destId="{BAD2F4F3-36A7-4556-A3E0-98FA7A1FD896}" srcOrd="9" destOrd="0" presId="urn:microsoft.com/office/officeart/2005/8/layout/radial6"/>
    <dgm:cxn modelId="{2711F9F1-435F-4A16-A61F-45260F2262B0}" type="presParOf" srcId="{6A596F54-DFC9-4781-91EE-CEE5C31354D1}" destId="{E1F0B878-4513-40D4-857C-1C968AC56B1A}" srcOrd="10" destOrd="0" presId="urn:microsoft.com/office/officeart/2005/8/layout/radial6"/>
    <dgm:cxn modelId="{A7E8D940-BC9E-4B3B-B116-A379E07D692C}" type="presParOf" srcId="{6A596F54-DFC9-4781-91EE-CEE5C31354D1}" destId="{50821F3D-6B5D-42C5-B9C5-A0D7A5DD04B9}" srcOrd="11" destOrd="0" presId="urn:microsoft.com/office/officeart/2005/8/layout/radial6"/>
    <dgm:cxn modelId="{546DA238-53D5-4D6B-992C-74CD2D17F26B}" type="presParOf" srcId="{6A596F54-DFC9-4781-91EE-CEE5C31354D1}" destId="{EEF7EC1D-8255-4A54-BDDD-0B02B0A95420}"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12BAF2-8AF7-40C0-BA32-3932207AA3FA}" type="doc">
      <dgm:prSet loTypeId="urn:microsoft.com/office/officeart/2005/8/layout/radial1" loCatId="relationship" qsTypeId="urn:microsoft.com/office/officeart/2005/8/quickstyle/simple1" qsCatId="simple" csTypeId="urn:microsoft.com/office/officeart/2005/8/colors/colorful2" csCatId="colorful" phldr="1"/>
      <dgm:spPr/>
      <dgm:t>
        <a:bodyPr/>
        <a:lstStyle/>
        <a:p>
          <a:endParaRPr lang="es-MX"/>
        </a:p>
      </dgm:t>
    </dgm:pt>
    <dgm:pt modelId="{A79BC907-F7C2-45B4-BA98-21FF5EF93A42}">
      <dgm:prSet phldrT="[Texto]"/>
      <dgm:spPr/>
      <dgm:t>
        <a:bodyPr/>
        <a:lstStyle/>
        <a:p>
          <a:r>
            <a:rPr lang="es-MX" dirty="0" smtClean="0"/>
            <a:t>PROCESO CONCEPTUAL O PROCESO CREATIVO</a:t>
          </a:r>
          <a:endParaRPr lang="es-MX" dirty="0"/>
        </a:p>
      </dgm:t>
    </dgm:pt>
    <dgm:pt modelId="{489725ED-38E9-4595-A409-6F6BCEDD7AAD}" type="parTrans" cxnId="{A3E08E12-2992-4456-AA58-51755B1AE6C7}">
      <dgm:prSet/>
      <dgm:spPr/>
      <dgm:t>
        <a:bodyPr/>
        <a:lstStyle/>
        <a:p>
          <a:endParaRPr lang="es-MX"/>
        </a:p>
      </dgm:t>
    </dgm:pt>
    <dgm:pt modelId="{240BBEBF-ABB9-4E19-9536-07CA4F2F896C}" type="sibTrans" cxnId="{A3E08E12-2992-4456-AA58-51755B1AE6C7}">
      <dgm:prSet/>
      <dgm:spPr/>
      <dgm:t>
        <a:bodyPr/>
        <a:lstStyle/>
        <a:p>
          <a:endParaRPr lang="es-MX"/>
        </a:p>
      </dgm:t>
    </dgm:pt>
    <dgm:pt modelId="{A60D0737-EB2A-48CE-891C-23065316E2AB}">
      <dgm:prSet phldrT="[Texto]"/>
      <dgm:spPr/>
      <dgm:t>
        <a:bodyPr/>
        <a:lstStyle/>
        <a:p>
          <a:r>
            <a:rPr lang="es-MX" dirty="0" smtClean="0"/>
            <a:t>Lluvias de ideas o </a:t>
          </a:r>
          <a:r>
            <a:rPr lang="es-MX" dirty="0" err="1" smtClean="0"/>
            <a:t>brainstorming</a:t>
          </a:r>
          <a:endParaRPr lang="es-MX" dirty="0"/>
        </a:p>
      </dgm:t>
    </dgm:pt>
    <dgm:pt modelId="{D8027119-63BB-4B22-A9CB-0A1409C6E075}" type="parTrans" cxnId="{CADE3C31-B0F1-4C52-AFD6-A199BB45965D}">
      <dgm:prSet/>
      <dgm:spPr/>
      <dgm:t>
        <a:bodyPr/>
        <a:lstStyle/>
        <a:p>
          <a:endParaRPr lang="es-MX"/>
        </a:p>
      </dgm:t>
    </dgm:pt>
    <dgm:pt modelId="{921AE5ED-77FD-492A-AFC2-646536C77A71}" type="sibTrans" cxnId="{CADE3C31-B0F1-4C52-AFD6-A199BB45965D}">
      <dgm:prSet/>
      <dgm:spPr/>
      <dgm:t>
        <a:bodyPr/>
        <a:lstStyle/>
        <a:p>
          <a:endParaRPr lang="es-MX"/>
        </a:p>
      </dgm:t>
    </dgm:pt>
    <dgm:pt modelId="{CD8C2762-DD2A-4CCA-B90F-0B92735C347C}">
      <dgm:prSet phldrT="[Texto]"/>
      <dgm:spPr/>
      <dgm:t>
        <a:bodyPr/>
        <a:lstStyle/>
        <a:p>
          <a:r>
            <a:rPr lang="es-MX" dirty="0" smtClean="0"/>
            <a:t>Diferenciales semánticos</a:t>
          </a:r>
          <a:endParaRPr lang="es-MX" dirty="0"/>
        </a:p>
      </dgm:t>
    </dgm:pt>
    <dgm:pt modelId="{1F05C13F-2E3E-4512-9247-2CF0779F26A8}" type="sibTrans" cxnId="{EDAD2EA1-4E45-42D1-B7D2-DE7C915335DF}">
      <dgm:prSet/>
      <dgm:spPr/>
      <dgm:t>
        <a:bodyPr/>
        <a:lstStyle/>
        <a:p>
          <a:endParaRPr lang="es-MX"/>
        </a:p>
      </dgm:t>
    </dgm:pt>
    <dgm:pt modelId="{40EF6FF6-A16F-438E-BAAB-7F6AD18BAB0B}" type="parTrans" cxnId="{EDAD2EA1-4E45-42D1-B7D2-DE7C915335DF}">
      <dgm:prSet/>
      <dgm:spPr/>
      <dgm:t>
        <a:bodyPr/>
        <a:lstStyle/>
        <a:p>
          <a:endParaRPr lang="es-MX"/>
        </a:p>
      </dgm:t>
    </dgm:pt>
    <dgm:pt modelId="{3F3991D9-4EDE-43F2-8F3B-18682677E796}">
      <dgm:prSet phldrT="[Texto]"/>
      <dgm:spPr/>
      <dgm:t>
        <a:bodyPr/>
        <a:lstStyle/>
        <a:p>
          <a:r>
            <a:rPr lang="es-MX" dirty="0" smtClean="0"/>
            <a:t>Listas de  Control</a:t>
          </a:r>
          <a:endParaRPr lang="es-MX" dirty="0"/>
        </a:p>
      </dgm:t>
    </dgm:pt>
    <dgm:pt modelId="{6F759759-082A-4BBB-81E6-818D5252B587}" type="sibTrans" cxnId="{91F011BF-A2CC-47C5-BF55-1E9F51A3576F}">
      <dgm:prSet/>
      <dgm:spPr/>
      <dgm:t>
        <a:bodyPr/>
        <a:lstStyle/>
        <a:p>
          <a:endParaRPr lang="es-MX"/>
        </a:p>
      </dgm:t>
    </dgm:pt>
    <dgm:pt modelId="{A2EF143F-3992-4C9E-BCA8-011BEDE8FDBF}" type="parTrans" cxnId="{91F011BF-A2CC-47C5-BF55-1E9F51A3576F}">
      <dgm:prSet/>
      <dgm:spPr/>
      <dgm:t>
        <a:bodyPr/>
        <a:lstStyle/>
        <a:p>
          <a:endParaRPr lang="es-MX"/>
        </a:p>
      </dgm:t>
    </dgm:pt>
    <dgm:pt modelId="{C1E2D35C-6E36-4C7B-850B-73090063ADEC}" type="pres">
      <dgm:prSet presAssocID="{3712BAF2-8AF7-40C0-BA32-3932207AA3FA}" presName="cycle" presStyleCnt="0">
        <dgm:presLayoutVars>
          <dgm:chMax val="1"/>
          <dgm:dir/>
          <dgm:animLvl val="ctr"/>
          <dgm:resizeHandles val="exact"/>
        </dgm:presLayoutVars>
      </dgm:prSet>
      <dgm:spPr/>
      <dgm:t>
        <a:bodyPr/>
        <a:lstStyle/>
        <a:p>
          <a:endParaRPr lang="es-MX"/>
        </a:p>
      </dgm:t>
    </dgm:pt>
    <dgm:pt modelId="{896513FE-96E2-44CC-886F-1C9E9C61AFE7}" type="pres">
      <dgm:prSet presAssocID="{A79BC907-F7C2-45B4-BA98-21FF5EF93A42}" presName="centerShape" presStyleLbl="node0" presStyleIdx="0" presStyleCnt="1" custLinFactNeighborX="718" custLinFactNeighborY="-539"/>
      <dgm:spPr/>
      <dgm:t>
        <a:bodyPr/>
        <a:lstStyle/>
        <a:p>
          <a:endParaRPr lang="es-MX"/>
        </a:p>
      </dgm:t>
    </dgm:pt>
    <dgm:pt modelId="{E5E8400D-2B4D-4857-87F7-4794B88D3698}" type="pres">
      <dgm:prSet presAssocID="{D8027119-63BB-4B22-A9CB-0A1409C6E075}" presName="Name9" presStyleLbl="parChTrans1D2" presStyleIdx="0" presStyleCnt="3"/>
      <dgm:spPr/>
      <dgm:t>
        <a:bodyPr/>
        <a:lstStyle/>
        <a:p>
          <a:endParaRPr lang="es-MX"/>
        </a:p>
      </dgm:t>
    </dgm:pt>
    <dgm:pt modelId="{06B7AA78-C82F-408D-8955-BBF340632AEF}" type="pres">
      <dgm:prSet presAssocID="{D8027119-63BB-4B22-A9CB-0A1409C6E075}" presName="connTx" presStyleLbl="parChTrans1D2" presStyleIdx="0" presStyleCnt="3"/>
      <dgm:spPr/>
      <dgm:t>
        <a:bodyPr/>
        <a:lstStyle/>
        <a:p>
          <a:endParaRPr lang="es-MX"/>
        </a:p>
      </dgm:t>
    </dgm:pt>
    <dgm:pt modelId="{FB6E9655-8428-4406-B8DA-314622A45974}" type="pres">
      <dgm:prSet presAssocID="{A60D0737-EB2A-48CE-891C-23065316E2AB}" presName="node" presStyleLbl="node1" presStyleIdx="0" presStyleCnt="3">
        <dgm:presLayoutVars>
          <dgm:bulletEnabled val="1"/>
        </dgm:presLayoutVars>
      </dgm:prSet>
      <dgm:spPr/>
      <dgm:t>
        <a:bodyPr/>
        <a:lstStyle/>
        <a:p>
          <a:endParaRPr lang="es-MX"/>
        </a:p>
      </dgm:t>
    </dgm:pt>
    <dgm:pt modelId="{D0C5E679-53CC-4C26-A0F5-EB868F84E754}" type="pres">
      <dgm:prSet presAssocID="{A2EF143F-3992-4C9E-BCA8-011BEDE8FDBF}" presName="Name9" presStyleLbl="parChTrans1D2" presStyleIdx="1" presStyleCnt="3"/>
      <dgm:spPr/>
      <dgm:t>
        <a:bodyPr/>
        <a:lstStyle/>
        <a:p>
          <a:endParaRPr lang="es-MX"/>
        </a:p>
      </dgm:t>
    </dgm:pt>
    <dgm:pt modelId="{B7C66D75-3E2C-4287-BE2A-10BD22ED21FB}" type="pres">
      <dgm:prSet presAssocID="{A2EF143F-3992-4C9E-BCA8-011BEDE8FDBF}" presName="connTx" presStyleLbl="parChTrans1D2" presStyleIdx="1" presStyleCnt="3"/>
      <dgm:spPr/>
      <dgm:t>
        <a:bodyPr/>
        <a:lstStyle/>
        <a:p>
          <a:endParaRPr lang="es-MX"/>
        </a:p>
      </dgm:t>
    </dgm:pt>
    <dgm:pt modelId="{8CBE4915-6E96-4289-B7DD-887447B8BE2A}" type="pres">
      <dgm:prSet presAssocID="{3F3991D9-4EDE-43F2-8F3B-18682677E796}" presName="node" presStyleLbl="node1" presStyleIdx="1" presStyleCnt="3">
        <dgm:presLayoutVars>
          <dgm:bulletEnabled val="1"/>
        </dgm:presLayoutVars>
      </dgm:prSet>
      <dgm:spPr/>
      <dgm:t>
        <a:bodyPr/>
        <a:lstStyle/>
        <a:p>
          <a:endParaRPr lang="es-MX"/>
        </a:p>
      </dgm:t>
    </dgm:pt>
    <dgm:pt modelId="{B6BA4305-15D3-4B1C-BD9A-B3AC5BE3BC6B}" type="pres">
      <dgm:prSet presAssocID="{40EF6FF6-A16F-438E-BAAB-7F6AD18BAB0B}" presName="Name9" presStyleLbl="parChTrans1D2" presStyleIdx="2" presStyleCnt="3"/>
      <dgm:spPr/>
      <dgm:t>
        <a:bodyPr/>
        <a:lstStyle/>
        <a:p>
          <a:endParaRPr lang="es-MX"/>
        </a:p>
      </dgm:t>
    </dgm:pt>
    <dgm:pt modelId="{C106D942-8D04-4DA1-B247-4CEE16F55F13}" type="pres">
      <dgm:prSet presAssocID="{40EF6FF6-A16F-438E-BAAB-7F6AD18BAB0B}" presName="connTx" presStyleLbl="parChTrans1D2" presStyleIdx="2" presStyleCnt="3"/>
      <dgm:spPr/>
      <dgm:t>
        <a:bodyPr/>
        <a:lstStyle/>
        <a:p>
          <a:endParaRPr lang="es-MX"/>
        </a:p>
      </dgm:t>
    </dgm:pt>
    <dgm:pt modelId="{32F3164D-5ECF-4A4A-B885-70ABF608AD4E}" type="pres">
      <dgm:prSet presAssocID="{CD8C2762-DD2A-4CCA-B90F-0B92735C347C}" presName="node" presStyleLbl="node1" presStyleIdx="2" presStyleCnt="3">
        <dgm:presLayoutVars>
          <dgm:bulletEnabled val="1"/>
        </dgm:presLayoutVars>
      </dgm:prSet>
      <dgm:spPr/>
      <dgm:t>
        <a:bodyPr/>
        <a:lstStyle/>
        <a:p>
          <a:endParaRPr lang="es-MX"/>
        </a:p>
      </dgm:t>
    </dgm:pt>
  </dgm:ptLst>
  <dgm:cxnLst>
    <dgm:cxn modelId="{91F011BF-A2CC-47C5-BF55-1E9F51A3576F}" srcId="{A79BC907-F7C2-45B4-BA98-21FF5EF93A42}" destId="{3F3991D9-4EDE-43F2-8F3B-18682677E796}" srcOrd="1" destOrd="0" parTransId="{A2EF143F-3992-4C9E-BCA8-011BEDE8FDBF}" sibTransId="{6F759759-082A-4BBB-81E6-818D5252B587}"/>
    <dgm:cxn modelId="{5DF2D1ED-8243-4F8E-B48D-691D4C99FC41}" type="presOf" srcId="{D8027119-63BB-4B22-A9CB-0A1409C6E075}" destId="{E5E8400D-2B4D-4857-87F7-4794B88D3698}" srcOrd="0" destOrd="0" presId="urn:microsoft.com/office/officeart/2005/8/layout/radial1"/>
    <dgm:cxn modelId="{4A80F159-D69D-43A8-B485-41F652D24111}" type="presOf" srcId="{CD8C2762-DD2A-4CCA-B90F-0B92735C347C}" destId="{32F3164D-5ECF-4A4A-B885-70ABF608AD4E}" srcOrd="0" destOrd="0" presId="urn:microsoft.com/office/officeart/2005/8/layout/radial1"/>
    <dgm:cxn modelId="{E4E385C9-EA3E-44E5-8742-F2FFA24379EB}" type="presOf" srcId="{40EF6FF6-A16F-438E-BAAB-7F6AD18BAB0B}" destId="{C106D942-8D04-4DA1-B247-4CEE16F55F13}" srcOrd="1" destOrd="0" presId="urn:microsoft.com/office/officeart/2005/8/layout/radial1"/>
    <dgm:cxn modelId="{A3E08E12-2992-4456-AA58-51755B1AE6C7}" srcId="{3712BAF2-8AF7-40C0-BA32-3932207AA3FA}" destId="{A79BC907-F7C2-45B4-BA98-21FF5EF93A42}" srcOrd="0" destOrd="0" parTransId="{489725ED-38E9-4595-A409-6F6BCEDD7AAD}" sibTransId="{240BBEBF-ABB9-4E19-9536-07CA4F2F896C}"/>
    <dgm:cxn modelId="{CADE3C31-B0F1-4C52-AFD6-A199BB45965D}" srcId="{A79BC907-F7C2-45B4-BA98-21FF5EF93A42}" destId="{A60D0737-EB2A-48CE-891C-23065316E2AB}" srcOrd="0" destOrd="0" parTransId="{D8027119-63BB-4B22-A9CB-0A1409C6E075}" sibTransId="{921AE5ED-77FD-492A-AFC2-646536C77A71}"/>
    <dgm:cxn modelId="{012C4EDE-3E92-45FC-A5EC-E5DC416D3662}" type="presOf" srcId="{D8027119-63BB-4B22-A9CB-0A1409C6E075}" destId="{06B7AA78-C82F-408D-8955-BBF340632AEF}" srcOrd="1" destOrd="0" presId="urn:microsoft.com/office/officeart/2005/8/layout/radial1"/>
    <dgm:cxn modelId="{B9CBCA6A-C333-4833-B72A-85FE73313AE4}" type="presOf" srcId="{A2EF143F-3992-4C9E-BCA8-011BEDE8FDBF}" destId="{B7C66D75-3E2C-4287-BE2A-10BD22ED21FB}" srcOrd="1" destOrd="0" presId="urn:microsoft.com/office/officeart/2005/8/layout/radial1"/>
    <dgm:cxn modelId="{B821187A-5998-46E0-8D3F-5355413D6579}" type="presOf" srcId="{3712BAF2-8AF7-40C0-BA32-3932207AA3FA}" destId="{C1E2D35C-6E36-4C7B-850B-73090063ADEC}" srcOrd="0" destOrd="0" presId="urn:microsoft.com/office/officeart/2005/8/layout/radial1"/>
    <dgm:cxn modelId="{EDAD2EA1-4E45-42D1-B7D2-DE7C915335DF}" srcId="{A79BC907-F7C2-45B4-BA98-21FF5EF93A42}" destId="{CD8C2762-DD2A-4CCA-B90F-0B92735C347C}" srcOrd="2" destOrd="0" parTransId="{40EF6FF6-A16F-438E-BAAB-7F6AD18BAB0B}" sibTransId="{1F05C13F-2E3E-4512-9247-2CF0779F26A8}"/>
    <dgm:cxn modelId="{CDC5C646-9819-4AF6-BED9-69757BFB0A53}" type="presOf" srcId="{40EF6FF6-A16F-438E-BAAB-7F6AD18BAB0B}" destId="{B6BA4305-15D3-4B1C-BD9A-B3AC5BE3BC6B}" srcOrd="0" destOrd="0" presId="urn:microsoft.com/office/officeart/2005/8/layout/radial1"/>
    <dgm:cxn modelId="{EABD9341-563E-4E66-BC20-39C7CFF6645F}" type="presOf" srcId="{A79BC907-F7C2-45B4-BA98-21FF5EF93A42}" destId="{896513FE-96E2-44CC-886F-1C9E9C61AFE7}" srcOrd="0" destOrd="0" presId="urn:microsoft.com/office/officeart/2005/8/layout/radial1"/>
    <dgm:cxn modelId="{97C4AF22-363A-4B7B-81E6-43DFBB3C46BE}" type="presOf" srcId="{A2EF143F-3992-4C9E-BCA8-011BEDE8FDBF}" destId="{D0C5E679-53CC-4C26-A0F5-EB868F84E754}" srcOrd="0" destOrd="0" presId="urn:microsoft.com/office/officeart/2005/8/layout/radial1"/>
    <dgm:cxn modelId="{3E2DABDE-738E-4F51-A6F3-9169ABA83918}" type="presOf" srcId="{A60D0737-EB2A-48CE-891C-23065316E2AB}" destId="{FB6E9655-8428-4406-B8DA-314622A45974}" srcOrd="0" destOrd="0" presId="urn:microsoft.com/office/officeart/2005/8/layout/radial1"/>
    <dgm:cxn modelId="{B54D4168-E037-4454-A1D3-E6ABF135C4DB}" type="presOf" srcId="{3F3991D9-4EDE-43F2-8F3B-18682677E796}" destId="{8CBE4915-6E96-4289-B7DD-887447B8BE2A}" srcOrd="0" destOrd="0" presId="urn:microsoft.com/office/officeart/2005/8/layout/radial1"/>
    <dgm:cxn modelId="{60036642-4253-4F1B-A6F2-D975C99D575C}" type="presParOf" srcId="{C1E2D35C-6E36-4C7B-850B-73090063ADEC}" destId="{896513FE-96E2-44CC-886F-1C9E9C61AFE7}" srcOrd="0" destOrd="0" presId="urn:microsoft.com/office/officeart/2005/8/layout/radial1"/>
    <dgm:cxn modelId="{B5CE0AF7-473A-48C0-8DFC-CE4807167FC8}" type="presParOf" srcId="{C1E2D35C-6E36-4C7B-850B-73090063ADEC}" destId="{E5E8400D-2B4D-4857-87F7-4794B88D3698}" srcOrd="1" destOrd="0" presId="urn:microsoft.com/office/officeart/2005/8/layout/radial1"/>
    <dgm:cxn modelId="{CEE33764-0FC1-45A0-BA50-F3368F1A75E0}" type="presParOf" srcId="{E5E8400D-2B4D-4857-87F7-4794B88D3698}" destId="{06B7AA78-C82F-408D-8955-BBF340632AEF}" srcOrd="0" destOrd="0" presId="urn:microsoft.com/office/officeart/2005/8/layout/radial1"/>
    <dgm:cxn modelId="{FEFD183C-1DE1-4788-8A27-C14C72C004B0}" type="presParOf" srcId="{C1E2D35C-6E36-4C7B-850B-73090063ADEC}" destId="{FB6E9655-8428-4406-B8DA-314622A45974}" srcOrd="2" destOrd="0" presId="urn:microsoft.com/office/officeart/2005/8/layout/radial1"/>
    <dgm:cxn modelId="{CD544A03-D96D-4F6D-AA03-589E73B15DBD}" type="presParOf" srcId="{C1E2D35C-6E36-4C7B-850B-73090063ADEC}" destId="{D0C5E679-53CC-4C26-A0F5-EB868F84E754}" srcOrd="3" destOrd="0" presId="urn:microsoft.com/office/officeart/2005/8/layout/radial1"/>
    <dgm:cxn modelId="{DB492138-A90B-4A3C-986C-C3F45ABAFD18}" type="presParOf" srcId="{D0C5E679-53CC-4C26-A0F5-EB868F84E754}" destId="{B7C66D75-3E2C-4287-BE2A-10BD22ED21FB}" srcOrd="0" destOrd="0" presId="urn:microsoft.com/office/officeart/2005/8/layout/radial1"/>
    <dgm:cxn modelId="{AE82D90A-2E34-48B9-AF94-1545A1448E14}" type="presParOf" srcId="{C1E2D35C-6E36-4C7B-850B-73090063ADEC}" destId="{8CBE4915-6E96-4289-B7DD-887447B8BE2A}" srcOrd="4" destOrd="0" presId="urn:microsoft.com/office/officeart/2005/8/layout/radial1"/>
    <dgm:cxn modelId="{66D1390A-BAEF-433A-AFDC-867C01B3F75C}" type="presParOf" srcId="{C1E2D35C-6E36-4C7B-850B-73090063ADEC}" destId="{B6BA4305-15D3-4B1C-BD9A-B3AC5BE3BC6B}" srcOrd="5" destOrd="0" presId="urn:microsoft.com/office/officeart/2005/8/layout/radial1"/>
    <dgm:cxn modelId="{EE4EF094-D023-41D9-B893-C2506D8523BC}" type="presParOf" srcId="{B6BA4305-15D3-4B1C-BD9A-B3AC5BE3BC6B}" destId="{C106D942-8D04-4DA1-B247-4CEE16F55F13}" srcOrd="0" destOrd="0" presId="urn:microsoft.com/office/officeart/2005/8/layout/radial1"/>
    <dgm:cxn modelId="{591C5DA7-F051-44B9-8275-7E16CCC28B44}" type="presParOf" srcId="{C1E2D35C-6E36-4C7B-850B-73090063ADEC}" destId="{32F3164D-5ECF-4A4A-B885-70ABF608AD4E}" srcOrd="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52C238-B1A2-48D1-878A-AA55A152069D}">
      <dsp:nvSpPr>
        <dsp:cNvPr id="0" name=""/>
        <dsp:cNvSpPr/>
      </dsp:nvSpPr>
      <dsp:spPr>
        <a:xfrm rot="5400000">
          <a:off x="-235432" y="235432"/>
          <a:ext cx="1569549" cy="1098684"/>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Prefiguración</a:t>
          </a:r>
          <a:endParaRPr lang="es-MX" sz="1300" kern="1200" dirty="0"/>
        </a:p>
      </dsp:txBody>
      <dsp:txXfrm rot="-5400000">
        <a:off x="1" y="549341"/>
        <a:ext cx="1098684" cy="470865"/>
      </dsp:txXfrm>
    </dsp:sp>
    <dsp:sp modelId="{E6C061DC-28A0-42B3-9824-7F561B674114}">
      <dsp:nvSpPr>
        <dsp:cNvPr id="0" name=""/>
        <dsp:cNvSpPr/>
      </dsp:nvSpPr>
      <dsp:spPr>
        <a:xfrm rot="5400000">
          <a:off x="2559518" y="-1460315"/>
          <a:ext cx="1020207" cy="3941875"/>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MX" sz="1100" kern="1200" dirty="0" smtClean="0"/>
            <a:t>Definir el propósito de objeto y su perfil</a:t>
          </a:r>
          <a:endParaRPr lang="es-MX" sz="1100" kern="1200" dirty="0"/>
        </a:p>
        <a:p>
          <a:pPr marL="57150" lvl="1" indent="-57150" algn="l" defTabSz="488950">
            <a:lnSpc>
              <a:spcPct val="90000"/>
            </a:lnSpc>
            <a:spcBef>
              <a:spcPct val="0"/>
            </a:spcBef>
            <a:spcAft>
              <a:spcPct val="15000"/>
            </a:spcAft>
            <a:buChar char="••"/>
          </a:pPr>
          <a:r>
            <a:rPr lang="es-MX" sz="1100" kern="1200" smtClean="0"/>
            <a:t>Requerimientos y parámetros de diseño</a:t>
          </a:r>
          <a:endParaRPr lang="es-MX" sz="1100" kern="1200" dirty="0" smtClean="0"/>
        </a:p>
        <a:p>
          <a:pPr marL="57150" lvl="1" indent="-57150" algn="l" defTabSz="488950">
            <a:lnSpc>
              <a:spcPct val="90000"/>
            </a:lnSpc>
            <a:spcBef>
              <a:spcPct val="0"/>
            </a:spcBef>
            <a:spcAft>
              <a:spcPct val="15000"/>
            </a:spcAft>
            <a:buChar char="••"/>
          </a:pPr>
          <a:r>
            <a:rPr lang="es-MX" sz="1100" kern="1200" dirty="0" smtClean="0"/>
            <a:t>Determinar el proceso para conceptuar el diseño</a:t>
          </a:r>
        </a:p>
        <a:p>
          <a:pPr marL="57150" lvl="1" indent="-57150" algn="l" defTabSz="488950">
            <a:lnSpc>
              <a:spcPct val="90000"/>
            </a:lnSpc>
            <a:spcBef>
              <a:spcPct val="0"/>
            </a:spcBef>
            <a:spcAft>
              <a:spcPct val="15000"/>
            </a:spcAft>
            <a:buChar char="••"/>
          </a:pPr>
          <a:r>
            <a:rPr lang="es-MX" sz="1100" kern="1200" dirty="0" smtClean="0"/>
            <a:t>Generar el concepto de diseño </a:t>
          </a:r>
        </a:p>
      </dsp:txBody>
      <dsp:txXfrm rot="-5400000">
        <a:off x="1098684" y="50321"/>
        <a:ext cx="3892073" cy="920603"/>
      </dsp:txXfrm>
    </dsp:sp>
    <dsp:sp modelId="{4C5E53CF-CF0C-4DED-9570-F24568A7BB5D}">
      <dsp:nvSpPr>
        <dsp:cNvPr id="0" name=""/>
        <dsp:cNvSpPr/>
      </dsp:nvSpPr>
      <dsp:spPr>
        <a:xfrm rot="5400000">
          <a:off x="-235432" y="1610897"/>
          <a:ext cx="1569549" cy="1098684"/>
        </a:xfrm>
        <a:prstGeom prst="chevron">
          <a:avLst/>
        </a:prstGeom>
        <a:solidFill>
          <a:schemeClr val="accent2">
            <a:hueOff val="19519"/>
            <a:satOff val="-13438"/>
            <a:lumOff val="-3431"/>
            <a:alphaOff val="0"/>
          </a:schemeClr>
        </a:solidFill>
        <a:ln w="15875" cap="flat" cmpd="sng" algn="ctr">
          <a:solidFill>
            <a:schemeClr val="accent2">
              <a:hueOff val="19519"/>
              <a:satOff val="-13438"/>
              <a:lumOff val="-343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Figuración</a:t>
          </a:r>
          <a:endParaRPr lang="es-MX" sz="1300" kern="1200" dirty="0"/>
        </a:p>
      </dsp:txBody>
      <dsp:txXfrm rot="-5400000">
        <a:off x="1" y="1924806"/>
        <a:ext cx="1098684" cy="470865"/>
      </dsp:txXfrm>
    </dsp:sp>
    <dsp:sp modelId="{E7A58FA7-7311-4F8A-8EDC-8C9093D04F30}">
      <dsp:nvSpPr>
        <dsp:cNvPr id="0" name=""/>
        <dsp:cNvSpPr/>
      </dsp:nvSpPr>
      <dsp:spPr>
        <a:xfrm rot="5400000">
          <a:off x="2559518" y="-85368"/>
          <a:ext cx="1020207" cy="3941875"/>
        </a:xfrm>
        <a:prstGeom prst="round2SameRect">
          <a:avLst/>
        </a:prstGeom>
        <a:solidFill>
          <a:schemeClr val="lt1">
            <a:alpha val="90000"/>
            <a:hueOff val="0"/>
            <a:satOff val="0"/>
            <a:lumOff val="0"/>
            <a:alphaOff val="0"/>
          </a:schemeClr>
        </a:solidFill>
        <a:ln w="15875" cap="flat" cmpd="sng" algn="ctr">
          <a:solidFill>
            <a:schemeClr val="accent2">
              <a:hueOff val="19519"/>
              <a:satOff val="-13438"/>
              <a:lumOff val="-34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MX" sz="1100" kern="1200" dirty="0" smtClean="0"/>
            <a:t>Definir el propósito de objeto y su perfil</a:t>
          </a:r>
          <a:endParaRPr lang="es-MX" sz="1100" kern="1200" dirty="0"/>
        </a:p>
        <a:p>
          <a:pPr marL="57150" lvl="1" indent="-57150" algn="l" defTabSz="488950">
            <a:lnSpc>
              <a:spcPct val="90000"/>
            </a:lnSpc>
            <a:spcBef>
              <a:spcPct val="0"/>
            </a:spcBef>
            <a:spcAft>
              <a:spcPct val="15000"/>
            </a:spcAft>
            <a:buChar char="••"/>
          </a:pPr>
          <a:r>
            <a:rPr lang="es-MX" sz="1100" kern="1200" smtClean="0"/>
            <a:t>Requerimientos y parámetros de diseño</a:t>
          </a:r>
          <a:endParaRPr lang="es-MX" sz="1100" kern="1200" dirty="0" smtClean="0"/>
        </a:p>
        <a:p>
          <a:pPr marL="57150" lvl="1" indent="-57150" algn="l" defTabSz="488950">
            <a:lnSpc>
              <a:spcPct val="90000"/>
            </a:lnSpc>
            <a:spcBef>
              <a:spcPct val="0"/>
            </a:spcBef>
            <a:spcAft>
              <a:spcPct val="15000"/>
            </a:spcAft>
            <a:buChar char="••"/>
          </a:pPr>
          <a:r>
            <a:rPr lang="es-MX" sz="1100" kern="1200" smtClean="0"/>
            <a:t>Determinar el proceso para conceptuar el diseño</a:t>
          </a:r>
          <a:endParaRPr lang="es-MX" sz="1100" kern="1200" dirty="0" smtClean="0"/>
        </a:p>
        <a:p>
          <a:pPr marL="57150" lvl="1" indent="-57150" algn="l" defTabSz="488950">
            <a:lnSpc>
              <a:spcPct val="90000"/>
            </a:lnSpc>
            <a:spcBef>
              <a:spcPct val="0"/>
            </a:spcBef>
            <a:spcAft>
              <a:spcPct val="15000"/>
            </a:spcAft>
            <a:buChar char="••"/>
          </a:pPr>
          <a:r>
            <a:rPr lang="es-MX" sz="1100" kern="1200" dirty="0" smtClean="0"/>
            <a:t>Generar el concepto de diseño </a:t>
          </a:r>
        </a:p>
        <a:p>
          <a:pPr marL="57150" lvl="1" indent="-57150" algn="l" defTabSz="488950">
            <a:lnSpc>
              <a:spcPct val="90000"/>
            </a:lnSpc>
            <a:spcBef>
              <a:spcPct val="0"/>
            </a:spcBef>
            <a:spcAft>
              <a:spcPct val="15000"/>
            </a:spcAft>
            <a:buChar char="••"/>
          </a:pPr>
          <a:r>
            <a:rPr lang="es-MX" sz="1100" kern="1200" dirty="0" smtClean="0"/>
            <a:t>Desarrollar modelos  de transición y maquetas</a:t>
          </a:r>
        </a:p>
      </dsp:txBody>
      <dsp:txXfrm rot="-5400000">
        <a:off x="1098684" y="1425268"/>
        <a:ext cx="3892073" cy="920603"/>
      </dsp:txXfrm>
    </dsp:sp>
    <dsp:sp modelId="{30255002-2F18-4361-AF3D-8B333BBC2878}">
      <dsp:nvSpPr>
        <dsp:cNvPr id="0" name=""/>
        <dsp:cNvSpPr/>
      </dsp:nvSpPr>
      <dsp:spPr>
        <a:xfrm rot="5400000">
          <a:off x="-235432" y="2985844"/>
          <a:ext cx="1569549" cy="1098684"/>
        </a:xfrm>
        <a:prstGeom prst="chevron">
          <a:avLst/>
        </a:prstGeom>
        <a:solidFill>
          <a:schemeClr val="accent2">
            <a:hueOff val="39038"/>
            <a:satOff val="-26876"/>
            <a:lumOff val="-6863"/>
            <a:alphaOff val="0"/>
          </a:schemeClr>
        </a:solidFill>
        <a:ln w="15875" cap="flat" cmpd="sng" algn="ctr">
          <a:solidFill>
            <a:schemeClr val="accent2">
              <a:hueOff val="39038"/>
              <a:satOff val="-26876"/>
              <a:lumOff val="-686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Materialización</a:t>
          </a:r>
          <a:endParaRPr lang="es-MX" sz="1300" kern="1200" dirty="0"/>
        </a:p>
      </dsp:txBody>
      <dsp:txXfrm rot="-5400000">
        <a:off x="1" y="3299753"/>
        <a:ext cx="1098684" cy="470865"/>
      </dsp:txXfrm>
    </dsp:sp>
    <dsp:sp modelId="{0055DAD3-7409-4467-8B53-6335B7C552A5}">
      <dsp:nvSpPr>
        <dsp:cNvPr id="0" name=""/>
        <dsp:cNvSpPr/>
      </dsp:nvSpPr>
      <dsp:spPr>
        <a:xfrm rot="5400000">
          <a:off x="2559518" y="1289578"/>
          <a:ext cx="1020207" cy="3941875"/>
        </a:xfrm>
        <a:prstGeom prst="round2SameRect">
          <a:avLst/>
        </a:prstGeom>
        <a:solidFill>
          <a:schemeClr val="lt1">
            <a:alpha val="90000"/>
            <a:hueOff val="0"/>
            <a:satOff val="0"/>
            <a:lumOff val="0"/>
            <a:alphaOff val="0"/>
          </a:schemeClr>
        </a:solidFill>
        <a:ln w="15875" cap="flat" cmpd="sng" algn="ctr">
          <a:solidFill>
            <a:schemeClr val="accent2">
              <a:hueOff val="39038"/>
              <a:satOff val="-26876"/>
              <a:lumOff val="-68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MX" sz="1100" kern="1200" dirty="0" smtClean="0"/>
            <a:t>Elaborar modelos y prototipos</a:t>
          </a:r>
          <a:endParaRPr lang="es-MX" sz="1100" kern="1200" dirty="0"/>
        </a:p>
        <a:p>
          <a:pPr marL="57150" lvl="1" indent="-57150" algn="l" defTabSz="488950">
            <a:lnSpc>
              <a:spcPct val="90000"/>
            </a:lnSpc>
            <a:spcBef>
              <a:spcPct val="0"/>
            </a:spcBef>
            <a:spcAft>
              <a:spcPct val="15000"/>
            </a:spcAft>
            <a:buChar char="••"/>
          </a:pPr>
          <a:r>
            <a:rPr lang="es-MX" sz="1100" kern="1200" dirty="0" smtClean="0"/>
            <a:t>Desarrollar propuestas de uso e implantación</a:t>
          </a:r>
          <a:endParaRPr lang="es-MX" sz="1100" kern="1200" dirty="0"/>
        </a:p>
        <a:p>
          <a:pPr marL="57150" lvl="1" indent="-57150" algn="l" defTabSz="488950">
            <a:lnSpc>
              <a:spcPct val="90000"/>
            </a:lnSpc>
            <a:spcBef>
              <a:spcPct val="0"/>
            </a:spcBef>
            <a:spcAft>
              <a:spcPct val="15000"/>
            </a:spcAft>
            <a:buChar char="••"/>
          </a:pPr>
          <a:r>
            <a:rPr lang="es-MX" sz="1100" kern="1200" dirty="0" smtClean="0"/>
            <a:t>Verificación de los objetivos</a:t>
          </a:r>
          <a:endParaRPr lang="es-MX" sz="1100" kern="1200" dirty="0"/>
        </a:p>
        <a:p>
          <a:pPr marL="57150" lvl="1" indent="-57150" algn="l" defTabSz="488950">
            <a:lnSpc>
              <a:spcPct val="90000"/>
            </a:lnSpc>
            <a:spcBef>
              <a:spcPct val="0"/>
            </a:spcBef>
            <a:spcAft>
              <a:spcPct val="15000"/>
            </a:spcAft>
            <a:buChar char="••"/>
          </a:pPr>
          <a:r>
            <a:rPr lang="es-MX" sz="1100" kern="1200" dirty="0" smtClean="0"/>
            <a:t>Rediseño</a:t>
          </a:r>
          <a:endParaRPr lang="es-MX" sz="1100" kern="1200" dirty="0"/>
        </a:p>
      </dsp:txBody>
      <dsp:txXfrm rot="-5400000">
        <a:off x="1098684" y="2800214"/>
        <a:ext cx="3892073" cy="9206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D289EC0-5D28-4BA6-BA06-9DE0F67D1206}"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A60579-FEDA-475F-970D-487FE61092C9}" type="slidenum">
              <a:rPr lang="es-MX" smtClean="0"/>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1070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D289EC0-5D28-4BA6-BA06-9DE0F67D1206}"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A60579-FEDA-475F-970D-487FE61092C9}" type="slidenum">
              <a:rPr lang="es-MX" smtClean="0"/>
              <a:t>‹Nº›</a:t>
            </a:fld>
            <a:endParaRPr lang="es-MX"/>
          </a:p>
        </p:txBody>
      </p:sp>
    </p:spTree>
    <p:extLst>
      <p:ext uri="{BB962C8B-B14F-4D97-AF65-F5344CB8AC3E}">
        <p14:creationId xmlns:p14="http://schemas.microsoft.com/office/powerpoint/2010/main" val="1436278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D289EC0-5D28-4BA6-BA06-9DE0F67D1206}"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A60579-FEDA-475F-970D-487FE61092C9}" type="slidenum">
              <a:rPr lang="es-MX" smtClean="0"/>
              <a:t>‹Nº›</a:t>
            </a:fld>
            <a:endParaRPr lang="es-MX"/>
          </a:p>
        </p:txBody>
      </p:sp>
    </p:spTree>
    <p:extLst>
      <p:ext uri="{BB962C8B-B14F-4D97-AF65-F5344CB8AC3E}">
        <p14:creationId xmlns:p14="http://schemas.microsoft.com/office/powerpoint/2010/main" val="1734012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D289EC0-5D28-4BA6-BA06-9DE0F67D1206}"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A60579-FEDA-475F-970D-487FE61092C9}" type="slidenum">
              <a:rPr lang="es-MX" smtClean="0"/>
              <a:t>‹Nº›</a:t>
            </a:fld>
            <a:endParaRPr lang="es-MX"/>
          </a:p>
        </p:txBody>
      </p:sp>
    </p:spTree>
    <p:extLst>
      <p:ext uri="{BB962C8B-B14F-4D97-AF65-F5344CB8AC3E}">
        <p14:creationId xmlns:p14="http://schemas.microsoft.com/office/powerpoint/2010/main" val="2797520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D289EC0-5D28-4BA6-BA06-9DE0F67D1206}"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A60579-FEDA-475F-970D-487FE61092C9}" type="slidenum">
              <a:rPr lang="es-MX" smtClean="0"/>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663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D289EC0-5D28-4BA6-BA06-9DE0F67D1206}"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A60579-FEDA-475F-970D-487FE61092C9}" type="slidenum">
              <a:rPr lang="es-MX" smtClean="0"/>
              <a:t>‹Nº›</a:t>
            </a:fld>
            <a:endParaRPr lang="es-MX"/>
          </a:p>
        </p:txBody>
      </p:sp>
    </p:spTree>
    <p:extLst>
      <p:ext uri="{BB962C8B-B14F-4D97-AF65-F5344CB8AC3E}">
        <p14:creationId xmlns:p14="http://schemas.microsoft.com/office/powerpoint/2010/main" val="2210909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D289EC0-5D28-4BA6-BA06-9DE0F67D1206}" type="datetimeFigureOut">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0A60579-FEDA-475F-970D-487FE61092C9}" type="slidenum">
              <a:rPr lang="es-MX" smtClean="0"/>
              <a:t>‹Nº›</a:t>
            </a:fld>
            <a:endParaRPr lang="es-MX"/>
          </a:p>
        </p:txBody>
      </p:sp>
    </p:spTree>
    <p:extLst>
      <p:ext uri="{BB962C8B-B14F-4D97-AF65-F5344CB8AC3E}">
        <p14:creationId xmlns:p14="http://schemas.microsoft.com/office/powerpoint/2010/main" val="3188411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D289EC0-5D28-4BA6-BA06-9DE0F67D1206}"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0A60579-FEDA-475F-970D-487FE61092C9}" type="slidenum">
              <a:rPr lang="es-MX" smtClean="0"/>
              <a:t>‹Nº›</a:t>
            </a:fld>
            <a:endParaRPr lang="es-MX"/>
          </a:p>
        </p:txBody>
      </p:sp>
    </p:spTree>
    <p:extLst>
      <p:ext uri="{BB962C8B-B14F-4D97-AF65-F5344CB8AC3E}">
        <p14:creationId xmlns:p14="http://schemas.microsoft.com/office/powerpoint/2010/main" val="4131172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D289EC0-5D28-4BA6-BA06-9DE0F67D1206}" type="datetimeFigureOut">
              <a:rPr lang="es-MX" smtClean="0"/>
              <a:t>01/10/2015</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F0A60579-FEDA-475F-970D-487FE61092C9}" type="slidenum">
              <a:rPr lang="es-MX" smtClean="0"/>
              <a:t>‹Nº›</a:t>
            </a:fld>
            <a:endParaRPr lang="es-MX"/>
          </a:p>
        </p:txBody>
      </p:sp>
    </p:spTree>
    <p:extLst>
      <p:ext uri="{BB962C8B-B14F-4D97-AF65-F5344CB8AC3E}">
        <p14:creationId xmlns:p14="http://schemas.microsoft.com/office/powerpoint/2010/main" val="3547751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FD289EC0-5D28-4BA6-BA06-9DE0F67D1206}" type="datetimeFigureOut">
              <a:rPr lang="es-MX" smtClean="0"/>
              <a:t>01/10/2015</a:t>
            </a:fld>
            <a:endParaRPr lang="es-MX"/>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0A60579-FEDA-475F-970D-487FE61092C9}" type="slidenum">
              <a:rPr lang="es-MX" smtClean="0"/>
              <a:t>‹Nº›</a:t>
            </a:fld>
            <a:endParaRPr lang="es-MX"/>
          </a:p>
        </p:txBody>
      </p:sp>
    </p:spTree>
    <p:extLst>
      <p:ext uri="{BB962C8B-B14F-4D97-AF65-F5344CB8AC3E}">
        <p14:creationId xmlns:p14="http://schemas.microsoft.com/office/powerpoint/2010/main" val="2135157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D289EC0-5D28-4BA6-BA06-9DE0F67D1206}"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A60579-FEDA-475F-970D-487FE61092C9}" type="slidenum">
              <a:rPr lang="es-MX" smtClean="0"/>
              <a:t>‹Nº›</a:t>
            </a:fld>
            <a:endParaRPr lang="es-MX"/>
          </a:p>
        </p:txBody>
      </p:sp>
    </p:spTree>
    <p:extLst>
      <p:ext uri="{BB962C8B-B14F-4D97-AF65-F5344CB8AC3E}">
        <p14:creationId xmlns:p14="http://schemas.microsoft.com/office/powerpoint/2010/main" val="1931501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FD289EC0-5D28-4BA6-BA06-9DE0F67D1206}" type="datetimeFigureOut">
              <a:rPr lang="es-MX" smtClean="0"/>
              <a:t>01/10/2015</a:t>
            </a:fld>
            <a:endParaRPr lang="es-MX"/>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F0A60579-FEDA-475F-970D-487FE61092C9}" type="slidenum">
              <a:rPr lang="es-MX" smtClean="0"/>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16956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Hoja_de_c_lculo_de_Microsoft_Excel_97-2003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icsid.org/"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6" name="Título 5"/>
          <p:cNvSpPr>
            <a:spLocks noGrp="1"/>
          </p:cNvSpPr>
          <p:nvPr>
            <p:ph type="ctrTitle"/>
          </p:nvPr>
        </p:nvSpPr>
        <p:spPr>
          <a:xfrm>
            <a:off x="107504" y="2780928"/>
            <a:ext cx="9144000" cy="3906838"/>
          </a:xfrm>
        </p:spPr>
        <p:txBody>
          <a:bodyPr>
            <a:normAutofit fontScale="90000"/>
          </a:bodyPr>
          <a:lstStyle/>
          <a:p>
            <a:pPr algn="ctr"/>
            <a:r>
              <a:rPr lang="es-MX" sz="3600" dirty="0" smtClean="0"/>
              <a:t/>
            </a:r>
            <a:br>
              <a:rPr lang="es-MX" sz="3600" dirty="0" smtClean="0"/>
            </a:br>
            <a:r>
              <a:rPr lang="es-MX" sz="3600" dirty="0" smtClean="0"/>
              <a:t>Material didáctico:</a:t>
            </a:r>
            <a:br>
              <a:rPr lang="es-MX" sz="3600" dirty="0" smtClean="0"/>
            </a:br>
            <a:r>
              <a:rPr lang="es-MX" sz="3600" dirty="0" smtClean="0"/>
              <a:t> “El Proyecto de Diseño, el desarrollo del proceso y la conceptualización </a:t>
            </a:r>
            <a:r>
              <a:rPr lang="es-MX" sz="3600" smtClean="0"/>
              <a:t>del </a:t>
            </a:r>
            <a:r>
              <a:rPr lang="es-MX" sz="3600" smtClean="0"/>
              <a:t>objeto </a:t>
            </a:r>
            <a:r>
              <a:rPr lang="es-MX" sz="3600" dirty="0" err="1" smtClean="0"/>
              <a:t>diseñístico</a:t>
            </a:r>
            <a:r>
              <a:rPr lang="es-MX" sz="3600" dirty="0" smtClean="0"/>
              <a:t>, en el proyecto de evaluación </a:t>
            </a:r>
            <a:r>
              <a:rPr lang="es-MX" sz="3600" dirty="0"/>
              <a:t>p</a:t>
            </a:r>
            <a:r>
              <a:rPr lang="es-MX" sz="3600" dirty="0" smtClean="0"/>
              <a:t>rofesional ”</a:t>
            </a:r>
            <a:r>
              <a:rPr lang="es-MX" sz="3200" dirty="0"/>
              <a:t/>
            </a:r>
            <a:br>
              <a:rPr lang="es-MX" sz="3200" dirty="0"/>
            </a:br>
            <a:r>
              <a:rPr lang="es-MX" sz="3600" dirty="0" smtClean="0"/>
              <a:t>UA Proyectos de Evaluación Profesional 1 de la Licenciatura en Diseño Industrial</a:t>
            </a:r>
            <a:br>
              <a:rPr lang="es-MX" sz="3600" dirty="0" smtClean="0"/>
            </a:br>
            <a:endParaRPr lang="es-MX" dirty="0"/>
          </a:p>
        </p:txBody>
      </p:sp>
      <p:sp>
        <p:nvSpPr>
          <p:cNvPr id="7" name="Subtítulo 6"/>
          <p:cNvSpPr>
            <a:spLocks noGrp="1"/>
          </p:cNvSpPr>
          <p:nvPr>
            <p:ph type="subTitle" idx="1"/>
          </p:nvPr>
        </p:nvSpPr>
        <p:spPr>
          <a:xfrm>
            <a:off x="1822784" y="5938587"/>
            <a:ext cx="6858000" cy="666750"/>
          </a:xfrm>
        </p:spPr>
        <p:txBody>
          <a:bodyPr>
            <a:normAutofit fontScale="70000" lnSpcReduction="20000"/>
          </a:bodyPr>
          <a:lstStyle/>
          <a:p>
            <a:pPr algn="r"/>
            <a:r>
              <a:rPr lang="es-MX" b="1" dirty="0" smtClean="0"/>
              <a:t>Dra. María del Pilar Alejandra Mora </a:t>
            </a:r>
            <a:r>
              <a:rPr lang="es-MX" b="1" dirty="0" err="1" smtClean="0"/>
              <a:t>Cantellano</a:t>
            </a:r>
            <a:endParaRPr lang="es-MX" b="1" dirty="0" smtClean="0"/>
          </a:p>
          <a:p>
            <a:pPr algn="r"/>
            <a:r>
              <a:rPr lang="es-MX" b="1" dirty="0" smtClean="0"/>
              <a:t>Octubre del 2015</a:t>
            </a:r>
            <a:endParaRPr lang="es-MX" b="1" dirty="0"/>
          </a:p>
        </p:txBody>
      </p:sp>
      <p:pic>
        <p:nvPicPr>
          <p:cNvPr id="4" name="Imagen 3"/>
          <p:cNvPicPr>
            <a:picLocks noChangeAspect="1"/>
          </p:cNvPicPr>
          <p:nvPr/>
        </p:nvPicPr>
        <p:blipFill>
          <a:blip r:embed="rId2" cstate="print"/>
          <a:stretch>
            <a:fillRect/>
          </a:stretch>
        </p:blipFill>
        <p:spPr>
          <a:xfrm>
            <a:off x="107504" y="14567"/>
            <a:ext cx="8458200" cy="3048000"/>
          </a:xfrm>
          <a:prstGeom prst="rect">
            <a:avLst/>
          </a:prstGeom>
        </p:spPr>
      </p:pic>
    </p:spTree>
    <p:extLst>
      <p:ext uri="{BB962C8B-B14F-4D97-AF65-F5344CB8AC3E}">
        <p14:creationId xmlns:p14="http://schemas.microsoft.com/office/powerpoint/2010/main" val="531577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5-09-28 a la(s) 16.12.1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3744596"/>
            <a:ext cx="5557156" cy="2708920"/>
          </a:xfrm>
          <a:prstGeom prst="rect">
            <a:avLst/>
          </a:prstGeom>
          <a:ln>
            <a:noFill/>
          </a:ln>
        </p:spPr>
      </p:pic>
      <p:sp>
        <p:nvSpPr>
          <p:cNvPr id="4" name="CuadroTexto 3"/>
          <p:cNvSpPr txBox="1"/>
          <p:nvPr/>
        </p:nvSpPr>
        <p:spPr>
          <a:xfrm>
            <a:off x="175241" y="331929"/>
            <a:ext cx="6552728" cy="1200329"/>
          </a:xfrm>
          <a:prstGeom prst="rect">
            <a:avLst/>
          </a:prstGeom>
          <a:noFill/>
        </p:spPr>
        <p:txBody>
          <a:bodyPr wrap="square" rtlCol="0">
            <a:spAutoFit/>
          </a:bodyPr>
          <a:lstStyle/>
          <a:p>
            <a:r>
              <a:rPr lang="es-MX" dirty="0" smtClean="0">
                <a:latin typeface="Arial Rounded MT Bold" panose="020F0704030504030204" pitchFamily="34" charset="0"/>
              </a:rPr>
              <a:t>Existen diversos enfoques que permiten abordar el proceso de diseño, para el caso de los proyectos se puede emplear el enfoque del diseño estratégico que establece desde la gestión del proyecto  cinco fases:</a:t>
            </a:r>
            <a:endParaRPr lang="es-MX" dirty="0">
              <a:latin typeface="Arial Rounded MT Bold" panose="020F0704030504030204" pitchFamily="34" charset="0"/>
            </a:endParaRPr>
          </a:p>
        </p:txBody>
      </p:sp>
      <p:sp>
        <p:nvSpPr>
          <p:cNvPr id="5" name="AutoShape 2" descr="Resultado de imagen para diseño industria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Imagen 7"/>
          <p:cNvPicPr>
            <a:picLocks noChangeAspect="1"/>
          </p:cNvPicPr>
          <p:nvPr/>
        </p:nvPicPr>
        <p:blipFill>
          <a:blip r:embed="rId3"/>
          <a:stretch>
            <a:fillRect/>
          </a:stretch>
        </p:blipFill>
        <p:spPr>
          <a:xfrm>
            <a:off x="4999777" y="1527694"/>
            <a:ext cx="3456383" cy="2201753"/>
          </a:xfrm>
          <a:prstGeom prst="rect">
            <a:avLst/>
          </a:prstGeom>
        </p:spPr>
      </p:pic>
      <p:sp>
        <p:nvSpPr>
          <p:cNvPr id="9" name="Rectángulo 8"/>
          <p:cNvSpPr/>
          <p:nvPr/>
        </p:nvSpPr>
        <p:spPr>
          <a:xfrm>
            <a:off x="2915816" y="4883032"/>
            <a:ext cx="438791"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62324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Captura de pantalla 2015-09-28 a la(s) 16.13.3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26101"/>
            <a:ext cx="4896544" cy="6546971"/>
          </a:xfrm>
          <a:prstGeom prst="rect">
            <a:avLst/>
          </a:prstGeom>
          <a:solidFill>
            <a:schemeClr val="tx2"/>
          </a:solidFill>
        </p:spPr>
      </p:pic>
      <p:sp>
        <p:nvSpPr>
          <p:cNvPr id="2" name="Elipse 1"/>
          <p:cNvSpPr/>
          <p:nvPr/>
        </p:nvSpPr>
        <p:spPr>
          <a:xfrm>
            <a:off x="1763688" y="188640"/>
            <a:ext cx="432048" cy="288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Elipse 7"/>
          <p:cNvSpPr/>
          <p:nvPr/>
        </p:nvSpPr>
        <p:spPr>
          <a:xfrm>
            <a:off x="1763688" y="1916832"/>
            <a:ext cx="432048" cy="288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Elipse 8"/>
          <p:cNvSpPr/>
          <p:nvPr/>
        </p:nvSpPr>
        <p:spPr>
          <a:xfrm>
            <a:off x="1763688" y="2924944"/>
            <a:ext cx="432048" cy="288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Elipse 9"/>
          <p:cNvSpPr/>
          <p:nvPr/>
        </p:nvSpPr>
        <p:spPr>
          <a:xfrm>
            <a:off x="1763688" y="4221088"/>
            <a:ext cx="432048" cy="288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93293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475656" y="620688"/>
            <a:ext cx="5904656" cy="1477328"/>
          </a:xfrm>
          <a:prstGeom prst="rect">
            <a:avLst/>
          </a:prstGeom>
          <a:noFill/>
        </p:spPr>
        <p:txBody>
          <a:bodyPr wrap="square" rtlCol="0">
            <a:spAutoFit/>
          </a:bodyPr>
          <a:lstStyle/>
          <a:p>
            <a:r>
              <a:rPr lang="es-MX" dirty="0" smtClean="0"/>
              <a:t>Desde el enfoque de los procesos para la conceptualización del diseño, se establecen fases dentro de este proceso </a:t>
            </a:r>
            <a:r>
              <a:rPr lang="es-MX" dirty="0" err="1" smtClean="0"/>
              <a:t>diseñístico</a:t>
            </a:r>
            <a:r>
              <a:rPr lang="es-MX" dirty="0" smtClean="0"/>
              <a:t>, ya que al identificarse como complejo se divide en cuatro pasos, que si bien no se separan, para fines didácticos se establecen de la siguiente manera:</a:t>
            </a:r>
            <a:endParaRPr lang="es-MX" dirty="0"/>
          </a:p>
        </p:txBody>
      </p:sp>
      <p:graphicFrame>
        <p:nvGraphicFramePr>
          <p:cNvPr id="7" name="Diagrama 6"/>
          <p:cNvGraphicFramePr/>
          <p:nvPr>
            <p:extLst>
              <p:ext uri="{D42A27DB-BD31-4B8C-83A1-F6EECF244321}">
                <p14:modId xmlns:p14="http://schemas.microsoft.com/office/powerpoint/2010/main" val="3216319037"/>
              </p:ext>
            </p:extLst>
          </p:nvPr>
        </p:nvGraphicFramePr>
        <p:xfrm>
          <a:off x="1475656" y="227687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4435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17.3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81" y="260648"/>
            <a:ext cx="5201624" cy="2358008"/>
          </a:xfrm>
          <a:prstGeom prst="rect">
            <a:avLst/>
          </a:prstGeom>
        </p:spPr>
      </p:pic>
      <p:pic>
        <p:nvPicPr>
          <p:cNvPr id="4" name="Imagen 3" descr="Captura de pantalla 2015-09-28 a la(s) 16.18.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680" y="2276872"/>
            <a:ext cx="5384463" cy="977900"/>
          </a:xfrm>
          <a:prstGeom prst="rect">
            <a:avLst/>
          </a:prstGeom>
        </p:spPr>
      </p:pic>
      <p:pic>
        <p:nvPicPr>
          <p:cNvPr id="7170" name="Picture 2" descr="http://fido.palermo.edu/servicios_dyc/noticiasdc/galerias/grandes/2027_12798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3230724"/>
            <a:ext cx="4233637"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3458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18.3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412776"/>
            <a:ext cx="6223348" cy="8044036"/>
          </a:xfrm>
          <a:prstGeom prst="rect">
            <a:avLst/>
          </a:prstGeom>
        </p:spPr>
      </p:pic>
      <p:sp>
        <p:nvSpPr>
          <p:cNvPr id="5" name="Rectángulo 4"/>
          <p:cNvSpPr/>
          <p:nvPr/>
        </p:nvSpPr>
        <p:spPr>
          <a:xfrm>
            <a:off x="4211960" y="44624"/>
            <a:ext cx="792088" cy="18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4089" y="692696"/>
            <a:ext cx="3744416" cy="2939252"/>
          </a:xfrm>
          <a:prstGeom prst="rect">
            <a:avLst/>
          </a:prstGeom>
        </p:spPr>
      </p:pic>
      <p:sp>
        <p:nvSpPr>
          <p:cNvPr id="8" name="Rectángulo 7"/>
          <p:cNvSpPr/>
          <p:nvPr/>
        </p:nvSpPr>
        <p:spPr>
          <a:xfrm>
            <a:off x="221916" y="5071492"/>
            <a:ext cx="6336704" cy="3573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430794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18.3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61544"/>
            <a:ext cx="6372200" cy="6669360"/>
          </a:xfrm>
          <a:prstGeom prst="rect">
            <a:avLst/>
          </a:prstGeom>
        </p:spPr>
      </p:pic>
      <p:sp>
        <p:nvSpPr>
          <p:cNvPr id="4" name="Rectángulo 3"/>
          <p:cNvSpPr/>
          <p:nvPr/>
        </p:nvSpPr>
        <p:spPr>
          <a:xfrm>
            <a:off x="1763688" y="-61544"/>
            <a:ext cx="6372200" cy="2996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3"/>
          <a:stretch>
            <a:fillRect/>
          </a:stretch>
        </p:blipFill>
        <p:spPr>
          <a:xfrm>
            <a:off x="1979712" y="26391"/>
            <a:ext cx="5710849" cy="2647303"/>
          </a:xfrm>
          <a:prstGeom prst="rect">
            <a:avLst/>
          </a:prstGeom>
        </p:spPr>
      </p:pic>
    </p:spTree>
    <p:extLst>
      <p:ext uri="{BB962C8B-B14F-4D97-AF65-F5344CB8AC3E}">
        <p14:creationId xmlns:p14="http://schemas.microsoft.com/office/powerpoint/2010/main" val="39224147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19.2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6470" y="692696"/>
            <a:ext cx="5423842" cy="2545034"/>
          </a:xfrm>
          <a:prstGeom prst="rect">
            <a:avLst/>
          </a:prstGeom>
        </p:spPr>
      </p:pic>
      <p:pic>
        <p:nvPicPr>
          <p:cNvPr id="5" name="Imagen 4"/>
          <p:cNvPicPr>
            <a:picLocks noChangeAspect="1"/>
          </p:cNvPicPr>
          <p:nvPr/>
        </p:nvPicPr>
        <p:blipFill>
          <a:blip r:embed="rId3"/>
          <a:stretch>
            <a:fillRect/>
          </a:stretch>
        </p:blipFill>
        <p:spPr>
          <a:xfrm>
            <a:off x="2051720" y="3160812"/>
            <a:ext cx="4857750" cy="3238500"/>
          </a:xfrm>
          <a:prstGeom prst="rect">
            <a:avLst/>
          </a:prstGeom>
        </p:spPr>
      </p:pic>
    </p:spTree>
    <p:extLst>
      <p:ext uri="{BB962C8B-B14F-4D97-AF65-F5344CB8AC3E}">
        <p14:creationId xmlns:p14="http://schemas.microsoft.com/office/powerpoint/2010/main" val="1077087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20.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476672"/>
            <a:ext cx="6480720" cy="3168352"/>
          </a:xfrm>
          <a:prstGeom prst="rect">
            <a:avLst/>
          </a:prstGeom>
        </p:spPr>
      </p:pic>
      <p:graphicFrame>
        <p:nvGraphicFramePr>
          <p:cNvPr id="4" name="Diagrama 3"/>
          <p:cNvGraphicFramePr/>
          <p:nvPr>
            <p:extLst>
              <p:ext uri="{D42A27DB-BD31-4B8C-83A1-F6EECF244321}">
                <p14:modId xmlns:p14="http://schemas.microsoft.com/office/powerpoint/2010/main" val="4283625931"/>
              </p:ext>
            </p:extLst>
          </p:nvPr>
        </p:nvGraphicFramePr>
        <p:xfrm>
          <a:off x="3347864" y="2924944"/>
          <a:ext cx="5208240" cy="3312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697030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20.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692696"/>
            <a:ext cx="5824863" cy="5256584"/>
          </a:xfrm>
          <a:prstGeom prst="rect">
            <a:avLst/>
          </a:prstGeom>
        </p:spPr>
      </p:pic>
    </p:spTree>
    <p:extLst>
      <p:ext uri="{BB962C8B-B14F-4D97-AF65-F5344CB8AC3E}">
        <p14:creationId xmlns:p14="http://schemas.microsoft.com/office/powerpoint/2010/main" val="20367188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21.4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1700808"/>
            <a:ext cx="6483806" cy="4136504"/>
          </a:xfrm>
          <a:prstGeom prst="rect">
            <a:avLst/>
          </a:prstGeom>
        </p:spPr>
      </p:pic>
      <p:sp>
        <p:nvSpPr>
          <p:cNvPr id="6" name="Rectángulo 5"/>
          <p:cNvSpPr/>
          <p:nvPr/>
        </p:nvSpPr>
        <p:spPr>
          <a:xfrm>
            <a:off x="2195736" y="1772816"/>
            <a:ext cx="4896544"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2233283" y="1681644"/>
            <a:ext cx="5112568" cy="523220"/>
          </a:xfrm>
          <a:prstGeom prst="rect">
            <a:avLst/>
          </a:prstGeom>
          <a:noFill/>
        </p:spPr>
        <p:txBody>
          <a:bodyPr wrap="square" rtlCol="0">
            <a:spAutoFit/>
          </a:bodyPr>
          <a:lstStyle/>
          <a:p>
            <a:r>
              <a:rPr lang="es-MX" sz="2800" dirty="0" smtClean="0">
                <a:solidFill>
                  <a:schemeClr val="bg1">
                    <a:lumMod val="50000"/>
                  </a:schemeClr>
                </a:solidFill>
              </a:rPr>
              <a:t>Lluvia de ideas o </a:t>
            </a:r>
            <a:r>
              <a:rPr lang="es-MX" sz="2800" dirty="0" err="1" smtClean="0">
                <a:solidFill>
                  <a:schemeClr val="bg1">
                    <a:lumMod val="50000"/>
                  </a:schemeClr>
                </a:solidFill>
              </a:rPr>
              <a:t>brainstorming</a:t>
            </a:r>
            <a:endParaRPr lang="es-MX" sz="2800" dirty="0">
              <a:solidFill>
                <a:schemeClr val="bg1">
                  <a:lumMod val="50000"/>
                </a:schemeClr>
              </a:solidFill>
            </a:endParaRPr>
          </a:p>
        </p:txBody>
      </p:sp>
    </p:spTree>
    <p:extLst>
      <p:ext uri="{BB962C8B-B14F-4D97-AF65-F5344CB8AC3E}">
        <p14:creationId xmlns:p14="http://schemas.microsoft.com/office/powerpoint/2010/main" val="13524065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Presentación:</a:t>
            </a:r>
            <a:br>
              <a:rPr lang="es-ES" dirty="0" smtClean="0"/>
            </a:br>
            <a:endParaRPr lang="es-MX" dirty="0"/>
          </a:p>
        </p:txBody>
      </p:sp>
      <p:sp>
        <p:nvSpPr>
          <p:cNvPr id="3" name="2 Marcador de contenido"/>
          <p:cNvSpPr>
            <a:spLocks noGrp="1"/>
          </p:cNvSpPr>
          <p:nvPr>
            <p:ph idx="1"/>
          </p:nvPr>
        </p:nvSpPr>
        <p:spPr>
          <a:xfrm>
            <a:off x="457200" y="1052736"/>
            <a:ext cx="8229600" cy="5073427"/>
          </a:xfrm>
        </p:spPr>
        <p:txBody>
          <a:bodyPr>
            <a:normAutofit/>
          </a:bodyPr>
          <a:lstStyle/>
          <a:p>
            <a:pPr marL="0" indent="0">
              <a:buNone/>
            </a:pPr>
            <a:r>
              <a:rPr lang="es-ES" sz="2400" dirty="0" smtClean="0"/>
              <a:t>Dentro de la </a:t>
            </a:r>
            <a:r>
              <a:rPr lang="es-ES" sz="2400" dirty="0"/>
              <a:t>U</a:t>
            </a:r>
            <a:r>
              <a:rPr lang="es-ES" sz="2400" dirty="0" smtClean="0"/>
              <a:t>A de Proyectos de Evaluación Profesional  se debe adquirir la competencia para desarrollar </a:t>
            </a:r>
            <a:r>
              <a:rPr lang="es-ES" sz="2400" dirty="0"/>
              <a:t>la fundamentación de un proyecto de diseño industrial que solucione una problemática de un ente social determinado, con  una propuesta de alternativa de solución de acuerdo al énfasis profesional elegido</a:t>
            </a:r>
            <a:r>
              <a:rPr lang="es-ES" sz="2400" smtClean="0"/>
              <a:t>.</a:t>
            </a:r>
            <a:r>
              <a:rPr lang="es-MX" sz="2400" smtClean="0"/>
              <a:t> </a:t>
            </a:r>
          </a:p>
          <a:p>
            <a:pPr marL="0" indent="0">
              <a:buNone/>
            </a:pPr>
            <a:r>
              <a:rPr lang="es-MX" sz="2400" dirty="0" smtClean="0"/>
              <a:t>Asimismo se debe</a:t>
            </a:r>
            <a:r>
              <a:rPr lang="es-MX" sz="2400" dirty="0"/>
              <a:t> </a:t>
            </a:r>
            <a:r>
              <a:rPr lang="es-MX" sz="2400" dirty="0" smtClean="0"/>
              <a:t>establecer un método </a:t>
            </a:r>
            <a:r>
              <a:rPr lang="es-MX" sz="2400" dirty="0"/>
              <a:t>para el proceso de diseño y de investigación, de acuerdo a las competencias y al Plan de estudios de la licenciatura, para llevar a cabo tanto el diseño del objeto, como la fundamentación del </a:t>
            </a:r>
            <a:r>
              <a:rPr lang="es-MX" sz="2400" dirty="0" smtClean="0"/>
              <a:t>mismo, en dos etapas, la prefiguración y la figuración.</a:t>
            </a:r>
            <a:endParaRPr lang="es-MX" sz="2400" dirty="0"/>
          </a:p>
          <a:p>
            <a:endParaRPr lang="es-MX" sz="2800" dirty="0" smtClean="0"/>
          </a:p>
          <a:p>
            <a:endParaRPr lang="es-MX" dirty="0" smtClean="0"/>
          </a:p>
          <a:p>
            <a:endParaRPr lang="es-MX" dirty="0" smtClean="0"/>
          </a:p>
          <a:p>
            <a:endParaRPr lang="es-ES" dirty="0" smtClean="0"/>
          </a:p>
        </p:txBody>
      </p:sp>
      <p:graphicFrame>
        <p:nvGraphicFramePr>
          <p:cNvPr id="10" name="Objeto 9"/>
          <p:cNvGraphicFramePr>
            <a:graphicFrameLocks noChangeAspect="1"/>
          </p:cNvGraphicFramePr>
          <p:nvPr>
            <p:extLst>
              <p:ext uri="{D42A27DB-BD31-4B8C-83A1-F6EECF244321}">
                <p14:modId xmlns:p14="http://schemas.microsoft.com/office/powerpoint/2010/main" val="3015113337"/>
              </p:ext>
            </p:extLst>
          </p:nvPr>
        </p:nvGraphicFramePr>
        <p:xfrm>
          <a:off x="457200" y="4725144"/>
          <a:ext cx="8450796" cy="1205999"/>
        </p:xfrm>
        <a:graphic>
          <a:graphicData uri="http://schemas.openxmlformats.org/presentationml/2006/ole">
            <mc:AlternateContent xmlns:mc="http://schemas.openxmlformats.org/markup-compatibility/2006">
              <mc:Choice xmlns:v="urn:schemas-microsoft-com:vml" Requires="v">
                <p:oleObj spid="_x0000_s8212" name="Hoja de cálculo" r:id="rId3" imgW="12220509" imgH="1743196" progId="Excel.Sheet.8">
                  <p:embed/>
                </p:oleObj>
              </mc:Choice>
              <mc:Fallback>
                <p:oleObj name="Hoja de cálculo" r:id="rId3" imgW="12220509" imgH="1743196" progId="Excel.Sheet.8">
                  <p:embed/>
                  <p:pic>
                    <p:nvPicPr>
                      <p:cNvPr id="0" name=""/>
                      <p:cNvPicPr/>
                      <p:nvPr/>
                    </p:nvPicPr>
                    <p:blipFill>
                      <a:blip r:embed="rId4"/>
                      <a:stretch>
                        <a:fillRect/>
                      </a:stretch>
                    </p:blipFill>
                    <p:spPr>
                      <a:xfrm>
                        <a:off x="457200" y="4725144"/>
                        <a:ext cx="8450796" cy="1205999"/>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22.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116632"/>
            <a:ext cx="5550148" cy="3695700"/>
          </a:xfrm>
          <a:prstGeom prst="rect">
            <a:avLst/>
          </a:prstGeom>
        </p:spPr>
      </p:pic>
      <p:pic>
        <p:nvPicPr>
          <p:cNvPr id="4" name="Imagen 3" descr="Captura de pantalla 2015-09-28 a la(s) 16.22.5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3573016"/>
            <a:ext cx="5363840" cy="2286000"/>
          </a:xfrm>
          <a:prstGeom prst="rect">
            <a:avLst/>
          </a:prstGeom>
        </p:spPr>
      </p:pic>
    </p:spTree>
    <p:extLst>
      <p:ext uri="{BB962C8B-B14F-4D97-AF65-F5344CB8AC3E}">
        <p14:creationId xmlns:p14="http://schemas.microsoft.com/office/powerpoint/2010/main" val="15641818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23.5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630" y="2132856"/>
            <a:ext cx="5773073" cy="4032448"/>
          </a:xfrm>
          <a:prstGeom prst="rect">
            <a:avLst/>
          </a:prstGeom>
        </p:spPr>
      </p:pic>
      <p:sp>
        <p:nvSpPr>
          <p:cNvPr id="5" name="CuadroTexto 4"/>
          <p:cNvSpPr txBox="1"/>
          <p:nvPr/>
        </p:nvSpPr>
        <p:spPr>
          <a:xfrm>
            <a:off x="467544" y="404664"/>
            <a:ext cx="7344816" cy="1477328"/>
          </a:xfrm>
          <a:prstGeom prst="rect">
            <a:avLst/>
          </a:prstGeom>
          <a:noFill/>
        </p:spPr>
        <p:txBody>
          <a:bodyPr wrap="square" rtlCol="0">
            <a:spAutoFit/>
          </a:bodyPr>
          <a:lstStyle/>
          <a:p>
            <a:r>
              <a:rPr lang="es-MX" dirty="0" smtClean="0">
                <a:latin typeface="Arial Rounded MT Bold" panose="020F0704030504030204" pitchFamily="34" charset="0"/>
              </a:rPr>
              <a:t>Si bien dentro de la etapa de la conceptualización se suelen desarrollar boceto también se podrán elaborar modelos y maquetas que permitan ejemplificar de mejor manera los conceptos para lo cual es importante diferenciar entre éstos y los prototipos .</a:t>
            </a:r>
            <a:endParaRPr lang="es-MX" dirty="0">
              <a:latin typeface="Arial Rounded MT Bold" panose="020F0704030504030204" pitchFamily="34" charset="0"/>
            </a:endParaRPr>
          </a:p>
        </p:txBody>
      </p:sp>
      <p:pic>
        <p:nvPicPr>
          <p:cNvPr id="7" name="Imagen 6"/>
          <p:cNvPicPr>
            <a:picLocks noChangeAspect="1"/>
          </p:cNvPicPr>
          <p:nvPr/>
        </p:nvPicPr>
        <p:blipFill>
          <a:blip r:embed="rId3"/>
          <a:stretch>
            <a:fillRect/>
          </a:stretch>
        </p:blipFill>
        <p:spPr>
          <a:xfrm>
            <a:off x="5941046" y="2996952"/>
            <a:ext cx="2819113" cy="2088232"/>
          </a:xfrm>
          <a:prstGeom prst="rect">
            <a:avLst/>
          </a:prstGeom>
        </p:spPr>
      </p:pic>
    </p:spTree>
    <p:extLst>
      <p:ext uri="{BB962C8B-B14F-4D97-AF65-F5344CB8AC3E}">
        <p14:creationId xmlns:p14="http://schemas.microsoft.com/office/powerpoint/2010/main" val="793426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5-09-28 a la(s) 16.24.3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476672"/>
            <a:ext cx="6317065" cy="3240360"/>
          </a:xfrm>
          <a:prstGeom prst="rect">
            <a:avLst/>
          </a:prstGeom>
        </p:spPr>
      </p:pic>
      <p:pic>
        <p:nvPicPr>
          <p:cNvPr id="3" name="Imagen 2"/>
          <p:cNvPicPr>
            <a:picLocks noChangeAspect="1"/>
          </p:cNvPicPr>
          <p:nvPr/>
        </p:nvPicPr>
        <p:blipFill>
          <a:blip r:embed="rId3"/>
          <a:stretch>
            <a:fillRect/>
          </a:stretch>
        </p:blipFill>
        <p:spPr>
          <a:xfrm>
            <a:off x="3059832" y="3717032"/>
            <a:ext cx="3456383" cy="2592288"/>
          </a:xfrm>
          <a:prstGeom prst="rect">
            <a:avLst/>
          </a:prstGeom>
        </p:spPr>
      </p:pic>
    </p:spTree>
    <p:extLst>
      <p:ext uri="{BB962C8B-B14F-4D97-AF65-F5344CB8AC3E}">
        <p14:creationId xmlns:p14="http://schemas.microsoft.com/office/powerpoint/2010/main" val="4040372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25.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70" y="836712"/>
            <a:ext cx="4725247" cy="4824536"/>
          </a:xfrm>
          <a:prstGeom prst="rect">
            <a:avLst/>
          </a:prstGeom>
        </p:spPr>
      </p:pic>
      <p:pic>
        <p:nvPicPr>
          <p:cNvPr id="4" name="Imagen 3" descr="Captura de pantalla 2015-09-28 a la(s) 16.25.3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548680"/>
            <a:ext cx="3759200" cy="3733800"/>
          </a:xfrm>
          <a:prstGeom prst="rect">
            <a:avLst/>
          </a:prstGeom>
        </p:spPr>
      </p:pic>
      <p:pic>
        <p:nvPicPr>
          <p:cNvPr id="5" name="Imagen 4" descr="Captura de pantalla 2015-09-28 a la(s) 16.25.5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6677" y="4509120"/>
            <a:ext cx="4470400" cy="469900"/>
          </a:xfrm>
          <a:prstGeom prst="rect">
            <a:avLst/>
          </a:prstGeom>
        </p:spPr>
      </p:pic>
    </p:spTree>
    <p:extLst>
      <p:ext uri="{BB962C8B-B14F-4D97-AF65-F5344CB8AC3E}">
        <p14:creationId xmlns:p14="http://schemas.microsoft.com/office/powerpoint/2010/main" val="26104490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26.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3043" y="0"/>
            <a:ext cx="5309250" cy="5724035"/>
          </a:xfrm>
          <a:prstGeom prst="rect">
            <a:avLst/>
          </a:prstGeom>
        </p:spPr>
      </p:pic>
      <p:pic>
        <p:nvPicPr>
          <p:cNvPr id="4" name="Imagen 3" descr="Captura de pantalla 2015-09-28 a la(s) 16.27.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764704"/>
            <a:ext cx="2730500" cy="1460500"/>
          </a:xfrm>
          <a:prstGeom prst="rect">
            <a:avLst/>
          </a:prstGeom>
        </p:spPr>
      </p:pic>
      <p:pic>
        <p:nvPicPr>
          <p:cNvPr id="5" name="Imagen 4" descr="Captura de pantalla 2015-09-28 a la(s) 16.27.3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584" y="2924944"/>
            <a:ext cx="2743200" cy="3238500"/>
          </a:xfrm>
          <a:prstGeom prst="rect">
            <a:avLst/>
          </a:prstGeom>
        </p:spPr>
      </p:pic>
    </p:spTree>
    <p:extLst>
      <p:ext uri="{BB962C8B-B14F-4D97-AF65-F5344CB8AC3E}">
        <p14:creationId xmlns:p14="http://schemas.microsoft.com/office/powerpoint/2010/main" val="2721188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28.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844824"/>
            <a:ext cx="4970636" cy="2763337"/>
          </a:xfrm>
          <a:prstGeom prst="rect">
            <a:avLst/>
          </a:prstGeom>
        </p:spPr>
      </p:pic>
      <p:pic>
        <p:nvPicPr>
          <p:cNvPr id="5" name="Imagen 4"/>
          <p:cNvPicPr>
            <a:picLocks noChangeAspect="1"/>
          </p:cNvPicPr>
          <p:nvPr/>
        </p:nvPicPr>
        <p:blipFill>
          <a:blip r:embed="rId3"/>
          <a:stretch>
            <a:fillRect/>
          </a:stretch>
        </p:blipFill>
        <p:spPr>
          <a:xfrm>
            <a:off x="5580112" y="282126"/>
            <a:ext cx="3004455" cy="5888732"/>
          </a:xfrm>
          <a:prstGeom prst="rect">
            <a:avLst/>
          </a:prstGeom>
        </p:spPr>
      </p:pic>
    </p:spTree>
    <p:extLst>
      <p:ext uri="{BB962C8B-B14F-4D97-AF65-F5344CB8AC3E}">
        <p14:creationId xmlns:p14="http://schemas.microsoft.com/office/powerpoint/2010/main" val="8252835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55576" y="692696"/>
            <a:ext cx="7754627" cy="5550680"/>
          </a:xfrm>
          <a:prstGeom prst="rect">
            <a:avLst/>
          </a:prstGeom>
        </p:spPr>
      </p:pic>
    </p:spTree>
    <p:extLst>
      <p:ext uri="{BB962C8B-B14F-4D97-AF65-F5344CB8AC3E}">
        <p14:creationId xmlns:p14="http://schemas.microsoft.com/office/powerpoint/2010/main" val="32956081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9-28 a la(s) 16.29.5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332656"/>
            <a:ext cx="7029138" cy="2088232"/>
          </a:xfrm>
          <a:prstGeom prst="rect">
            <a:avLst/>
          </a:prstGeom>
        </p:spPr>
      </p:pic>
      <p:pic>
        <p:nvPicPr>
          <p:cNvPr id="4" name="Imagen 3" descr="Captura de pantalla 2015-09-28 a la(s) 16.30.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2276872"/>
            <a:ext cx="7632700" cy="3835400"/>
          </a:xfrm>
          <a:prstGeom prst="rect">
            <a:avLst/>
          </a:prstGeom>
        </p:spPr>
      </p:pic>
    </p:spTree>
    <p:extLst>
      <p:ext uri="{BB962C8B-B14F-4D97-AF65-F5344CB8AC3E}">
        <p14:creationId xmlns:p14="http://schemas.microsoft.com/office/powerpoint/2010/main" val="25500533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982156"/>
          </a:xfrm>
        </p:spPr>
        <p:txBody>
          <a:bodyPr/>
          <a:lstStyle/>
          <a:p>
            <a:r>
              <a:rPr lang="es-MX" dirty="0" smtClean="0"/>
              <a:t>Conclusiones</a:t>
            </a:r>
            <a:endParaRPr lang="es-MX" dirty="0"/>
          </a:p>
        </p:txBody>
      </p:sp>
      <p:sp>
        <p:nvSpPr>
          <p:cNvPr id="3" name="Marcador de contenido 2"/>
          <p:cNvSpPr>
            <a:spLocks noGrp="1"/>
          </p:cNvSpPr>
          <p:nvPr>
            <p:ph idx="1"/>
          </p:nvPr>
        </p:nvSpPr>
        <p:spPr>
          <a:xfrm>
            <a:off x="826408" y="1700808"/>
            <a:ext cx="7850048" cy="4320480"/>
          </a:xfrm>
        </p:spPr>
        <p:txBody>
          <a:bodyPr>
            <a:normAutofit fontScale="92500" lnSpcReduction="20000"/>
          </a:bodyPr>
          <a:lstStyle/>
          <a:p>
            <a:r>
              <a:rPr lang="es-MX" dirty="0" smtClean="0"/>
              <a:t>El presente material permite apoyar al docente y al estudiante a establecer algunos métodos o maneras de abordar cada una de las etapas del proceso y del proyecto de diseño y analizar desde la pertinencia del problema, hasta la verificación del mismo.</a:t>
            </a:r>
          </a:p>
          <a:p>
            <a:r>
              <a:rPr lang="es-MX" dirty="0" smtClean="0"/>
              <a:t>Para ubicar la importancia del proceso del </a:t>
            </a:r>
            <a:r>
              <a:rPr lang="es-MX" dirty="0" err="1" smtClean="0"/>
              <a:t>diseñístico</a:t>
            </a:r>
            <a:r>
              <a:rPr lang="es-MX" dirty="0" smtClean="0"/>
              <a:t> se empleo la gráfica que de acuerdo  a los campos de conocimiento del Plan de Estudios versión 04 plantea como campos interdisciplinarios.</a:t>
            </a:r>
          </a:p>
          <a:p>
            <a:r>
              <a:rPr lang="es-MX" dirty="0" smtClean="0"/>
              <a:t>Asimismo se presenta la definición de diseño industrial desde la primera definición establecida por el ICSID International Council of </a:t>
            </a:r>
            <a:r>
              <a:rPr lang="es-MX" dirty="0" err="1" smtClean="0"/>
              <a:t>Societies</a:t>
            </a:r>
            <a:r>
              <a:rPr lang="es-MX" dirty="0" smtClean="0"/>
              <a:t> of Industrial </a:t>
            </a:r>
            <a:r>
              <a:rPr lang="es-MX" dirty="0" err="1" smtClean="0"/>
              <a:t>Design</a:t>
            </a:r>
            <a:r>
              <a:rPr lang="es-MX" dirty="0" smtClean="0"/>
              <a:t>, elaborada por Tomas Maldonado en 1957. Actualmente este organismo define al diseño en general incorporando los proceso y los servicios alrededor del diseño estableciendo si bien la producción industrial no como única forma de producir el objeto diseñado con el propósito de destacar la importancia del proyecto y del proceso de diseño</a:t>
            </a:r>
          </a:p>
          <a:p>
            <a:r>
              <a:rPr lang="es-MX" dirty="0" smtClean="0"/>
              <a:t>En la tercera parte de este material se destaca la interdisciplinariedad del proceso de diseño que necesariamente deberá analizar los datos alrededor del problema planteado en cuatro grandes campos de conocimiento para el desarrollo del proyecto de diseño.</a:t>
            </a:r>
          </a:p>
          <a:p>
            <a:endParaRPr lang="es-MX" dirty="0"/>
          </a:p>
        </p:txBody>
      </p:sp>
    </p:spTree>
    <p:extLst>
      <p:ext uri="{BB962C8B-B14F-4D97-AF65-F5344CB8AC3E}">
        <p14:creationId xmlns:p14="http://schemas.microsoft.com/office/powerpoint/2010/main" val="6640275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1600" y="692696"/>
            <a:ext cx="7543801" cy="3816424"/>
          </a:xfrm>
        </p:spPr>
        <p:txBody>
          <a:bodyPr>
            <a:noAutofit/>
          </a:bodyPr>
          <a:lstStyle/>
          <a:p>
            <a:pPr marL="0" indent="0">
              <a:buNone/>
            </a:pPr>
            <a:r>
              <a:rPr lang="es-ES" dirty="0" smtClean="0"/>
              <a:t>Como cuarto punto se define a través s de una gráfica la secuencia que deberá llevar el proyecto y le proceso de diseño de acuerdo a las fases de prefiguración , figuración y materialización que fundamenta el área </a:t>
            </a:r>
            <a:r>
              <a:rPr lang="es-ES" dirty="0" err="1" smtClean="0"/>
              <a:t>diseñística</a:t>
            </a:r>
            <a:r>
              <a:rPr lang="es-ES" dirty="0" smtClean="0"/>
              <a:t> en el Plan de Estudios versión</a:t>
            </a:r>
          </a:p>
          <a:p>
            <a:pPr marL="0" indent="0">
              <a:buNone/>
            </a:pPr>
            <a:r>
              <a:rPr lang="es-ES" dirty="0" smtClean="0"/>
              <a:t>Como objetivo de este material didáctico se definen etapas de gestión del proyecto de diseño con el propósito de llevar  acabo un desarrollo metodológico que permita mejorar la viabilidad de  los proyectos desarrollados por los estudiantes  a lo largo del semestre.</a:t>
            </a:r>
          </a:p>
          <a:p>
            <a:pPr marL="0" indent="0">
              <a:buNone/>
            </a:pPr>
            <a:r>
              <a:rPr lang="es-ES" dirty="0" smtClean="0"/>
              <a:t>Del mismo modo se desglosa las fases del proceso de diseño empleando algunas herramientas didácticas que se definen en el último apartado para la conceptualización del objeto de diseño. </a:t>
            </a:r>
            <a:endParaRPr lang="es-ES" dirty="0"/>
          </a:p>
        </p:txBody>
      </p:sp>
    </p:spTree>
    <p:extLst>
      <p:ext uri="{BB962C8B-B14F-4D97-AF65-F5344CB8AC3E}">
        <p14:creationId xmlns:p14="http://schemas.microsoft.com/office/powerpoint/2010/main" val="726066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2960" y="286605"/>
            <a:ext cx="7543800" cy="694124"/>
          </a:xfrm>
        </p:spPr>
        <p:txBody>
          <a:bodyPr>
            <a:normAutofit fontScale="90000"/>
          </a:bodyPr>
          <a:lstStyle/>
          <a:p>
            <a:r>
              <a:rPr lang="es-ES" sz="3200" dirty="0" smtClean="0"/>
              <a:t>Guion explicativo del material </a:t>
            </a:r>
            <a:r>
              <a:rPr lang="es-ES" sz="3200" dirty="0"/>
              <a:t>didáctico</a:t>
            </a:r>
            <a:r>
              <a:rPr lang="es-ES" dirty="0"/>
              <a:t>:</a:t>
            </a:r>
            <a:endParaRPr lang="es-MX" dirty="0"/>
          </a:p>
        </p:txBody>
      </p:sp>
      <p:sp>
        <p:nvSpPr>
          <p:cNvPr id="3" name="2 Marcador de contenido"/>
          <p:cNvSpPr>
            <a:spLocks noGrp="1"/>
          </p:cNvSpPr>
          <p:nvPr>
            <p:ph idx="1"/>
          </p:nvPr>
        </p:nvSpPr>
        <p:spPr>
          <a:xfrm>
            <a:off x="480060" y="1124744"/>
            <a:ext cx="8229600" cy="4327335"/>
          </a:xfrm>
        </p:spPr>
        <p:txBody>
          <a:bodyPr>
            <a:normAutofit fontScale="70000" lnSpcReduction="20000"/>
          </a:bodyPr>
          <a:lstStyle/>
          <a:p>
            <a:pPr marL="0" indent="0">
              <a:buNone/>
            </a:pPr>
            <a:r>
              <a:rPr lang="es-ES" sz="2900" dirty="0" smtClean="0"/>
              <a:t>El presente material abarca los siguientes aspectos:</a:t>
            </a:r>
            <a:endParaRPr lang="es-ES" sz="2900" dirty="0" smtClean="0"/>
          </a:p>
          <a:p>
            <a:pPr marL="514350" indent="-514350">
              <a:buFont typeface="+mj-lt"/>
              <a:buAutoNum type="arabicPeriod"/>
            </a:pPr>
            <a:r>
              <a:rPr lang="es-ES" sz="2400" b="1" dirty="0" smtClean="0"/>
              <a:t>Definición de diseño </a:t>
            </a:r>
            <a:r>
              <a:rPr lang="es-ES" sz="2400" b="1" dirty="0" smtClean="0"/>
              <a:t>industrial</a:t>
            </a:r>
            <a:r>
              <a:rPr lang="es-ES" sz="2400" dirty="0" smtClean="0"/>
              <a:t>. Con el propósito de delimitar las problemáticas que desarrolle el alumno, las cuales de acuerdo al propósito de la UA deberán solucionarse  a través de un objeto o sistema</a:t>
            </a:r>
            <a:r>
              <a:rPr lang="es-ES" sz="2400" dirty="0" smtClean="0"/>
              <a:t> de objetos.</a:t>
            </a:r>
            <a:endParaRPr lang="es-ES" sz="2400" dirty="0" smtClean="0"/>
          </a:p>
          <a:p>
            <a:pPr marL="514350" indent="-514350">
              <a:buFont typeface="+mj-lt"/>
              <a:buAutoNum type="arabicPeriod"/>
            </a:pPr>
            <a:r>
              <a:rPr lang="es-ES" sz="2400" b="1" dirty="0" smtClean="0"/>
              <a:t>Ubicación del proceso de diseño </a:t>
            </a:r>
            <a:r>
              <a:rPr lang="es-ES" sz="2400" dirty="0" smtClean="0"/>
              <a:t>como proceso </a:t>
            </a:r>
            <a:r>
              <a:rPr lang="es-ES" sz="2400" dirty="0" smtClean="0"/>
              <a:t>interdisciplinar. Se describe el proceso para la conformación del proceso de diseño  de acuerdo a la estructura didáctica de la UA.</a:t>
            </a:r>
            <a:endParaRPr lang="es-ES" sz="2400" dirty="0" smtClean="0"/>
          </a:p>
          <a:p>
            <a:pPr marL="514350" indent="-514350">
              <a:buFont typeface="+mj-lt"/>
              <a:buAutoNum type="arabicPeriod"/>
            </a:pPr>
            <a:r>
              <a:rPr lang="es-ES" sz="2400" b="1" dirty="0" smtClean="0"/>
              <a:t>Etapas del Proyecto de Evaluación Profesional </a:t>
            </a:r>
            <a:r>
              <a:rPr lang="es-ES" sz="2400" dirty="0" smtClean="0"/>
              <a:t>de acuerdo al Plan de </a:t>
            </a:r>
            <a:r>
              <a:rPr lang="es-ES" sz="2400" dirty="0" smtClean="0"/>
              <a:t>Estudios. En este apartado se describen las etapas del proyecto de diseño objeto de esta UA con el propósito de situar y dimensionar  el proyecto y la etapas del proceso de diseño. </a:t>
            </a:r>
            <a:endParaRPr lang="es-ES" sz="2400" dirty="0" smtClean="0"/>
          </a:p>
          <a:p>
            <a:pPr marL="514350" indent="-514350">
              <a:buFont typeface="+mj-lt"/>
              <a:buAutoNum type="arabicPeriod"/>
            </a:pPr>
            <a:r>
              <a:rPr lang="es-ES" sz="2400" b="1" dirty="0" smtClean="0"/>
              <a:t>Proyecto de </a:t>
            </a:r>
            <a:r>
              <a:rPr lang="es-ES" sz="2400" b="1" dirty="0" smtClean="0"/>
              <a:t>Diseño</a:t>
            </a:r>
            <a:r>
              <a:rPr lang="es-ES" sz="2400" dirty="0" smtClean="0"/>
              <a:t>, de acuerdo con el objetivo de la UA se caracteriza el proyecto de diseño, así como las fases que lo gestionan. </a:t>
            </a:r>
            <a:endParaRPr lang="es-ES" sz="2400" dirty="0" smtClean="0"/>
          </a:p>
          <a:p>
            <a:pPr marL="514350" indent="-514350">
              <a:buFont typeface="+mj-lt"/>
              <a:buAutoNum type="arabicPeriod"/>
            </a:pPr>
            <a:r>
              <a:rPr lang="es-ES" sz="2400" b="1" dirty="0" smtClean="0"/>
              <a:t>Proceso de </a:t>
            </a:r>
            <a:r>
              <a:rPr lang="es-ES" sz="2400" b="1" dirty="0" smtClean="0"/>
              <a:t>diseño. </a:t>
            </a:r>
            <a:r>
              <a:rPr lang="es-ES" sz="2400" dirty="0" smtClean="0"/>
              <a:t>En este punto se describe el proceso de diseño y los pasos que lo componen.</a:t>
            </a:r>
            <a:endParaRPr lang="es-ES" sz="2400" dirty="0" smtClean="0"/>
          </a:p>
          <a:p>
            <a:pPr marL="514350" indent="-514350">
              <a:buFont typeface="+mj-lt"/>
              <a:buAutoNum type="arabicPeriod"/>
            </a:pPr>
            <a:r>
              <a:rPr lang="es-ES" sz="2400" b="1" dirty="0" smtClean="0"/>
              <a:t>Conceptualización del Objeto de </a:t>
            </a:r>
            <a:r>
              <a:rPr lang="es-ES" sz="2400" b="1" dirty="0" smtClean="0"/>
              <a:t>Diseño</a:t>
            </a:r>
            <a:r>
              <a:rPr lang="es-ES" sz="2400" dirty="0" smtClean="0"/>
              <a:t>. En este apartado se describe el proceso de conceptualización y se caracterizan algunos métodos que posibilitan la creación, en este proceso.</a:t>
            </a:r>
            <a:endParaRPr lang="es-ES" sz="2400" dirty="0" smtClean="0"/>
          </a:p>
          <a:p>
            <a:endParaRPr lang="es-E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Propuesta de Evaluación</a:t>
            </a:r>
            <a:endParaRPr lang="es-MX" dirty="0"/>
          </a:p>
        </p:txBody>
      </p:sp>
      <p:sp>
        <p:nvSpPr>
          <p:cNvPr id="3" name="Marcador de contenido 2"/>
          <p:cNvSpPr>
            <a:spLocks noGrp="1"/>
          </p:cNvSpPr>
          <p:nvPr>
            <p:ph idx="1"/>
          </p:nvPr>
        </p:nvSpPr>
        <p:spPr/>
        <p:txBody>
          <a:bodyPr>
            <a:normAutofit lnSpcReduction="10000"/>
          </a:bodyPr>
          <a:lstStyle/>
          <a:p>
            <a:pPr marL="457200" indent="-457200">
              <a:buFont typeface="+mj-lt"/>
              <a:buAutoNum type="arabicPeriod"/>
            </a:pPr>
            <a:r>
              <a:rPr lang="es-MX" dirty="0" smtClean="0"/>
              <a:t>Diferenciar los campos disciplinarios que alimentan el proyecto de diseño</a:t>
            </a:r>
          </a:p>
          <a:p>
            <a:pPr marL="457200" indent="-457200">
              <a:buFont typeface="+mj-lt"/>
              <a:buAutoNum type="arabicPeriod"/>
            </a:pPr>
            <a:r>
              <a:rPr lang="es-MX" dirty="0" smtClean="0"/>
              <a:t>Definir las etapas del proyecto de diseño</a:t>
            </a:r>
          </a:p>
          <a:p>
            <a:pPr marL="457200" indent="-457200">
              <a:buFont typeface="+mj-lt"/>
              <a:buAutoNum type="arabicPeriod"/>
            </a:pPr>
            <a:r>
              <a:rPr lang="es-MX" dirty="0" smtClean="0"/>
              <a:t>Describir las diferencias entre las definiciones de diseño industrial de Tomas Maldonado y la actual visión del ICSID.</a:t>
            </a:r>
          </a:p>
          <a:p>
            <a:pPr marL="457200" indent="-457200">
              <a:buFont typeface="+mj-lt"/>
              <a:buAutoNum type="arabicPeriod"/>
            </a:pPr>
            <a:r>
              <a:rPr lang="es-MX" dirty="0" smtClean="0"/>
              <a:t>Diferenciar el proyecto de diseño, el proceso de diseño y la conceptualización del objeto </a:t>
            </a:r>
            <a:r>
              <a:rPr lang="es-MX" dirty="0" err="1" smtClean="0"/>
              <a:t>diseñístico</a:t>
            </a:r>
            <a:r>
              <a:rPr lang="es-MX" dirty="0" smtClean="0"/>
              <a:t>.</a:t>
            </a:r>
          </a:p>
          <a:p>
            <a:pPr marL="457200" indent="-457200">
              <a:buFont typeface="+mj-lt"/>
              <a:buAutoNum type="arabicPeriod"/>
            </a:pPr>
            <a:r>
              <a:rPr lang="es-MX" dirty="0" smtClean="0"/>
              <a:t>Describir las fases de gestión del proyecto de diseño</a:t>
            </a:r>
          </a:p>
          <a:p>
            <a:pPr marL="457200" indent="-457200">
              <a:buFont typeface="+mj-lt"/>
              <a:buAutoNum type="arabicPeriod"/>
            </a:pPr>
            <a:r>
              <a:rPr lang="es-MX" dirty="0" smtClean="0"/>
              <a:t>Describir las fases del proceso de diseño</a:t>
            </a:r>
          </a:p>
          <a:p>
            <a:pPr marL="457200" indent="-457200">
              <a:buFont typeface="+mj-lt"/>
              <a:buAutoNum type="arabicPeriod"/>
            </a:pPr>
            <a:r>
              <a:rPr lang="es-MX" dirty="0" smtClean="0"/>
              <a:t>Caracterizar los métodos para el desarrollo de la conceptualización del objeto de diseño.</a:t>
            </a:r>
            <a:endParaRPr lang="es-MX" dirty="0"/>
          </a:p>
        </p:txBody>
      </p:sp>
    </p:spTree>
    <p:extLst>
      <p:ext uri="{BB962C8B-B14F-4D97-AF65-F5344CB8AC3E}">
        <p14:creationId xmlns:p14="http://schemas.microsoft.com/office/powerpoint/2010/main" val="1342721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620687"/>
            <a:ext cx="7543800" cy="576065"/>
          </a:xfrm>
        </p:spPr>
        <p:txBody>
          <a:bodyPr>
            <a:normAutofit fontScale="90000"/>
          </a:bodyPr>
          <a:lstStyle/>
          <a:p>
            <a:r>
              <a:rPr lang="es-MX" dirty="0" smtClean="0"/>
              <a:t>Referencias </a:t>
            </a:r>
            <a:r>
              <a:rPr lang="es-MX" dirty="0" err="1" smtClean="0"/>
              <a:t>bibliograficas</a:t>
            </a:r>
            <a:endParaRPr lang="es-MX" dirty="0"/>
          </a:p>
        </p:txBody>
      </p:sp>
      <p:sp>
        <p:nvSpPr>
          <p:cNvPr id="3" name="Marcador de contenido 2"/>
          <p:cNvSpPr>
            <a:spLocks noGrp="1"/>
          </p:cNvSpPr>
          <p:nvPr>
            <p:ph idx="1"/>
          </p:nvPr>
        </p:nvSpPr>
        <p:spPr/>
        <p:txBody>
          <a:bodyPr>
            <a:normAutofit/>
          </a:bodyPr>
          <a:lstStyle/>
          <a:p>
            <a:r>
              <a:rPr lang="es-MX" sz="2000" dirty="0" smtClean="0"/>
              <a:t>International Council of </a:t>
            </a:r>
            <a:r>
              <a:rPr lang="es-MX" sz="2000" dirty="0" err="1" smtClean="0"/>
              <a:t>Societies</a:t>
            </a:r>
            <a:r>
              <a:rPr lang="es-MX" sz="2000" dirty="0" smtClean="0"/>
              <a:t> of Industrial </a:t>
            </a:r>
            <a:r>
              <a:rPr lang="es-MX" sz="2000" dirty="0" err="1" smtClean="0"/>
              <a:t>Design.Design</a:t>
            </a:r>
            <a:r>
              <a:rPr lang="es-MX" sz="2000" dirty="0" smtClean="0"/>
              <a:t> </a:t>
            </a:r>
            <a:r>
              <a:rPr lang="es-MX" sz="2000" dirty="0" err="1" smtClean="0"/>
              <a:t>for</a:t>
            </a:r>
            <a:r>
              <a:rPr lang="es-MX" sz="2000" dirty="0" smtClean="0"/>
              <a:t> a </a:t>
            </a:r>
            <a:r>
              <a:rPr lang="es-MX" sz="2000" dirty="0" err="1" smtClean="0"/>
              <a:t>better</a:t>
            </a:r>
            <a:r>
              <a:rPr lang="es-MX" sz="2000" dirty="0" smtClean="0"/>
              <a:t> </a:t>
            </a:r>
            <a:r>
              <a:rPr lang="es-MX" sz="2000" dirty="0" err="1" smtClean="0"/>
              <a:t>world</a:t>
            </a:r>
            <a:r>
              <a:rPr lang="es-MX" sz="2000" dirty="0" smtClean="0"/>
              <a:t>. </a:t>
            </a:r>
            <a:r>
              <a:rPr lang="es-MX" sz="2000" dirty="0" smtClean="0">
                <a:hlinkClick r:id="rId2"/>
              </a:rPr>
              <a:t>http</a:t>
            </a:r>
            <a:r>
              <a:rPr lang="es-MX" sz="2000" dirty="0">
                <a:hlinkClick r:id="rId2"/>
              </a:rPr>
              <a:t>://www.icsid.org</a:t>
            </a:r>
            <a:r>
              <a:rPr lang="es-MX" sz="2000" dirty="0" smtClean="0">
                <a:hlinkClick r:id="rId2"/>
              </a:rPr>
              <a:t>/</a:t>
            </a:r>
            <a:endParaRPr lang="es-MX" sz="2000" dirty="0" smtClean="0"/>
          </a:p>
          <a:p>
            <a:r>
              <a:rPr lang="es-MX" sz="2000" dirty="0" err="1" smtClean="0"/>
              <a:t>Bramston,d</a:t>
            </a:r>
            <a:r>
              <a:rPr lang="es-MX" sz="2000" dirty="0" smtClean="0"/>
              <a:t>. de la idea al </a:t>
            </a:r>
            <a:r>
              <a:rPr lang="es-MX" sz="2000" dirty="0" err="1" smtClean="0"/>
              <a:t>producto.pad</a:t>
            </a:r>
            <a:r>
              <a:rPr lang="es-MX" sz="2000" dirty="0" smtClean="0"/>
              <a:t> </a:t>
            </a:r>
            <a:r>
              <a:rPr lang="es-MX" sz="2000" dirty="0" err="1" smtClean="0"/>
              <a:t>Parramon</a:t>
            </a:r>
            <a:r>
              <a:rPr lang="es-MX" sz="2000" dirty="0" smtClean="0"/>
              <a:t>. Arquitectura y </a:t>
            </a:r>
            <a:r>
              <a:rPr lang="es-MX" sz="2000" dirty="0" err="1" smtClean="0"/>
              <a:t>Diseño.España</a:t>
            </a:r>
            <a:r>
              <a:rPr lang="es-MX" sz="2000" dirty="0" smtClean="0"/>
              <a:t>. 2010</a:t>
            </a:r>
          </a:p>
          <a:p>
            <a:r>
              <a:rPr lang="es-MX" sz="2000" dirty="0" err="1" smtClean="0"/>
              <a:t>Burdek,B</a:t>
            </a:r>
            <a:r>
              <a:rPr lang="es-MX" sz="2000" dirty="0" smtClean="0"/>
              <a:t>. Diseño ,teoría y práctica del diseño industrial.</a:t>
            </a:r>
          </a:p>
          <a:p>
            <a:r>
              <a:rPr lang="es-MX" sz="2000" dirty="0" err="1" smtClean="0"/>
              <a:t>Navarro,J</a:t>
            </a:r>
            <a:r>
              <a:rPr lang="es-MX" sz="2000" dirty="0" smtClean="0"/>
              <a:t>. Fundamentos del </a:t>
            </a:r>
            <a:r>
              <a:rPr lang="es-MX" sz="2000" dirty="0" err="1" smtClean="0"/>
              <a:t>Diseño.Universitat</a:t>
            </a:r>
            <a:r>
              <a:rPr lang="es-MX" sz="2000" dirty="0" smtClean="0"/>
              <a:t> Jaume. España. </a:t>
            </a:r>
          </a:p>
          <a:p>
            <a:r>
              <a:rPr lang="es-MX" sz="2000" dirty="0" smtClean="0"/>
              <a:t>Plan de Estudios dela Licenciatura en Diseño Industrial. Versión 04. FAD UAEM . 2003.</a:t>
            </a:r>
          </a:p>
          <a:p>
            <a:endParaRPr lang="es-MX" sz="2000" dirty="0"/>
          </a:p>
        </p:txBody>
      </p:sp>
    </p:spTree>
    <p:extLst>
      <p:ext uri="{BB962C8B-B14F-4D97-AF65-F5344CB8AC3E}">
        <p14:creationId xmlns:p14="http://schemas.microsoft.com/office/powerpoint/2010/main" val="15683170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51520" y="1052736"/>
            <a:ext cx="8424936" cy="4968552"/>
          </a:xfrm>
          <a:prstGeom prst="rect">
            <a:avLst/>
          </a:prstGeom>
        </p:spPr>
      </p:pic>
      <p:sp>
        <p:nvSpPr>
          <p:cNvPr id="5" name="CuadroTexto 4"/>
          <p:cNvSpPr txBox="1"/>
          <p:nvPr/>
        </p:nvSpPr>
        <p:spPr>
          <a:xfrm>
            <a:off x="467544" y="332656"/>
            <a:ext cx="4248472" cy="646331"/>
          </a:xfrm>
          <a:prstGeom prst="rect">
            <a:avLst/>
          </a:prstGeom>
          <a:noFill/>
        </p:spPr>
        <p:txBody>
          <a:bodyPr wrap="square" rtlCol="0">
            <a:spAutoFit/>
          </a:bodyPr>
          <a:lstStyle/>
          <a:p>
            <a:r>
              <a:rPr lang="es-MX" dirty="0" smtClean="0"/>
              <a:t>Anexo 1. Mapa curricular del PE de Diseño Industrial UAEM</a:t>
            </a:r>
            <a:endParaRPr lang="es-MX" dirty="0"/>
          </a:p>
        </p:txBody>
      </p:sp>
    </p:spTree>
    <p:extLst>
      <p:ext uri="{BB962C8B-B14F-4D97-AF65-F5344CB8AC3E}">
        <p14:creationId xmlns:p14="http://schemas.microsoft.com/office/powerpoint/2010/main" val="4030938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260648"/>
            <a:ext cx="7543800" cy="792089"/>
          </a:xfrm>
        </p:spPr>
        <p:txBody>
          <a:bodyPr>
            <a:normAutofit fontScale="90000"/>
          </a:bodyPr>
          <a:lstStyle/>
          <a:p>
            <a:r>
              <a:rPr lang="es-MX" dirty="0" smtClean="0"/>
              <a:t>Definición del Diseño Industrial</a:t>
            </a:r>
            <a:endParaRPr lang="es-MX" dirty="0"/>
          </a:p>
        </p:txBody>
      </p:sp>
      <p:sp>
        <p:nvSpPr>
          <p:cNvPr id="3" name="Marcador de contenido 2"/>
          <p:cNvSpPr>
            <a:spLocks noGrp="1"/>
          </p:cNvSpPr>
          <p:nvPr>
            <p:ph idx="1"/>
          </p:nvPr>
        </p:nvSpPr>
        <p:spPr>
          <a:xfrm>
            <a:off x="251520" y="1340768"/>
            <a:ext cx="8424935" cy="4824536"/>
          </a:xfrm>
        </p:spPr>
        <p:txBody>
          <a:bodyPr>
            <a:normAutofit fontScale="47500" lnSpcReduction="20000"/>
          </a:bodyPr>
          <a:lstStyle/>
          <a:p>
            <a:pPr marL="514350" indent="-514350">
              <a:lnSpc>
                <a:spcPct val="120000"/>
              </a:lnSpc>
            </a:pPr>
            <a:r>
              <a:rPr lang="es-MX" sz="3400" dirty="0" smtClean="0">
                <a:latin typeface="Arial "/>
              </a:rPr>
              <a:t>“El </a:t>
            </a:r>
            <a:r>
              <a:rPr lang="es-MX" sz="3400" dirty="0">
                <a:latin typeface="Arial "/>
              </a:rPr>
              <a:t>Diseño Industrial es una actividad proyectual que consiste en determinar las propiedades formales de los objetos producidos industrialmente. Por propiedades formales no hay que entender tan sólo las características exteriores, sino, sobre todo, las relaciones funcionales y estructurales que hacen que un objeto tenga una unidad coherente desde un punto de vista tanto del productor como del usuario, puesto que, mientras la preocupación exclusiva por los rasgos exteriores de un objeto determinado conlleva el deseo de hacerlo aparecer más atractivo o también disimular sus debilidades constitutivas, las propiedades formales de un objeto son siempre el resultado de la integración de factores diversos, tanto si son de tipo funcional, cultural, tecnológico, económico o cualquier otro</a:t>
            </a:r>
            <a:r>
              <a:rPr lang="es-MX" sz="3400" dirty="0" smtClean="0">
                <a:latin typeface="Arial "/>
              </a:rPr>
              <a:t>.” ICSID, 1963</a:t>
            </a:r>
          </a:p>
          <a:p>
            <a:pPr marL="0" indent="0">
              <a:lnSpc>
                <a:spcPct val="120000"/>
              </a:lnSpc>
              <a:buNone/>
            </a:pPr>
            <a:r>
              <a:rPr lang="es-ES" sz="3400" dirty="0" smtClean="0">
                <a:latin typeface="Arial "/>
              </a:rPr>
              <a:t>Actualmente se ha modificado la definición como una actividad </a:t>
            </a:r>
            <a:r>
              <a:rPr lang="es-ES" sz="3400" dirty="0">
                <a:latin typeface="Arial "/>
              </a:rPr>
              <a:t>creativa cuyo objetivo es establecer las cualidades multifacéticas de los objetos, procesos y servicios así como sus sistemas y sus ciclos de vida vitales de forma total</a:t>
            </a:r>
            <a:r>
              <a:rPr lang="es-ES" sz="3400" dirty="0" smtClean="0">
                <a:latin typeface="Arial "/>
              </a:rPr>
              <a:t>.</a:t>
            </a:r>
          </a:p>
          <a:p>
            <a:pPr marL="0" indent="0">
              <a:lnSpc>
                <a:spcPct val="120000"/>
              </a:lnSpc>
              <a:buNone/>
            </a:pPr>
            <a:r>
              <a:rPr lang="es-ES" sz="3400" dirty="0" smtClean="0">
                <a:latin typeface="Arial "/>
              </a:rPr>
              <a:t>Por </a:t>
            </a:r>
            <a:r>
              <a:rPr lang="es-ES" sz="3400" dirty="0">
                <a:latin typeface="Arial "/>
              </a:rPr>
              <a:t>lo tanto, el diseño es el factor central para la innovación y la humanización de las tecnologías y un factor crucial para el intercambio cultural y </a:t>
            </a:r>
            <a:r>
              <a:rPr lang="es-ES" sz="3400" dirty="0" smtClean="0">
                <a:latin typeface="Arial "/>
              </a:rPr>
              <a:t>económico. ICSID 2015</a:t>
            </a:r>
            <a:endParaRPr lang="es-MX" sz="3400" dirty="0">
              <a:latin typeface="Arial "/>
            </a:endParaRPr>
          </a:p>
          <a:p>
            <a:pPr marL="514350" indent="-514350">
              <a:lnSpc>
                <a:spcPct val="120000"/>
              </a:lnSpc>
            </a:pPr>
            <a:endParaRPr lang="es-MX" sz="3800" dirty="0">
              <a:latin typeface="Arial "/>
            </a:endParaRPr>
          </a:p>
          <a:p>
            <a:pPr marL="514350" indent="-514350">
              <a:lnSpc>
                <a:spcPct val="120000"/>
              </a:lnSpc>
            </a:pPr>
            <a:endParaRPr lang="es-MX" sz="3800" dirty="0">
              <a:latin typeface="Arial "/>
            </a:endParaRPr>
          </a:p>
          <a:p>
            <a:pPr marL="514350" indent="-514350">
              <a:buFont typeface="+mj-lt"/>
              <a:buAutoNum type="arabicPeriod"/>
            </a:pPr>
            <a:endParaRPr lang="es-ES" dirty="0"/>
          </a:p>
          <a:p>
            <a:endParaRPr lang="es-MX" dirty="0"/>
          </a:p>
        </p:txBody>
      </p:sp>
    </p:spTree>
    <p:extLst>
      <p:ext uri="{BB962C8B-B14F-4D97-AF65-F5344CB8AC3E}">
        <p14:creationId xmlns:p14="http://schemas.microsoft.com/office/powerpoint/2010/main" val="18485043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ES" dirty="0" smtClean="0"/>
              <a:t>Definición de Diseño Industrial</a:t>
            </a:r>
            <a:endParaRPr lang="es-MX" dirty="0"/>
          </a:p>
        </p:txBody>
      </p:sp>
      <p:sp>
        <p:nvSpPr>
          <p:cNvPr id="3" name="2 Marcador de contenido"/>
          <p:cNvSpPr>
            <a:spLocks noGrp="1"/>
          </p:cNvSpPr>
          <p:nvPr>
            <p:ph sz="half" idx="1"/>
          </p:nvPr>
        </p:nvSpPr>
        <p:spPr>
          <a:xfrm>
            <a:off x="251520" y="836712"/>
            <a:ext cx="8575104" cy="3960439"/>
          </a:xfrm>
        </p:spPr>
        <p:txBody>
          <a:bodyPr>
            <a:noAutofit/>
          </a:bodyPr>
          <a:lstStyle/>
          <a:p>
            <a:pPr marL="0" indent="0">
              <a:buNone/>
            </a:pPr>
            <a:r>
              <a:rPr lang="es-ES" sz="1600" dirty="0">
                <a:latin typeface="Arial "/>
              </a:rPr>
              <a:t> </a:t>
            </a:r>
            <a:r>
              <a:rPr lang="es-ES" sz="1600" dirty="0" smtClean="0">
                <a:latin typeface="Arial "/>
              </a:rPr>
              <a:t>El </a:t>
            </a:r>
            <a:r>
              <a:rPr lang="es-ES" sz="1600" dirty="0">
                <a:latin typeface="Arial "/>
              </a:rPr>
              <a:t>diseño trata de descubrir y valorar las relaciones estructurales, organizativas, funcionales, expresivas y económicas con la misión de ofrecer:</a:t>
            </a:r>
            <a:endParaRPr lang="es-MX" sz="1600" dirty="0">
              <a:latin typeface="Arial "/>
            </a:endParaRPr>
          </a:p>
          <a:p>
            <a:pPr marL="0" indent="0">
              <a:buNone/>
            </a:pPr>
            <a:r>
              <a:rPr lang="es-ES" sz="1600" dirty="0">
                <a:latin typeface="Arial "/>
              </a:rPr>
              <a:t> </a:t>
            </a:r>
            <a:r>
              <a:rPr lang="es-ES" sz="1600" dirty="0" smtClean="0">
                <a:latin typeface="Arial "/>
              </a:rPr>
              <a:t>-</a:t>
            </a:r>
            <a:r>
              <a:rPr lang="es-ES" sz="1600" dirty="0">
                <a:latin typeface="Arial "/>
              </a:rPr>
              <a:t>ETICA GLOBAL: Mejorar la sostenibilidad global y la protección del medioambiente.</a:t>
            </a:r>
            <a:endParaRPr lang="es-MX" sz="1600" dirty="0">
              <a:latin typeface="Arial "/>
            </a:endParaRPr>
          </a:p>
          <a:p>
            <a:pPr marL="0" indent="0">
              <a:buNone/>
            </a:pPr>
            <a:r>
              <a:rPr lang="es-ES" sz="1600" dirty="0">
                <a:latin typeface="Arial "/>
              </a:rPr>
              <a:t> </a:t>
            </a:r>
            <a:r>
              <a:rPr lang="es-ES" sz="1600" dirty="0" smtClean="0">
                <a:latin typeface="Arial "/>
              </a:rPr>
              <a:t>-</a:t>
            </a:r>
            <a:r>
              <a:rPr lang="es-ES" sz="1600" dirty="0">
                <a:latin typeface="Arial "/>
              </a:rPr>
              <a:t>ETICA SOCIAL: Ofrecer beneficios y fomentar la libertad de la humanidad, sea de forma individual o colectiva. Velar por los intereses de los usuarios, de los productores y de los protagonistas del mercado.</a:t>
            </a:r>
            <a:endParaRPr lang="es-MX" sz="1600" dirty="0">
              <a:latin typeface="Arial "/>
            </a:endParaRPr>
          </a:p>
          <a:p>
            <a:pPr marL="0" indent="0">
              <a:buNone/>
            </a:pPr>
            <a:r>
              <a:rPr lang="es-ES" sz="1600" dirty="0">
                <a:latin typeface="Arial "/>
              </a:rPr>
              <a:t> </a:t>
            </a:r>
            <a:r>
              <a:rPr lang="es-ES" sz="1600" dirty="0" smtClean="0">
                <a:latin typeface="Arial "/>
              </a:rPr>
              <a:t>-</a:t>
            </a:r>
            <a:r>
              <a:rPr lang="es-ES" sz="1600" dirty="0">
                <a:latin typeface="Arial "/>
              </a:rPr>
              <a:t>ETICA CULTURAL: Velar por la cultura a pesar de la globalidad impuesta</a:t>
            </a:r>
            <a:r>
              <a:rPr lang="es-ES" sz="1600" dirty="0" smtClean="0">
                <a:latin typeface="Arial "/>
              </a:rPr>
              <a:t>.</a:t>
            </a:r>
            <a:endParaRPr lang="es-MX" sz="1600" dirty="0">
              <a:latin typeface="Arial "/>
            </a:endParaRPr>
          </a:p>
          <a:p>
            <a:pPr marL="0" indent="0">
              <a:buNone/>
            </a:pPr>
            <a:r>
              <a:rPr lang="es-ES" sz="1600" dirty="0" smtClean="0">
                <a:latin typeface="Arial "/>
              </a:rPr>
              <a:t>Permite </a:t>
            </a:r>
            <a:r>
              <a:rPr lang="es-ES" sz="1600" dirty="0">
                <a:latin typeface="Arial "/>
              </a:rPr>
              <a:t>establecer una coherencia entre los aspectos comunicativos de los productos, servicios y sistemas vs su complejidad estructural.</a:t>
            </a:r>
            <a:endParaRPr lang="es-MX" sz="1600" dirty="0">
              <a:latin typeface="Arial "/>
            </a:endParaRPr>
          </a:p>
          <a:p>
            <a:pPr marL="0" indent="0">
              <a:buNone/>
            </a:pPr>
            <a:r>
              <a:rPr lang="es-ES" sz="1600" dirty="0">
                <a:latin typeface="Arial "/>
              </a:rPr>
              <a:t> </a:t>
            </a:r>
            <a:r>
              <a:rPr lang="es-ES" sz="1600" dirty="0" smtClean="0">
                <a:latin typeface="Arial "/>
              </a:rPr>
              <a:t>Hoy </a:t>
            </a:r>
            <a:r>
              <a:rPr lang="es-ES" sz="1600" dirty="0">
                <a:latin typeface="Arial "/>
              </a:rPr>
              <a:t>entendemos el diseño, incluso el que mantiene el epígrafe “industrial”, como una profesión de amplio espectro relacionada con otras muchas profesiones que participan en las nuevas complejidades de las necesidades que buscan una mejora de la vida y las sociedades.</a:t>
            </a:r>
            <a:endParaRPr lang="es-MX" sz="1600" dirty="0">
              <a:latin typeface="Arial "/>
            </a:endParaRPr>
          </a:p>
          <a:p>
            <a:pPr marL="0" indent="0">
              <a:buNone/>
            </a:pPr>
            <a:r>
              <a:rPr lang="es-ES" sz="1600" dirty="0">
                <a:latin typeface="Arial "/>
              </a:rPr>
              <a:t>Por lo tanto, el término diseñador se refiere a un profesional que práctica en realidad una profesión intelectual más allá de ofrecer un servicio para una empresa</a:t>
            </a:r>
            <a:r>
              <a:rPr lang="es-ES" sz="1600" dirty="0" smtClean="0">
                <a:latin typeface="Arial "/>
              </a:rPr>
              <a:t>.”(ICSID 2015)</a:t>
            </a:r>
            <a:endParaRPr lang="es-MX" sz="1600" dirty="0">
              <a:latin typeface="Arial "/>
            </a:endParaRPr>
          </a:p>
          <a:p>
            <a:endParaRPr lang="es-MX" sz="1600" dirty="0">
              <a:latin typeface="Arial "/>
            </a:endParaRPr>
          </a:p>
        </p:txBody>
      </p:sp>
      <p:pic>
        <p:nvPicPr>
          <p:cNvPr id="6" name="Picture 2" descr="https://molestandoahodgkin.files.wordpress.com/2009/03/moroso_supernatural_51.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22648" y="5048793"/>
            <a:ext cx="7632848" cy="179391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ES" sz="2000" dirty="0" smtClean="0"/>
              <a:t>2. Ubicación </a:t>
            </a:r>
            <a:r>
              <a:rPr lang="es-ES" sz="2000" dirty="0"/>
              <a:t>del proceso de diseño como proceso </a:t>
            </a:r>
            <a:r>
              <a:rPr lang="es-ES" sz="2000" dirty="0" smtClean="0"/>
              <a:t>interdisciplinar. De acuerdo a la siguiente estructura didáctica que se conforma en cuatro campos del conocimiento que permite conformar  el desarrollo de los proyectos de diseño:</a:t>
            </a:r>
            <a:endParaRPr lang="es-MX" sz="2000" dirty="0"/>
          </a:p>
        </p:txBody>
      </p:sp>
      <p:pic>
        <p:nvPicPr>
          <p:cNvPr id="1027" name="Picture 3"/>
          <p:cNvPicPr>
            <a:picLocks noGrp="1" noChangeAspect="1" noChangeArrowheads="1"/>
          </p:cNvPicPr>
          <p:nvPr>
            <p:ph idx="1"/>
          </p:nvPr>
        </p:nvPicPr>
        <p:blipFill>
          <a:blip r:embed="rId2" cstate="print"/>
          <a:stretch>
            <a:fillRect/>
          </a:stretch>
        </p:blipFill>
        <p:spPr bwMode="auto">
          <a:xfrm>
            <a:off x="2051720" y="1749743"/>
            <a:ext cx="7278117" cy="4276595"/>
          </a:xfrm>
          <a:prstGeom prst="rect">
            <a:avLst/>
          </a:prstGeom>
          <a:noFill/>
          <a:ln w="9525">
            <a:noFill/>
            <a:miter lim="800000"/>
            <a:headEnd/>
            <a:tailEnd/>
          </a:ln>
          <a:effectLst/>
        </p:spPr>
      </p:pic>
    </p:spTree>
    <p:extLst>
      <p:ext uri="{BB962C8B-B14F-4D97-AF65-F5344CB8AC3E}">
        <p14:creationId xmlns:p14="http://schemas.microsoft.com/office/powerpoint/2010/main" val="8870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descr="Resultado de imagen para proceso creativo y sus fases"/>
          <p:cNvSpPr>
            <a:spLocks noChangeAspect="1" noChangeArrowheads="1"/>
          </p:cNvSpPr>
          <p:nvPr/>
        </p:nvSpPr>
        <p:spPr bwMode="auto">
          <a:xfrm>
            <a:off x="4716016" y="494116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16" name="Diagrama 15"/>
          <p:cNvGraphicFramePr/>
          <p:nvPr>
            <p:extLst>
              <p:ext uri="{D42A27DB-BD31-4B8C-83A1-F6EECF244321}">
                <p14:modId xmlns:p14="http://schemas.microsoft.com/office/powerpoint/2010/main" val="977761176"/>
              </p:ext>
            </p:extLst>
          </p:nvPr>
        </p:nvGraphicFramePr>
        <p:xfrm>
          <a:off x="1835696" y="1916832"/>
          <a:ext cx="5040560"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ítulo 18"/>
          <p:cNvSpPr>
            <a:spLocks noGrp="1"/>
          </p:cNvSpPr>
          <p:nvPr>
            <p:ph type="title"/>
          </p:nvPr>
        </p:nvSpPr>
        <p:spPr/>
        <p:txBody>
          <a:bodyPr>
            <a:noAutofit/>
          </a:bodyPr>
          <a:lstStyle/>
          <a:p>
            <a:r>
              <a:rPr lang="es-ES" sz="2400"/>
              <a:t>Etapas del Proyecto de Evaluación Profesional de acuerdo al Plan de Estudios </a:t>
            </a:r>
            <a:br>
              <a:rPr lang="es-ES" sz="2400"/>
            </a:br>
            <a:endParaRPr lang="es-MX" sz="24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514350" indent="-514350"/>
            <a:r>
              <a:rPr lang="es-ES" sz="2700" dirty="0"/>
              <a:t>Proyecto de Diseño</a:t>
            </a:r>
            <a:br>
              <a:rPr lang="es-ES" sz="2700" dirty="0"/>
            </a:br>
            <a:r>
              <a:rPr lang="es-ES" sz="2700" dirty="0"/>
              <a:t>Proceso de diseño</a:t>
            </a:r>
            <a:br>
              <a:rPr lang="es-ES" sz="2700" dirty="0"/>
            </a:br>
            <a:r>
              <a:rPr lang="es-ES" sz="2700" dirty="0"/>
              <a:t>Conceptualización del Objeto de Diseño</a:t>
            </a:r>
            <a:br>
              <a:rPr lang="es-ES" sz="2700" dirty="0"/>
            </a:br>
            <a:endParaRPr lang="es-MX" sz="2700" dirty="0"/>
          </a:p>
        </p:txBody>
      </p:sp>
      <p:sp>
        <p:nvSpPr>
          <p:cNvPr id="3" name="Marcador de contenido 2"/>
          <p:cNvSpPr>
            <a:spLocks noGrp="1"/>
          </p:cNvSpPr>
          <p:nvPr>
            <p:ph sz="half" idx="1"/>
          </p:nvPr>
        </p:nvSpPr>
        <p:spPr>
          <a:xfrm>
            <a:off x="683568" y="1844824"/>
            <a:ext cx="4316288" cy="4525963"/>
          </a:xfrm>
        </p:spPr>
        <p:txBody>
          <a:bodyPr>
            <a:normAutofit/>
          </a:bodyPr>
          <a:lstStyle/>
          <a:p>
            <a:r>
              <a:rPr lang="es-MX" dirty="0" smtClean="0"/>
              <a:t>Dentro de la primera etapa de la prefiguración para el proceso de diseño se establece un alinea de desarrollo desde la identificación de un problema y su definición en el campo del diseño industrial, los datos que lo configuran.</a:t>
            </a:r>
          </a:p>
          <a:p>
            <a:r>
              <a:rPr lang="es-MX" dirty="0" smtClean="0"/>
              <a:t>Dentro de la etapa de figuración se establecen con estos datos los requerimientos de diseño para emplearlos en la etapa creativa a través de bocetos y modelos que definirán el concepto de diseño.</a:t>
            </a:r>
          </a:p>
        </p:txBody>
      </p:sp>
      <p:pic>
        <p:nvPicPr>
          <p:cNvPr id="5" name="Marcador de contenido 4" descr="Captura de pantalla 2015-09-28 a la(s) 16.10.20.pn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77043" y="548680"/>
            <a:ext cx="2228867" cy="5760640"/>
          </a:xfrm>
          <a:prstGeom prst="rect">
            <a:avLst/>
          </a:prstGeom>
        </p:spPr>
      </p:pic>
    </p:spTree>
    <p:extLst>
      <p:ext uri="{BB962C8B-B14F-4D97-AF65-F5344CB8AC3E}">
        <p14:creationId xmlns:p14="http://schemas.microsoft.com/office/powerpoint/2010/main" val="37506616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Marcador de contenido 13" descr="Captura de pantalla 2015-09-27 a la(s) 13.33.41.png"/>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3937000" y="1557338"/>
            <a:ext cx="5207000" cy="3671887"/>
          </a:xfrm>
          <a:prstGeom prst="rect">
            <a:avLst/>
          </a:prstGeom>
        </p:spPr>
      </p:pic>
      <p:pic>
        <p:nvPicPr>
          <p:cNvPr id="5122" name="Picture 2" descr="https://wikiclassdesign.wikispaces.com/file/view/bici.jpg/204836956/314x206/bic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13" y="692696"/>
            <a:ext cx="2990850" cy="196215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cristrupa.files.wordpress.com/2011/06/arturo-millan-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5" y="2645223"/>
            <a:ext cx="3041614" cy="2295946"/>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5" y="4797152"/>
            <a:ext cx="2638425" cy="1733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0078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677</TotalTime>
  <Words>1375</Words>
  <Application>Microsoft Office PowerPoint</Application>
  <PresentationFormat>Presentación en pantalla (4:3)</PresentationFormat>
  <Paragraphs>87</Paragraphs>
  <Slides>32</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38" baseType="lpstr">
      <vt:lpstr>Arial </vt:lpstr>
      <vt:lpstr>Arial Rounded MT Bold</vt:lpstr>
      <vt:lpstr>Calibri</vt:lpstr>
      <vt:lpstr>Calibri Light</vt:lpstr>
      <vt:lpstr>Retrospección</vt:lpstr>
      <vt:lpstr>Hoja de cálculo</vt:lpstr>
      <vt:lpstr> Material didáctico:  “El Proyecto de Diseño, el desarrollo del proceso y la conceptualización del objeto diseñístico, en el proyecto de evaluación profesional ” UA Proyectos de Evaluación Profesional 1 de la Licenciatura en Diseño Industrial </vt:lpstr>
      <vt:lpstr>Presentación: </vt:lpstr>
      <vt:lpstr>Guion explicativo del material didáctico:</vt:lpstr>
      <vt:lpstr>Definición del Diseño Industrial</vt:lpstr>
      <vt:lpstr>Definición de Diseño Industrial</vt:lpstr>
      <vt:lpstr>2. Ubicación del proceso de diseño como proceso interdisciplinar. De acuerdo a la siguiente estructura didáctica que se conforma en cuatro campos del conocimiento que permite conformar  el desarrollo de los proyectos de diseño:</vt:lpstr>
      <vt:lpstr>Etapas del Proyecto de Evaluación Profesional de acuerdo al Plan de Estudios  </vt:lpstr>
      <vt:lpstr>Proyecto de Diseño Proceso de diseño Conceptualización del Objeto de Diseño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Presentación de PowerPoint</vt:lpstr>
      <vt:lpstr>Propuesta de Evaluación</vt:lpstr>
      <vt:lpstr>Referencias bibliograficas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Pilar</dc:creator>
  <cp:lastModifiedBy>pilar mora</cp:lastModifiedBy>
  <cp:revision>42</cp:revision>
  <cp:lastPrinted>2015-09-28T21:36:11Z</cp:lastPrinted>
  <dcterms:created xsi:type="dcterms:W3CDTF">2015-09-27T17:50:27Z</dcterms:created>
  <dcterms:modified xsi:type="dcterms:W3CDTF">2015-10-01T21:50:01Z</dcterms:modified>
</cp:coreProperties>
</file>