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drawing10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8.xml" ContentType="application/vnd.ms-office.drawingml.diagramDrawing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drawing6.xml" ContentType="application/vnd.ms-office.drawingml.diagramDrawing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9" r:id="rId2"/>
    <p:sldId id="270" r:id="rId3"/>
    <p:sldId id="272" r:id="rId4"/>
    <p:sldId id="271" r:id="rId5"/>
    <p:sldId id="264" r:id="rId6"/>
    <p:sldId id="292" r:id="rId7"/>
    <p:sldId id="265" r:id="rId8"/>
    <p:sldId id="266" r:id="rId9"/>
    <p:sldId id="273" r:id="rId10"/>
    <p:sldId id="267" r:id="rId11"/>
    <p:sldId id="268" r:id="rId12"/>
    <p:sldId id="274" r:id="rId13"/>
    <p:sldId id="275" r:id="rId14"/>
    <p:sldId id="295" r:id="rId15"/>
    <p:sldId id="276" r:id="rId16"/>
    <p:sldId id="277" r:id="rId17"/>
    <p:sldId id="278" r:id="rId18"/>
    <p:sldId id="287" r:id="rId19"/>
    <p:sldId id="289" r:id="rId20"/>
    <p:sldId id="290" r:id="rId21"/>
    <p:sldId id="291" r:id="rId22"/>
    <p:sldId id="297" r:id="rId23"/>
    <p:sldId id="280" r:id="rId24"/>
    <p:sldId id="281" r:id="rId25"/>
    <p:sldId id="296" r:id="rId26"/>
    <p:sldId id="282" r:id="rId27"/>
    <p:sldId id="283" r:id="rId28"/>
    <p:sldId id="285" r:id="rId29"/>
    <p:sldId id="293" r:id="rId30"/>
    <p:sldId id="298" r:id="rId31"/>
    <p:sldId id="294" r:id="rId32"/>
    <p:sldId id="299" r:id="rId3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303"/>
    <a:srgbClr val="175B05"/>
    <a:srgbClr val="3CEA0C"/>
    <a:srgbClr val="EAFD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image" Target="../media/image231.png"/><Relationship Id="rId1" Type="http://schemas.openxmlformats.org/officeDocument/2006/relationships/image" Target="../media/image201.png"/><Relationship Id="rId6" Type="http://schemas.openxmlformats.org/officeDocument/2006/relationships/image" Target="../media/image221.png"/><Relationship Id="rId5" Type="http://schemas.openxmlformats.org/officeDocument/2006/relationships/image" Target="../media/image211.png"/><Relationship Id="rId4" Type="http://schemas.openxmlformats.org/officeDocument/2006/relationships/image" Target="../media/image25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721354-C5F7-49AE-AF46-1EB602CD06B8}" type="doc">
      <dgm:prSet loTypeId="urn:microsoft.com/office/officeart/2005/8/layout/hProcess9" loCatId="process" qsTypeId="urn:microsoft.com/office/officeart/2005/8/quickstyle/simple1" qsCatId="simple" csTypeId="urn:microsoft.com/office/officeart/2005/8/colors/accent0_2" csCatId="mainScheme" phldr="1"/>
      <dgm:spPr/>
    </dgm:pt>
    <dgm:pt modelId="{31E1C057-9535-43DD-AB02-36D556D9C1F3}">
      <dgm:prSet phldrT="[Texto]" custT="1"/>
      <dgm:spPr>
        <a:ln w="28575">
          <a:solidFill>
            <a:srgbClr val="0D3303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bg1"/>
              </a:solidFill>
              <a:latin typeface="Constantia" pitchFamily="18" charset="0"/>
            </a:rPr>
            <a:t>CIENCIA PROCESAL</a:t>
          </a:r>
          <a:endParaRPr lang="es-MX" sz="2400" b="1" dirty="0">
            <a:solidFill>
              <a:schemeClr val="bg1"/>
            </a:solidFill>
            <a:latin typeface="Constantia" pitchFamily="18" charset="0"/>
          </a:endParaRPr>
        </a:p>
      </dgm:t>
    </dgm:pt>
    <dgm:pt modelId="{C531CAAB-14CF-4FD4-BCDB-D1A134E6A4EA}" type="parTrans" cxnId="{8BA2F692-4C05-48ED-8BA2-5FF2C5994EE1}">
      <dgm:prSet/>
      <dgm:spPr/>
      <dgm:t>
        <a:bodyPr/>
        <a:lstStyle/>
        <a:p>
          <a:endParaRPr lang="es-MX"/>
        </a:p>
      </dgm:t>
    </dgm:pt>
    <dgm:pt modelId="{01A0A384-252E-4717-93FD-F26BB154AFD2}" type="sibTrans" cxnId="{8BA2F692-4C05-48ED-8BA2-5FF2C5994EE1}">
      <dgm:prSet/>
      <dgm:spPr/>
      <dgm:t>
        <a:bodyPr/>
        <a:lstStyle/>
        <a:p>
          <a:endParaRPr lang="es-MX"/>
        </a:p>
      </dgm:t>
    </dgm:pt>
    <dgm:pt modelId="{32758AF8-9D08-461A-909F-0874DB90DBED}">
      <dgm:prSet phldrT="[Texto]" custT="1"/>
      <dgm:spPr>
        <a:ln w="28575">
          <a:solidFill>
            <a:srgbClr val="0D3303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bg1"/>
              </a:solidFill>
              <a:latin typeface="Constantia" pitchFamily="18" charset="0"/>
            </a:rPr>
            <a:t>TEORÍA GENERAL DEL</a:t>
          </a:r>
        </a:p>
        <a:p>
          <a:r>
            <a:rPr lang="es-MX" sz="2400" b="1" dirty="0" smtClean="0">
              <a:solidFill>
                <a:schemeClr val="bg1"/>
              </a:solidFill>
              <a:latin typeface="Constantia" pitchFamily="18" charset="0"/>
            </a:rPr>
            <a:t>PROCESO</a:t>
          </a:r>
          <a:endParaRPr lang="es-MX" sz="2400" b="1" dirty="0">
            <a:solidFill>
              <a:schemeClr val="bg1"/>
            </a:solidFill>
            <a:latin typeface="Constantia" pitchFamily="18" charset="0"/>
          </a:endParaRPr>
        </a:p>
      </dgm:t>
    </dgm:pt>
    <dgm:pt modelId="{D6E5A619-E064-420E-A863-ADC15A07BA89}" type="parTrans" cxnId="{AAD77971-28E3-4992-B8C1-A4151E493EEC}">
      <dgm:prSet/>
      <dgm:spPr/>
      <dgm:t>
        <a:bodyPr/>
        <a:lstStyle/>
        <a:p>
          <a:endParaRPr lang="es-MX"/>
        </a:p>
      </dgm:t>
    </dgm:pt>
    <dgm:pt modelId="{0AC378EC-B254-4A25-B37C-57D9A2BDB5DB}" type="sibTrans" cxnId="{AAD77971-28E3-4992-B8C1-A4151E493EEC}">
      <dgm:prSet/>
      <dgm:spPr/>
      <dgm:t>
        <a:bodyPr/>
        <a:lstStyle/>
        <a:p>
          <a:endParaRPr lang="es-MX"/>
        </a:p>
      </dgm:t>
    </dgm:pt>
    <dgm:pt modelId="{DAE86F0A-D1DF-4F0D-A929-782B72722AAE}">
      <dgm:prSet phldrT="[Texto]" custT="1"/>
      <dgm:spPr>
        <a:ln w="28575">
          <a:solidFill>
            <a:srgbClr val="0D3303"/>
          </a:solidFill>
        </a:ln>
      </dgm:spPr>
      <dgm:t>
        <a:bodyPr/>
        <a:lstStyle/>
        <a:p>
          <a:r>
            <a:rPr lang="es-MX" sz="2800" b="1" dirty="0" smtClean="0">
              <a:solidFill>
                <a:schemeClr val="bg1"/>
              </a:solidFill>
              <a:latin typeface="Constantia" pitchFamily="18" charset="0"/>
            </a:rPr>
            <a:t>DERECHO</a:t>
          </a:r>
        </a:p>
        <a:p>
          <a:r>
            <a:rPr lang="es-MX" sz="2800" b="1" dirty="0" smtClean="0">
              <a:solidFill>
                <a:schemeClr val="bg1"/>
              </a:solidFill>
              <a:latin typeface="Constantia" pitchFamily="18" charset="0"/>
            </a:rPr>
            <a:t>PROCESAL</a:t>
          </a:r>
          <a:endParaRPr lang="es-MX" sz="2800" b="1" dirty="0">
            <a:solidFill>
              <a:schemeClr val="bg1"/>
            </a:solidFill>
            <a:latin typeface="Constantia" pitchFamily="18" charset="0"/>
          </a:endParaRPr>
        </a:p>
      </dgm:t>
    </dgm:pt>
    <dgm:pt modelId="{12D36AA3-A889-4201-BF60-0BD6E0B24E2C}" type="parTrans" cxnId="{CD3CAB78-4097-4AA3-B024-A62500E7AD2D}">
      <dgm:prSet/>
      <dgm:spPr/>
      <dgm:t>
        <a:bodyPr/>
        <a:lstStyle/>
        <a:p>
          <a:endParaRPr lang="es-MX"/>
        </a:p>
      </dgm:t>
    </dgm:pt>
    <dgm:pt modelId="{CCAD80DE-DE16-4699-8EAE-CBF15E019617}" type="sibTrans" cxnId="{CD3CAB78-4097-4AA3-B024-A62500E7AD2D}">
      <dgm:prSet/>
      <dgm:spPr/>
      <dgm:t>
        <a:bodyPr/>
        <a:lstStyle/>
        <a:p>
          <a:endParaRPr lang="es-MX"/>
        </a:p>
      </dgm:t>
    </dgm:pt>
    <dgm:pt modelId="{0F121CC4-1356-4DAB-986C-625B8FB0B629}" type="pres">
      <dgm:prSet presAssocID="{69721354-C5F7-49AE-AF46-1EB602CD06B8}" presName="CompostProcess" presStyleCnt="0">
        <dgm:presLayoutVars>
          <dgm:dir/>
          <dgm:resizeHandles val="exact"/>
        </dgm:presLayoutVars>
      </dgm:prSet>
      <dgm:spPr/>
    </dgm:pt>
    <dgm:pt modelId="{509B7B85-5C6A-4696-9714-7C636EAE1F79}" type="pres">
      <dgm:prSet presAssocID="{69721354-C5F7-49AE-AF46-1EB602CD06B8}" presName="arrow" presStyleLbl="bgShp" presStyleIdx="0" presStyleCnt="1"/>
      <dgm:spPr/>
    </dgm:pt>
    <dgm:pt modelId="{F48DCFFA-651E-4D60-924E-052332E0A2B1}" type="pres">
      <dgm:prSet presAssocID="{69721354-C5F7-49AE-AF46-1EB602CD06B8}" presName="linearProcess" presStyleCnt="0"/>
      <dgm:spPr/>
    </dgm:pt>
    <dgm:pt modelId="{58580A54-B4CF-4BAA-8964-886FD2121366}" type="pres">
      <dgm:prSet presAssocID="{31E1C057-9535-43DD-AB02-36D556D9C1F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D1BC97-6DFA-4F14-93BD-C54A1A5A9F5F}" type="pres">
      <dgm:prSet presAssocID="{01A0A384-252E-4717-93FD-F26BB154AFD2}" presName="sibTrans" presStyleCnt="0"/>
      <dgm:spPr/>
    </dgm:pt>
    <dgm:pt modelId="{0E201357-6596-45AC-869B-66A1B9383DF6}" type="pres">
      <dgm:prSet presAssocID="{32758AF8-9D08-461A-909F-0874DB90DBED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52BAA8-260A-47D1-94ED-623799C8ED32}" type="pres">
      <dgm:prSet presAssocID="{0AC378EC-B254-4A25-B37C-57D9A2BDB5DB}" presName="sibTrans" presStyleCnt="0"/>
      <dgm:spPr/>
    </dgm:pt>
    <dgm:pt modelId="{418322F3-57F5-499C-A1EA-CF0B5A0188F3}" type="pres">
      <dgm:prSet presAssocID="{DAE86F0A-D1DF-4F0D-A929-782B72722AA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96EE64-7739-46AC-A885-5E811FB673E5}" type="presOf" srcId="{69721354-C5F7-49AE-AF46-1EB602CD06B8}" destId="{0F121CC4-1356-4DAB-986C-625B8FB0B629}" srcOrd="0" destOrd="0" presId="urn:microsoft.com/office/officeart/2005/8/layout/hProcess9"/>
    <dgm:cxn modelId="{8BA2F692-4C05-48ED-8BA2-5FF2C5994EE1}" srcId="{69721354-C5F7-49AE-AF46-1EB602CD06B8}" destId="{31E1C057-9535-43DD-AB02-36D556D9C1F3}" srcOrd="0" destOrd="0" parTransId="{C531CAAB-14CF-4FD4-BCDB-D1A134E6A4EA}" sibTransId="{01A0A384-252E-4717-93FD-F26BB154AFD2}"/>
    <dgm:cxn modelId="{1845AF61-3256-470A-B1BE-8E7DADDB57E2}" type="presOf" srcId="{31E1C057-9535-43DD-AB02-36D556D9C1F3}" destId="{58580A54-B4CF-4BAA-8964-886FD2121366}" srcOrd="0" destOrd="0" presId="urn:microsoft.com/office/officeart/2005/8/layout/hProcess9"/>
    <dgm:cxn modelId="{AAD77971-28E3-4992-B8C1-A4151E493EEC}" srcId="{69721354-C5F7-49AE-AF46-1EB602CD06B8}" destId="{32758AF8-9D08-461A-909F-0874DB90DBED}" srcOrd="1" destOrd="0" parTransId="{D6E5A619-E064-420E-A863-ADC15A07BA89}" sibTransId="{0AC378EC-B254-4A25-B37C-57D9A2BDB5DB}"/>
    <dgm:cxn modelId="{4E350F8F-C28A-4052-A654-C43A4FE26AF0}" type="presOf" srcId="{32758AF8-9D08-461A-909F-0874DB90DBED}" destId="{0E201357-6596-45AC-869B-66A1B9383DF6}" srcOrd="0" destOrd="0" presId="urn:microsoft.com/office/officeart/2005/8/layout/hProcess9"/>
    <dgm:cxn modelId="{8718CEE3-9EFC-4B65-97BF-D587A2D58B26}" type="presOf" srcId="{DAE86F0A-D1DF-4F0D-A929-782B72722AAE}" destId="{418322F3-57F5-499C-A1EA-CF0B5A0188F3}" srcOrd="0" destOrd="0" presId="urn:microsoft.com/office/officeart/2005/8/layout/hProcess9"/>
    <dgm:cxn modelId="{CD3CAB78-4097-4AA3-B024-A62500E7AD2D}" srcId="{69721354-C5F7-49AE-AF46-1EB602CD06B8}" destId="{DAE86F0A-D1DF-4F0D-A929-782B72722AAE}" srcOrd="2" destOrd="0" parTransId="{12D36AA3-A889-4201-BF60-0BD6E0B24E2C}" sibTransId="{CCAD80DE-DE16-4699-8EAE-CBF15E019617}"/>
    <dgm:cxn modelId="{F5314EC3-180D-41E4-84D1-57E866FD0565}" type="presParOf" srcId="{0F121CC4-1356-4DAB-986C-625B8FB0B629}" destId="{509B7B85-5C6A-4696-9714-7C636EAE1F79}" srcOrd="0" destOrd="0" presId="urn:microsoft.com/office/officeart/2005/8/layout/hProcess9"/>
    <dgm:cxn modelId="{4C93ECFA-55FA-4168-975A-FB02A682277D}" type="presParOf" srcId="{0F121CC4-1356-4DAB-986C-625B8FB0B629}" destId="{F48DCFFA-651E-4D60-924E-052332E0A2B1}" srcOrd="1" destOrd="0" presId="urn:microsoft.com/office/officeart/2005/8/layout/hProcess9"/>
    <dgm:cxn modelId="{27B35ECB-6909-4A90-895A-044E41FB1242}" type="presParOf" srcId="{F48DCFFA-651E-4D60-924E-052332E0A2B1}" destId="{58580A54-B4CF-4BAA-8964-886FD2121366}" srcOrd="0" destOrd="0" presId="urn:microsoft.com/office/officeart/2005/8/layout/hProcess9"/>
    <dgm:cxn modelId="{D6EE0EA3-39D1-48AE-9061-544158539B80}" type="presParOf" srcId="{F48DCFFA-651E-4D60-924E-052332E0A2B1}" destId="{E2D1BC97-6DFA-4F14-93BD-C54A1A5A9F5F}" srcOrd="1" destOrd="0" presId="urn:microsoft.com/office/officeart/2005/8/layout/hProcess9"/>
    <dgm:cxn modelId="{0396805E-C186-4FFC-9E01-3B5834E741D9}" type="presParOf" srcId="{F48DCFFA-651E-4D60-924E-052332E0A2B1}" destId="{0E201357-6596-45AC-869B-66A1B9383DF6}" srcOrd="2" destOrd="0" presId="urn:microsoft.com/office/officeart/2005/8/layout/hProcess9"/>
    <dgm:cxn modelId="{418560E5-B39E-4A01-B23E-61DF1EB706C7}" type="presParOf" srcId="{F48DCFFA-651E-4D60-924E-052332E0A2B1}" destId="{9052BAA8-260A-47D1-94ED-623799C8ED32}" srcOrd="3" destOrd="0" presId="urn:microsoft.com/office/officeart/2005/8/layout/hProcess9"/>
    <dgm:cxn modelId="{882262C5-593F-4C45-8A8A-4C012A565A9C}" type="presParOf" srcId="{F48DCFFA-651E-4D60-924E-052332E0A2B1}" destId="{418322F3-57F5-499C-A1EA-CF0B5A0188F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C6DBB01-60CA-4904-B51F-14F93B0C60E5}" type="doc">
      <dgm:prSet loTypeId="urn:microsoft.com/office/officeart/2005/8/layout/arrow5" loCatId="relationship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E6081F9E-F194-405E-97B3-F77527BB23A9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  <a:latin typeface="Constantia" pitchFamily="18" charset="0"/>
            </a:rPr>
            <a:t>Requisitos de capacidad y legitimación de las partes</a:t>
          </a:r>
        </a:p>
        <a:p>
          <a:r>
            <a:rPr lang="es-MX" b="1" dirty="0" smtClean="0">
              <a:solidFill>
                <a:schemeClr val="bg1"/>
              </a:solidFill>
              <a:latin typeface="Constantia" pitchFamily="18" charset="0"/>
            </a:rPr>
            <a:t>Requisitos de la demanda, la contestación y el ofrecimiento de pruebas</a:t>
          </a:r>
          <a:endParaRPr lang="es-MX" dirty="0">
            <a:solidFill>
              <a:schemeClr val="bg1"/>
            </a:solidFill>
          </a:endParaRPr>
        </a:p>
      </dgm:t>
    </dgm:pt>
    <dgm:pt modelId="{EE3283A3-A718-4D67-BA2B-2266D20C372D}" type="parTrans" cxnId="{5D61F09A-4B64-4F3D-9CF3-F3D8ACF59C90}">
      <dgm:prSet/>
      <dgm:spPr/>
      <dgm:t>
        <a:bodyPr/>
        <a:lstStyle/>
        <a:p>
          <a:endParaRPr lang="es-MX"/>
        </a:p>
      </dgm:t>
    </dgm:pt>
    <dgm:pt modelId="{49E3E929-F53A-4B87-BE21-03FE494A288D}" type="sibTrans" cxnId="{5D61F09A-4B64-4F3D-9CF3-F3D8ACF59C90}">
      <dgm:prSet/>
      <dgm:spPr/>
      <dgm:t>
        <a:bodyPr/>
        <a:lstStyle/>
        <a:p>
          <a:endParaRPr lang="es-MX"/>
        </a:p>
      </dgm:t>
    </dgm:pt>
    <dgm:pt modelId="{FEC19253-C8D3-43A5-8FC9-C6C0DC9037D6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  <a:latin typeface="Constantia" pitchFamily="18" charset="0"/>
            </a:rPr>
            <a:t>Términos para contestar demandas, ofrecer pruebas, dictar sentencias</a:t>
          </a:r>
        </a:p>
        <a:p>
          <a:r>
            <a:rPr lang="es-MX" b="1" dirty="0" smtClean="0">
              <a:solidFill>
                <a:schemeClr val="bg1"/>
              </a:solidFill>
              <a:latin typeface="Constantia" pitchFamily="18" charset="0"/>
            </a:rPr>
            <a:t>Notificaciones personales, por lista o boletín, exhortos, edictos</a:t>
          </a:r>
        </a:p>
        <a:p>
          <a:endParaRPr lang="es-MX" b="1" dirty="0">
            <a:solidFill>
              <a:schemeClr val="bg1"/>
            </a:solidFill>
            <a:latin typeface="Constantia" pitchFamily="18" charset="0"/>
          </a:endParaRPr>
        </a:p>
      </dgm:t>
    </dgm:pt>
    <dgm:pt modelId="{C75E0512-6219-479F-9AB2-1C5669DEB0C8}" type="parTrans" cxnId="{ECA8C994-1F95-4B88-AABB-7AC2B5ABD49F}">
      <dgm:prSet/>
      <dgm:spPr/>
      <dgm:t>
        <a:bodyPr/>
        <a:lstStyle/>
        <a:p>
          <a:endParaRPr lang="es-MX"/>
        </a:p>
      </dgm:t>
    </dgm:pt>
    <dgm:pt modelId="{6BD06A95-27D4-497E-95F6-1C665E43F945}" type="sibTrans" cxnId="{ECA8C994-1F95-4B88-AABB-7AC2B5ABD49F}">
      <dgm:prSet/>
      <dgm:spPr/>
      <dgm:t>
        <a:bodyPr/>
        <a:lstStyle/>
        <a:p>
          <a:endParaRPr lang="es-MX"/>
        </a:p>
      </dgm:t>
    </dgm:pt>
    <dgm:pt modelId="{0DF6B3AC-2361-41BF-AE3B-118E50E1B638}" type="pres">
      <dgm:prSet presAssocID="{CC6DBB01-60CA-4904-B51F-14F93B0C60E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DB2B9B4-B3AB-4100-A838-BF1083B8796C}" type="pres">
      <dgm:prSet presAssocID="{E6081F9E-F194-405E-97B3-F77527BB23A9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CC7AD9-2090-4824-92F0-D5D4E775B3DD}" type="pres">
      <dgm:prSet presAssocID="{FEC19253-C8D3-43A5-8FC9-C6C0DC9037D6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84F296-E2D6-4108-835C-D136AD9D41EB}" type="presOf" srcId="{E6081F9E-F194-405E-97B3-F77527BB23A9}" destId="{4DB2B9B4-B3AB-4100-A838-BF1083B8796C}" srcOrd="0" destOrd="0" presId="urn:microsoft.com/office/officeart/2005/8/layout/arrow5"/>
    <dgm:cxn modelId="{5D61F09A-4B64-4F3D-9CF3-F3D8ACF59C90}" srcId="{CC6DBB01-60CA-4904-B51F-14F93B0C60E5}" destId="{E6081F9E-F194-405E-97B3-F77527BB23A9}" srcOrd="0" destOrd="0" parTransId="{EE3283A3-A718-4D67-BA2B-2266D20C372D}" sibTransId="{49E3E929-F53A-4B87-BE21-03FE494A288D}"/>
    <dgm:cxn modelId="{B5B3F64D-2835-4EC5-A4FC-8E8C3826BD01}" type="presOf" srcId="{FEC19253-C8D3-43A5-8FC9-C6C0DC9037D6}" destId="{84CC7AD9-2090-4824-92F0-D5D4E775B3DD}" srcOrd="0" destOrd="0" presId="urn:microsoft.com/office/officeart/2005/8/layout/arrow5"/>
    <dgm:cxn modelId="{E4695247-4C42-4BA2-9FC2-360C41709B7A}" type="presOf" srcId="{CC6DBB01-60CA-4904-B51F-14F93B0C60E5}" destId="{0DF6B3AC-2361-41BF-AE3B-118E50E1B638}" srcOrd="0" destOrd="0" presId="urn:microsoft.com/office/officeart/2005/8/layout/arrow5"/>
    <dgm:cxn modelId="{ECA8C994-1F95-4B88-AABB-7AC2B5ABD49F}" srcId="{CC6DBB01-60CA-4904-B51F-14F93B0C60E5}" destId="{FEC19253-C8D3-43A5-8FC9-C6C0DC9037D6}" srcOrd="1" destOrd="0" parTransId="{C75E0512-6219-479F-9AB2-1C5669DEB0C8}" sibTransId="{6BD06A95-27D4-497E-95F6-1C665E43F945}"/>
    <dgm:cxn modelId="{B80CC6FE-2220-44A0-B54A-926802B365B5}" type="presParOf" srcId="{0DF6B3AC-2361-41BF-AE3B-118E50E1B638}" destId="{4DB2B9B4-B3AB-4100-A838-BF1083B8796C}" srcOrd="0" destOrd="0" presId="urn:microsoft.com/office/officeart/2005/8/layout/arrow5"/>
    <dgm:cxn modelId="{7F30EC41-2B4C-49C7-B807-5DF8BED71A35}" type="presParOf" srcId="{0DF6B3AC-2361-41BF-AE3B-118E50E1B638}" destId="{84CC7AD9-2090-4824-92F0-D5D4E775B3D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5348AC8-3805-4C66-98C2-90A7D3C3F8CE}" type="doc">
      <dgm:prSet loTypeId="urn:microsoft.com/office/officeart/2005/8/layout/pyramid2" loCatId="pyramid" qsTypeId="urn:microsoft.com/office/officeart/2005/8/quickstyle/simple1" qsCatId="simple" csTypeId="urn:microsoft.com/office/officeart/2005/8/colors/colorful5" csCatId="colorful" phldr="1"/>
      <dgm:spPr/>
    </dgm:pt>
    <dgm:pt modelId="{43FAA162-E253-4DE3-B0F3-32BF9E8C17DD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FUENTES FORMALES</a:t>
          </a:r>
        </a:p>
        <a:p>
          <a:pPr algn="ctr"/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1.- Constitución Política de los Estados Unidos Mexicanos</a:t>
          </a:r>
        </a:p>
        <a:p>
          <a:pPr algn="ctr"/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Artículo 133 Supremacía Constitucional</a:t>
          </a:r>
        </a:p>
        <a:p>
          <a:pPr algn="ctr"/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2.- Tratados Internacionales: Principio de Convencionalidad</a:t>
          </a:r>
          <a:endParaRPr lang="es-MX" sz="1400" b="1" dirty="0">
            <a:solidFill>
              <a:schemeClr val="bg1"/>
            </a:solidFill>
            <a:latin typeface="Constantia" pitchFamily="18" charset="0"/>
          </a:endParaRPr>
        </a:p>
      </dgm:t>
    </dgm:pt>
    <dgm:pt modelId="{0F8ACC84-64A1-4134-8E0D-54BB266779BB}" type="parTrans" cxnId="{94A1BA86-3C0F-4189-9AAE-79E52F9702D2}">
      <dgm:prSet/>
      <dgm:spPr/>
      <dgm:t>
        <a:bodyPr/>
        <a:lstStyle/>
        <a:p>
          <a:endParaRPr lang="es-MX"/>
        </a:p>
      </dgm:t>
    </dgm:pt>
    <dgm:pt modelId="{7965F72C-71EE-41B9-993C-9EE8A8CE93CD}" type="sibTrans" cxnId="{94A1BA86-3C0F-4189-9AAE-79E52F9702D2}">
      <dgm:prSet/>
      <dgm:spPr/>
      <dgm:t>
        <a:bodyPr/>
        <a:lstStyle/>
        <a:p>
          <a:endParaRPr lang="es-MX"/>
        </a:p>
      </dgm:t>
    </dgm:pt>
    <dgm:pt modelId="{7F514C90-C6EE-428D-A14D-662CC1D5A577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bg1"/>
              </a:solidFill>
              <a:latin typeface="Constantia" pitchFamily="18" charset="0"/>
            </a:rPr>
            <a:t>3.- Leyes Federales</a:t>
          </a:r>
        </a:p>
        <a:p>
          <a:r>
            <a:rPr lang="es-MX" sz="1200" b="1" dirty="0" smtClean="0">
              <a:solidFill>
                <a:schemeClr val="bg1"/>
              </a:solidFill>
              <a:latin typeface="Constantia" pitchFamily="18" charset="0"/>
            </a:rPr>
            <a:t>*Código de Comercio, Ley Federal del Trabajo, Código Fiscal de la Federación, Código Civil Federal, Código Penal Federal, Ley de Concurso Mercantil, Ley de Títulos y Operaciones de Crédito, Código Electoral, Ley Agraria,   </a:t>
          </a:r>
          <a:endParaRPr lang="es-MX" sz="1200" b="1" dirty="0">
            <a:solidFill>
              <a:schemeClr val="bg1"/>
            </a:solidFill>
            <a:latin typeface="Constantia" pitchFamily="18" charset="0"/>
          </a:endParaRPr>
        </a:p>
      </dgm:t>
    </dgm:pt>
    <dgm:pt modelId="{33B37F99-3EA6-42C1-9E5F-3B8AE95634A9}" type="parTrans" cxnId="{3956231E-7A7F-4BDA-A995-9DB443FD7C2F}">
      <dgm:prSet/>
      <dgm:spPr/>
      <dgm:t>
        <a:bodyPr/>
        <a:lstStyle/>
        <a:p>
          <a:endParaRPr lang="es-MX"/>
        </a:p>
      </dgm:t>
    </dgm:pt>
    <dgm:pt modelId="{A065FBF5-9BC2-4111-913E-3D41701AF198}" type="sibTrans" cxnId="{3956231E-7A7F-4BDA-A995-9DB443FD7C2F}">
      <dgm:prSet/>
      <dgm:spPr/>
      <dgm:t>
        <a:bodyPr/>
        <a:lstStyle/>
        <a:p>
          <a:endParaRPr lang="es-MX"/>
        </a:p>
      </dgm:t>
    </dgm:pt>
    <dgm:pt modelId="{27D022AB-04AE-4133-B4CF-59E57A925A80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bg1"/>
              </a:solidFill>
              <a:latin typeface="Constantia" pitchFamily="18" charset="0"/>
            </a:rPr>
            <a:t>4.- Jurisprudencia, tesis y sentencias emitidas por los ministros, magistrados y jueces</a:t>
          </a:r>
        </a:p>
        <a:p>
          <a:r>
            <a:rPr lang="es-MX" sz="1200" b="1" dirty="0" smtClean="0">
              <a:solidFill>
                <a:schemeClr val="bg1"/>
              </a:solidFill>
              <a:latin typeface="Constantia" pitchFamily="18" charset="0"/>
            </a:rPr>
            <a:t>5.- Usos y costumbres (materia mercantil)</a:t>
          </a:r>
        </a:p>
        <a:p>
          <a:r>
            <a:rPr lang="es-MX" sz="1200" b="1" dirty="0" smtClean="0">
              <a:solidFill>
                <a:schemeClr val="bg1"/>
              </a:solidFill>
              <a:latin typeface="Constantia" pitchFamily="18" charset="0"/>
            </a:rPr>
            <a:t>6.- Reglamentos y circulares emitidas por el Poder Judicial de la Federación y los locales en materia procesal (criterios procesales)</a:t>
          </a:r>
          <a:endParaRPr lang="es-MX" sz="1200" b="1" dirty="0">
            <a:solidFill>
              <a:schemeClr val="bg1"/>
            </a:solidFill>
            <a:latin typeface="Constantia" pitchFamily="18" charset="0"/>
          </a:endParaRPr>
        </a:p>
      </dgm:t>
    </dgm:pt>
    <dgm:pt modelId="{42FC6399-1172-4A42-9F55-C1220B915E59}" type="parTrans" cxnId="{5E282400-B937-4DCF-9D8F-1016F7E664A0}">
      <dgm:prSet/>
      <dgm:spPr/>
      <dgm:t>
        <a:bodyPr/>
        <a:lstStyle/>
        <a:p>
          <a:endParaRPr lang="es-MX"/>
        </a:p>
      </dgm:t>
    </dgm:pt>
    <dgm:pt modelId="{5B836B54-EC43-4159-BA14-062A12DEB320}" type="sibTrans" cxnId="{5E282400-B937-4DCF-9D8F-1016F7E664A0}">
      <dgm:prSet/>
      <dgm:spPr/>
      <dgm:t>
        <a:bodyPr/>
        <a:lstStyle/>
        <a:p>
          <a:endParaRPr lang="es-MX"/>
        </a:p>
      </dgm:t>
    </dgm:pt>
    <dgm:pt modelId="{D4325695-4C6A-4BB9-97AB-63C752F23294}" type="pres">
      <dgm:prSet presAssocID="{C5348AC8-3805-4C66-98C2-90A7D3C3F8CE}" presName="compositeShape" presStyleCnt="0">
        <dgm:presLayoutVars>
          <dgm:dir/>
          <dgm:resizeHandles/>
        </dgm:presLayoutVars>
      </dgm:prSet>
      <dgm:spPr/>
    </dgm:pt>
    <dgm:pt modelId="{5EE2F1DC-5221-40DF-8AB5-C2A36FE3B4B2}" type="pres">
      <dgm:prSet presAssocID="{C5348AC8-3805-4C66-98C2-90A7D3C3F8CE}" presName="pyramid" presStyleLbl="node1" presStyleIdx="0" presStyleCnt="1"/>
      <dgm:spPr/>
    </dgm:pt>
    <dgm:pt modelId="{630895AC-2C91-465F-9316-9BD69D3661E0}" type="pres">
      <dgm:prSet presAssocID="{C5348AC8-3805-4C66-98C2-90A7D3C3F8CE}" presName="theList" presStyleCnt="0"/>
      <dgm:spPr/>
    </dgm:pt>
    <dgm:pt modelId="{EA9B6160-9E01-462B-AD3D-F1BD948AF298}" type="pres">
      <dgm:prSet presAssocID="{43FAA162-E253-4DE3-B0F3-32BF9E8C17DD}" presName="aNode" presStyleLbl="fgAcc1" presStyleIdx="0" presStyleCnt="3" custScaleY="168720" custLinFactY="-29219" custLinFactNeighborX="-316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1B89AA-CBE0-4522-96BE-1B0A41A46BD3}" type="pres">
      <dgm:prSet presAssocID="{43FAA162-E253-4DE3-B0F3-32BF9E8C17DD}" presName="aSpace" presStyleCnt="0"/>
      <dgm:spPr/>
    </dgm:pt>
    <dgm:pt modelId="{B5DAB2B3-5E90-4E4D-B5A8-689C8139BFEF}" type="pres">
      <dgm:prSet presAssocID="{7F514C90-C6EE-428D-A14D-662CC1D5A577}" presName="aNode" presStyleLbl="fgAcc1" presStyleIdx="1" presStyleCnt="3" custScaleY="157956" custLinFactNeighborX="317" custLinFactNeighborY="-416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E9DA33-03D5-4E97-8458-1EFCA4C3ACB2}" type="pres">
      <dgm:prSet presAssocID="{7F514C90-C6EE-428D-A14D-662CC1D5A577}" presName="aSpace" presStyleCnt="0"/>
      <dgm:spPr/>
    </dgm:pt>
    <dgm:pt modelId="{3CF238DC-138D-4E39-88AB-B0B79130BB2A}" type="pres">
      <dgm:prSet presAssocID="{27D022AB-04AE-4133-B4CF-59E57A925A80}" presName="aNode" presStyleLbl="fgAcc1" presStyleIdx="2" presStyleCnt="3" custScaleY="154208" custLinFactY="39735" custLinFactNeighborX="317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68F779-52D8-46D9-8B8D-B0A024BD5D7F}" type="pres">
      <dgm:prSet presAssocID="{27D022AB-04AE-4133-B4CF-59E57A925A80}" presName="aSpace" presStyleCnt="0"/>
      <dgm:spPr/>
    </dgm:pt>
  </dgm:ptLst>
  <dgm:cxnLst>
    <dgm:cxn modelId="{3956231E-7A7F-4BDA-A995-9DB443FD7C2F}" srcId="{C5348AC8-3805-4C66-98C2-90A7D3C3F8CE}" destId="{7F514C90-C6EE-428D-A14D-662CC1D5A577}" srcOrd="1" destOrd="0" parTransId="{33B37F99-3EA6-42C1-9E5F-3B8AE95634A9}" sibTransId="{A065FBF5-9BC2-4111-913E-3D41701AF198}"/>
    <dgm:cxn modelId="{5E282400-B937-4DCF-9D8F-1016F7E664A0}" srcId="{C5348AC8-3805-4C66-98C2-90A7D3C3F8CE}" destId="{27D022AB-04AE-4133-B4CF-59E57A925A80}" srcOrd="2" destOrd="0" parTransId="{42FC6399-1172-4A42-9F55-C1220B915E59}" sibTransId="{5B836B54-EC43-4159-BA14-062A12DEB320}"/>
    <dgm:cxn modelId="{591607E0-EFB9-4FB6-964D-2FED1FB40D8C}" type="presOf" srcId="{27D022AB-04AE-4133-B4CF-59E57A925A80}" destId="{3CF238DC-138D-4E39-88AB-B0B79130BB2A}" srcOrd="0" destOrd="0" presId="urn:microsoft.com/office/officeart/2005/8/layout/pyramid2"/>
    <dgm:cxn modelId="{46C7CD44-925E-4777-B65B-12C7DCCB2FFC}" type="presOf" srcId="{43FAA162-E253-4DE3-B0F3-32BF9E8C17DD}" destId="{EA9B6160-9E01-462B-AD3D-F1BD948AF298}" srcOrd="0" destOrd="0" presId="urn:microsoft.com/office/officeart/2005/8/layout/pyramid2"/>
    <dgm:cxn modelId="{94A1BA86-3C0F-4189-9AAE-79E52F9702D2}" srcId="{C5348AC8-3805-4C66-98C2-90A7D3C3F8CE}" destId="{43FAA162-E253-4DE3-B0F3-32BF9E8C17DD}" srcOrd="0" destOrd="0" parTransId="{0F8ACC84-64A1-4134-8E0D-54BB266779BB}" sibTransId="{7965F72C-71EE-41B9-993C-9EE8A8CE93CD}"/>
    <dgm:cxn modelId="{30375B8F-05E9-4E00-98F2-84EB3FBD19E4}" type="presOf" srcId="{7F514C90-C6EE-428D-A14D-662CC1D5A577}" destId="{B5DAB2B3-5E90-4E4D-B5A8-689C8139BFEF}" srcOrd="0" destOrd="0" presId="urn:microsoft.com/office/officeart/2005/8/layout/pyramid2"/>
    <dgm:cxn modelId="{33163F4B-2DF2-419C-A1B0-605BD071185E}" type="presOf" srcId="{C5348AC8-3805-4C66-98C2-90A7D3C3F8CE}" destId="{D4325695-4C6A-4BB9-97AB-63C752F23294}" srcOrd="0" destOrd="0" presId="urn:microsoft.com/office/officeart/2005/8/layout/pyramid2"/>
    <dgm:cxn modelId="{51F3EA33-32D0-4C96-A472-612DDF0276C9}" type="presParOf" srcId="{D4325695-4C6A-4BB9-97AB-63C752F23294}" destId="{5EE2F1DC-5221-40DF-8AB5-C2A36FE3B4B2}" srcOrd="0" destOrd="0" presId="urn:microsoft.com/office/officeart/2005/8/layout/pyramid2"/>
    <dgm:cxn modelId="{481CE8A7-3D38-4AA0-84B7-35B1BE4505D3}" type="presParOf" srcId="{D4325695-4C6A-4BB9-97AB-63C752F23294}" destId="{630895AC-2C91-465F-9316-9BD69D3661E0}" srcOrd="1" destOrd="0" presId="urn:microsoft.com/office/officeart/2005/8/layout/pyramid2"/>
    <dgm:cxn modelId="{F06F9A06-9870-404C-A294-B20C3E0325D2}" type="presParOf" srcId="{630895AC-2C91-465F-9316-9BD69D3661E0}" destId="{EA9B6160-9E01-462B-AD3D-F1BD948AF298}" srcOrd="0" destOrd="0" presId="urn:microsoft.com/office/officeart/2005/8/layout/pyramid2"/>
    <dgm:cxn modelId="{6F547801-7812-4803-83C4-D14319B6A28B}" type="presParOf" srcId="{630895AC-2C91-465F-9316-9BD69D3661E0}" destId="{C01B89AA-CBE0-4522-96BE-1B0A41A46BD3}" srcOrd="1" destOrd="0" presId="urn:microsoft.com/office/officeart/2005/8/layout/pyramid2"/>
    <dgm:cxn modelId="{9087CFB3-C6D1-4E92-AA5F-57304CBC90B8}" type="presParOf" srcId="{630895AC-2C91-465F-9316-9BD69D3661E0}" destId="{B5DAB2B3-5E90-4E4D-B5A8-689C8139BFEF}" srcOrd="2" destOrd="0" presId="urn:microsoft.com/office/officeart/2005/8/layout/pyramid2"/>
    <dgm:cxn modelId="{22DF07A8-E738-4CC5-BCD7-AE3FB22B1ABF}" type="presParOf" srcId="{630895AC-2C91-465F-9316-9BD69D3661E0}" destId="{89E9DA33-03D5-4E97-8458-1EFCA4C3ACB2}" srcOrd="3" destOrd="0" presId="urn:microsoft.com/office/officeart/2005/8/layout/pyramid2"/>
    <dgm:cxn modelId="{A4D2182F-C20E-430F-9024-50FE1AF444F3}" type="presParOf" srcId="{630895AC-2C91-465F-9316-9BD69D3661E0}" destId="{3CF238DC-138D-4E39-88AB-B0B79130BB2A}" srcOrd="4" destOrd="0" presId="urn:microsoft.com/office/officeart/2005/8/layout/pyramid2"/>
    <dgm:cxn modelId="{486B8C21-8CFA-4BB8-9942-7726D07277F6}" type="presParOf" srcId="{630895AC-2C91-465F-9316-9BD69D3661E0}" destId="{1668F779-52D8-46D9-8B8D-B0A024BD5D7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739DF50-F90E-4C62-A7FF-D61540256EFD}" type="doc">
      <dgm:prSet loTypeId="urn:microsoft.com/office/officeart/2005/8/layout/radial3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B3B68BC8-51F6-45F2-BC50-97F2F1165745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  <a:latin typeface="Constantia" panose="02030602050306030303" pitchFamily="18" charset="0"/>
            </a:rPr>
            <a:t>PRINCIPIOS GENERALES DEL DERECHO</a:t>
          </a:r>
          <a:endParaRPr lang="es-MX" sz="20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A2FF7401-137A-4308-9920-EFCFF9FA44AB}" type="parTrans" cxnId="{2488F5F0-24BE-47E3-9047-3632ABE5FA86}">
      <dgm:prSet/>
      <dgm:spPr/>
      <dgm:t>
        <a:bodyPr/>
        <a:lstStyle/>
        <a:p>
          <a:endParaRPr lang="es-MX"/>
        </a:p>
      </dgm:t>
    </dgm:pt>
    <dgm:pt modelId="{36BECDA9-4AFD-47FA-AB00-2C30F6BC6D62}" type="sibTrans" cxnId="{2488F5F0-24BE-47E3-9047-3632ABE5FA86}">
      <dgm:prSet/>
      <dgm:spPr/>
      <dgm:t>
        <a:bodyPr/>
        <a:lstStyle/>
        <a:p>
          <a:endParaRPr lang="es-MX"/>
        </a:p>
      </dgm:t>
    </dgm:pt>
    <dgm:pt modelId="{66519F98-FB31-4989-A5BC-BF168AFC4B52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ARTÍCULO 14 CONSTITUCIONAL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00C860D1-48C6-4065-90A4-6612597901AF}" type="parTrans" cxnId="{D6901674-9F86-4772-B098-5E02A8F5B271}">
      <dgm:prSet/>
      <dgm:spPr/>
      <dgm:t>
        <a:bodyPr/>
        <a:lstStyle/>
        <a:p>
          <a:endParaRPr lang="es-MX"/>
        </a:p>
      </dgm:t>
    </dgm:pt>
    <dgm:pt modelId="{2D926352-A98F-44E9-ABE8-AEB21859E416}" type="sibTrans" cxnId="{D6901674-9F86-4772-B098-5E02A8F5B271}">
      <dgm:prSet/>
      <dgm:spPr/>
      <dgm:t>
        <a:bodyPr/>
        <a:lstStyle/>
        <a:p>
          <a:endParaRPr lang="es-MX"/>
        </a:p>
      </dgm:t>
    </dgm:pt>
    <dgm:pt modelId="{BD93F9F4-21E2-4BEE-B797-47521CCF31D0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bg1"/>
              </a:solidFill>
              <a:latin typeface="Constantia" panose="02030602050306030303" pitchFamily="18" charset="0"/>
            </a:rPr>
            <a:t>Son criterios que expresan un deber en la conducta a seguir sobre cierto caso o situación jurídica</a:t>
          </a:r>
          <a:endParaRPr lang="es-MX" sz="12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BE6D80C6-A459-4EC7-A226-0395917548D3}" type="parTrans" cxnId="{69E6D608-74E6-4C98-9976-13F028C2D7A1}">
      <dgm:prSet/>
      <dgm:spPr/>
      <dgm:t>
        <a:bodyPr/>
        <a:lstStyle/>
        <a:p>
          <a:endParaRPr lang="es-MX"/>
        </a:p>
      </dgm:t>
    </dgm:pt>
    <dgm:pt modelId="{71156034-88D1-4776-A65D-BB2686B0EE43}" type="sibTrans" cxnId="{69E6D608-74E6-4C98-9976-13F028C2D7A1}">
      <dgm:prSet/>
      <dgm:spPr/>
      <dgm:t>
        <a:bodyPr/>
        <a:lstStyle/>
        <a:p>
          <a:endParaRPr lang="es-MX"/>
        </a:p>
      </dgm:t>
    </dgm:pt>
    <dgm:pt modelId="{B656A2D0-DD50-49D6-8422-759CA48E783D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Forman parte del derecho positivo y son utilizados por el órgano jurisdiccional cuando la ley  no es precisa o hay lagunas legales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F8126E7B-DAA1-46BD-AD83-AA42B64E698E}" type="parTrans" cxnId="{4D52F4B1-4D10-443B-A56E-5E7806119064}">
      <dgm:prSet/>
      <dgm:spPr/>
      <dgm:t>
        <a:bodyPr/>
        <a:lstStyle/>
        <a:p>
          <a:endParaRPr lang="es-MX"/>
        </a:p>
      </dgm:t>
    </dgm:pt>
    <dgm:pt modelId="{C35B618F-9821-4268-9284-0A99C3764726}" type="sibTrans" cxnId="{4D52F4B1-4D10-443B-A56E-5E7806119064}">
      <dgm:prSet/>
      <dgm:spPr/>
      <dgm:t>
        <a:bodyPr/>
        <a:lstStyle/>
        <a:p>
          <a:endParaRPr lang="es-MX"/>
        </a:p>
      </dgm:t>
    </dgm:pt>
    <dgm:pt modelId="{B91E1D3C-AE81-4580-A5F2-4B88450E5A1B}">
      <dgm:prSet phldrT="[Texto]" custT="1"/>
      <dgm:spPr/>
      <dgm:t>
        <a:bodyPr/>
        <a:lstStyle/>
        <a:p>
          <a:r>
            <a:rPr lang="es-MX" sz="1600" b="1" u="none" dirty="0" smtClean="0">
              <a:solidFill>
                <a:schemeClr val="bg1"/>
              </a:solidFill>
              <a:latin typeface="Constantia" panose="02030602050306030303" pitchFamily="18" charset="0"/>
            </a:rPr>
            <a:t>Función de los PGD</a:t>
          </a:r>
          <a:endParaRPr lang="es-MX" sz="1600" b="1" u="none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D8C570A9-B9AB-497A-9C31-17B6028D068C}" type="parTrans" cxnId="{8E6BEB1A-5D82-41C8-A63F-B32931A907B5}">
      <dgm:prSet/>
      <dgm:spPr/>
      <dgm:t>
        <a:bodyPr/>
        <a:lstStyle/>
        <a:p>
          <a:endParaRPr lang="es-MX"/>
        </a:p>
      </dgm:t>
    </dgm:pt>
    <dgm:pt modelId="{60A3411D-CA05-4E4E-8DE4-C84DE160CCD6}" type="sibTrans" cxnId="{8E6BEB1A-5D82-41C8-A63F-B32931A907B5}">
      <dgm:prSet/>
      <dgm:spPr/>
      <dgm:t>
        <a:bodyPr/>
        <a:lstStyle/>
        <a:p>
          <a:endParaRPr lang="es-MX"/>
        </a:p>
      </dgm:t>
    </dgm:pt>
    <dgm:pt modelId="{FBC11A74-D609-4483-8F59-2C9B50997C11}" type="pres">
      <dgm:prSet presAssocID="{8739DF50-F90E-4C62-A7FF-D61540256EF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A527FC-BC49-4E42-902E-55CBAA0E4597}" type="pres">
      <dgm:prSet presAssocID="{8739DF50-F90E-4C62-A7FF-D61540256EFD}" presName="radial" presStyleCnt="0">
        <dgm:presLayoutVars>
          <dgm:animLvl val="ctr"/>
        </dgm:presLayoutVars>
      </dgm:prSet>
      <dgm:spPr/>
    </dgm:pt>
    <dgm:pt modelId="{DA4BAB51-3578-4691-82CB-60FC63915E6C}" type="pres">
      <dgm:prSet presAssocID="{B3B68BC8-51F6-45F2-BC50-97F2F1165745}" presName="centerShape" presStyleLbl="vennNode1" presStyleIdx="0" presStyleCnt="5"/>
      <dgm:spPr/>
      <dgm:t>
        <a:bodyPr/>
        <a:lstStyle/>
        <a:p>
          <a:endParaRPr lang="es-MX"/>
        </a:p>
      </dgm:t>
    </dgm:pt>
    <dgm:pt modelId="{6431F360-9598-4205-885C-66C831618E9D}" type="pres">
      <dgm:prSet presAssocID="{66519F98-FB31-4989-A5BC-BF168AFC4B52}" presName="node" presStyleLbl="vennNode1" presStyleIdx="1" presStyleCnt="5" custScaleX="1578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7C06B1-87C5-4664-9FA9-7077F53F7524}" type="pres">
      <dgm:prSet presAssocID="{BD93F9F4-21E2-4BEE-B797-47521CCF31D0}" presName="node" presStyleLbl="vennNode1" presStyleIdx="2" presStyleCnt="5" custScaleX="111009" custScaleY="1173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78EF1A-70F8-4C2B-87B2-DE2D2AD2DD77}" type="pres">
      <dgm:prSet presAssocID="{B656A2D0-DD50-49D6-8422-759CA48E783D}" presName="node" presStyleLbl="vennNode1" presStyleIdx="3" presStyleCnt="5" custScaleX="2107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D3F602-1268-4742-9313-EE01D53DAA9D}" type="pres">
      <dgm:prSet presAssocID="{B91E1D3C-AE81-4580-A5F2-4B88450E5A1B}" presName="node" presStyleLbl="vennNode1" presStyleIdx="4" presStyleCnt="5" custScaleX="1163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D52F4B1-4D10-443B-A56E-5E7806119064}" srcId="{B3B68BC8-51F6-45F2-BC50-97F2F1165745}" destId="{B656A2D0-DD50-49D6-8422-759CA48E783D}" srcOrd="2" destOrd="0" parTransId="{F8126E7B-DAA1-46BD-AD83-AA42B64E698E}" sibTransId="{C35B618F-9821-4268-9284-0A99C3764726}"/>
    <dgm:cxn modelId="{F655133E-58DE-4631-AC14-F774E904F1F9}" type="presOf" srcId="{BD93F9F4-21E2-4BEE-B797-47521CCF31D0}" destId="{827C06B1-87C5-4664-9FA9-7077F53F7524}" srcOrd="0" destOrd="0" presId="urn:microsoft.com/office/officeart/2005/8/layout/radial3"/>
    <dgm:cxn modelId="{14C3D064-2D7D-41CE-8420-2CF2D5DC09FB}" type="presOf" srcId="{66519F98-FB31-4989-A5BC-BF168AFC4B52}" destId="{6431F360-9598-4205-885C-66C831618E9D}" srcOrd="0" destOrd="0" presId="urn:microsoft.com/office/officeart/2005/8/layout/radial3"/>
    <dgm:cxn modelId="{8E6BEB1A-5D82-41C8-A63F-B32931A907B5}" srcId="{B3B68BC8-51F6-45F2-BC50-97F2F1165745}" destId="{B91E1D3C-AE81-4580-A5F2-4B88450E5A1B}" srcOrd="3" destOrd="0" parTransId="{D8C570A9-B9AB-497A-9C31-17B6028D068C}" sibTransId="{60A3411D-CA05-4E4E-8DE4-C84DE160CCD6}"/>
    <dgm:cxn modelId="{D6901674-9F86-4772-B098-5E02A8F5B271}" srcId="{B3B68BC8-51F6-45F2-BC50-97F2F1165745}" destId="{66519F98-FB31-4989-A5BC-BF168AFC4B52}" srcOrd="0" destOrd="0" parTransId="{00C860D1-48C6-4065-90A4-6612597901AF}" sibTransId="{2D926352-A98F-44E9-ABE8-AEB21859E416}"/>
    <dgm:cxn modelId="{69E6D608-74E6-4C98-9976-13F028C2D7A1}" srcId="{B3B68BC8-51F6-45F2-BC50-97F2F1165745}" destId="{BD93F9F4-21E2-4BEE-B797-47521CCF31D0}" srcOrd="1" destOrd="0" parTransId="{BE6D80C6-A459-4EC7-A226-0395917548D3}" sibTransId="{71156034-88D1-4776-A65D-BB2686B0EE43}"/>
    <dgm:cxn modelId="{BBE32A86-2F27-4091-8BA7-041D0DA4F3D4}" type="presOf" srcId="{B656A2D0-DD50-49D6-8422-759CA48E783D}" destId="{5E78EF1A-70F8-4C2B-87B2-DE2D2AD2DD77}" srcOrd="0" destOrd="0" presId="urn:microsoft.com/office/officeart/2005/8/layout/radial3"/>
    <dgm:cxn modelId="{2488F5F0-24BE-47E3-9047-3632ABE5FA86}" srcId="{8739DF50-F90E-4C62-A7FF-D61540256EFD}" destId="{B3B68BC8-51F6-45F2-BC50-97F2F1165745}" srcOrd="0" destOrd="0" parTransId="{A2FF7401-137A-4308-9920-EFCFF9FA44AB}" sibTransId="{36BECDA9-4AFD-47FA-AB00-2C30F6BC6D62}"/>
    <dgm:cxn modelId="{CE22B5D2-1D45-4CE5-9EFD-DBADB6F9D1CF}" type="presOf" srcId="{B3B68BC8-51F6-45F2-BC50-97F2F1165745}" destId="{DA4BAB51-3578-4691-82CB-60FC63915E6C}" srcOrd="0" destOrd="0" presId="urn:microsoft.com/office/officeart/2005/8/layout/radial3"/>
    <dgm:cxn modelId="{DDA4CBB4-34FE-41A4-AF89-F9825C5FC543}" type="presOf" srcId="{8739DF50-F90E-4C62-A7FF-D61540256EFD}" destId="{FBC11A74-D609-4483-8F59-2C9B50997C11}" srcOrd="0" destOrd="0" presId="urn:microsoft.com/office/officeart/2005/8/layout/radial3"/>
    <dgm:cxn modelId="{19E0B33B-9DFA-4CE1-B033-10C686781234}" type="presOf" srcId="{B91E1D3C-AE81-4580-A5F2-4B88450E5A1B}" destId="{50D3F602-1268-4742-9313-EE01D53DAA9D}" srcOrd="0" destOrd="0" presId="urn:microsoft.com/office/officeart/2005/8/layout/radial3"/>
    <dgm:cxn modelId="{C7C8895E-225E-4496-A8E7-497C286918B7}" type="presParOf" srcId="{FBC11A74-D609-4483-8F59-2C9B50997C11}" destId="{08A527FC-BC49-4E42-902E-55CBAA0E4597}" srcOrd="0" destOrd="0" presId="urn:microsoft.com/office/officeart/2005/8/layout/radial3"/>
    <dgm:cxn modelId="{4B8AD697-FF07-4C4E-8ABC-148CAC731E9E}" type="presParOf" srcId="{08A527FC-BC49-4E42-902E-55CBAA0E4597}" destId="{DA4BAB51-3578-4691-82CB-60FC63915E6C}" srcOrd="0" destOrd="0" presId="urn:microsoft.com/office/officeart/2005/8/layout/radial3"/>
    <dgm:cxn modelId="{E48FDF65-4D84-480D-8630-C53543EE731E}" type="presParOf" srcId="{08A527FC-BC49-4E42-902E-55CBAA0E4597}" destId="{6431F360-9598-4205-885C-66C831618E9D}" srcOrd="1" destOrd="0" presId="urn:microsoft.com/office/officeart/2005/8/layout/radial3"/>
    <dgm:cxn modelId="{A711ECB0-2FA0-46DE-9DDB-145F1062E275}" type="presParOf" srcId="{08A527FC-BC49-4E42-902E-55CBAA0E4597}" destId="{827C06B1-87C5-4664-9FA9-7077F53F7524}" srcOrd="2" destOrd="0" presId="urn:microsoft.com/office/officeart/2005/8/layout/radial3"/>
    <dgm:cxn modelId="{DFDCAF45-9CF8-4036-883B-9F5C7892D0D2}" type="presParOf" srcId="{08A527FC-BC49-4E42-902E-55CBAA0E4597}" destId="{5E78EF1A-70F8-4C2B-87B2-DE2D2AD2DD77}" srcOrd="3" destOrd="0" presId="urn:microsoft.com/office/officeart/2005/8/layout/radial3"/>
    <dgm:cxn modelId="{24929D9B-9CAE-4F72-BD47-98879B0900D4}" type="presParOf" srcId="{08A527FC-BC49-4E42-902E-55CBAA0E4597}" destId="{50D3F602-1268-4742-9313-EE01D53DAA9D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ADA7097-574B-4B82-AE4B-3ADD2FD914CC}" type="doc">
      <dgm:prSet loTypeId="urn:microsoft.com/office/officeart/2005/8/layout/target1" loCatId="relationship" qsTypeId="urn:microsoft.com/office/officeart/2005/8/quickstyle/simple1" qsCatId="simple" csTypeId="urn:microsoft.com/office/officeart/2005/8/colors/accent3_4" csCatId="accent3" phldr="1"/>
      <dgm:spPr/>
    </dgm:pt>
    <dgm:pt modelId="{65ECA7B5-A82D-4A55-B9BA-1E13819E98C0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bg1"/>
              </a:solidFill>
              <a:latin typeface="Constantia" panose="02030602050306030303" pitchFamily="18" charset="0"/>
            </a:rPr>
            <a:t>INTEGRACIÓN</a:t>
          </a:r>
          <a:endParaRPr lang="es-MX" sz="18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4403A4CE-2755-406F-819D-7E98D6BF03EC}" type="parTrans" cxnId="{52DF4267-6F82-4049-8313-8F7E82D618CD}">
      <dgm:prSet/>
      <dgm:spPr/>
      <dgm:t>
        <a:bodyPr/>
        <a:lstStyle/>
        <a:p>
          <a:endParaRPr lang="es-MX"/>
        </a:p>
      </dgm:t>
    </dgm:pt>
    <dgm:pt modelId="{731F8D8C-8021-480A-8F31-8D30DBA8CFBA}" type="sibTrans" cxnId="{52DF4267-6F82-4049-8313-8F7E82D618CD}">
      <dgm:prSet/>
      <dgm:spPr/>
      <dgm:t>
        <a:bodyPr/>
        <a:lstStyle/>
        <a:p>
          <a:endParaRPr lang="es-MX"/>
        </a:p>
      </dgm:t>
    </dgm:pt>
    <dgm:pt modelId="{CDCBF19E-532D-4F53-BBDC-05F4E13A0ED6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Actividad intelectual del juzgador encaminada a encontrar, analizar y aplicar de forma adecuada la ley a un caso concreto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41D591A6-D264-4425-8E05-F4250F31C0E8}" type="parTrans" cxnId="{7261D5BF-244D-451F-A8F9-FB7C3A9F64D7}">
      <dgm:prSet/>
      <dgm:spPr/>
      <dgm:t>
        <a:bodyPr/>
        <a:lstStyle/>
        <a:p>
          <a:endParaRPr lang="es-MX"/>
        </a:p>
      </dgm:t>
    </dgm:pt>
    <dgm:pt modelId="{B758553D-C87B-4C1A-AAA8-FBD1315C9D15}" type="sibTrans" cxnId="{7261D5BF-244D-451F-A8F9-FB7C3A9F64D7}">
      <dgm:prSet/>
      <dgm:spPr/>
      <dgm:t>
        <a:bodyPr/>
        <a:lstStyle/>
        <a:p>
          <a:endParaRPr lang="es-MX"/>
        </a:p>
      </dgm:t>
    </dgm:pt>
    <dgm:pt modelId="{5BC16102-0AD2-498A-9B53-5A1320B760B4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El juez debe dar solución a las demandas planteadas por las partes y aplicar de manera exacta la constitución, y no violentar derechos humanos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EC678981-27D0-4378-B566-E48D2EEFB925}" type="parTrans" cxnId="{E3E39D05-D1CE-4E63-AA65-0D6E7AF6107C}">
      <dgm:prSet/>
      <dgm:spPr/>
      <dgm:t>
        <a:bodyPr/>
        <a:lstStyle/>
        <a:p>
          <a:endParaRPr lang="es-MX"/>
        </a:p>
      </dgm:t>
    </dgm:pt>
    <dgm:pt modelId="{1AD632E6-F30C-495D-B849-4750F97B7D36}" type="sibTrans" cxnId="{E3E39D05-D1CE-4E63-AA65-0D6E7AF6107C}">
      <dgm:prSet/>
      <dgm:spPr/>
      <dgm:t>
        <a:bodyPr/>
        <a:lstStyle/>
        <a:p>
          <a:endParaRPr lang="es-MX"/>
        </a:p>
      </dgm:t>
    </dgm:pt>
    <dgm:pt modelId="{E460ACC1-02B9-4667-A808-DEB4ABD684C5}" type="pres">
      <dgm:prSet presAssocID="{DADA7097-574B-4B82-AE4B-3ADD2FD914CC}" presName="composite" presStyleCnt="0">
        <dgm:presLayoutVars>
          <dgm:chMax val="5"/>
          <dgm:dir/>
          <dgm:resizeHandles val="exact"/>
        </dgm:presLayoutVars>
      </dgm:prSet>
      <dgm:spPr/>
    </dgm:pt>
    <dgm:pt modelId="{22C10FCC-CCA0-467C-9F19-ED4555C71B62}" type="pres">
      <dgm:prSet presAssocID="{65ECA7B5-A82D-4A55-B9BA-1E13819E98C0}" presName="circle1" presStyleLbl="lnNode1" presStyleIdx="0" presStyleCnt="3"/>
      <dgm:spPr/>
    </dgm:pt>
    <dgm:pt modelId="{A633B0B2-6A5C-41BB-8306-E42F3335AE25}" type="pres">
      <dgm:prSet presAssocID="{65ECA7B5-A82D-4A55-B9BA-1E13819E98C0}" presName="text1" presStyleLbl="revTx" presStyleIdx="0" presStyleCnt="3" custScaleY="331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88B64D-F265-4DB7-B15E-F635A25BDA00}" type="pres">
      <dgm:prSet presAssocID="{65ECA7B5-A82D-4A55-B9BA-1E13819E98C0}" presName="line1" presStyleLbl="callout" presStyleIdx="0" presStyleCnt="6"/>
      <dgm:spPr/>
    </dgm:pt>
    <dgm:pt modelId="{BB554C59-54DC-402E-8A19-BA6D9DF896A4}" type="pres">
      <dgm:prSet presAssocID="{65ECA7B5-A82D-4A55-B9BA-1E13819E98C0}" presName="d1" presStyleLbl="callout" presStyleIdx="1" presStyleCnt="6"/>
      <dgm:spPr/>
    </dgm:pt>
    <dgm:pt modelId="{16FDA76F-69CF-4C3F-A880-CA9AEACA493A}" type="pres">
      <dgm:prSet presAssocID="{CDCBF19E-532D-4F53-BBDC-05F4E13A0ED6}" presName="circle2" presStyleLbl="lnNode1" presStyleIdx="1" presStyleCnt="3"/>
      <dgm:spPr/>
    </dgm:pt>
    <dgm:pt modelId="{64B295DA-6335-49C9-AA24-3172A12DD990}" type="pres">
      <dgm:prSet presAssocID="{CDCBF19E-532D-4F53-BBDC-05F4E13A0ED6}" presName="text2" presStyleLbl="revTx" presStyleIdx="1" presStyleCnt="3" custLinFactNeighborX="2250" custLinFactNeighborY="-115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C32EDD-9802-4563-902D-3C5573269EA9}" type="pres">
      <dgm:prSet presAssocID="{CDCBF19E-532D-4F53-BBDC-05F4E13A0ED6}" presName="line2" presStyleLbl="callout" presStyleIdx="2" presStyleCnt="6"/>
      <dgm:spPr/>
    </dgm:pt>
    <dgm:pt modelId="{02110090-ECCE-43AB-801D-7D95CA5F492B}" type="pres">
      <dgm:prSet presAssocID="{CDCBF19E-532D-4F53-BBDC-05F4E13A0ED6}" presName="d2" presStyleLbl="callout" presStyleIdx="3" presStyleCnt="6"/>
      <dgm:spPr/>
    </dgm:pt>
    <dgm:pt modelId="{0DC7603D-1E48-4E5A-A8F3-388BF5EAB3F2}" type="pres">
      <dgm:prSet presAssocID="{5BC16102-0AD2-498A-9B53-5A1320B760B4}" presName="circle3" presStyleLbl="lnNode1" presStyleIdx="2" presStyleCnt="3" custLinFactNeighborX="844"/>
      <dgm:spPr/>
    </dgm:pt>
    <dgm:pt modelId="{94C42C55-D5F2-4BFF-A6D6-1279A155E4AD}" type="pres">
      <dgm:prSet presAssocID="{5BC16102-0AD2-498A-9B53-5A1320B760B4}" presName="text3" presStyleLbl="revTx" presStyleIdx="2" presStyleCnt="3" custScaleY="169287" custLinFactNeighborY="462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5FE1F9-8269-49AC-ACDA-0FDD363C76BF}" type="pres">
      <dgm:prSet presAssocID="{5BC16102-0AD2-498A-9B53-5A1320B760B4}" presName="line3" presStyleLbl="callout" presStyleIdx="4" presStyleCnt="6"/>
      <dgm:spPr/>
    </dgm:pt>
    <dgm:pt modelId="{5C11728B-6A90-41A8-B411-49AC5BFF9B22}" type="pres">
      <dgm:prSet presAssocID="{5BC16102-0AD2-498A-9B53-5A1320B760B4}" presName="d3" presStyleLbl="callout" presStyleIdx="5" presStyleCnt="6"/>
      <dgm:spPr/>
    </dgm:pt>
  </dgm:ptLst>
  <dgm:cxnLst>
    <dgm:cxn modelId="{050880ED-8F91-4E3F-A314-BB71CA475643}" type="presOf" srcId="{65ECA7B5-A82D-4A55-B9BA-1E13819E98C0}" destId="{A633B0B2-6A5C-41BB-8306-E42F3335AE25}" srcOrd="0" destOrd="0" presId="urn:microsoft.com/office/officeart/2005/8/layout/target1"/>
    <dgm:cxn modelId="{E3E39D05-D1CE-4E63-AA65-0D6E7AF6107C}" srcId="{DADA7097-574B-4B82-AE4B-3ADD2FD914CC}" destId="{5BC16102-0AD2-498A-9B53-5A1320B760B4}" srcOrd="2" destOrd="0" parTransId="{EC678981-27D0-4378-B566-E48D2EEFB925}" sibTransId="{1AD632E6-F30C-495D-B849-4750F97B7D36}"/>
    <dgm:cxn modelId="{B46381C2-0EF5-4B7A-BAF5-CC24DE0A653D}" type="presOf" srcId="{5BC16102-0AD2-498A-9B53-5A1320B760B4}" destId="{94C42C55-D5F2-4BFF-A6D6-1279A155E4AD}" srcOrd="0" destOrd="0" presId="urn:microsoft.com/office/officeart/2005/8/layout/target1"/>
    <dgm:cxn modelId="{5944AB72-300C-49F6-AD59-8F504249FD04}" type="presOf" srcId="{CDCBF19E-532D-4F53-BBDC-05F4E13A0ED6}" destId="{64B295DA-6335-49C9-AA24-3172A12DD990}" srcOrd="0" destOrd="0" presId="urn:microsoft.com/office/officeart/2005/8/layout/target1"/>
    <dgm:cxn modelId="{52DF4267-6F82-4049-8313-8F7E82D618CD}" srcId="{DADA7097-574B-4B82-AE4B-3ADD2FD914CC}" destId="{65ECA7B5-A82D-4A55-B9BA-1E13819E98C0}" srcOrd="0" destOrd="0" parTransId="{4403A4CE-2755-406F-819D-7E98D6BF03EC}" sibTransId="{731F8D8C-8021-480A-8F31-8D30DBA8CFBA}"/>
    <dgm:cxn modelId="{3D5881CB-669E-43B0-8B24-9B21DDCDF855}" type="presOf" srcId="{DADA7097-574B-4B82-AE4B-3ADD2FD914CC}" destId="{E460ACC1-02B9-4667-A808-DEB4ABD684C5}" srcOrd="0" destOrd="0" presId="urn:microsoft.com/office/officeart/2005/8/layout/target1"/>
    <dgm:cxn modelId="{7261D5BF-244D-451F-A8F9-FB7C3A9F64D7}" srcId="{DADA7097-574B-4B82-AE4B-3ADD2FD914CC}" destId="{CDCBF19E-532D-4F53-BBDC-05F4E13A0ED6}" srcOrd="1" destOrd="0" parTransId="{41D591A6-D264-4425-8E05-F4250F31C0E8}" sibTransId="{B758553D-C87B-4C1A-AAA8-FBD1315C9D15}"/>
    <dgm:cxn modelId="{13E24852-511C-4F67-93D5-29347C2E9A04}" type="presParOf" srcId="{E460ACC1-02B9-4667-A808-DEB4ABD684C5}" destId="{22C10FCC-CCA0-467C-9F19-ED4555C71B62}" srcOrd="0" destOrd="0" presId="urn:microsoft.com/office/officeart/2005/8/layout/target1"/>
    <dgm:cxn modelId="{2827C315-F879-4055-89EA-C19C3D328CC1}" type="presParOf" srcId="{E460ACC1-02B9-4667-A808-DEB4ABD684C5}" destId="{A633B0B2-6A5C-41BB-8306-E42F3335AE25}" srcOrd="1" destOrd="0" presId="urn:microsoft.com/office/officeart/2005/8/layout/target1"/>
    <dgm:cxn modelId="{735BD058-FC60-485F-9000-037CC9F1CCB0}" type="presParOf" srcId="{E460ACC1-02B9-4667-A808-DEB4ABD684C5}" destId="{9E88B64D-F265-4DB7-B15E-F635A25BDA00}" srcOrd="2" destOrd="0" presId="urn:microsoft.com/office/officeart/2005/8/layout/target1"/>
    <dgm:cxn modelId="{072FC37F-FCAD-4391-AC84-D2A644400B2D}" type="presParOf" srcId="{E460ACC1-02B9-4667-A808-DEB4ABD684C5}" destId="{BB554C59-54DC-402E-8A19-BA6D9DF896A4}" srcOrd="3" destOrd="0" presId="urn:microsoft.com/office/officeart/2005/8/layout/target1"/>
    <dgm:cxn modelId="{EF23824F-08E1-4684-8DD1-70C6339D8343}" type="presParOf" srcId="{E460ACC1-02B9-4667-A808-DEB4ABD684C5}" destId="{16FDA76F-69CF-4C3F-A880-CA9AEACA493A}" srcOrd="4" destOrd="0" presId="urn:microsoft.com/office/officeart/2005/8/layout/target1"/>
    <dgm:cxn modelId="{D777783D-947B-49DE-BD8D-DB93B7F69B5B}" type="presParOf" srcId="{E460ACC1-02B9-4667-A808-DEB4ABD684C5}" destId="{64B295DA-6335-49C9-AA24-3172A12DD990}" srcOrd="5" destOrd="0" presId="urn:microsoft.com/office/officeart/2005/8/layout/target1"/>
    <dgm:cxn modelId="{5A0D7C3E-C9E7-4967-80CF-47DA3307F07F}" type="presParOf" srcId="{E460ACC1-02B9-4667-A808-DEB4ABD684C5}" destId="{02C32EDD-9802-4563-902D-3C5573269EA9}" srcOrd="6" destOrd="0" presId="urn:microsoft.com/office/officeart/2005/8/layout/target1"/>
    <dgm:cxn modelId="{FA8FA276-6581-4BD6-A232-5C58E8677CA6}" type="presParOf" srcId="{E460ACC1-02B9-4667-A808-DEB4ABD684C5}" destId="{02110090-ECCE-43AB-801D-7D95CA5F492B}" srcOrd="7" destOrd="0" presId="urn:microsoft.com/office/officeart/2005/8/layout/target1"/>
    <dgm:cxn modelId="{AAF5E1A4-0A70-425A-B2F0-3C5EAF682F0A}" type="presParOf" srcId="{E460ACC1-02B9-4667-A808-DEB4ABD684C5}" destId="{0DC7603D-1E48-4E5A-A8F3-388BF5EAB3F2}" srcOrd="8" destOrd="0" presId="urn:microsoft.com/office/officeart/2005/8/layout/target1"/>
    <dgm:cxn modelId="{94ECCC94-D01F-4A5A-953D-A968F9BEF9E9}" type="presParOf" srcId="{E460ACC1-02B9-4667-A808-DEB4ABD684C5}" destId="{94C42C55-D5F2-4BFF-A6D6-1279A155E4AD}" srcOrd="9" destOrd="0" presId="urn:microsoft.com/office/officeart/2005/8/layout/target1"/>
    <dgm:cxn modelId="{3899EDC3-03A3-4E44-BCFB-B37B7C961BD3}" type="presParOf" srcId="{E460ACC1-02B9-4667-A808-DEB4ABD684C5}" destId="{3F5FE1F9-8269-49AC-ACDA-0FDD363C76BF}" srcOrd="10" destOrd="0" presId="urn:microsoft.com/office/officeart/2005/8/layout/target1"/>
    <dgm:cxn modelId="{0E1AAA96-C434-41C1-8FD6-55816069F60A}" type="presParOf" srcId="{E460ACC1-02B9-4667-A808-DEB4ABD684C5}" destId="{5C11728B-6A90-41A8-B411-49AC5BFF9B22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B0DA9A6-97CC-4D59-AD9D-83FD47671BAE}" type="doc">
      <dgm:prSet loTypeId="urn:microsoft.com/office/officeart/2005/8/layout/cycle6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5D06072C-4923-4125-AFBC-8309DC079701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	JUDICIAL</a:t>
          </a:r>
        </a:p>
        <a:p>
          <a:pPr algn="ctr"/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 El juez interpreta la ley al dictar sentencia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D720004F-FDF7-4B6A-B71C-4DA26FF44255}" type="parTrans" cxnId="{4BFC9D5D-D074-406D-87D6-135DB935C48C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6D1EE1A5-3A9C-4201-ADC9-6EEB316B7124}" type="sibTrans" cxnId="{4BFC9D5D-D074-406D-87D6-135DB935C48C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DBE250E0-7FC3-455B-AEA5-4BD624065481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DOCTRINAL</a:t>
          </a:r>
        </a:p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La realizan los tratadistas o estudiosos del derecho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1F5E3582-0E2B-4373-A552-954EDA9A8EEB}" type="parTrans" cxnId="{B9DFB327-9EE4-4295-9CE3-461AAC832DC8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3216F6D9-C51C-4B73-AAA5-A3C1299B056A}" type="sibTrans" cxnId="{B9DFB327-9EE4-4295-9CE3-461AAC832DC8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8D96B81C-BDB2-4DFF-A9AA-2CAEEF3A0FEC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AUTÉNTICA</a:t>
          </a:r>
        </a:p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El legislador como creador  de la ley debe interpretarla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6861DC73-9B70-49B5-A1B3-B47B2E57173D}" type="parTrans" cxnId="{D0B711F8-0EB8-425E-9ABE-7B0D02534558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9D503A9A-B0F5-4E61-94EC-64A7BA55C124}" type="sibTrans" cxnId="{D0B711F8-0EB8-425E-9ABE-7B0D02534558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7BBC0399-8D0A-4F09-9C17-7BAF76D60849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GRAMATICAL</a:t>
          </a:r>
        </a:p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Tal cual está escrito en la ley</a:t>
          </a:r>
        </a:p>
        <a:p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0B58156B-A212-4E15-B279-E6947DD32C85}" type="parTrans" cxnId="{B050D974-2B3F-4890-97FE-CF9BEEF4DA46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2B653621-F3C2-49D9-8FF5-F0E861288162}" type="sibTrans" cxnId="{B050D974-2B3F-4890-97FE-CF9BEEF4DA46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55205055-71FD-4943-9C5B-ADAA2DDE307F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LÓGICA</a:t>
          </a:r>
        </a:p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Entender la ley en su contexto jurídico, histórico o sociológico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10E3C9C4-0DFE-4AEE-B9D7-63A35658655F}" type="parTrans" cxnId="{7D8EAF04-9AA4-4DE9-A05B-2B0C7959E46E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41BDFE24-5ABA-4979-981C-630D1D388EA3}" type="sibTrans" cxnId="{7D8EAF04-9AA4-4DE9-A05B-2B0C7959E46E}">
      <dgm:prSet/>
      <dgm:spPr/>
      <dgm:t>
        <a:bodyPr/>
        <a:lstStyle/>
        <a:p>
          <a:endParaRPr lang="es-MX" sz="1400" b="1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D23F2585-BC98-42BD-A26A-74F3233C611E}" type="pres">
      <dgm:prSet presAssocID="{FB0DA9A6-97CC-4D59-AD9D-83FD47671BA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E03F84-34D9-41E6-ABBB-9D663CFA514F}" type="pres">
      <dgm:prSet presAssocID="{5D06072C-4923-4125-AFBC-8309DC07970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4CEBA1-F11A-4215-A664-CCD0F7329257}" type="pres">
      <dgm:prSet presAssocID="{5D06072C-4923-4125-AFBC-8309DC079701}" presName="spNode" presStyleCnt="0"/>
      <dgm:spPr/>
    </dgm:pt>
    <dgm:pt modelId="{B9F0C17F-B9FA-4E04-9F73-AAAC44B72429}" type="pres">
      <dgm:prSet presAssocID="{6D1EE1A5-3A9C-4201-ADC9-6EEB316B7124}" presName="sibTrans" presStyleLbl="sibTrans1D1" presStyleIdx="0" presStyleCnt="5"/>
      <dgm:spPr/>
      <dgm:t>
        <a:bodyPr/>
        <a:lstStyle/>
        <a:p>
          <a:endParaRPr lang="es-MX"/>
        </a:p>
      </dgm:t>
    </dgm:pt>
    <dgm:pt modelId="{05238694-8ED1-4766-8FBF-8C79E7AE0922}" type="pres">
      <dgm:prSet presAssocID="{DBE250E0-7FC3-455B-AEA5-4BD62406548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1CD404-17E8-47B1-B4F9-AA19A075E2A7}" type="pres">
      <dgm:prSet presAssocID="{DBE250E0-7FC3-455B-AEA5-4BD624065481}" presName="spNode" presStyleCnt="0"/>
      <dgm:spPr/>
    </dgm:pt>
    <dgm:pt modelId="{19621CA1-6F0E-41FB-A689-59511C68D0FA}" type="pres">
      <dgm:prSet presAssocID="{3216F6D9-C51C-4B73-AAA5-A3C1299B056A}" presName="sibTrans" presStyleLbl="sibTrans1D1" presStyleIdx="1" presStyleCnt="5"/>
      <dgm:spPr/>
      <dgm:t>
        <a:bodyPr/>
        <a:lstStyle/>
        <a:p>
          <a:endParaRPr lang="es-MX"/>
        </a:p>
      </dgm:t>
    </dgm:pt>
    <dgm:pt modelId="{D0155E7F-8386-4D1F-89DC-57C3438FC699}" type="pres">
      <dgm:prSet presAssocID="{8D96B81C-BDB2-4DFF-A9AA-2CAEEF3A0FE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525BC6-8904-47ED-B859-D03443008AD6}" type="pres">
      <dgm:prSet presAssocID="{8D96B81C-BDB2-4DFF-A9AA-2CAEEF3A0FEC}" presName="spNode" presStyleCnt="0"/>
      <dgm:spPr/>
    </dgm:pt>
    <dgm:pt modelId="{FC52652D-B294-472A-99D3-FC81849D65EF}" type="pres">
      <dgm:prSet presAssocID="{9D503A9A-B0F5-4E61-94EC-64A7BA55C124}" presName="sibTrans" presStyleLbl="sibTrans1D1" presStyleIdx="2" presStyleCnt="5"/>
      <dgm:spPr/>
      <dgm:t>
        <a:bodyPr/>
        <a:lstStyle/>
        <a:p>
          <a:endParaRPr lang="es-MX"/>
        </a:p>
      </dgm:t>
    </dgm:pt>
    <dgm:pt modelId="{12778B16-F5B5-4D51-A814-ABC6C68683E2}" type="pres">
      <dgm:prSet presAssocID="{7BBC0399-8D0A-4F09-9C17-7BAF76D6084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D184EA-8C59-4760-9B23-6A0F3F8EA182}" type="pres">
      <dgm:prSet presAssocID="{7BBC0399-8D0A-4F09-9C17-7BAF76D60849}" presName="spNode" presStyleCnt="0"/>
      <dgm:spPr/>
    </dgm:pt>
    <dgm:pt modelId="{0089EB27-F81F-4F53-A913-79165088524B}" type="pres">
      <dgm:prSet presAssocID="{2B653621-F3C2-49D9-8FF5-F0E861288162}" presName="sibTrans" presStyleLbl="sibTrans1D1" presStyleIdx="3" presStyleCnt="5"/>
      <dgm:spPr/>
      <dgm:t>
        <a:bodyPr/>
        <a:lstStyle/>
        <a:p>
          <a:endParaRPr lang="es-MX"/>
        </a:p>
      </dgm:t>
    </dgm:pt>
    <dgm:pt modelId="{898778FF-D3EB-484B-A80B-32A87A466FAA}" type="pres">
      <dgm:prSet presAssocID="{55205055-71FD-4943-9C5B-ADAA2DDE307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7BF987-7B8D-467D-9158-E4534834A512}" type="pres">
      <dgm:prSet presAssocID="{55205055-71FD-4943-9C5B-ADAA2DDE307F}" presName="spNode" presStyleCnt="0"/>
      <dgm:spPr/>
    </dgm:pt>
    <dgm:pt modelId="{4FEF26F5-F9D9-401E-9AF1-1A73C289B754}" type="pres">
      <dgm:prSet presAssocID="{41BDFE24-5ABA-4979-981C-630D1D388EA3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B80BB227-C87A-434E-8E98-F67034D3583D}" type="presOf" srcId="{DBE250E0-7FC3-455B-AEA5-4BD624065481}" destId="{05238694-8ED1-4766-8FBF-8C79E7AE0922}" srcOrd="0" destOrd="0" presId="urn:microsoft.com/office/officeart/2005/8/layout/cycle6"/>
    <dgm:cxn modelId="{41916F7B-0E45-4226-B66E-A647438401DD}" type="presOf" srcId="{5D06072C-4923-4125-AFBC-8309DC079701}" destId="{6DE03F84-34D9-41E6-ABBB-9D663CFA514F}" srcOrd="0" destOrd="0" presId="urn:microsoft.com/office/officeart/2005/8/layout/cycle6"/>
    <dgm:cxn modelId="{FCACB156-12B9-42E0-A311-E075DA8D18E7}" type="presOf" srcId="{FB0DA9A6-97CC-4D59-AD9D-83FD47671BAE}" destId="{D23F2585-BC98-42BD-A26A-74F3233C611E}" srcOrd="0" destOrd="0" presId="urn:microsoft.com/office/officeart/2005/8/layout/cycle6"/>
    <dgm:cxn modelId="{DCDB2530-53B9-4E7D-96C3-89CAB51C5E39}" type="presOf" srcId="{6D1EE1A5-3A9C-4201-ADC9-6EEB316B7124}" destId="{B9F0C17F-B9FA-4E04-9F73-AAAC44B72429}" srcOrd="0" destOrd="0" presId="urn:microsoft.com/office/officeart/2005/8/layout/cycle6"/>
    <dgm:cxn modelId="{1B59F9F5-5FE0-43DD-9262-0AE1B7A736FA}" type="presOf" srcId="{8D96B81C-BDB2-4DFF-A9AA-2CAEEF3A0FEC}" destId="{D0155E7F-8386-4D1F-89DC-57C3438FC699}" srcOrd="0" destOrd="0" presId="urn:microsoft.com/office/officeart/2005/8/layout/cycle6"/>
    <dgm:cxn modelId="{4BFC9D5D-D074-406D-87D6-135DB935C48C}" srcId="{FB0DA9A6-97CC-4D59-AD9D-83FD47671BAE}" destId="{5D06072C-4923-4125-AFBC-8309DC079701}" srcOrd="0" destOrd="0" parTransId="{D720004F-FDF7-4B6A-B71C-4DA26FF44255}" sibTransId="{6D1EE1A5-3A9C-4201-ADC9-6EEB316B7124}"/>
    <dgm:cxn modelId="{BCD3CFF7-D893-4072-B847-65736312598C}" type="presOf" srcId="{7BBC0399-8D0A-4F09-9C17-7BAF76D60849}" destId="{12778B16-F5B5-4D51-A814-ABC6C68683E2}" srcOrd="0" destOrd="0" presId="urn:microsoft.com/office/officeart/2005/8/layout/cycle6"/>
    <dgm:cxn modelId="{4AACCC8B-E92C-4F17-8647-62575EA3151F}" type="presOf" srcId="{41BDFE24-5ABA-4979-981C-630D1D388EA3}" destId="{4FEF26F5-F9D9-401E-9AF1-1A73C289B754}" srcOrd="0" destOrd="0" presId="urn:microsoft.com/office/officeart/2005/8/layout/cycle6"/>
    <dgm:cxn modelId="{B050D974-2B3F-4890-97FE-CF9BEEF4DA46}" srcId="{FB0DA9A6-97CC-4D59-AD9D-83FD47671BAE}" destId="{7BBC0399-8D0A-4F09-9C17-7BAF76D60849}" srcOrd="3" destOrd="0" parTransId="{0B58156B-A212-4E15-B279-E6947DD32C85}" sibTransId="{2B653621-F3C2-49D9-8FF5-F0E861288162}"/>
    <dgm:cxn modelId="{568EAEDA-8B72-452E-B86D-8284BEC7CE58}" type="presOf" srcId="{9D503A9A-B0F5-4E61-94EC-64A7BA55C124}" destId="{FC52652D-B294-472A-99D3-FC81849D65EF}" srcOrd="0" destOrd="0" presId="urn:microsoft.com/office/officeart/2005/8/layout/cycle6"/>
    <dgm:cxn modelId="{D0B711F8-0EB8-425E-9ABE-7B0D02534558}" srcId="{FB0DA9A6-97CC-4D59-AD9D-83FD47671BAE}" destId="{8D96B81C-BDB2-4DFF-A9AA-2CAEEF3A0FEC}" srcOrd="2" destOrd="0" parTransId="{6861DC73-9B70-49B5-A1B3-B47B2E57173D}" sibTransId="{9D503A9A-B0F5-4E61-94EC-64A7BA55C124}"/>
    <dgm:cxn modelId="{B9DFB327-9EE4-4295-9CE3-461AAC832DC8}" srcId="{FB0DA9A6-97CC-4D59-AD9D-83FD47671BAE}" destId="{DBE250E0-7FC3-455B-AEA5-4BD624065481}" srcOrd="1" destOrd="0" parTransId="{1F5E3582-0E2B-4373-A552-954EDA9A8EEB}" sibTransId="{3216F6D9-C51C-4B73-AAA5-A3C1299B056A}"/>
    <dgm:cxn modelId="{12EF03A6-1A24-48D9-8B13-924C1944861B}" type="presOf" srcId="{2B653621-F3C2-49D9-8FF5-F0E861288162}" destId="{0089EB27-F81F-4F53-A913-79165088524B}" srcOrd="0" destOrd="0" presId="urn:microsoft.com/office/officeart/2005/8/layout/cycle6"/>
    <dgm:cxn modelId="{DD0D13FF-4C54-4BC8-82DC-0A5C63270319}" type="presOf" srcId="{3216F6D9-C51C-4B73-AAA5-A3C1299B056A}" destId="{19621CA1-6F0E-41FB-A689-59511C68D0FA}" srcOrd="0" destOrd="0" presId="urn:microsoft.com/office/officeart/2005/8/layout/cycle6"/>
    <dgm:cxn modelId="{2C522665-AD2C-41FB-A7DB-525E36B9A507}" type="presOf" srcId="{55205055-71FD-4943-9C5B-ADAA2DDE307F}" destId="{898778FF-D3EB-484B-A80B-32A87A466FAA}" srcOrd="0" destOrd="0" presId="urn:microsoft.com/office/officeart/2005/8/layout/cycle6"/>
    <dgm:cxn modelId="{7D8EAF04-9AA4-4DE9-A05B-2B0C7959E46E}" srcId="{FB0DA9A6-97CC-4D59-AD9D-83FD47671BAE}" destId="{55205055-71FD-4943-9C5B-ADAA2DDE307F}" srcOrd="4" destOrd="0" parTransId="{10E3C9C4-0DFE-4AEE-B9D7-63A35658655F}" sibTransId="{41BDFE24-5ABA-4979-981C-630D1D388EA3}"/>
    <dgm:cxn modelId="{A31D67A9-869E-4B17-8AD5-4961B2CC97F8}" type="presParOf" srcId="{D23F2585-BC98-42BD-A26A-74F3233C611E}" destId="{6DE03F84-34D9-41E6-ABBB-9D663CFA514F}" srcOrd="0" destOrd="0" presId="urn:microsoft.com/office/officeart/2005/8/layout/cycle6"/>
    <dgm:cxn modelId="{DE9E1BC9-6892-4B23-933A-5E200E61F22D}" type="presParOf" srcId="{D23F2585-BC98-42BD-A26A-74F3233C611E}" destId="{314CEBA1-F11A-4215-A664-CCD0F7329257}" srcOrd="1" destOrd="0" presId="urn:microsoft.com/office/officeart/2005/8/layout/cycle6"/>
    <dgm:cxn modelId="{B945390D-1830-4574-A4F7-1C954AC4B375}" type="presParOf" srcId="{D23F2585-BC98-42BD-A26A-74F3233C611E}" destId="{B9F0C17F-B9FA-4E04-9F73-AAAC44B72429}" srcOrd="2" destOrd="0" presId="urn:microsoft.com/office/officeart/2005/8/layout/cycle6"/>
    <dgm:cxn modelId="{F464BF45-F7D8-4D57-A49A-05B1AD22CB3C}" type="presParOf" srcId="{D23F2585-BC98-42BD-A26A-74F3233C611E}" destId="{05238694-8ED1-4766-8FBF-8C79E7AE0922}" srcOrd="3" destOrd="0" presId="urn:microsoft.com/office/officeart/2005/8/layout/cycle6"/>
    <dgm:cxn modelId="{99BDEE7D-42B1-444A-BF75-D1C114169007}" type="presParOf" srcId="{D23F2585-BC98-42BD-A26A-74F3233C611E}" destId="{571CD404-17E8-47B1-B4F9-AA19A075E2A7}" srcOrd="4" destOrd="0" presId="urn:microsoft.com/office/officeart/2005/8/layout/cycle6"/>
    <dgm:cxn modelId="{0B414DD1-803F-46E0-BEE6-4D55495917E0}" type="presParOf" srcId="{D23F2585-BC98-42BD-A26A-74F3233C611E}" destId="{19621CA1-6F0E-41FB-A689-59511C68D0FA}" srcOrd="5" destOrd="0" presId="urn:microsoft.com/office/officeart/2005/8/layout/cycle6"/>
    <dgm:cxn modelId="{827880E0-EF26-4049-801A-DC75A6F13FEB}" type="presParOf" srcId="{D23F2585-BC98-42BD-A26A-74F3233C611E}" destId="{D0155E7F-8386-4D1F-89DC-57C3438FC699}" srcOrd="6" destOrd="0" presId="urn:microsoft.com/office/officeart/2005/8/layout/cycle6"/>
    <dgm:cxn modelId="{3909379B-872B-4EDF-B607-E00FD8A3DAD3}" type="presParOf" srcId="{D23F2585-BC98-42BD-A26A-74F3233C611E}" destId="{12525BC6-8904-47ED-B859-D03443008AD6}" srcOrd="7" destOrd="0" presId="urn:microsoft.com/office/officeart/2005/8/layout/cycle6"/>
    <dgm:cxn modelId="{5787A3FF-F5A7-49C0-AAC8-1971A1551DC9}" type="presParOf" srcId="{D23F2585-BC98-42BD-A26A-74F3233C611E}" destId="{FC52652D-B294-472A-99D3-FC81849D65EF}" srcOrd="8" destOrd="0" presId="urn:microsoft.com/office/officeart/2005/8/layout/cycle6"/>
    <dgm:cxn modelId="{6BFD6C15-AC3B-430B-B572-26E463095A08}" type="presParOf" srcId="{D23F2585-BC98-42BD-A26A-74F3233C611E}" destId="{12778B16-F5B5-4D51-A814-ABC6C68683E2}" srcOrd="9" destOrd="0" presId="urn:microsoft.com/office/officeart/2005/8/layout/cycle6"/>
    <dgm:cxn modelId="{552D2092-15D9-4FC2-A8E4-464EE770B087}" type="presParOf" srcId="{D23F2585-BC98-42BD-A26A-74F3233C611E}" destId="{83D184EA-8C59-4760-9B23-6A0F3F8EA182}" srcOrd="10" destOrd="0" presId="urn:microsoft.com/office/officeart/2005/8/layout/cycle6"/>
    <dgm:cxn modelId="{A3D3FF07-F6E6-4E64-8F0A-41DBA57FD23E}" type="presParOf" srcId="{D23F2585-BC98-42BD-A26A-74F3233C611E}" destId="{0089EB27-F81F-4F53-A913-79165088524B}" srcOrd="11" destOrd="0" presId="urn:microsoft.com/office/officeart/2005/8/layout/cycle6"/>
    <dgm:cxn modelId="{5D57CB02-3623-48A0-89FA-0A171A1FF802}" type="presParOf" srcId="{D23F2585-BC98-42BD-A26A-74F3233C611E}" destId="{898778FF-D3EB-484B-A80B-32A87A466FAA}" srcOrd="12" destOrd="0" presId="urn:microsoft.com/office/officeart/2005/8/layout/cycle6"/>
    <dgm:cxn modelId="{57D6473A-52C2-46DB-AFD6-80B0D03225AE}" type="presParOf" srcId="{D23F2585-BC98-42BD-A26A-74F3233C611E}" destId="{F77BF987-7B8D-467D-9158-E4534834A512}" srcOrd="13" destOrd="0" presId="urn:microsoft.com/office/officeart/2005/8/layout/cycle6"/>
    <dgm:cxn modelId="{7A548413-BEE3-4F7D-9A1E-57EF0AB41ECC}" type="presParOf" srcId="{D23F2585-BC98-42BD-A26A-74F3233C611E}" destId="{4FEF26F5-F9D9-401E-9AF1-1A73C289B75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E8E9E79-C1A7-4CA9-88DD-3534E3ACADD6}" type="doc">
      <dgm:prSet loTypeId="urn:microsoft.com/office/officeart/2005/8/layout/hList9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642506A-AED4-4471-AE13-2458CA916467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  <a:latin typeface="Constantia" pitchFamily="18" charset="0"/>
            </a:rPr>
            <a:t>EN EL</a:t>
          </a:r>
        </a:p>
        <a:p>
          <a:r>
            <a:rPr lang="es-MX" sz="2000" b="1" dirty="0" smtClean="0">
              <a:solidFill>
                <a:schemeClr val="bg1"/>
              </a:solidFill>
              <a:latin typeface="Constantia" pitchFamily="18" charset="0"/>
            </a:rPr>
            <a:t>TIEMPO</a:t>
          </a:r>
          <a:endParaRPr lang="es-MX" sz="2000" b="1" dirty="0">
            <a:solidFill>
              <a:schemeClr val="bg1"/>
            </a:solidFill>
            <a:latin typeface="Constantia" pitchFamily="18" charset="0"/>
          </a:endParaRPr>
        </a:p>
      </dgm:t>
    </dgm:pt>
    <dgm:pt modelId="{8A55BEE2-F69C-4C6B-8982-974536ACCCDE}" type="parTrans" cxnId="{83AED774-60DC-4AC5-83F9-88B312AB103B}">
      <dgm:prSet/>
      <dgm:spPr/>
      <dgm:t>
        <a:bodyPr/>
        <a:lstStyle/>
        <a:p>
          <a:endParaRPr lang="es-MX"/>
        </a:p>
      </dgm:t>
    </dgm:pt>
    <dgm:pt modelId="{BF034F7D-8664-4711-B157-132AC880CB81}" type="sibTrans" cxnId="{83AED774-60DC-4AC5-83F9-88B312AB103B}">
      <dgm:prSet/>
      <dgm:spPr/>
      <dgm:t>
        <a:bodyPr/>
        <a:lstStyle/>
        <a:p>
          <a:endParaRPr lang="es-MX"/>
        </a:p>
      </dgm:t>
    </dgm:pt>
    <dgm:pt modelId="{CF003BFE-D66F-42CB-9CEC-7F47A036610E}">
      <dgm:prSet phldrT="[Texto]" custT="1"/>
      <dgm:spPr/>
      <dgm:t>
        <a:bodyPr/>
        <a:lstStyle/>
        <a:p>
          <a:r>
            <a:rPr lang="es-MX" sz="1600" b="1" dirty="0" smtClean="0">
              <a:latin typeface="Constantia" pitchFamily="18" charset="0"/>
            </a:rPr>
            <a:t>Publicación y entrada en vigor.</a:t>
          </a:r>
        </a:p>
        <a:p>
          <a:r>
            <a:rPr lang="es-MX" sz="1600" b="1" dirty="0" smtClean="0">
              <a:latin typeface="Constantia" pitchFamily="18" charset="0"/>
            </a:rPr>
            <a:t>Eficacia y validez</a:t>
          </a:r>
        </a:p>
        <a:p>
          <a:r>
            <a:rPr lang="es-MX" sz="1600" b="1" dirty="0" smtClean="0">
              <a:latin typeface="Constantia" pitchFamily="18" charset="0"/>
            </a:rPr>
            <a:t>Se aplica el principio de retroactividad</a:t>
          </a:r>
        </a:p>
        <a:p>
          <a:endParaRPr lang="es-MX" sz="1600" dirty="0">
            <a:latin typeface="Constantia" pitchFamily="18" charset="0"/>
          </a:endParaRPr>
        </a:p>
      </dgm:t>
    </dgm:pt>
    <dgm:pt modelId="{AC7332A0-69B5-4385-89AB-9C2513C34687}" type="parTrans" cxnId="{31F41464-4321-4B72-B741-D3E30DEAF102}">
      <dgm:prSet/>
      <dgm:spPr/>
      <dgm:t>
        <a:bodyPr/>
        <a:lstStyle/>
        <a:p>
          <a:endParaRPr lang="es-MX"/>
        </a:p>
      </dgm:t>
    </dgm:pt>
    <dgm:pt modelId="{3B5F31FC-3C35-4B9E-ADC2-BE597BBA2EAD}" type="sibTrans" cxnId="{31F41464-4321-4B72-B741-D3E30DEAF102}">
      <dgm:prSet/>
      <dgm:spPr/>
      <dgm:t>
        <a:bodyPr/>
        <a:lstStyle/>
        <a:p>
          <a:endParaRPr lang="es-MX"/>
        </a:p>
      </dgm:t>
    </dgm:pt>
    <dgm:pt modelId="{8349F350-7569-40FB-B6AA-CF0BF2E8AA8D}">
      <dgm:prSet phldrT="[Texto]" custT="1"/>
      <dgm:spPr/>
      <dgm:t>
        <a:bodyPr/>
        <a:lstStyle/>
        <a:p>
          <a:r>
            <a:rPr lang="es-MX" sz="1600" b="1" dirty="0" smtClean="0">
              <a:latin typeface="Constantia" pitchFamily="18" charset="0"/>
            </a:rPr>
            <a:t>La vida de una ley depende de su aplicación en la diversos juicios</a:t>
          </a:r>
          <a:endParaRPr lang="es-MX" sz="1600" b="1" dirty="0">
            <a:latin typeface="Constantia" pitchFamily="18" charset="0"/>
          </a:endParaRPr>
        </a:p>
      </dgm:t>
    </dgm:pt>
    <dgm:pt modelId="{F50799B2-90AC-4682-A6CD-8ED7032E4887}" type="parTrans" cxnId="{010E5658-AA0F-44EE-AF4D-B2444DB16CCA}">
      <dgm:prSet/>
      <dgm:spPr/>
      <dgm:t>
        <a:bodyPr/>
        <a:lstStyle/>
        <a:p>
          <a:endParaRPr lang="es-MX"/>
        </a:p>
      </dgm:t>
    </dgm:pt>
    <dgm:pt modelId="{88CE00CE-ECFF-4201-8BBD-766BD3671FFD}" type="sibTrans" cxnId="{010E5658-AA0F-44EE-AF4D-B2444DB16CCA}">
      <dgm:prSet/>
      <dgm:spPr/>
      <dgm:t>
        <a:bodyPr/>
        <a:lstStyle/>
        <a:p>
          <a:endParaRPr lang="es-MX"/>
        </a:p>
      </dgm:t>
    </dgm:pt>
    <dgm:pt modelId="{E8897145-8D1F-4434-9409-DB27E6F16CB9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  <a:latin typeface="Constantia" pitchFamily="18" charset="0"/>
            </a:rPr>
            <a:t>EN EL </a:t>
          </a:r>
        </a:p>
        <a:p>
          <a:r>
            <a:rPr lang="es-MX" sz="2000" b="1" dirty="0" smtClean="0">
              <a:solidFill>
                <a:schemeClr val="bg1"/>
              </a:solidFill>
              <a:latin typeface="Constantia" pitchFamily="18" charset="0"/>
            </a:rPr>
            <a:t>ESPACIO</a:t>
          </a:r>
          <a:endParaRPr lang="es-MX" sz="2000" b="1" dirty="0">
            <a:solidFill>
              <a:schemeClr val="bg1"/>
            </a:solidFill>
            <a:latin typeface="Constantia" pitchFamily="18" charset="0"/>
          </a:endParaRPr>
        </a:p>
      </dgm:t>
    </dgm:pt>
    <dgm:pt modelId="{B67D169E-07ED-4ED2-8B4B-CC37B438C084}" type="parTrans" cxnId="{3888DF41-6107-4A89-9C15-E4AD38A0DB28}">
      <dgm:prSet/>
      <dgm:spPr/>
      <dgm:t>
        <a:bodyPr/>
        <a:lstStyle/>
        <a:p>
          <a:endParaRPr lang="es-MX"/>
        </a:p>
      </dgm:t>
    </dgm:pt>
    <dgm:pt modelId="{21BB30A6-05C0-4F80-9D30-E66F9CB01E85}" type="sibTrans" cxnId="{3888DF41-6107-4A89-9C15-E4AD38A0DB28}">
      <dgm:prSet/>
      <dgm:spPr/>
      <dgm:t>
        <a:bodyPr/>
        <a:lstStyle/>
        <a:p>
          <a:endParaRPr lang="es-MX"/>
        </a:p>
      </dgm:t>
    </dgm:pt>
    <dgm:pt modelId="{05C51883-3B43-4E40-B654-89B0A9949B9A}">
      <dgm:prSet phldrT="[Texto]" custT="1"/>
      <dgm:spPr/>
      <dgm:t>
        <a:bodyPr/>
        <a:lstStyle/>
        <a:p>
          <a:r>
            <a:rPr lang="es-MX" sz="1600" b="1" dirty="0" smtClean="0">
              <a:latin typeface="Constantia" pitchFamily="18" charset="0"/>
            </a:rPr>
            <a:t>Principio de territorialidad</a:t>
          </a:r>
        </a:p>
        <a:p>
          <a:r>
            <a:rPr lang="es-MX" sz="1600" b="1" dirty="0" smtClean="0">
              <a:latin typeface="Constantia" pitchFamily="18" charset="0"/>
            </a:rPr>
            <a:t>Ámbito internacional, nacional, estatal y municipal</a:t>
          </a:r>
          <a:endParaRPr lang="es-MX" sz="1600" b="1" dirty="0">
            <a:latin typeface="Constantia" pitchFamily="18" charset="0"/>
          </a:endParaRPr>
        </a:p>
      </dgm:t>
    </dgm:pt>
    <dgm:pt modelId="{B99DDC5C-72BF-412D-B3DB-4D9FB67DC600}" type="parTrans" cxnId="{458C8276-2709-48E6-A716-44289D774521}">
      <dgm:prSet/>
      <dgm:spPr/>
      <dgm:t>
        <a:bodyPr/>
        <a:lstStyle/>
        <a:p>
          <a:endParaRPr lang="es-MX"/>
        </a:p>
      </dgm:t>
    </dgm:pt>
    <dgm:pt modelId="{616F18BE-CC7E-4183-966C-7AF47C06650A}" type="sibTrans" cxnId="{458C8276-2709-48E6-A716-44289D774521}">
      <dgm:prSet/>
      <dgm:spPr/>
      <dgm:t>
        <a:bodyPr/>
        <a:lstStyle/>
        <a:p>
          <a:endParaRPr lang="es-MX"/>
        </a:p>
      </dgm:t>
    </dgm:pt>
    <dgm:pt modelId="{FF951207-B113-4CE7-9C5C-4E511FBFE684}">
      <dgm:prSet phldrT="[Texto]" custT="1"/>
      <dgm:spPr/>
      <dgm:t>
        <a:bodyPr/>
        <a:lstStyle/>
        <a:p>
          <a:r>
            <a:rPr lang="es-MX" sz="1600" b="1" dirty="0" smtClean="0">
              <a:latin typeface="Constantia" pitchFamily="18" charset="0"/>
            </a:rPr>
            <a:t>Jurisdicción y competencia</a:t>
          </a:r>
          <a:endParaRPr lang="es-MX" sz="1600" b="1" dirty="0">
            <a:latin typeface="Constantia" pitchFamily="18" charset="0"/>
          </a:endParaRPr>
        </a:p>
      </dgm:t>
    </dgm:pt>
    <dgm:pt modelId="{725F5CF5-FC77-43D6-A75C-70A26E8A0A56}" type="parTrans" cxnId="{1ED2A15F-3A11-460D-A128-BA909A999EC5}">
      <dgm:prSet/>
      <dgm:spPr/>
      <dgm:t>
        <a:bodyPr/>
        <a:lstStyle/>
        <a:p>
          <a:endParaRPr lang="es-MX"/>
        </a:p>
      </dgm:t>
    </dgm:pt>
    <dgm:pt modelId="{2DBC0B19-F351-4F39-92D9-E7C0510B39DD}" type="sibTrans" cxnId="{1ED2A15F-3A11-460D-A128-BA909A999EC5}">
      <dgm:prSet/>
      <dgm:spPr/>
      <dgm:t>
        <a:bodyPr/>
        <a:lstStyle/>
        <a:p>
          <a:endParaRPr lang="es-MX"/>
        </a:p>
      </dgm:t>
    </dgm:pt>
    <dgm:pt modelId="{2E00B631-55CD-4025-A63B-E44B088F7D58}" type="pres">
      <dgm:prSet presAssocID="{FE8E9E79-C1A7-4CA9-88DD-3534E3ACADD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0614E58-5C3A-459C-A2B4-854AA35B2347}" type="pres">
      <dgm:prSet presAssocID="{4642506A-AED4-4471-AE13-2458CA916467}" presName="posSpace" presStyleCnt="0"/>
      <dgm:spPr/>
    </dgm:pt>
    <dgm:pt modelId="{4A8675A6-1603-4821-B03B-1B31C6A18439}" type="pres">
      <dgm:prSet presAssocID="{4642506A-AED4-4471-AE13-2458CA916467}" presName="vertFlow" presStyleCnt="0"/>
      <dgm:spPr/>
    </dgm:pt>
    <dgm:pt modelId="{5B669072-5B4D-4187-8D4F-703F498DDB67}" type="pres">
      <dgm:prSet presAssocID="{4642506A-AED4-4471-AE13-2458CA916467}" presName="topSpace" presStyleCnt="0"/>
      <dgm:spPr/>
    </dgm:pt>
    <dgm:pt modelId="{FF9E8392-23B9-4E59-92DF-13468D599A16}" type="pres">
      <dgm:prSet presAssocID="{4642506A-AED4-4471-AE13-2458CA916467}" presName="firstComp" presStyleCnt="0"/>
      <dgm:spPr/>
    </dgm:pt>
    <dgm:pt modelId="{68981482-5E53-48F2-933A-4F20F856568B}" type="pres">
      <dgm:prSet presAssocID="{4642506A-AED4-4471-AE13-2458CA916467}" presName="firstChild" presStyleLbl="bgAccFollowNode1" presStyleIdx="0" presStyleCnt="4"/>
      <dgm:spPr/>
      <dgm:t>
        <a:bodyPr/>
        <a:lstStyle/>
        <a:p>
          <a:endParaRPr lang="es-MX"/>
        </a:p>
      </dgm:t>
    </dgm:pt>
    <dgm:pt modelId="{0AB4660A-C20A-4FEA-A246-AD4A3944BACE}" type="pres">
      <dgm:prSet presAssocID="{4642506A-AED4-4471-AE13-2458CA916467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2482E7-8761-459E-91EF-49E3B4C23EBD}" type="pres">
      <dgm:prSet presAssocID="{8349F350-7569-40FB-B6AA-CF0BF2E8AA8D}" presName="comp" presStyleCnt="0"/>
      <dgm:spPr/>
    </dgm:pt>
    <dgm:pt modelId="{9FA7DA6C-6C48-4273-9B92-6E395AE7FC02}" type="pres">
      <dgm:prSet presAssocID="{8349F350-7569-40FB-B6AA-CF0BF2E8AA8D}" presName="child" presStyleLbl="bgAccFollowNode1" presStyleIdx="1" presStyleCnt="4"/>
      <dgm:spPr/>
      <dgm:t>
        <a:bodyPr/>
        <a:lstStyle/>
        <a:p>
          <a:endParaRPr lang="es-MX"/>
        </a:p>
      </dgm:t>
    </dgm:pt>
    <dgm:pt modelId="{7758E0FB-BCD3-4FCB-BA48-CCFC1FE12D99}" type="pres">
      <dgm:prSet presAssocID="{8349F350-7569-40FB-B6AA-CF0BF2E8AA8D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BB67E0-95E9-4971-94B7-2AD944C99191}" type="pres">
      <dgm:prSet presAssocID="{4642506A-AED4-4471-AE13-2458CA916467}" presName="negSpace" presStyleCnt="0"/>
      <dgm:spPr/>
    </dgm:pt>
    <dgm:pt modelId="{27232AA8-0CB9-48FC-A48B-06FE61BE3A04}" type="pres">
      <dgm:prSet presAssocID="{4642506A-AED4-4471-AE13-2458CA916467}" presName="circle" presStyleLbl="node1" presStyleIdx="0" presStyleCnt="2"/>
      <dgm:spPr/>
      <dgm:t>
        <a:bodyPr/>
        <a:lstStyle/>
        <a:p>
          <a:endParaRPr lang="es-MX"/>
        </a:p>
      </dgm:t>
    </dgm:pt>
    <dgm:pt modelId="{19F56015-832B-4F11-B678-B87D45A3992B}" type="pres">
      <dgm:prSet presAssocID="{BF034F7D-8664-4711-B157-132AC880CB81}" presName="transSpace" presStyleCnt="0"/>
      <dgm:spPr/>
    </dgm:pt>
    <dgm:pt modelId="{BBE6580D-6FB7-44F7-8B7F-F44B10D3A843}" type="pres">
      <dgm:prSet presAssocID="{E8897145-8D1F-4434-9409-DB27E6F16CB9}" presName="posSpace" presStyleCnt="0"/>
      <dgm:spPr/>
    </dgm:pt>
    <dgm:pt modelId="{CFFE0AAA-07E0-49C6-8F8A-5DC98DE425B6}" type="pres">
      <dgm:prSet presAssocID="{E8897145-8D1F-4434-9409-DB27E6F16CB9}" presName="vertFlow" presStyleCnt="0"/>
      <dgm:spPr/>
    </dgm:pt>
    <dgm:pt modelId="{51C86690-40C7-446C-8522-5BCE16D7EF3C}" type="pres">
      <dgm:prSet presAssocID="{E8897145-8D1F-4434-9409-DB27E6F16CB9}" presName="topSpace" presStyleCnt="0"/>
      <dgm:spPr/>
    </dgm:pt>
    <dgm:pt modelId="{45E3A8BF-38AA-4590-A9B3-7F8ADEBDC388}" type="pres">
      <dgm:prSet presAssocID="{E8897145-8D1F-4434-9409-DB27E6F16CB9}" presName="firstComp" presStyleCnt="0"/>
      <dgm:spPr/>
    </dgm:pt>
    <dgm:pt modelId="{D74C1477-D991-40DF-B1E5-F5BE357728E8}" type="pres">
      <dgm:prSet presAssocID="{E8897145-8D1F-4434-9409-DB27E6F16CB9}" presName="firstChild" presStyleLbl="bgAccFollowNode1" presStyleIdx="2" presStyleCnt="4"/>
      <dgm:spPr/>
      <dgm:t>
        <a:bodyPr/>
        <a:lstStyle/>
        <a:p>
          <a:endParaRPr lang="es-MX"/>
        </a:p>
      </dgm:t>
    </dgm:pt>
    <dgm:pt modelId="{233A0E71-E144-4DBB-A591-863D34D82780}" type="pres">
      <dgm:prSet presAssocID="{E8897145-8D1F-4434-9409-DB27E6F16CB9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05D4C0-A259-4493-94D2-DA0487A4052B}" type="pres">
      <dgm:prSet presAssocID="{FF951207-B113-4CE7-9C5C-4E511FBFE684}" presName="comp" presStyleCnt="0"/>
      <dgm:spPr/>
    </dgm:pt>
    <dgm:pt modelId="{9A05E0E6-A56B-4593-B471-0A7D0C14C213}" type="pres">
      <dgm:prSet presAssocID="{FF951207-B113-4CE7-9C5C-4E511FBFE684}" presName="child" presStyleLbl="bgAccFollowNode1" presStyleIdx="3" presStyleCnt="4"/>
      <dgm:spPr/>
      <dgm:t>
        <a:bodyPr/>
        <a:lstStyle/>
        <a:p>
          <a:endParaRPr lang="es-MX"/>
        </a:p>
      </dgm:t>
    </dgm:pt>
    <dgm:pt modelId="{FF7B42EC-172E-49D1-AD67-98F7756F9FFE}" type="pres">
      <dgm:prSet presAssocID="{FF951207-B113-4CE7-9C5C-4E511FBFE684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19CEA0-1A5A-4BC9-AC1C-EC70ECBA6723}" type="pres">
      <dgm:prSet presAssocID="{E8897145-8D1F-4434-9409-DB27E6F16CB9}" presName="negSpace" presStyleCnt="0"/>
      <dgm:spPr/>
    </dgm:pt>
    <dgm:pt modelId="{8A9FF3AC-80E8-47CE-9B4D-AF1DDECA5243}" type="pres">
      <dgm:prSet presAssocID="{E8897145-8D1F-4434-9409-DB27E6F16CB9}" presName="circle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635734AC-7F74-4766-B726-B1B3CC251F6A}" type="presOf" srcId="{8349F350-7569-40FB-B6AA-CF0BF2E8AA8D}" destId="{9FA7DA6C-6C48-4273-9B92-6E395AE7FC02}" srcOrd="0" destOrd="0" presId="urn:microsoft.com/office/officeart/2005/8/layout/hList9"/>
    <dgm:cxn modelId="{010E5658-AA0F-44EE-AF4D-B2444DB16CCA}" srcId="{4642506A-AED4-4471-AE13-2458CA916467}" destId="{8349F350-7569-40FB-B6AA-CF0BF2E8AA8D}" srcOrd="1" destOrd="0" parTransId="{F50799B2-90AC-4682-A6CD-8ED7032E4887}" sibTransId="{88CE00CE-ECFF-4201-8BBD-766BD3671FFD}"/>
    <dgm:cxn modelId="{458C8276-2709-48E6-A716-44289D774521}" srcId="{E8897145-8D1F-4434-9409-DB27E6F16CB9}" destId="{05C51883-3B43-4E40-B654-89B0A9949B9A}" srcOrd="0" destOrd="0" parTransId="{B99DDC5C-72BF-412D-B3DB-4D9FB67DC600}" sibTransId="{616F18BE-CC7E-4183-966C-7AF47C06650A}"/>
    <dgm:cxn modelId="{8AEAF8A8-69A8-47D3-8007-A91F8916E6BA}" type="presOf" srcId="{FF951207-B113-4CE7-9C5C-4E511FBFE684}" destId="{FF7B42EC-172E-49D1-AD67-98F7756F9FFE}" srcOrd="1" destOrd="0" presId="urn:microsoft.com/office/officeart/2005/8/layout/hList9"/>
    <dgm:cxn modelId="{83AED774-60DC-4AC5-83F9-88B312AB103B}" srcId="{FE8E9E79-C1A7-4CA9-88DD-3534E3ACADD6}" destId="{4642506A-AED4-4471-AE13-2458CA916467}" srcOrd="0" destOrd="0" parTransId="{8A55BEE2-F69C-4C6B-8982-974536ACCCDE}" sibTransId="{BF034F7D-8664-4711-B157-132AC880CB81}"/>
    <dgm:cxn modelId="{8B5A8946-E211-4591-BB4E-8CC9EEB10C7B}" type="presOf" srcId="{CF003BFE-D66F-42CB-9CEC-7F47A036610E}" destId="{68981482-5E53-48F2-933A-4F20F856568B}" srcOrd="0" destOrd="0" presId="urn:microsoft.com/office/officeart/2005/8/layout/hList9"/>
    <dgm:cxn modelId="{8B523837-24D9-4BC3-92DF-9E1493714A8E}" type="presOf" srcId="{4642506A-AED4-4471-AE13-2458CA916467}" destId="{27232AA8-0CB9-48FC-A48B-06FE61BE3A04}" srcOrd="0" destOrd="0" presId="urn:microsoft.com/office/officeart/2005/8/layout/hList9"/>
    <dgm:cxn modelId="{326AB565-D476-40AC-94A6-F25FE05D803C}" type="presOf" srcId="{FE8E9E79-C1A7-4CA9-88DD-3534E3ACADD6}" destId="{2E00B631-55CD-4025-A63B-E44B088F7D58}" srcOrd="0" destOrd="0" presId="urn:microsoft.com/office/officeart/2005/8/layout/hList9"/>
    <dgm:cxn modelId="{A8EDB526-7F72-4180-B93E-1D82A2133C64}" type="presOf" srcId="{E8897145-8D1F-4434-9409-DB27E6F16CB9}" destId="{8A9FF3AC-80E8-47CE-9B4D-AF1DDECA5243}" srcOrd="0" destOrd="0" presId="urn:microsoft.com/office/officeart/2005/8/layout/hList9"/>
    <dgm:cxn modelId="{C6C2E9A9-09B2-4C3F-B22C-43A4E2D1AB2C}" type="presOf" srcId="{CF003BFE-D66F-42CB-9CEC-7F47A036610E}" destId="{0AB4660A-C20A-4FEA-A246-AD4A3944BACE}" srcOrd="1" destOrd="0" presId="urn:microsoft.com/office/officeart/2005/8/layout/hList9"/>
    <dgm:cxn modelId="{EAAC0D89-2CA9-4DB4-89E0-79FE49E3D757}" type="presOf" srcId="{05C51883-3B43-4E40-B654-89B0A9949B9A}" destId="{D74C1477-D991-40DF-B1E5-F5BE357728E8}" srcOrd="0" destOrd="0" presId="urn:microsoft.com/office/officeart/2005/8/layout/hList9"/>
    <dgm:cxn modelId="{6D90FC89-13F2-471F-8085-A5C393C36DBA}" type="presOf" srcId="{8349F350-7569-40FB-B6AA-CF0BF2E8AA8D}" destId="{7758E0FB-BCD3-4FCB-BA48-CCFC1FE12D99}" srcOrd="1" destOrd="0" presId="urn:microsoft.com/office/officeart/2005/8/layout/hList9"/>
    <dgm:cxn modelId="{1ED2A15F-3A11-460D-A128-BA909A999EC5}" srcId="{E8897145-8D1F-4434-9409-DB27E6F16CB9}" destId="{FF951207-B113-4CE7-9C5C-4E511FBFE684}" srcOrd="1" destOrd="0" parTransId="{725F5CF5-FC77-43D6-A75C-70A26E8A0A56}" sibTransId="{2DBC0B19-F351-4F39-92D9-E7C0510B39DD}"/>
    <dgm:cxn modelId="{31F41464-4321-4B72-B741-D3E30DEAF102}" srcId="{4642506A-AED4-4471-AE13-2458CA916467}" destId="{CF003BFE-D66F-42CB-9CEC-7F47A036610E}" srcOrd="0" destOrd="0" parTransId="{AC7332A0-69B5-4385-89AB-9C2513C34687}" sibTransId="{3B5F31FC-3C35-4B9E-ADC2-BE597BBA2EAD}"/>
    <dgm:cxn modelId="{15532FA8-9237-4A23-ACB4-9F1EE1A54405}" type="presOf" srcId="{05C51883-3B43-4E40-B654-89B0A9949B9A}" destId="{233A0E71-E144-4DBB-A591-863D34D82780}" srcOrd="1" destOrd="0" presId="urn:microsoft.com/office/officeart/2005/8/layout/hList9"/>
    <dgm:cxn modelId="{DA2D6EFB-6F0F-4EB7-A438-0065931BE855}" type="presOf" srcId="{FF951207-B113-4CE7-9C5C-4E511FBFE684}" destId="{9A05E0E6-A56B-4593-B471-0A7D0C14C213}" srcOrd="0" destOrd="0" presId="urn:microsoft.com/office/officeart/2005/8/layout/hList9"/>
    <dgm:cxn modelId="{3888DF41-6107-4A89-9C15-E4AD38A0DB28}" srcId="{FE8E9E79-C1A7-4CA9-88DD-3534E3ACADD6}" destId="{E8897145-8D1F-4434-9409-DB27E6F16CB9}" srcOrd="1" destOrd="0" parTransId="{B67D169E-07ED-4ED2-8B4B-CC37B438C084}" sibTransId="{21BB30A6-05C0-4F80-9D30-E66F9CB01E85}"/>
    <dgm:cxn modelId="{F9AA31A5-D252-4767-B8BE-20BE60489CC9}" type="presParOf" srcId="{2E00B631-55CD-4025-A63B-E44B088F7D58}" destId="{A0614E58-5C3A-459C-A2B4-854AA35B2347}" srcOrd="0" destOrd="0" presId="urn:microsoft.com/office/officeart/2005/8/layout/hList9"/>
    <dgm:cxn modelId="{14BE2A65-0D97-4740-A39A-779F5FA0019C}" type="presParOf" srcId="{2E00B631-55CD-4025-A63B-E44B088F7D58}" destId="{4A8675A6-1603-4821-B03B-1B31C6A18439}" srcOrd="1" destOrd="0" presId="urn:microsoft.com/office/officeart/2005/8/layout/hList9"/>
    <dgm:cxn modelId="{08BF7C95-A57E-41EA-80AA-113ADC4DB5DE}" type="presParOf" srcId="{4A8675A6-1603-4821-B03B-1B31C6A18439}" destId="{5B669072-5B4D-4187-8D4F-703F498DDB67}" srcOrd="0" destOrd="0" presId="urn:microsoft.com/office/officeart/2005/8/layout/hList9"/>
    <dgm:cxn modelId="{55ED09A1-27AD-4C98-92F1-FEEE9B13BB74}" type="presParOf" srcId="{4A8675A6-1603-4821-B03B-1B31C6A18439}" destId="{FF9E8392-23B9-4E59-92DF-13468D599A16}" srcOrd="1" destOrd="0" presId="urn:microsoft.com/office/officeart/2005/8/layout/hList9"/>
    <dgm:cxn modelId="{A6065B02-8E95-43F2-A76E-6D87795C6C4E}" type="presParOf" srcId="{FF9E8392-23B9-4E59-92DF-13468D599A16}" destId="{68981482-5E53-48F2-933A-4F20F856568B}" srcOrd="0" destOrd="0" presId="urn:microsoft.com/office/officeart/2005/8/layout/hList9"/>
    <dgm:cxn modelId="{0DB410EB-D14E-47FD-8BC3-B515C3973D69}" type="presParOf" srcId="{FF9E8392-23B9-4E59-92DF-13468D599A16}" destId="{0AB4660A-C20A-4FEA-A246-AD4A3944BACE}" srcOrd="1" destOrd="0" presId="urn:microsoft.com/office/officeart/2005/8/layout/hList9"/>
    <dgm:cxn modelId="{439981B5-C614-40A0-83F9-A5479C87AD40}" type="presParOf" srcId="{4A8675A6-1603-4821-B03B-1B31C6A18439}" destId="{142482E7-8761-459E-91EF-49E3B4C23EBD}" srcOrd="2" destOrd="0" presId="urn:microsoft.com/office/officeart/2005/8/layout/hList9"/>
    <dgm:cxn modelId="{651F67DE-4D90-4EE4-93D9-0D0AAF83B932}" type="presParOf" srcId="{142482E7-8761-459E-91EF-49E3B4C23EBD}" destId="{9FA7DA6C-6C48-4273-9B92-6E395AE7FC02}" srcOrd="0" destOrd="0" presId="urn:microsoft.com/office/officeart/2005/8/layout/hList9"/>
    <dgm:cxn modelId="{C8C56C3E-1342-4929-9D07-A3888B9CBD4E}" type="presParOf" srcId="{142482E7-8761-459E-91EF-49E3B4C23EBD}" destId="{7758E0FB-BCD3-4FCB-BA48-CCFC1FE12D99}" srcOrd="1" destOrd="0" presId="urn:microsoft.com/office/officeart/2005/8/layout/hList9"/>
    <dgm:cxn modelId="{B65082BE-E2B9-42E4-B410-ABE4CDAD9061}" type="presParOf" srcId="{2E00B631-55CD-4025-A63B-E44B088F7D58}" destId="{D7BB67E0-95E9-4971-94B7-2AD944C99191}" srcOrd="2" destOrd="0" presId="urn:microsoft.com/office/officeart/2005/8/layout/hList9"/>
    <dgm:cxn modelId="{9352096F-4BA3-43DF-82AB-E2A501DADAB2}" type="presParOf" srcId="{2E00B631-55CD-4025-A63B-E44B088F7D58}" destId="{27232AA8-0CB9-48FC-A48B-06FE61BE3A04}" srcOrd="3" destOrd="0" presId="urn:microsoft.com/office/officeart/2005/8/layout/hList9"/>
    <dgm:cxn modelId="{69F202D9-AF25-45D8-86BC-07FD2E831541}" type="presParOf" srcId="{2E00B631-55CD-4025-A63B-E44B088F7D58}" destId="{19F56015-832B-4F11-B678-B87D45A3992B}" srcOrd="4" destOrd="0" presId="urn:microsoft.com/office/officeart/2005/8/layout/hList9"/>
    <dgm:cxn modelId="{DB393125-8300-490C-B5D8-D8FFA2B0F839}" type="presParOf" srcId="{2E00B631-55CD-4025-A63B-E44B088F7D58}" destId="{BBE6580D-6FB7-44F7-8B7F-F44B10D3A843}" srcOrd="5" destOrd="0" presId="urn:microsoft.com/office/officeart/2005/8/layout/hList9"/>
    <dgm:cxn modelId="{4E3B044E-9706-49A2-896B-FB137094E633}" type="presParOf" srcId="{2E00B631-55CD-4025-A63B-E44B088F7D58}" destId="{CFFE0AAA-07E0-49C6-8F8A-5DC98DE425B6}" srcOrd="6" destOrd="0" presId="urn:microsoft.com/office/officeart/2005/8/layout/hList9"/>
    <dgm:cxn modelId="{AF2266AA-71BB-4B61-A1DB-BE1C4085FFF1}" type="presParOf" srcId="{CFFE0AAA-07E0-49C6-8F8A-5DC98DE425B6}" destId="{51C86690-40C7-446C-8522-5BCE16D7EF3C}" srcOrd="0" destOrd="0" presId="urn:microsoft.com/office/officeart/2005/8/layout/hList9"/>
    <dgm:cxn modelId="{4DD0D0B5-361E-441B-A3F5-4EB4B6E660E3}" type="presParOf" srcId="{CFFE0AAA-07E0-49C6-8F8A-5DC98DE425B6}" destId="{45E3A8BF-38AA-4590-A9B3-7F8ADEBDC388}" srcOrd="1" destOrd="0" presId="urn:microsoft.com/office/officeart/2005/8/layout/hList9"/>
    <dgm:cxn modelId="{94783470-EFEC-4C16-8B5C-C0E3B0922873}" type="presParOf" srcId="{45E3A8BF-38AA-4590-A9B3-7F8ADEBDC388}" destId="{D74C1477-D991-40DF-B1E5-F5BE357728E8}" srcOrd="0" destOrd="0" presId="urn:microsoft.com/office/officeart/2005/8/layout/hList9"/>
    <dgm:cxn modelId="{9A089CF8-0708-42C1-98D6-4724CED1C1AC}" type="presParOf" srcId="{45E3A8BF-38AA-4590-A9B3-7F8ADEBDC388}" destId="{233A0E71-E144-4DBB-A591-863D34D82780}" srcOrd="1" destOrd="0" presId="urn:microsoft.com/office/officeart/2005/8/layout/hList9"/>
    <dgm:cxn modelId="{DC765772-24FE-43D2-B6AF-2D047ACCA72F}" type="presParOf" srcId="{CFFE0AAA-07E0-49C6-8F8A-5DC98DE425B6}" destId="{E205D4C0-A259-4493-94D2-DA0487A4052B}" srcOrd="2" destOrd="0" presId="urn:microsoft.com/office/officeart/2005/8/layout/hList9"/>
    <dgm:cxn modelId="{BFD6810A-0076-4336-8216-E6D0FC6D9D26}" type="presParOf" srcId="{E205D4C0-A259-4493-94D2-DA0487A4052B}" destId="{9A05E0E6-A56B-4593-B471-0A7D0C14C213}" srcOrd="0" destOrd="0" presId="urn:microsoft.com/office/officeart/2005/8/layout/hList9"/>
    <dgm:cxn modelId="{6E6A407E-48E1-4831-9C54-D33B09151FD3}" type="presParOf" srcId="{E205D4C0-A259-4493-94D2-DA0487A4052B}" destId="{FF7B42EC-172E-49D1-AD67-98F7756F9FFE}" srcOrd="1" destOrd="0" presId="urn:microsoft.com/office/officeart/2005/8/layout/hList9"/>
    <dgm:cxn modelId="{9A9A0640-4170-49F6-A51E-0F7C1B507A88}" type="presParOf" srcId="{2E00B631-55CD-4025-A63B-E44B088F7D58}" destId="{E819CEA0-1A5A-4BC9-AC1C-EC70ECBA6723}" srcOrd="7" destOrd="0" presId="urn:microsoft.com/office/officeart/2005/8/layout/hList9"/>
    <dgm:cxn modelId="{0339B5AB-438B-4B93-BC7B-59141C95E4D6}" type="presParOf" srcId="{2E00B631-55CD-4025-A63B-E44B088F7D58}" destId="{8A9FF3AC-80E8-47CE-9B4D-AF1DDECA5243}" srcOrd="8" destOrd="0" presId="urn:microsoft.com/office/officeart/2005/8/layout/hList9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847BCB-178C-418C-AF6A-E3092202758F}" type="doc">
      <dgm:prSet loTypeId="urn:microsoft.com/office/officeart/2005/8/layout/chevron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FFB32904-EE01-4547-BD7B-CFC21FAC1863}">
      <dgm:prSet phldrT="[Texto]"/>
      <dgm:spPr/>
      <dgm:t>
        <a:bodyPr/>
        <a:lstStyle/>
        <a:p>
          <a:r>
            <a:rPr lang="es-MX" b="1" smtClean="0"/>
            <a:t>1.-</a:t>
          </a:r>
          <a:endParaRPr lang="es-MX" b="1" dirty="0"/>
        </a:p>
      </dgm:t>
    </dgm:pt>
    <dgm:pt modelId="{7106AEE9-448C-4416-ABC2-983F47EBB99A}" type="parTrans" cxnId="{AF542495-7921-4461-90C8-12A331A051A3}">
      <dgm:prSet/>
      <dgm:spPr/>
      <dgm:t>
        <a:bodyPr/>
        <a:lstStyle/>
        <a:p>
          <a:endParaRPr lang="es-MX"/>
        </a:p>
      </dgm:t>
    </dgm:pt>
    <dgm:pt modelId="{BF6581A2-121B-4F2A-946D-6CC754DDDD6F}" type="sibTrans" cxnId="{AF542495-7921-4461-90C8-12A331A051A3}">
      <dgm:prSet/>
      <dgm:spPr/>
      <dgm:t>
        <a:bodyPr/>
        <a:lstStyle/>
        <a:p>
          <a:endParaRPr lang="es-MX"/>
        </a:p>
      </dgm:t>
    </dgm:pt>
    <dgm:pt modelId="{7E79E640-27D4-4ED1-A0CE-29020A3F09B4}">
      <dgm:prSet phldrT="[Texto]" custT="1"/>
      <dgm:spPr/>
      <dgm:t>
        <a:bodyPr/>
        <a:lstStyle/>
        <a:p>
          <a:r>
            <a:rPr lang="es-MX" sz="1400" b="1" dirty="0" smtClean="0">
              <a:latin typeface="Constantia" pitchFamily="18" charset="0"/>
            </a:rPr>
            <a:t>Es la parte general del derecho procesal.</a:t>
          </a:r>
          <a:endParaRPr lang="es-MX" sz="1400" b="1" dirty="0">
            <a:latin typeface="Constantia" pitchFamily="18" charset="0"/>
          </a:endParaRPr>
        </a:p>
      </dgm:t>
    </dgm:pt>
    <dgm:pt modelId="{D7D5D9BA-61E6-4815-8236-A429F8455339}" type="parTrans" cxnId="{9EB8AF66-7BCC-4515-9F5A-CA05987128A0}">
      <dgm:prSet/>
      <dgm:spPr/>
      <dgm:t>
        <a:bodyPr/>
        <a:lstStyle/>
        <a:p>
          <a:endParaRPr lang="es-MX"/>
        </a:p>
      </dgm:t>
    </dgm:pt>
    <dgm:pt modelId="{A8941245-D7BB-4FA0-81F3-B81C087D91C9}" type="sibTrans" cxnId="{9EB8AF66-7BCC-4515-9F5A-CA05987128A0}">
      <dgm:prSet/>
      <dgm:spPr/>
      <dgm:t>
        <a:bodyPr/>
        <a:lstStyle/>
        <a:p>
          <a:endParaRPr lang="es-MX"/>
        </a:p>
      </dgm:t>
    </dgm:pt>
    <dgm:pt modelId="{59D10422-DBC1-42BC-880F-815E629EBEEF}">
      <dgm:prSet phldrT="[Texto]" custT="1"/>
      <dgm:spPr/>
      <dgm:t>
        <a:bodyPr/>
        <a:lstStyle/>
        <a:p>
          <a:r>
            <a:rPr lang="es-MX" sz="1400" b="1" dirty="0" smtClean="0">
              <a:latin typeface="Constantia" pitchFamily="18" charset="0"/>
            </a:rPr>
            <a:t>Procesal civil, penal, familiar, laboral, fiscal, mercantil, etc</a:t>
          </a:r>
          <a:r>
            <a:rPr lang="es-MX" sz="1200" dirty="0" smtClean="0"/>
            <a:t>.</a:t>
          </a:r>
          <a:endParaRPr lang="es-MX" sz="1200" dirty="0"/>
        </a:p>
      </dgm:t>
    </dgm:pt>
    <dgm:pt modelId="{A7E0CF98-B7A3-49EA-97FC-C339AC9354F6}" type="parTrans" cxnId="{A3A5F7A7-D5FB-42DB-9F89-5C6F4BD32445}">
      <dgm:prSet/>
      <dgm:spPr/>
      <dgm:t>
        <a:bodyPr/>
        <a:lstStyle/>
        <a:p>
          <a:endParaRPr lang="es-MX"/>
        </a:p>
      </dgm:t>
    </dgm:pt>
    <dgm:pt modelId="{5A7D5998-7D27-4D27-9FBF-6E93919A80CA}" type="sibTrans" cxnId="{A3A5F7A7-D5FB-42DB-9F89-5C6F4BD32445}">
      <dgm:prSet/>
      <dgm:spPr/>
      <dgm:t>
        <a:bodyPr/>
        <a:lstStyle/>
        <a:p>
          <a:endParaRPr lang="es-MX"/>
        </a:p>
      </dgm:t>
    </dgm:pt>
    <dgm:pt modelId="{01701C77-5297-4DBB-8D01-8A8B55429B99}">
      <dgm:prSet phldrT="[Texto]"/>
      <dgm:spPr/>
      <dgm:t>
        <a:bodyPr/>
        <a:lstStyle/>
        <a:p>
          <a:r>
            <a:rPr lang="es-MX" b="1" smtClean="0"/>
            <a:t>2.-</a:t>
          </a:r>
          <a:endParaRPr lang="es-MX" b="1" dirty="0"/>
        </a:p>
      </dgm:t>
    </dgm:pt>
    <dgm:pt modelId="{EFAD7B53-8E70-43C6-84BC-91F212A84A61}" type="parTrans" cxnId="{4818A706-6632-4656-819F-8978B29D4DEC}">
      <dgm:prSet/>
      <dgm:spPr/>
      <dgm:t>
        <a:bodyPr/>
        <a:lstStyle/>
        <a:p>
          <a:endParaRPr lang="es-MX"/>
        </a:p>
      </dgm:t>
    </dgm:pt>
    <dgm:pt modelId="{E4565624-BF21-49E8-8229-6D336692C357}" type="sibTrans" cxnId="{4818A706-6632-4656-819F-8978B29D4DEC}">
      <dgm:prSet/>
      <dgm:spPr/>
      <dgm:t>
        <a:bodyPr/>
        <a:lstStyle/>
        <a:p>
          <a:endParaRPr lang="es-MX"/>
        </a:p>
      </dgm:t>
    </dgm:pt>
    <dgm:pt modelId="{80AC9161-BD45-47E1-A55B-29A709063505}">
      <dgm:prSet phldrT="[Texto]" custT="1"/>
      <dgm:spPr/>
      <dgm:t>
        <a:bodyPr/>
        <a:lstStyle/>
        <a:p>
          <a:r>
            <a:rPr lang="es-MX" sz="1400" b="1" dirty="0" smtClean="0">
              <a:latin typeface="Constantia" pitchFamily="18" charset="0"/>
            </a:rPr>
            <a:t>Estudia el desarrollo de las etapas o procesos en que se divide un juicio.</a:t>
          </a:r>
          <a:endParaRPr lang="es-MX" sz="1400" b="1" dirty="0">
            <a:latin typeface="Constantia" pitchFamily="18" charset="0"/>
          </a:endParaRPr>
        </a:p>
      </dgm:t>
    </dgm:pt>
    <dgm:pt modelId="{B950394F-2A41-4E7F-AD23-C1A211636579}" type="parTrans" cxnId="{CF9D82B4-DF71-4B8E-8C9B-980820A972BB}">
      <dgm:prSet/>
      <dgm:spPr/>
      <dgm:t>
        <a:bodyPr/>
        <a:lstStyle/>
        <a:p>
          <a:endParaRPr lang="es-MX"/>
        </a:p>
      </dgm:t>
    </dgm:pt>
    <dgm:pt modelId="{47F5E121-EEE5-4323-BB02-75C4AA74669A}" type="sibTrans" cxnId="{CF9D82B4-DF71-4B8E-8C9B-980820A972BB}">
      <dgm:prSet/>
      <dgm:spPr/>
      <dgm:t>
        <a:bodyPr/>
        <a:lstStyle/>
        <a:p>
          <a:endParaRPr lang="es-MX"/>
        </a:p>
      </dgm:t>
    </dgm:pt>
    <dgm:pt modelId="{95EC0E86-9708-4F85-B8D2-3BCDA5560622}">
      <dgm:prSet phldrT="[Texto]" custT="1"/>
      <dgm:spPr/>
      <dgm:t>
        <a:bodyPr/>
        <a:lstStyle/>
        <a:p>
          <a:r>
            <a:rPr lang="es-MX" sz="1400" b="1" dirty="0" smtClean="0">
              <a:latin typeface="Constantia" pitchFamily="18" charset="0"/>
            </a:rPr>
            <a:t>Etapa </a:t>
          </a:r>
          <a:r>
            <a:rPr lang="es-MX" sz="1400" b="1" dirty="0" err="1" smtClean="0">
              <a:latin typeface="Constantia" pitchFamily="18" charset="0"/>
            </a:rPr>
            <a:t>postulatoria</a:t>
          </a:r>
          <a:r>
            <a:rPr lang="es-MX" sz="1400" b="1" dirty="0" smtClean="0">
              <a:latin typeface="Constantia" pitchFamily="18" charset="0"/>
            </a:rPr>
            <a:t> o inicial, fijación de la Litis, fase probatoria, etc.</a:t>
          </a:r>
          <a:endParaRPr lang="es-MX" sz="1400" b="1" dirty="0">
            <a:latin typeface="Constantia" pitchFamily="18" charset="0"/>
          </a:endParaRPr>
        </a:p>
      </dgm:t>
    </dgm:pt>
    <dgm:pt modelId="{C97A3B46-7490-45B4-B8B5-B1160474CA77}" type="parTrans" cxnId="{120B7439-C00A-446E-9FEE-59A4F9A31EDA}">
      <dgm:prSet/>
      <dgm:spPr/>
      <dgm:t>
        <a:bodyPr/>
        <a:lstStyle/>
        <a:p>
          <a:endParaRPr lang="es-MX"/>
        </a:p>
      </dgm:t>
    </dgm:pt>
    <dgm:pt modelId="{044DB4D6-45FF-4732-ADF9-FE4C7594D513}" type="sibTrans" cxnId="{120B7439-C00A-446E-9FEE-59A4F9A31EDA}">
      <dgm:prSet/>
      <dgm:spPr/>
      <dgm:t>
        <a:bodyPr/>
        <a:lstStyle/>
        <a:p>
          <a:endParaRPr lang="es-MX"/>
        </a:p>
      </dgm:t>
    </dgm:pt>
    <dgm:pt modelId="{6E7E5297-7998-4BA1-A37D-10C075E37B1F}">
      <dgm:prSet phldrT="[Texto]"/>
      <dgm:spPr/>
      <dgm:t>
        <a:bodyPr/>
        <a:lstStyle/>
        <a:p>
          <a:r>
            <a:rPr lang="es-MX" b="1" smtClean="0"/>
            <a:t>3.-</a:t>
          </a:r>
          <a:endParaRPr lang="es-MX" b="1" dirty="0"/>
        </a:p>
      </dgm:t>
    </dgm:pt>
    <dgm:pt modelId="{2A4ECA73-8AB2-4A52-8DDB-810758089AAE}" type="parTrans" cxnId="{049F4BFF-5B9D-4E77-9EA2-C1B83983069A}">
      <dgm:prSet/>
      <dgm:spPr/>
      <dgm:t>
        <a:bodyPr/>
        <a:lstStyle/>
        <a:p>
          <a:endParaRPr lang="es-MX"/>
        </a:p>
      </dgm:t>
    </dgm:pt>
    <dgm:pt modelId="{D1ACB114-BC9B-4906-8B96-43CAEBA1895F}" type="sibTrans" cxnId="{049F4BFF-5B9D-4E77-9EA2-C1B83983069A}">
      <dgm:prSet/>
      <dgm:spPr/>
      <dgm:t>
        <a:bodyPr/>
        <a:lstStyle/>
        <a:p>
          <a:endParaRPr lang="es-MX"/>
        </a:p>
      </dgm:t>
    </dgm:pt>
    <dgm:pt modelId="{B485D480-FE6D-4FC0-AB33-E46ED2120EE6}">
      <dgm:prSet phldrT="[Texto]" custT="1"/>
      <dgm:spPr/>
      <dgm:t>
        <a:bodyPr/>
        <a:lstStyle/>
        <a:p>
          <a:r>
            <a:rPr lang="es-MX" sz="1400" b="1" dirty="0" smtClean="0">
              <a:latin typeface="Constantia" pitchFamily="18" charset="0"/>
            </a:rPr>
            <a:t>Demanda, denuncia o querella, emplazamiento, contestación de demanda, etapa de ofrecimiento de pruebas, alegatos y sentencia.</a:t>
          </a:r>
          <a:endParaRPr lang="es-MX" sz="1400" b="1" dirty="0">
            <a:latin typeface="Constantia" pitchFamily="18" charset="0"/>
          </a:endParaRPr>
        </a:p>
      </dgm:t>
    </dgm:pt>
    <dgm:pt modelId="{FF31C782-94AA-4E9A-961F-CAF700E531BE}" type="parTrans" cxnId="{15E9AD88-9EB3-4695-ADCC-083BC4D3D1B3}">
      <dgm:prSet/>
      <dgm:spPr/>
      <dgm:t>
        <a:bodyPr/>
        <a:lstStyle/>
        <a:p>
          <a:endParaRPr lang="es-MX"/>
        </a:p>
      </dgm:t>
    </dgm:pt>
    <dgm:pt modelId="{22899AB3-C0DE-46D6-828A-0F1F8ABDE307}" type="sibTrans" cxnId="{15E9AD88-9EB3-4695-ADCC-083BC4D3D1B3}">
      <dgm:prSet/>
      <dgm:spPr/>
      <dgm:t>
        <a:bodyPr/>
        <a:lstStyle/>
        <a:p>
          <a:endParaRPr lang="es-MX"/>
        </a:p>
      </dgm:t>
    </dgm:pt>
    <dgm:pt modelId="{4017D6BF-0842-49B8-B934-B91A16D64365}">
      <dgm:prSet phldrT="[Texto]" custT="1"/>
      <dgm:spPr/>
      <dgm:t>
        <a:bodyPr/>
        <a:lstStyle/>
        <a:p>
          <a:r>
            <a:rPr lang="es-MX" sz="1400" b="1" dirty="0" smtClean="0">
              <a:latin typeface="Constantia" pitchFamily="18" charset="0"/>
            </a:rPr>
            <a:t>2ª Instancia o apelación y juicio de amparo.</a:t>
          </a:r>
          <a:endParaRPr lang="es-MX" sz="1400" b="1" dirty="0">
            <a:latin typeface="Constantia" pitchFamily="18" charset="0"/>
          </a:endParaRPr>
        </a:p>
      </dgm:t>
    </dgm:pt>
    <dgm:pt modelId="{8515545D-38FB-4C43-B53B-BC6FFD82A095}" type="parTrans" cxnId="{8C46A49E-EE1F-4252-A73D-C7FFC2B7C781}">
      <dgm:prSet/>
      <dgm:spPr/>
      <dgm:t>
        <a:bodyPr/>
        <a:lstStyle/>
        <a:p>
          <a:endParaRPr lang="es-MX"/>
        </a:p>
      </dgm:t>
    </dgm:pt>
    <dgm:pt modelId="{CE38003E-F348-45C5-92EE-740F81B9F1C9}" type="sibTrans" cxnId="{8C46A49E-EE1F-4252-A73D-C7FFC2B7C781}">
      <dgm:prSet/>
      <dgm:spPr/>
      <dgm:t>
        <a:bodyPr/>
        <a:lstStyle/>
        <a:p>
          <a:endParaRPr lang="es-MX"/>
        </a:p>
      </dgm:t>
    </dgm:pt>
    <dgm:pt modelId="{44E7C512-F8B7-40F3-8068-4E43EADFA401}" type="pres">
      <dgm:prSet presAssocID="{A3847BCB-178C-418C-AF6A-E3092202758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7225FDA-77CB-40A9-B8A0-4DA9C05A77B7}" type="pres">
      <dgm:prSet presAssocID="{FFB32904-EE01-4547-BD7B-CFC21FAC1863}" presName="composite" presStyleCnt="0"/>
      <dgm:spPr/>
    </dgm:pt>
    <dgm:pt modelId="{6D91CAA8-C2C7-4E2B-B9C6-AAFA9CD9AFBC}" type="pres">
      <dgm:prSet presAssocID="{FFB32904-EE01-4547-BD7B-CFC21FAC186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EFB1E7-11D1-454D-8D0A-0286F6E6A48C}" type="pres">
      <dgm:prSet presAssocID="{FFB32904-EE01-4547-BD7B-CFC21FAC1863}" presName="descendantText" presStyleLbl="alignAcc1" presStyleIdx="0" presStyleCnt="3" custScaleX="102781" custLinFactNeighborX="-480" custLinFactNeighborY="15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67E4C5-A944-4BE8-B3CE-781EB98882C2}" type="pres">
      <dgm:prSet presAssocID="{BF6581A2-121B-4F2A-946D-6CC754DDDD6F}" presName="sp" presStyleCnt="0"/>
      <dgm:spPr/>
    </dgm:pt>
    <dgm:pt modelId="{51A6DB30-0391-4D08-823C-98C64302E7D2}" type="pres">
      <dgm:prSet presAssocID="{01701C77-5297-4DBB-8D01-8A8B55429B99}" presName="composite" presStyleCnt="0"/>
      <dgm:spPr/>
    </dgm:pt>
    <dgm:pt modelId="{912FA4BB-A51F-46A4-ADC4-E82136DA58B8}" type="pres">
      <dgm:prSet presAssocID="{01701C77-5297-4DBB-8D01-8A8B55429B9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B8301-91D4-4AC6-B6A3-730D140963AB}" type="pres">
      <dgm:prSet presAssocID="{01701C77-5297-4DBB-8D01-8A8B55429B99}" presName="descendantText" presStyleLbl="alignAcc1" presStyleIdx="1" presStyleCnt="3" custScaleY="1338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999688-2D21-43BE-B184-0E0EC791A5F9}" type="pres">
      <dgm:prSet presAssocID="{E4565624-BF21-49E8-8229-6D336692C357}" presName="sp" presStyleCnt="0"/>
      <dgm:spPr/>
    </dgm:pt>
    <dgm:pt modelId="{D98AA1EF-F439-4F21-AB52-5F5E09777834}" type="pres">
      <dgm:prSet presAssocID="{6E7E5297-7998-4BA1-A37D-10C075E37B1F}" presName="composite" presStyleCnt="0"/>
      <dgm:spPr/>
    </dgm:pt>
    <dgm:pt modelId="{9CA75F7E-548A-408E-A01D-A5B7DFD340A5}" type="pres">
      <dgm:prSet presAssocID="{6E7E5297-7998-4BA1-A37D-10C075E37B1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A1866B-CFBA-449B-BA82-894F7FD7F7F7}" type="pres">
      <dgm:prSet presAssocID="{6E7E5297-7998-4BA1-A37D-10C075E37B1F}" presName="descendantText" presStyleLbl="alignAcc1" presStyleIdx="2" presStyleCnt="3" custScaleY="1853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E9AD88-9EB3-4695-ADCC-083BC4D3D1B3}" srcId="{6E7E5297-7998-4BA1-A37D-10C075E37B1F}" destId="{B485D480-FE6D-4FC0-AB33-E46ED2120EE6}" srcOrd="0" destOrd="0" parTransId="{FF31C782-94AA-4E9A-961F-CAF700E531BE}" sibTransId="{22899AB3-C0DE-46D6-828A-0F1F8ABDE307}"/>
    <dgm:cxn modelId="{BF674FCD-CA93-4D2D-BC45-BB1FC009A7CE}" type="presOf" srcId="{80AC9161-BD45-47E1-A55B-29A709063505}" destId="{E33B8301-91D4-4AC6-B6A3-730D140963AB}" srcOrd="0" destOrd="0" presId="urn:microsoft.com/office/officeart/2005/8/layout/chevron2"/>
    <dgm:cxn modelId="{8C46A49E-EE1F-4252-A73D-C7FFC2B7C781}" srcId="{6E7E5297-7998-4BA1-A37D-10C075E37B1F}" destId="{4017D6BF-0842-49B8-B934-B91A16D64365}" srcOrd="1" destOrd="0" parTransId="{8515545D-38FB-4C43-B53B-BC6FFD82A095}" sibTransId="{CE38003E-F348-45C5-92EE-740F81B9F1C9}"/>
    <dgm:cxn modelId="{F35A66F8-53CC-431E-BB1E-F4650D5588EE}" type="presOf" srcId="{FFB32904-EE01-4547-BD7B-CFC21FAC1863}" destId="{6D91CAA8-C2C7-4E2B-B9C6-AAFA9CD9AFBC}" srcOrd="0" destOrd="0" presId="urn:microsoft.com/office/officeart/2005/8/layout/chevron2"/>
    <dgm:cxn modelId="{F54C9031-EC8C-41BE-AE3B-9D7265598DFA}" type="presOf" srcId="{4017D6BF-0842-49B8-B934-B91A16D64365}" destId="{FCA1866B-CFBA-449B-BA82-894F7FD7F7F7}" srcOrd="0" destOrd="1" presId="urn:microsoft.com/office/officeart/2005/8/layout/chevron2"/>
    <dgm:cxn modelId="{D84A63DF-FFA6-46AC-8DDD-DD75B2C31059}" type="presOf" srcId="{6E7E5297-7998-4BA1-A37D-10C075E37B1F}" destId="{9CA75F7E-548A-408E-A01D-A5B7DFD340A5}" srcOrd="0" destOrd="0" presId="urn:microsoft.com/office/officeart/2005/8/layout/chevron2"/>
    <dgm:cxn modelId="{A3A5F7A7-D5FB-42DB-9F89-5C6F4BD32445}" srcId="{FFB32904-EE01-4547-BD7B-CFC21FAC1863}" destId="{59D10422-DBC1-42BC-880F-815E629EBEEF}" srcOrd="1" destOrd="0" parTransId="{A7E0CF98-B7A3-49EA-97FC-C339AC9354F6}" sibTransId="{5A7D5998-7D27-4D27-9FBF-6E93919A80CA}"/>
    <dgm:cxn modelId="{4AD7C40D-2A7D-4395-9ED9-9E81771D9CED}" type="presOf" srcId="{59D10422-DBC1-42BC-880F-815E629EBEEF}" destId="{D2EFB1E7-11D1-454D-8D0A-0286F6E6A48C}" srcOrd="0" destOrd="1" presId="urn:microsoft.com/office/officeart/2005/8/layout/chevron2"/>
    <dgm:cxn modelId="{CAB37512-A692-4725-B568-7B075286A33B}" type="presOf" srcId="{95EC0E86-9708-4F85-B8D2-3BCDA5560622}" destId="{E33B8301-91D4-4AC6-B6A3-730D140963AB}" srcOrd="0" destOrd="1" presId="urn:microsoft.com/office/officeart/2005/8/layout/chevron2"/>
    <dgm:cxn modelId="{AFA9FE7B-1487-411E-B990-A7F4EF726DEF}" type="presOf" srcId="{01701C77-5297-4DBB-8D01-8A8B55429B99}" destId="{912FA4BB-A51F-46A4-ADC4-E82136DA58B8}" srcOrd="0" destOrd="0" presId="urn:microsoft.com/office/officeart/2005/8/layout/chevron2"/>
    <dgm:cxn modelId="{4818A706-6632-4656-819F-8978B29D4DEC}" srcId="{A3847BCB-178C-418C-AF6A-E3092202758F}" destId="{01701C77-5297-4DBB-8D01-8A8B55429B99}" srcOrd="1" destOrd="0" parTransId="{EFAD7B53-8E70-43C6-84BC-91F212A84A61}" sibTransId="{E4565624-BF21-49E8-8229-6D336692C357}"/>
    <dgm:cxn modelId="{120B7439-C00A-446E-9FEE-59A4F9A31EDA}" srcId="{01701C77-5297-4DBB-8D01-8A8B55429B99}" destId="{95EC0E86-9708-4F85-B8D2-3BCDA5560622}" srcOrd="1" destOrd="0" parTransId="{C97A3B46-7490-45B4-B8B5-B1160474CA77}" sibTransId="{044DB4D6-45FF-4732-ADF9-FE4C7594D513}"/>
    <dgm:cxn modelId="{F89A6E0E-13CD-4FFB-8D48-43BCE8EE11EC}" type="presOf" srcId="{7E79E640-27D4-4ED1-A0CE-29020A3F09B4}" destId="{D2EFB1E7-11D1-454D-8D0A-0286F6E6A48C}" srcOrd="0" destOrd="0" presId="urn:microsoft.com/office/officeart/2005/8/layout/chevron2"/>
    <dgm:cxn modelId="{AF542495-7921-4461-90C8-12A331A051A3}" srcId="{A3847BCB-178C-418C-AF6A-E3092202758F}" destId="{FFB32904-EE01-4547-BD7B-CFC21FAC1863}" srcOrd="0" destOrd="0" parTransId="{7106AEE9-448C-4416-ABC2-983F47EBB99A}" sibTransId="{BF6581A2-121B-4F2A-946D-6CC754DDDD6F}"/>
    <dgm:cxn modelId="{9EB8AF66-7BCC-4515-9F5A-CA05987128A0}" srcId="{FFB32904-EE01-4547-BD7B-CFC21FAC1863}" destId="{7E79E640-27D4-4ED1-A0CE-29020A3F09B4}" srcOrd="0" destOrd="0" parTransId="{D7D5D9BA-61E6-4815-8236-A429F8455339}" sibTransId="{A8941245-D7BB-4FA0-81F3-B81C087D91C9}"/>
    <dgm:cxn modelId="{B6CDD850-A32A-417C-954E-01452F4754B8}" type="presOf" srcId="{A3847BCB-178C-418C-AF6A-E3092202758F}" destId="{44E7C512-F8B7-40F3-8068-4E43EADFA401}" srcOrd="0" destOrd="0" presId="urn:microsoft.com/office/officeart/2005/8/layout/chevron2"/>
    <dgm:cxn modelId="{CF9D82B4-DF71-4B8E-8C9B-980820A972BB}" srcId="{01701C77-5297-4DBB-8D01-8A8B55429B99}" destId="{80AC9161-BD45-47E1-A55B-29A709063505}" srcOrd="0" destOrd="0" parTransId="{B950394F-2A41-4E7F-AD23-C1A211636579}" sibTransId="{47F5E121-EEE5-4323-BB02-75C4AA74669A}"/>
    <dgm:cxn modelId="{0F1833CD-C82E-49A5-A18E-3982E12CF500}" type="presOf" srcId="{B485D480-FE6D-4FC0-AB33-E46ED2120EE6}" destId="{FCA1866B-CFBA-449B-BA82-894F7FD7F7F7}" srcOrd="0" destOrd="0" presId="urn:microsoft.com/office/officeart/2005/8/layout/chevron2"/>
    <dgm:cxn modelId="{049F4BFF-5B9D-4E77-9EA2-C1B83983069A}" srcId="{A3847BCB-178C-418C-AF6A-E3092202758F}" destId="{6E7E5297-7998-4BA1-A37D-10C075E37B1F}" srcOrd="2" destOrd="0" parTransId="{2A4ECA73-8AB2-4A52-8DDB-810758089AAE}" sibTransId="{D1ACB114-BC9B-4906-8B96-43CAEBA1895F}"/>
    <dgm:cxn modelId="{39B6C993-B256-47A1-9930-A4AE2C50BF62}" type="presParOf" srcId="{44E7C512-F8B7-40F3-8068-4E43EADFA401}" destId="{F7225FDA-77CB-40A9-B8A0-4DA9C05A77B7}" srcOrd="0" destOrd="0" presId="urn:microsoft.com/office/officeart/2005/8/layout/chevron2"/>
    <dgm:cxn modelId="{46564B9A-4E2A-4913-AC53-756448926E3B}" type="presParOf" srcId="{F7225FDA-77CB-40A9-B8A0-4DA9C05A77B7}" destId="{6D91CAA8-C2C7-4E2B-B9C6-AAFA9CD9AFBC}" srcOrd="0" destOrd="0" presId="urn:microsoft.com/office/officeart/2005/8/layout/chevron2"/>
    <dgm:cxn modelId="{EFBA67F4-07E1-4F4B-924E-C6709DEA6BBA}" type="presParOf" srcId="{F7225FDA-77CB-40A9-B8A0-4DA9C05A77B7}" destId="{D2EFB1E7-11D1-454D-8D0A-0286F6E6A48C}" srcOrd="1" destOrd="0" presId="urn:microsoft.com/office/officeart/2005/8/layout/chevron2"/>
    <dgm:cxn modelId="{7E64EAF6-3976-4EDC-9A20-133D573BB3B2}" type="presParOf" srcId="{44E7C512-F8B7-40F3-8068-4E43EADFA401}" destId="{5067E4C5-A944-4BE8-B3CE-781EB98882C2}" srcOrd="1" destOrd="0" presId="urn:microsoft.com/office/officeart/2005/8/layout/chevron2"/>
    <dgm:cxn modelId="{0039E416-BF4D-4F99-A277-FDA53671A81D}" type="presParOf" srcId="{44E7C512-F8B7-40F3-8068-4E43EADFA401}" destId="{51A6DB30-0391-4D08-823C-98C64302E7D2}" srcOrd="2" destOrd="0" presId="urn:microsoft.com/office/officeart/2005/8/layout/chevron2"/>
    <dgm:cxn modelId="{B483796B-DEEB-4842-8ABE-97E5703464DF}" type="presParOf" srcId="{51A6DB30-0391-4D08-823C-98C64302E7D2}" destId="{912FA4BB-A51F-46A4-ADC4-E82136DA58B8}" srcOrd="0" destOrd="0" presId="urn:microsoft.com/office/officeart/2005/8/layout/chevron2"/>
    <dgm:cxn modelId="{30BF3576-AB75-4CCB-BA7F-BAFD80304EB3}" type="presParOf" srcId="{51A6DB30-0391-4D08-823C-98C64302E7D2}" destId="{E33B8301-91D4-4AC6-B6A3-730D140963AB}" srcOrd="1" destOrd="0" presId="urn:microsoft.com/office/officeart/2005/8/layout/chevron2"/>
    <dgm:cxn modelId="{02731E73-6E0F-41F6-9E23-DCB2BEBFCF33}" type="presParOf" srcId="{44E7C512-F8B7-40F3-8068-4E43EADFA401}" destId="{D1999688-2D21-43BE-B184-0E0EC791A5F9}" srcOrd="3" destOrd="0" presId="urn:microsoft.com/office/officeart/2005/8/layout/chevron2"/>
    <dgm:cxn modelId="{5E6817D2-5486-421F-8F05-12911C60BF3E}" type="presParOf" srcId="{44E7C512-F8B7-40F3-8068-4E43EADFA401}" destId="{D98AA1EF-F439-4F21-AB52-5F5E09777834}" srcOrd="4" destOrd="0" presId="urn:microsoft.com/office/officeart/2005/8/layout/chevron2"/>
    <dgm:cxn modelId="{357EA755-0AF7-4974-AF02-D073D36A98D5}" type="presParOf" srcId="{D98AA1EF-F439-4F21-AB52-5F5E09777834}" destId="{9CA75F7E-548A-408E-A01D-A5B7DFD340A5}" srcOrd="0" destOrd="0" presId="urn:microsoft.com/office/officeart/2005/8/layout/chevron2"/>
    <dgm:cxn modelId="{DC2667A3-CF85-4276-8992-5E8744724B70}" type="presParOf" srcId="{D98AA1EF-F439-4F21-AB52-5F5E09777834}" destId="{FCA1866B-CFBA-449B-BA82-894F7FD7F7F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F8BD2C-21C5-4FCC-B398-4C9F9125FAB3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4D2039C-5474-4537-ADF7-279F55C666FA}">
      <dgm:prSet phldrT="[Texto]"/>
      <dgm:spPr/>
      <dgm:t>
        <a:bodyPr/>
        <a:lstStyle/>
        <a:p>
          <a:r>
            <a:rPr lang="es-MX" b="1" smtClean="0"/>
            <a:t>1</a:t>
          </a:r>
          <a:endParaRPr lang="es-MX" b="1" dirty="0"/>
        </a:p>
      </dgm:t>
    </dgm:pt>
    <dgm:pt modelId="{0FBAA5F7-5045-44A6-B04B-595457817A9B}" type="parTrans" cxnId="{0306EAE0-FA0A-403A-AF5A-ACBEDB2D40BB}">
      <dgm:prSet/>
      <dgm:spPr/>
      <dgm:t>
        <a:bodyPr/>
        <a:lstStyle/>
        <a:p>
          <a:endParaRPr lang="es-MX"/>
        </a:p>
      </dgm:t>
    </dgm:pt>
    <dgm:pt modelId="{F4E39E01-0476-4BE9-AC5F-87814034F59A}" type="sibTrans" cxnId="{0306EAE0-FA0A-403A-AF5A-ACBEDB2D40BB}">
      <dgm:prSet/>
      <dgm:spPr/>
      <dgm:t>
        <a:bodyPr/>
        <a:lstStyle/>
        <a:p>
          <a:endParaRPr lang="es-MX"/>
        </a:p>
      </dgm:t>
    </dgm:pt>
    <dgm:pt modelId="{ECBE2CBC-F278-44A1-A188-CD6A97F7AE72}">
      <dgm:prSet phldrT="[Texto]" custT="1"/>
      <dgm:spPr/>
      <dgm:t>
        <a:bodyPr/>
        <a:lstStyle/>
        <a:p>
          <a:r>
            <a:rPr lang="es-MX" sz="1200" b="1" dirty="0" smtClean="0"/>
            <a:t>PROCESO</a:t>
          </a:r>
          <a:endParaRPr lang="es-MX" sz="1200" b="1" dirty="0"/>
        </a:p>
      </dgm:t>
    </dgm:pt>
    <dgm:pt modelId="{19451799-7A35-43D1-9C1E-C9D1EA4C8B1A}" type="parTrans" cxnId="{73750727-1D36-41FE-B333-0E91778A8CAC}">
      <dgm:prSet/>
      <dgm:spPr/>
      <dgm:t>
        <a:bodyPr/>
        <a:lstStyle/>
        <a:p>
          <a:endParaRPr lang="es-MX"/>
        </a:p>
      </dgm:t>
    </dgm:pt>
    <dgm:pt modelId="{906ED3AC-2F45-4A61-A0E7-ECFCDC67FB8A}" type="sibTrans" cxnId="{73750727-1D36-41FE-B333-0E91778A8CAC}">
      <dgm:prSet/>
      <dgm:spPr/>
      <dgm:t>
        <a:bodyPr/>
        <a:lstStyle/>
        <a:p>
          <a:endParaRPr lang="es-MX"/>
        </a:p>
      </dgm:t>
    </dgm:pt>
    <dgm:pt modelId="{9818027A-976A-4E3F-87AC-9DB1C0386485}">
      <dgm:prSet phldrT="[Texto]" custT="1"/>
      <dgm:spPr/>
      <dgm:t>
        <a:bodyPr/>
        <a:lstStyle/>
        <a:p>
          <a:r>
            <a:rPr lang="es-MX" sz="1200" b="1" dirty="0" smtClean="0"/>
            <a:t>CIVIL</a:t>
          </a:r>
          <a:endParaRPr lang="es-MX" sz="1200" b="1" dirty="0"/>
        </a:p>
      </dgm:t>
    </dgm:pt>
    <dgm:pt modelId="{7D784C4A-B38D-4ABC-83B8-BA4D5A826C8F}" type="parTrans" cxnId="{E626D0BB-F1E1-43DD-B1F6-CE5A5AD35912}">
      <dgm:prSet/>
      <dgm:spPr/>
      <dgm:t>
        <a:bodyPr/>
        <a:lstStyle/>
        <a:p>
          <a:endParaRPr lang="es-MX"/>
        </a:p>
      </dgm:t>
    </dgm:pt>
    <dgm:pt modelId="{F26FB077-47FE-4E38-9161-58F055F0FB4B}" type="sibTrans" cxnId="{E626D0BB-F1E1-43DD-B1F6-CE5A5AD35912}">
      <dgm:prSet/>
      <dgm:spPr/>
      <dgm:t>
        <a:bodyPr/>
        <a:lstStyle/>
        <a:p>
          <a:endParaRPr lang="es-MX"/>
        </a:p>
      </dgm:t>
    </dgm:pt>
    <dgm:pt modelId="{EF83014D-38C2-46C5-AF2B-AE34FC0578DD}">
      <dgm:prSet phldrT="[Texto]"/>
      <dgm:spPr/>
      <dgm:t>
        <a:bodyPr/>
        <a:lstStyle/>
        <a:p>
          <a:r>
            <a:rPr lang="es-MX" b="1" smtClean="0"/>
            <a:t>2</a:t>
          </a:r>
          <a:endParaRPr lang="es-MX" b="1" dirty="0"/>
        </a:p>
      </dgm:t>
    </dgm:pt>
    <dgm:pt modelId="{E74D167C-F537-4631-B821-6779AFAEF762}" type="parTrans" cxnId="{70B938D0-9491-4BFB-970F-F36D69B3E3CD}">
      <dgm:prSet/>
      <dgm:spPr/>
      <dgm:t>
        <a:bodyPr/>
        <a:lstStyle/>
        <a:p>
          <a:endParaRPr lang="es-MX"/>
        </a:p>
      </dgm:t>
    </dgm:pt>
    <dgm:pt modelId="{4164488A-E4E1-4766-A121-98F37B0CF050}" type="sibTrans" cxnId="{70B938D0-9491-4BFB-970F-F36D69B3E3CD}">
      <dgm:prSet/>
      <dgm:spPr/>
      <dgm:t>
        <a:bodyPr/>
        <a:lstStyle/>
        <a:p>
          <a:endParaRPr lang="es-MX"/>
        </a:p>
      </dgm:t>
    </dgm:pt>
    <dgm:pt modelId="{DA7652DC-AB47-433B-8021-16574C04D02A}">
      <dgm:prSet phldrT="[Texto]" custT="1"/>
      <dgm:spPr/>
      <dgm:t>
        <a:bodyPr/>
        <a:lstStyle/>
        <a:p>
          <a:r>
            <a:rPr lang="es-MX" sz="1100" b="1" dirty="0" smtClean="0"/>
            <a:t>DA SOLUCIONES</a:t>
          </a:r>
          <a:endParaRPr lang="es-MX" sz="1100" b="1" dirty="0"/>
        </a:p>
      </dgm:t>
    </dgm:pt>
    <dgm:pt modelId="{544EFF13-1752-4A74-814C-B184EC69DBC3}" type="parTrans" cxnId="{868752D9-5C81-4699-9834-D4DD5A4837A0}">
      <dgm:prSet/>
      <dgm:spPr/>
      <dgm:t>
        <a:bodyPr/>
        <a:lstStyle/>
        <a:p>
          <a:endParaRPr lang="es-MX"/>
        </a:p>
      </dgm:t>
    </dgm:pt>
    <dgm:pt modelId="{397C687F-FD0E-478C-A8A2-5197D54E5713}" type="sibTrans" cxnId="{868752D9-5C81-4699-9834-D4DD5A4837A0}">
      <dgm:prSet/>
      <dgm:spPr/>
      <dgm:t>
        <a:bodyPr/>
        <a:lstStyle/>
        <a:p>
          <a:endParaRPr lang="es-MX"/>
        </a:p>
      </dgm:t>
    </dgm:pt>
    <dgm:pt modelId="{C16B8139-D26E-44E5-A5CD-F5ED7F0453F2}">
      <dgm:prSet phldrT="[Texto]" custT="1"/>
      <dgm:spPr/>
      <dgm:t>
        <a:bodyPr/>
        <a:lstStyle/>
        <a:p>
          <a:r>
            <a:rPr lang="es-MX" sz="1100" b="1" dirty="0" smtClean="0"/>
            <a:t>DIRIME CONFLICTOS</a:t>
          </a:r>
          <a:endParaRPr lang="es-MX" sz="1100" b="1" dirty="0"/>
        </a:p>
      </dgm:t>
    </dgm:pt>
    <dgm:pt modelId="{9D939DBF-0414-4A03-A5DB-2FB303066DE1}" type="parTrans" cxnId="{07825AC7-21C6-40BD-80B1-EF1A7005B8E8}">
      <dgm:prSet/>
      <dgm:spPr/>
      <dgm:t>
        <a:bodyPr/>
        <a:lstStyle/>
        <a:p>
          <a:endParaRPr lang="es-MX"/>
        </a:p>
      </dgm:t>
    </dgm:pt>
    <dgm:pt modelId="{BD219B82-C2D9-49E4-8DB9-E81A8248E4BF}" type="sibTrans" cxnId="{07825AC7-21C6-40BD-80B1-EF1A7005B8E8}">
      <dgm:prSet/>
      <dgm:spPr/>
      <dgm:t>
        <a:bodyPr/>
        <a:lstStyle/>
        <a:p>
          <a:endParaRPr lang="es-MX"/>
        </a:p>
      </dgm:t>
    </dgm:pt>
    <dgm:pt modelId="{0A995170-2097-4141-8C0F-12DFA70865A7}">
      <dgm:prSet phldrT="[Texto]"/>
      <dgm:spPr/>
      <dgm:t>
        <a:bodyPr/>
        <a:lstStyle/>
        <a:p>
          <a:r>
            <a:rPr lang="es-MX" b="1" smtClean="0"/>
            <a:t>3</a:t>
          </a:r>
          <a:endParaRPr lang="es-MX" b="1" dirty="0"/>
        </a:p>
      </dgm:t>
    </dgm:pt>
    <dgm:pt modelId="{1D12548B-BC7F-4D86-80B4-5810F7AC05E8}" type="parTrans" cxnId="{D8B6FA79-E8EE-41AB-A31F-FCB2D05B2D08}">
      <dgm:prSet/>
      <dgm:spPr/>
      <dgm:t>
        <a:bodyPr/>
        <a:lstStyle/>
        <a:p>
          <a:endParaRPr lang="es-MX"/>
        </a:p>
      </dgm:t>
    </dgm:pt>
    <dgm:pt modelId="{27AC4FBE-4BD3-4F82-9F0B-A4FAB640710C}" type="sibTrans" cxnId="{D8B6FA79-E8EE-41AB-A31F-FCB2D05B2D08}">
      <dgm:prSet/>
      <dgm:spPr/>
      <dgm:t>
        <a:bodyPr/>
        <a:lstStyle/>
        <a:p>
          <a:endParaRPr lang="es-MX"/>
        </a:p>
      </dgm:t>
    </dgm:pt>
    <dgm:pt modelId="{91E93D2F-6BCB-4827-8899-E285DCCE4535}">
      <dgm:prSet phldrT="[Texto]" custT="1"/>
      <dgm:spPr/>
      <dgm:t>
        <a:bodyPr/>
        <a:lstStyle/>
        <a:p>
          <a:r>
            <a:rPr lang="es-MX" sz="1100" b="1" dirty="0" smtClean="0"/>
            <a:t>CONFRONTACIÓN ENTRE LAS PARTES</a:t>
          </a:r>
          <a:endParaRPr lang="es-MX" sz="1100" b="1" dirty="0"/>
        </a:p>
      </dgm:t>
    </dgm:pt>
    <dgm:pt modelId="{2DBA137E-679B-4B33-81B2-DAA84548DE6B}" type="parTrans" cxnId="{52256CAC-92B6-458F-ACA7-58894BF4BDDD}">
      <dgm:prSet/>
      <dgm:spPr/>
      <dgm:t>
        <a:bodyPr/>
        <a:lstStyle/>
        <a:p>
          <a:endParaRPr lang="es-MX"/>
        </a:p>
      </dgm:t>
    </dgm:pt>
    <dgm:pt modelId="{ABA63999-11F6-47F4-8289-B16951D67D7D}" type="sibTrans" cxnId="{52256CAC-92B6-458F-ACA7-58894BF4BDDD}">
      <dgm:prSet/>
      <dgm:spPr/>
      <dgm:t>
        <a:bodyPr/>
        <a:lstStyle/>
        <a:p>
          <a:endParaRPr lang="es-MX"/>
        </a:p>
      </dgm:t>
    </dgm:pt>
    <dgm:pt modelId="{6392C9C9-BFAD-428A-8491-C24576C48021}">
      <dgm:prSet phldrT="[Texto]" custT="1"/>
      <dgm:spPr/>
      <dgm:t>
        <a:bodyPr/>
        <a:lstStyle/>
        <a:p>
          <a:r>
            <a:rPr lang="es-MX" sz="1100" b="1" dirty="0" smtClean="0"/>
            <a:t>VIOLACIÓN O PÉRDIDA DE DERECHOS  (LEY)</a:t>
          </a:r>
          <a:endParaRPr lang="es-MX" sz="1100" b="1" dirty="0"/>
        </a:p>
      </dgm:t>
    </dgm:pt>
    <dgm:pt modelId="{48293032-04D8-41AD-A3B5-6B3B915A9E8D}" type="parTrans" cxnId="{752314E8-5447-438E-B3B5-CCCE73D459B2}">
      <dgm:prSet/>
      <dgm:spPr/>
      <dgm:t>
        <a:bodyPr/>
        <a:lstStyle/>
        <a:p>
          <a:endParaRPr lang="es-MX"/>
        </a:p>
      </dgm:t>
    </dgm:pt>
    <dgm:pt modelId="{2AB5776E-4E36-4A28-86B0-A3A15197EF4E}" type="sibTrans" cxnId="{752314E8-5447-438E-B3B5-CCCE73D459B2}">
      <dgm:prSet/>
      <dgm:spPr/>
      <dgm:t>
        <a:bodyPr/>
        <a:lstStyle/>
        <a:p>
          <a:endParaRPr lang="es-MX"/>
        </a:p>
      </dgm:t>
    </dgm:pt>
    <dgm:pt modelId="{0817B793-5CF3-4C09-99A3-390B5763F37C}">
      <dgm:prSet phldrT="[Texto]" custT="1"/>
      <dgm:spPr/>
      <dgm:t>
        <a:bodyPr/>
        <a:lstStyle/>
        <a:p>
          <a:r>
            <a:rPr lang="es-MX" sz="1200" b="1" dirty="0" smtClean="0"/>
            <a:t>PENAL</a:t>
          </a:r>
          <a:endParaRPr lang="es-MX" sz="1200" b="1" dirty="0"/>
        </a:p>
      </dgm:t>
    </dgm:pt>
    <dgm:pt modelId="{32BA6568-3388-4D8F-BB61-3F801330ABA3}" type="parTrans" cxnId="{8025B751-F976-433A-85B2-54C39B740606}">
      <dgm:prSet/>
      <dgm:spPr/>
      <dgm:t>
        <a:bodyPr/>
        <a:lstStyle/>
        <a:p>
          <a:endParaRPr lang="es-MX"/>
        </a:p>
      </dgm:t>
    </dgm:pt>
    <dgm:pt modelId="{E65F6B49-C6DA-41EE-8D6C-C9F281665470}" type="sibTrans" cxnId="{8025B751-F976-433A-85B2-54C39B740606}">
      <dgm:prSet/>
      <dgm:spPr/>
      <dgm:t>
        <a:bodyPr/>
        <a:lstStyle/>
        <a:p>
          <a:endParaRPr lang="es-MX"/>
        </a:p>
      </dgm:t>
    </dgm:pt>
    <dgm:pt modelId="{C43F0A83-F665-4832-B373-749DA0AEAAF3}">
      <dgm:prSet phldrT="[Texto]" custT="1"/>
      <dgm:spPr/>
      <dgm:t>
        <a:bodyPr/>
        <a:lstStyle/>
        <a:p>
          <a:r>
            <a:rPr lang="es-MX" sz="1200" b="1" dirty="0" smtClean="0"/>
            <a:t>FAMILIAR</a:t>
          </a:r>
          <a:endParaRPr lang="es-MX" sz="1200" b="1" dirty="0"/>
        </a:p>
      </dgm:t>
    </dgm:pt>
    <dgm:pt modelId="{1AAD63C8-D143-4006-BD16-0DB1991912FA}" type="parTrans" cxnId="{659BA8F1-FA88-486F-897C-BDAC063683ED}">
      <dgm:prSet/>
      <dgm:spPr/>
      <dgm:t>
        <a:bodyPr/>
        <a:lstStyle/>
        <a:p>
          <a:endParaRPr lang="es-MX"/>
        </a:p>
      </dgm:t>
    </dgm:pt>
    <dgm:pt modelId="{D62B1606-02A4-4909-94BF-6B5AB798E7C7}" type="sibTrans" cxnId="{659BA8F1-FA88-486F-897C-BDAC063683ED}">
      <dgm:prSet/>
      <dgm:spPr/>
      <dgm:t>
        <a:bodyPr/>
        <a:lstStyle/>
        <a:p>
          <a:endParaRPr lang="es-MX"/>
        </a:p>
      </dgm:t>
    </dgm:pt>
    <dgm:pt modelId="{6551E13B-437F-4524-99B4-AC55831C2DB7}" type="pres">
      <dgm:prSet presAssocID="{DBF8BD2C-21C5-4FCC-B398-4C9F9125FAB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A3EE31C-B3FA-4D58-8CCE-388DC209C82A}" type="pres">
      <dgm:prSet presAssocID="{C4D2039C-5474-4537-ADF7-279F55C666FA}" presName="compNode" presStyleCnt="0"/>
      <dgm:spPr/>
    </dgm:pt>
    <dgm:pt modelId="{C2870169-20BE-4E57-8C80-ACDB67B85C55}" type="pres">
      <dgm:prSet presAssocID="{C4D2039C-5474-4537-ADF7-279F55C666FA}" presName="noGeometry" presStyleCnt="0"/>
      <dgm:spPr/>
    </dgm:pt>
    <dgm:pt modelId="{9CBC7C00-20A1-4280-9C7E-7F4DEF921A95}" type="pres">
      <dgm:prSet presAssocID="{C4D2039C-5474-4537-ADF7-279F55C666FA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B2772A-0B65-4DFE-AD9E-64D24FA4716D}" type="pres">
      <dgm:prSet presAssocID="{C4D2039C-5474-4537-ADF7-279F55C666FA}" presName="childTextHidden" presStyleLbl="bgAccFollowNode1" presStyleIdx="0" presStyleCnt="3"/>
      <dgm:spPr/>
      <dgm:t>
        <a:bodyPr/>
        <a:lstStyle/>
        <a:p>
          <a:endParaRPr lang="es-MX"/>
        </a:p>
      </dgm:t>
    </dgm:pt>
    <dgm:pt modelId="{A9FDFEF6-1AD4-4B03-8075-5D9409BB477A}" type="pres">
      <dgm:prSet presAssocID="{C4D2039C-5474-4537-ADF7-279F55C666F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61D39E-4277-4664-8E35-03CCF26A1AC1}" type="pres">
      <dgm:prSet presAssocID="{C4D2039C-5474-4537-ADF7-279F55C666FA}" presName="aSpace" presStyleCnt="0"/>
      <dgm:spPr/>
    </dgm:pt>
    <dgm:pt modelId="{792E691C-FA01-4CB2-B4DC-4F4451DC33D6}" type="pres">
      <dgm:prSet presAssocID="{EF83014D-38C2-46C5-AF2B-AE34FC0578DD}" presName="compNode" presStyleCnt="0"/>
      <dgm:spPr/>
    </dgm:pt>
    <dgm:pt modelId="{56D0F0F6-8861-435A-B306-43D7574D55BD}" type="pres">
      <dgm:prSet presAssocID="{EF83014D-38C2-46C5-AF2B-AE34FC0578DD}" presName="noGeometry" presStyleCnt="0"/>
      <dgm:spPr/>
    </dgm:pt>
    <dgm:pt modelId="{F61CCA45-1E95-4597-B756-16A38738AC4C}" type="pres">
      <dgm:prSet presAssocID="{EF83014D-38C2-46C5-AF2B-AE34FC0578DD}" presName="childTextVisible" presStyleLbl="bgAccFollowNode1" presStyleIdx="1" presStyleCnt="3" custScaleX="1167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6CA817-7AF5-4F47-AAE6-2558C6E6E1D0}" type="pres">
      <dgm:prSet presAssocID="{EF83014D-38C2-46C5-AF2B-AE34FC0578DD}" presName="childTextHidden" presStyleLbl="bgAccFollowNode1" presStyleIdx="1" presStyleCnt="3"/>
      <dgm:spPr/>
      <dgm:t>
        <a:bodyPr/>
        <a:lstStyle/>
        <a:p>
          <a:endParaRPr lang="es-MX"/>
        </a:p>
      </dgm:t>
    </dgm:pt>
    <dgm:pt modelId="{85CA761E-0518-4A6B-899D-ABA0B47443CF}" type="pres">
      <dgm:prSet presAssocID="{EF83014D-38C2-46C5-AF2B-AE34FC0578D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3D0599-7B09-48D6-AADC-69D0BEC762AB}" type="pres">
      <dgm:prSet presAssocID="{EF83014D-38C2-46C5-AF2B-AE34FC0578DD}" presName="aSpace" presStyleCnt="0"/>
      <dgm:spPr/>
    </dgm:pt>
    <dgm:pt modelId="{7C161027-6510-4DC2-B2F9-77BE1315E9BC}" type="pres">
      <dgm:prSet presAssocID="{0A995170-2097-4141-8C0F-12DFA70865A7}" presName="compNode" presStyleCnt="0"/>
      <dgm:spPr/>
    </dgm:pt>
    <dgm:pt modelId="{E720F7BD-8799-4878-876A-806F08BA687A}" type="pres">
      <dgm:prSet presAssocID="{0A995170-2097-4141-8C0F-12DFA70865A7}" presName="noGeometry" presStyleCnt="0"/>
      <dgm:spPr/>
    </dgm:pt>
    <dgm:pt modelId="{0C1AAE76-B3F7-4D0F-BD96-F5644653816E}" type="pres">
      <dgm:prSet presAssocID="{0A995170-2097-4141-8C0F-12DFA70865A7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486E6F-AC21-4A9D-AB96-5EA0A04366EF}" type="pres">
      <dgm:prSet presAssocID="{0A995170-2097-4141-8C0F-12DFA70865A7}" presName="childTextHidden" presStyleLbl="bgAccFollowNode1" presStyleIdx="2" presStyleCnt="3"/>
      <dgm:spPr/>
      <dgm:t>
        <a:bodyPr/>
        <a:lstStyle/>
        <a:p>
          <a:endParaRPr lang="es-MX"/>
        </a:p>
      </dgm:t>
    </dgm:pt>
    <dgm:pt modelId="{39EEA12F-D523-434E-A492-352847CCA014}" type="pres">
      <dgm:prSet presAssocID="{0A995170-2097-4141-8C0F-12DFA70865A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256CAC-92B6-458F-ACA7-58894BF4BDDD}" srcId="{0A995170-2097-4141-8C0F-12DFA70865A7}" destId="{91E93D2F-6BCB-4827-8899-E285DCCE4535}" srcOrd="0" destOrd="0" parTransId="{2DBA137E-679B-4B33-81B2-DAA84548DE6B}" sibTransId="{ABA63999-11F6-47F4-8289-B16951D67D7D}"/>
    <dgm:cxn modelId="{349F0E5A-A38F-4D23-B345-5DF5E0CE6EAC}" type="presOf" srcId="{91E93D2F-6BCB-4827-8899-E285DCCE4535}" destId="{43486E6F-AC21-4A9D-AB96-5EA0A04366EF}" srcOrd="1" destOrd="0" presId="urn:microsoft.com/office/officeart/2005/8/layout/hProcess6"/>
    <dgm:cxn modelId="{043A4669-09F0-42E8-A09B-88F15D1D0BED}" type="presOf" srcId="{DA7652DC-AB47-433B-8021-16574C04D02A}" destId="{F61CCA45-1E95-4597-B756-16A38738AC4C}" srcOrd="0" destOrd="0" presId="urn:microsoft.com/office/officeart/2005/8/layout/hProcess6"/>
    <dgm:cxn modelId="{F5EB78E6-2032-48D4-9828-224F8A5CA638}" type="presOf" srcId="{0A995170-2097-4141-8C0F-12DFA70865A7}" destId="{39EEA12F-D523-434E-A492-352847CCA014}" srcOrd="0" destOrd="0" presId="urn:microsoft.com/office/officeart/2005/8/layout/hProcess6"/>
    <dgm:cxn modelId="{DCB226EB-6FC9-4232-B93F-66E41BA3986A}" type="presOf" srcId="{0817B793-5CF3-4C09-99A3-390B5763F37C}" destId="{9CBC7C00-20A1-4280-9C7E-7F4DEF921A95}" srcOrd="0" destOrd="2" presId="urn:microsoft.com/office/officeart/2005/8/layout/hProcess6"/>
    <dgm:cxn modelId="{7D6ED0DE-A64B-4CCB-84D4-A795068FB62D}" type="presOf" srcId="{C16B8139-D26E-44E5-A5CD-F5ED7F0453F2}" destId="{F61CCA45-1E95-4597-B756-16A38738AC4C}" srcOrd="0" destOrd="1" presId="urn:microsoft.com/office/officeart/2005/8/layout/hProcess6"/>
    <dgm:cxn modelId="{8025B751-F976-433A-85B2-54C39B740606}" srcId="{C4D2039C-5474-4537-ADF7-279F55C666FA}" destId="{0817B793-5CF3-4C09-99A3-390B5763F37C}" srcOrd="2" destOrd="0" parTransId="{32BA6568-3388-4D8F-BB61-3F801330ABA3}" sibTransId="{E65F6B49-C6DA-41EE-8D6C-C9F281665470}"/>
    <dgm:cxn modelId="{70B938D0-9491-4BFB-970F-F36D69B3E3CD}" srcId="{DBF8BD2C-21C5-4FCC-B398-4C9F9125FAB3}" destId="{EF83014D-38C2-46C5-AF2B-AE34FC0578DD}" srcOrd="1" destOrd="0" parTransId="{E74D167C-F537-4631-B821-6779AFAEF762}" sibTransId="{4164488A-E4E1-4766-A121-98F37B0CF050}"/>
    <dgm:cxn modelId="{868752D9-5C81-4699-9834-D4DD5A4837A0}" srcId="{EF83014D-38C2-46C5-AF2B-AE34FC0578DD}" destId="{DA7652DC-AB47-433B-8021-16574C04D02A}" srcOrd="0" destOrd="0" parTransId="{544EFF13-1752-4A74-814C-B184EC69DBC3}" sibTransId="{397C687F-FD0E-478C-A8A2-5197D54E5713}"/>
    <dgm:cxn modelId="{B1EFFABA-04D1-46BA-B2AD-FDB6BC6F31D4}" type="presOf" srcId="{91E93D2F-6BCB-4827-8899-E285DCCE4535}" destId="{0C1AAE76-B3F7-4D0F-BD96-F5644653816E}" srcOrd="0" destOrd="0" presId="urn:microsoft.com/office/officeart/2005/8/layout/hProcess6"/>
    <dgm:cxn modelId="{097E57BE-DA1F-47AE-B8C9-545A3EBDC424}" type="presOf" srcId="{DA7652DC-AB47-433B-8021-16574C04D02A}" destId="{8B6CA817-7AF5-4F47-AAE6-2558C6E6E1D0}" srcOrd="1" destOrd="0" presId="urn:microsoft.com/office/officeart/2005/8/layout/hProcess6"/>
    <dgm:cxn modelId="{D3E2339C-7E55-48D6-A186-3B617AA5A1E8}" type="presOf" srcId="{EF83014D-38C2-46C5-AF2B-AE34FC0578DD}" destId="{85CA761E-0518-4A6B-899D-ABA0B47443CF}" srcOrd="0" destOrd="0" presId="urn:microsoft.com/office/officeart/2005/8/layout/hProcess6"/>
    <dgm:cxn modelId="{4C9320E2-29FA-420E-8E1A-4505407A338A}" type="presOf" srcId="{C16B8139-D26E-44E5-A5CD-F5ED7F0453F2}" destId="{8B6CA817-7AF5-4F47-AAE6-2558C6E6E1D0}" srcOrd="1" destOrd="1" presId="urn:microsoft.com/office/officeart/2005/8/layout/hProcess6"/>
    <dgm:cxn modelId="{07825AC7-21C6-40BD-80B1-EF1A7005B8E8}" srcId="{EF83014D-38C2-46C5-AF2B-AE34FC0578DD}" destId="{C16B8139-D26E-44E5-A5CD-F5ED7F0453F2}" srcOrd="1" destOrd="0" parTransId="{9D939DBF-0414-4A03-A5DB-2FB303066DE1}" sibTransId="{BD219B82-C2D9-49E4-8DB9-E81A8248E4BF}"/>
    <dgm:cxn modelId="{752314E8-5447-438E-B3B5-CCCE73D459B2}" srcId="{0A995170-2097-4141-8C0F-12DFA70865A7}" destId="{6392C9C9-BFAD-428A-8491-C24576C48021}" srcOrd="1" destOrd="0" parTransId="{48293032-04D8-41AD-A3B5-6B3B915A9E8D}" sibTransId="{2AB5776E-4E36-4A28-86B0-A3A15197EF4E}"/>
    <dgm:cxn modelId="{EA537885-83E9-43DA-ACC9-16C9675CA7FB}" type="presOf" srcId="{ECBE2CBC-F278-44A1-A188-CD6A97F7AE72}" destId="{9CBC7C00-20A1-4280-9C7E-7F4DEF921A95}" srcOrd="0" destOrd="0" presId="urn:microsoft.com/office/officeart/2005/8/layout/hProcess6"/>
    <dgm:cxn modelId="{73750727-1D36-41FE-B333-0E91778A8CAC}" srcId="{C4D2039C-5474-4537-ADF7-279F55C666FA}" destId="{ECBE2CBC-F278-44A1-A188-CD6A97F7AE72}" srcOrd="0" destOrd="0" parTransId="{19451799-7A35-43D1-9C1E-C9D1EA4C8B1A}" sibTransId="{906ED3AC-2F45-4A61-A0E7-ECFCDC67FB8A}"/>
    <dgm:cxn modelId="{B02CB341-09E0-4B67-8D06-3F780604A04B}" type="presOf" srcId="{6392C9C9-BFAD-428A-8491-C24576C48021}" destId="{0C1AAE76-B3F7-4D0F-BD96-F5644653816E}" srcOrd="0" destOrd="1" presId="urn:microsoft.com/office/officeart/2005/8/layout/hProcess6"/>
    <dgm:cxn modelId="{6F8AD4F9-D544-4208-AAF8-A5C6567C460E}" type="presOf" srcId="{9818027A-976A-4E3F-87AC-9DB1C0386485}" destId="{D4B2772A-0B65-4DFE-AD9E-64D24FA4716D}" srcOrd="1" destOrd="1" presId="urn:microsoft.com/office/officeart/2005/8/layout/hProcess6"/>
    <dgm:cxn modelId="{0306EAE0-FA0A-403A-AF5A-ACBEDB2D40BB}" srcId="{DBF8BD2C-21C5-4FCC-B398-4C9F9125FAB3}" destId="{C4D2039C-5474-4537-ADF7-279F55C666FA}" srcOrd="0" destOrd="0" parTransId="{0FBAA5F7-5045-44A6-B04B-595457817A9B}" sibTransId="{F4E39E01-0476-4BE9-AC5F-87814034F59A}"/>
    <dgm:cxn modelId="{74F75296-82A9-46BF-8CBD-26D49A755826}" type="presOf" srcId="{ECBE2CBC-F278-44A1-A188-CD6A97F7AE72}" destId="{D4B2772A-0B65-4DFE-AD9E-64D24FA4716D}" srcOrd="1" destOrd="0" presId="urn:microsoft.com/office/officeart/2005/8/layout/hProcess6"/>
    <dgm:cxn modelId="{E626D0BB-F1E1-43DD-B1F6-CE5A5AD35912}" srcId="{C4D2039C-5474-4537-ADF7-279F55C666FA}" destId="{9818027A-976A-4E3F-87AC-9DB1C0386485}" srcOrd="1" destOrd="0" parTransId="{7D784C4A-B38D-4ABC-83B8-BA4D5A826C8F}" sibTransId="{F26FB077-47FE-4E38-9161-58F055F0FB4B}"/>
    <dgm:cxn modelId="{659BA8F1-FA88-486F-897C-BDAC063683ED}" srcId="{C4D2039C-5474-4537-ADF7-279F55C666FA}" destId="{C43F0A83-F665-4832-B373-749DA0AEAAF3}" srcOrd="3" destOrd="0" parTransId="{1AAD63C8-D143-4006-BD16-0DB1991912FA}" sibTransId="{D62B1606-02A4-4909-94BF-6B5AB798E7C7}"/>
    <dgm:cxn modelId="{8E87A850-0438-4A85-BA94-E9EDC19792CD}" type="presOf" srcId="{C43F0A83-F665-4832-B373-749DA0AEAAF3}" destId="{D4B2772A-0B65-4DFE-AD9E-64D24FA4716D}" srcOrd="1" destOrd="3" presId="urn:microsoft.com/office/officeart/2005/8/layout/hProcess6"/>
    <dgm:cxn modelId="{D8B6FA79-E8EE-41AB-A31F-FCB2D05B2D08}" srcId="{DBF8BD2C-21C5-4FCC-B398-4C9F9125FAB3}" destId="{0A995170-2097-4141-8C0F-12DFA70865A7}" srcOrd="2" destOrd="0" parTransId="{1D12548B-BC7F-4D86-80B4-5810F7AC05E8}" sibTransId="{27AC4FBE-4BD3-4F82-9F0B-A4FAB640710C}"/>
    <dgm:cxn modelId="{917910B5-2D1E-4B6E-812D-AD729D5432A5}" type="presOf" srcId="{0817B793-5CF3-4C09-99A3-390B5763F37C}" destId="{D4B2772A-0B65-4DFE-AD9E-64D24FA4716D}" srcOrd="1" destOrd="2" presId="urn:microsoft.com/office/officeart/2005/8/layout/hProcess6"/>
    <dgm:cxn modelId="{4F8EE7EA-128B-484A-B99D-46E65071A9BF}" type="presOf" srcId="{C4D2039C-5474-4537-ADF7-279F55C666FA}" destId="{A9FDFEF6-1AD4-4B03-8075-5D9409BB477A}" srcOrd="0" destOrd="0" presId="urn:microsoft.com/office/officeart/2005/8/layout/hProcess6"/>
    <dgm:cxn modelId="{3F37FDE8-9301-497F-A527-ECB9B819B45E}" type="presOf" srcId="{DBF8BD2C-21C5-4FCC-B398-4C9F9125FAB3}" destId="{6551E13B-437F-4524-99B4-AC55831C2DB7}" srcOrd="0" destOrd="0" presId="urn:microsoft.com/office/officeart/2005/8/layout/hProcess6"/>
    <dgm:cxn modelId="{19016A18-CD0A-41B2-B189-97DB28163767}" type="presOf" srcId="{9818027A-976A-4E3F-87AC-9DB1C0386485}" destId="{9CBC7C00-20A1-4280-9C7E-7F4DEF921A95}" srcOrd="0" destOrd="1" presId="urn:microsoft.com/office/officeart/2005/8/layout/hProcess6"/>
    <dgm:cxn modelId="{CA5CA643-7FAF-45F6-A41C-C71646185A1A}" type="presOf" srcId="{C43F0A83-F665-4832-B373-749DA0AEAAF3}" destId="{9CBC7C00-20A1-4280-9C7E-7F4DEF921A95}" srcOrd="0" destOrd="3" presId="urn:microsoft.com/office/officeart/2005/8/layout/hProcess6"/>
    <dgm:cxn modelId="{6A0CB4A0-80AA-407D-9D90-8363A5B51E3C}" type="presOf" srcId="{6392C9C9-BFAD-428A-8491-C24576C48021}" destId="{43486E6F-AC21-4A9D-AB96-5EA0A04366EF}" srcOrd="1" destOrd="1" presId="urn:microsoft.com/office/officeart/2005/8/layout/hProcess6"/>
    <dgm:cxn modelId="{D41115F0-B17B-4DF0-B9AA-74792C8BE057}" type="presParOf" srcId="{6551E13B-437F-4524-99B4-AC55831C2DB7}" destId="{3A3EE31C-B3FA-4D58-8CCE-388DC209C82A}" srcOrd="0" destOrd="0" presId="urn:microsoft.com/office/officeart/2005/8/layout/hProcess6"/>
    <dgm:cxn modelId="{35CE78FA-4638-4B91-B464-F01C46C487B1}" type="presParOf" srcId="{3A3EE31C-B3FA-4D58-8CCE-388DC209C82A}" destId="{C2870169-20BE-4E57-8C80-ACDB67B85C55}" srcOrd="0" destOrd="0" presId="urn:microsoft.com/office/officeart/2005/8/layout/hProcess6"/>
    <dgm:cxn modelId="{BC6D8173-3F61-4152-9EE2-99BE6138479C}" type="presParOf" srcId="{3A3EE31C-B3FA-4D58-8CCE-388DC209C82A}" destId="{9CBC7C00-20A1-4280-9C7E-7F4DEF921A95}" srcOrd="1" destOrd="0" presId="urn:microsoft.com/office/officeart/2005/8/layout/hProcess6"/>
    <dgm:cxn modelId="{AB01EDCD-10C9-45EA-AA7A-D6F57562576F}" type="presParOf" srcId="{3A3EE31C-B3FA-4D58-8CCE-388DC209C82A}" destId="{D4B2772A-0B65-4DFE-AD9E-64D24FA4716D}" srcOrd="2" destOrd="0" presId="urn:microsoft.com/office/officeart/2005/8/layout/hProcess6"/>
    <dgm:cxn modelId="{B1A34250-D5C2-45CC-93D4-B12CFF6869BA}" type="presParOf" srcId="{3A3EE31C-B3FA-4D58-8CCE-388DC209C82A}" destId="{A9FDFEF6-1AD4-4B03-8075-5D9409BB477A}" srcOrd="3" destOrd="0" presId="urn:microsoft.com/office/officeart/2005/8/layout/hProcess6"/>
    <dgm:cxn modelId="{83F14DC0-392F-4950-81E3-983254EFA254}" type="presParOf" srcId="{6551E13B-437F-4524-99B4-AC55831C2DB7}" destId="{9061D39E-4277-4664-8E35-03CCF26A1AC1}" srcOrd="1" destOrd="0" presId="urn:microsoft.com/office/officeart/2005/8/layout/hProcess6"/>
    <dgm:cxn modelId="{3FA4014A-4089-460A-943D-CE7E67C8B700}" type="presParOf" srcId="{6551E13B-437F-4524-99B4-AC55831C2DB7}" destId="{792E691C-FA01-4CB2-B4DC-4F4451DC33D6}" srcOrd="2" destOrd="0" presId="urn:microsoft.com/office/officeart/2005/8/layout/hProcess6"/>
    <dgm:cxn modelId="{B8E8998E-BDC9-4925-85CC-FB0449DF3C59}" type="presParOf" srcId="{792E691C-FA01-4CB2-B4DC-4F4451DC33D6}" destId="{56D0F0F6-8861-435A-B306-43D7574D55BD}" srcOrd="0" destOrd="0" presId="urn:microsoft.com/office/officeart/2005/8/layout/hProcess6"/>
    <dgm:cxn modelId="{E080FA3C-F15D-4299-A6B8-121F0653C2D8}" type="presParOf" srcId="{792E691C-FA01-4CB2-B4DC-4F4451DC33D6}" destId="{F61CCA45-1E95-4597-B756-16A38738AC4C}" srcOrd="1" destOrd="0" presId="urn:microsoft.com/office/officeart/2005/8/layout/hProcess6"/>
    <dgm:cxn modelId="{7AA50047-4A7A-4651-B562-E9B122587A5D}" type="presParOf" srcId="{792E691C-FA01-4CB2-B4DC-4F4451DC33D6}" destId="{8B6CA817-7AF5-4F47-AAE6-2558C6E6E1D0}" srcOrd="2" destOrd="0" presId="urn:microsoft.com/office/officeart/2005/8/layout/hProcess6"/>
    <dgm:cxn modelId="{39F3F2C9-8DCF-4F6C-ACD6-D2FFC4A4EACC}" type="presParOf" srcId="{792E691C-FA01-4CB2-B4DC-4F4451DC33D6}" destId="{85CA761E-0518-4A6B-899D-ABA0B47443CF}" srcOrd="3" destOrd="0" presId="urn:microsoft.com/office/officeart/2005/8/layout/hProcess6"/>
    <dgm:cxn modelId="{4B643BA3-BC78-4F21-A1DC-657ECF3AFED4}" type="presParOf" srcId="{6551E13B-437F-4524-99B4-AC55831C2DB7}" destId="{FA3D0599-7B09-48D6-AADC-69D0BEC762AB}" srcOrd="3" destOrd="0" presId="urn:microsoft.com/office/officeart/2005/8/layout/hProcess6"/>
    <dgm:cxn modelId="{B79C0C5D-9D67-4CA9-954B-F14710946429}" type="presParOf" srcId="{6551E13B-437F-4524-99B4-AC55831C2DB7}" destId="{7C161027-6510-4DC2-B2F9-77BE1315E9BC}" srcOrd="4" destOrd="0" presId="urn:microsoft.com/office/officeart/2005/8/layout/hProcess6"/>
    <dgm:cxn modelId="{DF5E8777-C06A-4C36-85E3-BEB7720DA129}" type="presParOf" srcId="{7C161027-6510-4DC2-B2F9-77BE1315E9BC}" destId="{E720F7BD-8799-4878-876A-806F08BA687A}" srcOrd="0" destOrd="0" presId="urn:microsoft.com/office/officeart/2005/8/layout/hProcess6"/>
    <dgm:cxn modelId="{264566AF-8F71-4559-AC7B-234299813AC5}" type="presParOf" srcId="{7C161027-6510-4DC2-B2F9-77BE1315E9BC}" destId="{0C1AAE76-B3F7-4D0F-BD96-F5644653816E}" srcOrd="1" destOrd="0" presId="urn:microsoft.com/office/officeart/2005/8/layout/hProcess6"/>
    <dgm:cxn modelId="{589DE342-8876-453A-88D6-AE5CFE96DB07}" type="presParOf" srcId="{7C161027-6510-4DC2-B2F9-77BE1315E9BC}" destId="{43486E6F-AC21-4A9D-AB96-5EA0A04366EF}" srcOrd="2" destOrd="0" presId="urn:microsoft.com/office/officeart/2005/8/layout/hProcess6"/>
    <dgm:cxn modelId="{4AA6F11A-887B-4B29-B637-963F1A5523AB}" type="presParOf" srcId="{7C161027-6510-4DC2-B2F9-77BE1315E9BC}" destId="{39EEA12F-D523-434E-A492-352847CCA014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5667BA-DB07-4901-83DA-2679C85C4B78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s-MX"/>
        </a:p>
      </dgm:t>
    </dgm:pt>
    <dgm:pt modelId="{76143355-E771-4B64-8747-B2369B4918EE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bg1"/>
              </a:solidFill>
              <a:latin typeface="Constantia" panose="02030602050306030303" pitchFamily="18" charset="0"/>
            </a:rPr>
            <a:t>AUTÓNOMO</a:t>
          </a:r>
        </a:p>
        <a:p>
          <a:r>
            <a:rPr lang="es-MX" sz="1200" b="1" dirty="0" smtClean="0">
              <a:solidFill>
                <a:schemeClr val="bg1"/>
              </a:solidFill>
              <a:latin typeface="Constantia" panose="02030602050306030303" pitchFamily="18" charset="0"/>
            </a:rPr>
            <a:t>No se somete a la subordinación de otras áreas del derecho</a:t>
          </a:r>
          <a:endParaRPr lang="es-MX" sz="12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F1D63EED-ED8F-4C18-9047-07BA95635129}" type="parTrans" cxnId="{74F1A1EF-F57E-47F7-90BE-7D505E4D5E4B}">
      <dgm:prSet/>
      <dgm:spPr/>
      <dgm:t>
        <a:bodyPr/>
        <a:lstStyle/>
        <a:p>
          <a:endParaRPr lang="es-MX"/>
        </a:p>
      </dgm:t>
    </dgm:pt>
    <dgm:pt modelId="{BAE226D4-0EE2-4279-BFF8-E9BBECB66D7E}" type="sibTrans" cxnId="{74F1A1EF-F57E-47F7-90BE-7D505E4D5E4B}">
      <dgm:prSet/>
      <dgm:spPr/>
      <dgm:t>
        <a:bodyPr/>
        <a:lstStyle/>
        <a:p>
          <a:endParaRPr lang="es-MX"/>
        </a:p>
      </dgm:t>
    </dgm:pt>
    <dgm:pt modelId="{2BD54BB6-F2E6-4661-A683-BA3BC6D72F5D}">
      <dgm:prSet phldrT="[Texto]" custT="1"/>
      <dgm:spPr/>
      <dgm:t>
        <a:bodyPr/>
        <a:lstStyle/>
        <a:p>
          <a:r>
            <a:rPr lang="es-MX" sz="1100" b="1" dirty="0" smtClean="0">
              <a:solidFill>
                <a:schemeClr val="bg1"/>
              </a:solidFill>
              <a:latin typeface="Constantia" panose="02030602050306030303" pitchFamily="18" charset="0"/>
            </a:rPr>
            <a:t>INSTRUMENTAL</a:t>
          </a:r>
        </a:p>
        <a:p>
          <a:r>
            <a:rPr lang="es-MX" sz="1100" b="1" dirty="0" smtClean="0">
              <a:solidFill>
                <a:schemeClr val="bg1"/>
              </a:solidFill>
              <a:latin typeface="Constantia" panose="02030602050306030303" pitchFamily="18" charset="0"/>
            </a:rPr>
            <a:t>Es una herramienta para que se cumpla el derecho sustantivo</a:t>
          </a:r>
          <a:endParaRPr lang="es-MX" sz="11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BA03B47F-B608-4134-9A9E-B7D2346E64BD}" type="parTrans" cxnId="{3BF48A10-4183-4F10-BB8D-4D9B2BAA345C}">
      <dgm:prSet/>
      <dgm:spPr/>
      <dgm:t>
        <a:bodyPr/>
        <a:lstStyle/>
        <a:p>
          <a:endParaRPr lang="es-MX"/>
        </a:p>
      </dgm:t>
    </dgm:pt>
    <dgm:pt modelId="{68E9E2CD-DF9B-43CC-8429-D7317FAE1AFB}" type="sibTrans" cxnId="{3BF48A10-4183-4F10-BB8D-4D9B2BAA345C}">
      <dgm:prSet/>
      <dgm:spPr/>
      <dgm:t>
        <a:bodyPr/>
        <a:lstStyle/>
        <a:p>
          <a:endParaRPr lang="es-MX"/>
        </a:p>
      </dgm:t>
    </dgm:pt>
    <dgm:pt modelId="{3BD30764-5372-4B4F-A263-4AA49037FEA6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bg1"/>
              </a:solidFill>
              <a:latin typeface="Constantia" panose="02030602050306030303" pitchFamily="18" charset="0"/>
            </a:rPr>
            <a:t>PÚBLICO</a:t>
          </a:r>
        </a:p>
        <a:p>
          <a:r>
            <a:rPr lang="es-MX" sz="1200" b="1" dirty="0" smtClean="0">
              <a:solidFill>
                <a:schemeClr val="bg1"/>
              </a:solidFill>
              <a:latin typeface="Constantia" panose="02030602050306030303" pitchFamily="18" charset="0"/>
            </a:rPr>
            <a:t>Le compete al Estado la organización del poder judicial</a:t>
          </a:r>
          <a:endParaRPr lang="es-MX" sz="12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8A216B5F-9F72-478F-8F33-3D097A5DA025}" type="parTrans" cxnId="{DFEDC24F-EF88-428A-BAD9-FEA5998AB0DE}">
      <dgm:prSet/>
      <dgm:spPr/>
      <dgm:t>
        <a:bodyPr/>
        <a:lstStyle/>
        <a:p>
          <a:endParaRPr lang="es-MX"/>
        </a:p>
      </dgm:t>
    </dgm:pt>
    <dgm:pt modelId="{AEEDC381-DBEE-4AF6-AC25-A6278A0E4256}" type="sibTrans" cxnId="{DFEDC24F-EF88-428A-BAD9-FEA5998AB0DE}">
      <dgm:prSet/>
      <dgm:spPr/>
      <dgm:t>
        <a:bodyPr/>
        <a:lstStyle/>
        <a:p>
          <a:endParaRPr lang="es-MX"/>
        </a:p>
      </dgm:t>
    </dgm:pt>
    <dgm:pt modelId="{89944374-DD02-43E5-8A07-6868B4707C47}" type="pres">
      <dgm:prSet presAssocID="{295667BA-DB07-4901-83DA-2679C85C4B78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77BCC18-B0B1-465D-A066-4EC16DD2C29E}" type="pres">
      <dgm:prSet presAssocID="{76143355-E771-4B64-8747-B2369B4918EE}" presName="Accent1" presStyleCnt="0"/>
      <dgm:spPr/>
    </dgm:pt>
    <dgm:pt modelId="{8242254B-2192-4EAB-8815-822DF2710268}" type="pres">
      <dgm:prSet presAssocID="{76143355-E771-4B64-8747-B2369B4918EE}" presName="Accent" presStyleLbl="node1" presStyleIdx="0" presStyleCnt="3"/>
      <dgm:spPr/>
    </dgm:pt>
    <dgm:pt modelId="{FF53B492-C20C-4F18-A620-39A0BEA0F139}" type="pres">
      <dgm:prSet presAssocID="{76143355-E771-4B64-8747-B2369B4918EE}" presName="Parent1" presStyleLbl="revTx" presStyleIdx="0" presStyleCnt="3" custScaleX="124703" custScaleY="14904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90A5A2-B24E-49DE-9DFF-5C1062C1EC78}" type="pres">
      <dgm:prSet presAssocID="{2BD54BB6-F2E6-4661-A683-BA3BC6D72F5D}" presName="Accent2" presStyleCnt="0"/>
      <dgm:spPr/>
    </dgm:pt>
    <dgm:pt modelId="{72043F32-02C7-419B-9E6E-E2123ED76013}" type="pres">
      <dgm:prSet presAssocID="{2BD54BB6-F2E6-4661-A683-BA3BC6D72F5D}" presName="Accent" presStyleLbl="node1" presStyleIdx="1" presStyleCnt="3"/>
      <dgm:spPr/>
    </dgm:pt>
    <dgm:pt modelId="{D474A4C9-4E66-45FC-9381-82CBBF3158C7}" type="pres">
      <dgm:prSet presAssocID="{2BD54BB6-F2E6-4661-A683-BA3BC6D72F5D}" presName="Parent2" presStyleLbl="revTx" presStyleIdx="1" presStyleCnt="3" custScaleX="1262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DF22A3-BF0D-43A2-88E9-6458E237FB27}" type="pres">
      <dgm:prSet presAssocID="{3BD30764-5372-4B4F-A263-4AA49037FEA6}" presName="Accent3" presStyleCnt="0"/>
      <dgm:spPr/>
    </dgm:pt>
    <dgm:pt modelId="{828A993D-CB8A-4AB0-A4E9-CDE6B0EB64C8}" type="pres">
      <dgm:prSet presAssocID="{3BD30764-5372-4B4F-A263-4AA49037FEA6}" presName="Accent" presStyleLbl="node1" presStyleIdx="2" presStyleCnt="3"/>
      <dgm:spPr/>
    </dgm:pt>
    <dgm:pt modelId="{51CF30E9-5F31-4716-BCF2-6125C8F7898C}" type="pres">
      <dgm:prSet presAssocID="{3BD30764-5372-4B4F-A263-4AA49037FEA6}" presName="Parent3" presStyleLbl="revTx" presStyleIdx="2" presStyleCnt="3" custScaleY="1943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BD3B57-A1FD-41EE-99C7-9B1D270B58B8}" type="presOf" srcId="{2BD54BB6-F2E6-4661-A683-BA3BC6D72F5D}" destId="{D474A4C9-4E66-45FC-9381-82CBBF3158C7}" srcOrd="0" destOrd="0" presId="urn:microsoft.com/office/officeart/2009/layout/CircleArrowProcess"/>
    <dgm:cxn modelId="{DFEDC24F-EF88-428A-BAD9-FEA5998AB0DE}" srcId="{295667BA-DB07-4901-83DA-2679C85C4B78}" destId="{3BD30764-5372-4B4F-A263-4AA49037FEA6}" srcOrd="2" destOrd="0" parTransId="{8A216B5F-9F72-478F-8F33-3D097A5DA025}" sibTransId="{AEEDC381-DBEE-4AF6-AC25-A6278A0E4256}"/>
    <dgm:cxn modelId="{3BF48A10-4183-4F10-BB8D-4D9B2BAA345C}" srcId="{295667BA-DB07-4901-83DA-2679C85C4B78}" destId="{2BD54BB6-F2E6-4661-A683-BA3BC6D72F5D}" srcOrd="1" destOrd="0" parTransId="{BA03B47F-B608-4134-9A9E-B7D2346E64BD}" sibTransId="{68E9E2CD-DF9B-43CC-8429-D7317FAE1AFB}"/>
    <dgm:cxn modelId="{329F14EA-3DD7-428A-A129-BD3B4C0D28FD}" type="presOf" srcId="{295667BA-DB07-4901-83DA-2679C85C4B78}" destId="{89944374-DD02-43E5-8A07-6868B4707C47}" srcOrd="0" destOrd="0" presId="urn:microsoft.com/office/officeart/2009/layout/CircleArrowProcess"/>
    <dgm:cxn modelId="{0E3B4ED2-122E-4DD3-AE5C-38090D61E16F}" type="presOf" srcId="{3BD30764-5372-4B4F-A263-4AA49037FEA6}" destId="{51CF30E9-5F31-4716-BCF2-6125C8F7898C}" srcOrd="0" destOrd="0" presId="urn:microsoft.com/office/officeart/2009/layout/CircleArrowProcess"/>
    <dgm:cxn modelId="{FC0E377C-E78E-44D7-9C7A-9E4383C60EB2}" type="presOf" srcId="{76143355-E771-4B64-8747-B2369B4918EE}" destId="{FF53B492-C20C-4F18-A620-39A0BEA0F139}" srcOrd="0" destOrd="0" presId="urn:microsoft.com/office/officeart/2009/layout/CircleArrowProcess"/>
    <dgm:cxn modelId="{74F1A1EF-F57E-47F7-90BE-7D505E4D5E4B}" srcId="{295667BA-DB07-4901-83DA-2679C85C4B78}" destId="{76143355-E771-4B64-8747-B2369B4918EE}" srcOrd="0" destOrd="0" parTransId="{F1D63EED-ED8F-4C18-9047-07BA95635129}" sibTransId="{BAE226D4-0EE2-4279-BFF8-E9BBECB66D7E}"/>
    <dgm:cxn modelId="{4518ED3A-163E-485B-9A61-20FF45A22C72}" type="presParOf" srcId="{89944374-DD02-43E5-8A07-6868B4707C47}" destId="{877BCC18-B0B1-465D-A066-4EC16DD2C29E}" srcOrd="0" destOrd="0" presId="urn:microsoft.com/office/officeart/2009/layout/CircleArrowProcess"/>
    <dgm:cxn modelId="{50D291E3-B592-41D6-8ABD-FDC19BBFEAD5}" type="presParOf" srcId="{877BCC18-B0B1-465D-A066-4EC16DD2C29E}" destId="{8242254B-2192-4EAB-8815-822DF2710268}" srcOrd="0" destOrd="0" presId="urn:microsoft.com/office/officeart/2009/layout/CircleArrowProcess"/>
    <dgm:cxn modelId="{BF208460-6B79-42BC-90FF-E72E2148F103}" type="presParOf" srcId="{89944374-DD02-43E5-8A07-6868B4707C47}" destId="{FF53B492-C20C-4F18-A620-39A0BEA0F139}" srcOrd="1" destOrd="0" presId="urn:microsoft.com/office/officeart/2009/layout/CircleArrowProcess"/>
    <dgm:cxn modelId="{6FA88ABF-B004-4B8B-948C-80BBB1895E4E}" type="presParOf" srcId="{89944374-DD02-43E5-8A07-6868B4707C47}" destId="{7390A5A2-B24E-49DE-9DFF-5C1062C1EC78}" srcOrd="2" destOrd="0" presId="urn:microsoft.com/office/officeart/2009/layout/CircleArrowProcess"/>
    <dgm:cxn modelId="{B88B0406-C801-4007-9593-381FFC91A813}" type="presParOf" srcId="{7390A5A2-B24E-49DE-9DFF-5C1062C1EC78}" destId="{72043F32-02C7-419B-9E6E-E2123ED76013}" srcOrd="0" destOrd="0" presId="urn:microsoft.com/office/officeart/2009/layout/CircleArrowProcess"/>
    <dgm:cxn modelId="{3FC39884-9FA7-4773-9236-40644847E06C}" type="presParOf" srcId="{89944374-DD02-43E5-8A07-6868B4707C47}" destId="{D474A4C9-4E66-45FC-9381-82CBBF3158C7}" srcOrd="3" destOrd="0" presId="urn:microsoft.com/office/officeart/2009/layout/CircleArrowProcess"/>
    <dgm:cxn modelId="{D63FDE2F-533D-4063-9E7C-D7ADE1144EAB}" type="presParOf" srcId="{89944374-DD02-43E5-8A07-6868B4707C47}" destId="{83DF22A3-BF0D-43A2-88E9-6458E237FB27}" srcOrd="4" destOrd="0" presId="urn:microsoft.com/office/officeart/2009/layout/CircleArrowProcess"/>
    <dgm:cxn modelId="{C213FA79-D3F3-4FFA-95F3-55192E0B69C6}" type="presParOf" srcId="{83DF22A3-BF0D-43A2-88E9-6458E237FB27}" destId="{828A993D-CB8A-4AB0-A4E9-CDE6B0EB64C8}" srcOrd="0" destOrd="0" presId="urn:microsoft.com/office/officeart/2009/layout/CircleArrowProcess"/>
    <dgm:cxn modelId="{3EB3C63F-AC98-40B3-B1D1-732ABF7593E3}" type="presParOf" srcId="{89944374-DD02-43E5-8A07-6868B4707C47}" destId="{51CF30E9-5F31-4716-BCF2-6125C8F7898C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6A68BF7-3208-44FA-A198-85390636A1FB}" type="doc">
      <dgm:prSet loTypeId="urn:microsoft.com/office/officeart/2005/8/layout/process5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BEF261AE-7049-4579-B970-427FDD27BD16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Están plasmadas en los códigos de procedimientos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7D7180F9-8CA6-49C0-AD31-7E0CD679B86B}" type="parTrans" cxnId="{98F05AFD-4322-41F9-A9D0-6AFFBA88D2B9}">
      <dgm:prSet/>
      <dgm:spPr/>
      <dgm:t>
        <a:bodyPr/>
        <a:lstStyle/>
        <a:p>
          <a:endParaRPr lang="es-MX"/>
        </a:p>
      </dgm:t>
    </dgm:pt>
    <dgm:pt modelId="{B8177B32-7781-4866-A4F5-5B2F72E2FF80}" type="sibTrans" cxnId="{98F05AFD-4322-41F9-A9D0-6AFFBA88D2B9}">
      <dgm:prSet/>
      <dgm:spPr/>
      <dgm:t>
        <a:bodyPr/>
        <a:lstStyle/>
        <a:p>
          <a:endParaRPr lang="es-MX"/>
        </a:p>
      </dgm:t>
    </dgm:pt>
    <dgm:pt modelId="{00DA5F63-B7D3-4DD3-BC50-352A75473F44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Relacionadas con el desarrollo del proceso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1DD45989-E31C-4DA8-A417-1B5B5C401406}" type="parTrans" cxnId="{495F7006-3ED3-465A-8354-46E3EBD8A5C4}">
      <dgm:prSet/>
      <dgm:spPr/>
      <dgm:t>
        <a:bodyPr/>
        <a:lstStyle/>
        <a:p>
          <a:endParaRPr lang="es-MX"/>
        </a:p>
      </dgm:t>
    </dgm:pt>
    <dgm:pt modelId="{27989CE7-1033-457F-90D3-D223EB89C8A4}" type="sibTrans" cxnId="{495F7006-3ED3-465A-8354-46E3EBD8A5C4}">
      <dgm:prSet/>
      <dgm:spPr/>
      <dgm:t>
        <a:bodyPr/>
        <a:lstStyle/>
        <a:p>
          <a:endParaRPr lang="es-MX"/>
        </a:p>
      </dgm:t>
    </dgm:pt>
    <dgm:pt modelId="{B1B40265-14AA-45FE-A5E3-CC9E31DD0F69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Se encargan de encuadrar y delimitar el procedimiento a seguir en un juicio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A8861F00-8834-4813-9A15-73765C307A3A}" type="parTrans" cxnId="{C7859594-C6A5-437F-9139-BDAEE82323F7}">
      <dgm:prSet/>
      <dgm:spPr/>
      <dgm:t>
        <a:bodyPr/>
        <a:lstStyle/>
        <a:p>
          <a:endParaRPr lang="es-MX"/>
        </a:p>
      </dgm:t>
    </dgm:pt>
    <dgm:pt modelId="{6DF5C5DB-13B7-4247-BD71-4484D9715D33}" type="sibTrans" cxnId="{C7859594-C6A5-437F-9139-BDAEE82323F7}">
      <dgm:prSet/>
      <dgm:spPr/>
      <dgm:t>
        <a:bodyPr/>
        <a:lstStyle/>
        <a:p>
          <a:endParaRPr lang="es-MX"/>
        </a:p>
      </dgm:t>
    </dgm:pt>
    <dgm:pt modelId="{BD730CC5-7D2D-4B02-8D12-093730D2AE48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Contienen reglas referidas al desenvolvimiento de la acción , la defensa o reacción de las partes y las conductas de los 3° ajenos a la relación sustancial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50A5127E-C143-4C6D-A40D-4F7EAB73FC7E}" type="parTrans" cxnId="{A15BE62F-F3AA-4769-8C8E-CD65877061E9}">
      <dgm:prSet/>
      <dgm:spPr/>
      <dgm:t>
        <a:bodyPr/>
        <a:lstStyle/>
        <a:p>
          <a:endParaRPr lang="es-MX"/>
        </a:p>
      </dgm:t>
    </dgm:pt>
    <dgm:pt modelId="{21344768-DCB5-4725-8548-9774AA68FD6A}" type="sibTrans" cxnId="{A15BE62F-F3AA-4769-8C8E-CD65877061E9}">
      <dgm:prSet/>
      <dgm:spPr/>
      <dgm:t>
        <a:bodyPr/>
        <a:lstStyle/>
        <a:p>
          <a:endParaRPr lang="es-MX"/>
        </a:p>
      </dgm:t>
    </dgm:pt>
    <dgm:pt modelId="{CDAE2B7E-865C-4C5C-8DD7-B3DCC0AC3030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Regulan la función jurisdiccional</a:t>
          </a:r>
        </a:p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Juez, secretario de acuerdos, notificador, magistrado, ministro, etc.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ECD91114-31A8-4255-9BDB-CDB7809B9F2B}" type="parTrans" cxnId="{89A95A41-E77F-4179-B75D-8BB372281110}">
      <dgm:prSet/>
      <dgm:spPr/>
      <dgm:t>
        <a:bodyPr/>
        <a:lstStyle/>
        <a:p>
          <a:endParaRPr lang="es-MX"/>
        </a:p>
      </dgm:t>
    </dgm:pt>
    <dgm:pt modelId="{BE68D1A1-9CD5-4206-977D-A8B26CF16296}" type="sibTrans" cxnId="{89A95A41-E77F-4179-B75D-8BB372281110}">
      <dgm:prSet/>
      <dgm:spPr/>
      <dgm:t>
        <a:bodyPr/>
        <a:lstStyle/>
        <a:p>
          <a:endParaRPr lang="es-MX"/>
        </a:p>
      </dgm:t>
    </dgm:pt>
    <dgm:pt modelId="{2BB24E4D-1A59-481F-9C09-529873C90A4A}" type="pres">
      <dgm:prSet presAssocID="{86A68BF7-3208-44FA-A198-85390636A1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CBA54C8-62C6-4086-8534-BA2A5F1B353A}" type="pres">
      <dgm:prSet presAssocID="{BEF261AE-7049-4579-B970-427FDD27BD1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C4048B-956D-4E89-B6E7-BF42189525C2}" type="pres">
      <dgm:prSet presAssocID="{B8177B32-7781-4866-A4F5-5B2F72E2FF80}" presName="sibTrans" presStyleLbl="sibTrans2D1" presStyleIdx="0" presStyleCnt="4"/>
      <dgm:spPr/>
      <dgm:t>
        <a:bodyPr/>
        <a:lstStyle/>
        <a:p>
          <a:endParaRPr lang="es-MX"/>
        </a:p>
      </dgm:t>
    </dgm:pt>
    <dgm:pt modelId="{D625501F-032F-4CB7-B8E3-19708D33756A}" type="pres">
      <dgm:prSet presAssocID="{B8177B32-7781-4866-A4F5-5B2F72E2FF80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393429E9-DB40-4680-9FB7-2C6FCC19BD35}" type="pres">
      <dgm:prSet presAssocID="{00DA5F63-B7D3-4DD3-BC50-352A75473F4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31EC9F-DCDB-4F4C-972E-764BED2ED801}" type="pres">
      <dgm:prSet presAssocID="{27989CE7-1033-457F-90D3-D223EB89C8A4}" presName="sibTrans" presStyleLbl="sibTrans2D1" presStyleIdx="1" presStyleCnt="4"/>
      <dgm:spPr/>
      <dgm:t>
        <a:bodyPr/>
        <a:lstStyle/>
        <a:p>
          <a:endParaRPr lang="es-MX"/>
        </a:p>
      </dgm:t>
    </dgm:pt>
    <dgm:pt modelId="{7B1DB35E-3818-400B-8084-4C2A181934B9}" type="pres">
      <dgm:prSet presAssocID="{27989CE7-1033-457F-90D3-D223EB89C8A4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5086E58F-01BC-485D-8AFE-5BFD12852C5B}" type="pres">
      <dgm:prSet presAssocID="{B1B40265-14AA-45FE-A5E3-CC9E31DD0F6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CF735D-BAA9-46B3-A8D4-5493A0641F6A}" type="pres">
      <dgm:prSet presAssocID="{6DF5C5DB-13B7-4247-BD71-4484D9715D33}" presName="sibTrans" presStyleLbl="sibTrans2D1" presStyleIdx="2" presStyleCnt="4"/>
      <dgm:spPr/>
      <dgm:t>
        <a:bodyPr/>
        <a:lstStyle/>
        <a:p>
          <a:endParaRPr lang="es-MX"/>
        </a:p>
      </dgm:t>
    </dgm:pt>
    <dgm:pt modelId="{C304CA4E-1A9A-456A-A867-0D9629E5DAC2}" type="pres">
      <dgm:prSet presAssocID="{6DF5C5DB-13B7-4247-BD71-4484D9715D33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0E744FCA-1426-4784-89EA-87B1B0555B32}" type="pres">
      <dgm:prSet presAssocID="{BD730CC5-7D2D-4B02-8D12-093730D2AE48}" presName="node" presStyleLbl="node1" presStyleIdx="3" presStyleCnt="5" custScaleX="1592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52AE4A-925F-4822-9036-AFAA33F8E9BA}" type="pres">
      <dgm:prSet presAssocID="{21344768-DCB5-4725-8548-9774AA68FD6A}" presName="sibTrans" presStyleLbl="sibTrans2D1" presStyleIdx="3" presStyleCnt="4"/>
      <dgm:spPr/>
      <dgm:t>
        <a:bodyPr/>
        <a:lstStyle/>
        <a:p>
          <a:endParaRPr lang="es-MX"/>
        </a:p>
      </dgm:t>
    </dgm:pt>
    <dgm:pt modelId="{1E2F1B2B-B9C9-4612-B715-B8CF52EB1607}" type="pres">
      <dgm:prSet presAssocID="{21344768-DCB5-4725-8548-9774AA68FD6A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369B418A-05C0-4D07-A854-F8E572DB765F}" type="pres">
      <dgm:prSet presAssocID="{CDAE2B7E-865C-4C5C-8DD7-B3DCC0AC3030}" presName="node" presStyleLbl="node1" presStyleIdx="4" presStyleCnt="5" custScaleX="1314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7859594-C6A5-437F-9139-BDAEE82323F7}" srcId="{86A68BF7-3208-44FA-A198-85390636A1FB}" destId="{B1B40265-14AA-45FE-A5E3-CC9E31DD0F69}" srcOrd="2" destOrd="0" parTransId="{A8861F00-8834-4813-9A15-73765C307A3A}" sibTransId="{6DF5C5DB-13B7-4247-BD71-4484D9715D33}"/>
    <dgm:cxn modelId="{A15BE62F-F3AA-4769-8C8E-CD65877061E9}" srcId="{86A68BF7-3208-44FA-A198-85390636A1FB}" destId="{BD730CC5-7D2D-4B02-8D12-093730D2AE48}" srcOrd="3" destOrd="0" parTransId="{50A5127E-C143-4C6D-A40D-4F7EAB73FC7E}" sibTransId="{21344768-DCB5-4725-8548-9774AA68FD6A}"/>
    <dgm:cxn modelId="{93A8786F-CAB0-428F-A65A-4FC718F1F2CA}" type="presOf" srcId="{27989CE7-1033-457F-90D3-D223EB89C8A4}" destId="{9D31EC9F-DCDB-4F4C-972E-764BED2ED801}" srcOrd="0" destOrd="0" presId="urn:microsoft.com/office/officeart/2005/8/layout/process5"/>
    <dgm:cxn modelId="{89A95A41-E77F-4179-B75D-8BB372281110}" srcId="{86A68BF7-3208-44FA-A198-85390636A1FB}" destId="{CDAE2B7E-865C-4C5C-8DD7-B3DCC0AC3030}" srcOrd="4" destOrd="0" parTransId="{ECD91114-31A8-4255-9BDB-CDB7809B9F2B}" sibTransId="{BE68D1A1-9CD5-4206-977D-A8B26CF16296}"/>
    <dgm:cxn modelId="{A2DF4F9F-5EC1-4E1F-B4F8-DA42B24B70A2}" type="presOf" srcId="{CDAE2B7E-865C-4C5C-8DD7-B3DCC0AC3030}" destId="{369B418A-05C0-4D07-A854-F8E572DB765F}" srcOrd="0" destOrd="0" presId="urn:microsoft.com/office/officeart/2005/8/layout/process5"/>
    <dgm:cxn modelId="{E11D5953-3D8E-443F-9D7E-B0A62D8E9190}" type="presOf" srcId="{86A68BF7-3208-44FA-A198-85390636A1FB}" destId="{2BB24E4D-1A59-481F-9C09-529873C90A4A}" srcOrd="0" destOrd="0" presId="urn:microsoft.com/office/officeart/2005/8/layout/process5"/>
    <dgm:cxn modelId="{88A818E6-CA70-456C-A4BD-56C131FE2B87}" type="presOf" srcId="{B8177B32-7781-4866-A4F5-5B2F72E2FF80}" destId="{D625501F-032F-4CB7-B8E3-19708D33756A}" srcOrd="1" destOrd="0" presId="urn:microsoft.com/office/officeart/2005/8/layout/process5"/>
    <dgm:cxn modelId="{9A4C4085-D313-42A8-9A0D-84DB94023F93}" type="presOf" srcId="{21344768-DCB5-4725-8548-9774AA68FD6A}" destId="{1E2F1B2B-B9C9-4612-B715-B8CF52EB1607}" srcOrd="1" destOrd="0" presId="urn:microsoft.com/office/officeart/2005/8/layout/process5"/>
    <dgm:cxn modelId="{1C06F395-B552-414B-802A-35CD48BD60E6}" type="presOf" srcId="{27989CE7-1033-457F-90D3-D223EB89C8A4}" destId="{7B1DB35E-3818-400B-8084-4C2A181934B9}" srcOrd="1" destOrd="0" presId="urn:microsoft.com/office/officeart/2005/8/layout/process5"/>
    <dgm:cxn modelId="{F3DA88EE-D872-4516-8E82-287FF6BFD475}" type="presOf" srcId="{00DA5F63-B7D3-4DD3-BC50-352A75473F44}" destId="{393429E9-DB40-4680-9FB7-2C6FCC19BD35}" srcOrd="0" destOrd="0" presId="urn:microsoft.com/office/officeart/2005/8/layout/process5"/>
    <dgm:cxn modelId="{E87E95B3-1F70-47C7-BADE-32B4579C883A}" type="presOf" srcId="{6DF5C5DB-13B7-4247-BD71-4484D9715D33}" destId="{C304CA4E-1A9A-456A-A867-0D9629E5DAC2}" srcOrd="1" destOrd="0" presId="urn:microsoft.com/office/officeart/2005/8/layout/process5"/>
    <dgm:cxn modelId="{F772D71F-1170-49B3-9D8A-230A50EF5C42}" type="presOf" srcId="{B8177B32-7781-4866-A4F5-5B2F72E2FF80}" destId="{2DC4048B-956D-4E89-B6E7-BF42189525C2}" srcOrd="0" destOrd="0" presId="urn:microsoft.com/office/officeart/2005/8/layout/process5"/>
    <dgm:cxn modelId="{495F7006-3ED3-465A-8354-46E3EBD8A5C4}" srcId="{86A68BF7-3208-44FA-A198-85390636A1FB}" destId="{00DA5F63-B7D3-4DD3-BC50-352A75473F44}" srcOrd="1" destOrd="0" parTransId="{1DD45989-E31C-4DA8-A417-1B5B5C401406}" sibTransId="{27989CE7-1033-457F-90D3-D223EB89C8A4}"/>
    <dgm:cxn modelId="{4E985E6D-FB51-4849-8D57-86F41367C93A}" type="presOf" srcId="{6DF5C5DB-13B7-4247-BD71-4484D9715D33}" destId="{5CCF735D-BAA9-46B3-A8D4-5493A0641F6A}" srcOrd="0" destOrd="0" presId="urn:microsoft.com/office/officeart/2005/8/layout/process5"/>
    <dgm:cxn modelId="{3F9EDDC9-218C-42DB-9190-CDF67CF24D91}" type="presOf" srcId="{21344768-DCB5-4725-8548-9774AA68FD6A}" destId="{8E52AE4A-925F-4822-9036-AFAA33F8E9BA}" srcOrd="0" destOrd="0" presId="urn:microsoft.com/office/officeart/2005/8/layout/process5"/>
    <dgm:cxn modelId="{98F05AFD-4322-41F9-A9D0-6AFFBA88D2B9}" srcId="{86A68BF7-3208-44FA-A198-85390636A1FB}" destId="{BEF261AE-7049-4579-B970-427FDD27BD16}" srcOrd="0" destOrd="0" parTransId="{7D7180F9-8CA6-49C0-AD31-7E0CD679B86B}" sibTransId="{B8177B32-7781-4866-A4F5-5B2F72E2FF80}"/>
    <dgm:cxn modelId="{9B83AFAC-3840-445B-9B34-D06A4B695CAD}" type="presOf" srcId="{B1B40265-14AA-45FE-A5E3-CC9E31DD0F69}" destId="{5086E58F-01BC-485D-8AFE-5BFD12852C5B}" srcOrd="0" destOrd="0" presId="urn:microsoft.com/office/officeart/2005/8/layout/process5"/>
    <dgm:cxn modelId="{267F90FE-7B3F-4F15-AA79-F97E37F4CE83}" type="presOf" srcId="{BEF261AE-7049-4579-B970-427FDD27BD16}" destId="{7CBA54C8-62C6-4086-8534-BA2A5F1B353A}" srcOrd="0" destOrd="0" presId="urn:microsoft.com/office/officeart/2005/8/layout/process5"/>
    <dgm:cxn modelId="{5E433F8E-A75F-4EC2-9F86-3B56A17FDEEC}" type="presOf" srcId="{BD730CC5-7D2D-4B02-8D12-093730D2AE48}" destId="{0E744FCA-1426-4784-89EA-87B1B0555B32}" srcOrd="0" destOrd="0" presId="urn:microsoft.com/office/officeart/2005/8/layout/process5"/>
    <dgm:cxn modelId="{182D5009-205B-492C-A7A8-6B02DB5C9D8E}" type="presParOf" srcId="{2BB24E4D-1A59-481F-9C09-529873C90A4A}" destId="{7CBA54C8-62C6-4086-8534-BA2A5F1B353A}" srcOrd="0" destOrd="0" presId="urn:microsoft.com/office/officeart/2005/8/layout/process5"/>
    <dgm:cxn modelId="{130038EF-40E3-4365-9DB8-27D2CEF7AC36}" type="presParOf" srcId="{2BB24E4D-1A59-481F-9C09-529873C90A4A}" destId="{2DC4048B-956D-4E89-B6E7-BF42189525C2}" srcOrd="1" destOrd="0" presId="urn:microsoft.com/office/officeart/2005/8/layout/process5"/>
    <dgm:cxn modelId="{1D90E6FD-C5D2-4A94-9A68-FBE503A16FAA}" type="presParOf" srcId="{2DC4048B-956D-4E89-B6E7-BF42189525C2}" destId="{D625501F-032F-4CB7-B8E3-19708D33756A}" srcOrd="0" destOrd="0" presId="urn:microsoft.com/office/officeart/2005/8/layout/process5"/>
    <dgm:cxn modelId="{F03BB8ED-FC1A-41CC-8F54-A5D8ACEBFBC9}" type="presParOf" srcId="{2BB24E4D-1A59-481F-9C09-529873C90A4A}" destId="{393429E9-DB40-4680-9FB7-2C6FCC19BD35}" srcOrd="2" destOrd="0" presId="urn:microsoft.com/office/officeart/2005/8/layout/process5"/>
    <dgm:cxn modelId="{0CB4D560-02DE-45B2-8F8A-B4CEFBD5E8DA}" type="presParOf" srcId="{2BB24E4D-1A59-481F-9C09-529873C90A4A}" destId="{9D31EC9F-DCDB-4F4C-972E-764BED2ED801}" srcOrd="3" destOrd="0" presId="urn:microsoft.com/office/officeart/2005/8/layout/process5"/>
    <dgm:cxn modelId="{81BC364E-7D7B-4782-B712-F5B835EFC6C1}" type="presParOf" srcId="{9D31EC9F-DCDB-4F4C-972E-764BED2ED801}" destId="{7B1DB35E-3818-400B-8084-4C2A181934B9}" srcOrd="0" destOrd="0" presId="urn:microsoft.com/office/officeart/2005/8/layout/process5"/>
    <dgm:cxn modelId="{E8D89B43-2BEC-4641-B241-71A532CDF5F3}" type="presParOf" srcId="{2BB24E4D-1A59-481F-9C09-529873C90A4A}" destId="{5086E58F-01BC-485D-8AFE-5BFD12852C5B}" srcOrd="4" destOrd="0" presId="urn:microsoft.com/office/officeart/2005/8/layout/process5"/>
    <dgm:cxn modelId="{F7062BD1-4A27-45C9-BAE6-2A50CE131F62}" type="presParOf" srcId="{2BB24E4D-1A59-481F-9C09-529873C90A4A}" destId="{5CCF735D-BAA9-46B3-A8D4-5493A0641F6A}" srcOrd="5" destOrd="0" presId="urn:microsoft.com/office/officeart/2005/8/layout/process5"/>
    <dgm:cxn modelId="{CE54104A-8A87-418E-928D-B2E899A66D58}" type="presParOf" srcId="{5CCF735D-BAA9-46B3-A8D4-5493A0641F6A}" destId="{C304CA4E-1A9A-456A-A867-0D9629E5DAC2}" srcOrd="0" destOrd="0" presId="urn:microsoft.com/office/officeart/2005/8/layout/process5"/>
    <dgm:cxn modelId="{17988715-6926-4FA4-A88E-5B7B14E567DD}" type="presParOf" srcId="{2BB24E4D-1A59-481F-9C09-529873C90A4A}" destId="{0E744FCA-1426-4784-89EA-87B1B0555B32}" srcOrd="6" destOrd="0" presId="urn:microsoft.com/office/officeart/2005/8/layout/process5"/>
    <dgm:cxn modelId="{C39061FE-3768-412E-97C7-147BA2EC99F9}" type="presParOf" srcId="{2BB24E4D-1A59-481F-9C09-529873C90A4A}" destId="{8E52AE4A-925F-4822-9036-AFAA33F8E9BA}" srcOrd="7" destOrd="0" presId="urn:microsoft.com/office/officeart/2005/8/layout/process5"/>
    <dgm:cxn modelId="{C8DE3817-1001-410D-8EC3-32C3945F1B6A}" type="presParOf" srcId="{8E52AE4A-925F-4822-9036-AFAA33F8E9BA}" destId="{1E2F1B2B-B9C9-4612-B715-B8CF52EB1607}" srcOrd="0" destOrd="0" presId="urn:microsoft.com/office/officeart/2005/8/layout/process5"/>
    <dgm:cxn modelId="{82C0C649-1DB8-469B-B1D1-8709D633309C}" type="presParOf" srcId="{2BB24E4D-1A59-481F-9C09-529873C90A4A}" destId="{369B418A-05C0-4D07-A854-F8E572DB765F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04D057-073A-4236-87F2-0D3C6EB1731E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955A367-039B-4461-8AD4-9CA7DB63448D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Establecen derechos y obligaciones a las partes que intervienen en cualquier acto jurídico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9182114D-DEB8-4623-8CB5-FFE953E0EB61}" type="parTrans" cxnId="{E1452099-1990-44CC-8DBB-82E3B663BAA3}">
      <dgm:prSet/>
      <dgm:spPr/>
      <dgm:t>
        <a:bodyPr/>
        <a:lstStyle/>
        <a:p>
          <a:endParaRPr lang="es-MX"/>
        </a:p>
      </dgm:t>
    </dgm:pt>
    <dgm:pt modelId="{8AE52D08-BF1C-40A2-A82A-903083CA15A8}" type="sibTrans" cxnId="{E1452099-1990-44CC-8DBB-82E3B663BAA3}">
      <dgm:prSet/>
      <dgm:spPr/>
      <dgm:t>
        <a:bodyPr/>
        <a:lstStyle/>
        <a:p>
          <a:endParaRPr lang="es-MX"/>
        </a:p>
      </dgm:t>
    </dgm:pt>
    <dgm:pt modelId="{4DCAD2BE-E5F2-4B29-A25F-9213744B9382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bg1"/>
              </a:solidFill>
              <a:latin typeface="Constantia" panose="02030602050306030303" pitchFamily="18" charset="0"/>
            </a:rPr>
            <a:t>ACTO JURÍDICO</a:t>
          </a:r>
          <a:endParaRPr lang="es-MX" sz="12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1CACBF0D-7D63-47D0-9693-CE087257D6C9}" type="parTrans" cxnId="{1ED19749-5ADD-491C-B1A9-BD668F2A1930}">
      <dgm:prSet/>
      <dgm:spPr/>
      <dgm:t>
        <a:bodyPr/>
        <a:lstStyle/>
        <a:p>
          <a:endParaRPr lang="es-MX"/>
        </a:p>
      </dgm:t>
    </dgm:pt>
    <dgm:pt modelId="{B7D8AEE8-B98F-4F4B-8F3F-CAFE5B6B8D39}" type="sibTrans" cxnId="{1ED19749-5ADD-491C-B1A9-BD668F2A1930}">
      <dgm:prSet/>
      <dgm:spPr/>
      <dgm:t>
        <a:bodyPr/>
        <a:lstStyle/>
        <a:p>
          <a:endParaRPr lang="es-MX"/>
        </a:p>
      </dgm:t>
    </dgm:pt>
    <dgm:pt modelId="{9C73AD66-4ADD-4F2A-B64D-2D14B09AD263}">
      <dgm:prSet phldrT="[Texto]" custT="1"/>
      <dgm:spPr/>
      <dgm:t>
        <a:bodyPr/>
        <a:lstStyle/>
        <a:p>
          <a:r>
            <a:rPr lang="es-MX" sz="1600" b="1" dirty="0" smtClean="0">
              <a:solidFill>
                <a:schemeClr val="bg1"/>
              </a:solidFill>
              <a:latin typeface="Constantia" panose="02030602050306030303" pitchFamily="18" charset="0"/>
            </a:rPr>
            <a:t>Indican los elementos indispensables para que se de el “acto jurídico”</a:t>
          </a:r>
          <a:endParaRPr lang="es-MX" sz="16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338ADBC8-04B6-45F4-9D7D-AEC2FDFB4E0E}" type="parTrans" cxnId="{1365C36F-85D1-4CEE-B9B9-F95FBFCE0603}">
      <dgm:prSet/>
      <dgm:spPr/>
      <dgm:t>
        <a:bodyPr/>
        <a:lstStyle/>
        <a:p>
          <a:endParaRPr lang="es-MX"/>
        </a:p>
      </dgm:t>
    </dgm:pt>
    <dgm:pt modelId="{90B49F34-9A34-474C-B407-0DB2F0E7F3E8}" type="sibTrans" cxnId="{1365C36F-85D1-4CEE-B9B9-F95FBFCE0603}">
      <dgm:prSet/>
      <dgm:spPr/>
      <dgm:t>
        <a:bodyPr/>
        <a:lstStyle/>
        <a:p>
          <a:endParaRPr lang="es-MX"/>
        </a:p>
      </dgm:t>
    </dgm:pt>
    <dgm:pt modelId="{DC1D3AAF-437E-45EA-9B77-BBADBB6AA289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Matrimonio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67EAA7CE-48F3-43AA-B464-8C0FFC244FA4}" type="parTrans" cxnId="{7C89901C-4BC9-4DB5-A3C9-83EACBF79E8A}">
      <dgm:prSet/>
      <dgm:spPr/>
      <dgm:t>
        <a:bodyPr/>
        <a:lstStyle/>
        <a:p>
          <a:endParaRPr lang="es-MX"/>
        </a:p>
      </dgm:t>
    </dgm:pt>
    <dgm:pt modelId="{BEFE4633-98C7-4FFF-8FDB-6679803BCCB0}" type="sibTrans" cxnId="{7C89901C-4BC9-4DB5-A3C9-83EACBF79E8A}">
      <dgm:prSet/>
      <dgm:spPr/>
      <dgm:t>
        <a:bodyPr/>
        <a:lstStyle/>
        <a:p>
          <a:endParaRPr lang="es-MX"/>
        </a:p>
      </dgm:t>
    </dgm:pt>
    <dgm:pt modelId="{8922B456-98DA-44FB-B212-B305393A02FE}">
      <dgm:prSet phldrT="[Texto]" custT="1"/>
      <dgm:spPr/>
      <dgm:t>
        <a:bodyPr/>
        <a:lstStyle/>
        <a:p>
          <a:pPr algn="l"/>
          <a:r>
            <a:rPr lang="es-MX" sz="1200" b="1" dirty="0" smtClean="0">
              <a:solidFill>
                <a:schemeClr val="bg1"/>
              </a:solidFill>
              <a:latin typeface="Constantia" panose="02030602050306030303" pitchFamily="18" charset="0"/>
            </a:rPr>
            <a:t>Código Civil</a:t>
          </a:r>
        </a:p>
        <a:p>
          <a:pPr algn="l"/>
          <a:r>
            <a:rPr lang="es-MX" sz="1200" b="1" dirty="0" smtClean="0">
              <a:solidFill>
                <a:schemeClr val="bg1"/>
              </a:solidFill>
              <a:latin typeface="Constantia" panose="02030602050306030303" pitchFamily="18" charset="0"/>
            </a:rPr>
            <a:t>Código Penal</a:t>
          </a:r>
        </a:p>
        <a:p>
          <a:pPr algn="l"/>
          <a:r>
            <a:rPr lang="es-MX" sz="1200" b="1" u="sng" dirty="0" smtClean="0">
              <a:solidFill>
                <a:schemeClr val="bg1"/>
              </a:solidFill>
              <a:latin typeface="Constantia" panose="02030602050306030303" pitchFamily="18" charset="0"/>
            </a:rPr>
            <a:t>Código de Comercio Código Fiscal</a:t>
          </a:r>
        </a:p>
        <a:p>
          <a:pPr algn="l"/>
          <a:r>
            <a:rPr lang="es-MX" sz="1200" b="1" u="sng" dirty="0" smtClean="0">
              <a:solidFill>
                <a:schemeClr val="bg1"/>
              </a:solidFill>
              <a:latin typeface="Constantia" panose="02030602050306030303" pitchFamily="18" charset="0"/>
            </a:rPr>
            <a:t>Ley Federal del Trabajo</a:t>
          </a:r>
        </a:p>
        <a:p>
          <a:pPr algn="l"/>
          <a:r>
            <a:rPr lang="es-MX" sz="1200" b="1" u="sng" dirty="0" smtClean="0">
              <a:solidFill>
                <a:schemeClr val="bg1"/>
              </a:solidFill>
              <a:latin typeface="Constantia" panose="02030602050306030303" pitchFamily="18" charset="0"/>
            </a:rPr>
            <a:t>Ley  Agraria </a:t>
          </a:r>
          <a:endParaRPr lang="es-MX" sz="1200" b="1" u="sng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39B7B1A0-9152-4842-97E6-1871FE065F0F}" type="parTrans" cxnId="{10F6AD5E-5C75-4CE2-A505-CBEA9C4E43CA}">
      <dgm:prSet/>
      <dgm:spPr/>
      <dgm:t>
        <a:bodyPr/>
        <a:lstStyle/>
        <a:p>
          <a:endParaRPr lang="es-MX"/>
        </a:p>
      </dgm:t>
    </dgm:pt>
    <dgm:pt modelId="{3E0FFD8F-0F9D-4B93-82F0-1CE7B0ADEDEC}" type="sibTrans" cxnId="{10F6AD5E-5C75-4CE2-A505-CBEA9C4E43CA}">
      <dgm:prSet/>
      <dgm:spPr/>
      <dgm:t>
        <a:bodyPr/>
        <a:lstStyle/>
        <a:p>
          <a:endParaRPr lang="es-MX"/>
        </a:p>
      </dgm:t>
    </dgm:pt>
    <dgm:pt modelId="{D03AFB7F-CF1E-47A0-A123-D0C8E7DD2C8F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ACLARACIÓN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1DF9DB7C-79A3-4727-8FF0-A753ABA483B0}" type="parTrans" cxnId="{7B2EB1FA-3324-494D-A56C-50B52EB9F559}">
      <dgm:prSet/>
      <dgm:spPr/>
      <dgm:t>
        <a:bodyPr/>
        <a:lstStyle/>
        <a:p>
          <a:endParaRPr lang="es-MX"/>
        </a:p>
      </dgm:t>
    </dgm:pt>
    <dgm:pt modelId="{0219F2C5-04D6-4377-ABD6-39CBCF674121}" type="sibTrans" cxnId="{7B2EB1FA-3324-494D-A56C-50B52EB9F559}">
      <dgm:prSet/>
      <dgm:spPr/>
      <dgm:t>
        <a:bodyPr/>
        <a:lstStyle/>
        <a:p>
          <a:endParaRPr lang="es-MX"/>
        </a:p>
      </dgm:t>
    </dgm:pt>
    <dgm:pt modelId="{ABC0C00B-F4EA-4485-8BAE-B58EDC9AA4E3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bg1"/>
              </a:solidFill>
              <a:latin typeface="Constantia" panose="02030602050306030303" pitchFamily="18" charset="0"/>
            </a:rPr>
            <a:t>Manifestación de la voluntad que crea derechos y obligaciones</a:t>
          </a:r>
          <a:endParaRPr lang="es-MX" sz="1400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24E8FE27-E855-4BAC-8024-14B66515E511}" type="parTrans" cxnId="{B94A593B-6ECA-4860-8B9A-4A439BC09647}">
      <dgm:prSet/>
      <dgm:spPr/>
      <dgm:t>
        <a:bodyPr/>
        <a:lstStyle/>
        <a:p>
          <a:endParaRPr lang="es-MX"/>
        </a:p>
      </dgm:t>
    </dgm:pt>
    <dgm:pt modelId="{24C70547-6ED2-4CD9-BEBC-52297B7C55A3}" type="sibTrans" cxnId="{B94A593B-6ECA-4860-8B9A-4A439BC09647}">
      <dgm:prSet/>
      <dgm:spPr/>
      <dgm:t>
        <a:bodyPr/>
        <a:lstStyle/>
        <a:p>
          <a:endParaRPr lang="es-MX"/>
        </a:p>
      </dgm:t>
    </dgm:pt>
    <dgm:pt modelId="{85C847E7-625B-4258-9BBC-1337F551A171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Homicidio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E16649FC-BC80-4307-B471-C91B56037D3C}" type="parTrans" cxnId="{1020AD22-516C-4836-A621-49AA3FCF3E07}">
      <dgm:prSet/>
      <dgm:spPr/>
      <dgm:t>
        <a:bodyPr/>
        <a:lstStyle/>
        <a:p>
          <a:endParaRPr lang="es-MX"/>
        </a:p>
      </dgm:t>
    </dgm:pt>
    <dgm:pt modelId="{F4F97412-63C7-4252-97A8-0C78DD02ABE5}" type="sibTrans" cxnId="{1020AD22-516C-4836-A621-49AA3FCF3E07}">
      <dgm:prSet/>
      <dgm:spPr/>
      <dgm:t>
        <a:bodyPr/>
        <a:lstStyle/>
        <a:p>
          <a:endParaRPr lang="es-MX"/>
        </a:p>
      </dgm:t>
    </dgm:pt>
    <dgm:pt modelId="{23E6E609-7BD5-4113-AF7B-11652A04BC4D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Contrato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3EF95E85-01F2-445F-9A4F-C633595CB31F}" type="parTrans" cxnId="{CA6B7CAB-3131-4F28-B9CC-34D6A5F173CD}">
      <dgm:prSet/>
      <dgm:spPr/>
      <dgm:t>
        <a:bodyPr/>
        <a:lstStyle/>
        <a:p>
          <a:endParaRPr lang="es-MX"/>
        </a:p>
      </dgm:t>
    </dgm:pt>
    <dgm:pt modelId="{923DCF35-1B80-4CEA-AC46-D700F5D3761E}" type="sibTrans" cxnId="{CA6B7CAB-3131-4F28-B9CC-34D6A5F173CD}">
      <dgm:prSet/>
      <dgm:spPr/>
      <dgm:t>
        <a:bodyPr/>
        <a:lstStyle/>
        <a:p>
          <a:endParaRPr lang="es-MX"/>
        </a:p>
      </dgm:t>
    </dgm:pt>
    <dgm:pt modelId="{716F9F66-E4CA-457D-A929-F26162A0ACAF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Testamento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F34927BB-3162-44F7-999A-F6D697CDF525}" type="parTrans" cxnId="{EA0F2481-FE41-4928-8858-4D3C38631AE5}">
      <dgm:prSet/>
      <dgm:spPr/>
      <dgm:t>
        <a:bodyPr/>
        <a:lstStyle/>
        <a:p>
          <a:endParaRPr lang="es-MX"/>
        </a:p>
      </dgm:t>
    </dgm:pt>
    <dgm:pt modelId="{FABA3CF3-A399-4054-826D-DC0BB64998E8}" type="sibTrans" cxnId="{EA0F2481-FE41-4928-8858-4D3C38631AE5}">
      <dgm:prSet/>
      <dgm:spPr/>
      <dgm:t>
        <a:bodyPr/>
        <a:lstStyle/>
        <a:p>
          <a:endParaRPr lang="es-MX"/>
        </a:p>
      </dgm:t>
    </dgm:pt>
    <dgm:pt modelId="{15358E32-E9A6-4AF0-88AA-1C9CE0A82CA9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Trata de personas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96E19316-11FA-404C-95F3-88C8FCF2025A}" type="parTrans" cxnId="{17CA497A-67FF-47F9-BD2F-FC00626A9B89}">
      <dgm:prSet/>
      <dgm:spPr/>
      <dgm:t>
        <a:bodyPr/>
        <a:lstStyle/>
        <a:p>
          <a:endParaRPr lang="es-MX"/>
        </a:p>
      </dgm:t>
    </dgm:pt>
    <dgm:pt modelId="{D1138FBA-B097-4387-BCF9-6620664407D8}" type="sibTrans" cxnId="{17CA497A-67FF-47F9-BD2F-FC00626A9B89}">
      <dgm:prSet/>
      <dgm:spPr/>
      <dgm:t>
        <a:bodyPr/>
        <a:lstStyle/>
        <a:p>
          <a:endParaRPr lang="es-MX"/>
        </a:p>
      </dgm:t>
    </dgm:pt>
    <dgm:pt modelId="{0D6343EC-7A8C-47BA-A3F0-E8EFD49F0CBD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Existen leyes sustantivas que contienen la parte procesal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CEAEC748-E047-46B9-8D1D-4FFED35AD72D}" type="parTrans" cxnId="{9844762D-6710-48BA-AC07-811CEF3E48E2}">
      <dgm:prSet/>
      <dgm:spPr/>
      <dgm:t>
        <a:bodyPr/>
        <a:lstStyle/>
        <a:p>
          <a:endParaRPr lang="es-MX"/>
        </a:p>
      </dgm:t>
    </dgm:pt>
    <dgm:pt modelId="{BB2E53D3-F14C-42CF-AA20-857F5D12699A}" type="sibTrans" cxnId="{9844762D-6710-48BA-AC07-811CEF3E48E2}">
      <dgm:prSet/>
      <dgm:spPr/>
      <dgm:t>
        <a:bodyPr/>
        <a:lstStyle/>
        <a:p>
          <a:endParaRPr lang="es-MX"/>
        </a:p>
      </dgm:t>
    </dgm:pt>
    <dgm:pt modelId="{52337D1D-A74E-4F1E-8A29-6995A700D94B}" type="pres">
      <dgm:prSet presAssocID="{AE04D057-073A-4236-87F2-0D3C6EB1731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1E4039E-C661-4742-A54F-5B7EF5FC7A13}" type="pres">
      <dgm:prSet presAssocID="{C955A367-039B-4461-8AD4-9CA7DB63448D}" presName="composite" presStyleCnt="0"/>
      <dgm:spPr/>
    </dgm:pt>
    <dgm:pt modelId="{6533AF1F-0DAF-46AC-8A10-E50C7DEFBA7B}" type="pres">
      <dgm:prSet presAssocID="{C955A367-039B-4461-8AD4-9CA7DB63448D}" presName="bentUpArrow1" presStyleLbl="alignImgPlace1" presStyleIdx="0" presStyleCnt="2"/>
      <dgm:spPr/>
    </dgm:pt>
    <dgm:pt modelId="{0FF81492-404E-454A-9302-4FC282B352A4}" type="pres">
      <dgm:prSet presAssocID="{C955A367-039B-4461-8AD4-9CA7DB63448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B10ED8-9BA6-492A-9D66-FAD0F63FA817}" type="pres">
      <dgm:prSet presAssocID="{C955A367-039B-4461-8AD4-9CA7DB63448D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0E35D8-FBFD-4DEF-A424-2EB8CA0208B0}" type="pres">
      <dgm:prSet presAssocID="{8AE52D08-BF1C-40A2-A82A-903083CA15A8}" presName="sibTrans" presStyleCnt="0"/>
      <dgm:spPr/>
    </dgm:pt>
    <dgm:pt modelId="{9C5E2C0E-ECE5-4F53-A43C-36809C557008}" type="pres">
      <dgm:prSet presAssocID="{9C73AD66-4ADD-4F2A-B64D-2D14B09AD263}" presName="composite" presStyleCnt="0"/>
      <dgm:spPr/>
    </dgm:pt>
    <dgm:pt modelId="{F8F3E5A9-0999-48CD-871D-FD061F5142CF}" type="pres">
      <dgm:prSet presAssocID="{9C73AD66-4ADD-4F2A-B64D-2D14B09AD263}" presName="bentUpArrow1" presStyleLbl="alignImgPlace1" presStyleIdx="1" presStyleCnt="2"/>
      <dgm:spPr/>
    </dgm:pt>
    <dgm:pt modelId="{F1301E33-6DC4-4654-898D-80AA83C49DDE}" type="pres">
      <dgm:prSet presAssocID="{9C73AD66-4ADD-4F2A-B64D-2D14B09AD263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812CCC-4A8E-4551-865A-1F064675DA09}" type="pres">
      <dgm:prSet presAssocID="{9C73AD66-4ADD-4F2A-B64D-2D14B09AD263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9682A9-CBA6-4653-8D89-A0410D4F58A0}" type="pres">
      <dgm:prSet presAssocID="{90B49F34-9A34-474C-B407-0DB2F0E7F3E8}" presName="sibTrans" presStyleCnt="0"/>
      <dgm:spPr/>
    </dgm:pt>
    <dgm:pt modelId="{C6433B88-DAC1-4BCC-89DF-F4DA5C99DC2B}" type="pres">
      <dgm:prSet presAssocID="{8922B456-98DA-44FB-B212-B305393A02FE}" presName="composite" presStyleCnt="0"/>
      <dgm:spPr/>
    </dgm:pt>
    <dgm:pt modelId="{A36A25FB-F305-4E23-B7BB-6B2B451E07B7}" type="pres">
      <dgm:prSet presAssocID="{8922B456-98DA-44FB-B212-B305393A02FE}" presName="ParentText" presStyleLbl="node1" presStyleIdx="2" presStyleCnt="3" custLinFactNeighborX="-174" custLinFactNeighborY="34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8EAA2B-E266-40F4-A744-BD2F73DD8823}" type="pres">
      <dgm:prSet presAssocID="{8922B456-98DA-44FB-B212-B305393A02FE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D6B1036-A10E-4269-88D0-1FE3D37D97CC}" type="presOf" srcId="{8922B456-98DA-44FB-B212-B305393A02FE}" destId="{A36A25FB-F305-4E23-B7BB-6B2B451E07B7}" srcOrd="0" destOrd="0" presId="urn:microsoft.com/office/officeart/2005/8/layout/StepDownProcess"/>
    <dgm:cxn modelId="{1365C36F-85D1-4CEE-B9B9-F95FBFCE0603}" srcId="{AE04D057-073A-4236-87F2-0D3C6EB1731E}" destId="{9C73AD66-4ADD-4F2A-B64D-2D14B09AD263}" srcOrd="1" destOrd="0" parTransId="{338ADBC8-04B6-45F4-9D7D-AEC2FDFB4E0E}" sibTransId="{90B49F34-9A34-474C-B407-0DB2F0E7F3E8}"/>
    <dgm:cxn modelId="{9844762D-6710-48BA-AC07-811CEF3E48E2}" srcId="{8922B456-98DA-44FB-B212-B305393A02FE}" destId="{0D6343EC-7A8C-47BA-A3F0-E8EFD49F0CBD}" srcOrd="1" destOrd="0" parTransId="{CEAEC748-E047-46B9-8D1D-4FFED35AD72D}" sibTransId="{BB2E53D3-F14C-42CF-AA20-857F5D12699A}"/>
    <dgm:cxn modelId="{1ED19749-5ADD-491C-B1A9-BD668F2A1930}" srcId="{C955A367-039B-4461-8AD4-9CA7DB63448D}" destId="{4DCAD2BE-E5F2-4B29-A25F-9213744B9382}" srcOrd="0" destOrd="0" parTransId="{1CACBF0D-7D63-47D0-9693-CE087257D6C9}" sibTransId="{B7D8AEE8-B98F-4F4B-8F3F-CAFE5B6B8D39}"/>
    <dgm:cxn modelId="{F527BCE2-3502-455F-A8D4-345A935ADDE0}" type="presOf" srcId="{9C73AD66-4ADD-4F2A-B64D-2D14B09AD263}" destId="{F1301E33-6DC4-4654-898D-80AA83C49DDE}" srcOrd="0" destOrd="0" presId="urn:microsoft.com/office/officeart/2005/8/layout/StepDownProcess"/>
    <dgm:cxn modelId="{CA6B7CAB-3131-4F28-B9CC-34D6A5F173CD}" srcId="{9C73AD66-4ADD-4F2A-B64D-2D14B09AD263}" destId="{23E6E609-7BD5-4113-AF7B-11652A04BC4D}" srcOrd="2" destOrd="0" parTransId="{3EF95E85-01F2-445F-9A4F-C633595CB31F}" sibTransId="{923DCF35-1B80-4CEA-AC46-D700F5D3761E}"/>
    <dgm:cxn modelId="{37D1A9EF-F17D-4EE1-9619-2E73F16B49C7}" type="presOf" srcId="{DC1D3AAF-437E-45EA-9B77-BBADBB6AA289}" destId="{E6812CCC-4A8E-4551-865A-1F064675DA09}" srcOrd="0" destOrd="0" presId="urn:microsoft.com/office/officeart/2005/8/layout/StepDownProcess"/>
    <dgm:cxn modelId="{1020AD22-516C-4836-A621-49AA3FCF3E07}" srcId="{9C73AD66-4ADD-4F2A-B64D-2D14B09AD263}" destId="{85C847E7-625B-4258-9BBC-1337F551A171}" srcOrd="1" destOrd="0" parTransId="{E16649FC-BC80-4307-B471-C91B56037D3C}" sibTransId="{F4F97412-63C7-4252-97A8-0C78DD02ABE5}"/>
    <dgm:cxn modelId="{74926C94-EFE5-4EF9-B034-582968787826}" type="presOf" srcId="{15358E32-E9A6-4AF0-88AA-1C9CE0A82CA9}" destId="{E6812CCC-4A8E-4551-865A-1F064675DA09}" srcOrd="0" destOrd="4" presId="urn:microsoft.com/office/officeart/2005/8/layout/StepDownProcess"/>
    <dgm:cxn modelId="{76A6AA50-5EA2-4479-904E-F4698B2E6FB9}" type="presOf" srcId="{D03AFB7F-CF1E-47A0-A123-D0C8E7DD2C8F}" destId="{358EAA2B-E266-40F4-A744-BD2F73DD8823}" srcOrd="0" destOrd="0" presId="urn:microsoft.com/office/officeart/2005/8/layout/StepDownProcess"/>
    <dgm:cxn modelId="{7C89901C-4BC9-4DB5-A3C9-83EACBF79E8A}" srcId="{9C73AD66-4ADD-4F2A-B64D-2D14B09AD263}" destId="{DC1D3AAF-437E-45EA-9B77-BBADBB6AA289}" srcOrd="0" destOrd="0" parTransId="{67EAA7CE-48F3-43AA-B464-8C0FFC244FA4}" sibTransId="{BEFE4633-98C7-4FFF-8FDB-6679803BCCB0}"/>
    <dgm:cxn modelId="{4F07A399-5DE6-4221-9C2B-269B12DFDB9E}" type="presOf" srcId="{AE04D057-073A-4236-87F2-0D3C6EB1731E}" destId="{52337D1D-A74E-4F1E-8A29-6995A700D94B}" srcOrd="0" destOrd="0" presId="urn:microsoft.com/office/officeart/2005/8/layout/StepDownProcess"/>
    <dgm:cxn modelId="{FD444A72-1587-4AC2-ADE8-CB3C184E60D5}" type="presOf" srcId="{C955A367-039B-4461-8AD4-9CA7DB63448D}" destId="{0FF81492-404E-454A-9302-4FC282B352A4}" srcOrd="0" destOrd="0" presId="urn:microsoft.com/office/officeart/2005/8/layout/StepDownProcess"/>
    <dgm:cxn modelId="{17CA497A-67FF-47F9-BD2F-FC00626A9B89}" srcId="{9C73AD66-4ADD-4F2A-B64D-2D14B09AD263}" destId="{15358E32-E9A6-4AF0-88AA-1C9CE0A82CA9}" srcOrd="4" destOrd="0" parTransId="{96E19316-11FA-404C-95F3-88C8FCF2025A}" sibTransId="{D1138FBA-B097-4387-BCF9-6620664407D8}"/>
    <dgm:cxn modelId="{7B2EB1FA-3324-494D-A56C-50B52EB9F559}" srcId="{8922B456-98DA-44FB-B212-B305393A02FE}" destId="{D03AFB7F-CF1E-47A0-A123-D0C8E7DD2C8F}" srcOrd="0" destOrd="0" parTransId="{1DF9DB7C-79A3-4727-8FF0-A753ABA483B0}" sibTransId="{0219F2C5-04D6-4377-ABD6-39CBCF674121}"/>
    <dgm:cxn modelId="{4F5AB8D8-8925-4EF8-8048-ECF5CAD06ABC}" type="presOf" srcId="{4DCAD2BE-E5F2-4B29-A25F-9213744B9382}" destId="{1CB10ED8-9BA6-492A-9D66-FAD0F63FA817}" srcOrd="0" destOrd="0" presId="urn:microsoft.com/office/officeart/2005/8/layout/StepDownProcess"/>
    <dgm:cxn modelId="{8800C230-F5A0-4A9B-A7C9-5A8AA08ED42D}" type="presOf" srcId="{0D6343EC-7A8C-47BA-A3F0-E8EFD49F0CBD}" destId="{358EAA2B-E266-40F4-A744-BD2F73DD8823}" srcOrd="0" destOrd="1" presId="urn:microsoft.com/office/officeart/2005/8/layout/StepDownProcess"/>
    <dgm:cxn modelId="{E1452099-1990-44CC-8DBB-82E3B663BAA3}" srcId="{AE04D057-073A-4236-87F2-0D3C6EB1731E}" destId="{C955A367-039B-4461-8AD4-9CA7DB63448D}" srcOrd="0" destOrd="0" parTransId="{9182114D-DEB8-4623-8CB5-FFE953E0EB61}" sibTransId="{8AE52D08-BF1C-40A2-A82A-903083CA15A8}"/>
    <dgm:cxn modelId="{10F6AD5E-5C75-4CE2-A505-CBEA9C4E43CA}" srcId="{AE04D057-073A-4236-87F2-0D3C6EB1731E}" destId="{8922B456-98DA-44FB-B212-B305393A02FE}" srcOrd="2" destOrd="0" parTransId="{39B7B1A0-9152-4842-97E6-1871FE065F0F}" sibTransId="{3E0FFD8F-0F9D-4B93-82F0-1CE7B0ADEDEC}"/>
    <dgm:cxn modelId="{CB55541D-C15A-428F-A55D-0A0DBFFC3A12}" type="presOf" srcId="{716F9F66-E4CA-457D-A929-F26162A0ACAF}" destId="{E6812CCC-4A8E-4551-865A-1F064675DA09}" srcOrd="0" destOrd="3" presId="urn:microsoft.com/office/officeart/2005/8/layout/StepDownProcess"/>
    <dgm:cxn modelId="{CD243E74-D80B-4283-AD10-BB32C0958263}" type="presOf" srcId="{23E6E609-7BD5-4113-AF7B-11652A04BC4D}" destId="{E6812CCC-4A8E-4551-865A-1F064675DA09}" srcOrd="0" destOrd="2" presId="urn:microsoft.com/office/officeart/2005/8/layout/StepDownProcess"/>
    <dgm:cxn modelId="{6A47F231-8F50-4EF7-B2F3-A57C5AF6B331}" type="presOf" srcId="{ABC0C00B-F4EA-4485-8BAE-B58EDC9AA4E3}" destId="{1CB10ED8-9BA6-492A-9D66-FAD0F63FA817}" srcOrd="0" destOrd="1" presId="urn:microsoft.com/office/officeart/2005/8/layout/StepDownProcess"/>
    <dgm:cxn modelId="{B94A593B-6ECA-4860-8B9A-4A439BC09647}" srcId="{C955A367-039B-4461-8AD4-9CA7DB63448D}" destId="{ABC0C00B-F4EA-4485-8BAE-B58EDC9AA4E3}" srcOrd="1" destOrd="0" parTransId="{24E8FE27-E855-4BAC-8024-14B66515E511}" sibTransId="{24C70547-6ED2-4CD9-BEBC-52297B7C55A3}"/>
    <dgm:cxn modelId="{EA0F2481-FE41-4928-8858-4D3C38631AE5}" srcId="{9C73AD66-4ADD-4F2A-B64D-2D14B09AD263}" destId="{716F9F66-E4CA-457D-A929-F26162A0ACAF}" srcOrd="3" destOrd="0" parTransId="{F34927BB-3162-44F7-999A-F6D697CDF525}" sibTransId="{FABA3CF3-A399-4054-826D-DC0BB64998E8}"/>
    <dgm:cxn modelId="{26DFAD4E-557E-40B4-8164-42EF08775647}" type="presOf" srcId="{85C847E7-625B-4258-9BBC-1337F551A171}" destId="{E6812CCC-4A8E-4551-865A-1F064675DA09}" srcOrd="0" destOrd="1" presId="urn:microsoft.com/office/officeart/2005/8/layout/StepDownProcess"/>
    <dgm:cxn modelId="{BA22D14D-0C9A-46FE-BC18-24C80DC6207C}" type="presParOf" srcId="{52337D1D-A74E-4F1E-8A29-6995A700D94B}" destId="{D1E4039E-C661-4742-A54F-5B7EF5FC7A13}" srcOrd="0" destOrd="0" presId="urn:microsoft.com/office/officeart/2005/8/layout/StepDownProcess"/>
    <dgm:cxn modelId="{ED343DAD-CEC1-4A40-B8D0-0B3238EF529A}" type="presParOf" srcId="{D1E4039E-C661-4742-A54F-5B7EF5FC7A13}" destId="{6533AF1F-0DAF-46AC-8A10-E50C7DEFBA7B}" srcOrd="0" destOrd="0" presId="urn:microsoft.com/office/officeart/2005/8/layout/StepDownProcess"/>
    <dgm:cxn modelId="{D8E5FCA1-141D-44D4-B314-E07936B909BF}" type="presParOf" srcId="{D1E4039E-C661-4742-A54F-5B7EF5FC7A13}" destId="{0FF81492-404E-454A-9302-4FC282B352A4}" srcOrd="1" destOrd="0" presId="urn:microsoft.com/office/officeart/2005/8/layout/StepDownProcess"/>
    <dgm:cxn modelId="{C4E2AB45-CF00-49F2-8C93-337E0C22BFEE}" type="presParOf" srcId="{D1E4039E-C661-4742-A54F-5B7EF5FC7A13}" destId="{1CB10ED8-9BA6-492A-9D66-FAD0F63FA817}" srcOrd="2" destOrd="0" presId="urn:microsoft.com/office/officeart/2005/8/layout/StepDownProcess"/>
    <dgm:cxn modelId="{68821C54-D714-4B1B-914A-A9D81B399E95}" type="presParOf" srcId="{52337D1D-A74E-4F1E-8A29-6995A700D94B}" destId="{6E0E35D8-FBFD-4DEF-A424-2EB8CA0208B0}" srcOrd="1" destOrd="0" presId="urn:microsoft.com/office/officeart/2005/8/layout/StepDownProcess"/>
    <dgm:cxn modelId="{D04EE089-AC0F-446D-B271-4EACCA4299D3}" type="presParOf" srcId="{52337D1D-A74E-4F1E-8A29-6995A700D94B}" destId="{9C5E2C0E-ECE5-4F53-A43C-36809C557008}" srcOrd="2" destOrd="0" presId="urn:microsoft.com/office/officeart/2005/8/layout/StepDownProcess"/>
    <dgm:cxn modelId="{182C3F03-0175-414C-AA16-50EFE190E3A5}" type="presParOf" srcId="{9C5E2C0E-ECE5-4F53-A43C-36809C557008}" destId="{F8F3E5A9-0999-48CD-871D-FD061F5142CF}" srcOrd="0" destOrd="0" presId="urn:microsoft.com/office/officeart/2005/8/layout/StepDownProcess"/>
    <dgm:cxn modelId="{4C7B4797-BDBB-4DE4-A44F-BC5383E40EEB}" type="presParOf" srcId="{9C5E2C0E-ECE5-4F53-A43C-36809C557008}" destId="{F1301E33-6DC4-4654-898D-80AA83C49DDE}" srcOrd="1" destOrd="0" presId="urn:microsoft.com/office/officeart/2005/8/layout/StepDownProcess"/>
    <dgm:cxn modelId="{6E208F7B-BBA0-4F66-88D2-8261130B23BE}" type="presParOf" srcId="{9C5E2C0E-ECE5-4F53-A43C-36809C557008}" destId="{E6812CCC-4A8E-4551-865A-1F064675DA09}" srcOrd="2" destOrd="0" presId="urn:microsoft.com/office/officeart/2005/8/layout/StepDownProcess"/>
    <dgm:cxn modelId="{D9EC4F17-A7D8-48E4-A1CE-BF19D297B4F9}" type="presParOf" srcId="{52337D1D-A74E-4F1E-8A29-6995A700D94B}" destId="{439682A9-CBA6-4653-8D89-A0410D4F58A0}" srcOrd="3" destOrd="0" presId="urn:microsoft.com/office/officeart/2005/8/layout/StepDownProcess"/>
    <dgm:cxn modelId="{C94DB599-79AE-45B7-8015-E163817FB565}" type="presParOf" srcId="{52337D1D-A74E-4F1E-8A29-6995A700D94B}" destId="{C6433B88-DAC1-4BCC-89DF-F4DA5C99DC2B}" srcOrd="4" destOrd="0" presId="urn:microsoft.com/office/officeart/2005/8/layout/StepDownProcess"/>
    <dgm:cxn modelId="{AC504841-1D4B-4583-B2BC-06FC5BB98EAF}" type="presParOf" srcId="{C6433B88-DAC1-4BCC-89DF-F4DA5C99DC2B}" destId="{A36A25FB-F305-4E23-B7BB-6B2B451E07B7}" srcOrd="0" destOrd="0" presId="urn:microsoft.com/office/officeart/2005/8/layout/StepDownProcess"/>
    <dgm:cxn modelId="{C6FBDCB4-3127-4DAB-A9A8-69B02741E4D1}" type="presParOf" srcId="{C6433B88-DAC1-4BCC-89DF-F4DA5C99DC2B}" destId="{358EAA2B-E266-40F4-A744-BD2F73DD8823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271F9C2-3765-4822-A54B-60F7D3488455}" type="doc">
      <dgm:prSet loTypeId="urn:microsoft.com/office/officeart/2005/8/layout/gear1" loCatId="process" qsTypeId="urn:microsoft.com/office/officeart/2005/8/quickstyle/simple1" qsCatId="simple" csTypeId="urn:microsoft.com/office/officeart/2005/8/colors/accent3_5" csCatId="accent3" phldr="1"/>
      <dgm:spPr/>
    </dgm:pt>
    <dgm:pt modelId="{1D774EC9-FC22-47A4-9196-357597FA2E9B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Código de Procedimientos Civiles</a:t>
          </a:r>
        </a:p>
        <a:p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Código Nacional de Procedimientos Penales</a:t>
          </a:r>
        </a:p>
        <a:p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Ley  de Concurso Mercantil</a:t>
          </a:r>
        </a:p>
        <a:p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Ley de Amparo</a:t>
          </a:r>
          <a:endParaRPr lang="es-MX" sz="1400" b="1" dirty="0">
            <a:solidFill>
              <a:schemeClr val="bg1"/>
            </a:solidFill>
            <a:latin typeface="Constantia" pitchFamily="18" charset="0"/>
          </a:endParaRPr>
        </a:p>
      </dgm:t>
    </dgm:pt>
    <dgm:pt modelId="{95539DDA-5ED2-40A2-AEF2-CDD7CBD2D72C}" type="parTrans" cxnId="{633495F1-1368-4BFD-B2EE-A4111CBA541C}">
      <dgm:prSet/>
      <dgm:spPr/>
      <dgm:t>
        <a:bodyPr/>
        <a:lstStyle/>
        <a:p>
          <a:endParaRPr lang="es-MX"/>
        </a:p>
      </dgm:t>
    </dgm:pt>
    <dgm:pt modelId="{23CEB739-541B-4C83-9F7A-BB2166321CEE}" type="sibTrans" cxnId="{633495F1-1368-4BFD-B2EE-A4111CBA541C}">
      <dgm:prSet/>
      <dgm:spPr/>
      <dgm:t>
        <a:bodyPr/>
        <a:lstStyle/>
        <a:p>
          <a:endParaRPr lang="es-MX"/>
        </a:p>
      </dgm:t>
    </dgm:pt>
    <dgm:pt modelId="{43E3E45A-E60F-4010-8531-6AE2DF1C3329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Indican ante que autoridad se debe ejercitar la acción, tipo de procedimiento, integración y competencia del órgano jurisdiccional</a:t>
          </a:r>
          <a:endParaRPr lang="es-MX" sz="1400" b="1" dirty="0">
            <a:solidFill>
              <a:schemeClr val="bg1"/>
            </a:solidFill>
            <a:latin typeface="Constantia" pitchFamily="18" charset="0"/>
          </a:endParaRPr>
        </a:p>
      </dgm:t>
    </dgm:pt>
    <dgm:pt modelId="{0D8BDBAB-F4EE-4716-AB4B-48940D3C1DAA}" type="parTrans" cxnId="{CCC26ABB-6884-4FA2-918E-9008EFB0485D}">
      <dgm:prSet/>
      <dgm:spPr/>
      <dgm:t>
        <a:bodyPr/>
        <a:lstStyle/>
        <a:p>
          <a:endParaRPr lang="es-MX"/>
        </a:p>
      </dgm:t>
    </dgm:pt>
    <dgm:pt modelId="{A6D325EF-C040-4B30-9C8F-5629937A9C93}" type="sibTrans" cxnId="{CCC26ABB-6884-4FA2-918E-9008EFB0485D}">
      <dgm:prSet/>
      <dgm:spPr/>
      <dgm:t>
        <a:bodyPr/>
        <a:lstStyle/>
        <a:p>
          <a:endParaRPr lang="es-MX"/>
        </a:p>
      </dgm:t>
    </dgm:pt>
    <dgm:pt modelId="{6A8E827F-DB3F-4578-B0BD-390DBDF7B932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itchFamily="18" charset="0"/>
            </a:rPr>
            <a:t>Prescriben las condiciones y los procedimientos a seguir en un juicio.</a:t>
          </a:r>
          <a:endParaRPr lang="es-MX" sz="1400" b="1" dirty="0">
            <a:solidFill>
              <a:schemeClr val="bg1"/>
            </a:solidFill>
            <a:latin typeface="Constantia" pitchFamily="18" charset="0"/>
          </a:endParaRPr>
        </a:p>
      </dgm:t>
    </dgm:pt>
    <dgm:pt modelId="{E44D618A-77E2-4869-B58E-1C691F55CC2F}" type="parTrans" cxnId="{AF93C59C-2C02-4336-9AEE-1080E0434CD8}">
      <dgm:prSet/>
      <dgm:spPr/>
      <dgm:t>
        <a:bodyPr/>
        <a:lstStyle/>
        <a:p>
          <a:endParaRPr lang="es-MX"/>
        </a:p>
      </dgm:t>
    </dgm:pt>
    <dgm:pt modelId="{EF0E1CFF-0D5B-41A0-9F0D-6B3FDFC03E7B}" type="sibTrans" cxnId="{AF93C59C-2C02-4336-9AEE-1080E0434CD8}">
      <dgm:prSet/>
      <dgm:spPr/>
      <dgm:t>
        <a:bodyPr/>
        <a:lstStyle/>
        <a:p>
          <a:endParaRPr lang="es-MX"/>
        </a:p>
      </dgm:t>
    </dgm:pt>
    <dgm:pt modelId="{8DA5CBE9-7B75-4B35-AB74-EE6583908EB2}" type="pres">
      <dgm:prSet presAssocID="{9271F9C2-3765-4822-A54B-60F7D348845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D9325A9-B538-42EE-98AD-8F89C1BEA0DC}" type="pres">
      <dgm:prSet presAssocID="{1D774EC9-FC22-47A4-9196-357597FA2E9B}" presName="gear1" presStyleLbl="node1" presStyleIdx="0" presStyleCnt="3" custAng="384891" custScaleX="111574" custLinFactNeighborX="24045" custLinFactNeighborY="-834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980F97-0952-4B75-A898-73A2F6CFDCC2}" type="pres">
      <dgm:prSet presAssocID="{1D774EC9-FC22-47A4-9196-357597FA2E9B}" presName="gear1srcNode" presStyleLbl="node1" presStyleIdx="0" presStyleCnt="3"/>
      <dgm:spPr/>
      <dgm:t>
        <a:bodyPr/>
        <a:lstStyle/>
        <a:p>
          <a:endParaRPr lang="es-MX"/>
        </a:p>
      </dgm:t>
    </dgm:pt>
    <dgm:pt modelId="{B7A1C720-DEC3-49AF-832A-5F763873A617}" type="pres">
      <dgm:prSet presAssocID="{1D774EC9-FC22-47A4-9196-357597FA2E9B}" presName="gear1dstNode" presStyleLbl="node1" presStyleIdx="0" presStyleCnt="3"/>
      <dgm:spPr/>
      <dgm:t>
        <a:bodyPr/>
        <a:lstStyle/>
        <a:p>
          <a:endParaRPr lang="es-MX"/>
        </a:p>
      </dgm:t>
    </dgm:pt>
    <dgm:pt modelId="{3D2353DB-AAAB-4A23-99B8-FE336F478E1D}" type="pres">
      <dgm:prSet presAssocID="{43E3E45A-E60F-4010-8531-6AE2DF1C3329}" presName="gear2" presStyleLbl="node1" presStyleIdx="1" presStyleCnt="3" custScaleX="156914" custScaleY="131472" custLinFactNeighborX="-35845" custLinFactNeighborY="2175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59D5A6-13B2-460B-AFCB-B064C59EDF34}" type="pres">
      <dgm:prSet presAssocID="{43E3E45A-E60F-4010-8531-6AE2DF1C3329}" presName="gear2srcNode" presStyleLbl="node1" presStyleIdx="1" presStyleCnt="3"/>
      <dgm:spPr/>
      <dgm:t>
        <a:bodyPr/>
        <a:lstStyle/>
        <a:p>
          <a:endParaRPr lang="es-MX"/>
        </a:p>
      </dgm:t>
    </dgm:pt>
    <dgm:pt modelId="{18526C3D-BD22-4513-904F-98FEE878931A}" type="pres">
      <dgm:prSet presAssocID="{43E3E45A-E60F-4010-8531-6AE2DF1C3329}" presName="gear2dstNode" presStyleLbl="node1" presStyleIdx="1" presStyleCnt="3"/>
      <dgm:spPr/>
      <dgm:t>
        <a:bodyPr/>
        <a:lstStyle/>
        <a:p>
          <a:endParaRPr lang="es-MX"/>
        </a:p>
      </dgm:t>
    </dgm:pt>
    <dgm:pt modelId="{DA186E03-8C4E-4B0B-BC91-39EEC62DCF23}" type="pres">
      <dgm:prSet presAssocID="{6A8E827F-DB3F-4578-B0BD-390DBDF7B932}" presName="gear3" presStyleLbl="node1" presStyleIdx="2" presStyleCnt="3" custAng="447213" custScaleX="116404" custScaleY="119357"/>
      <dgm:spPr/>
      <dgm:t>
        <a:bodyPr/>
        <a:lstStyle/>
        <a:p>
          <a:endParaRPr lang="es-MX"/>
        </a:p>
      </dgm:t>
    </dgm:pt>
    <dgm:pt modelId="{7B6B39A7-959A-437C-AA74-4C08BD12C0A2}" type="pres">
      <dgm:prSet presAssocID="{6A8E827F-DB3F-4578-B0BD-390DBDF7B93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290896-275D-4A19-926A-A1C05EA1E404}" type="pres">
      <dgm:prSet presAssocID="{6A8E827F-DB3F-4578-B0BD-390DBDF7B932}" presName="gear3srcNode" presStyleLbl="node1" presStyleIdx="2" presStyleCnt="3"/>
      <dgm:spPr/>
      <dgm:t>
        <a:bodyPr/>
        <a:lstStyle/>
        <a:p>
          <a:endParaRPr lang="es-MX"/>
        </a:p>
      </dgm:t>
    </dgm:pt>
    <dgm:pt modelId="{11C0900A-0411-4197-805B-29D9EE9A7457}" type="pres">
      <dgm:prSet presAssocID="{6A8E827F-DB3F-4578-B0BD-390DBDF7B932}" presName="gear3dstNode" presStyleLbl="node1" presStyleIdx="2" presStyleCnt="3"/>
      <dgm:spPr/>
      <dgm:t>
        <a:bodyPr/>
        <a:lstStyle/>
        <a:p>
          <a:endParaRPr lang="es-MX"/>
        </a:p>
      </dgm:t>
    </dgm:pt>
    <dgm:pt modelId="{F6617BC3-DB03-4F50-95D0-A67D5DED255D}" type="pres">
      <dgm:prSet presAssocID="{23CEB739-541B-4C83-9F7A-BB2166321CEE}" presName="connector1" presStyleLbl="sibTrans2D1" presStyleIdx="0" presStyleCnt="3" custLinFactNeighborX="20258" custLinFactNeighborY="-6290"/>
      <dgm:spPr/>
      <dgm:t>
        <a:bodyPr/>
        <a:lstStyle/>
        <a:p>
          <a:endParaRPr lang="es-MX"/>
        </a:p>
      </dgm:t>
    </dgm:pt>
    <dgm:pt modelId="{A5CD002D-C062-4672-BBB8-1D45C7139FC1}" type="pres">
      <dgm:prSet presAssocID="{A6D325EF-C040-4B30-9C8F-5629937A9C93}" presName="connector2" presStyleLbl="sibTrans2D1" presStyleIdx="1" presStyleCnt="3" custAng="625045" custLinFactNeighborX="-52533" custLinFactNeighborY="300"/>
      <dgm:spPr/>
      <dgm:t>
        <a:bodyPr/>
        <a:lstStyle/>
        <a:p>
          <a:endParaRPr lang="es-MX"/>
        </a:p>
      </dgm:t>
    </dgm:pt>
    <dgm:pt modelId="{756F32CF-49E5-46EA-A5AA-A514F807C1BC}" type="pres">
      <dgm:prSet presAssocID="{EF0E1CFF-0D5B-41A0-9F0D-6B3FDFC03E7B}" presName="connector3" presStyleLbl="sibTrans2D1" presStyleIdx="2" presStyleCnt="3" custAng="304231" custScaleX="112015" custLinFactNeighborX="-440" custLinFactNeighborY="-8305"/>
      <dgm:spPr/>
      <dgm:t>
        <a:bodyPr/>
        <a:lstStyle/>
        <a:p>
          <a:endParaRPr lang="es-MX"/>
        </a:p>
      </dgm:t>
    </dgm:pt>
  </dgm:ptLst>
  <dgm:cxnLst>
    <dgm:cxn modelId="{BB04AA9E-CCBF-4702-8CD1-4ED5864200A9}" type="presOf" srcId="{43E3E45A-E60F-4010-8531-6AE2DF1C3329}" destId="{3D2353DB-AAAB-4A23-99B8-FE336F478E1D}" srcOrd="0" destOrd="0" presId="urn:microsoft.com/office/officeart/2005/8/layout/gear1"/>
    <dgm:cxn modelId="{31A3DC48-7392-466A-AD1A-A2046221C74A}" type="presOf" srcId="{6A8E827F-DB3F-4578-B0BD-390DBDF7B932}" destId="{11C0900A-0411-4197-805B-29D9EE9A7457}" srcOrd="3" destOrd="0" presId="urn:microsoft.com/office/officeart/2005/8/layout/gear1"/>
    <dgm:cxn modelId="{E6C9777E-2360-4849-9ADB-1F4D27BC0AE1}" type="presOf" srcId="{A6D325EF-C040-4B30-9C8F-5629937A9C93}" destId="{A5CD002D-C062-4672-BBB8-1D45C7139FC1}" srcOrd="0" destOrd="0" presId="urn:microsoft.com/office/officeart/2005/8/layout/gear1"/>
    <dgm:cxn modelId="{41E308D2-CBC6-48B5-B36A-888D5D29B2E5}" type="presOf" srcId="{23CEB739-541B-4C83-9F7A-BB2166321CEE}" destId="{F6617BC3-DB03-4F50-95D0-A67D5DED255D}" srcOrd="0" destOrd="0" presId="urn:microsoft.com/office/officeart/2005/8/layout/gear1"/>
    <dgm:cxn modelId="{2B5F101E-49A2-4040-B05C-7331B95D3056}" type="presOf" srcId="{43E3E45A-E60F-4010-8531-6AE2DF1C3329}" destId="{C559D5A6-13B2-460B-AFCB-B064C59EDF34}" srcOrd="1" destOrd="0" presId="urn:microsoft.com/office/officeart/2005/8/layout/gear1"/>
    <dgm:cxn modelId="{CCC26ABB-6884-4FA2-918E-9008EFB0485D}" srcId="{9271F9C2-3765-4822-A54B-60F7D3488455}" destId="{43E3E45A-E60F-4010-8531-6AE2DF1C3329}" srcOrd="1" destOrd="0" parTransId="{0D8BDBAB-F4EE-4716-AB4B-48940D3C1DAA}" sibTransId="{A6D325EF-C040-4B30-9C8F-5629937A9C93}"/>
    <dgm:cxn modelId="{BE6D0FEB-D267-4D18-94EA-3E2DB295BA45}" type="presOf" srcId="{6A8E827F-DB3F-4578-B0BD-390DBDF7B932}" destId="{7B6B39A7-959A-437C-AA74-4C08BD12C0A2}" srcOrd="1" destOrd="0" presId="urn:microsoft.com/office/officeart/2005/8/layout/gear1"/>
    <dgm:cxn modelId="{245EBDF9-5960-45B9-8385-D09A240138D2}" type="presOf" srcId="{6A8E827F-DB3F-4578-B0BD-390DBDF7B932}" destId="{A4290896-275D-4A19-926A-A1C05EA1E404}" srcOrd="2" destOrd="0" presId="urn:microsoft.com/office/officeart/2005/8/layout/gear1"/>
    <dgm:cxn modelId="{1E01A8DF-8321-4D01-BC00-940DA93E8751}" type="presOf" srcId="{1D774EC9-FC22-47A4-9196-357597FA2E9B}" destId="{6D9325A9-B538-42EE-98AD-8F89C1BEA0DC}" srcOrd="0" destOrd="0" presId="urn:microsoft.com/office/officeart/2005/8/layout/gear1"/>
    <dgm:cxn modelId="{C4CE906A-3209-419B-85F2-73E5553ED632}" type="presOf" srcId="{9271F9C2-3765-4822-A54B-60F7D3488455}" destId="{8DA5CBE9-7B75-4B35-AB74-EE6583908EB2}" srcOrd="0" destOrd="0" presId="urn:microsoft.com/office/officeart/2005/8/layout/gear1"/>
    <dgm:cxn modelId="{975482FD-B6CD-424B-A45A-77BB25D2462A}" type="presOf" srcId="{6A8E827F-DB3F-4578-B0BD-390DBDF7B932}" destId="{DA186E03-8C4E-4B0B-BC91-39EEC62DCF23}" srcOrd="0" destOrd="0" presId="urn:microsoft.com/office/officeart/2005/8/layout/gear1"/>
    <dgm:cxn modelId="{D46DCDA8-41DE-4AC2-8AEE-43427EAF6918}" type="presOf" srcId="{1D774EC9-FC22-47A4-9196-357597FA2E9B}" destId="{E7980F97-0952-4B75-A898-73A2F6CFDCC2}" srcOrd="1" destOrd="0" presId="urn:microsoft.com/office/officeart/2005/8/layout/gear1"/>
    <dgm:cxn modelId="{633495F1-1368-4BFD-B2EE-A4111CBA541C}" srcId="{9271F9C2-3765-4822-A54B-60F7D3488455}" destId="{1D774EC9-FC22-47A4-9196-357597FA2E9B}" srcOrd="0" destOrd="0" parTransId="{95539DDA-5ED2-40A2-AEF2-CDD7CBD2D72C}" sibTransId="{23CEB739-541B-4C83-9F7A-BB2166321CEE}"/>
    <dgm:cxn modelId="{AF93C59C-2C02-4336-9AEE-1080E0434CD8}" srcId="{9271F9C2-3765-4822-A54B-60F7D3488455}" destId="{6A8E827F-DB3F-4578-B0BD-390DBDF7B932}" srcOrd="2" destOrd="0" parTransId="{E44D618A-77E2-4869-B58E-1C691F55CC2F}" sibTransId="{EF0E1CFF-0D5B-41A0-9F0D-6B3FDFC03E7B}"/>
    <dgm:cxn modelId="{DF30CD43-0683-4FA1-8AC4-A21EC7D40DA3}" type="presOf" srcId="{EF0E1CFF-0D5B-41A0-9F0D-6B3FDFC03E7B}" destId="{756F32CF-49E5-46EA-A5AA-A514F807C1BC}" srcOrd="0" destOrd="0" presId="urn:microsoft.com/office/officeart/2005/8/layout/gear1"/>
    <dgm:cxn modelId="{2B7B88C7-EBC6-44B0-9CC1-34AB76418514}" type="presOf" srcId="{43E3E45A-E60F-4010-8531-6AE2DF1C3329}" destId="{18526C3D-BD22-4513-904F-98FEE878931A}" srcOrd="2" destOrd="0" presId="urn:microsoft.com/office/officeart/2005/8/layout/gear1"/>
    <dgm:cxn modelId="{EF8D6ACB-0C4C-45DD-B903-33739C14862D}" type="presOf" srcId="{1D774EC9-FC22-47A4-9196-357597FA2E9B}" destId="{B7A1C720-DEC3-49AF-832A-5F763873A617}" srcOrd="2" destOrd="0" presId="urn:microsoft.com/office/officeart/2005/8/layout/gear1"/>
    <dgm:cxn modelId="{15FD16D5-CB35-40F9-81A5-2B623BBE3629}" type="presParOf" srcId="{8DA5CBE9-7B75-4B35-AB74-EE6583908EB2}" destId="{6D9325A9-B538-42EE-98AD-8F89C1BEA0DC}" srcOrd="0" destOrd="0" presId="urn:microsoft.com/office/officeart/2005/8/layout/gear1"/>
    <dgm:cxn modelId="{77E85518-69D9-4275-8B95-38DF0320A36A}" type="presParOf" srcId="{8DA5CBE9-7B75-4B35-AB74-EE6583908EB2}" destId="{E7980F97-0952-4B75-A898-73A2F6CFDCC2}" srcOrd="1" destOrd="0" presId="urn:microsoft.com/office/officeart/2005/8/layout/gear1"/>
    <dgm:cxn modelId="{FF7A6B7B-F7CE-4A8A-95EE-400DA5DB9A09}" type="presParOf" srcId="{8DA5CBE9-7B75-4B35-AB74-EE6583908EB2}" destId="{B7A1C720-DEC3-49AF-832A-5F763873A617}" srcOrd="2" destOrd="0" presId="urn:microsoft.com/office/officeart/2005/8/layout/gear1"/>
    <dgm:cxn modelId="{06CE525F-FC90-45CA-A49A-5F2A0726434E}" type="presParOf" srcId="{8DA5CBE9-7B75-4B35-AB74-EE6583908EB2}" destId="{3D2353DB-AAAB-4A23-99B8-FE336F478E1D}" srcOrd="3" destOrd="0" presId="urn:microsoft.com/office/officeart/2005/8/layout/gear1"/>
    <dgm:cxn modelId="{C4356364-0555-4D32-8C40-3A8FA45443C8}" type="presParOf" srcId="{8DA5CBE9-7B75-4B35-AB74-EE6583908EB2}" destId="{C559D5A6-13B2-460B-AFCB-B064C59EDF34}" srcOrd="4" destOrd="0" presId="urn:microsoft.com/office/officeart/2005/8/layout/gear1"/>
    <dgm:cxn modelId="{6BFC9471-97A8-4127-A1DC-D0321E22F807}" type="presParOf" srcId="{8DA5CBE9-7B75-4B35-AB74-EE6583908EB2}" destId="{18526C3D-BD22-4513-904F-98FEE878931A}" srcOrd="5" destOrd="0" presId="urn:microsoft.com/office/officeart/2005/8/layout/gear1"/>
    <dgm:cxn modelId="{5A968F10-DAA4-4DED-B38F-9D7665A7AEF8}" type="presParOf" srcId="{8DA5CBE9-7B75-4B35-AB74-EE6583908EB2}" destId="{DA186E03-8C4E-4B0B-BC91-39EEC62DCF23}" srcOrd="6" destOrd="0" presId="urn:microsoft.com/office/officeart/2005/8/layout/gear1"/>
    <dgm:cxn modelId="{44CCD220-3151-4464-9292-52A2D49E81F5}" type="presParOf" srcId="{8DA5CBE9-7B75-4B35-AB74-EE6583908EB2}" destId="{7B6B39A7-959A-437C-AA74-4C08BD12C0A2}" srcOrd="7" destOrd="0" presId="urn:microsoft.com/office/officeart/2005/8/layout/gear1"/>
    <dgm:cxn modelId="{D7C9BE3C-7952-41EF-A695-821D8FA674DC}" type="presParOf" srcId="{8DA5CBE9-7B75-4B35-AB74-EE6583908EB2}" destId="{A4290896-275D-4A19-926A-A1C05EA1E404}" srcOrd="8" destOrd="0" presId="urn:microsoft.com/office/officeart/2005/8/layout/gear1"/>
    <dgm:cxn modelId="{4F8669BE-E441-4DF5-BB66-F2505D1BCFDC}" type="presParOf" srcId="{8DA5CBE9-7B75-4B35-AB74-EE6583908EB2}" destId="{11C0900A-0411-4197-805B-29D9EE9A7457}" srcOrd="9" destOrd="0" presId="urn:microsoft.com/office/officeart/2005/8/layout/gear1"/>
    <dgm:cxn modelId="{6E279A17-3B39-4996-9260-0AEAAD1A1C3B}" type="presParOf" srcId="{8DA5CBE9-7B75-4B35-AB74-EE6583908EB2}" destId="{F6617BC3-DB03-4F50-95D0-A67D5DED255D}" srcOrd="10" destOrd="0" presId="urn:microsoft.com/office/officeart/2005/8/layout/gear1"/>
    <dgm:cxn modelId="{F4B01E62-7578-42C9-BA72-D380CE6BFE59}" type="presParOf" srcId="{8DA5CBE9-7B75-4B35-AB74-EE6583908EB2}" destId="{A5CD002D-C062-4672-BBB8-1D45C7139FC1}" srcOrd="11" destOrd="0" presId="urn:microsoft.com/office/officeart/2005/8/layout/gear1"/>
    <dgm:cxn modelId="{135D3FA5-C0E4-428A-8B61-A11784D57B37}" type="presParOf" srcId="{8DA5CBE9-7B75-4B35-AB74-EE6583908EB2}" destId="{756F32CF-49E5-46EA-A5AA-A514F807C1B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3DAC01-B3C6-4A11-B6B3-D1E9A5EF7273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5C78C267-D220-4171-8ACB-C6A341CF67F0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Constantia" panose="02030602050306030303" pitchFamily="18" charset="0"/>
            </a:rPr>
            <a:t>ORGÁNICAS</a:t>
          </a:r>
          <a:endParaRPr lang="es-MX" sz="2400" b="1" dirty="0">
            <a:solidFill>
              <a:schemeClr val="tx1"/>
            </a:solidFill>
            <a:latin typeface="Constantia" panose="02030602050306030303" pitchFamily="18" charset="0"/>
          </a:endParaRPr>
        </a:p>
      </dgm:t>
    </dgm:pt>
    <dgm:pt modelId="{4FF4D301-B132-4A72-BA28-9CFB5EF40E2B}" type="parTrans" cxnId="{C98B2C9B-B894-4579-AEA2-D5DB9369BFF3}">
      <dgm:prSet/>
      <dgm:spPr/>
      <dgm:t>
        <a:bodyPr/>
        <a:lstStyle/>
        <a:p>
          <a:endParaRPr lang="es-MX"/>
        </a:p>
      </dgm:t>
    </dgm:pt>
    <dgm:pt modelId="{743ACACC-26E3-499A-A11B-09BE630386E8}" type="sibTrans" cxnId="{C98B2C9B-B894-4579-AEA2-D5DB9369BFF3}">
      <dgm:prSet/>
      <dgm:spPr/>
      <dgm:t>
        <a:bodyPr/>
        <a:lstStyle/>
        <a:p>
          <a:endParaRPr lang="es-MX"/>
        </a:p>
      </dgm:t>
    </dgm:pt>
    <dgm:pt modelId="{C298A0A3-A170-41EA-8BC9-C8ABA4B2C342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Constantia" panose="02030602050306030303" pitchFamily="18" charset="0"/>
            </a:rPr>
            <a:t>PROCESALES</a:t>
          </a:r>
          <a:endParaRPr lang="es-MX" sz="2000" b="1" dirty="0">
            <a:solidFill>
              <a:schemeClr val="tx1"/>
            </a:solidFill>
            <a:latin typeface="Constantia" panose="02030602050306030303" pitchFamily="18" charset="0"/>
          </a:endParaRPr>
        </a:p>
      </dgm:t>
    </dgm:pt>
    <dgm:pt modelId="{CD16A6A8-91AB-4907-8505-8F3EFDF8E708}" type="parTrans" cxnId="{231E914E-DF23-4713-A143-C69445184623}">
      <dgm:prSet/>
      <dgm:spPr/>
      <dgm:t>
        <a:bodyPr/>
        <a:lstStyle/>
        <a:p>
          <a:endParaRPr lang="es-MX"/>
        </a:p>
      </dgm:t>
    </dgm:pt>
    <dgm:pt modelId="{956D533C-7A2B-469E-9B56-EFC3DF574F65}" type="sibTrans" cxnId="{231E914E-DF23-4713-A143-C69445184623}">
      <dgm:prSet/>
      <dgm:spPr/>
      <dgm:t>
        <a:bodyPr/>
        <a:lstStyle/>
        <a:p>
          <a:endParaRPr lang="es-MX"/>
        </a:p>
      </dgm:t>
    </dgm:pt>
    <dgm:pt modelId="{8ADF499E-9851-4EBE-995A-66E029E8F701}">
      <dgm:prSet phldrT="[Texto]"/>
      <dgm:spPr/>
      <dgm:t>
        <a:bodyPr/>
        <a:lstStyle/>
        <a:p>
          <a:r>
            <a:rPr lang="es-MX" b="1" dirty="0" smtClean="0">
              <a:latin typeface="Constantia" panose="02030602050306030303" pitchFamily="18" charset="0"/>
            </a:rPr>
            <a:t>FORMALES</a:t>
          </a:r>
          <a:endParaRPr lang="es-MX" b="1" dirty="0">
            <a:latin typeface="Constantia" panose="02030602050306030303" pitchFamily="18" charset="0"/>
          </a:endParaRPr>
        </a:p>
      </dgm:t>
    </dgm:pt>
    <dgm:pt modelId="{81BB3D8C-82D8-4F57-88E8-3D54E77842D9}" type="parTrans" cxnId="{323CC34E-F23F-4B14-858B-71DA4B3834C4}">
      <dgm:prSet/>
      <dgm:spPr/>
      <dgm:t>
        <a:bodyPr/>
        <a:lstStyle/>
        <a:p>
          <a:endParaRPr lang="es-MX"/>
        </a:p>
      </dgm:t>
    </dgm:pt>
    <dgm:pt modelId="{B4AA52B5-FF60-4C98-A9CC-E3A0E350E8B7}" type="sibTrans" cxnId="{323CC34E-F23F-4B14-858B-71DA4B3834C4}">
      <dgm:prSet/>
      <dgm:spPr/>
      <dgm:t>
        <a:bodyPr/>
        <a:lstStyle/>
        <a:p>
          <a:endParaRPr lang="es-MX"/>
        </a:p>
      </dgm:t>
    </dgm:pt>
    <dgm:pt modelId="{7CBC6E9A-3CD4-41F5-A2B7-7B1751DEE315}" type="pres">
      <dgm:prSet presAssocID="{AC3DAC01-B3C6-4A11-B6B3-D1E9A5EF7273}" presName="Name0" presStyleCnt="0">
        <dgm:presLayoutVars>
          <dgm:dir/>
          <dgm:resizeHandles val="exact"/>
        </dgm:presLayoutVars>
      </dgm:prSet>
      <dgm:spPr/>
    </dgm:pt>
    <dgm:pt modelId="{236A2FA1-0C73-4D67-B2D7-630FC015655C}" type="pres">
      <dgm:prSet presAssocID="{5C78C267-D220-4171-8ACB-C6A341CF67F0}" presName="node" presStyleLbl="node1" presStyleIdx="0" presStyleCnt="3" custLinFactNeighborX="1307" custLinFactNeighborY="-8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690D12-DC03-4EB6-82B4-CBA84E0BA0F2}" type="pres">
      <dgm:prSet presAssocID="{743ACACC-26E3-499A-A11B-09BE630386E8}" presName="sibTrans" presStyleLbl="sibTrans2D1" presStyleIdx="0" presStyleCnt="2"/>
      <dgm:spPr/>
      <dgm:t>
        <a:bodyPr/>
        <a:lstStyle/>
        <a:p>
          <a:endParaRPr lang="es-MX"/>
        </a:p>
      </dgm:t>
    </dgm:pt>
    <dgm:pt modelId="{E2540E10-7E15-4D97-8CDE-7B6509E894DD}" type="pres">
      <dgm:prSet presAssocID="{743ACACC-26E3-499A-A11B-09BE630386E8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E8C5ABEA-A85D-4EA5-A34D-C95A0B182CA5}" type="pres">
      <dgm:prSet presAssocID="{C298A0A3-A170-41EA-8BC9-C8ABA4B2C34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BF2E39-353E-4B10-B643-79693A955C3E}" type="pres">
      <dgm:prSet presAssocID="{956D533C-7A2B-469E-9B56-EFC3DF574F65}" presName="sibTrans" presStyleLbl="sibTrans2D1" presStyleIdx="1" presStyleCnt="2"/>
      <dgm:spPr/>
      <dgm:t>
        <a:bodyPr/>
        <a:lstStyle/>
        <a:p>
          <a:endParaRPr lang="es-MX"/>
        </a:p>
      </dgm:t>
    </dgm:pt>
    <dgm:pt modelId="{8E1800E8-2031-4ECC-8E14-AECC2454C521}" type="pres">
      <dgm:prSet presAssocID="{956D533C-7A2B-469E-9B56-EFC3DF574F65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6A5E58F8-EDE7-4BA5-AEEC-CDC39FAF02BF}" type="pres">
      <dgm:prSet presAssocID="{8ADF499E-9851-4EBE-995A-66E029E8F70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23CC34E-F23F-4B14-858B-71DA4B3834C4}" srcId="{AC3DAC01-B3C6-4A11-B6B3-D1E9A5EF7273}" destId="{8ADF499E-9851-4EBE-995A-66E029E8F701}" srcOrd="2" destOrd="0" parTransId="{81BB3D8C-82D8-4F57-88E8-3D54E77842D9}" sibTransId="{B4AA52B5-FF60-4C98-A9CC-E3A0E350E8B7}"/>
    <dgm:cxn modelId="{8995448C-8230-49B8-8BD8-70CA30425BB7}" type="presOf" srcId="{743ACACC-26E3-499A-A11B-09BE630386E8}" destId="{E2540E10-7E15-4D97-8CDE-7B6509E894DD}" srcOrd="1" destOrd="0" presId="urn:microsoft.com/office/officeart/2005/8/layout/process1"/>
    <dgm:cxn modelId="{231E914E-DF23-4713-A143-C69445184623}" srcId="{AC3DAC01-B3C6-4A11-B6B3-D1E9A5EF7273}" destId="{C298A0A3-A170-41EA-8BC9-C8ABA4B2C342}" srcOrd="1" destOrd="0" parTransId="{CD16A6A8-91AB-4907-8505-8F3EFDF8E708}" sibTransId="{956D533C-7A2B-469E-9B56-EFC3DF574F65}"/>
    <dgm:cxn modelId="{6149584A-77DD-401D-AB3B-B733E0280C5B}" type="presOf" srcId="{743ACACC-26E3-499A-A11B-09BE630386E8}" destId="{AD690D12-DC03-4EB6-82B4-CBA84E0BA0F2}" srcOrd="0" destOrd="0" presId="urn:microsoft.com/office/officeart/2005/8/layout/process1"/>
    <dgm:cxn modelId="{BAD70CD4-30AB-4CE5-AA3F-4C49C5BFB105}" type="presOf" srcId="{C298A0A3-A170-41EA-8BC9-C8ABA4B2C342}" destId="{E8C5ABEA-A85D-4EA5-A34D-C95A0B182CA5}" srcOrd="0" destOrd="0" presId="urn:microsoft.com/office/officeart/2005/8/layout/process1"/>
    <dgm:cxn modelId="{1BFAADEE-647C-4955-855B-064C00990A9B}" type="presOf" srcId="{5C78C267-D220-4171-8ACB-C6A341CF67F0}" destId="{236A2FA1-0C73-4D67-B2D7-630FC015655C}" srcOrd="0" destOrd="0" presId="urn:microsoft.com/office/officeart/2005/8/layout/process1"/>
    <dgm:cxn modelId="{1910AC0D-C1C1-4555-A1A1-698F2DFA67C9}" type="presOf" srcId="{8ADF499E-9851-4EBE-995A-66E029E8F701}" destId="{6A5E58F8-EDE7-4BA5-AEEC-CDC39FAF02BF}" srcOrd="0" destOrd="0" presId="urn:microsoft.com/office/officeart/2005/8/layout/process1"/>
    <dgm:cxn modelId="{CAAEADFD-43B2-4893-90F9-AB6A05122DA2}" type="presOf" srcId="{956D533C-7A2B-469E-9B56-EFC3DF574F65}" destId="{89BF2E39-353E-4B10-B643-79693A955C3E}" srcOrd="0" destOrd="0" presId="urn:microsoft.com/office/officeart/2005/8/layout/process1"/>
    <dgm:cxn modelId="{C98B2C9B-B894-4579-AEA2-D5DB9369BFF3}" srcId="{AC3DAC01-B3C6-4A11-B6B3-D1E9A5EF7273}" destId="{5C78C267-D220-4171-8ACB-C6A341CF67F0}" srcOrd="0" destOrd="0" parTransId="{4FF4D301-B132-4A72-BA28-9CFB5EF40E2B}" sibTransId="{743ACACC-26E3-499A-A11B-09BE630386E8}"/>
    <dgm:cxn modelId="{960009B0-0CBE-4A96-BFB9-0126476BC17A}" type="presOf" srcId="{AC3DAC01-B3C6-4A11-B6B3-D1E9A5EF7273}" destId="{7CBC6E9A-3CD4-41F5-A2B7-7B1751DEE315}" srcOrd="0" destOrd="0" presId="urn:microsoft.com/office/officeart/2005/8/layout/process1"/>
    <dgm:cxn modelId="{2BC7802C-31AB-4DA2-AE06-6D07BB621AD0}" type="presOf" srcId="{956D533C-7A2B-469E-9B56-EFC3DF574F65}" destId="{8E1800E8-2031-4ECC-8E14-AECC2454C521}" srcOrd="1" destOrd="0" presId="urn:microsoft.com/office/officeart/2005/8/layout/process1"/>
    <dgm:cxn modelId="{58534019-EB3B-4C8B-B0A5-44F7D5E4AA86}" type="presParOf" srcId="{7CBC6E9A-3CD4-41F5-A2B7-7B1751DEE315}" destId="{236A2FA1-0C73-4D67-B2D7-630FC015655C}" srcOrd="0" destOrd="0" presId="urn:microsoft.com/office/officeart/2005/8/layout/process1"/>
    <dgm:cxn modelId="{D646041E-3824-4E26-9F90-861BA5C85048}" type="presParOf" srcId="{7CBC6E9A-3CD4-41F5-A2B7-7B1751DEE315}" destId="{AD690D12-DC03-4EB6-82B4-CBA84E0BA0F2}" srcOrd="1" destOrd="0" presId="urn:microsoft.com/office/officeart/2005/8/layout/process1"/>
    <dgm:cxn modelId="{7E121660-320F-404B-B1A0-66E00ABF814E}" type="presParOf" srcId="{AD690D12-DC03-4EB6-82B4-CBA84E0BA0F2}" destId="{E2540E10-7E15-4D97-8CDE-7B6509E894DD}" srcOrd="0" destOrd="0" presId="urn:microsoft.com/office/officeart/2005/8/layout/process1"/>
    <dgm:cxn modelId="{623602CD-2D22-4431-A8FB-93C20E3D3F86}" type="presParOf" srcId="{7CBC6E9A-3CD4-41F5-A2B7-7B1751DEE315}" destId="{E8C5ABEA-A85D-4EA5-A34D-C95A0B182CA5}" srcOrd="2" destOrd="0" presId="urn:microsoft.com/office/officeart/2005/8/layout/process1"/>
    <dgm:cxn modelId="{7BB127DD-9DEF-4D0D-90CA-78D85872460C}" type="presParOf" srcId="{7CBC6E9A-3CD4-41F5-A2B7-7B1751DEE315}" destId="{89BF2E39-353E-4B10-B643-79693A955C3E}" srcOrd="3" destOrd="0" presId="urn:microsoft.com/office/officeart/2005/8/layout/process1"/>
    <dgm:cxn modelId="{D39D535B-E03D-4B4B-B523-E2E8D5481912}" type="presParOf" srcId="{89BF2E39-353E-4B10-B643-79693A955C3E}" destId="{8E1800E8-2031-4ECC-8E14-AECC2454C521}" srcOrd="0" destOrd="0" presId="urn:microsoft.com/office/officeart/2005/8/layout/process1"/>
    <dgm:cxn modelId="{0F0E7712-F493-478B-8FCC-EC16266894A9}" type="presParOf" srcId="{7CBC6E9A-3CD4-41F5-A2B7-7B1751DEE315}" destId="{6A5E58F8-EDE7-4BA5-AEEC-CDC39FAF02B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73D1287-1B18-41EE-9053-0D79A52C6C43}" type="doc">
      <dgm:prSet loTypeId="urn:microsoft.com/office/officeart/2008/layout/CircularPictureCallout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F5C1F5E-B7CA-4CA4-9350-2EB3E0D01B93}">
      <dgm:prSet phldrT="[Texto]" custT="1"/>
      <dgm:spPr/>
      <dgm:t>
        <a:bodyPr/>
        <a:lstStyle/>
        <a:p>
          <a:endParaRPr lang="es-MX" sz="32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5BF9A67F-97BF-4B2F-855E-8DB3AFBF5A5A}" type="parTrans" cxnId="{37E296E0-EB4E-47A2-8EAB-1AA9349A1A0D}">
      <dgm:prSet/>
      <dgm:spPr/>
      <dgm:t>
        <a:bodyPr/>
        <a:lstStyle/>
        <a:p>
          <a:endParaRPr lang="es-MX"/>
        </a:p>
      </dgm:t>
    </dgm:pt>
    <dgm:pt modelId="{520FACF0-8CED-4059-978E-A029CE10C750}" type="sibTrans" cxnId="{37E296E0-EB4E-47A2-8EAB-1AA9349A1A0D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D5AE19DE-6489-4710-A17F-E2D3BF739D0E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  <a:latin typeface="Constantia" panose="02030602050306030303" pitchFamily="18" charset="0"/>
            </a:rPr>
            <a:t>Suprema Corte de Justicia de la Nación</a:t>
          </a:r>
          <a:endParaRPr lang="es-MX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B54F7BC0-783B-4173-B902-0092F91A9B90}" type="parTrans" cxnId="{EC3186B8-AE84-4B50-ADC8-0323217E0BD9}">
      <dgm:prSet/>
      <dgm:spPr/>
      <dgm:t>
        <a:bodyPr/>
        <a:lstStyle/>
        <a:p>
          <a:endParaRPr lang="es-MX"/>
        </a:p>
      </dgm:t>
    </dgm:pt>
    <dgm:pt modelId="{2E4AAB71-3E50-4BF8-98FA-498B9BE50DFF}" type="sibTrans" cxnId="{EC3186B8-AE84-4B50-ADC8-0323217E0BD9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4AE299D-BA27-4E05-9D8B-97EEC5D1BBA8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bg1"/>
              </a:solidFill>
              <a:latin typeface="Constantia" panose="02030602050306030303" pitchFamily="18" charset="0"/>
            </a:rPr>
            <a:t>Juzgados Civiles, Familiares, Salas de Juicios Orales</a:t>
          </a:r>
          <a:endParaRPr lang="es-MX" sz="1400" b="1" dirty="0">
            <a:solidFill>
              <a:schemeClr val="bg1"/>
            </a:solidFill>
            <a:latin typeface="Constantia" panose="02030602050306030303" pitchFamily="18" charset="0"/>
          </a:endParaRPr>
        </a:p>
      </dgm:t>
    </dgm:pt>
    <dgm:pt modelId="{D5DDC095-6AB0-448B-83D7-B5109591A342}" type="parTrans" cxnId="{8ED5B021-BC59-4F92-B6D0-A923E6091830}">
      <dgm:prSet/>
      <dgm:spPr/>
      <dgm:t>
        <a:bodyPr/>
        <a:lstStyle/>
        <a:p>
          <a:endParaRPr lang="es-MX"/>
        </a:p>
      </dgm:t>
    </dgm:pt>
    <dgm:pt modelId="{30D0373E-C04C-4FBC-8ABF-8A5D6B470DFA}" type="sibTrans" cxnId="{8ED5B021-BC59-4F92-B6D0-A923E6091830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6289127-BDED-4AFB-9AF2-3655382085E6}">
      <dgm:prSet/>
      <dgm:spPr/>
      <dgm:t>
        <a:bodyPr/>
        <a:lstStyle/>
        <a:p>
          <a:r>
            <a:rPr lang="es-MX" b="1" dirty="0" smtClean="0">
              <a:solidFill>
                <a:schemeClr val="bg1"/>
              </a:solidFill>
              <a:latin typeface="Constantia" pitchFamily="18" charset="0"/>
            </a:rPr>
            <a:t>Se fundamentan en la Constitución (Poder Judicial)</a:t>
          </a:r>
          <a:endParaRPr lang="es-MX" b="1" dirty="0">
            <a:solidFill>
              <a:schemeClr val="bg1"/>
            </a:solidFill>
            <a:latin typeface="Constantia" pitchFamily="18" charset="0"/>
          </a:endParaRPr>
        </a:p>
      </dgm:t>
    </dgm:pt>
    <dgm:pt modelId="{ACA24B58-F157-4CE6-9538-5F23C7E52FAB}" type="parTrans" cxnId="{E018B224-CDDA-4DC7-846B-47E2770E8F51}">
      <dgm:prSet/>
      <dgm:spPr/>
      <dgm:t>
        <a:bodyPr/>
        <a:lstStyle/>
        <a:p>
          <a:endParaRPr lang="es-MX"/>
        </a:p>
      </dgm:t>
    </dgm:pt>
    <dgm:pt modelId="{26FFC359-958B-4C4B-83B4-2306492AD674}" type="sibTrans" cxnId="{E018B224-CDDA-4DC7-846B-47E2770E8F51}">
      <dgm:prSet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1AAA4A6-B1B9-4AF9-AD55-AE31CD6CA1CA}">
      <dgm:prSet/>
      <dgm:spPr/>
      <dgm:t>
        <a:bodyPr/>
        <a:lstStyle/>
        <a:p>
          <a:endParaRPr lang="es-MX" b="1" dirty="0" smtClean="0">
            <a:latin typeface="Constantia" pitchFamily="18" charset="0"/>
          </a:endParaRPr>
        </a:p>
        <a:p>
          <a:r>
            <a:rPr lang="es-MX" b="1" dirty="0" smtClean="0">
              <a:solidFill>
                <a:schemeClr val="bg1"/>
              </a:solidFill>
              <a:latin typeface="Constantia" pitchFamily="18" charset="0"/>
            </a:rPr>
            <a:t>Regulan la organización y competencia del personal de los juzgados</a:t>
          </a:r>
          <a:endParaRPr lang="es-MX" b="1" dirty="0">
            <a:solidFill>
              <a:schemeClr val="bg1"/>
            </a:solidFill>
            <a:latin typeface="Constantia" pitchFamily="18" charset="0"/>
          </a:endParaRPr>
        </a:p>
      </dgm:t>
    </dgm:pt>
    <dgm:pt modelId="{0F97A8B7-1E89-4A51-B29C-E1AC102784BA}" type="parTrans" cxnId="{DEDD2644-86E0-46BD-B4C2-5F312DFF6164}">
      <dgm:prSet/>
      <dgm:spPr/>
      <dgm:t>
        <a:bodyPr/>
        <a:lstStyle/>
        <a:p>
          <a:endParaRPr lang="es-MX"/>
        </a:p>
      </dgm:t>
    </dgm:pt>
    <dgm:pt modelId="{2B480B13-2954-49D9-90A5-5DBE6CEC55C6}" type="sibTrans" cxnId="{DEDD2644-86E0-46BD-B4C2-5F312DFF6164}">
      <dgm:prSet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D30EE2B-2354-4332-B341-5F51E3641893}">
      <dgm:prSet/>
      <dgm:spPr/>
      <dgm:t>
        <a:bodyPr/>
        <a:lstStyle/>
        <a:p>
          <a:endParaRPr lang="es-MX" b="1" dirty="0" smtClean="0">
            <a:latin typeface="Constantia" pitchFamily="18" charset="0"/>
          </a:endParaRPr>
        </a:p>
        <a:p>
          <a:r>
            <a:rPr lang="es-MX" b="1" dirty="0" smtClean="0">
              <a:solidFill>
                <a:schemeClr val="bg1"/>
              </a:solidFill>
              <a:latin typeface="Constantia" pitchFamily="18" charset="0"/>
            </a:rPr>
            <a:t>Ley Orgánica del Poder Judicial del Estado de México  y LOPJ</a:t>
          </a:r>
          <a:r>
            <a:rPr lang="es-MX" b="1" u="sng" dirty="0" smtClean="0">
              <a:solidFill>
                <a:schemeClr val="bg1"/>
              </a:solidFill>
              <a:latin typeface="Constantia" pitchFamily="18" charset="0"/>
            </a:rPr>
            <a:t>FED.</a:t>
          </a:r>
          <a:endParaRPr lang="es-MX" b="1" dirty="0">
            <a:latin typeface="Constantia" pitchFamily="18" charset="0"/>
          </a:endParaRPr>
        </a:p>
      </dgm:t>
    </dgm:pt>
    <dgm:pt modelId="{D1DC37AC-A1CB-4D9E-B5A1-21EEBB098767}" type="parTrans" cxnId="{5B9E26C4-45A2-4659-ACC6-DD23C0D566F8}">
      <dgm:prSet/>
      <dgm:spPr/>
      <dgm:t>
        <a:bodyPr/>
        <a:lstStyle/>
        <a:p>
          <a:endParaRPr lang="es-MX"/>
        </a:p>
      </dgm:t>
    </dgm:pt>
    <dgm:pt modelId="{57879AC1-1B3D-42CF-8B38-B083A6AA915D}" type="sibTrans" cxnId="{5B9E26C4-45A2-4659-ACC6-DD23C0D566F8}">
      <dgm:prSet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669E1124-1781-4998-A727-F1E263B4717B}" type="pres">
      <dgm:prSet presAssocID="{D73D1287-1B18-41EE-9053-0D79A52C6C4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6BC85C2A-9849-4F2D-AAD2-A5995A254BCF}" type="pres">
      <dgm:prSet presAssocID="{D73D1287-1B18-41EE-9053-0D79A52C6C43}" presName="Name1" presStyleCnt="0"/>
      <dgm:spPr/>
    </dgm:pt>
    <dgm:pt modelId="{F7983F8C-2D2A-4A13-9388-2D25156ADE70}" type="pres">
      <dgm:prSet presAssocID="{520FACF0-8CED-4059-978E-A029CE10C750}" presName="picture_1" presStyleCnt="0"/>
      <dgm:spPr/>
    </dgm:pt>
    <dgm:pt modelId="{EEB02E6C-89F1-4A1E-A516-860A9645D813}" type="pres">
      <dgm:prSet presAssocID="{520FACF0-8CED-4059-978E-A029CE10C750}" presName="pictureRepeatNode" presStyleLbl="alignImgPlace1" presStyleIdx="0" presStyleCnt="6" custLinFactNeighborX="-590" custLinFactNeighborY="-1869"/>
      <dgm:spPr/>
      <dgm:t>
        <a:bodyPr/>
        <a:lstStyle/>
        <a:p>
          <a:endParaRPr lang="es-MX"/>
        </a:p>
      </dgm:t>
    </dgm:pt>
    <dgm:pt modelId="{FA7B7861-42A5-448D-8DC1-511891E26878}" type="pres">
      <dgm:prSet presAssocID="{CF5C1F5E-B7CA-4CA4-9350-2EB3E0D01B93}" presName="text_1" presStyleLbl="node1" presStyleIdx="0" presStyleCnt="0" custScaleY="154351" custLinFactNeighborY="-976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C4DD99-CD76-499D-93D5-6CD855557F78}" type="pres">
      <dgm:prSet presAssocID="{26FFC359-958B-4C4B-83B4-2306492AD674}" presName="picture_2" presStyleCnt="0"/>
      <dgm:spPr/>
    </dgm:pt>
    <dgm:pt modelId="{DBAA063B-09CB-4A73-B1A6-8C2979A3EA7F}" type="pres">
      <dgm:prSet presAssocID="{26FFC359-958B-4C4B-83B4-2306492AD674}" presName="pictureRepeatNode" presStyleLbl="alignImgPlace1" presStyleIdx="1" presStyleCnt="6" custScaleX="161769" custScaleY="145030" custLinFactNeighborX="-29114" custLinFactNeighborY="-10127"/>
      <dgm:spPr/>
      <dgm:t>
        <a:bodyPr/>
        <a:lstStyle/>
        <a:p>
          <a:endParaRPr lang="es-MX"/>
        </a:p>
      </dgm:t>
    </dgm:pt>
    <dgm:pt modelId="{87AFC942-126F-448E-B7CA-BA9E055E07FD}" type="pres">
      <dgm:prSet presAssocID="{06289127-BDED-4AFB-9AF2-3655382085E6}" presName="line_2" presStyleLbl="parChTrans1D1" presStyleIdx="0" presStyleCnt="5"/>
      <dgm:spPr/>
    </dgm:pt>
    <dgm:pt modelId="{4BFEE2AD-301D-4906-91AB-2906E803B68B}" type="pres">
      <dgm:prSet presAssocID="{06289127-BDED-4AFB-9AF2-3655382085E6}" presName="textparent_2" presStyleLbl="node1" presStyleIdx="0" presStyleCnt="0"/>
      <dgm:spPr/>
    </dgm:pt>
    <dgm:pt modelId="{81E10961-8F97-47FA-A92F-56F130A9D3D3}" type="pres">
      <dgm:prSet presAssocID="{06289127-BDED-4AFB-9AF2-3655382085E6}" presName="text_2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6ABB55-14BC-4E59-91B8-04E320746652}" type="pres">
      <dgm:prSet presAssocID="{2B480B13-2954-49D9-90A5-5DBE6CEC55C6}" presName="picture_3" presStyleCnt="0"/>
      <dgm:spPr/>
    </dgm:pt>
    <dgm:pt modelId="{CE0E4355-9FF9-491A-B106-1267CC2E63DC}" type="pres">
      <dgm:prSet presAssocID="{2B480B13-2954-49D9-90A5-5DBE6CEC55C6}" presName="pictureRepeatNode" presStyleLbl="alignImgPlace1" presStyleIdx="2" presStyleCnt="6" custScaleX="146708" custScaleY="127166" custLinFactNeighborX="-55696"/>
      <dgm:spPr/>
      <dgm:t>
        <a:bodyPr/>
        <a:lstStyle/>
        <a:p>
          <a:endParaRPr lang="es-MX"/>
        </a:p>
      </dgm:t>
    </dgm:pt>
    <dgm:pt modelId="{8BA1C85B-073E-4233-86E5-88C1DDEFD2F9}" type="pres">
      <dgm:prSet presAssocID="{31AAA4A6-B1B9-4AF9-AD55-AE31CD6CA1CA}" presName="line_3" presStyleLbl="parChTrans1D1" presStyleIdx="1" presStyleCnt="5"/>
      <dgm:spPr/>
    </dgm:pt>
    <dgm:pt modelId="{1860301B-AD6E-4A26-9770-B130B2AE608A}" type="pres">
      <dgm:prSet presAssocID="{31AAA4A6-B1B9-4AF9-AD55-AE31CD6CA1CA}" presName="textparent_3" presStyleLbl="node1" presStyleIdx="0" presStyleCnt="0"/>
      <dgm:spPr/>
    </dgm:pt>
    <dgm:pt modelId="{D36ADA8C-A1E7-43AD-B713-0816F3876A44}" type="pres">
      <dgm:prSet presAssocID="{31AAA4A6-B1B9-4AF9-AD55-AE31CD6CA1CA}" presName="text_3" presStyleLbl="revTx" presStyleIdx="1" presStyleCnt="5" custLinFactNeighborX="-10768" custLinFactNeighborY="202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B944FE-477A-4833-BF82-291106D3FA13}" type="pres">
      <dgm:prSet presAssocID="{57879AC1-1B3D-42CF-8B38-B083A6AA915D}" presName="picture_4" presStyleCnt="0"/>
      <dgm:spPr/>
    </dgm:pt>
    <dgm:pt modelId="{19601FF5-CC60-4F4D-BAE6-5B1EC6F9B694}" type="pres">
      <dgm:prSet presAssocID="{57879AC1-1B3D-42CF-8B38-B083A6AA915D}" presName="pictureRepeatNode" presStyleLbl="alignImgPlace1" presStyleIdx="3" presStyleCnt="6" custScaleX="153228" custScaleY="150916" custLinFactNeighborX="-54539" custLinFactNeighborY="16687"/>
      <dgm:spPr/>
      <dgm:t>
        <a:bodyPr/>
        <a:lstStyle/>
        <a:p>
          <a:endParaRPr lang="es-MX"/>
        </a:p>
      </dgm:t>
    </dgm:pt>
    <dgm:pt modelId="{3971F0AE-9CA4-4F99-8368-3F3B45D71B1D}" type="pres">
      <dgm:prSet presAssocID="{1D30EE2B-2354-4332-B341-5F51E3641893}" presName="line_4" presStyleLbl="parChTrans1D1" presStyleIdx="2" presStyleCnt="5"/>
      <dgm:spPr/>
    </dgm:pt>
    <dgm:pt modelId="{6903DC37-B624-439D-8D09-89816E7B8A2F}" type="pres">
      <dgm:prSet presAssocID="{1D30EE2B-2354-4332-B341-5F51E3641893}" presName="textparent_4" presStyleLbl="node1" presStyleIdx="0" presStyleCnt="0"/>
      <dgm:spPr/>
    </dgm:pt>
    <dgm:pt modelId="{E179819A-F7A3-4035-A314-D9EF20BBEDEF}" type="pres">
      <dgm:prSet presAssocID="{1D30EE2B-2354-4332-B341-5F51E3641893}" presName="text_4" presStyleLbl="revTx" presStyleIdx="2" presStyleCnt="5" custLinFactNeighborX="-70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91E945-CFFB-4954-9D6B-7DC2ECC89720}" type="pres">
      <dgm:prSet presAssocID="{2E4AAB71-3E50-4BF8-98FA-498B9BE50DFF}" presName="picture_5" presStyleCnt="0"/>
      <dgm:spPr/>
    </dgm:pt>
    <dgm:pt modelId="{913A1F95-D79D-4D6B-87A3-7FAAB05932ED}" type="pres">
      <dgm:prSet presAssocID="{2E4AAB71-3E50-4BF8-98FA-498B9BE50DFF}" presName="pictureRepeatNode" presStyleLbl="alignImgPlace1" presStyleIdx="4" presStyleCnt="6" custScaleX="144176" custScaleY="118938" custLinFactNeighborX="-50633" custLinFactNeighborY="32912"/>
      <dgm:spPr/>
      <dgm:t>
        <a:bodyPr/>
        <a:lstStyle/>
        <a:p>
          <a:endParaRPr lang="es-MX"/>
        </a:p>
      </dgm:t>
    </dgm:pt>
    <dgm:pt modelId="{748DC3F6-48D8-4D8F-856A-072870994D3C}" type="pres">
      <dgm:prSet presAssocID="{D5AE19DE-6489-4710-A17F-E2D3BF739D0E}" presName="line_5" presStyleLbl="parChTrans1D1" presStyleIdx="3" presStyleCnt="5"/>
      <dgm:spPr/>
    </dgm:pt>
    <dgm:pt modelId="{26F72CAA-D36B-4423-9D3E-E24E80F2E7C7}" type="pres">
      <dgm:prSet presAssocID="{D5AE19DE-6489-4710-A17F-E2D3BF739D0E}" presName="textparent_5" presStyleLbl="node1" presStyleIdx="0" presStyleCnt="0"/>
      <dgm:spPr/>
    </dgm:pt>
    <dgm:pt modelId="{29423236-B32A-4546-BDAE-FBC92D1D03FB}" type="pres">
      <dgm:prSet presAssocID="{D5AE19DE-6489-4710-A17F-E2D3BF739D0E}" presName="text_5" presStyleLbl="revTx" presStyleIdx="3" presStyleCnt="5" custScaleX="249733" custLinFactNeighborX="-9721" custLinFactNeighborY="443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DF99F5-9FF4-44DE-85F2-12CFAF04A01B}" type="pres">
      <dgm:prSet presAssocID="{30D0373E-C04C-4FBC-8ABF-8A5D6B470DFA}" presName="picture_6" presStyleCnt="0"/>
      <dgm:spPr/>
    </dgm:pt>
    <dgm:pt modelId="{8DF65816-CACA-4386-846A-5F61983CB05D}" type="pres">
      <dgm:prSet presAssocID="{30D0373E-C04C-4FBC-8ABF-8A5D6B470DFA}" presName="pictureRepeatNode" presStyleLbl="alignImgPlace1" presStyleIdx="5" presStyleCnt="6" custScaleX="184556" custScaleY="148751" custLinFactNeighborX="-93670" custLinFactNeighborY="78481"/>
      <dgm:spPr/>
      <dgm:t>
        <a:bodyPr/>
        <a:lstStyle/>
        <a:p>
          <a:endParaRPr lang="es-MX"/>
        </a:p>
      </dgm:t>
    </dgm:pt>
    <dgm:pt modelId="{DF696D74-517E-4F87-B2AD-C0CFA3BC5083}" type="pres">
      <dgm:prSet presAssocID="{74AE299D-BA27-4E05-9D8B-97EEC5D1BBA8}" presName="line_6" presStyleLbl="parChTrans1D1" presStyleIdx="4" presStyleCnt="5"/>
      <dgm:spPr/>
    </dgm:pt>
    <dgm:pt modelId="{169A9040-AFED-4E38-9456-03FB365E3D59}" type="pres">
      <dgm:prSet presAssocID="{74AE299D-BA27-4E05-9D8B-97EEC5D1BBA8}" presName="textparent_6" presStyleLbl="node1" presStyleIdx="0" presStyleCnt="0"/>
      <dgm:spPr/>
    </dgm:pt>
    <dgm:pt modelId="{0957E4D3-F3B0-45CA-A7F6-39FFA9C40E84}" type="pres">
      <dgm:prSet presAssocID="{74AE299D-BA27-4E05-9D8B-97EEC5D1BBA8}" presName="text_6" presStyleLbl="revTx" presStyleIdx="4" presStyleCnt="5" custScaleX="182169" custLinFactNeighborX="-24243" custLinFactNeighborY="7088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EDD2644-86E0-46BD-B4C2-5F312DFF6164}" srcId="{D73D1287-1B18-41EE-9053-0D79A52C6C43}" destId="{31AAA4A6-B1B9-4AF9-AD55-AE31CD6CA1CA}" srcOrd="2" destOrd="0" parTransId="{0F97A8B7-1E89-4A51-B29C-E1AC102784BA}" sibTransId="{2B480B13-2954-49D9-90A5-5DBE6CEC55C6}"/>
    <dgm:cxn modelId="{07636945-7D0C-46DA-A8CC-C8EEA5F41C83}" type="presOf" srcId="{26FFC359-958B-4C4B-83B4-2306492AD674}" destId="{DBAA063B-09CB-4A73-B1A6-8C2979A3EA7F}" srcOrd="0" destOrd="0" presId="urn:microsoft.com/office/officeart/2008/layout/CircularPictureCallout"/>
    <dgm:cxn modelId="{5B9E26C4-45A2-4659-ACC6-DD23C0D566F8}" srcId="{D73D1287-1B18-41EE-9053-0D79A52C6C43}" destId="{1D30EE2B-2354-4332-B341-5F51E3641893}" srcOrd="3" destOrd="0" parTransId="{D1DC37AC-A1CB-4D9E-B5A1-21EEBB098767}" sibTransId="{57879AC1-1B3D-42CF-8B38-B083A6AA915D}"/>
    <dgm:cxn modelId="{6DC35B6D-D984-483C-9D67-DD2AAF336CEE}" type="presOf" srcId="{2E4AAB71-3E50-4BF8-98FA-498B9BE50DFF}" destId="{913A1F95-D79D-4D6B-87A3-7FAAB05932ED}" srcOrd="0" destOrd="0" presId="urn:microsoft.com/office/officeart/2008/layout/CircularPictureCallout"/>
    <dgm:cxn modelId="{3983D5FE-CF8A-4F0D-A53B-38EDE30207A0}" type="presOf" srcId="{D73D1287-1B18-41EE-9053-0D79A52C6C43}" destId="{669E1124-1781-4998-A727-F1E263B4717B}" srcOrd="0" destOrd="0" presId="urn:microsoft.com/office/officeart/2008/layout/CircularPictureCallout"/>
    <dgm:cxn modelId="{37E296E0-EB4E-47A2-8EAB-1AA9349A1A0D}" srcId="{D73D1287-1B18-41EE-9053-0D79A52C6C43}" destId="{CF5C1F5E-B7CA-4CA4-9350-2EB3E0D01B93}" srcOrd="0" destOrd="0" parTransId="{5BF9A67F-97BF-4B2F-855E-8DB3AFBF5A5A}" sibTransId="{520FACF0-8CED-4059-978E-A029CE10C750}"/>
    <dgm:cxn modelId="{DCE0A007-21CD-4F12-9977-F1273A81A4A1}" type="presOf" srcId="{06289127-BDED-4AFB-9AF2-3655382085E6}" destId="{81E10961-8F97-47FA-A92F-56F130A9D3D3}" srcOrd="0" destOrd="0" presId="urn:microsoft.com/office/officeart/2008/layout/CircularPictureCallout"/>
    <dgm:cxn modelId="{8ED5B021-BC59-4F92-B6D0-A923E6091830}" srcId="{D73D1287-1B18-41EE-9053-0D79A52C6C43}" destId="{74AE299D-BA27-4E05-9D8B-97EEC5D1BBA8}" srcOrd="5" destOrd="0" parTransId="{D5DDC095-6AB0-448B-83D7-B5109591A342}" sibTransId="{30D0373E-C04C-4FBC-8ABF-8A5D6B470DFA}"/>
    <dgm:cxn modelId="{E018B224-CDDA-4DC7-846B-47E2770E8F51}" srcId="{D73D1287-1B18-41EE-9053-0D79A52C6C43}" destId="{06289127-BDED-4AFB-9AF2-3655382085E6}" srcOrd="1" destOrd="0" parTransId="{ACA24B58-F157-4CE6-9538-5F23C7E52FAB}" sibTransId="{26FFC359-958B-4C4B-83B4-2306492AD674}"/>
    <dgm:cxn modelId="{37B33519-D331-464C-9FE5-4A81BCB3445B}" type="presOf" srcId="{2B480B13-2954-49D9-90A5-5DBE6CEC55C6}" destId="{CE0E4355-9FF9-491A-B106-1267CC2E63DC}" srcOrd="0" destOrd="0" presId="urn:microsoft.com/office/officeart/2008/layout/CircularPictureCallout"/>
    <dgm:cxn modelId="{C02F61BC-B185-4EF1-9603-1542573E5C0A}" type="presOf" srcId="{D5AE19DE-6489-4710-A17F-E2D3BF739D0E}" destId="{29423236-B32A-4546-BDAE-FBC92D1D03FB}" srcOrd="0" destOrd="0" presId="urn:microsoft.com/office/officeart/2008/layout/CircularPictureCallout"/>
    <dgm:cxn modelId="{80992FCE-0FE9-45F1-B064-8C095D62EFD9}" type="presOf" srcId="{520FACF0-8CED-4059-978E-A029CE10C750}" destId="{EEB02E6C-89F1-4A1E-A516-860A9645D813}" srcOrd="0" destOrd="0" presId="urn:microsoft.com/office/officeart/2008/layout/CircularPictureCallout"/>
    <dgm:cxn modelId="{C954F70E-87AD-4C5D-AA7C-9AC2EE571C9D}" type="presOf" srcId="{30D0373E-C04C-4FBC-8ABF-8A5D6B470DFA}" destId="{8DF65816-CACA-4386-846A-5F61983CB05D}" srcOrd="0" destOrd="0" presId="urn:microsoft.com/office/officeart/2008/layout/CircularPictureCallout"/>
    <dgm:cxn modelId="{ED7A3A8B-7062-4936-8C86-C3D5D27D1E63}" type="presOf" srcId="{1D30EE2B-2354-4332-B341-5F51E3641893}" destId="{E179819A-F7A3-4035-A314-D9EF20BBEDEF}" srcOrd="0" destOrd="0" presId="urn:microsoft.com/office/officeart/2008/layout/CircularPictureCallout"/>
    <dgm:cxn modelId="{861D7488-7706-4C5B-89DB-32222BBF5E79}" type="presOf" srcId="{31AAA4A6-B1B9-4AF9-AD55-AE31CD6CA1CA}" destId="{D36ADA8C-A1E7-43AD-B713-0816F3876A44}" srcOrd="0" destOrd="0" presId="urn:microsoft.com/office/officeart/2008/layout/CircularPictureCallout"/>
    <dgm:cxn modelId="{EC3186B8-AE84-4B50-ADC8-0323217E0BD9}" srcId="{D73D1287-1B18-41EE-9053-0D79A52C6C43}" destId="{D5AE19DE-6489-4710-A17F-E2D3BF739D0E}" srcOrd="4" destOrd="0" parTransId="{B54F7BC0-783B-4173-B902-0092F91A9B90}" sibTransId="{2E4AAB71-3E50-4BF8-98FA-498B9BE50DFF}"/>
    <dgm:cxn modelId="{70B08457-BFFA-4C3D-B12C-077C9441678B}" type="presOf" srcId="{57879AC1-1B3D-42CF-8B38-B083A6AA915D}" destId="{19601FF5-CC60-4F4D-BAE6-5B1EC6F9B694}" srcOrd="0" destOrd="0" presId="urn:microsoft.com/office/officeart/2008/layout/CircularPictureCallout"/>
    <dgm:cxn modelId="{F28CA0EB-FC4D-47B5-BD79-20899E33EE90}" type="presOf" srcId="{CF5C1F5E-B7CA-4CA4-9350-2EB3E0D01B93}" destId="{FA7B7861-42A5-448D-8DC1-511891E26878}" srcOrd="0" destOrd="0" presId="urn:microsoft.com/office/officeart/2008/layout/CircularPictureCallout"/>
    <dgm:cxn modelId="{AEAD3DBB-3CE5-49AA-9C3A-FB7F508C4B78}" type="presOf" srcId="{74AE299D-BA27-4E05-9D8B-97EEC5D1BBA8}" destId="{0957E4D3-F3B0-45CA-A7F6-39FFA9C40E84}" srcOrd="0" destOrd="0" presId="urn:microsoft.com/office/officeart/2008/layout/CircularPictureCallout"/>
    <dgm:cxn modelId="{73E109C9-242A-48A3-A5F7-EF97E26395C9}" type="presParOf" srcId="{669E1124-1781-4998-A727-F1E263B4717B}" destId="{6BC85C2A-9849-4F2D-AAD2-A5995A254BCF}" srcOrd="0" destOrd="0" presId="urn:microsoft.com/office/officeart/2008/layout/CircularPictureCallout"/>
    <dgm:cxn modelId="{8B678BAB-0EEF-436C-B808-9A453066A044}" type="presParOf" srcId="{6BC85C2A-9849-4F2D-AAD2-A5995A254BCF}" destId="{F7983F8C-2D2A-4A13-9388-2D25156ADE70}" srcOrd="0" destOrd="0" presId="urn:microsoft.com/office/officeart/2008/layout/CircularPictureCallout"/>
    <dgm:cxn modelId="{A711E061-3721-48AE-A4F1-45CAB3C5C5AF}" type="presParOf" srcId="{F7983F8C-2D2A-4A13-9388-2D25156ADE70}" destId="{EEB02E6C-89F1-4A1E-A516-860A9645D813}" srcOrd="0" destOrd="0" presId="urn:microsoft.com/office/officeart/2008/layout/CircularPictureCallout"/>
    <dgm:cxn modelId="{F227152E-4C71-497D-A458-5D4E3EED86DD}" type="presParOf" srcId="{6BC85C2A-9849-4F2D-AAD2-A5995A254BCF}" destId="{FA7B7861-42A5-448D-8DC1-511891E26878}" srcOrd="1" destOrd="0" presId="urn:microsoft.com/office/officeart/2008/layout/CircularPictureCallout"/>
    <dgm:cxn modelId="{D6F8DBB3-EE3B-4F0A-92EB-09201C7F146C}" type="presParOf" srcId="{6BC85C2A-9849-4F2D-AAD2-A5995A254BCF}" destId="{51C4DD99-CD76-499D-93D5-6CD855557F78}" srcOrd="2" destOrd="0" presId="urn:microsoft.com/office/officeart/2008/layout/CircularPictureCallout"/>
    <dgm:cxn modelId="{90CAFAFD-FB5D-4996-AF2E-2EF08747F3DA}" type="presParOf" srcId="{51C4DD99-CD76-499D-93D5-6CD855557F78}" destId="{DBAA063B-09CB-4A73-B1A6-8C2979A3EA7F}" srcOrd="0" destOrd="0" presId="urn:microsoft.com/office/officeart/2008/layout/CircularPictureCallout"/>
    <dgm:cxn modelId="{6F8A75E0-6CFB-4A62-8F95-7A5089F4E1FD}" type="presParOf" srcId="{6BC85C2A-9849-4F2D-AAD2-A5995A254BCF}" destId="{87AFC942-126F-448E-B7CA-BA9E055E07FD}" srcOrd="3" destOrd="0" presId="urn:microsoft.com/office/officeart/2008/layout/CircularPictureCallout"/>
    <dgm:cxn modelId="{8A130C77-860D-4AF0-8823-A4CA4260C2F1}" type="presParOf" srcId="{6BC85C2A-9849-4F2D-AAD2-A5995A254BCF}" destId="{4BFEE2AD-301D-4906-91AB-2906E803B68B}" srcOrd="4" destOrd="0" presId="urn:microsoft.com/office/officeart/2008/layout/CircularPictureCallout"/>
    <dgm:cxn modelId="{85B4B419-C130-4DBC-95CA-EC7A2A0DB67B}" type="presParOf" srcId="{4BFEE2AD-301D-4906-91AB-2906E803B68B}" destId="{81E10961-8F97-47FA-A92F-56F130A9D3D3}" srcOrd="0" destOrd="0" presId="urn:microsoft.com/office/officeart/2008/layout/CircularPictureCallout"/>
    <dgm:cxn modelId="{7F8E6B9C-D653-4D70-9EF3-F5EF2242ACF1}" type="presParOf" srcId="{6BC85C2A-9849-4F2D-AAD2-A5995A254BCF}" destId="{F96ABB55-14BC-4E59-91B8-04E320746652}" srcOrd="5" destOrd="0" presId="urn:microsoft.com/office/officeart/2008/layout/CircularPictureCallout"/>
    <dgm:cxn modelId="{86F615B7-8E12-4B0D-AF33-A864E4ACE3E7}" type="presParOf" srcId="{F96ABB55-14BC-4E59-91B8-04E320746652}" destId="{CE0E4355-9FF9-491A-B106-1267CC2E63DC}" srcOrd="0" destOrd="0" presId="urn:microsoft.com/office/officeart/2008/layout/CircularPictureCallout"/>
    <dgm:cxn modelId="{6D431194-00D3-456C-BD6E-6976A60AC722}" type="presParOf" srcId="{6BC85C2A-9849-4F2D-AAD2-A5995A254BCF}" destId="{8BA1C85B-073E-4233-86E5-88C1DDEFD2F9}" srcOrd="6" destOrd="0" presId="urn:microsoft.com/office/officeart/2008/layout/CircularPictureCallout"/>
    <dgm:cxn modelId="{6C041EB1-3775-4A74-9FCF-0F4C55BA944C}" type="presParOf" srcId="{6BC85C2A-9849-4F2D-AAD2-A5995A254BCF}" destId="{1860301B-AD6E-4A26-9770-B130B2AE608A}" srcOrd="7" destOrd="0" presId="urn:microsoft.com/office/officeart/2008/layout/CircularPictureCallout"/>
    <dgm:cxn modelId="{A67663A2-4A9D-4D08-8551-4EBE1F4F2B15}" type="presParOf" srcId="{1860301B-AD6E-4A26-9770-B130B2AE608A}" destId="{D36ADA8C-A1E7-43AD-B713-0816F3876A44}" srcOrd="0" destOrd="0" presId="urn:microsoft.com/office/officeart/2008/layout/CircularPictureCallout"/>
    <dgm:cxn modelId="{1532858C-C681-425B-9F11-4183035E352E}" type="presParOf" srcId="{6BC85C2A-9849-4F2D-AAD2-A5995A254BCF}" destId="{2FB944FE-477A-4833-BF82-291106D3FA13}" srcOrd="8" destOrd="0" presId="urn:microsoft.com/office/officeart/2008/layout/CircularPictureCallout"/>
    <dgm:cxn modelId="{929ED80B-75F2-440E-861D-06B282CCB54F}" type="presParOf" srcId="{2FB944FE-477A-4833-BF82-291106D3FA13}" destId="{19601FF5-CC60-4F4D-BAE6-5B1EC6F9B694}" srcOrd="0" destOrd="0" presId="urn:microsoft.com/office/officeart/2008/layout/CircularPictureCallout"/>
    <dgm:cxn modelId="{57DB61D6-7C09-4F50-B40E-43FCA732022B}" type="presParOf" srcId="{6BC85C2A-9849-4F2D-AAD2-A5995A254BCF}" destId="{3971F0AE-9CA4-4F99-8368-3F3B45D71B1D}" srcOrd="9" destOrd="0" presId="urn:microsoft.com/office/officeart/2008/layout/CircularPictureCallout"/>
    <dgm:cxn modelId="{2C6672F4-FB22-4C72-8DB1-89AC619C0E16}" type="presParOf" srcId="{6BC85C2A-9849-4F2D-AAD2-A5995A254BCF}" destId="{6903DC37-B624-439D-8D09-89816E7B8A2F}" srcOrd="10" destOrd="0" presId="urn:microsoft.com/office/officeart/2008/layout/CircularPictureCallout"/>
    <dgm:cxn modelId="{A960B28D-6831-4818-AD5B-39F9FE376452}" type="presParOf" srcId="{6903DC37-B624-439D-8D09-89816E7B8A2F}" destId="{E179819A-F7A3-4035-A314-D9EF20BBEDEF}" srcOrd="0" destOrd="0" presId="urn:microsoft.com/office/officeart/2008/layout/CircularPictureCallout"/>
    <dgm:cxn modelId="{CE5C97CD-871B-4752-A546-F1C4100CAED8}" type="presParOf" srcId="{6BC85C2A-9849-4F2D-AAD2-A5995A254BCF}" destId="{2891E945-CFFB-4954-9D6B-7DC2ECC89720}" srcOrd="11" destOrd="0" presId="urn:microsoft.com/office/officeart/2008/layout/CircularPictureCallout"/>
    <dgm:cxn modelId="{697521DB-DDF6-41A1-8B6C-9724FBDE55D6}" type="presParOf" srcId="{2891E945-CFFB-4954-9D6B-7DC2ECC89720}" destId="{913A1F95-D79D-4D6B-87A3-7FAAB05932ED}" srcOrd="0" destOrd="0" presId="urn:microsoft.com/office/officeart/2008/layout/CircularPictureCallout"/>
    <dgm:cxn modelId="{43E560C2-99BA-418C-A16B-7601B813D0D3}" type="presParOf" srcId="{6BC85C2A-9849-4F2D-AAD2-A5995A254BCF}" destId="{748DC3F6-48D8-4D8F-856A-072870994D3C}" srcOrd="12" destOrd="0" presId="urn:microsoft.com/office/officeart/2008/layout/CircularPictureCallout"/>
    <dgm:cxn modelId="{448D7DC1-862C-4B94-B79A-51372BAC42B7}" type="presParOf" srcId="{6BC85C2A-9849-4F2D-AAD2-A5995A254BCF}" destId="{26F72CAA-D36B-4423-9D3E-E24E80F2E7C7}" srcOrd="13" destOrd="0" presId="urn:microsoft.com/office/officeart/2008/layout/CircularPictureCallout"/>
    <dgm:cxn modelId="{52A3BCB0-E866-47FB-8A93-6010CA6089AE}" type="presParOf" srcId="{26F72CAA-D36B-4423-9D3E-E24E80F2E7C7}" destId="{29423236-B32A-4546-BDAE-FBC92D1D03FB}" srcOrd="0" destOrd="0" presId="urn:microsoft.com/office/officeart/2008/layout/CircularPictureCallout"/>
    <dgm:cxn modelId="{190B7F5E-726A-4541-8804-337AE610C9EB}" type="presParOf" srcId="{6BC85C2A-9849-4F2D-AAD2-A5995A254BCF}" destId="{51DF99F5-9FF4-44DE-85F2-12CFAF04A01B}" srcOrd="14" destOrd="0" presId="urn:microsoft.com/office/officeart/2008/layout/CircularPictureCallout"/>
    <dgm:cxn modelId="{FEF90E43-6AE1-49E4-B29E-0BC93024205F}" type="presParOf" srcId="{51DF99F5-9FF4-44DE-85F2-12CFAF04A01B}" destId="{8DF65816-CACA-4386-846A-5F61983CB05D}" srcOrd="0" destOrd="0" presId="urn:microsoft.com/office/officeart/2008/layout/CircularPictureCallout"/>
    <dgm:cxn modelId="{05996070-9305-4A94-A80A-6AE2294A67CA}" type="presParOf" srcId="{6BC85C2A-9849-4F2D-AAD2-A5995A254BCF}" destId="{DF696D74-517E-4F87-B2AD-C0CFA3BC5083}" srcOrd="15" destOrd="0" presId="urn:microsoft.com/office/officeart/2008/layout/CircularPictureCallout"/>
    <dgm:cxn modelId="{41A9369A-421C-4A43-AB35-D849131C2AF3}" type="presParOf" srcId="{6BC85C2A-9849-4F2D-AAD2-A5995A254BCF}" destId="{169A9040-AFED-4E38-9456-03FB365E3D59}" srcOrd="16" destOrd="0" presId="urn:microsoft.com/office/officeart/2008/layout/CircularPictureCallout"/>
    <dgm:cxn modelId="{AE9C74BE-C15C-412C-96BE-1C576F849527}" type="presParOf" srcId="{169A9040-AFED-4E38-9456-03FB365E3D59}" destId="{0957E4D3-F3B0-45CA-A7F6-39FFA9C40E84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9B7B85-5C6A-4696-9714-7C636EAE1F79}">
      <dsp:nvSpPr>
        <dsp:cNvPr id="0" name=""/>
        <dsp:cNvSpPr/>
      </dsp:nvSpPr>
      <dsp:spPr>
        <a:xfrm>
          <a:off x="609599" y="0"/>
          <a:ext cx="6908800" cy="5418667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580A54-B4CF-4BAA-8964-886FD2121366}">
      <dsp:nvSpPr>
        <dsp:cNvPr id="0" name=""/>
        <dsp:cNvSpPr/>
      </dsp:nvSpPr>
      <dsp:spPr>
        <a:xfrm>
          <a:off x="0" y="1625600"/>
          <a:ext cx="2438400" cy="21674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D330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bg1"/>
              </a:solidFill>
              <a:latin typeface="Constantia" pitchFamily="18" charset="0"/>
            </a:rPr>
            <a:t>CIENCIA PROCESAL</a:t>
          </a:r>
          <a:endParaRPr lang="es-MX" sz="24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105807" y="1731407"/>
        <a:ext cx="2226786" cy="1955852"/>
      </dsp:txXfrm>
    </dsp:sp>
    <dsp:sp modelId="{0E201357-6596-45AC-869B-66A1B9383DF6}">
      <dsp:nvSpPr>
        <dsp:cNvPr id="0" name=""/>
        <dsp:cNvSpPr/>
      </dsp:nvSpPr>
      <dsp:spPr>
        <a:xfrm>
          <a:off x="2844799" y="1625600"/>
          <a:ext cx="2438400" cy="21674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D330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bg1"/>
              </a:solidFill>
              <a:latin typeface="Constantia" pitchFamily="18" charset="0"/>
            </a:rPr>
            <a:t>TEORÍA GENERAL DEL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bg1"/>
              </a:solidFill>
              <a:latin typeface="Constantia" pitchFamily="18" charset="0"/>
            </a:rPr>
            <a:t>PROCESO</a:t>
          </a:r>
          <a:endParaRPr lang="es-MX" sz="24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2950606" y="1731407"/>
        <a:ext cx="2226786" cy="1955852"/>
      </dsp:txXfrm>
    </dsp:sp>
    <dsp:sp modelId="{418322F3-57F5-499C-A1EA-CF0B5A0188F3}">
      <dsp:nvSpPr>
        <dsp:cNvPr id="0" name=""/>
        <dsp:cNvSpPr/>
      </dsp:nvSpPr>
      <dsp:spPr>
        <a:xfrm>
          <a:off x="5689600" y="1625600"/>
          <a:ext cx="2438400" cy="21674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D330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bg1"/>
              </a:solidFill>
              <a:latin typeface="Constantia" pitchFamily="18" charset="0"/>
            </a:rPr>
            <a:t>DERECHO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bg1"/>
              </a:solidFill>
              <a:latin typeface="Constantia" pitchFamily="18" charset="0"/>
            </a:rPr>
            <a:t>PROCESAL</a:t>
          </a:r>
          <a:endParaRPr lang="es-MX" sz="28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5795407" y="1731407"/>
        <a:ext cx="2226786" cy="195585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2B9B4-B3AB-4100-A838-BF1083B8796C}">
      <dsp:nvSpPr>
        <dsp:cNvPr id="0" name=""/>
        <dsp:cNvSpPr/>
      </dsp:nvSpPr>
      <dsp:spPr>
        <a:xfrm rot="16200000">
          <a:off x="1763" y="744802"/>
          <a:ext cx="3929062" cy="3929062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bg1"/>
              </a:solidFill>
              <a:latin typeface="Constantia" pitchFamily="18" charset="0"/>
            </a:rPr>
            <a:t>Requisitos de capacidad y legitimación de las partes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bg1"/>
              </a:solidFill>
              <a:latin typeface="Constantia" pitchFamily="18" charset="0"/>
            </a:rPr>
            <a:t>Requisitos de la demanda, la contestación y el ofrecimiento de pruebas</a:t>
          </a:r>
          <a:endParaRPr lang="es-MX" sz="1600" kern="1200" dirty="0">
            <a:solidFill>
              <a:schemeClr val="bg1"/>
            </a:solidFill>
          </a:endParaRPr>
        </a:p>
      </dsp:txBody>
      <dsp:txXfrm rot="5400000">
        <a:off x="1764" y="1727067"/>
        <a:ext cx="3241476" cy="1964531"/>
      </dsp:txXfrm>
    </dsp:sp>
    <dsp:sp modelId="{84CC7AD9-2090-4824-92F0-D5D4E775B3DD}">
      <dsp:nvSpPr>
        <dsp:cNvPr id="0" name=""/>
        <dsp:cNvSpPr/>
      </dsp:nvSpPr>
      <dsp:spPr>
        <a:xfrm rot="5400000">
          <a:off x="4197174" y="744802"/>
          <a:ext cx="3929062" cy="3929062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shade val="80000"/>
            <a:hueOff val="-359107"/>
            <a:satOff val="6768"/>
            <a:lumOff val="2642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bg1"/>
              </a:solidFill>
              <a:latin typeface="Constantia" pitchFamily="18" charset="0"/>
            </a:rPr>
            <a:t>Términos para contestar demandas, ofrecer pruebas, dictar sentencias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bg1"/>
              </a:solidFill>
              <a:latin typeface="Constantia" pitchFamily="18" charset="0"/>
            </a:rPr>
            <a:t>Notificaciones personales, por lista o boletín, exhortos, edictos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 dirty="0">
            <a:solidFill>
              <a:schemeClr val="bg1"/>
            </a:solidFill>
            <a:latin typeface="Constantia" pitchFamily="18" charset="0"/>
          </a:endParaRPr>
        </a:p>
      </dsp:txBody>
      <dsp:txXfrm rot="-5400000">
        <a:off x="4884761" y="1727068"/>
        <a:ext cx="3241476" cy="196453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2F1DC-5221-40DF-8AB5-C2A36FE3B4B2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9B6160-9E01-462B-AD3D-F1BD948AF298}">
      <dsp:nvSpPr>
        <dsp:cNvPr id="0" name=""/>
        <dsp:cNvSpPr/>
      </dsp:nvSpPr>
      <dsp:spPr>
        <a:xfrm>
          <a:off x="3646470" y="193466"/>
          <a:ext cx="3522133" cy="141063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FUENTES FORMALES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1.- Constitución Política de los Estados Unidos Mexicanos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Artículo 133 Supremacía Constitucional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2.- Tratados Internacionales: Principio de Convencionalidad</a:t>
          </a:r>
          <a:endParaRPr lang="es-MX" sz="14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3715332" y="262328"/>
        <a:ext cx="3384409" cy="1272915"/>
      </dsp:txXfrm>
    </dsp:sp>
    <dsp:sp modelId="{B5DAB2B3-5E90-4E4D-B5A8-689C8139BFEF}">
      <dsp:nvSpPr>
        <dsp:cNvPr id="0" name=""/>
        <dsp:cNvSpPr/>
      </dsp:nvSpPr>
      <dsp:spPr>
        <a:xfrm>
          <a:off x="3668765" y="2013915"/>
          <a:ext cx="3522133" cy="13206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-689244"/>
              <a:satOff val="-2419"/>
              <a:lumOff val="50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itchFamily="18" charset="0"/>
            </a:rPr>
            <a:t>3.- Leyes Federales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itchFamily="18" charset="0"/>
            </a:rPr>
            <a:t>*Código de Comercio, Ley Federal del Trabajo, Código Fiscal de la Federación, Código Civil Federal, Código Penal Federal, Ley de Concurso Mercantil, Ley de Títulos y Operaciones de Crédito, Código Electoral, Ley Agraria,   </a:t>
          </a:r>
          <a:endParaRPr lang="es-MX" sz="12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3733233" y="2078383"/>
        <a:ext cx="3393197" cy="1191707"/>
      </dsp:txXfrm>
    </dsp:sp>
    <dsp:sp modelId="{3CF238DC-138D-4E39-88AB-B0B79130BB2A}">
      <dsp:nvSpPr>
        <dsp:cNvPr id="0" name=""/>
        <dsp:cNvSpPr/>
      </dsp:nvSpPr>
      <dsp:spPr>
        <a:xfrm>
          <a:off x="3668765" y="3919305"/>
          <a:ext cx="3522133" cy="12893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-1378488"/>
              <a:satOff val="-4838"/>
              <a:lumOff val="101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itchFamily="18" charset="0"/>
            </a:rPr>
            <a:t>4.- Jurisprudencia, tesis y sentencias emitidas por los ministros, magistrados y jueces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itchFamily="18" charset="0"/>
            </a:rPr>
            <a:t>5.- Usos y costumbres (materia mercantil)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itchFamily="18" charset="0"/>
            </a:rPr>
            <a:t>6.- Reglamentos y circulares emitidas por el Poder Judicial de la Federación y los locales en materia procesal (criterios procesales)</a:t>
          </a:r>
          <a:endParaRPr lang="es-MX" sz="12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3731704" y="3982244"/>
        <a:ext cx="3396255" cy="116342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4BAB51-3578-4691-82CB-60FC63915E6C}">
      <dsp:nvSpPr>
        <dsp:cNvPr id="0" name=""/>
        <dsp:cNvSpPr/>
      </dsp:nvSpPr>
      <dsp:spPr>
        <a:xfrm>
          <a:off x="2581375" y="1206500"/>
          <a:ext cx="3005666" cy="300566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PRINCIPIOS GENERALES DEL DERECHO</a:t>
          </a:r>
          <a:endParaRPr lang="es-MX" sz="20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3021545" y="1646670"/>
        <a:ext cx="2125326" cy="2125326"/>
      </dsp:txXfrm>
    </dsp:sp>
    <dsp:sp modelId="{6431F360-9598-4205-885C-66C831618E9D}">
      <dsp:nvSpPr>
        <dsp:cNvPr id="0" name=""/>
        <dsp:cNvSpPr/>
      </dsp:nvSpPr>
      <dsp:spPr>
        <a:xfrm>
          <a:off x="2898458" y="536"/>
          <a:ext cx="2371501" cy="150283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ARTÍCULO 14 CONSTITUCIONAL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3245756" y="220621"/>
        <a:ext cx="1676905" cy="1062663"/>
      </dsp:txXfrm>
    </dsp:sp>
    <dsp:sp modelId="{827C06B1-87C5-4664-9FA9-7077F53F7524}">
      <dsp:nvSpPr>
        <dsp:cNvPr id="0" name=""/>
        <dsp:cNvSpPr/>
      </dsp:nvSpPr>
      <dsp:spPr>
        <a:xfrm>
          <a:off x="5207449" y="1827816"/>
          <a:ext cx="1668280" cy="176303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Son criterios que expresan un deber en la conducta a seguir sobre cierto caso o situación jurídica</a:t>
          </a:r>
          <a:endParaRPr lang="es-MX" sz="12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5451763" y="2086006"/>
        <a:ext cx="1179652" cy="1246654"/>
      </dsp:txXfrm>
    </dsp:sp>
    <dsp:sp modelId="{5E78EF1A-70F8-4C2B-87B2-DE2D2AD2DD77}">
      <dsp:nvSpPr>
        <dsp:cNvPr id="0" name=""/>
        <dsp:cNvSpPr/>
      </dsp:nvSpPr>
      <dsp:spPr>
        <a:xfrm>
          <a:off x="2500260" y="3915297"/>
          <a:ext cx="3167897" cy="150283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Forman parte del derecho positivo y son utilizados por el órgano jurisdiccional cuando la ley  no es precisa o hay lagunas legales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2964188" y="4135382"/>
        <a:ext cx="2240041" cy="1062663"/>
      </dsp:txXfrm>
    </dsp:sp>
    <dsp:sp modelId="{50D3F602-1268-4742-9313-EE01D53DAA9D}">
      <dsp:nvSpPr>
        <dsp:cNvPr id="0" name=""/>
        <dsp:cNvSpPr/>
      </dsp:nvSpPr>
      <dsp:spPr>
        <a:xfrm>
          <a:off x="1252270" y="1957916"/>
          <a:ext cx="1749117" cy="150283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u="none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Función de los PGD</a:t>
          </a:r>
          <a:endParaRPr lang="es-MX" sz="1600" b="1" u="none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1508422" y="2178001"/>
        <a:ext cx="1236813" cy="106266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C7603D-1E48-4E5A-A8F3-388BF5EAB3F2}">
      <dsp:nvSpPr>
        <dsp:cNvPr id="0" name=""/>
        <dsp:cNvSpPr/>
      </dsp:nvSpPr>
      <dsp:spPr>
        <a:xfrm>
          <a:off x="711633" y="1156547"/>
          <a:ext cx="4064000" cy="4064000"/>
        </a:xfrm>
        <a:prstGeom prst="ellipse">
          <a:avLst/>
        </a:prstGeom>
        <a:solidFill>
          <a:schemeClr val="accent3">
            <a:shade val="50000"/>
            <a:hueOff val="-270834"/>
            <a:satOff val="2627"/>
            <a:lumOff val="2839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FDA76F-69CF-4C3F-A880-CA9AEACA493A}">
      <dsp:nvSpPr>
        <dsp:cNvPr id="0" name=""/>
        <dsp:cNvSpPr/>
      </dsp:nvSpPr>
      <dsp:spPr>
        <a:xfrm>
          <a:off x="1490133" y="1969347"/>
          <a:ext cx="2438400" cy="2438400"/>
        </a:xfrm>
        <a:prstGeom prst="ellipse">
          <a:avLst/>
        </a:prstGeom>
        <a:solidFill>
          <a:schemeClr val="accent3">
            <a:shade val="50000"/>
            <a:hueOff val="-270834"/>
            <a:satOff val="2627"/>
            <a:lumOff val="2839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C10FCC-CCA0-467C-9F19-ED4555C71B62}">
      <dsp:nvSpPr>
        <dsp:cNvPr id="0" name=""/>
        <dsp:cNvSpPr/>
      </dsp:nvSpPr>
      <dsp:spPr>
        <a:xfrm>
          <a:off x="2302933" y="2782147"/>
          <a:ext cx="812800" cy="812800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33B0B2-6A5C-41BB-8306-E42F3335AE25}">
      <dsp:nvSpPr>
        <dsp:cNvPr id="0" name=""/>
        <dsp:cNvSpPr/>
      </dsp:nvSpPr>
      <dsp:spPr>
        <a:xfrm>
          <a:off x="5418666" y="198119"/>
          <a:ext cx="2032000" cy="392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INTEGRACIÓN</a:t>
          </a:r>
          <a:endParaRPr lang="es-MX" sz="18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5418666" y="198119"/>
        <a:ext cx="2032000" cy="392855"/>
      </dsp:txXfrm>
    </dsp:sp>
    <dsp:sp modelId="{9E88B64D-F265-4DB7-B15E-F635A25BDA00}">
      <dsp:nvSpPr>
        <dsp:cNvPr id="0" name=""/>
        <dsp:cNvSpPr/>
      </dsp:nvSpPr>
      <dsp:spPr>
        <a:xfrm>
          <a:off x="4910666" y="394547"/>
          <a:ext cx="5080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554C59-54DC-402E-8A19-BA6D9DF896A4}">
      <dsp:nvSpPr>
        <dsp:cNvPr id="0" name=""/>
        <dsp:cNvSpPr/>
      </dsp:nvSpPr>
      <dsp:spPr>
        <a:xfrm rot="5400000">
          <a:off x="2412322" y="692235"/>
          <a:ext cx="2793322" cy="2199301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B295DA-6335-49C9-AA24-3172A12DD990}">
      <dsp:nvSpPr>
        <dsp:cNvPr id="0" name=""/>
        <dsp:cNvSpPr/>
      </dsp:nvSpPr>
      <dsp:spPr>
        <a:xfrm>
          <a:off x="5464386" y="850058"/>
          <a:ext cx="2032000" cy="1185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Actividad intelectual del juzgador encaminada a encontrar, analizar y aplicar de forma adecuada la ley a un caso concreto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5464386" y="850058"/>
        <a:ext cx="2032000" cy="1185333"/>
      </dsp:txXfrm>
    </dsp:sp>
    <dsp:sp modelId="{02C32EDD-9802-4563-902D-3C5573269EA9}">
      <dsp:nvSpPr>
        <dsp:cNvPr id="0" name=""/>
        <dsp:cNvSpPr/>
      </dsp:nvSpPr>
      <dsp:spPr>
        <a:xfrm>
          <a:off x="4910666" y="1579880"/>
          <a:ext cx="5080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110090-ECCE-43AB-801D-7D95CA5F492B}">
      <dsp:nvSpPr>
        <dsp:cNvPr id="0" name=""/>
        <dsp:cNvSpPr/>
      </dsp:nvSpPr>
      <dsp:spPr>
        <a:xfrm rot="5400000">
          <a:off x="3011898" y="1859077"/>
          <a:ext cx="2176678" cy="1616794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C42C55-D5F2-4BFF-A6D6-1279A155E4AD}">
      <dsp:nvSpPr>
        <dsp:cNvPr id="0" name=""/>
        <dsp:cNvSpPr/>
      </dsp:nvSpPr>
      <dsp:spPr>
        <a:xfrm>
          <a:off x="5418666" y="2310537"/>
          <a:ext cx="2032000" cy="2006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El juez debe dar solución a las demandas planteadas por las partes y aplicar de manera exacta la constitución, y no violentar derechos humanos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5418666" y="2310537"/>
        <a:ext cx="2032000" cy="2006615"/>
      </dsp:txXfrm>
    </dsp:sp>
    <dsp:sp modelId="{3F5FE1F9-8269-49AC-ACDA-0FDD363C76BF}">
      <dsp:nvSpPr>
        <dsp:cNvPr id="0" name=""/>
        <dsp:cNvSpPr/>
      </dsp:nvSpPr>
      <dsp:spPr>
        <a:xfrm>
          <a:off x="4910666" y="2765213"/>
          <a:ext cx="5080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11728B-6A90-41A8-B411-49AC5BFF9B22}">
      <dsp:nvSpPr>
        <dsp:cNvPr id="0" name=""/>
        <dsp:cNvSpPr/>
      </dsp:nvSpPr>
      <dsp:spPr>
        <a:xfrm rot="5400000">
          <a:off x="3612218" y="3024971"/>
          <a:ext cx="1555157" cy="1034288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03F84-34D9-41E6-ABBB-9D663CFA514F}">
      <dsp:nvSpPr>
        <dsp:cNvPr id="0" name=""/>
        <dsp:cNvSpPr/>
      </dsp:nvSpPr>
      <dsp:spPr>
        <a:xfrm>
          <a:off x="3174007" y="3160"/>
          <a:ext cx="1779984" cy="1156989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	JUDICIAL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 El juez interpreta la ley al dictar sentencia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3230487" y="59640"/>
        <a:ext cx="1667024" cy="1044029"/>
      </dsp:txXfrm>
    </dsp:sp>
    <dsp:sp modelId="{B9F0C17F-B9FA-4E04-9F73-AAAC44B72429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3212328" y="183458"/>
              </a:moveTo>
              <a:arcTo wR="2310126" hR="2310126" stAng="17579295" swAng="1959991"/>
            </a:path>
          </a:pathLst>
        </a:custGeom>
        <a:noFill/>
        <a:ln w="9525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238694-8ED1-4766-8FBF-8C79E7AE0922}">
      <dsp:nvSpPr>
        <dsp:cNvPr id="0" name=""/>
        <dsp:cNvSpPr/>
      </dsp:nvSpPr>
      <dsp:spPr>
        <a:xfrm>
          <a:off x="5371068" y="1599418"/>
          <a:ext cx="1779984" cy="1156989"/>
        </a:xfrm>
        <a:prstGeom prst="roundRect">
          <a:avLst/>
        </a:prstGeom>
        <a:solidFill>
          <a:schemeClr val="accent1">
            <a:shade val="80000"/>
            <a:hueOff val="-35423"/>
            <a:satOff val="1751"/>
            <a:lumOff val="57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DOCTRINAL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La realizan los tratadistas o estudiosos del derecho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5427548" y="1655898"/>
        <a:ext cx="1667024" cy="1044029"/>
      </dsp:txXfrm>
    </dsp:sp>
    <dsp:sp modelId="{19621CA1-6F0E-41FB-A689-59511C68D0FA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4617101" y="2189512"/>
              </a:moveTo>
              <a:arcTo wR="2310126" hR="2310126" stAng="21420430" swAng="2195114"/>
            </a:path>
          </a:pathLst>
        </a:custGeom>
        <a:noFill/>
        <a:ln w="9525" cap="flat" cmpd="sng" algn="ctr">
          <a:solidFill>
            <a:schemeClr val="accent1">
              <a:shade val="90000"/>
              <a:hueOff val="-35428"/>
              <a:satOff val="108"/>
              <a:lumOff val="503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55E7F-8386-4D1F-89DC-57C3438FC699}">
      <dsp:nvSpPr>
        <dsp:cNvPr id="0" name=""/>
        <dsp:cNvSpPr/>
      </dsp:nvSpPr>
      <dsp:spPr>
        <a:xfrm>
          <a:off x="4531865" y="4182218"/>
          <a:ext cx="1779984" cy="1156989"/>
        </a:xfrm>
        <a:prstGeom prst="roundRect">
          <a:avLst/>
        </a:prstGeom>
        <a:solidFill>
          <a:schemeClr val="accent1">
            <a:shade val="80000"/>
            <a:hueOff val="-70846"/>
            <a:satOff val="3503"/>
            <a:lumOff val="115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AUTÉNTICA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El legislador como creador  de la ley debe interpretarla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4588345" y="4238698"/>
        <a:ext cx="1667024" cy="1044029"/>
      </dsp:txXfrm>
    </dsp:sp>
    <dsp:sp modelId="{FC52652D-B294-472A-99D3-FC81849D65EF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2768824" y="4574254"/>
              </a:moveTo>
              <a:arcTo wR="2310126" hR="2310126" stAng="4712834" swAng="1374332"/>
            </a:path>
          </a:pathLst>
        </a:custGeom>
        <a:noFill/>
        <a:ln w="9525" cap="flat" cmpd="sng" algn="ctr">
          <a:solidFill>
            <a:schemeClr val="accent1">
              <a:shade val="90000"/>
              <a:hueOff val="-70856"/>
              <a:satOff val="216"/>
              <a:lumOff val="100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778B16-F5B5-4D51-A814-ABC6C68683E2}">
      <dsp:nvSpPr>
        <dsp:cNvPr id="0" name=""/>
        <dsp:cNvSpPr/>
      </dsp:nvSpPr>
      <dsp:spPr>
        <a:xfrm>
          <a:off x="1816149" y="4182218"/>
          <a:ext cx="1779984" cy="1156989"/>
        </a:xfrm>
        <a:prstGeom prst="roundRect">
          <a:avLst/>
        </a:prstGeom>
        <a:solidFill>
          <a:schemeClr val="accent1">
            <a:shade val="80000"/>
            <a:hueOff val="-106268"/>
            <a:satOff val="5254"/>
            <a:lumOff val="1735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GRAMATICAL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Tal cual está escrito en la ley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1872629" y="4238698"/>
        <a:ext cx="1667024" cy="1044029"/>
      </dsp:txXfrm>
    </dsp:sp>
    <dsp:sp modelId="{0089EB27-F81F-4F53-A913-79165088524B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385803" y="3588275"/>
              </a:moveTo>
              <a:arcTo wR="2310126" hR="2310126" stAng="8784456" swAng="2195114"/>
            </a:path>
          </a:pathLst>
        </a:custGeom>
        <a:noFill/>
        <a:ln w="9525" cap="flat" cmpd="sng" algn="ctr">
          <a:solidFill>
            <a:schemeClr val="accent1">
              <a:shade val="90000"/>
              <a:hueOff val="-106283"/>
              <a:satOff val="324"/>
              <a:lumOff val="1510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778FF-D3EB-484B-A80B-32A87A466FAA}">
      <dsp:nvSpPr>
        <dsp:cNvPr id="0" name=""/>
        <dsp:cNvSpPr/>
      </dsp:nvSpPr>
      <dsp:spPr>
        <a:xfrm>
          <a:off x="976947" y="1599418"/>
          <a:ext cx="1779984" cy="1156989"/>
        </a:xfrm>
        <a:prstGeom prst="roundRect">
          <a:avLst/>
        </a:prstGeom>
        <a:solidFill>
          <a:schemeClr val="accent1">
            <a:shade val="80000"/>
            <a:hueOff val="-141691"/>
            <a:satOff val="7005"/>
            <a:lumOff val="231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LÓGICA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Entender la ley en su contexto jurídico, histórico o sociológico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1033427" y="1655898"/>
        <a:ext cx="1667024" cy="1044029"/>
      </dsp:txXfrm>
    </dsp:sp>
    <dsp:sp modelId="{4FEF26F5-F9D9-401E-9AF1-1A73C289B754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402763" y="1006803"/>
              </a:moveTo>
              <a:arcTo wR="2310126" hR="2310126" stAng="12860714" swAng="1959991"/>
            </a:path>
          </a:pathLst>
        </a:custGeom>
        <a:noFill/>
        <a:ln w="9525" cap="flat" cmpd="sng" algn="ctr">
          <a:solidFill>
            <a:schemeClr val="accent1">
              <a:shade val="90000"/>
              <a:hueOff val="-141711"/>
              <a:satOff val="432"/>
              <a:lumOff val="2013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1CAA8-C2C7-4E2B-B9C6-AAFA9CD9AFBC}">
      <dsp:nvSpPr>
        <dsp:cNvPr id="0" name=""/>
        <dsp:cNvSpPr/>
      </dsp:nvSpPr>
      <dsp:spPr>
        <a:xfrm rot="5400000">
          <a:off x="-178305" y="148120"/>
          <a:ext cx="968528" cy="67797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smtClean="0"/>
            <a:t>1.-</a:t>
          </a:r>
          <a:endParaRPr lang="es-MX" sz="2100" b="1" kern="1200" dirty="0"/>
        </a:p>
      </dsp:txBody>
      <dsp:txXfrm rot="-5400000">
        <a:off x="-33026" y="341826"/>
        <a:ext cx="677970" cy="290558"/>
      </dsp:txXfrm>
    </dsp:sp>
    <dsp:sp modelId="{D2EFB1E7-11D1-454D-8D0A-0286F6E6A48C}">
      <dsp:nvSpPr>
        <dsp:cNvPr id="0" name=""/>
        <dsp:cNvSpPr/>
      </dsp:nvSpPr>
      <dsp:spPr>
        <a:xfrm rot="5400000">
          <a:off x="2682469" y="-2113822"/>
          <a:ext cx="629543" cy="488229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latin typeface="Constantia" pitchFamily="18" charset="0"/>
            </a:rPr>
            <a:t>Es la parte general del derecho procesal.</a:t>
          </a:r>
          <a:endParaRPr lang="es-MX" sz="1400" b="1" kern="1200" dirty="0">
            <a:latin typeface="Constantia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latin typeface="Constantia" pitchFamily="18" charset="0"/>
            </a:rPr>
            <a:t>Procesal civil, penal, familiar, laboral, fiscal, mercantil, etc</a:t>
          </a:r>
          <a:r>
            <a:rPr lang="es-MX" sz="1200" kern="1200" dirty="0" smtClean="0"/>
            <a:t>.</a:t>
          </a:r>
          <a:endParaRPr lang="es-MX" sz="1200" kern="1200" dirty="0"/>
        </a:p>
      </dsp:txBody>
      <dsp:txXfrm rot="-5400000">
        <a:off x="556092" y="43287"/>
        <a:ext cx="4851566" cy="568079"/>
      </dsp:txXfrm>
    </dsp:sp>
    <dsp:sp modelId="{912FA4BB-A51F-46A4-ADC4-E82136DA58B8}">
      <dsp:nvSpPr>
        <dsp:cNvPr id="0" name=""/>
        <dsp:cNvSpPr/>
      </dsp:nvSpPr>
      <dsp:spPr>
        <a:xfrm rot="5400000">
          <a:off x="-178305" y="1046263"/>
          <a:ext cx="968528" cy="67797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smtClean="0"/>
            <a:t>2.-</a:t>
          </a:r>
          <a:endParaRPr lang="es-MX" sz="2100" b="1" kern="1200" dirty="0"/>
        </a:p>
      </dsp:txBody>
      <dsp:txXfrm rot="-5400000">
        <a:off x="-33026" y="1239969"/>
        <a:ext cx="677970" cy="290558"/>
      </dsp:txXfrm>
    </dsp:sp>
    <dsp:sp modelId="{E33B8301-91D4-4AC6-B6A3-730D140963AB}">
      <dsp:nvSpPr>
        <dsp:cNvPr id="0" name=""/>
        <dsp:cNvSpPr/>
      </dsp:nvSpPr>
      <dsp:spPr>
        <a:xfrm rot="5400000">
          <a:off x="2598751" y="-1159342"/>
          <a:ext cx="842581" cy="475019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latin typeface="Constantia" pitchFamily="18" charset="0"/>
            </a:rPr>
            <a:t>Estudia el desarrollo de las etapas o procesos en que se divide un juicio.</a:t>
          </a:r>
          <a:endParaRPr lang="es-MX" sz="1400" b="1" kern="1200" dirty="0">
            <a:latin typeface="Constantia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latin typeface="Constantia" pitchFamily="18" charset="0"/>
            </a:rPr>
            <a:t>Etapa </a:t>
          </a:r>
          <a:r>
            <a:rPr lang="es-MX" sz="1400" b="1" kern="1200" dirty="0" err="1" smtClean="0">
              <a:latin typeface="Constantia" pitchFamily="18" charset="0"/>
            </a:rPr>
            <a:t>postulatoria</a:t>
          </a:r>
          <a:r>
            <a:rPr lang="es-MX" sz="1400" b="1" kern="1200" dirty="0" smtClean="0">
              <a:latin typeface="Constantia" pitchFamily="18" charset="0"/>
            </a:rPr>
            <a:t> o inicial, fijación de la Litis, fase probatoria, etc.</a:t>
          </a:r>
          <a:endParaRPr lang="es-MX" sz="1400" b="1" kern="1200" dirty="0">
            <a:latin typeface="Constantia" pitchFamily="18" charset="0"/>
          </a:endParaRPr>
        </a:p>
      </dsp:txBody>
      <dsp:txXfrm rot="-5400000">
        <a:off x="644945" y="835595"/>
        <a:ext cx="4709064" cy="760319"/>
      </dsp:txXfrm>
    </dsp:sp>
    <dsp:sp modelId="{9CA75F7E-548A-408E-A01D-A5B7DFD340A5}">
      <dsp:nvSpPr>
        <dsp:cNvPr id="0" name=""/>
        <dsp:cNvSpPr/>
      </dsp:nvSpPr>
      <dsp:spPr>
        <a:xfrm rot="5400000">
          <a:off x="-178305" y="2106680"/>
          <a:ext cx="968528" cy="677970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smtClean="0"/>
            <a:t>3.-</a:t>
          </a:r>
          <a:endParaRPr lang="es-MX" sz="2100" b="1" kern="1200" dirty="0"/>
        </a:p>
      </dsp:txBody>
      <dsp:txXfrm rot="-5400000">
        <a:off x="-33026" y="2300386"/>
        <a:ext cx="677970" cy="290558"/>
      </dsp:txXfrm>
    </dsp:sp>
    <dsp:sp modelId="{FCA1866B-CFBA-449B-BA82-894F7FD7F7F7}">
      <dsp:nvSpPr>
        <dsp:cNvPr id="0" name=""/>
        <dsp:cNvSpPr/>
      </dsp:nvSpPr>
      <dsp:spPr>
        <a:xfrm rot="5400000">
          <a:off x="2436477" y="-98925"/>
          <a:ext cx="1167130" cy="475019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latin typeface="Constantia" pitchFamily="18" charset="0"/>
            </a:rPr>
            <a:t>Demanda, denuncia o querella, emplazamiento, contestación de demanda, etapa de ofrecimiento de pruebas, alegatos y sentencia.</a:t>
          </a:r>
          <a:endParaRPr lang="es-MX" sz="1400" b="1" kern="1200" dirty="0">
            <a:latin typeface="Constantia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latin typeface="Constantia" pitchFamily="18" charset="0"/>
            </a:rPr>
            <a:t>2ª Instancia o apelación y juicio de amparo.</a:t>
          </a:r>
          <a:endParaRPr lang="es-MX" sz="1400" b="1" kern="1200" dirty="0">
            <a:latin typeface="Constantia" pitchFamily="18" charset="0"/>
          </a:endParaRPr>
        </a:p>
      </dsp:txBody>
      <dsp:txXfrm rot="-5400000">
        <a:off x="644945" y="1749582"/>
        <a:ext cx="4693220" cy="10531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BC7C00-20A1-4280-9C7E-7F4DEF921A95}">
      <dsp:nvSpPr>
        <dsp:cNvPr id="0" name=""/>
        <dsp:cNvSpPr/>
      </dsp:nvSpPr>
      <dsp:spPr>
        <a:xfrm>
          <a:off x="471008" y="883413"/>
          <a:ext cx="1869364" cy="1634060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PROCESO</a:t>
          </a: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CIVIL</a:t>
          </a: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PENAL</a:t>
          </a: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FAMILIAR</a:t>
          </a:r>
          <a:endParaRPr lang="es-MX" sz="1200" b="1" kern="1200" dirty="0"/>
        </a:p>
      </dsp:txBody>
      <dsp:txXfrm>
        <a:off x="938349" y="1128522"/>
        <a:ext cx="911315" cy="1143842"/>
      </dsp:txXfrm>
    </dsp:sp>
    <dsp:sp modelId="{A9FDFEF6-1AD4-4B03-8075-5D9409BB477A}">
      <dsp:nvSpPr>
        <dsp:cNvPr id="0" name=""/>
        <dsp:cNvSpPr/>
      </dsp:nvSpPr>
      <dsp:spPr>
        <a:xfrm>
          <a:off x="3667" y="1233102"/>
          <a:ext cx="934682" cy="93468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b="1" kern="1200" smtClean="0"/>
            <a:t>1</a:t>
          </a:r>
          <a:endParaRPr lang="es-MX" sz="4800" b="1" kern="1200" dirty="0"/>
        </a:p>
      </dsp:txBody>
      <dsp:txXfrm>
        <a:off x="140548" y="1369983"/>
        <a:ext cx="660920" cy="660920"/>
      </dsp:txXfrm>
    </dsp:sp>
    <dsp:sp modelId="{F61CCA45-1E95-4597-B756-16A38738AC4C}">
      <dsp:nvSpPr>
        <dsp:cNvPr id="0" name=""/>
        <dsp:cNvSpPr/>
      </dsp:nvSpPr>
      <dsp:spPr>
        <a:xfrm>
          <a:off x="2767663" y="883413"/>
          <a:ext cx="2183137" cy="1634060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801922"/>
            <a:satOff val="-457"/>
            <a:lumOff val="1045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-801922"/>
              <a:satOff val="-457"/>
              <a:lumOff val="10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b="1" kern="1200" dirty="0" smtClean="0"/>
            <a:t>DA SOLUCIONES</a:t>
          </a:r>
          <a:endParaRPr lang="es-MX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b="1" kern="1200" dirty="0" smtClean="0"/>
            <a:t>DIRIME CONFLICTOS</a:t>
          </a:r>
          <a:endParaRPr lang="es-MX" sz="1100" b="1" kern="1200" dirty="0"/>
        </a:p>
      </dsp:txBody>
      <dsp:txXfrm>
        <a:off x="3313447" y="1128522"/>
        <a:ext cx="1065432" cy="1143842"/>
      </dsp:txXfrm>
    </dsp:sp>
    <dsp:sp modelId="{85CA761E-0518-4A6B-899D-ABA0B47443CF}">
      <dsp:nvSpPr>
        <dsp:cNvPr id="0" name=""/>
        <dsp:cNvSpPr/>
      </dsp:nvSpPr>
      <dsp:spPr>
        <a:xfrm>
          <a:off x="2457208" y="1233102"/>
          <a:ext cx="934682" cy="934682"/>
        </a:xfrm>
        <a:prstGeom prst="ellipse">
          <a:avLst/>
        </a:prstGeom>
        <a:solidFill>
          <a:schemeClr val="accent5">
            <a:hueOff val="-689244"/>
            <a:satOff val="-2419"/>
            <a:lumOff val="50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b="1" kern="1200" smtClean="0"/>
            <a:t>2</a:t>
          </a:r>
          <a:endParaRPr lang="es-MX" sz="4800" b="1" kern="1200" dirty="0"/>
        </a:p>
      </dsp:txBody>
      <dsp:txXfrm>
        <a:off x="2594089" y="1369983"/>
        <a:ext cx="660920" cy="660920"/>
      </dsp:txXfrm>
    </dsp:sp>
    <dsp:sp modelId="{0C1AAE76-B3F7-4D0F-BD96-F5644653816E}">
      <dsp:nvSpPr>
        <dsp:cNvPr id="0" name=""/>
        <dsp:cNvSpPr/>
      </dsp:nvSpPr>
      <dsp:spPr>
        <a:xfrm>
          <a:off x="5534977" y="883413"/>
          <a:ext cx="1869364" cy="1634060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1603843"/>
            <a:satOff val="-913"/>
            <a:lumOff val="2091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-1603843"/>
              <a:satOff val="-913"/>
              <a:lumOff val="20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b="1" kern="1200" dirty="0" smtClean="0"/>
            <a:t>CONFRONTACIÓN ENTRE LAS PARTES</a:t>
          </a:r>
          <a:endParaRPr lang="es-MX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b="1" kern="1200" dirty="0" smtClean="0"/>
            <a:t>VIOLACIÓN O PÉRDIDA DE DERECHOS  (LEY)</a:t>
          </a:r>
          <a:endParaRPr lang="es-MX" sz="1100" b="1" kern="1200" dirty="0"/>
        </a:p>
      </dsp:txBody>
      <dsp:txXfrm>
        <a:off x="6002318" y="1128522"/>
        <a:ext cx="911315" cy="1143842"/>
      </dsp:txXfrm>
    </dsp:sp>
    <dsp:sp modelId="{39EEA12F-D523-434E-A492-352847CCA014}">
      <dsp:nvSpPr>
        <dsp:cNvPr id="0" name=""/>
        <dsp:cNvSpPr/>
      </dsp:nvSpPr>
      <dsp:spPr>
        <a:xfrm>
          <a:off x="5067635" y="1233102"/>
          <a:ext cx="934682" cy="934682"/>
        </a:xfrm>
        <a:prstGeom prst="ellipse">
          <a:avLst/>
        </a:prstGeom>
        <a:solidFill>
          <a:schemeClr val="accent5">
            <a:hueOff val="-1378488"/>
            <a:satOff val="-4838"/>
            <a:lumOff val="1019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b="1" kern="1200" smtClean="0"/>
            <a:t>3</a:t>
          </a:r>
          <a:endParaRPr lang="es-MX" sz="4800" b="1" kern="1200" dirty="0"/>
        </a:p>
      </dsp:txBody>
      <dsp:txXfrm>
        <a:off x="5204516" y="1369983"/>
        <a:ext cx="660920" cy="6609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2254B-2192-4EAB-8815-822DF2710268}">
      <dsp:nvSpPr>
        <dsp:cNvPr id="0" name=""/>
        <dsp:cNvSpPr/>
      </dsp:nvSpPr>
      <dsp:spPr>
        <a:xfrm>
          <a:off x="2531165" y="0"/>
          <a:ext cx="2187008" cy="218734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3B492-C20C-4F18-A620-39A0BEA0F139}">
      <dsp:nvSpPr>
        <dsp:cNvPr id="0" name=""/>
        <dsp:cNvSpPr/>
      </dsp:nvSpPr>
      <dsp:spPr>
        <a:xfrm>
          <a:off x="2864460" y="640717"/>
          <a:ext cx="1515488" cy="905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AUTÓNOMO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No se somete a la subordinación de otras áreas del derecho</a:t>
          </a:r>
          <a:endParaRPr lang="es-MX" sz="12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2864460" y="640717"/>
        <a:ext cx="1515488" cy="905451"/>
      </dsp:txXfrm>
    </dsp:sp>
    <dsp:sp modelId="{72043F32-02C7-419B-9E6E-E2123ED76013}">
      <dsp:nvSpPr>
        <dsp:cNvPr id="0" name=""/>
        <dsp:cNvSpPr/>
      </dsp:nvSpPr>
      <dsp:spPr>
        <a:xfrm>
          <a:off x="1923731" y="1256789"/>
          <a:ext cx="2187008" cy="218734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74A4C9-4E66-45FC-9381-82CBBF3158C7}">
      <dsp:nvSpPr>
        <dsp:cNvPr id="0" name=""/>
        <dsp:cNvSpPr/>
      </dsp:nvSpPr>
      <dsp:spPr>
        <a:xfrm>
          <a:off x="2250066" y="2053756"/>
          <a:ext cx="1534337" cy="6074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INSTRUMENTAL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Es una herramienta para que se cumpla el derecho sustantivo</a:t>
          </a:r>
          <a:endParaRPr lang="es-MX" sz="11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2250066" y="2053756"/>
        <a:ext cx="1534337" cy="607493"/>
      </dsp:txXfrm>
    </dsp:sp>
    <dsp:sp modelId="{828A993D-CB8A-4AB0-A4E9-CDE6B0EB64C8}">
      <dsp:nvSpPr>
        <dsp:cNvPr id="0" name=""/>
        <dsp:cNvSpPr/>
      </dsp:nvSpPr>
      <dsp:spPr>
        <a:xfrm>
          <a:off x="2686822" y="2663976"/>
          <a:ext cx="1878979" cy="187973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CF30E9-5F31-4716-BCF2-6125C8F7898C}">
      <dsp:nvSpPr>
        <dsp:cNvPr id="0" name=""/>
        <dsp:cNvSpPr/>
      </dsp:nvSpPr>
      <dsp:spPr>
        <a:xfrm>
          <a:off x="3017440" y="3033133"/>
          <a:ext cx="1215278" cy="1180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PÚBLICO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Le compete al Estado la organización del poder judicial</a:t>
          </a:r>
          <a:endParaRPr lang="es-MX" sz="12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3017440" y="3033133"/>
        <a:ext cx="1215278" cy="11804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BA54C8-62C6-4086-8534-BA2A5F1B353A}">
      <dsp:nvSpPr>
        <dsp:cNvPr id="0" name=""/>
        <dsp:cNvSpPr/>
      </dsp:nvSpPr>
      <dsp:spPr>
        <a:xfrm>
          <a:off x="1667475" y="3406"/>
          <a:ext cx="1907686" cy="11446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Están plasmadas en los códigos de procedimientos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1701000" y="36931"/>
        <a:ext cx="1840636" cy="1077561"/>
      </dsp:txXfrm>
    </dsp:sp>
    <dsp:sp modelId="{2DC4048B-956D-4E89-B6E7-BF42189525C2}">
      <dsp:nvSpPr>
        <dsp:cNvPr id="0" name=""/>
        <dsp:cNvSpPr/>
      </dsp:nvSpPr>
      <dsp:spPr>
        <a:xfrm>
          <a:off x="3743038" y="339158"/>
          <a:ext cx="404429" cy="473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3743038" y="433779"/>
        <a:ext cx="283100" cy="283864"/>
      </dsp:txXfrm>
    </dsp:sp>
    <dsp:sp modelId="{393429E9-DB40-4680-9FB7-2C6FCC19BD35}">
      <dsp:nvSpPr>
        <dsp:cNvPr id="0" name=""/>
        <dsp:cNvSpPr/>
      </dsp:nvSpPr>
      <dsp:spPr>
        <a:xfrm>
          <a:off x="4338236" y="3406"/>
          <a:ext cx="1907686" cy="11446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72740"/>
            <a:satOff val="4889"/>
            <a:lumOff val="158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Relacionadas con el desarrollo del proceso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4371761" y="36931"/>
        <a:ext cx="1840636" cy="1077561"/>
      </dsp:txXfrm>
    </dsp:sp>
    <dsp:sp modelId="{9D31EC9F-DCDB-4F4C-972E-764BED2ED801}">
      <dsp:nvSpPr>
        <dsp:cNvPr id="0" name=""/>
        <dsp:cNvSpPr/>
      </dsp:nvSpPr>
      <dsp:spPr>
        <a:xfrm rot="5400000">
          <a:off x="5089864" y="1281555"/>
          <a:ext cx="404429" cy="473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96571"/>
            <a:satOff val="-1050"/>
            <a:lumOff val="139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 rot="-5400000">
        <a:off x="5150147" y="1315894"/>
        <a:ext cx="283864" cy="283100"/>
      </dsp:txXfrm>
    </dsp:sp>
    <dsp:sp modelId="{5086E58F-01BC-485D-8AFE-5BFD12852C5B}">
      <dsp:nvSpPr>
        <dsp:cNvPr id="0" name=""/>
        <dsp:cNvSpPr/>
      </dsp:nvSpPr>
      <dsp:spPr>
        <a:xfrm>
          <a:off x="4338236" y="1911092"/>
          <a:ext cx="1907686" cy="11446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145481"/>
            <a:satOff val="9778"/>
            <a:lumOff val="3175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Se encargan de encuadrar y delimitar el procedimiento a seguir en un juicio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4371761" y="1944617"/>
        <a:ext cx="1840636" cy="1077561"/>
      </dsp:txXfrm>
    </dsp:sp>
    <dsp:sp modelId="{5CCF735D-BAA9-46B3-A8D4-5493A0641F6A}">
      <dsp:nvSpPr>
        <dsp:cNvPr id="0" name=""/>
        <dsp:cNvSpPr/>
      </dsp:nvSpPr>
      <dsp:spPr>
        <a:xfrm rot="10800000">
          <a:off x="3765930" y="2246844"/>
          <a:ext cx="404429" cy="473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93142"/>
            <a:satOff val="-2101"/>
            <a:lumOff val="27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 rot="10800000">
        <a:off x="3887259" y="2341465"/>
        <a:ext cx="283100" cy="283864"/>
      </dsp:txXfrm>
    </dsp:sp>
    <dsp:sp modelId="{0E744FCA-1426-4784-89EA-87B1B0555B32}">
      <dsp:nvSpPr>
        <dsp:cNvPr id="0" name=""/>
        <dsp:cNvSpPr/>
      </dsp:nvSpPr>
      <dsp:spPr>
        <a:xfrm>
          <a:off x="536961" y="1911092"/>
          <a:ext cx="3038199" cy="11446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145481"/>
            <a:satOff val="9778"/>
            <a:lumOff val="3175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Contienen reglas referidas al desenvolvimiento de la acción , la defensa o reacción de las partes y las conductas de los 3° ajenos a la relación sustancial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570486" y="1944617"/>
        <a:ext cx="2971149" cy="1077561"/>
      </dsp:txXfrm>
    </dsp:sp>
    <dsp:sp modelId="{8E52AE4A-925F-4822-9036-AFAA33F8E9BA}">
      <dsp:nvSpPr>
        <dsp:cNvPr id="0" name=""/>
        <dsp:cNvSpPr/>
      </dsp:nvSpPr>
      <dsp:spPr>
        <a:xfrm rot="5874501">
          <a:off x="1720996" y="3189241"/>
          <a:ext cx="408312" cy="473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96571"/>
            <a:satOff val="-1050"/>
            <a:lumOff val="139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 rot="-5400000">
        <a:off x="1791647" y="3222220"/>
        <a:ext cx="283864" cy="285818"/>
      </dsp:txXfrm>
    </dsp:sp>
    <dsp:sp modelId="{369B418A-05C0-4D07-A854-F8E572DB765F}">
      <dsp:nvSpPr>
        <dsp:cNvPr id="0" name=""/>
        <dsp:cNvSpPr/>
      </dsp:nvSpPr>
      <dsp:spPr>
        <a:xfrm>
          <a:off x="536961" y="3818778"/>
          <a:ext cx="2508206" cy="11446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72740"/>
            <a:satOff val="4889"/>
            <a:lumOff val="158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Regulan la función jurisdiccional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Juez, secretario de acuerdos, notificador, magistrado, ministro, etc.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570486" y="3852303"/>
        <a:ext cx="2441156" cy="107756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3AF1F-0DAF-46AC-8A10-E50C7DEFBA7B}">
      <dsp:nvSpPr>
        <dsp:cNvPr id="0" name=""/>
        <dsp:cNvSpPr/>
      </dsp:nvSpPr>
      <dsp:spPr>
        <a:xfrm rot="5400000">
          <a:off x="1765675" y="1332539"/>
          <a:ext cx="1178516" cy="134169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F81492-404E-454A-9302-4FC282B352A4}">
      <dsp:nvSpPr>
        <dsp:cNvPr id="0" name=""/>
        <dsp:cNvSpPr/>
      </dsp:nvSpPr>
      <dsp:spPr>
        <a:xfrm>
          <a:off x="1453440" y="26130"/>
          <a:ext cx="1983927" cy="1388684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Establecen derechos y obligaciones a las partes que intervienen en cualquier acto jurídico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1521242" y="93932"/>
        <a:ext cx="1848323" cy="1253080"/>
      </dsp:txXfrm>
    </dsp:sp>
    <dsp:sp modelId="{1CB10ED8-9BA6-492A-9D66-FAD0F63FA817}">
      <dsp:nvSpPr>
        <dsp:cNvPr id="0" name=""/>
        <dsp:cNvSpPr/>
      </dsp:nvSpPr>
      <dsp:spPr>
        <a:xfrm>
          <a:off x="3437368" y="158573"/>
          <a:ext cx="1442919" cy="1122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ACTO JURÍDICO</a:t>
          </a:r>
          <a:endParaRPr lang="es-MX" sz="1200" b="1" kern="1200" dirty="0">
            <a:solidFill>
              <a:schemeClr val="bg1"/>
            </a:solidFill>
            <a:latin typeface="Constantia" panose="02030602050306030303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Manifestación de la voluntad que crea derechos y obligaciones</a:t>
          </a:r>
          <a:endParaRPr lang="es-MX" sz="1400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3437368" y="158573"/>
        <a:ext cx="1442919" cy="1122396"/>
      </dsp:txXfrm>
    </dsp:sp>
    <dsp:sp modelId="{F8F3E5A9-0999-48CD-871D-FD061F5142CF}">
      <dsp:nvSpPr>
        <dsp:cNvPr id="0" name=""/>
        <dsp:cNvSpPr/>
      </dsp:nvSpPr>
      <dsp:spPr>
        <a:xfrm rot="5400000">
          <a:off x="3410562" y="2892490"/>
          <a:ext cx="1178516" cy="134169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4382789"/>
            <a:satOff val="-2708"/>
            <a:lumOff val="1077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301E33-6DC4-4654-898D-80AA83C49DDE}">
      <dsp:nvSpPr>
        <dsp:cNvPr id="0" name=""/>
        <dsp:cNvSpPr/>
      </dsp:nvSpPr>
      <dsp:spPr>
        <a:xfrm>
          <a:off x="3098327" y="1586082"/>
          <a:ext cx="1983927" cy="1388684"/>
        </a:xfrm>
        <a:prstGeom prst="roundRect">
          <a:avLst>
            <a:gd name="adj" fmla="val 16670"/>
          </a:avLst>
        </a:prstGeom>
        <a:solidFill>
          <a:schemeClr val="accent4">
            <a:hueOff val="1844897"/>
            <a:satOff val="-120"/>
            <a:lumOff val="9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Indican los elementos indispensables para que se de el “acto jurídico”</a:t>
          </a:r>
          <a:endParaRPr lang="es-MX" sz="16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3166129" y="1653884"/>
        <a:ext cx="1848323" cy="1253080"/>
      </dsp:txXfrm>
    </dsp:sp>
    <dsp:sp modelId="{E6812CCC-4A8E-4551-865A-1F064675DA09}">
      <dsp:nvSpPr>
        <dsp:cNvPr id="0" name=""/>
        <dsp:cNvSpPr/>
      </dsp:nvSpPr>
      <dsp:spPr>
        <a:xfrm>
          <a:off x="5082254" y="1718524"/>
          <a:ext cx="1442919" cy="1122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Matrimonio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Homicidio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Contrato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Testamento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Trata de personas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5082254" y="1718524"/>
        <a:ext cx="1442919" cy="1122396"/>
      </dsp:txXfrm>
    </dsp:sp>
    <dsp:sp modelId="{A36A25FB-F305-4E23-B7BB-6B2B451E07B7}">
      <dsp:nvSpPr>
        <dsp:cNvPr id="0" name=""/>
        <dsp:cNvSpPr/>
      </dsp:nvSpPr>
      <dsp:spPr>
        <a:xfrm>
          <a:off x="4739762" y="3172164"/>
          <a:ext cx="1983927" cy="1388684"/>
        </a:xfrm>
        <a:prstGeom prst="roundRect">
          <a:avLst>
            <a:gd name="adj" fmla="val 16670"/>
          </a:avLst>
        </a:prstGeom>
        <a:solidFill>
          <a:schemeClr val="accent4">
            <a:hueOff val="3689794"/>
            <a:satOff val="-241"/>
            <a:lumOff val="19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Código Civil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Código Penal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u="sng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Código de Comercio Código Fiscal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u="sng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Ley Federal del Trabajo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u="sng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Ley  Agraria </a:t>
          </a:r>
          <a:endParaRPr lang="es-MX" sz="1200" b="1" u="sng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4807564" y="3239966"/>
        <a:ext cx="1848323" cy="1253080"/>
      </dsp:txXfrm>
    </dsp:sp>
    <dsp:sp modelId="{358EAA2B-E266-40F4-A744-BD2F73DD8823}">
      <dsp:nvSpPr>
        <dsp:cNvPr id="0" name=""/>
        <dsp:cNvSpPr/>
      </dsp:nvSpPr>
      <dsp:spPr>
        <a:xfrm>
          <a:off x="6727141" y="3278476"/>
          <a:ext cx="1442919" cy="1122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ACLARACIÓN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Existen leyes sustantivas que contienen la parte procesal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6727141" y="3278476"/>
        <a:ext cx="1442919" cy="11223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325A9-B538-42EE-98AD-8F89C1BEA0DC}">
      <dsp:nvSpPr>
        <dsp:cNvPr id="0" name=""/>
        <dsp:cNvSpPr/>
      </dsp:nvSpPr>
      <dsp:spPr>
        <a:xfrm rot="384891">
          <a:off x="3423355" y="2299821"/>
          <a:ext cx="3302638" cy="2960043"/>
        </a:xfrm>
        <a:prstGeom prst="gear9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Código de Procedimientos Civiles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Código Nacional de Procedimientos Penales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Ley  de Concurso Mercantil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Ley de Amparo</a:t>
          </a:r>
          <a:endParaRPr lang="es-MX" sz="14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4064619" y="2993359"/>
        <a:ext cx="2025894" cy="1521523"/>
      </dsp:txXfrm>
    </dsp:sp>
    <dsp:sp modelId="{3D2353DB-AAAB-4A23-99B8-FE336F478E1D}">
      <dsp:nvSpPr>
        <dsp:cNvPr id="0" name=""/>
        <dsp:cNvSpPr/>
      </dsp:nvSpPr>
      <dsp:spPr>
        <a:xfrm>
          <a:off x="0" y="1976837"/>
          <a:ext cx="3377979" cy="2830275"/>
        </a:xfrm>
        <a:prstGeom prst="gear6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Indican ante que autoridad se debe ejercitar la acción, tipo de procedimiento, integración y competencia del órgano jurisdiccional</a:t>
          </a:r>
          <a:endParaRPr lang="es-MX" sz="14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792145" y="2693674"/>
        <a:ext cx="1793689" cy="1396601"/>
      </dsp:txXfrm>
    </dsp:sp>
    <dsp:sp modelId="{DA186E03-8C4E-4B0B-BC91-39EEC62DCF23}">
      <dsp:nvSpPr>
        <dsp:cNvPr id="0" name=""/>
        <dsp:cNvSpPr/>
      </dsp:nvSpPr>
      <dsp:spPr>
        <a:xfrm rot="21147213">
          <a:off x="2242360" y="146491"/>
          <a:ext cx="2432469" cy="2540352"/>
        </a:xfrm>
        <a:prstGeom prst="gear6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Prescriben las condiciones y los procedimientos a seguir en un juicio.</a:t>
          </a:r>
          <a:endParaRPr lang="es-MX" sz="1400" b="1" kern="1200" dirty="0">
            <a:solidFill>
              <a:schemeClr val="bg1"/>
            </a:solidFill>
            <a:latin typeface="Constantia" pitchFamily="18" charset="0"/>
          </a:endParaRPr>
        </a:p>
      </dsp:txBody>
      <dsp:txXfrm rot="-20700000">
        <a:off x="2769473" y="710064"/>
        <a:ext cx="1378243" cy="1413207"/>
      </dsp:txXfrm>
    </dsp:sp>
    <dsp:sp modelId="{F6617BC3-DB03-4F50-95D0-A67D5DED255D}">
      <dsp:nvSpPr>
        <dsp:cNvPr id="0" name=""/>
        <dsp:cNvSpPr/>
      </dsp:nvSpPr>
      <dsp:spPr>
        <a:xfrm>
          <a:off x="3473600" y="1854302"/>
          <a:ext cx="3788855" cy="3788855"/>
        </a:xfrm>
        <a:prstGeom prst="circularArrow">
          <a:avLst>
            <a:gd name="adj1" fmla="val 4687"/>
            <a:gd name="adj2" fmla="val 299029"/>
            <a:gd name="adj3" fmla="val 2538740"/>
            <a:gd name="adj4" fmla="val 15813477"/>
            <a:gd name="adj5" fmla="val 5469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CD002D-C062-4672-BBB8-1D45C7139FC1}">
      <dsp:nvSpPr>
        <dsp:cNvPr id="0" name=""/>
        <dsp:cNvSpPr/>
      </dsp:nvSpPr>
      <dsp:spPr>
        <a:xfrm rot="625045">
          <a:off x="-629200" y="1374057"/>
          <a:ext cx="2752840" cy="275284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shade val="90000"/>
            <a:hueOff val="-208785"/>
            <a:satOff val="-1340"/>
            <a:lumOff val="158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6F32CF-49E5-46EA-A5AA-A514F807C1BC}">
      <dsp:nvSpPr>
        <dsp:cNvPr id="0" name=""/>
        <dsp:cNvSpPr/>
      </dsp:nvSpPr>
      <dsp:spPr>
        <a:xfrm rot="304231">
          <a:off x="1724699" y="-351570"/>
          <a:ext cx="3324735" cy="296811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shade val="90000"/>
            <a:hueOff val="-417571"/>
            <a:satOff val="-2681"/>
            <a:lumOff val="3173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6A2FA1-0C73-4D67-B2D7-630FC015655C}">
      <dsp:nvSpPr>
        <dsp:cNvPr id="0" name=""/>
        <dsp:cNvSpPr/>
      </dsp:nvSpPr>
      <dsp:spPr>
        <a:xfrm>
          <a:off x="18306" y="2057618"/>
          <a:ext cx="2135187" cy="128111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Constantia" panose="02030602050306030303" pitchFamily="18" charset="0"/>
            </a:rPr>
            <a:t>ORGÁNICAS</a:t>
          </a:r>
          <a:endParaRPr lang="es-MX" sz="2400" b="1" kern="1200" dirty="0">
            <a:solidFill>
              <a:schemeClr val="tx1"/>
            </a:solidFill>
            <a:latin typeface="Constantia" panose="02030602050306030303" pitchFamily="18" charset="0"/>
          </a:endParaRPr>
        </a:p>
      </dsp:txBody>
      <dsp:txXfrm>
        <a:off x="55828" y="2095140"/>
        <a:ext cx="2060143" cy="1206068"/>
      </dsp:txXfrm>
    </dsp:sp>
    <dsp:sp modelId="{AD690D12-DC03-4EB6-82B4-CBA84E0BA0F2}">
      <dsp:nvSpPr>
        <dsp:cNvPr id="0" name=""/>
        <dsp:cNvSpPr/>
      </dsp:nvSpPr>
      <dsp:spPr>
        <a:xfrm rot="12881">
          <a:off x="2364220" y="2439038"/>
          <a:ext cx="446746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>
        <a:off x="2364220" y="2544692"/>
        <a:ext cx="312722" cy="317716"/>
      </dsp:txXfrm>
    </dsp:sp>
    <dsp:sp modelId="{E8C5ABEA-A85D-4EA5-A34D-C95A0B182CA5}">
      <dsp:nvSpPr>
        <dsp:cNvPr id="0" name=""/>
        <dsp:cNvSpPr/>
      </dsp:nvSpPr>
      <dsp:spPr>
        <a:xfrm>
          <a:off x="2996406" y="2068777"/>
          <a:ext cx="2135187" cy="128111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Constantia" panose="02030602050306030303" pitchFamily="18" charset="0"/>
            </a:rPr>
            <a:t>PROCESALES</a:t>
          </a:r>
          <a:endParaRPr lang="es-MX" sz="2000" b="1" kern="1200" dirty="0">
            <a:solidFill>
              <a:schemeClr val="tx1"/>
            </a:solidFill>
            <a:latin typeface="Constantia" panose="02030602050306030303" pitchFamily="18" charset="0"/>
          </a:endParaRPr>
        </a:p>
      </dsp:txBody>
      <dsp:txXfrm>
        <a:off x="3033928" y="2106299"/>
        <a:ext cx="2060143" cy="1206068"/>
      </dsp:txXfrm>
    </dsp:sp>
    <dsp:sp modelId="{89BF2E39-353E-4B10-B643-79693A955C3E}">
      <dsp:nvSpPr>
        <dsp:cNvPr id="0" name=""/>
        <dsp:cNvSpPr/>
      </dsp:nvSpPr>
      <dsp:spPr>
        <a:xfrm>
          <a:off x="5345112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>
        <a:off x="5345112" y="2550475"/>
        <a:ext cx="316861" cy="317716"/>
      </dsp:txXfrm>
    </dsp:sp>
    <dsp:sp modelId="{6A5E58F8-EDE7-4BA5-AEEC-CDC39FAF02BF}">
      <dsp:nvSpPr>
        <dsp:cNvPr id="0" name=""/>
        <dsp:cNvSpPr/>
      </dsp:nvSpPr>
      <dsp:spPr>
        <a:xfrm>
          <a:off x="5985668" y="2068777"/>
          <a:ext cx="2135187" cy="128111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dirty="0" smtClean="0">
              <a:latin typeface="Constantia" panose="02030602050306030303" pitchFamily="18" charset="0"/>
            </a:rPr>
            <a:t>FORMALES</a:t>
          </a:r>
          <a:endParaRPr lang="es-MX" sz="2700" b="1" kern="1200" dirty="0">
            <a:latin typeface="Constantia" panose="02030602050306030303" pitchFamily="18" charset="0"/>
          </a:endParaRPr>
        </a:p>
      </dsp:txBody>
      <dsp:txXfrm>
        <a:off x="6023190" y="2106299"/>
        <a:ext cx="2060143" cy="120606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96D74-517E-4F87-B2AD-C0CFA3BC5083}">
      <dsp:nvSpPr>
        <dsp:cNvPr id="0" name=""/>
        <dsp:cNvSpPr/>
      </dsp:nvSpPr>
      <dsp:spPr>
        <a:xfrm>
          <a:off x="2448334" y="5427405"/>
          <a:ext cx="4961685" cy="0"/>
        </a:xfrm>
        <a:prstGeom prst="line">
          <a:avLst/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8DC3F6-48D8-4D8F-856A-072870994D3C}">
      <dsp:nvSpPr>
        <dsp:cNvPr id="0" name=""/>
        <dsp:cNvSpPr/>
      </dsp:nvSpPr>
      <dsp:spPr>
        <a:xfrm>
          <a:off x="2448334" y="4590506"/>
          <a:ext cx="4192815" cy="0"/>
        </a:xfrm>
        <a:prstGeom prst="line">
          <a:avLst/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71F0AE-9CA4-4F99-8368-3F3B45D71B1D}">
      <dsp:nvSpPr>
        <dsp:cNvPr id="0" name=""/>
        <dsp:cNvSpPr/>
      </dsp:nvSpPr>
      <dsp:spPr>
        <a:xfrm>
          <a:off x="2448334" y="3420804"/>
          <a:ext cx="3915317" cy="0"/>
        </a:xfrm>
        <a:prstGeom prst="line">
          <a:avLst/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A1C85B-073E-4233-86E5-88C1DDEFD2F9}">
      <dsp:nvSpPr>
        <dsp:cNvPr id="0" name=""/>
        <dsp:cNvSpPr/>
      </dsp:nvSpPr>
      <dsp:spPr>
        <a:xfrm>
          <a:off x="2448334" y="2251103"/>
          <a:ext cx="4192815" cy="0"/>
        </a:xfrm>
        <a:prstGeom prst="line">
          <a:avLst/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AFC942-126F-448E-B7CA-BA9E055E07FD}">
      <dsp:nvSpPr>
        <dsp:cNvPr id="0" name=""/>
        <dsp:cNvSpPr/>
      </dsp:nvSpPr>
      <dsp:spPr>
        <a:xfrm>
          <a:off x="2448334" y="1414204"/>
          <a:ext cx="4961685" cy="0"/>
        </a:xfrm>
        <a:prstGeom prst="line">
          <a:avLst/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B02E6C-89F1-4A1E-A516-860A9645D813}">
      <dsp:nvSpPr>
        <dsp:cNvPr id="0" name=""/>
        <dsp:cNvSpPr/>
      </dsp:nvSpPr>
      <dsp:spPr>
        <a:xfrm>
          <a:off x="0" y="882260"/>
          <a:ext cx="4894146" cy="489414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B7861-42A5-448D-8DC1-511891E26878}">
      <dsp:nvSpPr>
        <dsp:cNvPr id="0" name=""/>
        <dsp:cNvSpPr/>
      </dsp:nvSpPr>
      <dsp:spPr>
        <a:xfrm>
          <a:off x="882207" y="1556086"/>
          <a:ext cx="3132253" cy="2492874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882207" y="1556086"/>
        <a:ext cx="3132253" cy="2492874"/>
      </dsp:txXfrm>
    </dsp:sp>
    <dsp:sp modelId="{DBAA063B-09CB-4A73-B1A6-8C2979A3EA7F}">
      <dsp:nvSpPr>
        <dsp:cNvPr id="0" name=""/>
        <dsp:cNvSpPr/>
      </dsp:nvSpPr>
      <dsp:spPr>
        <a:xfrm>
          <a:off x="6440992" y="686173"/>
          <a:ext cx="1425098" cy="127763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E10961-8F97-47FA-A92F-56F130A9D3D3}">
      <dsp:nvSpPr>
        <dsp:cNvPr id="0" name=""/>
        <dsp:cNvSpPr/>
      </dsp:nvSpPr>
      <dsp:spPr>
        <a:xfrm>
          <a:off x="7850493" y="973731"/>
          <a:ext cx="1502772" cy="880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Se fundamentan en la Constitución (Poder Judicial)</a:t>
          </a:r>
          <a:endParaRPr lang="es-MX" sz="14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7850493" y="973731"/>
        <a:ext cx="1502772" cy="880946"/>
      </dsp:txXfrm>
    </dsp:sp>
    <dsp:sp modelId="{CE0E4355-9FF9-491A-B106-1267CC2E63DC}">
      <dsp:nvSpPr>
        <dsp:cNvPr id="0" name=""/>
        <dsp:cNvSpPr/>
      </dsp:nvSpPr>
      <dsp:spPr>
        <a:xfrm>
          <a:off x="5504288" y="1690971"/>
          <a:ext cx="1292418" cy="1120264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6ADA8C-A1E7-43AD-B713-0816F3876A44}">
      <dsp:nvSpPr>
        <dsp:cNvPr id="0" name=""/>
        <dsp:cNvSpPr/>
      </dsp:nvSpPr>
      <dsp:spPr>
        <a:xfrm>
          <a:off x="6847439" y="1989048"/>
          <a:ext cx="2174807" cy="880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 dirty="0" smtClean="0">
            <a:latin typeface="Constantia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Regulan la organización y competencia del personal de los juzgados</a:t>
          </a:r>
          <a:endParaRPr lang="es-MX" sz="1400" b="1" kern="1200" dirty="0">
            <a:solidFill>
              <a:schemeClr val="bg1"/>
            </a:solidFill>
            <a:latin typeface="Constantia" pitchFamily="18" charset="0"/>
          </a:endParaRPr>
        </a:p>
      </dsp:txBody>
      <dsp:txXfrm>
        <a:off x="6847439" y="1989048"/>
        <a:ext cx="2174807" cy="880946"/>
      </dsp:txXfrm>
    </dsp:sp>
    <dsp:sp modelId="{19601FF5-CC60-4F4D-BAE6-5B1EC6F9B694}">
      <dsp:nvSpPr>
        <dsp:cNvPr id="0" name=""/>
        <dsp:cNvSpPr/>
      </dsp:nvSpPr>
      <dsp:spPr>
        <a:xfrm>
          <a:off x="5208263" y="2903064"/>
          <a:ext cx="1349856" cy="1329489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79819A-F7A3-4035-A314-D9EF20BBEDEF}">
      <dsp:nvSpPr>
        <dsp:cNvPr id="0" name=""/>
        <dsp:cNvSpPr/>
      </dsp:nvSpPr>
      <dsp:spPr>
        <a:xfrm>
          <a:off x="6659158" y="2980331"/>
          <a:ext cx="2061812" cy="880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 dirty="0" smtClean="0">
            <a:latin typeface="Constantia" pitchFamily="18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itchFamily="18" charset="0"/>
            </a:rPr>
            <a:t>Ley Orgánica del Poder Judicial del Estado de México  y LOPJ</a:t>
          </a:r>
          <a:r>
            <a:rPr lang="es-MX" sz="1400" b="1" u="sng" kern="1200" dirty="0" smtClean="0">
              <a:solidFill>
                <a:schemeClr val="bg1"/>
              </a:solidFill>
              <a:latin typeface="Constantia" pitchFamily="18" charset="0"/>
            </a:rPr>
            <a:t>FED.</a:t>
          </a:r>
          <a:endParaRPr lang="es-MX" sz="1400" b="1" kern="1200" dirty="0">
            <a:latin typeface="Constantia" pitchFamily="18" charset="0"/>
          </a:endParaRPr>
        </a:p>
      </dsp:txBody>
      <dsp:txXfrm>
        <a:off x="6659158" y="2980331"/>
        <a:ext cx="2061812" cy="880946"/>
      </dsp:txXfrm>
    </dsp:sp>
    <dsp:sp modelId="{913A1F95-D79D-4D6B-87A3-7FAAB05932ED}">
      <dsp:nvSpPr>
        <dsp:cNvPr id="0" name=""/>
        <dsp:cNvSpPr/>
      </dsp:nvSpPr>
      <dsp:spPr>
        <a:xfrm>
          <a:off x="5560043" y="4356553"/>
          <a:ext cx="1270113" cy="1047779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23236-B32A-4546-BDAE-FBC92D1D03FB}">
      <dsp:nvSpPr>
        <dsp:cNvPr id="0" name=""/>
        <dsp:cNvSpPr/>
      </dsp:nvSpPr>
      <dsp:spPr>
        <a:xfrm>
          <a:off x="6981263" y="4540327"/>
          <a:ext cx="2578240" cy="880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Suprema Corte de Justicia de la Nación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6981263" y="4540327"/>
        <a:ext cx="2578240" cy="880946"/>
      </dsp:txXfrm>
    </dsp:sp>
    <dsp:sp modelId="{8DF65816-CACA-4386-846A-5F61983CB05D}">
      <dsp:nvSpPr>
        <dsp:cNvPr id="0" name=""/>
        <dsp:cNvSpPr/>
      </dsp:nvSpPr>
      <dsp:spPr>
        <a:xfrm>
          <a:off x="5771917" y="5463572"/>
          <a:ext cx="1625839" cy="1310416"/>
        </a:xfrm>
        <a:prstGeom prst="ellipse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57E4D3-F3B0-45CA-A7F6-39FFA9C40E84}">
      <dsp:nvSpPr>
        <dsp:cNvPr id="0" name=""/>
        <dsp:cNvSpPr/>
      </dsp:nvSpPr>
      <dsp:spPr>
        <a:xfrm>
          <a:off x="7592778" y="5611399"/>
          <a:ext cx="1936539" cy="880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latin typeface="Constantia" panose="02030602050306030303" pitchFamily="18" charset="0"/>
            </a:rPr>
            <a:t>Juzgados Civiles, Familiares, Salas de Juicios Orales</a:t>
          </a:r>
          <a:endParaRPr lang="es-MX" sz="1400" b="1" kern="1200" dirty="0">
            <a:solidFill>
              <a:schemeClr val="bg1"/>
            </a:solidFill>
            <a:latin typeface="Constantia" panose="02030602050306030303" pitchFamily="18" charset="0"/>
          </a:endParaRPr>
        </a:p>
      </dsp:txBody>
      <dsp:txXfrm>
        <a:off x="7592778" y="5611399"/>
        <a:ext cx="1936539" cy="880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143690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05231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56910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08818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147486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6603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834205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65647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329420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52176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0036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577831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20784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11229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1350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8994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20030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066C4-7E27-44D4-96F6-86067E0C2FF6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641BE-34D2-4D86-9F8F-7717788A404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681276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diagramData" Target="../diagrams/data4.xml"/><Relationship Id="rId7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diagramData" Target="../diagrams/data5.xml"/><Relationship Id="rId7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0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diagramLayout" Target="../diagrams/layout10.xml"/><Relationship Id="rId7" Type="http://schemas.openxmlformats.org/officeDocument/2006/relationships/image" Target="../media/image28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33.jpeg"/><Relationship Id="rId7" Type="http://schemas.openxmlformats.org/officeDocument/2006/relationships/diagramColors" Target="../diagrams/colors11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microsoft.com/office/2007/relationships/diagramDrawing" Target="../diagrams/drawing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microsoft.com/office/2007/relationships/diagramDrawing" Target="../diagrams/drawing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microsoft.com/office/2007/relationships/diagramDrawing" Target="../diagrams/drawing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0"/>
            <a:ext cx="9905999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MX" sz="2000" b="1" cap="all" dirty="0" smtClean="0">
              <a:ln w="0">
                <a:noFill/>
              </a:ln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Constantia" pitchFamily="18" charset="0"/>
            </a:endParaRPr>
          </a:p>
          <a:p>
            <a:pPr algn="ctr">
              <a:buNone/>
            </a:pP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>UNIVERSIDAD AUTÓNOMA DEL ESTADO DE MÉXICO</a:t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/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>CENTRO UNIVERSITARIO “VALLE DE MÉXICO”</a:t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/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>LICENCIATURA EN DERECHO</a:t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/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>TEORÍA GENERAL DEL PROCESO</a:t>
            </a:r>
          </a:p>
          <a:p>
            <a:pPr algn="ctr">
              <a:buNone/>
            </a:pPr>
            <a:endParaRPr lang="es-MX" sz="2000" b="1" dirty="0" smtClean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algn="ctr">
              <a:buNone/>
            </a:pPr>
            <a:r>
              <a:rPr lang="es-MX" sz="20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NOCIONES DE LA TEORÍA GENERAL DEL PROCESO Y LAS NORMAS JURÍDICAS PROCESALES</a:t>
            </a:r>
          </a:p>
          <a:p>
            <a:pPr algn="ctr">
              <a:buNone/>
            </a:pP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/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>Elaborado por: Lic. María Fátima Cubillos Silva</a:t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/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</a:rPr>
              <a:t>FECHA DE ELABORACIÓN: MARZO DEL 2015</a:t>
            </a:r>
            <a: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s-MX" sz="2000" b="1" cap="all" dirty="0" smtClean="0">
                <a:ln w="0">
                  <a:noFill/>
                </a:ln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es-MX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325975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6099" y="248194"/>
            <a:ext cx="9905998" cy="1423853"/>
          </a:xfrm>
        </p:spPr>
        <p:txBody>
          <a:bodyPr/>
          <a:lstStyle/>
          <a:p>
            <a:pPr algn="ctr"/>
            <a:r>
              <a:rPr lang="es-MX" b="1" i="1" dirty="0" smtClean="0">
                <a:solidFill>
                  <a:schemeClr val="bg1"/>
                </a:solidFill>
                <a:latin typeface="Constantia" pitchFamily="18" charset="0"/>
              </a:rPr>
              <a:t>TEORÍA GENERAL DEL PROCESO</a:t>
            </a:r>
            <a:endParaRPr lang="es-MX" b="1" i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4" name="ihover-img" descr="TeoríA General Del Proceso PresentacióN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405">
            <a:off x="5283746" y="4145392"/>
            <a:ext cx="4268392" cy="227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 redondeado"/>
          <p:cNvSpPr/>
          <p:nvPr/>
        </p:nvSpPr>
        <p:spPr>
          <a:xfrm>
            <a:off x="274321" y="2207624"/>
            <a:ext cx="4441371" cy="2651760"/>
          </a:xfrm>
          <a:prstGeom prst="roundRect">
            <a:avLst/>
          </a:prstGeom>
          <a:solidFill>
            <a:srgbClr val="EAFD3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es-MX" sz="2000" dirty="0" smtClean="0">
                <a:solidFill>
                  <a:schemeClr val="bg1"/>
                </a:solidFill>
                <a:latin typeface="Constantia" pitchFamily="18" charset="0"/>
              </a:rPr>
              <a:t>Es la base del derecho procesal</a:t>
            </a:r>
          </a:p>
          <a:p>
            <a:pPr>
              <a:buFont typeface="Wingdings" pitchFamily="2" charset="2"/>
              <a:buChar char="ü"/>
            </a:pPr>
            <a:r>
              <a:rPr lang="es-MX" sz="2000" dirty="0" smtClean="0">
                <a:solidFill>
                  <a:schemeClr val="bg1"/>
                </a:solidFill>
                <a:latin typeface="Constantia" pitchFamily="18" charset="0"/>
              </a:rPr>
              <a:t>Disciplina autónoma porque cuenta con figuras jurídicas propias</a:t>
            </a:r>
          </a:p>
          <a:p>
            <a:pPr>
              <a:buFont typeface="Wingdings" pitchFamily="2" charset="2"/>
              <a:buChar char="ü"/>
            </a:pPr>
            <a:r>
              <a:rPr lang="es-MX" sz="2000" dirty="0" smtClean="0">
                <a:solidFill>
                  <a:schemeClr val="bg1"/>
                </a:solidFill>
                <a:latin typeface="Constantia" pitchFamily="18" charset="0"/>
              </a:rPr>
              <a:t>Se constituye por conceptos, principios e instituciones que son comunes a todos los tipos de procesos</a:t>
            </a:r>
            <a:endParaRPr lang="es-MX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7" name="6 Flecha a la derecha con bandas"/>
          <p:cNvSpPr/>
          <p:nvPr/>
        </p:nvSpPr>
        <p:spPr>
          <a:xfrm rot="21269005">
            <a:off x="5048800" y="2924506"/>
            <a:ext cx="3126074" cy="619372"/>
          </a:xfrm>
          <a:prstGeom prst="stripedRightArrow">
            <a:avLst/>
          </a:prstGeom>
          <a:solidFill>
            <a:srgbClr val="FFFF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Nube"/>
          <p:cNvSpPr/>
          <p:nvPr/>
        </p:nvSpPr>
        <p:spPr>
          <a:xfrm>
            <a:off x="8507982" y="1014761"/>
            <a:ext cx="3301159" cy="3165175"/>
          </a:xfrm>
          <a:prstGeom prst="cloud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Controversia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Magistrado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Delito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Ministerio Público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Ministro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Acción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Partes procesales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Pruebas</a:t>
            </a:r>
            <a:endParaRPr lang="es-MX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49354" y="78059"/>
            <a:ext cx="4456499" cy="1159727"/>
          </a:xfrm>
        </p:spPr>
        <p:txBody>
          <a:bodyPr>
            <a:normAutofit/>
          </a:bodyPr>
          <a:lstStyle/>
          <a:p>
            <a:pPr algn="ctr"/>
            <a:r>
              <a:rPr lang="es-MX" sz="2800" b="1" i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DERECHO PROCESAL</a:t>
            </a:r>
            <a:endParaRPr lang="es-MX" sz="2800" b="1" i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026" name="Picture 2" descr="https://encrypted-tbn1.gstatic.com/images?q=tbn:ANd9GcR608TXs82M7sNtMOs_BWxUu0C7P1uSaHkgwNOvcd_xShopIAq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5614" y="4502392"/>
            <a:ext cx="3225645" cy="224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redondeado 2"/>
          <p:cNvSpPr/>
          <p:nvPr/>
        </p:nvSpPr>
        <p:spPr>
          <a:xfrm>
            <a:off x="769435" y="1338146"/>
            <a:ext cx="4928838" cy="3858399"/>
          </a:xfrm>
          <a:prstGeom prst="roundRect">
            <a:avLst/>
          </a:prstGeom>
          <a:solidFill>
            <a:srgbClr val="EAFD35"/>
          </a:solidFill>
          <a:ln w="28575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Ciencia que estudia el conjunto de normas y principios que regulan tanto las condiciones conforme a las cuales las partes, el juzgador y los demás participantes deben realizar los actos por los que se constituye, desarrolla y termina el proceso; así como la integración y competencia de los órganos del Estado que intervienen en el mismo</a:t>
            </a:r>
          </a:p>
          <a:p>
            <a:endParaRPr lang="es-MX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endParaRPr lang="es-MX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7" name="ihover-img" descr="publicado en la revista contralínea número 244 del 31 de julio de ..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679030">
            <a:off x="8681689" y="1341494"/>
            <a:ext cx="2857500" cy="2762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QfRYGuvKVOEliX05Kan43l-miI3L1O2EA1EWTTwTr1kf0V3MQ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18803">
            <a:off x="1204217" y="273087"/>
            <a:ext cx="4159404" cy="3490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xmlns="" val="4158419564"/>
              </p:ext>
            </p:extLst>
          </p:nvPr>
        </p:nvGraphicFramePr>
        <p:xfrm>
          <a:off x="4783990" y="3468029"/>
          <a:ext cx="7408009" cy="3400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761893" y="5062653"/>
            <a:ext cx="2732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OBJETO DE ESTUDIO DEL</a:t>
            </a:r>
          </a:p>
          <a:p>
            <a:r>
              <a:rPr lang="es-MX" sz="16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DERECHO PROCESAL</a:t>
            </a:r>
            <a:endParaRPr lang="es-MX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692841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33149" y="78059"/>
            <a:ext cx="8069494" cy="992458"/>
          </a:xfrm>
        </p:spPr>
        <p:txBody>
          <a:bodyPr>
            <a:normAutofit/>
          </a:bodyPr>
          <a:lstStyle/>
          <a:p>
            <a:pPr algn="ctr"/>
            <a:r>
              <a:rPr lang="es-MX" sz="2800" b="1" i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CARACTERÍSTICAS DEL DERECHO PROCESAL</a:t>
            </a:r>
            <a:endParaRPr lang="es-MX" sz="2800" b="1" i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098" name="Picture 2" descr="https://encrypted-tbn2.gstatic.com/images?q=tbn:ANd9GcR1YHHIwtGXi7XnN1kogLAeTFBZwllWHc82PihextaKFEqq1KQ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97301">
            <a:off x="422078" y="1401640"/>
            <a:ext cx="3525623" cy="23796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xmlns="" val="4181808911"/>
              </p:ext>
            </p:extLst>
          </p:nvPr>
        </p:nvGraphicFramePr>
        <p:xfrm>
          <a:off x="2667619" y="1707350"/>
          <a:ext cx="6641905" cy="4543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100" name="Picture 4" descr="https://encrypted-tbn3.gstatic.com/images?q=tbn:ANd9GcQdZ3uECa05Y-ath60eZspb_lRtTiv6boJDW98-KgqqenggWO2Z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3844" y="3691054"/>
            <a:ext cx="3267307" cy="31669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707530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01862" y="200722"/>
            <a:ext cx="7032432" cy="131584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b="1" i="1" dirty="0" smtClean="0">
                <a:latin typeface="Constantia" panose="02030602050306030303" pitchFamily="18" charset="0"/>
              </a:rPr>
              <a:t>NORMA JURÍDICA PROCESAL</a:t>
            </a:r>
            <a:endParaRPr lang="es-MX" b="1" i="1" dirty="0">
              <a:latin typeface="Constantia" panose="02030602050306030303" pitchFamily="18" charset="0"/>
            </a:endParaRPr>
          </a:p>
        </p:txBody>
      </p:sp>
      <p:sp>
        <p:nvSpPr>
          <p:cNvPr id="5" name="Llamada de nube 4"/>
          <p:cNvSpPr/>
          <p:nvPr/>
        </p:nvSpPr>
        <p:spPr>
          <a:xfrm>
            <a:off x="9132849" y="1516566"/>
            <a:ext cx="2955073" cy="1816980"/>
          </a:xfrm>
          <a:prstGeom prst="cloudCallout">
            <a:avLst>
              <a:gd name="adj1" fmla="val -64991"/>
              <a:gd name="adj2" fmla="val 95522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tantia" panose="02030602050306030303" pitchFamily="18" charset="0"/>
              </a:rPr>
              <a:t>¿?</a:t>
            </a:r>
            <a:endParaRPr lang="es-MX" dirty="0"/>
          </a:p>
        </p:txBody>
      </p:sp>
      <p:pic>
        <p:nvPicPr>
          <p:cNvPr id="1026" name="Picture 2" descr="https://encrypted-tbn0.gstatic.com/images?q=tbn:ANd9GcTZzrNhw0qCG1EuGjg0fnVd0eW4qATc-54H1-Ky-8Cu6tX5ssx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1715" y="4311882"/>
            <a:ext cx="3599036" cy="254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56360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25969" y="245327"/>
            <a:ext cx="5482411" cy="926210"/>
          </a:xfrm>
        </p:spPr>
        <p:txBody>
          <a:bodyPr>
            <a:normAutofit/>
          </a:bodyPr>
          <a:lstStyle/>
          <a:p>
            <a:pPr algn="ctr"/>
            <a:r>
              <a:rPr lang="es-MX" sz="2800" b="1" i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NORMA JURÍDICA PROCESAL</a:t>
            </a:r>
            <a:endParaRPr lang="es-MX" sz="2800" b="1" i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AutoShape 2" descr="data:image/jpeg;base64,/9j/4AAQSkZJRgABAQAAAQABAAD/2wCEAAkGBxQSEhUUExQVFRQVFxgXGBgUGBoaHxcXHRcYGhwYGBwZHiggGh0nHBgWITEiJiwrLi4uGB8zODQsNygtLisBCgoKDg0OGxAQGjUmICUtLCw3LCwvLDQvLCwsLy8sLCwsLCwsNCwsLCwsLCwsLCwsLC0sLCwsLCwsLCwsLCwsLP/AABEIAMIBAwMBIgACEQEDEQH/xAAcAAEAAgMBAQEAAAAAAAAAAAAABgcDBAUIAgH/xABFEAABAwICBwUEBQkHBQAAAAABAAIDBBESIQUGEyIxQVEHMmFxgRRCkaEjM1JisVNyc4KSssHR4RUkNUOzwvAlRIOj8f/EABkBAQADAQEAAAAAAAAAAAAAAAABAgMEBf/EAC4RAQACAQMCBQIEBwAAAAAAAAABAhEDITESQQQFEyJRYaEUMkKRcYGxwdHh8P/aAAwDAQACEQMRAD8AvFERAREQEREBERAREQEREBERARF8yOABJyABJ8uaDVo9JRyi7HYhci44EjotxUj2e6VMT2ESO9nkqjGGnMta65iJPS9gVdyx0vV39THO2Pha2OwiItlRERAREQEREBERAREQEREBERAREQEREBERAREQEREGhp3SjaWB8z+6y1/VwaPS5C+9HVzZWgtINwDl0WHWSJr6WZjmte1zC0tfaxvlnfK2aq2m0lLoOpIdeWhldgB4uYRngJ5OAN2gneb4glZWpeb1tFtu8fK0YwuRFp6K0pFUxiSF7XtPQ8PAjiD4FfGmdMwUkZkqJWxsHNx4no0cXHwC1Vb6iPalpj2bR0tjZ830LLdX3xH0YHn0VVa5dr887yykLoIRlcW2j/En3PIZ+PJV/X6bmmcDJLI+35R7nZnmATkbfigl+gd6GdjcnANlZ4Fh5eh+S9BauaTFVTRTD32AnwdwcP2gV5n1d0ls3h3TJw8DkV0aXXWqoZHRwzlsYcSGEBzc8+Bvx8EHplFXuovaZHV2jqMMUpya4HceemfdPhwVhICIiAirSh13eNI1NNMDdkpazBd277lsPEkWv43Vkxk2F+Ns1hp602vak1xjv8rWriIl9IiLdUREQEREBERAREQEREBERAREQEREBERBzdYHDYkEXxOYLdd4ZHwsDfwutbSmjop3Ppp42vimj7p6tOZFuFrtIN7grLrCSRG0Eb0guDfMWOXDrb0WXSwIMUgFyx4Btxwuydb5IKT1k7ONI0MhfQuknhPd2bsMrB0cARjHiPUBRgan6XrJN+mqC7hinOEDzdIeHkvUiIKk1b7EKdsYNa98spGbYnFjGeDcsTj4n4KmdatHx01bUwRYtnFK5jcZubDLM817BXlzte0M+m0pOXDcqDtoz1Du8PMODsvLqgjuj58JvxHNSel1XGkJaZscojdO58ZLmlwBYwvBsCOQI+CiVM0qzOxyldPWx2vs6UPkc7lic0sa3zNyf1Sg4GtGoddon6R1pqfnJFezeH1jTm3PnmPFSbU7tckhaI5xtoxkDez2jpc94efxV7SMDgQQCCLEHMEdCFW+n+xehneXwukpifdisWX6hjuHkCAgzydsVAG3tNe3dwDj0visofV6+6R0xKabRsZhj95982t6vk4MHg3M8l3dHdhlIxwM088wHu7rAfPDn8CFZOh9Ew0sTYaeNscbeDW/iTxJ8TmgrfVTVxuj5JmNcXui2ZkeQcTnkNu5gF8gJHWGeYzuTlabHAgEZg5jyUT1ZjExrH5kvkewkOOeZLCL90hpaLjLIFSHQ0xfCwutitY4eFxkbXA5oN1ERAREQEREBERAREQEREBERAREQEREBERBHdYa+Ns8LZHRNAIc4ySBpALhYtuerQc+QK7dZCJI3N+002ORz5Eetiqy1vpi7TGO04aIImB0NMJ94bZzmkOY4ZB7Mvvg8lvVFNVvrpQBVuhma9oBMkTYYzT5FhDzE7fAAGFkoc43uAgnujp8cTHXvcceGfkOHksstQxtg5zWl17YiBewLja/GwBPkCqh0X7fBSbCOOsxew07GBodeKdsrzNiBO5ukW+01oAvwXTqaKqdXNc9lW5zKmsdiNzA2E0k7afZC9mmzmtNgDiLsXFiCzIpQ4BzSHNcAQQbgg5ggjiFraT0VBUtwTxRyt6SNDgPK/BV3SQ6R/u2IVQlEWjxFhJbC1oDPaxVNvbH9Z3hfuYMwV1tTGVbK2cTCpfG7anHOXtDDtdxgYXviddhNnQ4RZoxC6Ct9R9AU0umqmCSFj4Y5pw2MjdAaXWFugyV66Ko4IWmKnZGxrDZzIg0YXEA7wHA2IOfUKl9TZnR6ar3sjdK5stU4MaQC8gu3QTlc+KmUD6lk7qpsNSIZa/G9gYRI6H2FsIc6O98O2aMj0DuGaCwZHhoJcQABckmwAHEk8gvj2llmnG2z7BhxCzyRcBvW4BOSq06O0hLTP2xqy9mi7hl3Wkqy6pBDwPrHYdnu5g3abGwtuVVDVPr4jIypds62GRpzMLKYUpbcC9hIJXPBNsWeeVkFjwTte0OY5rmuFw5pBBHUEZFfFdPs43v44GOdbrYE2VcaDgrAKL2hteLQU2AQHABNtX7f2lpOG2DZ98Ww4sO8tTSz6+Ns7nOqmPIqhM5xvFhdKBTeyNc4Nxhlu7h97Eb2KCc6jxPbSt2lsXAWIcMA7tiPDrmtzRTw2SeK+bX47XHB93XHQXJFuoJ5qP9lTJm0jmSiUta/wCjkmxgytLQSQyQl7AHXFiSDYkZEKRzblQw2yex4JyycCyx43NxllfujxQdFERAREQEREBERAREQEREBERAREQEREBEWGeqYzvva385wH4qJmI5HHufbGXcB9aQ0WzaGsbmRnfMZH7JXeUaoKyISh2IAYHuPE5vffkOQA9CAuhLrHTN70rR5gj+CpOrpxOJtH7rRWZ7Np4wzA2ye3CSL8Wm4vytm7kttR6q1jpHgYaiPExwcLEE5cRY9QSPVd2Kdru65rrcbEG3wVovWeJRMTDIihPYwP8Ao1J5S/68i48OulSayDDI2amnq3U+5TPZGG74Gzne68rxgN7NwneseF7IcTs7/wAerf0tT++VdKpbs7/x6t/S1P767FJrdXmOlqnSQGKav9jdEIiCWmZ8e02mPJww8ALc78kFooq1rtbK4U9VpBjoBT0s74hTOYcUkccgjcXS4tyQm5ADSBlxutz+3q2Spr8D4mU9EA4NMZL5MVLtA0nFZoDrE5Z3tlbMJ8ozr7NhgYMOPFJm37TAx5cLc92+Si2jNP6TnfRM29M326ldPf2dx2OAMO6Npvl2IDOwHjbPh12ttTW02jZGyCOeRk8jmwxOlcXRzCIODbhrGnC43cQL5dSguOgZhiYLAWaBYG4GXAHmBwWvpnJrH8NnI03tfI3ab9BvZnlx5Lm9n2m31uj6eplDQ+RrsQZwu17mXF+F8N7eK7ddDjje3LNpG8Li/K45jwQZ0Wto+XHGwkFpLRcHiDbMFbKAiIgIiICIiAiIgIiICIiAiIgIiieveukWj4xxfLJia1rMJLCGglzr8AMTTbnccsxalJvPTXkdHXMVPscvsbQ6o3S1pOHEA9uJoNxYlmK3iqZn1nlgd/e6aamkcSMUjTmRxwuc2x9Cpp2Y621NRK6GW8zCC8SWth49bkC4LSwklji2xcx4wWHpHRsNQ3BPFHKy98MjQ4X62I4rm8R4SmpPvjeF6ak14U5BrSyU39oNuhd/I+C3NtC/vTM9ST+Cno1E0eO7Sxt/NuP42W7TatUrO7Cz1F15ur5ZabZrP3/06K+IiIxMK0OjKN5zJkN/cjJz8/gphoHQcrJ2SBhjY2+IyOGJwsQAGt4Z249FLYqZje61o8gAsq20PLumYtqWmcbx8KX18xiIRTR/Z1QQOY6KOVuzcHNAqKiwIOIbpkwkX5EWWWDUKhY9r2xvBjl28Y20uGKS5cTGzHhaCSbtAsellJlytatKspaSeeRpeyNhJa02JHCwPLivTc6p+zN99OVhJGctVbxG0yt1yVpN1UpRFHCIjs4pxUsGN+UweX4r4rnecTY5Z8FVupWs9DTRtcyWoeWkHZOjF8zhAxkWcBfqOCu0LHR1LXz1Vxif3+q1oiOJR2o1Jo3yuldEbvkEr2CSQRvlGYkfEHbNzshmRnzXQZoOAGoIZnVW2287fszZ9d3dy3bLpLBWVbIm4nuDR49eg6lazaKxmVYjLQpNXKeN0DmR2NNEYYd5xwRkNBbmd7Jrczc5KGu1LoxUsiET2xQBsMQjlkB33Pmka84rvjJcSc8rKSza2MvaOKSTx3Wj4uK5FBXlsr3uYxznPfICXh1u61rQQDh3HHzsfBc343Q393DT0r/CWaF0TFSQtggbgiZiwtu51sTi4gFxJtcnJbyic2t7m/8Ablw+66/8FgPaHC36yGdniWEj4gKK+O0LcT9p/wAJnRvHZItDm20j+xI62VrNccTR4gAjP05LoqH6I1spJahzo3g42bxH2mkAB1r2y4Xt73XKWxShwu0gg8wt6atLcSzmsxy+0RFogREQEREBERAREQERQ/W/X+GgeYjHLLKGh2Fg3QDe2J3XLgAeIQiMpgsNVVMjaXSPaxo4ueQ0D1KobTfa5XS3EQZTN8G4nftPy+AUKrtJTVBxSyvlPV7i78TkqTdpGn8r4072r0MGUZfUu6QAWHm9xA+F1T2mNYIquWeV0ckWN2MtkvJi42s4WIc27sJ5B2AgsAw8OFjbnGbAchzPnyCyNEeV/W1xl4XV9Ob/AJqzEfziP7omsJZqxr7NSU5bCYI4mlznB7CSHkgAkDffiJaL8rHlhC7sXbNVMNpaaB2QO49zbgi4IO8CCCD6qsnOwnddiFuYyNxm0g8RmQeRW9o7QZnjc2KN77EFjMJOAk72+SBg4EDMgk+JdW15vO/P9f8AvunpwtOm7bI/8ykkH5j2uHzsuxSdr1A8gOE7CftR4v3CSq00T2aDjUv2Qy3Yyb+pvYKcaJ0ZTU1thEMQ99wxuv5lRHUYqsugq2zRtkZiwvFxiaWm3UtcAR6rYXGotLEsAwEloAOY4gLTq9aDG6xiNvEq7NJVE+1f/CKz9F/uauvQafhl97Cejv5rjdqrgdEVljf6L/c1B571aFzbqWD/ANjV6yXk3VnvD86P/UavWSAoh2k6Eq6qCM0UjWTRPx4X5CRuEgsN8ud88vLipeii1YtGJTE44eeqvWWqpC1mkKJ0ZPA5gOI+yc2n0K6WjNcaVxJBe29srtIyv/NXXXUMczCyWNkjDxbI0OB9DkotUdmOjHG4pgw/cc5vyBsuG/l+lv0RhtXXt3cCn09A7g74/wD1bbK+E8Xs9V04uzKgbwjd6u/oujTal0bOELT+dmvPt5VbPtlvHio7oxC6kDy6PC6RwAOyYS5wvcA2Ged1LNV45AHl7DG0kYA7iRbMkcvLiurSUjIhaNjWD7oAWddvhfL40rRe05lhqa/VHTECIi9JgIiICIiAiIgKD6y9plNSTSQYJJJY7BwGFrbkA2DnHPiOAU4Xl/tR3NLVbTcfSNcL9HRsNx6lVtnGy9IiZ3S7S3bLUn6uOCAdXkvd87D5KJu05LWPfNJIZHkgF1sOQAsAABkolTyWlLrAmxtcA9Bz8F0oK4gcXA9Wn+ByVM4ndpjqjaHc2x55+f8AVfD2Md3o2n0XIi008ucMiG/bHHPwss8emL96Mfqut+IV8ssNt1FCfdI8nFfH9lMPB7hnzAK+G6ViJsQ9p8Rf8FsR1EZOUjfXL8UxCcysOh1Mo6eznXncLZyWDeXBo+S7LZHHdjjs22QAsPhkLLj6T1spKcCzjUSWGUfdH63D4XUO0zrpU1BIadkw5YWZm3Qu4n0sozELxS1k10hpSCmB9omFwfq25k+g4fJRvSPaI927SMbGALYnWc70HAfNRmDQ9RLm2GR2LmWk3+PFdCHswnlN3YYD1Ls/2f5FVzMpmsV+rpasa/yUz7zM27SSScVnZ+eR+SsnRuu+i6zcc4ROPuzjB8HXwn4qGaN7M4mD6epkk4ZNaBy6kXKkGj9VKCKx2IkI/KnF8lMdUFuieyRV+gqdln47NPAA3v5WUE1o16po9rSRUzphbBJtpC0G4v3LEnlxsoxqrp91M+WFzm7PbSYWvJAaMRFmOzDRlwOS7dbqlS6QeZsMjJHWxOhkY4ONhmQSR8guPU8ZbS1ZjUj2/MJrpRauazu/NEf2XSU23jDZahoBbDKb3dcWHA5Djc9FPdUu0OOsxNdEYnsAJzxNN78Da/LmFDaDsowkHaTEDqGBSGg1agoQ95lYwutidI/ja5AzsOfJcv46mlSfTmbTO8ZiU+nm3u2j6J+2pu3E0FwP2bH+KyRS4uRHmLLz/rZrLKyqa/R9U8BjbOIJDXuxX7jt1w5XIVh6pa/OqKVj54wJg5zH4eBLbbw6X42XraN7XpFrRiZ7MLRETiFgooodcR+T+ayxa4M95jh5ZrRVJkXHptZIH+9hP3gurFKHC7SCPBB9oiICIiAiIgIiICIiAubpjQNNVDDUQRSjltGgkeR4j0XSRBVem+xGleS6llkpyb7p+kZw5XIcP2uSrvT3ZdpKmJIiFQzPegNzbxYbOv5XXphcXTU1QPq25dQomIlaLTDyS4OY9zXNc1zXC7XAtPqDmOK2muB8D0KsjW2GprHncjsxzm3c5uIlpLTfK4FwcrqLy6o1P5MHycFXOFoiMcuCeh+akWomh46yp2MkjmM2bn7oDjdpaLC/DitGXVyqYPqXEdLg/O67fZ2wQ1w27tgNlJnJkPd4HmfJTtKIzWdlgw6j0MWZY+S35Q2H4/wXShbBGBsoI2+TQfgf6LTrtaKOLumWf8yN1viQAuFX9pZ7tPSvBOQx3uT5AdVGawvi08pdJPI4bocD+tYeXAeq/GxPDSXuawcSXEA+hFifUqKV2lKoxjaTFjrXLIrNa3qCcybKt9PaSe6W4c8tLQRjJIeMxjzzsSDZTypOIXHPpygiB2lQHOHJu9+7/MrkVPaPTM+qp3SEcC82HwFyqpiqA7wPT+XVZV010ImM5c9teYnGGaqlxPe8W3nOdbpck2+a+WzuHA255LGv3CVt6dIhj6lplKNBa7zQDBJ9LH0uQ4eR4HyPxWw+pjqX/Qg3dyksDfple58lC3SNHvD0N/wWJ+kQ07oe49WC3z4rG8afaWtLX7wnzNQK6V1mQEC+b5dxo9DvH0Ck+jNU5qKIRuBeblznAZFxPIcgoVq12o6RpiGuYJoR7tQ7eA+6/iPUOVwasdoVHWWbj2Mx/wAuWwz+67uu9M/BY4lrEwi7oyOII9F8q1HQtPFrT6BfHscf2G/AKEqyZA53BpPopXqzRzM43DfFSZsLRwaB5AL7QEREBERAREQEREBERAREQEREFL6Tpne0VAA4TzZecjnDLyIPqtfYPHIq3K/VylmcXy08T3ni4sGI5WzcMzkAtJ+pNERlDh/MfI38HKFsqqnDwPe+H9Vo43XzvlwuCrak1ApCMjOPKeU29HOIWnJ2awe7UVTf1oz+9GiEChqn24n/AJ5hbFNWOLhz+CmY7PSO7VyW+/HG78AFgl1Cn9ysYOWLYbw6ltpLX42yRLgUGr7tISOhabU8Z/vD/wAo/iIGn4Fx5Cw5qGdq+rs1PU7R0RbBhaxkjc2m18jbuHPgemV16F0RoyOmhZDC3CxgsOZJ4lzjzcSSSTxJWxUU7ZGlj2texws5rgCCOhByKmES8buHwWVtU8DKx6Yr/wA8/VXJrv2PA4pdH5Hiadxy/wDG48PzTl0I4KnKukfE90cjXMe02cx4IIPiCpzMcSrtPL9jbK8X2ob4MGY/C3xWdlIPec93nYf1+a02uN+h6hWPqNqlDWU4nmmc3fc3CwC5w2zv43V6zT9Slq2/ShOyb9lvqL/is0bXONmgk9Ggn5BXFS6q6PhtaEyHrK6/yXXhnbGLRRRxjlhaB8ytPVpX8sI9G08yp6g1QrZu5TvA6vGEfPNSCi7MqjjNNDEOly8/AWVguqpH8yfK5/DJfopHkXIsOriAFSde0rRo1h+amUj6WVkPtUtRG9r92QZMLcJBYTmBbELXtmFOlCtXmtfVsLHskEbJS8xnEGklga0uzzN3G3gpqs5+q/8AAREUAiIgIiICIiAiIgIiICIiAiIgIiICIiAiIgIiICj2tmptLpFlp2WeBZsrMnt8jzHgbhSFEHmXXPs9qtHkucNrBymYDYfpBxYfiPFTHstp/wC4YnOa1olkuXusOX/M1c72AgggEHIg8x4rj0mqdFGcTKaEG5PdBsSb3aDcN9LKdpIzCMRVMJyY5856U0bnj1c0YfiVu09FUP7lIGfeqpG/HDHjJ9SFM2tAyAsPBfqbfBmUbj1fnd9ZVYR0po2s+LpMZ+FltRaq0wN3sMx43nc6X5PJA9Au0iZlGHxFEGizQGgcgLD4BfaIoSIiICIiAiIgIiICIiAiIgIiICIiAiIgIiICIiAiIgIiICIiAiIgIiICIiAiIgIiICIiAiIgIiICIiAiIgIiICIiAiIgIiICIiAiIgIiICIiAiIgIiICIiAiIgIiICIiAiIgIiI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4" descr="data:image/jpeg;base64,/9j/4AAQSkZJRgABAQAAAQABAAD/2wCEAAkGBxQSEhUUExQVFRQVFxgXGBgUGBoaHxcXHRcYGhwYGBwZHiggGh0nHBgWITEiJiwrLi4uGB8zODQsNygtLisBCgoKDg0OGxAQGjUmICUtLCw3LCwvLDQvLCwsLy8sLCwsLCwsNCwsLCwsLCwsLCwsLC0sLCwsLCwsLCwsLCwsLP/AABEIAMIBAwMBIgACEQEDEQH/xAAcAAEAAgMBAQEAAAAAAAAAAAAABgcDBAUIAgH/xABFEAABAwICBwUEBQkHBQAAAAABAAIDBBESIQUGEyIxQVEHMmFxgRRCkaEjM1JisVNyc4KSssHR4RUkNUOzwvAlRIOj8f/EABkBAQADAQEAAAAAAAAAAAAAAAABAgMEBf/EAC4RAQACAQMCBQIEBwAAAAAAAAABAhEDITESQQQFEyJRYaEUMkKRcYGxwdHh8P/aAAwDAQACEQMRAD8AvFERAREQEREBERAREQEREBERARF8yOABJyABJ8uaDVo9JRyi7HYhci44EjotxUj2e6VMT2ESO9nkqjGGnMta65iJPS9gVdyx0vV39THO2Pha2OwiItlRERAREQEREBERAREQEREBERAREQEREBERAREQEREGhp3SjaWB8z+6y1/VwaPS5C+9HVzZWgtINwDl0WHWSJr6WZjmte1zC0tfaxvlnfK2aq2m0lLoOpIdeWhldgB4uYRngJ5OAN2gneb4glZWpeb1tFtu8fK0YwuRFp6K0pFUxiSF7XtPQ8PAjiD4FfGmdMwUkZkqJWxsHNx4no0cXHwC1Vb6iPalpj2bR0tjZ830LLdX3xH0YHn0VVa5dr887yykLoIRlcW2j/En3PIZ+PJV/X6bmmcDJLI+35R7nZnmATkbfigl+gd6GdjcnANlZ4Fh5eh+S9BauaTFVTRTD32AnwdwcP2gV5n1d0ls3h3TJw8DkV0aXXWqoZHRwzlsYcSGEBzc8+Bvx8EHplFXuovaZHV2jqMMUpya4HceemfdPhwVhICIiAirSh13eNI1NNMDdkpazBd277lsPEkWv43Vkxk2F+Ns1hp602vak1xjv8rWriIl9IiLdUREQEREBERAREQEREBERAREQEREBERBzdYHDYkEXxOYLdd4ZHwsDfwutbSmjop3Ppp42vimj7p6tOZFuFrtIN7grLrCSRG0Eb0guDfMWOXDrb0WXSwIMUgFyx4Btxwuydb5IKT1k7ONI0MhfQuknhPd2bsMrB0cARjHiPUBRgan6XrJN+mqC7hinOEDzdIeHkvUiIKk1b7EKdsYNa98spGbYnFjGeDcsTj4n4KmdatHx01bUwRYtnFK5jcZubDLM817BXlzte0M+m0pOXDcqDtoz1Du8PMODsvLqgjuj58JvxHNSel1XGkJaZscojdO58ZLmlwBYwvBsCOQI+CiVM0qzOxyldPWx2vs6UPkc7lic0sa3zNyf1Sg4GtGoddon6R1pqfnJFezeH1jTm3PnmPFSbU7tckhaI5xtoxkDez2jpc94efxV7SMDgQQCCLEHMEdCFW+n+xehneXwukpifdisWX6hjuHkCAgzydsVAG3tNe3dwDj0visofV6+6R0xKabRsZhj95982t6vk4MHg3M8l3dHdhlIxwM088wHu7rAfPDn8CFZOh9Ew0sTYaeNscbeDW/iTxJ8TmgrfVTVxuj5JmNcXui2ZkeQcTnkNu5gF8gJHWGeYzuTlabHAgEZg5jyUT1ZjExrH5kvkewkOOeZLCL90hpaLjLIFSHQ0xfCwutitY4eFxkbXA5oN1ERAREQEREBERAREQEREBERAREQEREBERBHdYa+Ns8LZHRNAIc4ySBpALhYtuerQc+QK7dZCJI3N+002ORz5Eetiqy1vpi7TGO04aIImB0NMJ94bZzmkOY4ZB7Mvvg8lvVFNVvrpQBVuhma9oBMkTYYzT5FhDzE7fAAGFkoc43uAgnujp8cTHXvcceGfkOHksstQxtg5zWl17YiBewLja/GwBPkCqh0X7fBSbCOOsxew07GBodeKdsrzNiBO5ukW+01oAvwXTqaKqdXNc9lW5zKmsdiNzA2E0k7afZC9mmzmtNgDiLsXFiCzIpQ4BzSHNcAQQbgg5ggjiFraT0VBUtwTxRyt6SNDgPK/BV3SQ6R/u2IVQlEWjxFhJbC1oDPaxVNvbH9Z3hfuYMwV1tTGVbK2cTCpfG7anHOXtDDtdxgYXviddhNnQ4RZoxC6Ct9R9AU0umqmCSFj4Y5pw2MjdAaXWFugyV66Ko4IWmKnZGxrDZzIg0YXEA7wHA2IOfUKl9TZnR6ar3sjdK5stU4MaQC8gu3QTlc+KmUD6lk7qpsNSIZa/G9gYRI6H2FsIc6O98O2aMj0DuGaCwZHhoJcQABckmwAHEk8gvj2llmnG2z7BhxCzyRcBvW4BOSq06O0hLTP2xqy9mi7hl3Wkqy6pBDwPrHYdnu5g3abGwtuVVDVPr4jIypds62GRpzMLKYUpbcC9hIJXPBNsWeeVkFjwTte0OY5rmuFw5pBBHUEZFfFdPs43v44GOdbrYE2VcaDgrAKL2hteLQU2AQHABNtX7f2lpOG2DZ98Ww4sO8tTSz6+Ns7nOqmPIqhM5xvFhdKBTeyNc4Nxhlu7h97Eb2KCc6jxPbSt2lsXAWIcMA7tiPDrmtzRTw2SeK+bX47XHB93XHQXJFuoJ5qP9lTJm0jmSiUta/wCjkmxgytLQSQyQl7AHXFiSDYkZEKRzblQw2yex4JyycCyx43NxllfujxQdFERAREQEREBERAREQEREBERAREQEREBEWGeqYzvva385wH4qJmI5HHufbGXcB9aQ0WzaGsbmRnfMZH7JXeUaoKyISh2IAYHuPE5vffkOQA9CAuhLrHTN70rR5gj+CpOrpxOJtH7rRWZ7Np4wzA2ye3CSL8Wm4vytm7kttR6q1jpHgYaiPExwcLEE5cRY9QSPVd2Kdru65rrcbEG3wVovWeJRMTDIihPYwP8Ao1J5S/68i48OulSayDDI2amnq3U+5TPZGG74Gzne68rxgN7NwneseF7IcTs7/wAerf0tT++VdKpbs7/x6t/S1P767FJrdXmOlqnSQGKav9jdEIiCWmZ8e02mPJww8ALc78kFooq1rtbK4U9VpBjoBT0s74hTOYcUkccgjcXS4tyQm5ADSBlxutz+3q2Spr8D4mU9EA4NMZL5MVLtA0nFZoDrE5Z3tlbMJ8ozr7NhgYMOPFJm37TAx5cLc92+Si2jNP6TnfRM29M326ldPf2dx2OAMO6Npvl2IDOwHjbPh12ttTW02jZGyCOeRk8jmwxOlcXRzCIODbhrGnC43cQL5dSguOgZhiYLAWaBYG4GXAHmBwWvpnJrH8NnI03tfI3ab9BvZnlx5Lm9n2m31uj6eplDQ+RrsQZwu17mXF+F8N7eK7ddDjje3LNpG8Li/K45jwQZ0Wto+XHGwkFpLRcHiDbMFbKAiIgIiICIiAiIgIiICIiAiIgIiieveukWj4xxfLJia1rMJLCGglzr8AMTTbnccsxalJvPTXkdHXMVPscvsbQ6o3S1pOHEA9uJoNxYlmK3iqZn1nlgd/e6aamkcSMUjTmRxwuc2x9Cpp2Y621NRK6GW8zCC8SWth49bkC4LSwklji2xcx4wWHpHRsNQ3BPFHKy98MjQ4X62I4rm8R4SmpPvjeF6ak14U5BrSyU39oNuhd/I+C3NtC/vTM9ST+Cno1E0eO7Sxt/NuP42W7TatUrO7Cz1F15ur5ZabZrP3/06K+IiIxMK0OjKN5zJkN/cjJz8/gphoHQcrJ2SBhjY2+IyOGJwsQAGt4Z249FLYqZje61o8gAsq20PLumYtqWmcbx8KX18xiIRTR/Z1QQOY6KOVuzcHNAqKiwIOIbpkwkX5EWWWDUKhY9r2xvBjl28Y20uGKS5cTGzHhaCSbtAsellJlytatKspaSeeRpeyNhJa02JHCwPLivTc6p+zN99OVhJGctVbxG0yt1yVpN1UpRFHCIjs4pxUsGN+UweX4r4rnecTY5Z8FVupWs9DTRtcyWoeWkHZOjF8zhAxkWcBfqOCu0LHR1LXz1Vxif3+q1oiOJR2o1Jo3yuldEbvkEr2CSQRvlGYkfEHbNzshmRnzXQZoOAGoIZnVW2287fszZ9d3dy3bLpLBWVbIm4nuDR49eg6lazaKxmVYjLQpNXKeN0DmR2NNEYYd5xwRkNBbmd7Jrczc5KGu1LoxUsiET2xQBsMQjlkB33Pmka84rvjJcSc8rKSza2MvaOKSTx3Wj4uK5FBXlsr3uYxznPfICXh1u61rQQDh3HHzsfBc343Q393DT0r/CWaF0TFSQtggbgiZiwtu51sTi4gFxJtcnJbyic2t7m/8Ablw+66/8FgPaHC36yGdniWEj4gKK+O0LcT9p/wAJnRvHZItDm20j+xI62VrNccTR4gAjP05LoqH6I1spJahzo3g42bxH2mkAB1r2y4Xt73XKWxShwu0gg8wt6atLcSzmsxy+0RFogREQEREBERAREQERQ/W/X+GgeYjHLLKGh2Fg3QDe2J3XLgAeIQiMpgsNVVMjaXSPaxo4ueQ0D1KobTfa5XS3EQZTN8G4nftPy+AUKrtJTVBxSyvlPV7i78TkqTdpGn8r4072r0MGUZfUu6QAWHm9xA+F1T2mNYIquWeV0ckWN2MtkvJi42s4WIc27sJ5B2AgsAw8OFjbnGbAchzPnyCyNEeV/W1xl4XV9Ob/AJqzEfziP7omsJZqxr7NSU5bCYI4mlznB7CSHkgAkDffiJaL8rHlhC7sXbNVMNpaaB2QO49zbgi4IO8CCCD6qsnOwnddiFuYyNxm0g8RmQeRW9o7QZnjc2KN77EFjMJOAk72+SBg4EDMgk+JdW15vO/P9f8AvunpwtOm7bI/8ykkH5j2uHzsuxSdr1A8gOE7CftR4v3CSq00T2aDjUv2Qy3Yyb+pvYKcaJ0ZTU1thEMQ99wxuv5lRHUYqsugq2zRtkZiwvFxiaWm3UtcAR6rYXGotLEsAwEloAOY4gLTq9aDG6xiNvEq7NJVE+1f/CKz9F/uauvQafhl97Cejv5rjdqrgdEVljf6L/c1B571aFzbqWD/ANjV6yXk3VnvD86P/UavWSAoh2k6Eq6qCM0UjWTRPx4X5CRuEgsN8ud88vLipeii1YtGJTE44eeqvWWqpC1mkKJ0ZPA5gOI+yc2n0K6WjNcaVxJBe29srtIyv/NXXXUMczCyWNkjDxbI0OB9DkotUdmOjHG4pgw/cc5vyBsuG/l+lv0RhtXXt3cCn09A7g74/wD1bbK+E8Xs9V04uzKgbwjd6u/oujTal0bOELT+dmvPt5VbPtlvHio7oxC6kDy6PC6RwAOyYS5wvcA2Ged1LNV45AHl7DG0kYA7iRbMkcvLiurSUjIhaNjWD7oAWddvhfL40rRe05lhqa/VHTECIi9JgIiICIiAiIgKD6y9plNSTSQYJJJY7BwGFrbkA2DnHPiOAU4Xl/tR3NLVbTcfSNcL9HRsNx6lVtnGy9IiZ3S7S3bLUn6uOCAdXkvd87D5KJu05LWPfNJIZHkgF1sOQAsAABkolTyWlLrAmxtcA9Bz8F0oK4gcXA9Wn+ByVM4ndpjqjaHc2x55+f8AVfD2Md3o2n0XIi008ucMiG/bHHPwss8emL96Mfqut+IV8ssNt1FCfdI8nFfH9lMPB7hnzAK+G6ViJsQ9p8Rf8FsR1EZOUjfXL8UxCcysOh1Mo6eznXncLZyWDeXBo+S7LZHHdjjs22QAsPhkLLj6T1spKcCzjUSWGUfdH63D4XUO0zrpU1BIadkw5YWZm3Qu4n0sozELxS1k10hpSCmB9omFwfq25k+g4fJRvSPaI927SMbGALYnWc70HAfNRmDQ9RLm2GR2LmWk3+PFdCHswnlN3YYD1Ls/2f5FVzMpmsV+rpasa/yUz7zM27SSScVnZ+eR+SsnRuu+i6zcc4ROPuzjB8HXwn4qGaN7M4mD6epkk4ZNaBy6kXKkGj9VKCKx2IkI/KnF8lMdUFuieyRV+gqdln47NPAA3v5WUE1o16po9rSRUzphbBJtpC0G4v3LEnlxsoxqrp91M+WFzm7PbSYWvJAaMRFmOzDRlwOS7dbqlS6QeZsMjJHWxOhkY4ONhmQSR8guPU8ZbS1ZjUj2/MJrpRauazu/NEf2XSU23jDZahoBbDKb3dcWHA5Djc9FPdUu0OOsxNdEYnsAJzxNN78Da/LmFDaDsowkHaTEDqGBSGg1agoQ95lYwutidI/ja5AzsOfJcv46mlSfTmbTO8ZiU+nm3u2j6J+2pu3E0FwP2bH+KyRS4uRHmLLz/rZrLKyqa/R9U8BjbOIJDXuxX7jt1w5XIVh6pa/OqKVj54wJg5zH4eBLbbw6X42XraN7XpFrRiZ7MLRETiFgooodcR+T+ayxa4M95jh5ZrRVJkXHptZIH+9hP3gurFKHC7SCPBB9oiICIiAiIgIiICIiAubpjQNNVDDUQRSjltGgkeR4j0XSRBVem+xGleS6llkpyb7p+kZw5XIcP2uSrvT3ZdpKmJIiFQzPegNzbxYbOv5XXphcXTU1QPq25dQomIlaLTDyS4OY9zXNc1zXC7XAtPqDmOK2muB8D0KsjW2GprHncjsxzm3c5uIlpLTfK4FwcrqLy6o1P5MHycFXOFoiMcuCeh+akWomh46yp2MkjmM2bn7oDjdpaLC/DitGXVyqYPqXEdLg/O67fZ2wQ1w27tgNlJnJkPd4HmfJTtKIzWdlgw6j0MWZY+S35Q2H4/wXShbBGBsoI2+TQfgf6LTrtaKOLumWf8yN1viQAuFX9pZ7tPSvBOQx3uT5AdVGawvi08pdJPI4bocD+tYeXAeq/GxPDSXuawcSXEA+hFifUqKV2lKoxjaTFjrXLIrNa3qCcybKt9PaSe6W4c8tLQRjJIeMxjzzsSDZTypOIXHPpygiB2lQHOHJu9+7/MrkVPaPTM+qp3SEcC82HwFyqpiqA7wPT+XVZV010ImM5c9teYnGGaqlxPe8W3nOdbpck2+a+WzuHA255LGv3CVt6dIhj6lplKNBa7zQDBJ9LH0uQ4eR4HyPxWw+pjqX/Qg3dyksDfple58lC3SNHvD0N/wWJ+kQ07oe49WC3z4rG8afaWtLX7wnzNQK6V1mQEC+b5dxo9DvH0Ck+jNU5qKIRuBeblznAZFxPIcgoVq12o6RpiGuYJoR7tQ7eA+6/iPUOVwasdoVHWWbj2Mx/wAuWwz+67uu9M/BY4lrEwi7oyOII9F8q1HQtPFrT6BfHscf2G/AKEqyZA53BpPopXqzRzM43DfFSZsLRwaB5AL7QEREBERAREQEREBERAREQEREFL6Tpne0VAA4TzZecjnDLyIPqtfYPHIq3K/VylmcXy08T3ni4sGI5WzcMzkAtJ+pNERlDh/MfI38HKFsqqnDwPe+H9Vo43XzvlwuCrak1ApCMjOPKeU29HOIWnJ2awe7UVTf1oz+9GiEChqn24n/AJ5hbFNWOLhz+CmY7PSO7VyW+/HG78AFgl1Cn9ysYOWLYbw6ltpLX42yRLgUGr7tISOhabU8Z/vD/wAo/iIGn4Fx5Cw5qGdq+rs1PU7R0RbBhaxkjc2m18jbuHPgemV16F0RoyOmhZDC3CxgsOZJ4lzjzcSSSTxJWxUU7ZGlj2texws5rgCCOhByKmES8buHwWVtU8DKx6Yr/wA8/VXJrv2PA4pdH5Hiadxy/wDG48PzTl0I4KnKukfE90cjXMe02cx4IIPiCpzMcSrtPL9jbK8X2ob4MGY/C3xWdlIPec93nYf1+a02uN+h6hWPqNqlDWU4nmmc3fc3CwC5w2zv43V6zT9Slq2/ShOyb9lvqL/is0bXONmgk9Ggn5BXFS6q6PhtaEyHrK6/yXXhnbGLRRRxjlhaB8ytPVpX8sI9G08yp6g1QrZu5TvA6vGEfPNSCi7MqjjNNDEOly8/AWVguqpH8yfK5/DJfopHkXIsOriAFSde0rRo1h+amUj6WVkPtUtRG9r92QZMLcJBYTmBbELXtmFOlCtXmtfVsLHskEbJS8xnEGklga0uzzN3G3gpqs5+q/8AAREUAiIgIiICIiAiIgIiICIiAiIgIiICIiAiIgIiICj2tmptLpFlp2WeBZsrMnt8jzHgbhSFEHmXXPs9qtHkucNrBymYDYfpBxYfiPFTHstp/wC4YnOa1olkuXusOX/M1c72AgggEHIg8x4rj0mqdFGcTKaEG5PdBsSb3aDcN9LKdpIzCMRVMJyY5856U0bnj1c0YfiVu09FUP7lIGfeqpG/HDHjJ9SFM2tAyAsPBfqbfBmUbj1fnd9ZVYR0po2s+LpMZ+FltRaq0wN3sMx43nc6X5PJA9Au0iZlGHxFEGizQGgcgLD4BfaIoSIiICIiAiIgIiICIiAiIgIiICIiAiIgIiICIiAiIgIiICIiAiIgIiICIiAiIgIiICIiAiIgIiICIiAiIgIiICIiAiIgIiICIiAiIgIiICIiAiIgIiICIiAiIgIiICIiAiIgIiI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26" name="Picture 6" descr="https://encrypted-tbn0.gstatic.com/images?q=tbn:ANd9GcQ13oSar-bnTu_Y6w11HnJJhbRRjW-GCeZmdAvXFpkdETrj_Q78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70187">
            <a:off x="930448" y="1408213"/>
            <a:ext cx="2787329" cy="20585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xmlns="" val="3636847499"/>
              </p:ext>
            </p:extLst>
          </p:nvPr>
        </p:nvGraphicFramePr>
        <p:xfrm>
          <a:off x="5295126" y="1494922"/>
          <a:ext cx="6782884" cy="4966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ihover-img" descr="Codigo De Procedimientos Civiles Para El Estado De Mexico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0966" y="4404732"/>
            <a:ext cx="2341756" cy="235290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26067612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hover-img" descr="Norma juridic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2741" y="189571"/>
            <a:ext cx="5018049" cy="2921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1103973" y="1465715"/>
            <a:ext cx="4516244" cy="369332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NORMAS SUSTANTIVAS O MATERIALES</a:t>
            </a:r>
            <a:endParaRPr lang="es-MX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xmlns="" val="1355655741"/>
              </p:ext>
            </p:extLst>
          </p:nvPr>
        </p:nvGraphicFramePr>
        <p:xfrm>
          <a:off x="0" y="1929161"/>
          <a:ext cx="9623502" cy="4560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6470280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4842" y="300446"/>
            <a:ext cx="8825547" cy="953589"/>
          </a:xfrm>
        </p:spPr>
        <p:txBody>
          <a:bodyPr>
            <a:normAutofit/>
          </a:bodyPr>
          <a:lstStyle/>
          <a:p>
            <a:pPr algn="ctr"/>
            <a:r>
              <a:rPr lang="es-MX" sz="3200" b="1" i="1" dirty="0" smtClean="0">
                <a:solidFill>
                  <a:schemeClr val="bg1"/>
                </a:solidFill>
                <a:latin typeface="Constantia" pitchFamily="18" charset="0"/>
              </a:rPr>
              <a:t>NORMAS ADJETIVAS O INSTRUMENTALES</a:t>
            </a:r>
            <a:endParaRPr lang="es-MX" sz="3200" b="1" i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4" name="ihover-img" descr="por el cual se expide del Código Nacional de Procedimientos Penales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51669" y="1227908"/>
            <a:ext cx="3422468" cy="2364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hover-img" descr="Agenda Penal del Estado de México 201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34500" y="4410075"/>
            <a:ext cx="28575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Diagrama"/>
          <p:cNvGraphicFramePr/>
          <p:nvPr/>
        </p:nvGraphicFramePr>
        <p:xfrm>
          <a:off x="856342" y="1214846"/>
          <a:ext cx="6550298" cy="5381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393605294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63715" y="434897"/>
            <a:ext cx="9905998" cy="970815"/>
          </a:xfrm>
        </p:spPr>
        <p:txBody>
          <a:bodyPr>
            <a:normAutofit/>
          </a:bodyPr>
          <a:lstStyle/>
          <a:p>
            <a:pPr algn="ctr"/>
            <a:r>
              <a:rPr lang="es-MX" sz="32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nstantia" panose="02030602050306030303" pitchFamily="18" charset="0"/>
              </a:rPr>
              <a:t>CLASIFICACIÓN DE LA NORMA JURÍDICA PROCESAL</a:t>
            </a:r>
            <a:endParaRPr lang="es-MX" sz="32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xmlns="" val="91115367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4347998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2032000" y="-78378"/>
          <a:ext cx="9788293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 flipH="1">
            <a:off x="3067697" y="378822"/>
            <a:ext cx="3043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ORGÁNICAS</a:t>
            </a:r>
            <a:endParaRPr lang="es-MX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103475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26184" t="10389" r="24787" b="8348"/>
          <a:stretch/>
        </p:blipFill>
        <p:spPr bwMode="auto">
          <a:xfrm>
            <a:off x="169818" y="156754"/>
            <a:ext cx="11861074" cy="65444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56169651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72888" y="287384"/>
            <a:ext cx="2620690" cy="1084218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  <a:latin typeface="Constantia" pitchFamily="18" charset="0"/>
              </a:rPr>
              <a:t>PROCESALES</a:t>
            </a:r>
            <a:endParaRPr lang="es-MX" sz="28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2110377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6" name="Picture 4" descr="DERECHO PENA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486900" y="0"/>
            <a:ext cx="2705100" cy="2857500"/>
          </a:xfrm>
          <a:prstGeom prst="rect">
            <a:avLst/>
          </a:prstGeom>
          <a:noFill/>
        </p:spPr>
      </p:pic>
      <p:pic>
        <p:nvPicPr>
          <p:cNvPr id="7" name="ihover-img" descr="Teorías sobre la Naturaleza Jurídica de la Norma Procesal.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21105419">
            <a:off x="206319" y="465552"/>
            <a:ext cx="3627996" cy="227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07411889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3494" y="391885"/>
            <a:ext cx="3130141" cy="1078185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latin typeface="Constantia" pitchFamily="18" charset="0"/>
              </a:rPr>
              <a:t>formales</a:t>
            </a:r>
            <a:endParaRPr lang="es-MX" sz="32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" name="3 Bisel"/>
          <p:cNvSpPr/>
          <p:nvPr/>
        </p:nvSpPr>
        <p:spPr>
          <a:xfrm>
            <a:off x="5277394" y="1580606"/>
            <a:ext cx="5512526" cy="3304902"/>
          </a:xfrm>
          <a:prstGeom prst="bevel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MX" b="1" dirty="0" smtClean="0">
                <a:solidFill>
                  <a:schemeClr val="bg1"/>
                </a:solidFill>
                <a:latin typeface="Constantia" pitchFamily="18" charset="0"/>
              </a:rPr>
              <a:t>Regulan todo lo relacionado con el procedimiento</a:t>
            </a:r>
          </a:p>
          <a:p>
            <a:pPr lvl="0"/>
            <a:r>
              <a:rPr lang="es-MX" b="1" dirty="0" smtClean="0">
                <a:solidFill>
                  <a:schemeClr val="bg1"/>
                </a:solidFill>
                <a:latin typeface="Constantia" pitchFamily="18" charset="0"/>
              </a:rPr>
              <a:t>Juicios orales, ordinarios, jurisdicción  voluntaria</a:t>
            </a:r>
          </a:p>
          <a:p>
            <a:pPr lvl="0"/>
            <a:r>
              <a:rPr lang="es-MX" b="1" dirty="0" smtClean="0">
                <a:solidFill>
                  <a:schemeClr val="bg1"/>
                </a:solidFill>
                <a:latin typeface="Constantia" pitchFamily="18" charset="0"/>
              </a:rPr>
              <a:t>Juicio ejecutivo mercantil, hipotecario, concurso mercantil </a:t>
            </a:r>
            <a:endParaRPr lang="es-MX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5" name="Picture 2" descr="Juicios oral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13315">
            <a:off x="163942" y="549584"/>
            <a:ext cx="3156564" cy="2547611"/>
          </a:xfrm>
          <a:prstGeom prst="rect">
            <a:avLst/>
          </a:prstGeom>
          <a:noFill/>
        </p:spPr>
      </p:pic>
      <p:pic>
        <p:nvPicPr>
          <p:cNvPr id="7170" name="Picture 2" descr="LA CONDUCTA PUNIBLE EN EL DERECHO PENAL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29164">
            <a:off x="1215458" y="3889852"/>
            <a:ext cx="2914196" cy="2566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847384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177800" dist="38100" dir="2700000" algn="tl">
                    <a:srgbClr val="000000">
                      <a:alpha val="24000"/>
                    </a:srgbClr>
                  </a:outerShdw>
                </a:effectLst>
                <a:latin typeface="Constantia" panose="02030602050306030303" pitchFamily="18" charset="0"/>
              </a:rPr>
              <a:t>FUENTES DE LA NORMA JURÍDICA PROCESAL</a:t>
            </a:r>
            <a:endParaRPr lang="es-MX" sz="3200" b="1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177800" dist="38100" dir="2700000" algn="tl">
                  <a:srgbClr val="000000">
                    <a:alpha val="24000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pic>
        <p:nvPicPr>
          <p:cNvPr id="3074" name="Picture 2" descr="https://encrypted-tbn0.gstatic.com/images?q=tbn:ANd9GcTYIpOXv8JA1iHOaEIPgZaivK_Z2r8ec8SfyDT5McYqL8ZUyD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6088" y="3044284"/>
            <a:ext cx="4839629" cy="381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786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urisprudencia (Jurisprudencia Médica; Litigación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6696" y="4875392"/>
            <a:ext cx="3075304" cy="1982608"/>
          </a:xfrm>
          <a:prstGeom prst="rect">
            <a:avLst/>
          </a:prstGeom>
          <a:noFill/>
        </p:spPr>
      </p:pic>
      <p:pic>
        <p:nvPicPr>
          <p:cNvPr id="5" name="ihover-img" descr="... la constitución política de los estados unidos mexicanos o para los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916237">
            <a:off x="197359" y="326967"/>
            <a:ext cx="3523313" cy="214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xmlns="" val="580650505"/>
              </p:ext>
            </p:extLst>
          </p:nvPr>
        </p:nvGraphicFramePr>
        <p:xfrm>
          <a:off x="1287418" y="113888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9571463" y="1811877"/>
            <a:ext cx="2620537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PRINCIPIO DE CONVENCIONALIDAD</a:t>
            </a:r>
          </a:p>
          <a:p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Tratados de extradición</a:t>
            </a:r>
          </a:p>
          <a:p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Adopción</a:t>
            </a:r>
          </a:p>
          <a:p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Derechos de los niños y adolescentes</a:t>
            </a:r>
          </a:p>
          <a:p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Trata de personas</a:t>
            </a:r>
          </a:p>
          <a:p>
            <a:endParaRPr lang="es-MX" sz="12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8552985" y="2492832"/>
            <a:ext cx="880947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T9uL9irWAGEN1KTR0Odv9vKUU5RpP2tr7rfYM-s6-l9Osauxgg8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9519" y="157027"/>
            <a:ext cx="5259271" cy="240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3.gstatic.com/images?q=tbn:ANd9GcSKNOykgKws4saib56QnaIa4VQhjmFNPXQngPVnfeu0dhhPnTq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80445">
            <a:off x="8689323" y="3058973"/>
            <a:ext cx="3279576" cy="132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lamada de flecha hacia arriba 4"/>
          <p:cNvSpPr/>
          <p:nvPr/>
        </p:nvSpPr>
        <p:spPr>
          <a:xfrm>
            <a:off x="1509519" y="2665142"/>
            <a:ext cx="5906042" cy="4059044"/>
          </a:xfrm>
          <a:prstGeom prst="upArrowCallou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endParaRPr lang="es-MX" sz="1200" b="1" dirty="0" smtClean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s-MX" sz="1200" b="1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Ley Orgánica del Poder Judicial de la Federación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Leyes Orgánicas de los Poderes Judiciales de los Estados (D.F. Estado de </a:t>
            </a:r>
            <a:r>
              <a:rPr lang="es-MX" sz="1200" b="1" dirty="0" err="1" smtClean="0">
                <a:solidFill>
                  <a:schemeClr val="bg1"/>
                </a:solidFill>
                <a:latin typeface="Constantia" panose="02030602050306030303" pitchFamily="18" charset="0"/>
              </a:rPr>
              <a:t>Méx</a:t>
            </a:r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., Veracruz, Jalisco, Puebla, Querétaro, Sonora, Colima, </a:t>
            </a:r>
            <a:r>
              <a:rPr lang="es-MX" sz="1200" b="1" dirty="0" err="1" smtClean="0">
                <a:solidFill>
                  <a:schemeClr val="bg1"/>
                </a:solidFill>
                <a:latin typeface="Constantia" panose="02030602050306030303" pitchFamily="18" charset="0"/>
              </a:rPr>
              <a:t>etc</a:t>
            </a:r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)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Código Federal de Procedimientos Civiles y Códigos de Procedimientos Civiles de las entidades federativas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Código Nacional de Procedimientos Penales y Códigos de Procedimientos Penales de cada estado de la república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Ley de Amparo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Ley de Concursos Mercantiles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MX" sz="1200" b="1" u="sng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LEYES QUE CONTIENEN LA PARTE SUSTANTIVA Y ADJETIVA</a:t>
            </a:r>
            <a:r>
              <a:rPr lang="es-MX" sz="12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: Código de Comercio, Ley Federal del trabajo, Código Fiscal de la Federación, Código Federal de Instituciones y Procedimientos Electorales, Ley Agraria, etc.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s-MX" sz="1200" b="1" dirty="0" smtClean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endParaRPr lang="es-MX" sz="1200" b="1" dirty="0" smtClean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endParaRPr lang="es-MX" sz="12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xmlns="" val="104419438"/>
              </p:ext>
            </p:extLst>
          </p:nvPr>
        </p:nvGraphicFramePr>
        <p:xfrm>
          <a:off x="4217640" y="44359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 flipH="1">
            <a:off x="2588197" y="1934131"/>
            <a:ext cx="2452154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s-MX" sz="1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CREATIVA: Antes de promulgar una norma el legislador debe conocer los PGD para inspirarse en ellos  y poder </a:t>
            </a:r>
            <a:r>
              <a:rPr lang="es-MX" sz="1100" b="1" dirty="0" err="1" smtClean="0">
                <a:solidFill>
                  <a:schemeClr val="bg1"/>
                </a:solidFill>
                <a:latin typeface="Constantia" panose="02030602050306030303" pitchFamily="18" charset="0"/>
              </a:rPr>
              <a:t>positivizarlos</a:t>
            </a:r>
            <a:r>
              <a:rPr lang="es-MX" sz="1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s-MX" sz="1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INTERPRETATIVA: Implica que al interpretar las normas, el juez, magistrado o ministro, debe inspirarse en los PGD para garantizar una verdadera interpretación.</a:t>
            </a:r>
          </a:p>
          <a:p>
            <a:pPr marL="228600" indent="-228600">
              <a:buFont typeface="+mj-lt"/>
              <a:buAutoNum type="arabicPeriod"/>
            </a:pPr>
            <a:r>
              <a:rPr lang="es-MX" sz="11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INTEGRADORA: Cuando hay una laguna legal, el órgano jurisdiccional debe aplicar los PGD, para que el derecho se convierta en una herramienta eficaz y justa</a:t>
            </a:r>
          </a:p>
          <a:p>
            <a:pPr marL="228600" indent="-228600">
              <a:buFont typeface="+mj-lt"/>
              <a:buAutoNum type="arabicPeriod"/>
            </a:pPr>
            <a:endParaRPr lang="es-MX" sz="1100" b="1" dirty="0" smtClean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228600" indent="-228600">
              <a:buFont typeface="+mj-lt"/>
              <a:buAutoNum type="arabicPeriod"/>
            </a:pPr>
            <a:endParaRPr lang="es-MX" sz="11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Cerrar llave 5"/>
          <p:cNvSpPr/>
          <p:nvPr/>
        </p:nvSpPr>
        <p:spPr>
          <a:xfrm>
            <a:off x="5040351" y="1531030"/>
            <a:ext cx="301084" cy="3488675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50" name="Picture 2" descr="https://encrypted-tbn0.gstatic.com/images?q=tbn:ANd9GcSW1Ov7QVObxXznMXM-isMlS1BHRpKBZw4uOnDL5wFFhE9UeHI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14373">
            <a:off x="116315" y="327860"/>
            <a:ext cx="2913928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0519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89267" y="412595"/>
            <a:ext cx="8214460" cy="1048873"/>
          </a:xfrm>
        </p:spPr>
        <p:txBody>
          <a:bodyPr>
            <a:normAutofit/>
            <a:scene3d>
              <a:camera prst="perspectiveBelow"/>
              <a:lightRig rig="threePt" dir="t"/>
            </a:scene3d>
          </a:bodyPr>
          <a:lstStyle/>
          <a:p>
            <a:pPr algn="ctr"/>
            <a:r>
              <a:rPr lang="es-MX" sz="2800" b="1" dirty="0" smtClean="0">
                <a:latin typeface="Constantia" panose="02030602050306030303" pitchFamily="18" charset="0"/>
              </a:rPr>
              <a:t>INTEGRACIÓN E INTERPRETACIÓN DE LA NORMA JURÍDICA PROCESAL</a:t>
            </a:r>
            <a:endParaRPr lang="es-MX" sz="2800" b="1" dirty="0">
              <a:latin typeface="Constantia" panose="02030602050306030303" pitchFamily="18" charset="0"/>
            </a:endParaRPr>
          </a:p>
        </p:txBody>
      </p:sp>
      <p:pic>
        <p:nvPicPr>
          <p:cNvPr id="3" name="ihover-img" descr="Copy of TEORIA GENERAL DEL PROCES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3716" y="2665141"/>
            <a:ext cx="5018048" cy="260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xmlns="" val="2987211295"/>
              </p:ext>
            </p:extLst>
          </p:nvPr>
        </p:nvGraphicFramePr>
        <p:xfrm>
          <a:off x="20222" y="5744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4" name="Picture 4" descr="https://encrypted-tbn2.gstatic.com/images?q=tbn:ANd9GcRw_OEgBMo_h4uYslbDuOIH_eavQNGCu54m-dlz-XE9sgocXoCwY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58607">
            <a:off x="8385645" y="359493"/>
            <a:ext cx="3568933" cy="256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xmlns="" val="3726738363"/>
              </p:ext>
            </p:extLst>
          </p:nvPr>
        </p:nvGraphicFramePr>
        <p:xfrm>
          <a:off x="2043151" y="122147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 flipH="1">
            <a:off x="5296830" y="3189249"/>
            <a:ext cx="198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TIPOS DE INTERPRETACIÓN</a:t>
            </a:r>
            <a:endParaRPr lang="es-MX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Redondear rectángulo de esquina diagonal 4"/>
          <p:cNvSpPr/>
          <p:nvPr/>
        </p:nvSpPr>
        <p:spPr>
          <a:xfrm rot="10800000" flipH="1" flipV="1">
            <a:off x="1081668" y="625582"/>
            <a:ext cx="2286000" cy="868681"/>
          </a:xfrm>
          <a:prstGeom prst="round2Diag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nstantia" panose="02030602050306030303" pitchFamily="18" charset="0"/>
              </a:rPr>
              <a:t>INTERPRETACIÓN</a:t>
            </a:r>
          </a:p>
          <a:p>
            <a:pPr algn="ctr"/>
            <a:r>
              <a:rPr lang="es-MX" sz="1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nstantia" panose="02030602050306030303" pitchFamily="18" charset="0"/>
              </a:rPr>
              <a:t>Encontrar el verdadero significado de la ley.</a:t>
            </a:r>
          </a:p>
        </p:txBody>
      </p:sp>
      <p:sp>
        <p:nvSpPr>
          <p:cNvPr id="6" name="Redondear rectángulo de esquina diagonal 5"/>
          <p:cNvSpPr/>
          <p:nvPr/>
        </p:nvSpPr>
        <p:spPr>
          <a:xfrm rot="10800000" flipH="1" flipV="1">
            <a:off x="814039" y="4516245"/>
            <a:ext cx="2274849" cy="1538867"/>
          </a:xfrm>
          <a:prstGeom prst="round2Diag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nstantia" panose="02030602050306030303" pitchFamily="18" charset="0"/>
              </a:rPr>
              <a:t>HERMENEÚTICA</a:t>
            </a:r>
          </a:p>
          <a:p>
            <a:pPr algn="ctr"/>
            <a:r>
              <a:rPr lang="es-MX" sz="1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nstantia" panose="02030602050306030303" pitchFamily="18" charset="0"/>
              </a:rPr>
              <a:t>JURÍDICA</a:t>
            </a:r>
          </a:p>
          <a:p>
            <a:pPr algn="ctr"/>
            <a:r>
              <a:rPr lang="es-MX" sz="1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nstantia" panose="02030602050306030303" pitchFamily="18" charset="0"/>
              </a:rPr>
              <a:t>Estudia los métodos y herramientas con los que cuenta un juez para interpretar la ley.</a:t>
            </a:r>
          </a:p>
        </p:txBody>
      </p:sp>
      <p:pic>
        <p:nvPicPr>
          <p:cNvPr id="6146" name="Picture 2" descr="https://encrypted-tbn3.gstatic.com/images?q=tbn:ANd9GcSvRvb7PZNFAnJZlGIupBWF83JS6R6L50smDDWXbjh2tyENV0xCJ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40736">
            <a:off x="9432261" y="698299"/>
            <a:ext cx="2528127" cy="228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670770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s-MX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onstantia" pitchFamily="18" charset="0"/>
              </a:rPr>
              <a:t>NORMA JURÍDICA PROCESAL EN EL TIEMPO Y EN EL ESPACIO</a:t>
            </a:r>
            <a:endParaRPr lang="es-MX" sz="32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Constantia" pitchFamily="18" charset="0"/>
            </a:endParaRPr>
          </a:p>
        </p:txBody>
      </p:sp>
      <p:sp>
        <p:nvSpPr>
          <p:cNvPr id="3074" name="AutoShape 2" descr="data:image/jpeg;base64,/9j/4AAQSkZJRgABAQAAAQABAAD/2wCEAAkGBxQSEhUUExQVFBUXGBgUFRUYFRoVFxQUFxUXFhQVFBcYHSggGBolHBcUITEhJSkrLi4uFx8zODMsNygtLisBCgoKDg0OGxAQGywkICYsLCwsLCw1NCwsLSwsLSw0LDQtLCwsLCwsLCwsLSwsLCwsLCwsLCwsLCwsLCwsLCwsLP/AABEIAMIBAwMBIgACEQEDEQH/xAAcAAABBQEBAQAAAAAAAAAAAAAEAAIDBQYBBwj/xABIEAACAQIEAgcGAgUICgMBAAABAgMAEQQSITEFQQYTIlFhcfAUMlKBkZKhsSNCcsHRBzNTYoLC4eIWQ1Rjk6KjstLxJHODFf/EABkBAAIDAQAAAAAAAAAAAAAAAAECAAMEBf/EADERAAICAQIFAgUCBgMAAAAAAAABAhEDEiEEEzFBURTwImFxgaFS0QUVMkKRwWLh8f/aAAwDAQACEQMRAD8AyLPano9RMNKmgjriuqOxvZMrD0DTtPQNSRRXIABJJsALkknYAd9XmL4RDhzkneQy2BeOEAiK4uFZ2bVrEaAW8aVK9yN0Z6w9A1yw9A1b8TwMKCNopGdXUmzKFZCGKZWAYgnQ/K1A9WPRoPYidgpA9A1yw9A0X1Q9E0uqHomhaDuC2HoGu2HoGierHo0Ti8JEoQxydZmQM/ZK9W+uZLk9q3fR2IVth6BpWHoGrTE8PVEQl1Mja9ULkoltGdgbBj8O4522oURj0aj2AnYLp6Brlh6Borqx6JpZB6NC0HcGsPQNIAegaK6ocvzpdWP3b1LRNwWw9A0rD0DRPVj0asuj/DY550icuoc5bra4PjflRW7pAbpWUlh6BpWHoGrdsDCOvDSFWQ2iTKW63tlTdhotgAaBMY9E1HsROwaw9A0rD0DRXVj0aRjHomhaCC2HoGuaegas8FhYmz9ZJkKoWjGUt1jjZND2eetdwHD1kbtOsSLq7sSco/qqNXbeyj8Bc0yVgboq7D0DXLD0DRhiXlr3crjyvXOrHo0toO4IQPQNcNvQNFGIeiatV4REcE2IBk6xZViKkjJqM1xzOniKaO/QDdGdNvQNRtb0DRpjHo1G8Q9XqJoIGSPQqPPrtRLRih8mtOqFdjr0qVKpYR/L130TCNKF5eu+i4NqV9CItOC4hYp4ZG1VJEdueisCatumeCaPFSOdY5WMscg1V1btdltja9vl41nkqywPGJ4lyxyuq/De6/JTcCgpLTpYHF3qRcdAmZcUmnZdZL3GjZI2Oh8DbaiuB4w4mKeWT+cghUQ9XGuaNC5LtGlwLqLAHQgVRLxzEBi4mkzHTNm1sL2A7hqdBQ8XEJVk61ZGWT41Njta2nLQaU8cqikt+/v7Cyxttv6GiwmKGKaBI8zyx9aWxE6Brx5SRmAZi7Je63O9qIlK4nCQNI8kg9sSLrpFCMYnXthSCezfxOo8KzTcZxBkWQzPnW+U3tlv71gNBfnprSm4vO4dWldg5u4JuGNrbeQG1FZVW/voDlPsWvGeJzQTYjD+7Hd41hsAix3/AEbqvflsb87m9XMUSz4nACQK18GJApAyvJZ2FxtvrbwrKScbxDJkaZyoAFieQ1AJ3I8CaZieLTyZc8rtlIKG+qkbZSNvlUWVJ93/AOk5TrsXHB8Y80WLTEszhITIpfUxTqwCBL+5ckjKLDS1qOx/GZozgSjBS8MRchV7d5CLNp7u+niazGL4pNL/ADkjNrm5asNma3vHxNdxHFZpMueRmykMt7dkja3da9Dm0qt+2HlW729oI6UQqmMnCAKBIbAaW2OlttavRK2IhwuJLtbDlkxFmIPYGdG/acdi+5LCsrjcY8rZ5GLta1zvb0aPxZEELQrKkhlZWfq2LIFjBMYvYdosxJ7si99CM95Pt7oMobJd/dlfjcU8zs7m7Mb+V9lXuA2ArbYGJlknwsjlwMO2eJYgMPERGCpUk3zXt2rC5JrB1ZHj2JOUmeS6iy9rYHQ+enM0MeRRdsOTG5KkW0HEJE4YjqQGXElFfKt0XqdLG2h1IvvqdaOw+J62fhkklvaGLGU2ClkDkQswHMqCaBw/EWjwNo8QiymZpmUMMxjaMAggixbMPdqgg4hKjmRZGDnd73Y3tzOvIVY8mmvovx/srWPVf3L3Byn2bia6ELkI0Ghacg678h9Kl4tjJMDNEsBywmON1AHZnuvbaQ/rkm/kLWtVIvHMQM36Z+1q23a0t2tNa5BxmdE6tJXVBsoPu/sndflS81VSv6/d/Mblu+xpOj/WQvg0LkCZVPUxxgq8TMQXxDE9prX2BsANqDngMGHlmg7Lri5IndR2oo1vkUH9QE2uRa+gqmTjE6oiCVwiEFFDaKQbi3kdbbUoeMzq7Osrhn9839+2gzDY0ebGq3BypXZecG4nJMMYzkE+xsSbC5KhUzk23IvfzqDicz4bD4NsO5jV4zI7KbZ5r9sOR7wXQZTpvVWnG8QCxEzgt7xvuLWAPhbltTMPxSaNSqSMqk5su4DfEAdj4ig8qqt/r9xuW7vb6fY2UjrHPjQioo9iaZ48qlVmKpmFiNrHUbamqPHY15+HB5jndMUI0cgZghhLFbgbX/dVRhuKzR5skjLmJL63zE75id7+NMXiEoRow7BGJZl5MxFiSO+wFGWZP8gWJr8Fl0dwmaLFSKuaWKNWiFs2W72kkUc2VRoeV6MlxUsvCyZnZh7Siq7anLkN+0dWsSd791Z/B4t4mDxuyMNipsbHceIqafjWIcOGmdg/vgm4bS23lSxyJRr5MMsbbs1HF8ZFhMWYj1xgyBRhlRTDKjR2uLv2mLG+bLe4NYB//VWq8cxAQRiaQIBYDNsO4HcDwBqrYVJzUuhMcNPUGcUKRrRr0I2/1/OhFjMZalSNKiQdfT130VBtQnL130VBtQfQiDEp4NRJUlVsYkFW8OCjOCkmyt1iSpHfNdSGBOi2Fu7UmqYVocJGTwyfQ/z8X/aedPjV39GLN7L6opPZ3y58j5PjynL91rU6HCyOCVR2A3KoWA8yBpW8wuEkSeeJ+vk/+O6u7dmBj1QKrFHlsbbCx5NpVbweRWGDidcRDINYZYrGM5pCc0iMORvmtyGulWcheStZnRkFF9tambCSAE5HsujHI1lO9mNtNxv31JDdJhkY5leyuhIJ7VrqRrqPzrcRYyU8ZaIu3VsXUx3OQr1Bb3dt9b0kMal180PPI108WYGDDu5siM53IVSxA7yAKSQsTlCsWG6hSSD5DWr3ExMOHYYxZhaSX2jLe4lzDqi9u5Bp5+NaHh+IY47DanrDhf8A5I17TiJynWjm22/eKaOFNpN+PyLLK0r+v4MF7M+nYfUZh2TqvxDTUeNdOEkGUFHBb3Rka7/s6dr5VpuiXFMRLO2d3bLBLodtAWUEbGxY2vtewpuGx054bKxeQsJ1AYsxZQUu4Dbgd9u899BY4tWr7/gLySTrbt+TMyRsrZWUhtspBBv3WOtOmw7IbOjITrZlK3HeLitlLh5J5MGwdlc4Mu8gXNIwAYEJfeQg6G9xe9RSo7YTDnq5CRjVWNZ2zMVZAQGOUFUZuVvHW4qPB19+P3Bzuhk5sK6gMyOqnZipAPkSLGpcDDGwkL9bcIxTIuYZxqOs7kte5rQcVdJYcVIhxETZ0aWKWzRs5ksFjbcMLk2PId2wfRaVurxq3OX2SZstzlzdkZrbXtpehy0pV77h1txsojCwA7LC+1wdbb276d7O98uRr72ym9rXBta+2tabiKzy4bAPH1ruBMudSxZWMgAzOPd0G5OwPKrdXccXnAzZShLLrle2HXLmGx176ZYbf+PygPNt/n8MxuA4dnb9JmjQLnJyEsyf7pf1r2Ouw3JoWKAu5Eau4uSFAu+S/PKDrbnWn6L8SnmklEkkj2wswsb+aggbm7Na+17Ch5sLJ7Fhmwwc9qTrurDFutzdjOF10Xbz8aHLTja/77B1tOmQcV4bFHNhhllVJIIpZFHbkBctmAuBqLAbctqp5YbyMkaue0wVSvbsCbAqP1rbitni2lXH8PJZ85gwyyMCe32m6wMw94E6nlQmJwz9Ri2hDdaMW3XZb9Z1GuTbXJmufl4U88Sd++wkcjVe+5lvZZM2TI+f4Mpzfba9NeJg2Uqwa9spBDXOwy73rR4KPESRzSyGfsJDGURSJpVLEJ2mBIXQktY3+VWmOd0mwspidyMI3WKXvLYB1Y5wNZAG3sDvtSrDav31GeWnRicRhnjIDo6E7BlK38riomq+45FH7PC8TzZM8irFNbMpshdkI3TRR5+N6oDVU46XRZGWpWMIpjVI1Maggg8goQ7/AF/OjZKCbf608QMYRSrprlMA7y9d9FQDaheXrvoqI2F/nQfQiDFiPcfoakeIquZgVUbsQQB5k02HHh1W18+1u+rTBY2/YYA30a+ot3VWy3TtZXxxM2wJ8QCfyogSTKuW8oXUZbsFsdxba1XEOC6o9n3Tt4eFOnrpYuChOOqMmc6fFSjKnEo3x0gIvLICost3a6jmF10HgKX/APQkyletfKd16xspvvcXsaXFcPzFAxLrT/y9fqYvrH+lBCTFDmDFSNiDlI8iKe/EGvnMpuBYMZDcDn2r3A1P1qHiMPZvVQxpXwEV/cw+sb7F/DxJgcyTMC4vmWQguORuD2hTVx5juRKUvuQ5W58ddedULRIcMChsyMVmW1ihuerbTdWW2veCKjw0xZBmNwpvY7G+4PfpWaXDae5rxZNcbo0mH4g7MckrFjYtlkJY22LWNz86Jz4ixF57G9xd7G+9xzvrTeCcGs6zwEMpH6RNmivyI5qDzrQwzggEVbh4NTX9TKc3EaJUkUCDEC1uvAX3bZxl0t2e7TTSm3n1/ntTmPv6tp2j3nQa+ArUtJ2bVyJNL1f/AC1fqZR61/pRmJxiJLZ+ue22bO1vK+1HcMzQw4glXLyxmFVyPdVZgXdyVsBYWFiTryq6ilu1q7K/Zamj/DorfUR8Y2qoykZmVCB1qo2pAzBG8xsakEuJOoafzu/y1+dX2MXsAHTb6UEMSWYImwFy3IVj4nh4YdtTb8GjBmnl307FWsk6k2MwLamxcFiOZ76jixEozBWkBb3wGYZu/PY6/OjuI8WWMZVOvM86zcXErOTfesaTNenYthjJRYdZILCwGdhYdw10Gg+lcXGSBs4kcPtnDsGt3Zr3tQsUmYXqShbQKRKmMkDFhJIGbRmDsGYdzG9z86SYyQWtJIMvu2dhl/Z10+VQ0qNslIfPMznM7M572YsfqairtcoEo4ajapDUbVAEMlBHf60ZJQbb/WrIgZGaVOpUwBcvXfRMSEiw3Og8zoKG5eu+isObWoPoRFdh8S0TlWGVh+Pkav8Ah+LBsCAPHxoTHxJMAD73fzHjegsDKVbI+42PxCjJKStFqtbM9J4fKrJlOtDpL+m6rqwbDMWOxB2tWdwePK87VpeHziTKTow28u41XDJOOyYOXFu2rCcbg4ipDLY8iKyGKiykitXxyQXF+YBv3HuvWYxgJrocFlm8ji3aMXGY4qKaW42cZo/KqGRavsG2hFA4mEC5royOejKSSOJ2KbjskH3WXmrd4o9VjksYiQf14j70ZG/7S+IqvjxADvm5m4qFWBcMSV1vmXQr4isE3bZ2ceOSVx8L7m34LO8UqANofla9XZVo8SLMSkuYlSblXUXzAnkaxGG4zlP6Rc9tpU7L/wBpD2W/CtBBxuJ5EkY6KGUSXOQZsvZdSLo2h1NPglWzMfGJtptb1ua5GvpU00nZrMcS6Urh5OqWJ5ZLAm2gAYXFu/S1EQ9IlYfpUeC/9ILA+RrdzY+TDoZc4Bd2NSTnQeJrkco6u4IIte4NxbzoCTHA6g7VVxPErBBVu2XYMDyv5AvHMRKzhQjBNs1jl8yarOI8asvVpsNL9/jR2K4kXVkB8/roKocSg5/41wpZXOTlI7mDEoxpIppZix1vXEU0YuGLNoNe6mPcG1rWp7vZBnS6lrw8dgfOiDQ/DfcHmfzog1S+pShCuV2uVAirlKkKgDhpjU9qa1QAPJQTb/WjZKCbf61ZEDGGlSJpUwDvL130TFtQw29d9ERmw+VB9AokhF6WMwude5hqDXcJjFOjdk+O31qwCUt0yxlLhZS2h0Zd/HuNX3DsflI1+Q5mqbGQ5WzDlv4jmKN4awzK41FSUUyyO5t5Z1mhtzYXU/1hyqhx0Qy+VXNkaPMDY6G3eQdx41WOlw1dPgI1qOXx7VpIpIWs1N4rohNNxIINQ8YmvCT4VrmY4mTxagBTsTf/AN0W0S9Xy0AIPMmq+JGfxtXVLe7+FYGjvxhslfQu+GQq0TXGuuvdbarhuE3jSaCySFO0pF45RzWReYNZrD50JXv5d963nB7CGMMLEKQRTcOk5NGb+IRagpX3G9FOIwkFUj6t10dWOZ1PLtHVl7jWglYPowDKdwRf86yc/CustLE3Vzoey3Jh8LjmKp8ZiJi7FmZGv2lV2CqeYXXatE8qxRprYwYcDzSdOqNTxDhojVjhnKDZojqhv3A+7WebiDIwSXs32PK/cTTMG0jBlzuSRcdok3HjvXMfAWWAm50F7m98r5da5+XLHJLobVhlhj1DGky3NUWOxMkmiEqPi2v5V6pwLhsb4OxRCclrlQTopTfzU15uMKfH61mjJJmvFc00iHAnqlax7RG53vToPHXxqz4bg7CRmF7JoD3nY61XnCmjzFY8sDkqLTAiy/M0ReqSCB869pveHM945UR0jhcTtZmHgCQPoLfkKVpN9SvlSWxZmm2rMtHJ8b/cf41GVl+KT7m/jTrGvIHFo1ZFNrKjrObv9zfxo2FXaB7s11YENc633Umo8a8gadWXjVG1ZOUyDd3127R/jUBkk+N/vb+NOsPzEdmtkoJ96zheS/vv9x/jWjfc/OpKGnuKMIpVw0qUh3l676Ji2ofl676mHuHyP5GgyIZKQBTIOItH4r3d3lVUcQe/6ih5MWdr1csVhllVGlbHpINPmOdNwc2RrDUHcfvFUPD42c9kFmvbTlV+OCzoMxH9mxzflb8aksNK7FjxC1Uafhc4lBUgg5Tl11EqkMgNuTAf83hR0JFr94vUXRTgrToTfLKNl01A2ue/u/xrX9FOFxyBxIn6RG1B8dfzv+FXcJPlvS+5j4v45WefcVwxIOUE27hWY4pL+iYHQ19JJw1ANEX6Csl/KF0RixOFkZECyoCwIFr21ynzrbKexmitz5+wcygG+nMeNNgnHWXOxJ+XjXp3BP5M4RCJ8a+QWuVvlVfDvJqLGYbAJ2cNguuPxzN1aHxC+834VhlOMep1o5FK3FMxC4pesS2oFr+OtbOGZWVcrXGuv7qDbhkrarBhYhyyw/vcG9SQ8OxSbNF5dWtvwWq8fERhKycRFZMaiuwTh7qSd18KExWFDFiOZNExidffhjbxjYofo3Z/Cksy3I2N/dJXMPAgHel4viFkglHyH+H4tGR6muhW4eEqbjlR3F8P+hQjkT+LZ6kmjI1ym3fajJsOThgQQ4BN9+z2T2bka/LTWsUJOzbxUVptGq6HpeAg95H1lkP94Vg8Xh8kjjezsB8mNq3vQ8/oiPM/hGfzJrPYvASt15w6h5lJKLuTZjmyjmakr2oz8LNQc2/BTzyMzfpGAJHOw0FANNEBdpBbwrH42aUu3Wlg97MGuCDzBB28qZIF0AJPfWpcL5ZXPjJN/Cag8Si6xMhuM67/ALQ76f0xuuNbtGwscuw3PICqbgnCJXkRkRiFZWvqBoQa3vGujPXYgzNIArBT2e0ddbE8jQajCW3gq1yl1M3wrDmRmyhrsLbaD+FFwdAMSW0cgcjmrU8O4VBCNM7HxP7qvcPiMoGQZapeSSfwjNFRwzoFKAoM1yN7qCD51oF6CwlSJ4VcEe9GSjA8jYHX53onDcVKW1FFTdNII1vI1zyVBmJ8O4Vbh5bfxvcqm839v4PGumnR0YSVYkZnUjMCwtztpas28Fa7pTxV8ZO0rC3JV+FRsPPvqm9lqLJR0YY3pWrqUjQ2NXLe99aZPhqe2/1ptWopyxobSrhNKgVC5eu+ioY8wy3tfS+9r6XtzoXl676MwvLz/fQfQhLF0Xg/WxErfsxKv/cassDwHh8Zu0Es5/3ktl+1ABT0I7/XyqZB5/Q/voPPPyV6EaPh3SCOBcsODijHcun1stWcfTM84F+Tf4VkIx6sP41Op8PX1pefk8ivHHwa9elWHb38Pbx7JonhnFcEsjSrnRnAViSSptqNLm1YxSPX+NOMA8j3jQ00eJmnboV4YnrGExiSC6MGHgdvOq3pJxNMNGXfUHQLzduQFYHAYt4XVg1ipuDtmHNWHj61qTpTxI4mXMh7K6JfZPiZh8WtrVolxerH03K44Ep/Iz/H+Nl2D4hmLH+aw8Yu1u5QNvPTzqsMmPkH6GGLCp8UhzP5kcvpV1hcAEJK3DN70hAMj/X3R4W+lTnBIdWXMe9+2flmvasfMiu1/X3+5pdvYyL8InfSXidj8KNb8FIqMdFV/wBuxBPgrn99bhVttp5C1OYU3qZLp/r9heXExkXAHX3MfiB+0rW/E0PiOiOIYlrLKxOYy+6WvzK/KtxlrR8JiGVc2ug0PrWl9TkvYZQijC9BehOJDM79YndZvzANegYbghCGKZFKNtIvZkU2tdgBZjV5BxOKJe2wW3ft8qr+IdJBKrCA6Bbl/D+qKtelrXKW/gq+Nuktil4OBG8qLcqGZRffRRv9lU5mKys6EqwdiCNDvVlwhMp/tLf5hxeqmX3j5/uFY8jdbHQ4VLU78EuOiw+LB9qiV35SgAP8yKpIujsMD5liWUcgXNx5A1bla4q0izTSqy/02Nu6FNxNUUZYXP8AVVbW8L0DN0jKN2YHceOnLlpVwEsN6iktUWZgWDGVLdJpzqmEt4m9Nk4tjH/Vjj89fwqz6s0NiIjTc1vsOuHxgbNIw7cjMe4dkfhrURF9KLK25UMVN70t31NEYpdEA4hLcqFZSRcVdSRAjWgJUC1ZCYsoFY0lqjbf61NiQKhff61ph0MPEroRkUqRpU5mO8vXfRmE3HmPzoTl676Lw3Kg+hC9U+Pr5VIpFArJ4X+RNSLMe4/gPzpNDZXqRYKw76mUjvqs9rtuVHnIg/vVJHjl+NPk6n8jQ5UvAupFsp8akAoGGUHYqeejAkDvsDQ/G+J9TEbHtG6rpmIPNrDWyi5PlS8uWrSHUqsoOnvSLKnVx7sSL5dDa6sVa+jK2XlUH8n3SEveKVrkbMzKBa+gUH3nLM1z5VhOJYnrJCdLbAi9mtpn1N7tufOlwzFmKVXBtY2JABIVtGK352Jt412Fw0eVoMTyvXZ7zl9etTTgPW1CcGxqyRq+2gvrcglQRc99iDvzqSbjEK/61B864vKlqcUjdrVWT5T3Vwq3oVWv0jh72PkAf71Rf6TQj9SX7EP9+n9Nk8A5sfJZ5T4/hVZjGx9xkW0RJVGzDUKbEkDUfOujpHhz+rKP/wAh+5qNgxYNmW+Ui4uLaHw5Uk4TxK2jRw9ZJbFbg+DOz555TIR+p+r/AI1ouFpbrANB1bAD5igw+ulWGEnMaS5IxK+Q5QXyWUAlzmsdbW5VVFuU1bNWaKhjdIkwr6OfM/Q3/vVWwqCZP2zVP0T4/Pi8QcOojQEMxYrnIFxyDi+41q2EarNLlkkdgxDggIhJO6oNrENrVmaDitzNw8rnsTLH3U2RbVIh0vUbG5FZDcrsfHGW51LDgrsANT6uSeQp0Zy8qz/TTizRQFVJVpiIgRoQp1b8AR86fFDXNRKsk3FNoFxnSYNL1WGAfUjOdmsCWZRcWQAEliRoDpVk/XlVYQM6kA5hoD4qpGa3de3lXmvA8QLyagFyE15RDtMPJiEHyPfXpWG/lFxAABEcgGmyn+FdDLw+OOyRkhny9UQS4sD30eMDcuLAchreo451a9iQBqbqVFu+7AVm+nPSWXGYlIlAj1WNVGihyQrMfmSvgFPeaZisQsjrFESYYyUjJ1MhXSTESDmSfdGwuKnolpuy2PHyTqi+M6seywYcyDf8qklgDDaqjiWHyRXVyr20N7k87G/Kqocbm2WU/wBiHMfqdKr9K3/SzRHjYtfEn9i1mwpBsaBbeq2Vp5DdhiW8+wPoKsX9761dy3Dq7M2bLr7NfUYaVI0qhSd5eu+iottDY8j3HkaF5eu+iYTpQZCN4J23n+qk/wB6oG4TKf8AXD/h/wCarVKeppufPyJyIeClPBJv6cf8M/8AlUZ6PSHef/kP/nWiWlU9Tk8k5EPBQ4bgUiTJKs9ih07HK+oJLc/31Zcewr4mwDrGAANFJYbhrNmHZYWuLcqMFdoeondk5EOlGS/0MP8ATD/h/wCal/oYf6Yf8P8AzVrq6ab1WXyD02LwVGE4fPHhmwy4gCNrnSKzDMRm7Wa+trUA/RmQgD2g6d6k3N99WrS0hQ9Rk8/hDenh4MwOisn+0f8AT/zUv9FZP9o/6f8AmrT3roqepyefwienh4Muei0n+0f9P/NW34VB1cEak5sqhb7Xtpe1AVouFcOaZFVe4EnuHfWfPlnkSTNXCwhik5fIUQsAam4uXiwOIm1F0KIe/N7x/dW04P0YjQBn7Rtz/hQfT3hntEHVocqqCbAaGw2pocM4LXMqz8ZHI9EP8ni/QOV8Liop20Rrxsb7ZxoT3agV6J0xcRKMRGMw6zNIAQSyzWVgPEMFPkTXmnSTMgERVVbKmewAPZvlB7zbKT41UNxeXJ1ZkbJ3XuK0vG8m7MymsbtHr/D361M6HMh5jl4HuPgaljXUedeY9FuKTRszRtYADN2gtxfQWJBb8bVsMZ0rSHK0o1Jy5QO34m1YsnDOMqib4cRqVmqa1tqyP8omAeTDq6AkxNnIG+UjKT8r1rsO+ZFYHssAR5EaU9sMWjzXsMxTbna/r51nwuUMiaXQk6caZ4NwGZg/ZCt+rZhca7flV9LLvmgS/er5beNr1b/ygdFGOWTCxqG7XWIi5WfY5tNGtbbevL5VYEg3BG4O4PjXcjGOf4kzA58r4Wr+YdiMQesBuQRz55tbn61ecNx6xgW1IRQPqxb91ZIsaIhxFrVonjtGaORWaXE8RLasdPyFamDH4dVBSRCtgLA2t4Ecq81lxFx4VxYWIBsbHQX/AFvLvrNk4RTW7o24eM5b2VnomK4/h9s4vQD71hilmA8R+dblt/r+dUz4eOGq7jy4mWZ7roRmlSNKqwC5URCdKHO1TxHSo+hF1C0NSA1AhqVarGJVNdNMBpwNAghThXK6DQIdBrt6beleoEcabXTSqEOU6uUqhDpNeo9GpoMNhInkuudA5axO45+FeXV6Nw7i+DlwUWHeeNZBGqMrEKcwGoF96txdWynPbSXYJxXTCx/RiOdf93Kub5o1Vz9NY7EvBiFINipVSdeYAbUeNZTj38nBlbNDIh7tf4XrO47ofPDHmYsCNGGZgP7OX3gaZuMv6mVxgl0RZdI+LYGbOwjYHdgRZmYn9TWsXhog8nYjkZPGLOfotNngXKwIdWHu2JIJ55sw2qXh3SDFwgLG7ZdgLXq6MKXwgm9zXYXgWIjiaSPCyKFGcvIY4wANSFS2c0LFhYsT188kixyoDljA0trcDck+JNRwcW4vOLIJCDp7oX/uqk4li8Rhs2HkAFyHdFUdokX7TDceWlIoSb6qx1kS6h3AeK4xGBDZ0JtkJFjrY27jXqEvFmeNWwjwtIUCS4OYhVltexjZuyWPdevB5cdLJooyKDeyiw+Zo6fipaAKSc69nfu2NWPC1JSVfYLyRlGnZquPdJXiez4fEYN9ezn66M9+USA6fstas3xHpCZ9JI4ZP65iKP8AcHvVCeIykZTI5X4SxI+hpolrQsKW9FPNdVZK0IY6LYd1/wB5omHhoPIfNj+6g1ceP1ouJl+EHzJNNJtCqg6LDIn6yg9yqL/Vrn6UVIOySLICNXYnMfme0fIAVX+1kDs2XyAH40NM99SfxqrdsZ0kCYi2cZb2uLX5671tXGv1rDSyXYW7x+dbhtz8/wA6XieiGwO7GmlSJrlZDQNc6VNE2lQSA11E0otbA7hqNUytQISngerUlBsOVqcDQQHq1OHrShQbDC1LNQtvVqWX1apQbC713NQlvVqVvVqFEDL1wtQnral62qUQMvXM1CetqQX1apRAzNQfF+BpIAyuQxUEg9oZuY7xSt6tSA9Woq07TCmu6szkvBsTEbxk2/qSFfw0tULz44aF8Vb/AOxz++tT62petq0LiH3SZTLFFvbYxsj4g/zgxDftZj+da3o/0xOHjVPZCxXmbrfz0qW3jSA9WoTyxmt4gWJp7MsV6f4i7GOCOLNbUqzkWFtL1kOkePmxMnWSZ3YixshUW5CwFX3ral8/wpYTjF2kFwbMxBG4XLlYA79k1rj0VwhwizFSZf1gJCLjy76g9bVwjy+lF5n2G0mexPRtGF4JSP6kq5SPJgLH6VS4nhc0Z7UbeYGYfUVu7erUrerVZHipLruLPDCXRUzz9cPIP9W/2n+FShJf6N/tb+Fbz1tXfW1M+L/4lXp35MGUm+Bh/Yb+FRNhpOaOf7J/hXoYHq1cdPVqi4v5EfD33POlwr3HYfcfqnv8q25OtTunq1D5Deky5uZQ2PFoO0qdalVJcX/sqfAv2iujCp8C/aKVKtFIos77KnwL9op3syfAv2ilSoUg2L2ZPgX7RThhk+BftFcpVKQbY72ZPgX7RXfZk+BftFKlQpEs4cMnwL9opezJ8C/aKVKpSJbO+zJ8C/aKXsyfAv2ilSqNIli9mT4F+0V32ZPgX7RSpUKRLOHDJ8C/aKXsyfAv2ilSo0iWxezJ8C/aK6MMnwL9opUqFIlnPZk+BftFL2ZPgX7RSpVKRLF7MnwL9ornsyfAv2ilSo0iWxezJ8C/aKXsyfAv2ilSo0iWd9mT4F+0UvZk+BftFKlQpEtnBhk+BftFO9mT4F+0UqVRpEs6uGT4F+0V32dPhX7RSpUKRLGNhk+BftFM9mT4F+0UqVFJEs57MnwL9opUqVNSF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76" name="AutoShape 4" descr="data:image/jpeg;base64,/9j/4AAQSkZJRgABAQAAAQABAAD/2wCEAAkGBxQSEhUUExQVFBUXGBgUFRUYFRoVFxQUFxUXFhQVFBcYHSggGBolHBcUITEhJSkrLi4uFx8zODMsNygtLisBCgoKDg0OGxAQGywkICYsLCwsLCw1NCwsLSwsLSw0LDQtLCwsLCwsLCwsLSwsLCwsLCwsLCwsLCwsLCwsLCwsLP/AABEIAMIBAwMBIgACEQEDEQH/xAAcAAABBQEBAQAAAAAAAAAAAAAEAAIDBQYBBwj/xABIEAACAQIEAgcGAgUICgMBAAABAgMAEQQSITEFQQYTIlFhcfAUMlKBkZKhsSNCcsHRBzNTYoLC4eIWQ1Rjk6KjstLxJHODFf/EABkBAAIDAQAAAAAAAAAAAAAAAAECAAMEBf/EADERAAICAQIFAgUCBgMAAAAAAAABAhEDEiEEEzFBURTwImFxgaFS0QUVMkKRwWLh8f/aAAwDAQACEQMRAD8AyLPano9RMNKmgjriuqOxvZMrD0DTtPQNSRRXIABJJsALkknYAd9XmL4RDhzkneQy2BeOEAiK4uFZ2bVrEaAW8aVK9yN0Z6w9A1yw9A1b8TwMKCNopGdXUmzKFZCGKZWAYgnQ/K1A9WPRoPYidgpA9A1yw9A0X1Q9E0uqHomhaDuC2HoGu2HoGierHo0Ti8JEoQxydZmQM/ZK9W+uZLk9q3fR2IVth6BpWHoGrTE8PVEQl1Mja9ULkoltGdgbBj8O4522oURj0aj2AnYLp6Brlh6Borqx6JpZB6NC0HcGsPQNIAegaK6ocvzpdWP3b1LRNwWw9A0rD0DRPVj0asuj/DY550icuoc5bra4PjflRW7pAbpWUlh6BpWHoGrdsDCOvDSFWQ2iTKW63tlTdhotgAaBMY9E1HsROwaw9A0rD0DRXVj0aRjHomhaCC2HoGuaegas8FhYmz9ZJkKoWjGUt1jjZND2eetdwHD1kbtOsSLq7sSco/qqNXbeyj8Bc0yVgboq7D0DXLD0DRhiXlr3crjyvXOrHo0toO4IQPQNcNvQNFGIeiatV4REcE2IBk6xZViKkjJqM1xzOniKaO/QDdGdNvQNRtb0DRpjHo1G8Q9XqJoIGSPQqPPrtRLRih8mtOqFdjr0qVKpYR/L130TCNKF5eu+i4NqV9CItOC4hYp4ZG1VJEdueisCatumeCaPFSOdY5WMscg1V1btdltja9vl41nkqywPGJ4lyxyuq/De6/JTcCgpLTpYHF3qRcdAmZcUmnZdZL3GjZI2Oh8DbaiuB4w4mKeWT+cghUQ9XGuaNC5LtGlwLqLAHQgVRLxzEBi4mkzHTNm1sL2A7hqdBQ8XEJVk61ZGWT41Njta2nLQaU8cqikt+/v7Cyxttv6GiwmKGKaBI8zyx9aWxE6Brx5SRmAZi7Je63O9qIlK4nCQNI8kg9sSLrpFCMYnXthSCezfxOo8KzTcZxBkWQzPnW+U3tlv71gNBfnprSm4vO4dWldg5u4JuGNrbeQG1FZVW/voDlPsWvGeJzQTYjD+7Hd41hsAix3/AEbqvflsb87m9XMUSz4nACQK18GJApAyvJZ2FxtvrbwrKScbxDJkaZyoAFieQ1AJ3I8CaZieLTyZc8rtlIKG+qkbZSNvlUWVJ93/AOk5TrsXHB8Y80WLTEszhITIpfUxTqwCBL+5ckjKLDS1qOx/GZozgSjBS8MRchV7d5CLNp7u+niazGL4pNL/ADkjNrm5asNma3vHxNdxHFZpMueRmykMt7dkja3da9Dm0qt+2HlW729oI6UQqmMnCAKBIbAaW2OlttavRK2IhwuJLtbDlkxFmIPYGdG/acdi+5LCsrjcY8rZ5GLta1zvb0aPxZEELQrKkhlZWfq2LIFjBMYvYdosxJ7si99CM95Pt7oMobJd/dlfjcU8zs7m7Mb+V9lXuA2ArbYGJlknwsjlwMO2eJYgMPERGCpUk3zXt2rC5JrB1ZHj2JOUmeS6iy9rYHQ+enM0MeRRdsOTG5KkW0HEJE4YjqQGXElFfKt0XqdLG2h1IvvqdaOw+J62fhkklvaGLGU2ClkDkQswHMqCaBw/EWjwNo8QiymZpmUMMxjaMAggixbMPdqgg4hKjmRZGDnd73Y3tzOvIVY8mmvovx/srWPVf3L3Byn2bia6ELkI0Ghacg678h9Kl4tjJMDNEsBywmON1AHZnuvbaQ/rkm/kLWtVIvHMQM36Z+1q23a0t2tNa5BxmdE6tJXVBsoPu/sndflS81VSv6/d/Mblu+xpOj/WQvg0LkCZVPUxxgq8TMQXxDE9prX2BsANqDngMGHlmg7Lri5IndR2oo1vkUH9QE2uRa+gqmTjE6oiCVwiEFFDaKQbi3kdbbUoeMzq7Osrhn9839+2gzDY0ebGq3BypXZecG4nJMMYzkE+xsSbC5KhUzk23IvfzqDicz4bD4NsO5jV4zI7KbZ5r9sOR7wXQZTpvVWnG8QCxEzgt7xvuLWAPhbltTMPxSaNSqSMqk5su4DfEAdj4ig8qqt/r9xuW7vb6fY2UjrHPjQioo9iaZ48qlVmKpmFiNrHUbamqPHY15+HB5jndMUI0cgZghhLFbgbX/dVRhuKzR5skjLmJL63zE75id7+NMXiEoRow7BGJZl5MxFiSO+wFGWZP8gWJr8Fl0dwmaLFSKuaWKNWiFs2W72kkUc2VRoeV6MlxUsvCyZnZh7Siq7anLkN+0dWsSd791Z/B4t4mDxuyMNipsbHceIqafjWIcOGmdg/vgm4bS23lSxyJRr5MMsbbs1HF8ZFhMWYj1xgyBRhlRTDKjR2uLv2mLG+bLe4NYB//VWq8cxAQRiaQIBYDNsO4HcDwBqrYVJzUuhMcNPUGcUKRrRr0I2/1/OhFjMZalSNKiQdfT130VBtQnL130VBtQfQiDEp4NRJUlVsYkFW8OCjOCkmyt1iSpHfNdSGBOi2Fu7UmqYVocJGTwyfQ/z8X/aedPjV39GLN7L6opPZ3y58j5PjynL91rU6HCyOCVR2A3KoWA8yBpW8wuEkSeeJ+vk/+O6u7dmBj1QKrFHlsbbCx5NpVbweRWGDidcRDINYZYrGM5pCc0iMORvmtyGulWcheStZnRkFF9tambCSAE5HsujHI1lO9mNtNxv31JDdJhkY5leyuhIJ7VrqRrqPzrcRYyU8ZaIu3VsXUx3OQr1Bb3dt9b0kMal180PPI108WYGDDu5siM53IVSxA7yAKSQsTlCsWG6hSSD5DWr3ExMOHYYxZhaSX2jLe4lzDqi9u5Bp5+NaHh+IY47DanrDhf8A5I17TiJynWjm22/eKaOFNpN+PyLLK0r+v4MF7M+nYfUZh2TqvxDTUeNdOEkGUFHBb3Rka7/s6dr5VpuiXFMRLO2d3bLBLodtAWUEbGxY2vtewpuGx054bKxeQsJ1AYsxZQUu4Dbgd9u899BY4tWr7/gLySTrbt+TMyRsrZWUhtspBBv3WOtOmw7IbOjITrZlK3HeLitlLh5J5MGwdlc4Mu8gXNIwAYEJfeQg6G9xe9RSo7YTDnq5CRjVWNZ2zMVZAQGOUFUZuVvHW4qPB19+P3Bzuhk5sK6gMyOqnZipAPkSLGpcDDGwkL9bcIxTIuYZxqOs7kte5rQcVdJYcVIhxETZ0aWKWzRs5ksFjbcMLk2PId2wfRaVurxq3OX2SZstzlzdkZrbXtpehy0pV77h1txsojCwA7LC+1wdbb276d7O98uRr72ym9rXBta+2tabiKzy4bAPH1ruBMudSxZWMgAzOPd0G5OwPKrdXccXnAzZShLLrle2HXLmGx176ZYbf+PygPNt/n8MxuA4dnb9JmjQLnJyEsyf7pf1r2Ouw3JoWKAu5Eau4uSFAu+S/PKDrbnWn6L8SnmklEkkj2wswsb+aggbm7Na+17Ch5sLJ7Fhmwwc9qTrurDFutzdjOF10Xbz8aHLTja/77B1tOmQcV4bFHNhhllVJIIpZFHbkBctmAuBqLAbctqp5YbyMkaue0wVSvbsCbAqP1rbitni2lXH8PJZ85gwyyMCe32m6wMw94E6nlQmJwz9Ri2hDdaMW3XZb9Z1GuTbXJmufl4U88Sd++wkcjVe+5lvZZM2TI+f4Mpzfba9NeJg2Uqwa9spBDXOwy73rR4KPESRzSyGfsJDGURSJpVLEJ2mBIXQktY3+VWmOd0mwspidyMI3WKXvLYB1Y5wNZAG3sDvtSrDav31GeWnRicRhnjIDo6E7BlK38riomq+45FH7PC8TzZM8irFNbMpshdkI3TRR5+N6oDVU46XRZGWpWMIpjVI1Maggg8goQ7/AF/OjZKCbf608QMYRSrprlMA7y9d9FQDaheXrvoqI2F/nQfQiDFiPcfoakeIquZgVUbsQQB5k02HHh1W18+1u+rTBY2/YYA30a+ot3VWy3TtZXxxM2wJ8QCfyogSTKuW8oXUZbsFsdxba1XEOC6o9n3Tt4eFOnrpYuChOOqMmc6fFSjKnEo3x0gIvLICost3a6jmF10HgKX/APQkyletfKd16xspvvcXsaXFcPzFAxLrT/y9fqYvrH+lBCTFDmDFSNiDlI8iKe/EGvnMpuBYMZDcDn2r3A1P1qHiMPZvVQxpXwEV/cw+sb7F/DxJgcyTMC4vmWQguORuD2hTVx5juRKUvuQ5W58ddedULRIcMChsyMVmW1ihuerbTdWW2veCKjw0xZBmNwpvY7G+4PfpWaXDae5rxZNcbo0mH4g7MckrFjYtlkJY22LWNz86Jz4ixF57G9xd7G+9xzvrTeCcGs6zwEMpH6RNmivyI5qDzrQwzggEVbh4NTX9TKc3EaJUkUCDEC1uvAX3bZxl0t2e7TTSm3n1/ntTmPv6tp2j3nQa+ArUtJ2bVyJNL1f/AC1fqZR61/pRmJxiJLZ+ue22bO1vK+1HcMzQw4glXLyxmFVyPdVZgXdyVsBYWFiTryq6ilu1q7K/Zamj/DorfUR8Y2qoykZmVCB1qo2pAzBG8xsakEuJOoafzu/y1+dX2MXsAHTb6UEMSWYImwFy3IVj4nh4YdtTb8GjBmnl307FWsk6k2MwLamxcFiOZ76jixEozBWkBb3wGYZu/PY6/OjuI8WWMZVOvM86zcXErOTfesaTNenYthjJRYdZILCwGdhYdw10Gg+lcXGSBs4kcPtnDsGt3Zr3tQsUmYXqShbQKRKmMkDFhJIGbRmDsGYdzG9z86SYyQWtJIMvu2dhl/Z10+VQ0qNslIfPMznM7M572YsfqairtcoEo4ajapDUbVAEMlBHf60ZJQbb/WrIgZGaVOpUwBcvXfRMSEiw3Og8zoKG5eu+isObWoPoRFdh8S0TlWGVh+Pkav8Ah+LBsCAPHxoTHxJMAD73fzHjegsDKVbI+42PxCjJKStFqtbM9J4fKrJlOtDpL+m6rqwbDMWOxB2tWdwePK87VpeHziTKTow28u41XDJOOyYOXFu2rCcbg4ipDLY8iKyGKiykitXxyQXF+YBv3HuvWYxgJrocFlm8ji3aMXGY4qKaW42cZo/KqGRavsG2hFA4mEC5royOejKSSOJ2KbjskH3WXmrd4o9VjksYiQf14j70ZG/7S+IqvjxADvm5m4qFWBcMSV1vmXQr4isE3bZ2ceOSVx8L7m34LO8UqANofla9XZVo8SLMSkuYlSblXUXzAnkaxGG4zlP6Rc9tpU7L/wBpD2W/CtBBxuJ5EkY6KGUSXOQZsvZdSLo2h1NPglWzMfGJtptb1ua5GvpU00nZrMcS6Urh5OqWJ5ZLAm2gAYXFu/S1EQ9IlYfpUeC/9ILA+RrdzY+TDoZc4Bd2NSTnQeJrkco6u4IIte4NxbzoCTHA6g7VVxPErBBVu2XYMDyv5AvHMRKzhQjBNs1jl8yarOI8asvVpsNL9/jR2K4kXVkB8/roKocSg5/41wpZXOTlI7mDEoxpIppZix1vXEU0YuGLNoNe6mPcG1rWp7vZBnS6lrw8dgfOiDQ/DfcHmfzog1S+pShCuV2uVAirlKkKgDhpjU9qa1QAPJQTb/WjZKCbf61ZEDGGlSJpUwDvL130TFtQw29d9ERmw+VB9AokhF6WMwude5hqDXcJjFOjdk+O31qwCUt0yxlLhZS2h0Zd/HuNX3DsflI1+Q5mqbGQ5WzDlv4jmKN4awzK41FSUUyyO5t5Z1mhtzYXU/1hyqhx0Qy+VXNkaPMDY6G3eQdx41WOlw1dPgI1qOXx7VpIpIWs1N4rohNNxIINQ8YmvCT4VrmY4mTxagBTsTf/AN0W0S9Xy0AIPMmq+JGfxtXVLe7+FYGjvxhslfQu+GQq0TXGuuvdbarhuE3jSaCySFO0pF45RzWReYNZrD50JXv5d963nB7CGMMLEKQRTcOk5NGb+IRagpX3G9FOIwkFUj6t10dWOZ1PLtHVl7jWglYPowDKdwRf86yc/CustLE3Vzoey3Jh8LjmKp8ZiJi7FmZGv2lV2CqeYXXatE8qxRprYwYcDzSdOqNTxDhojVjhnKDZojqhv3A+7WebiDIwSXs32PK/cTTMG0jBlzuSRcdok3HjvXMfAWWAm50F7m98r5da5+XLHJLobVhlhj1DGky3NUWOxMkmiEqPi2v5V6pwLhsb4OxRCclrlQTopTfzU15uMKfH61mjJJmvFc00iHAnqlax7RG53vToPHXxqz4bg7CRmF7JoD3nY61XnCmjzFY8sDkqLTAiy/M0ReqSCB869pveHM945UR0jhcTtZmHgCQPoLfkKVpN9SvlSWxZmm2rMtHJ8b/cf41GVl+KT7m/jTrGvIHFo1ZFNrKjrObv9zfxo2FXaB7s11YENc633Umo8a8gadWXjVG1ZOUyDd3127R/jUBkk+N/vb+NOsPzEdmtkoJ96zheS/vv9x/jWjfc/OpKGnuKMIpVw0qUh3l676Ji2ofl676mHuHyP5GgyIZKQBTIOItH4r3d3lVUcQe/6ih5MWdr1csVhllVGlbHpINPmOdNwc2RrDUHcfvFUPD42c9kFmvbTlV+OCzoMxH9mxzflb8aksNK7FjxC1Uafhc4lBUgg5Tl11EqkMgNuTAf83hR0JFr94vUXRTgrToTfLKNl01A2ue/u/xrX9FOFxyBxIn6RG1B8dfzv+FXcJPlvS+5j4v45WefcVwxIOUE27hWY4pL+iYHQ19JJw1ANEX6Csl/KF0RixOFkZECyoCwIFr21ynzrbKexmitz5+wcygG+nMeNNgnHWXOxJ+XjXp3BP5M4RCJ8a+QWuVvlVfDvJqLGYbAJ2cNguuPxzN1aHxC+834VhlOMep1o5FK3FMxC4pesS2oFr+OtbOGZWVcrXGuv7qDbhkrarBhYhyyw/vcG9SQ8OxSbNF5dWtvwWq8fERhKycRFZMaiuwTh7qSd18KExWFDFiOZNExidffhjbxjYofo3Z/Cksy3I2N/dJXMPAgHel4viFkglHyH+H4tGR6muhW4eEqbjlR3F8P+hQjkT+LZ6kmjI1ym3fajJsOThgQQ4BN9+z2T2bka/LTWsUJOzbxUVptGq6HpeAg95H1lkP94Vg8Xh8kjjezsB8mNq3vQ8/oiPM/hGfzJrPYvASt15w6h5lJKLuTZjmyjmakr2oz8LNQc2/BTzyMzfpGAJHOw0FANNEBdpBbwrH42aUu3Wlg97MGuCDzBB28qZIF0AJPfWpcL5ZXPjJN/Cag8Si6xMhuM67/ALQ76f0xuuNbtGwscuw3PICqbgnCJXkRkRiFZWvqBoQa3vGujPXYgzNIArBT2e0ddbE8jQajCW3gq1yl1M3wrDmRmyhrsLbaD+FFwdAMSW0cgcjmrU8O4VBCNM7HxP7qvcPiMoGQZapeSSfwjNFRwzoFKAoM1yN7qCD51oF6CwlSJ4VcEe9GSjA8jYHX53onDcVKW1FFTdNII1vI1zyVBmJ8O4Vbh5bfxvcqm839v4PGumnR0YSVYkZnUjMCwtztpas28Fa7pTxV8ZO0rC3JV+FRsPPvqm9lqLJR0YY3pWrqUjQ2NXLe99aZPhqe2/1ptWopyxobSrhNKgVC5eu+ioY8wy3tfS+9r6XtzoXl676MwvLz/fQfQhLF0Xg/WxErfsxKv/cassDwHh8Zu0Es5/3ktl+1ABT0I7/XyqZB5/Q/voPPPyV6EaPh3SCOBcsODijHcun1stWcfTM84F+Tf4VkIx6sP41Op8PX1pefk8ivHHwa9elWHb38Pbx7JonhnFcEsjSrnRnAViSSptqNLm1YxSPX+NOMA8j3jQ00eJmnboV4YnrGExiSC6MGHgdvOq3pJxNMNGXfUHQLzduQFYHAYt4XVg1ipuDtmHNWHj61qTpTxI4mXMh7K6JfZPiZh8WtrVolxerH03K44Ep/Iz/H+Nl2D4hmLH+aw8Yu1u5QNvPTzqsMmPkH6GGLCp8UhzP5kcvpV1hcAEJK3DN70hAMj/X3R4W+lTnBIdWXMe9+2flmvasfMiu1/X3+5pdvYyL8InfSXidj8KNb8FIqMdFV/wBuxBPgrn99bhVttp5C1OYU3qZLp/r9heXExkXAHX3MfiB+0rW/E0PiOiOIYlrLKxOYy+6WvzK/KtxlrR8JiGVc2ug0PrWl9TkvYZQijC9BehOJDM79YndZvzANegYbghCGKZFKNtIvZkU2tdgBZjV5BxOKJe2wW3ft8qr+IdJBKrCA6Bbl/D+qKtelrXKW/gq+Nuktil4OBG8qLcqGZRffRRv9lU5mKys6EqwdiCNDvVlwhMp/tLf5hxeqmX3j5/uFY8jdbHQ4VLU78EuOiw+LB9qiV35SgAP8yKpIujsMD5liWUcgXNx5A1bla4q0izTSqy/02Nu6FNxNUUZYXP8AVVbW8L0DN0jKN2YHceOnLlpVwEsN6iktUWZgWDGVLdJpzqmEt4m9Nk4tjH/Vjj89fwqz6s0NiIjTc1vsOuHxgbNIw7cjMe4dkfhrURF9KLK25UMVN70t31NEYpdEA4hLcqFZSRcVdSRAjWgJUC1ZCYsoFY0lqjbf61NiQKhff61ph0MPEroRkUqRpU5mO8vXfRmE3HmPzoTl676Lw3Kg+hC9U+Pr5VIpFArJ4X+RNSLMe4/gPzpNDZXqRYKw76mUjvqs9rtuVHnIg/vVJHjl+NPk6n8jQ5UvAupFsp8akAoGGUHYqeejAkDvsDQ/G+J9TEbHtG6rpmIPNrDWyi5PlS8uWrSHUqsoOnvSLKnVx7sSL5dDa6sVa+jK2XlUH8n3SEveKVrkbMzKBa+gUH3nLM1z5VhOJYnrJCdLbAi9mtpn1N7tufOlwzFmKVXBtY2JABIVtGK352Jt412Fw0eVoMTyvXZ7zl9etTTgPW1CcGxqyRq+2gvrcglQRc99iDvzqSbjEK/61B864vKlqcUjdrVWT5T3Vwq3oVWv0jh72PkAf71Rf6TQj9SX7EP9+n9Nk8A5sfJZ5T4/hVZjGx9xkW0RJVGzDUKbEkDUfOujpHhz+rKP/wAh+5qNgxYNmW+Ui4uLaHw5Uk4TxK2jRw9ZJbFbg+DOz555TIR+p+r/AI1ouFpbrANB1bAD5igw+ulWGEnMaS5IxK+Q5QXyWUAlzmsdbW5VVFuU1bNWaKhjdIkwr6OfM/Q3/vVWwqCZP2zVP0T4/Pi8QcOojQEMxYrnIFxyDi+41q2EarNLlkkdgxDggIhJO6oNrENrVmaDitzNw8rnsTLH3U2RbVIh0vUbG5FZDcrsfHGW51LDgrsANT6uSeQp0Zy8qz/TTizRQFVJVpiIgRoQp1b8AR86fFDXNRKsk3FNoFxnSYNL1WGAfUjOdmsCWZRcWQAEliRoDpVk/XlVYQM6kA5hoD4qpGa3de3lXmvA8QLyagFyE15RDtMPJiEHyPfXpWG/lFxAABEcgGmyn+FdDLw+OOyRkhny9UQS4sD30eMDcuLAchreo451a9iQBqbqVFu+7AVm+nPSWXGYlIlAj1WNVGihyQrMfmSvgFPeaZisQsjrFESYYyUjJ1MhXSTESDmSfdGwuKnolpuy2PHyTqi+M6seywYcyDf8qklgDDaqjiWHyRXVyr20N7k87G/Kqocbm2WU/wBiHMfqdKr9K3/SzRHjYtfEn9i1mwpBsaBbeq2Vp5DdhiW8+wPoKsX9761dy3Dq7M2bLr7NfUYaVI0qhSd5eu+iottDY8j3HkaF5eu+iYTpQZCN4J23n+qk/wB6oG4TKf8AXD/h/wCarVKeppufPyJyIeClPBJv6cf8M/8AlUZ6PSHef/kP/nWiWlU9Tk8k5EPBQ4bgUiTJKs9ih07HK+oJLc/31Zcewr4mwDrGAANFJYbhrNmHZYWuLcqMFdoeondk5EOlGS/0MP8ATD/h/wCal/oYf6Yf8P8AzVrq6ab1WXyD02LwVGE4fPHhmwy4gCNrnSKzDMRm7Wa+trUA/RmQgD2g6d6k3N99WrS0hQ9Rk8/hDenh4MwOisn+0f8AT/zUv9FZP9o/6f8AmrT3roqepyefwienh4Muei0n+0f9P/NW34VB1cEak5sqhb7Xtpe1AVouFcOaZFVe4EnuHfWfPlnkSTNXCwhik5fIUQsAam4uXiwOIm1F0KIe/N7x/dW04P0YjQBn7Rtz/hQfT3hntEHVocqqCbAaGw2pocM4LXMqz8ZHI9EP8ni/QOV8Liop20Rrxsb7ZxoT3agV6J0xcRKMRGMw6zNIAQSyzWVgPEMFPkTXmnSTMgERVVbKmewAPZvlB7zbKT41UNxeXJ1ZkbJ3XuK0vG8m7MymsbtHr/D361M6HMh5jl4HuPgaljXUedeY9FuKTRszRtYADN2gtxfQWJBb8bVsMZ0rSHK0o1Jy5QO34m1YsnDOMqib4cRqVmqa1tqyP8omAeTDq6AkxNnIG+UjKT8r1rsO+ZFYHssAR5EaU9sMWjzXsMxTbna/r51nwuUMiaXQk6caZ4NwGZg/ZCt+rZhca7flV9LLvmgS/er5beNr1b/ygdFGOWTCxqG7XWIi5WfY5tNGtbbevL5VYEg3BG4O4PjXcjGOf4kzA58r4Wr+YdiMQesBuQRz55tbn61ecNx6xgW1IRQPqxb91ZIsaIhxFrVonjtGaORWaXE8RLasdPyFamDH4dVBSRCtgLA2t4Ecq81lxFx4VxYWIBsbHQX/AFvLvrNk4RTW7o24eM5b2VnomK4/h9s4vQD71hilmA8R+dblt/r+dUz4eOGq7jy4mWZ7roRmlSNKqwC5URCdKHO1TxHSo+hF1C0NSA1AhqVarGJVNdNMBpwNAghThXK6DQIdBrt6beleoEcabXTSqEOU6uUqhDpNeo9GpoMNhInkuudA5axO45+FeXV6Nw7i+DlwUWHeeNZBGqMrEKcwGoF96txdWynPbSXYJxXTCx/RiOdf93Kub5o1Vz9NY7EvBiFINipVSdeYAbUeNZTj38nBlbNDIh7tf4XrO47ofPDHmYsCNGGZgP7OX3gaZuMv6mVxgl0RZdI+LYGbOwjYHdgRZmYn9TWsXhog8nYjkZPGLOfotNngXKwIdWHu2JIJ55sw2qXh3SDFwgLG7ZdgLXq6MKXwgm9zXYXgWIjiaSPCyKFGcvIY4wANSFS2c0LFhYsT188kixyoDljA0trcDck+JNRwcW4vOLIJCDp7oX/uqk4li8Rhs2HkAFyHdFUdokX7TDceWlIoSb6qx1kS6h3AeK4xGBDZ0JtkJFjrY27jXqEvFmeNWwjwtIUCS4OYhVltexjZuyWPdevB5cdLJooyKDeyiw+Zo6fipaAKSc69nfu2NWPC1JSVfYLyRlGnZquPdJXiez4fEYN9ezn66M9+USA6fstas3xHpCZ9JI4ZP65iKP8AcHvVCeIykZTI5X4SxI+hpolrQsKW9FPNdVZK0IY6LYd1/wB5omHhoPIfNj+6g1ceP1ouJl+EHzJNNJtCqg6LDIn6yg9yqL/Vrn6UVIOySLICNXYnMfme0fIAVX+1kDs2XyAH40NM99SfxqrdsZ0kCYi2cZb2uLX5671tXGv1rDSyXYW7x+dbhtz8/wA6XieiGwO7GmlSJrlZDQNc6VNE2lQSA11E0otbA7hqNUytQISngerUlBsOVqcDQQHq1OHrShQbDC1LNQtvVqWX1apQbC713NQlvVqVvVqFEDL1wtQnral62qUQMvXM1CetqQX1apRAzNQfF+BpIAyuQxUEg9oZuY7xSt6tSA9Woq07TCmu6szkvBsTEbxk2/qSFfw0tULz44aF8Vb/AOxz++tT62petq0LiH3SZTLFFvbYxsj4g/zgxDftZj+da3o/0xOHjVPZCxXmbrfz0qW3jSA9WoTyxmt4gWJp7MsV6f4i7GOCOLNbUqzkWFtL1kOkePmxMnWSZ3YixshUW5CwFX3ral8/wpYTjF2kFwbMxBG4XLlYA79k1rj0VwhwizFSZf1gJCLjy76g9bVwjy+lF5n2G0mexPRtGF4JSP6kq5SPJgLH6VS4nhc0Z7UbeYGYfUVu7erUrerVZHipLruLPDCXRUzz9cPIP9W/2n+FShJf6N/tb+Fbz1tXfW1M+L/4lXp35MGUm+Bh/Yb+FRNhpOaOf7J/hXoYHq1cdPVqi4v5EfD33POlwr3HYfcfqnv8q25OtTunq1D5Deky5uZQ2PFoO0qdalVJcX/sqfAv2iujCp8C/aKVKtFIos77KnwL9op3syfAv2ilSoUg2L2ZPgX7RThhk+BftFcpVKQbY72ZPgX7RXfZk+BftFKlQpEs4cMnwL9opezJ8C/aKVKpSJbO+zJ8C/aKXsyfAv2ilSqNIli9mT4F+0V32ZPgX7RSpUKRLOHDJ8C/aKXsyfAv2ilSo0iWxezJ8C/aK6MMnwL9opUqFIlnPZk+BftFL2ZPgX7RSpVKRLF7MnwL9ornsyfAv2ilSo0iWxezJ8C/aKXsyfAv2ilSo0iWd9mT4F+0UvZk+BftFKlQpEtnBhk+BftFO9mT4F+0UqVRpEs6uGT4F+0V32dPhX7RSpUKRLGNhk+BftFM9mT4F+0UqVFJEs57MnwL9opUqVNSF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78" name="AutoShape 6" descr="data:image/jpeg;base64,/9j/4AAQSkZJRgABAQAAAQABAAD/2wCEAAkGBxQSEhIUExMVFRMXFRsXGRgXGRUXGRcZGBcYFhkaGRkcHCggGCAlHBccITIhJSorLi4uFx8zODMsNygtLisBCgoKDg0OGxAQGzIkHyQuLCwvLC8tLC8sLCwsNCwsLCwsLCw0LDQsLSwsLCwsLCwsLCwsLCwvLCwsLCwsLCwsLP/AABEIAQsAvAMBIgACEQEDEQH/xAAcAAABBQEBAQAAAAAAAAAAAAAAAQMEBQYCBwj/xABKEAACAQIEBAMEBwQGBwgDAAABAgMAEQQSITEFIkFRE2FxBjKBkRQjQnKCobFSYpLBFSQzQ7LRB5Ois8Lh8BZTY3N0g6PxNERU/8QAGwEAAgMBAQEAAAAAAAAAAAAAAAIBAwQFBgf/xAAxEQACAgAFAgMHBAIDAAAAAAAAAQIRAwQSITETUQVBYSIykaHB0fAUcYGxBuEzQmL/2gAMAwEAAhEDEQA/ANnI2p9a5zUsu59a5r5fJ+0z0i4FzetGb1pKKWyRc3rRf1pKKLAXN60ZqSiiwFzetGb1pKKLAW/rRf1pKKLAXN60ZvWkoosBb+tGakoosBc3rRm9aSiiwFzetGb1pKKLAXNRm9aSiiwFv60XpKKLA6l3PrXNdS7n1rmplyyFwFFFFQSFFFFABRRRQAUUUUAFFFFABRVfguKCQzKFIMZ0vbnUg2ZfIkEfCoCe048NHaJgJIGnSzA3CKGKnTlNiO9aVlMZtpL85/oTqRL+ioWK4iEjjkKk52jW1xp4hAF/S9cniLMXEUZkCHKTmCgsNwtxqR8BSLL4jV0TrRPoqDxLiYh8PMpOdgCRbkBIXMfLMwHxrvEY60gjRc8mXMRcKFW9gWPmdvQ0LAm0nXN/INSJdFV54lleJHjKNIJCeYEKI7X163BBqFLxXRcUY38ALoQw0ViLyFOosB1uB01p45TEf043/KI1ovaKr8PxZWneEgggAqxtlkFgTl8xmGnnUzDTZ1va2rC33WK/yqueDOHvLt8yVJPgcpRSUoqoYWXc+tc11LufWuamXLIXAUUxjcYkQDOTYsFFgSSzaAWHemoeJxszJdldVzFWVlOXuAfeHpTxwZyjqS2I1K6smUVFwWPSUApmylcwJVgCD2JFOLiVMhjvzhQxFj7pJAN/UGoeFNNprglNMeoqPiMdGjxozWaQkIO5UXPpXeLxKxIzubKouTYmw+FHTlttzx6haHaKZ+lJaMg3EhspGoNwW/QGo0vGIlzEscqnKz5WKKQbEFrWFjv2qY4OJLiLIckvMn1G4jKVQ5QSzEKLC9ixtmPYDf4Uzi+MRRlgxPIoZiFYhVa9mJAsBodfKn48cjSGMNzhQ1v3TsQetPHCnBqbjtyDkntZWSYMwSxsgd1aMwt1tYFozp0uGH46g4bhVuHqSjGcYMxhTe6kpYqq9CSB8q0UGNR3kRTdktmFjpfbWkwWNSUMY2uFYqfIjcVqeaxlHdcU2/jXxsTpx7lRjHMkECqj5lkgzXRhazLfca2tS8NnbDtJC8UhBld43RSwYSNmsSPdIJI1q0xPEo4y4ZrFI/EbQ6Jci/zB+Vdy41F8IE28VsqaHU5S1vLQE/Co6snDRo2e/wBfz0DSk7srp8CcSJ8xdAwMSjbQfa26t1/dFQcLiJY5RPJFIVlhVHyqWaOSMt9kalWuTcVbwcZidkUE3dmVSVYBmS+YAkWJFj8jTOE4utkzOXaRnKBUbZTYja+nc1ZGWKouMobdvT8XyFajd2RuJxNPJhyFYK0U63ItlzqgXN2vY0yC74L6MY2E3hCEjKcoIGXNn90rYX3vVqOMw5JHzECM2cEEMl9rqRfWnp+IIpy8zNbNlVSxA6EgbbUqxMRJQ0e7x+63+pOlbu+SqfhzMJQoKyROjRMdAWSJRv1U6qfU1Z8JZjEpZSjEsxU7qSxNvzpcRxKOONZGayNaxsftbabipVU42NOcKktr5/blDRik9mFKKSlFYywWXc+tc11LufWuamXvMhcFR7TOAkJJAH0mHf74qPxa0uJgKEHwklMhGuVWQAKT5nW37tXrxhhYgEdiAaEjAFgAB2AAFa8HMrDitt1fzK5Quyl9kpP6thwZAxMS2XlBAt5amnVmVcbLmYD+rpuQPtyVZxwKpuFUHuABQ8Kk3KqT3IBolmIPElKnUv2J0ukuxRcRRpklmjIOQgxi1yfBYk2a+mYgrsdhVjjcUr4fxAQUYKQeliy1PVQBYAAdhpSZBa1hbtYW+VEsynp2917ft2DRV+pncpgmjw/2GdngPb6t86HtYm48j5VzgMSg4eY2IzrG0bp9rxLEEZdySf1rSlQbXG23l6Vx4C5s2Vc37Vhf571Z+tjJLUt1T282r/uxen2Zj5cPIviI3MFwuHE6WuzR/WBwp72v61Nxc4zjEw84jZFIXXNHLGq/k2Q/CtFLIi6sVUnS5IF7dLnekiKaZcnNqLZea3UW3q15693D7Pi/6F6XlZn4pfCmxCZh4rpCo+++e5t1tqfRal4CL6PiTGSLTIGWwKjNEArDc6lSp/DVxkUteylh6XHauGnjzAFkzA6C63B8hveqpZrWmlHlb/RjqFb2UHHkJkxYAufoI0/HLXWPxiO/DMrBrzBtCDp9HlHw3q8jiQu0gN2ICE3vYKSbeWrGuWMMZsfCQ3vbkU37/wDOmjmUqjpbaX9qiHB9zNcHfK0DS2MXiyiM2sI5S7qM3fMpIB0sfUUcJmUNgSSB/wDkbn941p1kjIsChG+hW2h1Pz61wGhYbxMF1+wQPPyqyWb1XcXv/v7irDrz/NjN8esxxkq+4IERmGzP4l7X65R/iqbwzGLDiMWkzKjO6yIWIGaPw0XlJ3ysDp51etkC65clvLLb9KaneEkK5jLC1g2UkHpYGk/VKUOm4uuPXavtuNop3ZAxqDFF41ZcioQdMwLSrYWsRYhTf8dSeB4kvCmY3dPq3++hyt+Yv8alSTJH7zIpJ6kC/wDnTiqBsBrrp186z4mLeHorby+vxHUad2LSikpRWQcWXc+tc11LufWuamXLIXAUUUVBIUUUUAFFFFABRRRQBSceUmfBZQpPiPo2g/sz5Gk4tgC7xZcqzxxu8ZGwYNHcfdYEg+tWuIwiSFCwuUJKm7AgkWNiCOlLFhUUggagEAksTZiCdzrqB8q34eajCMa5Sa+NlThbZB4NjBM0jgWJCBl6qwzBlPmDUXgyH6RjLKhXxwSTfMD4abC386uIMKiM7KoBc5mI+0QLXPwFNjh0d2YKQWbM1mcBm0FyAbHYVH6jDudbJpJfxQaHsRPZ0cs3/qZv94ab9qYFMcZKqT9IhFyBe3irperCHARoSVUgli55mtmbUm17a3pzE4ZZAA65gGDAa7qcyn4EXqP1EVmFiq6DS9FFJxiNRiFsAP6nPsB3SlwkROBGdUAOHUctySCo3uBVxNg0dszKC2QpfX3WtmHxsPlTa8MjAy5Tly5QCzkBRbQAnTYVas3Dpxi7tV9SND1NmY4gf6nPhz/+urhvurrDf1Ug/gNS8ZgmmbGxIFu6wrmOmTkPN3JHQVfz4KNxIGQESCz/ALwAsAfhXUOFRGZlFmYAE665RZfkKf8AXwUXpW/P87P+0xek73/OSo9n4lkOK8QBn8Vo2zanIoAUeQtr8ae9lgRhwPsq7qn3A7BPha1TJeGRszPlIZhZirMuYDbNYi/xqTFGFAVQAoFgBoAB0FZ8fMxnFpedfxS8h4QaOqUUlKKxFosu59a5rqXc+tQZ+KwJ780anzZb/KrOnOUnpVi2ktyZRVceOQdGLfdSRv0Wk/p2Hu/xjlH/AA1aslmH/wBH8BerDuiyoqv/AKcw43lVfv3T/FapcOJR/cdW9CD+lVywMSHvRa/gZTi+GO0UUVUMFFFFABRRULE8QCOyFfsZgb7m9svkdqeGHKbqJDaXJNoqCnFEspa4JQPaxOhy7d9XA+NOnGr0B94LsRqTa3qDTPL4i8iNSJNFRIceHcKv7173BBXKbW9GpmLioLupFghIJBuRZgq3Futz/CalZbEfkGtFjRUQ49Q+U3sbC9j7xcpY9tRb40QcRRsndrd7AsuYC9t7UPL4iV0GpEuioyYrM7qALRkBiT3UNoLdARXKcRQkAXJJAGh1zKWB9CFOvlUdCfkg1Il0VFXHocvvc23Ke+W/pc07h8Qr3y30NjcWsbA/oRUSwpxVtE6kO0opKUVWSeanj5nlnSRNFDMurSE5GuwyscpJQNayjUVT8ax8qsCkhihkGeNYj4PKSRYhANRbzq1GGZZy0EFpPEbLJMzHUkg5VGSO9jsc1dyeMqgnEqOgEaqCLa2ukZy79xX06EIxfsI825NrdmYUTuDladz96Rq2PhOseFJ8QMIkEpYurLGcwGQ6HMDe9jf3b6VVPmb358UfxEj85h+lTF4JozjEzgAm2sguMmfMPrdQV2psS9tqFi13Mt/SU6k2nnHrLIL+oJsasuA4qSadQVR9CTdI1Y2GgzqAblrC5PWpsTy9MVMB2kLN+XOPzrvDtOpZk+jym1yMio9lYNe6ZH3APXpUz3jTiEXvsx4+0LQLG3iSDM0i/Vt4kd48gPLNdrXboy7bVdcM9sw9g2ST7n1b/wCrc2b8LH0rK8VlWRVWWOWAhmcEKJUBe2a68rqLr0v8aqpuEMVvEVnXr4V3I+8mjp6lbVixfDsrjr24q+5fHM4sHsz2LA8TimuEbmG6G6uvqp1FTK81wuHMUUKzG7r9Y2ZuaOMkq3hsDmXw7DMAd2O9jVlwH2vzHKSZQPsmwmH3dhMPSzeRrzub8BnG5YDtdvM6GFnk9p7G4pmTCoxzFQTuD20K6fAmjCYtJVzRsGXy6HsR0Pkaerge3hyrhm7ZoiJwyIbL0C7nYZfP9xflThwaa6HVs1rm2a9726a0/RU9bEfmw0rsR8PgUQgqNRfqTuAOvko+VI+AjN+Xe99T9ogn8wD8Kk0UdbEu7YaURxgkFtDprudbNnF+/Mb0RYGNbWW1rW1NrqMoPqBpUiijrYndhpQwcImYvYhja9iQGtoMw2OlJFgkXKQNVtbUm1gVA9AGOnnUiijqzqrCkM/RF5bAiwsLEjTex70uGwyxghRYE33J6AdfICnaKh4k2qbCkFKKSlFISea41hncMTq51YnQ30N+nn8+goknDKwYHxDlzG2hdOUt0sSGYEW3APWmuIx5pD/5h6XJ5r2HrapQwyrlLDPIWCFVNwp2BcDViNAQDX1qSSaZ5GNtURIcO7jkUkDc6BR6k6D03qxTiMYw4Vmz8zoDHrumULmYC9gxsRe9h2qD/SKLLCJmzOsgAWLKEQFgLMbWuNdFG1gTVPjeKSo0kUbeFGrsto+S9iVuWHMTYd6WT1jxjpNCIgCV8B9FzZncqTdMw0AUDWy70KwCN9VFnYhMvij3LZidZb+8qjes+080KwOHKKQCwJBDZiWzOPtgr0ba22oqFxRFEr5coRncqoIOVc5C7aC41HlUbvljaTZolj4XgnIMxLIzODZbsQpDBhcWUeY7mo0XB4prvGzwyIQLnQhm2GZTe/wtbpWdl+phRAbPKFle24TeJT2JuXPqtSOG8WlUfWSOYictmXxRqLHU8yi1xy0jhtYybRYY/wAXIRiMzRkEDEQlW0O+cLpIDYX91tOtZ7G8OaMK4IeNjyypfKTvbujfumxFbTDxp4zeHLllRQGjG2XICosTqhBudW3N8utmRw4nO0SCJzo0cljBiBv7t9PIjQX0NInpG5I/szxGbKZXJXUKshDHxTe2VwBzgft7jbXat9w3iIluCMsi+8t7/EH7S+defcRxQK5/CcrC6s0BOXwXVQFuAOaK4uCO5vYmqvg/tC6SfWMcpdmDi5MTMbkgdUJOqfEa78rP+GRzkXJKpd/uasDMvCdco9ioqBwniImXWwdbZgNQb7Mp6qehqfXh8bBnhTcJqmjsxkpK0FFFFVjBRRRQAUUUUAFFFFABSikpRQBhMThJI2bw7mdiSNAMi3PLqbI5HU6WBF+tV6gFZVjswZTmVJMjzslswg0NoxmY922GlSeM47L4kcrPHLOZMmcAeAM5Ui4F8kjLa+lhc66k5+DEy3+jyK7OhCRBSBJDIoAUI2wUkC426719TWp8nmKS4JHFYxKYHw8Q52IAjUAqVykI4GmYc3NpcWNMcamw6zzm5nZnYhUOSNbknV9S58lsPM0vEsU13ijYsWN55l3ka9mVbAWjBsNPetc01heGAKp7sy/wqh/4qZWxW0iOOKT2VYkjiC7ZY1ZgD+/Lnb5EV0nFMX//AENf1Av+VqtEwqqtv2uYnrlHuj9W/hpxcKNLjpovfqCx6D8z0tvQ4Ea2Uc3FcST9cEm6fWxofk6hXHwapfDOJQXysJMPfqHYpfuH9+M+udTbXYEWGJh2DWKkaIRYDpZP2fhr3vVZxThgRS98q9Q5CuD2y6FvUD4Coaa2Y6d8FxPifD8JPpGTISxZo8xmDNmD5xe5A0DKx2Hu1C4Zx9klZSC0Mjk5R7ylieZB01N8m3axsapuHY3KPDmBbDsfxRH9uK+x7rs1vjVjNio8IyiIXYqrfSCVzWYXvEMrBB6gtvtSqqok144RNJZ2dRMgOSTLyupOqSL1Ug6g679rnN8V9mchR/EigDi4jkY3R9LopFy4HfoCATW+4VxfBzRozyENYWF7EGwv136fECs17TYtXDPHZoi6rKR74QgWZOq3IPx7XrPDElqqixpURPZuZ4VjFyzZm8MgEoUsCY85AurG9uxA716JgsUsqK67MPiO4PmDXkXGMe0ckwCgO6hRIGY/VEDL4Y+wCoHc7itb7D8cz2DH+0Nm7CUC9/LOBf1BrkeNZDrYXWivaXzRryePplofDNtRRRXjDrhRRRQAUUUUAFFFFABSikpRQB5f7SYfD+MJJJJMryOqhFDII4X8PKSWBzHLuL2LaimomyQ+JIAZVjjSNgbELOmYBrj30QMA37w8q4EIJxCQSCbxM6+E58KRCzalATkkawtob67U/wAT5gt42QPNKcjizAJHDGgYfdJFfU/Q8w9twwGGEa8qAEi2vMbWtuxI28hT+traWve2VNyAO3kPlVXBj/DDI24HL1/CfMd6kcImJDAkk6G5uetjVyjHsUPV3J4IzBigJHlY7WB0006cp2oWHNouZmJ906G/wN5PgQfKkkkAuSRb5VSYniju4SFSWOml2N+lhUSSSsmOpvuTuJcQEVx9ojRQQP4rG4HrVMuGkmZWsCxOgBBI9IxzfEi3nU/C8OVSWxD3luTlUgtf95/dU/M+lWcYYjKi5F6hevYs55m+PyqlzLlEqW4Sq3aTMQN0js75uzMOVNumam8FhY5hKhURMjLIp1a0ZISQEk62uH+DVb/QxbVeXrbWw723032tpTGFwtsSFP2lkjPXdHUj0vS2xiLh+CwJMY3xQMoYqFiSRvrPs3JAGjgXsDtVvgkjE+Uhl+kqMy8uVTIdbblssotfS1utVEntLiWZXRxHoCAqp23JK3YnfXvV1w6ZpI8PMZFQ5pMwHhIW+sz2V3IsBn2F99qmSa3YbMp+L4MtEy6F8O1794Waxt3CyEHyElRPZlpFmKBWBcdQRlKnMjnyDWB8mNavieX6Rc6Au0Ti2mR9L67+8D2+rFZ7ifHcks48NyxYq5klYglTY2VQAouNADS25R01dkrZ2ercOxXixJJ+0tyOx2I+BvUis77GY/xEfS2bLKB28Qc//wAiv860VfOs9gdDHlDszv4M9cFIKKKKyloUUUUAFFFFABSikpRQB5x/R8Sqc8UbMs0qMSLElZDY5zOl9CNALVFXEGRJ1LXMEgK2Ib6t+Q2IJFs2TbTWpnHuIqjGUg/WZlBSPDsRKDZiWaO7XWzDW1wR0qvj9okZnzPP4Z5fB8OK7qVIfMyEWPUW62r6ir5PNNFdxM2AHc70xgsf4ZJtc2t+Yt0/6vXHHA8TZWzEEXRiCMy30IHQ6ajoRVXCWY7HX/oG9W6uwmnuXsjGTWR8o/ZXVvz0Hr/9Uk+KdDkhQRL3Uksw/efc+gsPKneHIthbVuoPQ9aexeGL2t7wG1tx1t6fzqNN8kaq2Q/hsGCobTUAgHXXcX+NT82U2X3dCAdwGAYWO4tf002NReG6Ri+m/wCpp3F48B1T7XhBgNr2Z1/wgG1Ljx2TXI2Wl7TixyQEtmVr2sSDe6gaX0IBHW419Nj3E6mWKRtFETyEgagIroSdeb7O+t2GtRUmB2Nivbp6H505xLFIuHCyXUubtky5zGSGUKDYLnKhj0su2oFUxk3sy6cK3RRKMKotnxDAae5Gv5lzV/hUgMOERROQS5UFo1azSKpvyEbp086ouI8KyuBDeRWRGGawe0lrBgNjc2+Va3hkOSSPLKpjw0fOvMP7O+Y3IykGQ69h3p8RqitIj8TYyNiUuSM7MNdLq2XQdLo7fwisf7S3M7Mf7xUk/jjVj/tXrYxhcr2y3KOb5yxPKTy+6CTb9m9VvFsKngrIyRk+HGoaRyuzygqgBvm5dzppRGVE0Tf9G2M5kXykT+EpIo/22r0SvP8A2YTLLh7BFHLyqwYjNHL7zDQk2B9LV6BXi/H4pZnUvNHYyP8AxV6hRRRXDNgUUUUAFFFFABSikpRQB5X7W4LMTkckM5aO9yzm5GXVmcsutycqqO9UXCuFSmQguiFBm5mUi1iVI1OZb2Fxe19q6TiWSSeN+ZZHYN3sG5beg6X1GlWuCwTIUc88d7pIouP2coB0uzME8LrrevqF1sebo7mwyJGy4kqyKoH1dhaZ2JHhbC/hi7aZTYetRZeGAxl42Eka6l1vceUibofXTsTVliU8HTNlhRJFEsaho2nY2cSKA2UaZbdAorrDxFJ0eNFUuZYxLA7GJj4PLYfYOax6a37VKfmK0Zp5eq6Eb2Py2qwwmIupW7eIdF8wRte+nrUkSCRlTLDiJCqnlHhMxYXIV0IBIvqGF9D6VOg4fHGxAVg7BvDCyo4kZGs6IWjBBvtfQ23q1TS5FcewRx5QFAv006n/AJk/nWa4zOZMSQl2KlY1y3JJQW5bb63q2/7QIp5YXLAEc8mXKSLahVBv8a5UTvCGwwRFsQ8cC5ZVtvfUyOpFtQTvqKmctxYQrkcxLfRhG86fXsLiI+7ppnkOx75Br3t1gYfiq8/jxCctJ4hLMyG9rEae8LfZ2FLw6SdEktbw0XM0cwLIbm3KjDQ69LGp44dABHLPG2HZjpGS5R9L32LxJe3fTaqvZity63IekRC8uLQjM4b6OsoVBmGmcAkiyaAZrAn0qzVSqLEQqyPzy5RlyqNY1NtLk3bS32aaiJQifFLGzgDwFQWDDptp4QGguL09w6PO7Ozgs5vzaBri+pzKRoRbLfUEW0qjVbGcaOfBNm02DE+liPkSfgfUVlval+bDi22HW/4nd/0P51sOIxtGjlkQMbRrYy3JY5jo52KodbDUis37VcO+uIV8xGWMIFbQRqsY5rWLEg6edWQkrFaJf+j6MllPT6Qv5RSH+deoVhPYThbxMivYNmlkIBBtZY4l1HnnHqDW7rxv+QTUsykvJHXyKrC/kKKKK4RtCiiigAooooAKUUlKKAPn/icf1ktv+8b/ABGp/s/7RvhW2zKbEg+XUjqfMEHzpOM4J45XziwZ2KnQqwzHVSND8KgOg619TcVJHmbo2vD8dBIyDDziAkxoYpCRaMSNJKEY++WLa310p7CQIksTSQNDICj/AFZITM87QgFDdRy5Cctr5vSvPnTvr5/51YYDjeIhA8OZioN8j86abcrXt8LUmhrgmzScLwscZLRSRPN4kiRly8JR1UBgVsyuVGo5h1pufhnit46gBiDIVikhKs4veSN84KjPrYjQ31NV+H9pwCpkwcLFZBLeNnhJk/aJFwSeotY31pcPxrBqIx9HxC5GZsqvGy2fR47Mt/DYaFT3OtHtE7EviHCmlVZT4ccwW8ys8dmAt9eMpOUN189etGKwmHUxFcQIlcllKFpdfdIEtkCW2uf2tdKawXGMMrQiHDYiR0zqgaRBdX3jOVNUGpsb771zPxxIkEceFw6MHzWN5wjWtfMxylrG1gotbc1ClLgNi4wr4iQEwxuskTgs2LJl5Qd1kNo4zvewvY6NXQ8KLOV+vdyHIZi8KSblhmF5SDsT8zasseJz4mWMSSu4zA22QW19xbKNB2rQqlVYlxZfhRT3GIJ5JGdpSxJ+02t7af8AQGlW+Be698pt30a7AfAhv4hXHD40LEORtopuA19Dc6DQdLj10q38EIJC7Aoii+cDN7ykAvYMTa6jNlPMPe3pYyp2TicUVxmCZSRdIlbEEX0FrZFHQEsE/wBZ5ViYeIyAm5LBnzuh92Rh0YD1Nab2gikOH0CgyHxZBmUWRReONV3bTnsNrL2ql9lsIZJ89gVis5H7TXtGn4nsPS9aE4qLkzPvdI9L9nICDIxVVICx5VACgi8kgXyEkjL+Gruo/D8N4caqTcgXY/tMTdj8WJNSK+c57H62PKflZ38GGiCQUUUVlLQooooAKKKKAClFJSigDxOXEvG8wHuGRsysuZDzHcHr0uLHzrgmB91eI9cn1i/BGYMB+I/GkxLfWy6n+0bv+0d+nSo2lz2/levqZ5okHhgPuYiFvIsYz8nAA+dM/wBEuesJ8xPh/wCUlR5N64UU1MgljhbfamgX1mjf/AWNAhgQ80jyne0a5F+Lvr8l+NQ6L1FeoEifGEgqirEh3Vbkn7znVv08qe4BjIoJC8sXirlIym1r6EGx06b1BpzD4cyMFG/yt5mhpUG9lxwLDhpHkVcqgkKNdL9NT0H61fxJmIBKrcaFjlBt0vsNbC50FxemsNCI41RdAN/M+fxvUrDSsosBmU/3ZFw3ew6HzFjWKctUjZGLjEYaJgcpVs17Zba37W71IxOKEcN5GvFEdtxLKfdiT91dydtWPUVYRw+JovKsYIkmGZ8qgG6RG2ZzbbcrcgG1YLjPEzO4y8sSXWJRewW++upLWuSf5U+FC2U4k7LeHjEU0t3jjRi2fO7TMxJtmAZPcNwCAFI0t67ngfDiLZ8t0NzlQIubXIoAH2FY/idu1ZT2H9nS7LiH2H9kCNyP7zXop27t5A16PGgUADb8/U9zXD8bz0cOPRw3u+fQ15PBcnrlwdUUUV5E6oUUUUAFFFFABRRRQAUopKUUAeP8d4O8ckjLdlztqNxck6j+YqtxODKpEzWtIpYdwFbISRbqRpXoGKjuWYXK5m5lIlQ6ndk1T0K/GoPEOHxzEDlkyqqrZsrWCi/ISG9652O9fS44zXJ59wi/dZgZaUYdv2W/hbrby860ON9nANi6nsyn9CBWrnwzAYeMm0ZQxNdSRcw4Tw2+Eig/Bqs6yEeG0eXsvSpeC4VJKrsi3CXvqLkhWewG5JCmw62q3/7N688hzXsVC2a/XcnrV1wfh4iWQDkBVWDyHKPEicMhGa2ti23epljR8g6bXJkoOESNIyi1lJBbW2nbvWj4ZhxACEtqLNm1DjqGHb9KtZohI90uc2rKis9m6ldgVO++lzvao2Knih/tHRWB924nkt9xeRfxaiqZSlMsWiI7PhgRnU5EY7Pe6kgNy6fWA30I+Pem8biY4BeUsMw0jBHjOD36QofmfOocPtGjyZUSSNnsizZleYE6X5gVQdOXXzrLrC7uRZmdjtqzsT+Z9aaGF3FliNkzH8bmly85RVN0SPlVCL2I6k6nU73Naj2e9m48SqTzJzMCSqkhX1BDkCxS+twND0rv2a9idpMRrsQm4HXW2j+m3rtW8jQKLCuN4n4xh4K6eBvLv2NWXykp+1PgSGEKLADtoLbaAAdB5V3RRXjpzlOTlJ22dZJJUgJpAwOxBrC+3PtG8T+GjBWyswa2YAC4tbYkkHfa1Q8G2Jwww00knjCU6qi+4ts2YsttO9xXUw/CpSwlNypvhdzO8wlKkuD0e9FV5xmgcC9ona1+q5dL0xNxllVmMY5dCuazE5cwsMu3n69qxrKYkuEXa4lvRVW3F9Wsg5QcwLWYEZbqBbU83x070/gsf4hAKgZlLCxuQAbWcW5Trtrse1RPKYsVbQKcWTaKKKzDhSikpRQB5NwksZMcYheREZs19Ixn5iTcZWy3ynuKYh9oMRl5mWUbDxURz/EQW/OvUeOcIXEK0bu4Um9gR3uL3BvrWOxX+jxv7rEadnX+Y/yr3OD4zlJt63T9UcWWTxVxuUsXtAwtmw8P4TKh/wBmT+VXS8YV4DKsbMEU+KpnxKlDewy3uHXUXIPLcXG1Vk3sDi+hjYfeI/UVzD7G45M2QIMyMh511VtGGu161frMpLjEXxKujirmLEb2iDXthUuOrSzP/MVGb2jkGohgT/28/wDvC1SYvYbG/wDhj8f/ACqdhf8AR9OffmjX0Bb+QqZeIZKHM0Cy+M/Io+LcTllSEtM7XUgxi6AZbfZXlO9r26Haq7C4V5DlRSzDooOm2ptt6mvUuGeyaRxiOSRpkBzBWC5QddQLedXeGwaRgBFAA8q5+L/kGXw1WGnJ/BGiOQnJ+06POuDexM7sru3hWsQVPODvvsp9L1vsJwtEOY872ALtqxA2udz39TU6iuBnPGMxmNrpdkbsLK4eH6sKKKK5RpCiiigDzL2u4W4xD+IMytdonIFst8xjJymxBJt3DdaZhxeIyrGpdh7qxi12B2X3NFvvra3XpXpUkhNwYrjzK2NMxr4YJjw4B20yrfc7ivQ4fij6ahKCbXqq/wBGKWX9q0yLgsHIsUaOwM3gOGYaDO2Xt2P6VWQ8HxYEd3uwQKWMjaNnBJI1zjLcWPfpV39Lm0P0fXb3xoKBjZtf6uf4l7f51kjmMaN1p39V9y5wi+5VTcDnIVhKwk8OTXxHt4hYeGbdgtx8qj/0LjMwKy5FBLZfEZj/AHehe3Nez73tfbXTRHES3FoviWGmg/zPyrkYuW39ib/eHbT86lZvH/8APy+5Dw4epVLgcZmjPiCyE3GducO7k303ClbdiKtuCpKsMazf2iqFLZs2YgAFr2G5p5Z2/wC7O3cb9q7hkLC5Ur5Gx/SsuPmJ4kakl/BZCCi9mxylFJSisRYLLufWua6l3PrXNNL3mQuAooopaJCiilooBKKWkooAopaKKASiloooBKKWkooAopaKAEopbUUAJRS0UAJRS0UAJSiiii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" name="Picture 2" descr="http://www.scielo.org.co/img/revistas/fyf/v25n2/v25n2a02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1370" y="2181497"/>
            <a:ext cx="6075407" cy="4676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0557680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058" y="89210"/>
            <a:ext cx="12032165" cy="66795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Elipse 6"/>
          <p:cNvSpPr/>
          <p:nvPr/>
        </p:nvSpPr>
        <p:spPr>
          <a:xfrm>
            <a:off x="1650380" y="4627756"/>
            <a:ext cx="1193181" cy="591015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323694756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013098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s://encrypted-tbn0.gstatic.com/images?q=tbn:ANd9GcRx8w9zU7hu49llCk6WbLEo8hV82mMoFXuEQWWOHsGTzTz4139NF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44320" y="209006"/>
            <a:ext cx="3590925" cy="21945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Constantia" pitchFamily="18" charset="0"/>
              </a:rPr>
              <a:t>REFERENCIAS BIBLIOGRÁFICAS</a:t>
            </a:r>
            <a:endParaRPr lang="es-MX" sz="28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MX" sz="2200" dirty="0" smtClean="0">
                <a:solidFill>
                  <a:schemeClr val="bg1"/>
                </a:solidFill>
                <a:latin typeface="Constantia" pitchFamily="18" charset="0"/>
              </a:rPr>
              <a:t>ARMIENTA Calderón, Gonzalo M. Teoría General del Proceso, Editorial Porrúa, México 2009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200" dirty="0" smtClean="0">
                <a:solidFill>
                  <a:schemeClr val="bg1"/>
                </a:solidFill>
                <a:latin typeface="Constantia" pitchFamily="18" charset="0"/>
              </a:rPr>
              <a:t>GÓMEZ Lara, Cipriano. Teoría General del Proceso, Editorial Oxford, México 2009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200" dirty="0" smtClean="0">
                <a:solidFill>
                  <a:schemeClr val="bg1"/>
                </a:solidFill>
                <a:latin typeface="Constantia" pitchFamily="18" charset="0"/>
              </a:rPr>
              <a:t>OVALLE Favela, José. Teoría General del Proceso, Editorial Oxford, México, 2009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200" dirty="0" smtClean="0">
                <a:solidFill>
                  <a:schemeClr val="bg1"/>
                </a:solidFill>
                <a:latin typeface="Constantia" pitchFamily="18" charset="0"/>
              </a:rPr>
              <a:t>Agenda Civil del Estado de México 2015, Editorial ISEF, México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200" dirty="0" smtClean="0">
                <a:solidFill>
                  <a:schemeClr val="bg1"/>
                </a:solidFill>
                <a:latin typeface="Constantia" pitchFamily="18" charset="0"/>
              </a:rPr>
              <a:t>Constitución Política de los Estados Unidos Mexicanos, Editorial Trillas, México, 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918802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Constantia" pitchFamily="18" charset="0"/>
              </a:rPr>
              <a:t>GUIÓN EXPLICATIVO</a:t>
            </a:r>
            <a:endParaRPr lang="es-MX" sz="24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s-MX" sz="4200" dirty="0" smtClean="0">
                <a:solidFill>
                  <a:schemeClr val="bg1"/>
                </a:solidFill>
                <a:latin typeface="Constantia" pitchFamily="18" charset="0"/>
              </a:rPr>
              <a:t>El material está diseñado para ser utilizado en la primer unidad de competencia.</a:t>
            </a:r>
          </a:p>
          <a:p>
            <a:r>
              <a:rPr lang="es-MX" sz="4200" dirty="0" smtClean="0">
                <a:solidFill>
                  <a:schemeClr val="bg1"/>
                </a:solidFill>
                <a:latin typeface="Constantia" pitchFamily="18" charset="0"/>
              </a:rPr>
              <a:t>Previo a la exposición, es necesario que los alumnos realicen una investigación sobre los temas a tratar en la sesión, utilizando la bibliografía recomendada al inicio del semestre. </a:t>
            </a:r>
          </a:p>
          <a:p>
            <a:r>
              <a:rPr lang="es-MX" sz="4200" dirty="0" smtClean="0">
                <a:solidFill>
                  <a:schemeClr val="bg1"/>
                </a:solidFill>
                <a:latin typeface="Constantia" pitchFamily="18" charset="0"/>
              </a:rPr>
              <a:t>El desarrollo de la clase se hará con la exposición del profesor, quien para facilitar el aprendizaje,  iniciará  recordando algunos  conceptos y figuras jurídicas que se vieron en introducción al estudio del derecho, así como preguntas dirigidas a los alumnos y dando ejemplos para que les quede más claro el tema. </a:t>
            </a:r>
          </a:p>
          <a:p>
            <a:r>
              <a:rPr lang="es-MX" sz="4200" dirty="0" smtClean="0">
                <a:solidFill>
                  <a:schemeClr val="bg1"/>
                </a:solidFill>
                <a:latin typeface="Constantia" pitchFamily="18" charset="0"/>
              </a:rPr>
              <a:t>Después de la exposición, en equipos de 5 personas, los alumnos elaborarán por escrito sus apuntes.</a:t>
            </a:r>
          </a:p>
          <a:p>
            <a:r>
              <a:rPr lang="es-MX" sz="4200" dirty="0" smtClean="0">
                <a:solidFill>
                  <a:schemeClr val="bg1"/>
                </a:solidFill>
                <a:latin typeface="Constantia" pitchFamily="18" charset="0"/>
              </a:rPr>
              <a:t>A elección del maestro, uno de los equipos pasará al frente a  hacer  las conclusiones con la participación de todo el grupo.</a:t>
            </a:r>
          </a:p>
          <a:p>
            <a:endParaRPr lang="es-MX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76423" y="401445"/>
            <a:ext cx="8791575" cy="1806498"/>
          </a:xfrm>
        </p:spPr>
        <p:txBody>
          <a:bodyPr/>
          <a:lstStyle/>
          <a:p>
            <a:pPr algn="ctr"/>
            <a:r>
              <a:rPr lang="es-MX" sz="3600" i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UNIDAD DE COMPETENCIA  I</a:t>
            </a:r>
            <a:endParaRPr lang="es-MX" sz="3600" i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2832216"/>
          </a:xfrm>
        </p:spPr>
        <p:txBody>
          <a:bodyPr>
            <a:no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OBJETIVO</a:t>
            </a:r>
          </a:p>
          <a:p>
            <a:r>
              <a:rPr lang="es-MX" cap="none" dirty="0" smtClean="0">
                <a:solidFill>
                  <a:schemeClr val="bg1"/>
                </a:solidFill>
                <a:latin typeface="Constantia" panose="02030602050306030303" pitchFamily="18" charset="0"/>
                <a:cs typeface="David" panose="020E0502060401010101" pitchFamily="34" charset="-79"/>
              </a:rPr>
              <a:t>El discente tendrá la capacidad de analizar y argumentar críticamente la aplicación de las normas jurídicas procesales, así como su integración  e interpretación, con fundamento en la clasificación de las fuentes procesales a partir de su conceptualización en el marco de la ciencia procesal y el derecho procesal.</a:t>
            </a:r>
            <a:endParaRPr lang="es-MX" dirty="0">
              <a:solidFill>
                <a:schemeClr val="bg1"/>
              </a:solidFill>
              <a:latin typeface="Constantia" panose="02030602050306030303" pitchFamily="18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605271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2925" y="144966"/>
            <a:ext cx="9905998" cy="948511"/>
          </a:xfrm>
        </p:spPr>
        <p:txBody>
          <a:bodyPr/>
          <a:lstStyle/>
          <a:p>
            <a:pPr algn="ctr"/>
            <a:r>
              <a:rPr lang="es-MX" b="1" i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CONTENIDO</a:t>
            </a:r>
            <a:endParaRPr lang="es-MX" b="1" i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2924" y="1993008"/>
            <a:ext cx="9905999" cy="453045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26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NOCIONES DE LA TEORÍA GENERAL DEL PROCESO Y LAS NORMAS JURÍDICAS PROCESALES</a:t>
            </a:r>
          </a:p>
          <a:p>
            <a:pPr marL="457200" indent="-457200">
              <a:buFont typeface="+mj-lt"/>
              <a:buAutoNum type="arabicPeriod"/>
            </a:pPr>
            <a:endParaRPr lang="es-MX" sz="20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CONCEPTO DE CIENCIA PROCESAL.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CONTENIDO DE LA TEORÍA GENERAL DEL PROCESO.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CONCEPTO CATEGORIAL DEL DERECHO PROCESAL.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CONCEPTO DE NORMA JURÍDICA PROCESAL.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FUENTES DE LA NORMA JURÍDICA PROCESAL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INTEGRACIÓN E INTERPRETACIÓN DE LA NORMA JURÍDICA PROCESAL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LA NORMA JURÍDICA PROCESAL EN EL TIEMPO Y EN EL ESPACIO.</a:t>
            </a:r>
          </a:p>
          <a:p>
            <a:pPr marL="457200" indent="-457200">
              <a:buFont typeface="+mj-lt"/>
              <a:buAutoNum type="arabicPeriod"/>
            </a:pPr>
            <a:endParaRPr lang="es-MX" sz="20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460673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127852700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858000"/>
          </a:xfrm>
        </p:spPr>
        <p:txBody>
          <a:bodyPr>
            <a:normAutofit/>
          </a:bodyPr>
          <a:lstStyle/>
          <a:p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s-MX" sz="1400" dirty="0" smtClean="0">
                <a:solidFill>
                  <a:schemeClr val="bg1"/>
                </a:solidFill>
                <a:effectLst/>
                <a:latin typeface="Constantia" panose="02030602050306030303" pitchFamily="18" charset="0"/>
              </a:rPr>
            </a:br>
            <a:endParaRPr lang="es-MX" sz="1400" dirty="0">
              <a:solidFill>
                <a:schemeClr val="bg1"/>
              </a:solidFill>
              <a:effectLst/>
              <a:latin typeface="Constantia" panose="02030602050306030303" pitchFamily="18" charset="0"/>
            </a:endParaRPr>
          </a:p>
        </p:txBody>
      </p:sp>
      <p:pic>
        <p:nvPicPr>
          <p:cNvPr id="1026" name="Picture 2" descr="Conferencia - Amparo de Pobreza Curso Taller - Mejoramiento de la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54381">
            <a:off x="6688033" y="338205"/>
            <a:ext cx="5330283" cy="298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 rot="20908674">
            <a:off x="7911116" y="1105954"/>
            <a:ext cx="2992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u="sng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CIENCIA PROCESAL</a:t>
            </a:r>
            <a:endParaRPr lang="es-MX" sz="3600" b="1" u="sng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AutoShape 4" descr="data:image/jpeg;base64,/9j/4AAQSkZJRgABAQAAAQABAAD/2wCEAAkGBxAPDxANDxQUDw0PDw8PDw8NEBQPDw8OFBQWFhQUFBQYHCggGBolHBQUITEhJSkrLi4uFx8zODMsNygtLisBCgoKDg0OGBAPGjccHCQsLCwrKywtLCwsLCwsLiwsLCwsLCwsLCwsLCwsLCwsLCwsLCwsNyw0NywsLCwsLCwsLP/AABEIAMIBAwMBIgACEQEDEQH/xAAbAAADAQEBAQEAAAAAAAAAAAABAgMABgUEB//EAEIQAAEDAQMHBwkGBQUAAAAAAAEAAhEDBBIhBRMxQVFSkgYWIlNxkdEHFTJhYoGhseEUI3KTwfAzNEKCsiRzotLx/8QAGgEBAQEBAQEBAAAAAAAAAAAAAAECBAMFBv/EACgRAQACAgAGAQMFAQAAAAAAAAABEQIDEhMUITFRBDJBYVJxkcHwM//aAAwDAQACEQMRAD8A/RS9LJ1COwpLww9aZru8FfmneqNAP6/RK1px2kaz9FJ1Q+rTgqlxkKh5dEgDHDTqPuVGmNk9v0UDMEade1OHHYqijzMaO/6I6+3Rj9FM6/V8U4jWdHwVtkkuwiNun1xsVGB3x3uz1LNDe/SqNISxjTPq16Tt9yLicIjARpnV2JlgAliRP6aD9FWlOn1nX9EBqRmEtTGocfH6JHScdnrWc6UxOraloAvT8dKEOxBAxw9L6Jw5ElLEyHThGjWZ/RKQ6QMAdWJ8FQuQLx9DgrYMu1x7j9FGqHTOGrD9hfDSy5QqWqpYWOL7RRY19ZrKb3MpXhLQ6pF0EjVMr05SbjyRL5HF3rxxwdr7k7ah1zxfRVc6EpOsKW0YPnHDv+iBf8tv0SOfHZikIkd3colBVqOJw1ev6JQSTo0ev6LHSYxTNET2BGvsWo50jZG36JASBo7zr7k7vhGnYpk69kd6lkMXEkGMO36JS+MNGM7U2Cm9wUDsOCK+e8igMfqqAqUplm1MY04k9ya8dnelTLVoYT/4nASBMCloaEwCUFEOS0o11ebyjs1rqWSrTsNRtC2G5mqrz0Ww9pdPROlocNB0r0ZTStRlU2U/ELflblDQyjSyS+2tNprGmGuaGmkM5olxpT8F7fK3KGWsl5LY+0WprrY/KAaKtANcPs5ok3Depj+ppOj3qPKay1TyqsdUMeaTXWSagY4sETMuiF63lxs9SrYLO2mx1RwtjSRTaXEDNVMYC+jxROWuKjvFz2eFTUuVyrylytZLJZbcMqUq7rQKbjZWtouq0w5l8323TgIuk4YkL1/KNyyt9Gx5ItNCobLUtlCrVrtY1pBddokReBgdN0dq53lDyOdZLJkzKljolz3UaH2qg+ma4+0FgdfdTcDgekCNAIG1ej5WLRUyhZck2mlRqXnMtZq0m0nzRqfchzSIkCWug6xivSIwnLCoiYuftH57Jc1L2/Khymttjr5Op2as6k2vSBqhoYb5vNEmQdpX6i9waCToAJJ2AaV+NeWSzVXV8mvp06lXN0JcKbHOiHNMGBhoXR5H8odS22inY35Pr0GWgmk6q9zrtNrgZJ+7HzXNnqnLXjOMe7bjKpm3gZL5QZZy9arR9grtsNkoRAIAIDi7N3iGlznm6Z1CO/1uQHLC3DKNXImVHNqV2ZzN1hAdfpi8WmAA5pZLgYBwx04cxyXt9o5M2i10LXZqtahWLA2tRENdmy+45pOBBDzImRgvU5A5LtNvyxWy7aKLrPQ+9NNrwWlznszTWtkC8AwmXaJ+HtsxxrLtHDXafyzEz29jYuUmVsu220MyfXbYLDZ8b90E3JIYXGCS50ExgAAdmPS8hX5Zp2mrQyjUpWmy9IUqwq0jVLhoLWt6RaRODhIXB5GdV5O2m22a12etWsNqZmxWoN9JgvhjmuPRkte6RIIKfyd5Fc/LVK3WSy17Pk2iKnStRk9Ki9gN4gXiXOGDZiU2YY8OVVGNdu39+yJ7x7e/5P8AlBaq+XMoWSrUvWdn2xzaYYxvSZXYxpJa0Em6SJJXyeUblflBuUKtkybVdTp2KzZ203A10uEOe6XA4Na5g7ZXx8iBUsuW8rWupTqCkyllCoDm3RUi0NcGtwxJjCF53JLIWWLS6222i2jTdazWoWj7cxzXPbVh9QMaWmGmR3epXgwjOcpqoiPPiy5qn67yIy39vyfZrUTNRzAytq++Z0X4apInsIXsuGzDsML8p8jTrRZK1syXaGPYA91Rjixwpmqw5uoA4iDIDCPU0r9VJXDvw4NkxHh64TcA4H9hTJOjGB7lQlIV422zkrnd6P70ITCgBEpS1Yn9lKSpagQVMtPx1KkpCUtYL0tgRRlZS1JKcFRlMCoiwKYFRBTAqiwKIKkCiCiLSjKkHI3lRWUZUwUr3kRAvSQDBiBtRF7yIcviqWh4eGimS0/1SP2PerZwyRdMQDekYnZCFPovI3l8987p+HijnDun/j4qi4cteKhnDun4eK2cO6fh4oUuHFYlQvndPw8Vr53T8PFClg5YuUc4d0/8fFC+d0948UKXvIFy+d9QgEhpJAwEtE/FTtNoe0C6wvmJx0KFPrvISoZ13R6Jxm9iOhh8U8oUeUspZQJRTEpSUspS5QMUpKBKUlFEpXFAlK4qBpWSSsiklMCpSmBUFQUwKkCjKFKgpgVKUZVRWU0qQKMoKyjKlKMqorKMqUoyg+PKmXLPZS0Vn3XOxDQ1zzG2AMF8PPOw9Y78qp4Lk+Xx/wBWP9pvzK5tdeGnGcYl069OOWNy/UOedh6x35VTwW552HrHflVP+q/LystcjFrp8X6hzzsPWO/KqeC3POw9Y78qp4L8vRTkYnT4v0/nnYesd+VU8E9DlbYnuawVCHOIAvU3tEnRJIgL8sRbpHaE6fEnRi/bbyEqbTgOwLSuJyHlCUkoEoHJQlJKBKinJSkpZSkoHJSkpSUpKimJSkoEpHFA8rKcrIpJTgqMpgVBUFMCpAogoLAogqQKYFVFJRBU7yMoKAoypgoyqikoypSjKDgeXIJtYAEk02ADaZOC821WZgJLACxrrQ0m8SOiPu5M6zHavv5c/wA0P9pvzK55fQ1xM4w7dX0w9e0WGmHODRIDauhxgObF0SdeM44GRGtJWsjBJDZ6dIAFzmuDHZ29ex6JFxuMkYzoIXllZXgn23T06lkZBNMZwj0WyemzOVG34BB0Np4DflBllbfpi4TTeac1LxMFxF9pIw6OLduE6MF5qyvDPsp6dGzsIaCOiW0nh8+lVc5odT9wLhGkXZXzWimxoYWaHPdpPTaBd6LhtBLhOvAr5UW6R2hIxmPuU/ZGnAdgRlSacB2BGV81880rSklCUDyhKSUJUWjEoSlJSlyByUpKUlKSopiUpKBKQlA8rJJWUUkpgVGU4KiqApgVIFEFVFZTSpAoygqCjKkCjKqKyjKlKN5BWUZUpRvKjwuUPJ02qoKrXhjg0NN4SIXlcyqvWs4T4rspWleuO7OIqGozyiKiXG8yqvWs4T4rcyqvWs4T4rs7y15XqM15uftxnMqr1rOE+K3Mur1rOE+K7O8teTqMzm5+3GcyqvWs4T4p6HItwcC+o0sBBIa0gkd67CULydRmczL2daUkoXl42wpKEqcrSoHlAlJKWUDkoEpJQlQMSgSlJSkopyUhKEpXFA8rKcrKKSUwKjKYFRVZTAqQKIKqKymBUgUQUFZRlSBRlEVlaVOUZVFJRlSlGUFJXk23Kj2vcxoaIMT6S+u22nNsLtehvavDstE1XhuOOLj6tZXb8XVjMTnn4hmXRWOvfptfrIx7RgVaVClTawXWiBphPK5MpiZmvCqStKnK0rKvJrZXe2o4CCwOIAIxgetetQq3mtdh0gDgZC8XKtkDIe0Q04OGw6iqZGtWmke1v6j9V37NeGemM9cePLMee72ZQlJK0rgaPKEpJQlA8oEpJWlA0oEpCUCVFOSlJSkpSUDEpSUCUpKgeUEkrIpJTAqUoyoqoKYFSBRlEVlGVKUZVFQUZUwVpRFZRlSlGVRWUH1A0STAGkpJSVm3mubtBCRV9x5WULTnH4ei3Bv6lejkyz3GSfSdifUNQXn0bDUJBIAgg9I6fcF7Eru+TtxjCNeuezGMfeVZWlSlGVwtqStKnK0oDVYHNLToIhc+9jqb40OacD8ivelfBlCzOe4ObGAjYSuv4m6MMqy8SzlD7bNahUAI9KJcNirK+DJ1EsDi4QSdB2BfXK8NsYxnMY+FhS8hKSUJXmp5QlJKEqB5SkpSUCUU0oEpCUJUsMSlJQlKSgeVlOVlFJKYFRlMCiqhyaVIFEFEpWUZUpRvIKyjK5618orj3May8GmJLok9kKQ5TO6scZ8F7x8fZMXTUYZS6a8jK5jnO7qxxnwW5zu6scZ8Fem2ejl5enUXkZXL853dWOM+C3Od3VjjPgr02z0cvJ1ErSuX50O6scZ8F9eTcv52oKTmXC6bpDpxAmDgpOjZEXMJOGUPevLSpSjeXjbKl5a8pyteQPK0rzsq5RFnYHReJMAaO8ryOdDurHGfBeuGnPKLiGowmfDqLyErmOc7urHGfBbnQ7qxxnwWun2el5eTp5Qlcxznd1Y4z4I85ndWOM+CnTbPRy8nSyhK5rnM7qxxnwW5zO6scZ8E6bZ6OXl6dJKEr57JaRVY2oMA4TB1bQqkrwntNSyYlAlJKBKgYlAlKSlJRTyspysoElMCoymBUVUFGVKUZVFpRlSlGURxlr/iP/G75qSrav4j/wATvmpL7eP0w6cfENK0r0LPVohrGu0scHl129eLgQ4Ea7vQMHA3TvLNtHRjONzoLSKl1xDmdKWejOkjSIPuU4vwW+BomYxgSdOA2oSvTFqZ0CHAEGjfJYTfptYA5kRvB2BwN4Y4JK9qpuY4AXXZtjWwNIvNJa7aRBh2sGNiRlPot56+7In8zS7T/iV8K+3I38xS7T/iU2fRP7Jl4l2b6gbpRvLzLUXXulo/pOrs7VO6dh4SuXX8TDLCMpzq3HOXfw9e8hnRN3WRIXk3TsPCVhMwJvasIK10Wv8AX/v5Tin0lyrPQp/jPyK5pdDylnN0p03jMbYXPLfxv+br1eGlaV6NjtjWNpNOMVZfIJDWX6bsBGJ6Lhp0OO1M600zDmuDXzSvOc0uJY2Q4EgdKTB1SIB0L14p9N28yVpXqttdMVKbmEMoh1MvolpJADwXaiDIGmZgxoS0rVTE5wh4N28GB19wES2XN6QOOmCNRKcU+i3mSsvrtdVpaGyHuFR5Dg0timQIbBA1gmNA1aV8i1E2rrchn/Ts/u+ZX3SvOyKfuGf3fMr7ZXx9v1z+7mnyclCUkoSvMMSlJQlKSoHlZTlZAkppUZTSoqso3lIFNKCgKMqQKMqo5O0+m/8AE75qa6Otkuk5xcZBOJg4JfM9L2u9fSx+XriIekbIiHPLLofM9L2u9HzNS9rvWus1rzIc6sui8zUva71vM1L2u9Os1rzIc6vsyP8Ax6faf8SvX8y0va71ay5Np03X2yXapMwsZ/KwnGYhmc4mKegUbylK0r57yVvITr1pJWlB5PKY9Cn+I/Jc+uvtdmbVbdeMBiIwIXx+ZaXtd67dHyMMMKl6YZxEOcWXR+ZqXtd6Hmal7XevbrNbXMhzqy6LzNS9rvQ8zUva706zWcyHPLLofM9L2u9DzPS9rvU6zWcyF8jH7hn93zK+2VGkwNaGtwAEAJpXzs8rymXkYuQJSyhKwGlAlISgSinlZTlZAkogqUohyirAoyohya8gqCjKleRvIKyjKleWvKorKMqV5G8gpKMqV5G8gpK0qd5G8iKStKneWvKikrSp3lryCkoSkvIXlBSVpU7y15FPK0qd5YuQPKEpLyF5A8oSkvIXlA8oSkvIXkU5KUlLKWUDyipysg9jMM3W8IRzDN1vCFll21DxtswzdbwhNmGbreELLJUFtmGbreEIigzdbwhZZXhgtsyzdbwhHMM3W8IWWU4YLHMs3W8IWzLN1vCFlkqCxzLN1vCFsyzdbwhZZKgscwzdbwhbMs3W8IWWVqC2zLN1vCFsyzdbwhZZKgtsyzdbwhbMs3W8IWWSoLbMs3W8IQzLN1vCFlkqC2zLN1vCFsyzdbwhZZSoLDMs3W8IWzLN1vCFlkqCwzLN1vCEMyzdbwhZZOGC2zDN1vCEDQZut4QisrwwWXMM3W8IWzDN1vCFllKgsMwzdbwhDMM3W8IWWSoLbMM3W8IWWWSoW3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7 Llamada rectangular redondeada"/>
          <p:cNvSpPr/>
          <p:nvPr/>
        </p:nvSpPr>
        <p:spPr>
          <a:xfrm>
            <a:off x="809899" y="235131"/>
            <a:ext cx="3579222" cy="4376057"/>
          </a:xfrm>
          <a:prstGeom prst="wedgeRoundRectCallout">
            <a:avLst>
              <a:gd name="adj1" fmla="val 112871"/>
              <a:gd name="adj2" fmla="val -20504"/>
              <a:gd name="adj3" fmla="val 16667"/>
            </a:avLst>
          </a:prstGeom>
          <a:solidFill>
            <a:schemeClr val="tx2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Se denomina ciencia, porque tiene su propio método: análisis, síntesis, inducción, deducción, etc.</a:t>
            </a:r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Estudia los fenómenos procesales.</a:t>
            </a:r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solidFill>
                  <a:schemeClr val="bg1"/>
                </a:solidFill>
                <a:latin typeface="Constantia" pitchFamily="18" charset="0"/>
              </a:rPr>
              <a:t>Estudia las normas, conceptos, principios e instituciones de diversas ramas del derecho procesal, por ejemplo; acción, proceso, jurisdicción, juez, tribunal, competencia, demandado, actor, procesado, litigio, etc.</a:t>
            </a:r>
            <a:endParaRPr lang="es-MX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9218" name="Picture 2" descr="Derecho Procesal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7208" y="3680141"/>
            <a:ext cx="4547054" cy="3021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241921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inta perforada"/>
          <p:cNvSpPr/>
          <p:nvPr/>
        </p:nvSpPr>
        <p:spPr>
          <a:xfrm>
            <a:off x="7454751" y="1976708"/>
            <a:ext cx="4637314" cy="2873829"/>
          </a:xfrm>
          <a:prstGeom prst="flowChartPunchedTape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 smtClean="0">
                <a:solidFill>
                  <a:schemeClr val="bg1"/>
                </a:solidFill>
                <a:latin typeface="Constantia" pitchFamily="18" charset="0"/>
              </a:rPr>
              <a:t>Disciplina que estudia el conjunto de actividades que tienen lugar cuando se someten a la decisión de un órgano jurisdiccional o arbitral, la solución de conflictos jurídicos suscitados entre las partes, o se requiere la intervención de un órgano judicial para que constituya, integre o acuerde determinada relación jurídica</a:t>
            </a:r>
            <a:endParaRPr lang="es-MX" sz="16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1" name="ihover-img" descr="Teoría General del Proceso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3024" y="1854926"/>
            <a:ext cx="5625211" cy="311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 rot="20434052">
            <a:off x="-60893" y="3573085"/>
            <a:ext cx="6193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i="1" dirty="0" smtClean="0">
                <a:latin typeface="Constantia" pitchFamily="18" charset="0"/>
              </a:rPr>
              <a:t>CONCEPTO DE CIENCIA PROCESAL</a:t>
            </a:r>
            <a:endParaRPr lang="es-MX" sz="2800" b="1" i="1" dirty="0">
              <a:latin typeface="Constantia" pitchFamily="18" charset="0"/>
            </a:endParaRPr>
          </a:p>
        </p:txBody>
      </p:sp>
      <p:sp>
        <p:nvSpPr>
          <p:cNvPr id="19" name="18 Flecha derecha"/>
          <p:cNvSpPr/>
          <p:nvPr/>
        </p:nvSpPr>
        <p:spPr>
          <a:xfrm>
            <a:off x="5922687" y="3228209"/>
            <a:ext cx="1358537" cy="484632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1832007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hover-img" descr="Teoría General del Proces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993271">
            <a:off x="7626059" y="556557"/>
            <a:ext cx="4284617" cy="259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xmlns="" val="3578684392"/>
              </p:ext>
            </p:extLst>
          </p:nvPr>
        </p:nvGraphicFramePr>
        <p:xfrm>
          <a:off x="3024875" y="3345365"/>
          <a:ext cx="5428166" cy="2932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Llamada rectangular redondeada 7"/>
          <p:cNvSpPr/>
          <p:nvPr/>
        </p:nvSpPr>
        <p:spPr>
          <a:xfrm>
            <a:off x="1483112" y="680224"/>
            <a:ext cx="3401121" cy="1549350"/>
          </a:xfrm>
          <a:prstGeom prst="wedgeRoundRectCallout">
            <a:avLst>
              <a:gd name="adj1" fmla="val -4767"/>
              <a:gd name="adj2" fmla="val 87691"/>
              <a:gd name="adj3" fmla="val 16667"/>
            </a:avLst>
          </a:prstGeom>
          <a:solidFill>
            <a:schemeClr val="tx2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CONCLUSIONES DE LA CIENCIA PROCESAL</a:t>
            </a:r>
            <a:endParaRPr lang="es-MX" sz="2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22386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o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1748</TotalTime>
  <Words>1628</Words>
  <Application>Microsoft Office PowerPoint</Application>
  <PresentationFormat>Personalizado</PresentationFormat>
  <Paragraphs>205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Circuito</vt:lpstr>
      <vt:lpstr>Diapositiva 1</vt:lpstr>
      <vt:lpstr>Diapositiva 2</vt:lpstr>
      <vt:lpstr>Diapositiva 3</vt:lpstr>
      <vt:lpstr>UNIDAD DE COMPETENCIA  I</vt:lpstr>
      <vt:lpstr>CONTENIDO</vt:lpstr>
      <vt:lpstr>Diapositiva 6</vt:lpstr>
      <vt:lpstr>                                 </vt:lpstr>
      <vt:lpstr>Diapositiva 8</vt:lpstr>
      <vt:lpstr>Diapositiva 9</vt:lpstr>
      <vt:lpstr>TEORÍA GENERAL DEL PROCESO</vt:lpstr>
      <vt:lpstr>DERECHO PROCESAL</vt:lpstr>
      <vt:lpstr>Diapositiva 12</vt:lpstr>
      <vt:lpstr>CARACTERÍSTICAS DEL DERECHO PROCESAL</vt:lpstr>
      <vt:lpstr>NORMA JURÍDICA PROCESAL</vt:lpstr>
      <vt:lpstr>NORMA JURÍDICA PROCESAL</vt:lpstr>
      <vt:lpstr>Diapositiva 16</vt:lpstr>
      <vt:lpstr>NORMAS ADJETIVAS O INSTRUMENTALES</vt:lpstr>
      <vt:lpstr>CLASIFICACIÓN DE LA NORMA JURÍDICA PROCESAL</vt:lpstr>
      <vt:lpstr>Diapositiva 19</vt:lpstr>
      <vt:lpstr>PROCESALES</vt:lpstr>
      <vt:lpstr>formales</vt:lpstr>
      <vt:lpstr>FUENTES DE LA NORMA JURÍDICA PROCESAL</vt:lpstr>
      <vt:lpstr>Diapositiva 23</vt:lpstr>
      <vt:lpstr>Diapositiva 24</vt:lpstr>
      <vt:lpstr>Diapositiva 25</vt:lpstr>
      <vt:lpstr>INTEGRACIÓN E INTERPRETACIÓN DE LA NORMA JURÍDICA PROCESAL</vt:lpstr>
      <vt:lpstr>Diapositiva 27</vt:lpstr>
      <vt:lpstr>Diapositiva 28</vt:lpstr>
      <vt:lpstr>NORMA JURÍDICA PROCESAL EN EL TIEMPO Y EN EL ESPACIO</vt:lpstr>
      <vt:lpstr>Diapositiva 30</vt:lpstr>
      <vt:lpstr>REFERENCIAS BIBLIOGRÁFICAS</vt:lpstr>
      <vt:lpstr>GUIÓN EXPLICATIVO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Fatima</cp:lastModifiedBy>
  <cp:revision>122</cp:revision>
  <dcterms:created xsi:type="dcterms:W3CDTF">2014-12-16T14:58:27Z</dcterms:created>
  <dcterms:modified xsi:type="dcterms:W3CDTF">2015-10-02T00:45:23Z</dcterms:modified>
</cp:coreProperties>
</file>