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9" r:id="rId1"/>
  </p:sldMasterIdLst>
  <p:notesMasterIdLst>
    <p:notesMasterId r:id="rId37"/>
  </p:notesMasterIdLst>
  <p:sldIdLst>
    <p:sldId id="256" r:id="rId2"/>
    <p:sldId id="284" r:id="rId3"/>
    <p:sldId id="283" r:id="rId4"/>
    <p:sldId id="297" r:id="rId5"/>
    <p:sldId id="258" r:id="rId6"/>
    <p:sldId id="261" r:id="rId7"/>
    <p:sldId id="269" r:id="rId8"/>
    <p:sldId id="270" r:id="rId9"/>
    <p:sldId id="262" r:id="rId10"/>
    <p:sldId id="271" r:id="rId11"/>
    <p:sldId id="293" r:id="rId12"/>
    <p:sldId id="267" r:id="rId13"/>
    <p:sldId id="268" r:id="rId14"/>
    <p:sldId id="273" r:id="rId15"/>
    <p:sldId id="274" r:id="rId16"/>
    <p:sldId id="290" r:id="rId17"/>
    <p:sldId id="295" r:id="rId18"/>
    <p:sldId id="259" r:id="rId19"/>
    <p:sldId id="257" r:id="rId20"/>
    <p:sldId id="272" r:id="rId21"/>
    <p:sldId id="263" r:id="rId22"/>
    <p:sldId id="275" r:id="rId23"/>
    <p:sldId id="276" r:id="rId24"/>
    <p:sldId id="277" r:id="rId25"/>
    <p:sldId id="264" r:id="rId26"/>
    <p:sldId id="278" r:id="rId27"/>
    <p:sldId id="279" r:id="rId28"/>
    <p:sldId id="280" r:id="rId29"/>
    <p:sldId id="265" r:id="rId30"/>
    <p:sldId id="282" r:id="rId31"/>
    <p:sldId id="266" r:id="rId32"/>
    <p:sldId id="281" r:id="rId33"/>
    <p:sldId id="296" r:id="rId34"/>
    <p:sldId id="292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C9DD2-FF11-F740-8E3A-99A88C45CDC7}" type="doc">
      <dgm:prSet loTypeId="urn:microsoft.com/office/officeart/2005/8/layout/arrow5" loCatId="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BB19E48-ACEF-B34A-85C8-AA769D0B10E7}">
      <dgm:prSet phldrT="[Texto]"/>
      <dgm:spPr/>
      <dgm:t>
        <a:bodyPr/>
        <a:lstStyle/>
        <a:p>
          <a:r>
            <a:rPr lang="es-ES" dirty="0" smtClean="0"/>
            <a:t>Hegemonía</a:t>
          </a:r>
          <a:endParaRPr lang="es-ES" dirty="0"/>
        </a:p>
      </dgm:t>
    </dgm:pt>
    <dgm:pt modelId="{99A575BF-3DE9-534C-A54C-22A9749A6CA0}" type="parTrans" cxnId="{E771219B-BCD6-FA4F-9988-1B883A182D8C}">
      <dgm:prSet/>
      <dgm:spPr/>
      <dgm:t>
        <a:bodyPr/>
        <a:lstStyle/>
        <a:p>
          <a:endParaRPr lang="es-ES"/>
        </a:p>
      </dgm:t>
    </dgm:pt>
    <dgm:pt modelId="{CABFE1EF-68D1-0845-8F04-487EF54E2C92}" type="sibTrans" cxnId="{E771219B-BCD6-FA4F-9988-1B883A182D8C}">
      <dgm:prSet/>
      <dgm:spPr/>
      <dgm:t>
        <a:bodyPr/>
        <a:lstStyle/>
        <a:p>
          <a:endParaRPr lang="es-ES"/>
        </a:p>
      </dgm:t>
    </dgm:pt>
    <dgm:pt modelId="{BF5A9A4A-C800-E042-800E-727A041BDDA3}">
      <dgm:prSet phldrT="[Texto]"/>
      <dgm:spPr/>
      <dgm:t>
        <a:bodyPr/>
        <a:lstStyle/>
        <a:p>
          <a:r>
            <a:rPr lang="es-ES" dirty="0" smtClean="0"/>
            <a:t>Cultura popular</a:t>
          </a:r>
          <a:endParaRPr lang="es-ES" dirty="0"/>
        </a:p>
      </dgm:t>
    </dgm:pt>
    <dgm:pt modelId="{F1D45AD8-FACB-504A-88BF-8CBF1736AEAE}" type="parTrans" cxnId="{0650A088-9168-C94A-94FD-BEC67BA6D679}">
      <dgm:prSet/>
      <dgm:spPr/>
      <dgm:t>
        <a:bodyPr/>
        <a:lstStyle/>
        <a:p>
          <a:endParaRPr lang="es-ES"/>
        </a:p>
      </dgm:t>
    </dgm:pt>
    <dgm:pt modelId="{2C16236B-49C8-3345-9D31-74A23667A9DA}" type="sibTrans" cxnId="{0650A088-9168-C94A-94FD-BEC67BA6D679}">
      <dgm:prSet/>
      <dgm:spPr/>
      <dgm:t>
        <a:bodyPr/>
        <a:lstStyle/>
        <a:p>
          <a:endParaRPr lang="es-ES"/>
        </a:p>
      </dgm:t>
    </dgm:pt>
    <dgm:pt modelId="{D66C676F-08EC-B649-9E00-25B120B9B099}" type="pres">
      <dgm:prSet presAssocID="{EFAC9DD2-FF11-F740-8E3A-99A88C45CD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32644B3-D398-D74F-AF5E-52D8D7B8CCF9}" type="pres">
      <dgm:prSet presAssocID="{5BB19E48-ACEF-B34A-85C8-AA769D0B10E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E4637F-2AF1-E94E-91A8-B258B4FE92AE}" type="pres">
      <dgm:prSet presAssocID="{BF5A9A4A-C800-E042-800E-727A041BDDA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771219B-BCD6-FA4F-9988-1B883A182D8C}" srcId="{EFAC9DD2-FF11-F740-8E3A-99A88C45CDC7}" destId="{5BB19E48-ACEF-B34A-85C8-AA769D0B10E7}" srcOrd="0" destOrd="0" parTransId="{99A575BF-3DE9-534C-A54C-22A9749A6CA0}" sibTransId="{CABFE1EF-68D1-0845-8F04-487EF54E2C92}"/>
    <dgm:cxn modelId="{0650A088-9168-C94A-94FD-BEC67BA6D679}" srcId="{EFAC9DD2-FF11-F740-8E3A-99A88C45CDC7}" destId="{BF5A9A4A-C800-E042-800E-727A041BDDA3}" srcOrd="1" destOrd="0" parTransId="{F1D45AD8-FACB-504A-88BF-8CBF1736AEAE}" sibTransId="{2C16236B-49C8-3345-9D31-74A23667A9DA}"/>
    <dgm:cxn modelId="{AE371984-C5FC-2C47-908C-A2C2D49717EE}" type="presOf" srcId="{BF5A9A4A-C800-E042-800E-727A041BDDA3}" destId="{0EE4637F-2AF1-E94E-91A8-B258B4FE92AE}" srcOrd="0" destOrd="0" presId="urn:microsoft.com/office/officeart/2005/8/layout/arrow5"/>
    <dgm:cxn modelId="{10445C97-8F07-0B41-8878-7F9608D99125}" type="presOf" srcId="{5BB19E48-ACEF-B34A-85C8-AA769D0B10E7}" destId="{F32644B3-D398-D74F-AF5E-52D8D7B8CCF9}" srcOrd="0" destOrd="0" presId="urn:microsoft.com/office/officeart/2005/8/layout/arrow5"/>
    <dgm:cxn modelId="{2F46BB64-03AE-9543-9308-FCC435FB053A}" type="presOf" srcId="{EFAC9DD2-FF11-F740-8E3A-99A88C45CDC7}" destId="{D66C676F-08EC-B649-9E00-25B120B9B099}" srcOrd="0" destOrd="0" presId="urn:microsoft.com/office/officeart/2005/8/layout/arrow5"/>
    <dgm:cxn modelId="{8903F035-FE42-3547-9558-A3BE0434C5EF}" type="presParOf" srcId="{D66C676F-08EC-B649-9E00-25B120B9B099}" destId="{F32644B3-D398-D74F-AF5E-52D8D7B8CCF9}" srcOrd="0" destOrd="0" presId="urn:microsoft.com/office/officeart/2005/8/layout/arrow5"/>
    <dgm:cxn modelId="{BE02E86A-0618-E145-BBDC-AD223865D8A8}" type="presParOf" srcId="{D66C676F-08EC-B649-9E00-25B120B9B099}" destId="{0EE4637F-2AF1-E94E-91A8-B258B4FE92A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CBE61C-6FDC-6B40-9B89-8EB28556201E}" type="doc">
      <dgm:prSet loTypeId="urn:microsoft.com/office/officeart/2005/8/layout/arrow5" loCatId="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FDBFC7F4-5BA5-A742-9AC4-5B41F40BD58B}">
      <dgm:prSet phldrT="[Texto]"/>
      <dgm:spPr/>
      <dgm:t>
        <a:bodyPr/>
        <a:lstStyle/>
        <a:p>
          <a:r>
            <a:rPr lang="es-ES" dirty="0" smtClean="0"/>
            <a:t>Evasión</a:t>
          </a:r>
          <a:endParaRPr lang="es-ES" dirty="0"/>
        </a:p>
      </dgm:t>
    </dgm:pt>
    <dgm:pt modelId="{3D558D51-F48E-6E45-A84A-C54B72E6830D}" type="parTrans" cxnId="{0360101E-497C-CC4C-8FCF-4596F10CD9C2}">
      <dgm:prSet/>
      <dgm:spPr/>
      <dgm:t>
        <a:bodyPr/>
        <a:lstStyle/>
        <a:p>
          <a:endParaRPr lang="es-ES"/>
        </a:p>
      </dgm:t>
    </dgm:pt>
    <dgm:pt modelId="{91225AAA-882D-3B4D-A850-4960182C2D0D}" type="sibTrans" cxnId="{0360101E-497C-CC4C-8FCF-4596F10CD9C2}">
      <dgm:prSet/>
      <dgm:spPr/>
      <dgm:t>
        <a:bodyPr/>
        <a:lstStyle/>
        <a:p>
          <a:endParaRPr lang="es-ES"/>
        </a:p>
      </dgm:t>
    </dgm:pt>
    <dgm:pt modelId="{A22BE611-41D8-1946-9363-EC887EE939F8}">
      <dgm:prSet phldrT="[Texto]"/>
      <dgm:spPr/>
      <dgm:t>
        <a:bodyPr/>
        <a:lstStyle/>
        <a:p>
          <a:r>
            <a:rPr lang="es-ES" dirty="0" smtClean="0"/>
            <a:t>Resistencia</a:t>
          </a:r>
          <a:endParaRPr lang="es-ES" dirty="0"/>
        </a:p>
      </dgm:t>
    </dgm:pt>
    <dgm:pt modelId="{D2953F35-EFE6-6947-83B9-0FCC5F417877}" type="parTrans" cxnId="{342E908E-70E9-D549-8C49-CAEC683EE71F}">
      <dgm:prSet/>
      <dgm:spPr/>
      <dgm:t>
        <a:bodyPr/>
        <a:lstStyle/>
        <a:p>
          <a:endParaRPr lang="es-ES"/>
        </a:p>
      </dgm:t>
    </dgm:pt>
    <dgm:pt modelId="{5CA0542D-B687-A346-90C3-08450C305FD0}" type="sibTrans" cxnId="{342E908E-70E9-D549-8C49-CAEC683EE71F}">
      <dgm:prSet/>
      <dgm:spPr/>
      <dgm:t>
        <a:bodyPr/>
        <a:lstStyle/>
        <a:p>
          <a:endParaRPr lang="es-ES"/>
        </a:p>
      </dgm:t>
    </dgm:pt>
    <dgm:pt modelId="{5F7F7738-A90E-4B43-95BD-4B2580D7541E}" type="pres">
      <dgm:prSet presAssocID="{AECBE61C-6FDC-6B40-9B89-8EB2855620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CF3333-0F02-0440-A825-6BFF63418AC5}" type="pres">
      <dgm:prSet presAssocID="{FDBFC7F4-5BA5-A742-9AC4-5B41F40BD58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DB3DFE-5CDB-4B43-B739-D68066E1EB05}" type="pres">
      <dgm:prSet presAssocID="{A22BE611-41D8-1946-9363-EC887EE939F8}" presName="arrow" presStyleLbl="node1" presStyleIdx="1" presStyleCnt="2" custRadScaleRad="100136" custRadScaleInc="-10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D52543D-66D8-E34E-8332-0C63CE7F135B}" type="presOf" srcId="{AECBE61C-6FDC-6B40-9B89-8EB28556201E}" destId="{5F7F7738-A90E-4B43-95BD-4B2580D7541E}" srcOrd="0" destOrd="0" presId="urn:microsoft.com/office/officeart/2005/8/layout/arrow5"/>
    <dgm:cxn modelId="{342E908E-70E9-D549-8C49-CAEC683EE71F}" srcId="{AECBE61C-6FDC-6B40-9B89-8EB28556201E}" destId="{A22BE611-41D8-1946-9363-EC887EE939F8}" srcOrd="1" destOrd="0" parTransId="{D2953F35-EFE6-6947-83B9-0FCC5F417877}" sibTransId="{5CA0542D-B687-A346-90C3-08450C305FD0}"/>
    <dgm:cxn modelId="{EA979B1C-1A76-8247-9BEA-47FB71B47AFB}" type="presOf" srcId="{A22BE611-41D8-1946-9363-EC887EE939F8}" destId="{E9DB3DFE-5CDB-4B43-B739-D68066E1EB05}" srcOrd="0" destOrd="0" presId="urn:microsoft.com/office/officeart/2005/8/layout/arrow5"/>
    <dgm:cxn modelId="{0360101E-497C-CC4C-8FCF-4596F10CD9C2}" srcId="{AECBE61C-6FDC-6B40-9B89-8EB28556201E}" destId="{FDBFC7F4-5BA5-A742-9AC4-5B41F40BD58B}" srcOrd="0" destOrd="0" parTransId="{3D558D51-F48E-6E45-A84A-C54B72E6830D}" sibTransId="{91225AAA-882D-3B4D-A850-4960182C2D0D}"/>
    <dgm:cxn modelId="{FF8746E6-131B-7841-B2CC-222E4902BFBD}" type="presOf" srcId="{FDBFC7F4-5BA5-A742-9AC4-5B41F40BD58B}" destId="{27CF3333-0F02-0440-A825-6BFF63418AC5}" srcOrd="0" destOrd="0" presId="urn:microsoft.com/office/officeart/2005/8/layout/arrow5"/>
    <dgm:cxn modelId="{D8BB3677-4543-C54C-BBE6-6E93689372C6}" type="presParOf" srcId="{5F7F7738-A90E-4B43-95BD-4B2580D7541E}" destId="{27CF3333-0F02-0440-A825-6BFF63418AC5}" srcOrd="0" destOrd="0" presId="urn:microsoft.com/office/officeart/2005/8/layout/arrow5"/>
    <dgm:cxn modelId="{D3FEDD3E-C785-8D4F-810D-ED4E5E917B7F}" type="presParOf" srcId="{5F7F7738-A90E-4B43-95BD-4B2580D7541E}" destId="{E9DB3DFE-5CDB-4B43-B739-D68066E1EB0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E5BF9B-9423-BD44-95B3-08F8F893B5E1}" type="doc">
      <dgm:prSet loTypeId="urn:microsoft.com/office/officeart/2005/8/layout/arrow5" loCatId="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834E655-9B62-2349-B31C-61E7A21B2BFC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Censura</a:t>
          </a:r>
          <a:endParaRPr lang="es-ES" dirty="0"/>
        </a:p>
      </dgm:t>
    </dgm:pt>
    <dgm:pt modelId="{36C8CD36-A6E5-0A4B-83D4-44883029328D}" type="parTrans" cxnId="{4F308393-B576-D24A-8E45-8DEEDD098DCB}">
      <dgm:prSet/>
      <dgm:spPr/>
      <dgm:t>
        <a:bodyPr/>
        <a:lstStyle/>
        <a:p>
          <a:endParaRPr lang="es-ES"/>
        </a:p>
      </dgm:t>
    </dgm:pt>
    <dgm:pt modelId="{CECD0D66-D39A-A548-90D4-097B4CC1A311}" type="sibTrans" cxnId="{4F308393-B576-D24A-8E45-8DEEDD098DCB}">
      <dgm:prSet/>
      <dgm:spPr/>
      <dgm:t>
        <a:bodyPr/>
        <a:lstStyle/>
        <a:p>
          <a:endParaRPr lang="es-ES"/>
        </a:p>
      </dgm:t>
    </dgm:pt>
    <dgm:pt modelId="{F5751FE4-479D-9841-833D-E39502E59A51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Apertura</a:t>
          </a:r>
          <a:endParaRPr lang="es-ES" dirty="0"/>
        </a:p>
      </dgm:t>
    </dgm:pt>
    <dgm:pt modelId="{F176D535-AE62-B44C-B1FC-2F32E4DC64FD}" type="parTrans" cxnId="{ABD10491-9675-ED48-A4CF-45AB4F2E9C63}">
      <dgm:prSet/>
      <dgm:spPr/>
      <dgm:t>
        <a:bodyPr/>
        <a:lstStyle/>
        <a:p>
          <a:endParaRPr lang="es-ES"/>
        </a:p>
      </dgm:t>
    </dgm:pt>
    <dgm:pt modelId="{7CE7959D-B671-524F-9D7E-C6F2FC8A6D31}" type="sibTrans" cxnId="{ABD10491-9675-ED48-A4CF-45AB4F2E9C63}">
      <dgm:prSet/>
      <dgm:spPr/>
      <dgm:t>
        <a:bodyPr/>
        <a:lstStyle/>
        <a:p>
          <a:endParaRPr lang="es-ES"/>
        </a:p>
      </dgm:t>
    </dgm:pt>
    <dgm:pt modelId="{DF9CA866-4CF8-3C4C-8C09-E906E2E38C01}" type="pres">
      <dgm:prSet presAssocID="{94E5BF9B-9423-BD44-95B3-08F8F893B5E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45166B-9835-9144-9C7B-B1B07FFE5135}" type="pres">
      <dgm:prSet presAssocID="{D834E655-9B62-2349-B31C-61E7A21B2BFC}" presName="arrow" presStyleLbl="node1" presStyleIdx="0" presStyleCnt="2" custScaleX="75788" custScaleY="60237" custRadScaleRad="1220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6B9E4A-A9B1-304D-B62E-36F37FE267B5}" type="pres">
      <dgm:prSet presAssocID="{F5751FE4-479D-9841-833D-E39502E59A51}" presName="arrow" presStyleLbl="node1" presStyleIdx="1" presStyleCnt="2" custScaleX="75788" custScaleY="60526" custRadScaleRad="1092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C572207-7CF5-5244-9076-F3D89761DC77}" type="presOf" srcId="{F5751FE4-479D-9841-833D-E39502E59A51}" destId="{8E6B9E4A-A9B1-304D-B62E-36F37FE267B5}" srcOrd="0" destOrd="0" presId="urn:microsoft.com/office/officeart/2005/8/layout/arrow5"/>
    <dgm:cxn modelId="{449D8320-9E5F-CF47-A6BE-183428911079}" type="presOf" srcId="{94E5BF9B-9423-BD44-95B3-08F8F893B5E1}" destId="{DF9CA866-4CF8-3C4C-8C09-E906E2E38C01}" srcOrd="0" destOrd="0" presId="urn:microsoft.com/office/officeart/2005/8/layout/arrow5"/>
    <dgm:cxn modelId="{ABD10491-9675-ED48-A4CF-45AB4F2E9C63}" srcId="{94E5BF9B-9423-BD44-95B3-08F8F893B5E1}" destId="{F5751FE4-479D-9841-833D-E39502E59A51}" srcOrd="1" destOrd="0" parTransId="{F176D535-AE62-B44C-B1FC-2F32E4DC64FD}" sibTransId="{7CE7959D-B671-524F-9D7E-C6F2FC8A6D31}"/>
    <dgm:cxn modelId="{3D1118FD-074B-BC46-ADA4-D497FECFDA56}" type="presOf" srcId="{D834E655-9B62-2349-B31C-61E7A21B2BFC}" destId="{C445166B-9835-9144-9C7B-B1B07FFE5135}" srcOrd="0" destOrd="0" presId="urn:microsoft.com/office/officeart/2005/8/layout/arrow5"/>
    <dgm:cxn modelId="{4F308393-B576-D24A-8E45-8DEEDD098DCB}" srcId="{94E5BF9B-9423-BD44-95B3-08F8F893B5E1}" destId="{D834E655-9B62-2349-B31C-61E7A21B2BFC}" srcOrd="0" destOrd="0" parTransId="{36C8CD36-A6E5-0A4B-83D4-44883029328D}" sibTransId="{CECD0D66-D39A-A548-90D4-097B4CC1A311}"/>
    <dgm:cxn modelId="{B8C8C17F-C5CD-A047-86F9-764D3B90BBBF}" type="presParOf" srcId="{DF9CA866-4CF8-3C4C-8C09-E906E2E38C01}" destId="{C445166B-9835-9144-9C7B-B1B07FFE5135}" srcOrd="0" destOrd="0" presId="urn:microsoft.com/office/officeart/2005/8/layout/arrow5"/>
    <dgm:cxn modelId="{25EC58FD-1B9B-7148-AB88-795C544A41CF}" type="presParOf" srcId="{DF9CA866-4CF8-3C4C-8C09-E906E2E38C01}" destId="{8E6B9E4A-A9B1-304D-B62E-36F37FE267B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AC9DD2-FF11-F740-8E3A-99A88C45CDC7}" type="doc">
      <dgm:prSet loTypeId="urn:microsoft.com/office/officeart/2005/8/layout/arrow5" loCatId="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BB19E48-ACEF-B34A-85C8-AA769D0B10E7}">
      <dgm:prSet phldrT="[Texto]"/>
      <dgm:spPr/>
      <dgm:t>
        <a:bodyPr/>
        <a:lstStyle/>
        <a:p>
          <a:r>
            <a:rPr lang="es-ES" dirty="0" smtClean="0"/>
            <a:t>Hegemonía</a:t>
          </a:r>
          <a:endParaRPr lang="es-ES" dirty="0"/>
        </a:p>
      </dgm:t>
    </dgm:pt>
    <dgm:pt modelId="{99A575BF-3DE9-534C-A54C-22A9749A6CA0}" type="parTrans" cxnId="{E771219B-BCD6-FA4F-9988-1B883A182D8C}">
      <dgm:prSet/>
      <dgm:spPr/>
      <dgm:t>
        <a:bodyPr/>
        <a:lstStyle/>
        <a:p>
          <a:endParaRPr lang="es-ES"/>
        </a:p>
      </dgm:t>
    </dgm:pt>
    <dgm:pt modelId="{CABFE1EF-68D1-0845-8F04-487EF54E2C92}" type="sibTrans" cxnId="{E771219B-BCD6-FA4F-9988-1B883A182D8C}">
      <dgm:prSet/>
      <dgm:spPr/>
      <dgm:t>
        <a:bodyPr/>
        <a:lstStyle/>
        <a:p>
          <a:endParaRPr lang="es-ES"/>
        </a:p>
      </dgm:t>
    </dgm:pt>
    <dgm:pt modelId="{BF5A9A4A-C800-E042-800E-727A041BDDA3}">
      <dgm:prSet phldrT="[Texto]"/>
      <dgm:spPr/>
      <dgm:t>
        <a:bodyPr/>
        <a:lstStyle/>
        <a:p>
          <a:r>
            <a:rPr lang="es-ES" dirty="0" smtClean="0"/>
            <a:t>Cultura popular</a:t>
          </a:r>
          <a:endParaRPr lang="es-ES" dirty="0"/>
        </a:p>
      </dgm:t>
    </dgm:pt>
    <dgm:pt modelId="{F1D45AD8-FACB-504A-88BF-8CBF1736AEAE}" type="parTrans" cxnId="{0650A088-9168-C94A-94FD-BEC67BA6D679}">
      <dgm:prSet/>
      <dgm:spPr/>
      <dgm:t>
        <a:bodyPr/>
        <a:lstStyle/>
        <a:p>
          <a:endParaRPr lang="es-ES"/>
        </a:p>
      </dgm:t>
    </dgm:pt>
    <dgm:pt modelId="{2C16236B-49C8-3345-9D31-74A23667A9DA}" type="sibTrans" cxnId="{0650A088-9168-C94A-94FD-BEC67BA6D679}">
      <dgm:prSet/>
      <dgm:spPr/>
      <dgm:t>
        <a:bodyPr/>
        <a:lstStyle/>
        <a:p>
          <a:endParaRPr lang="es-ES"/>
        </a:p>
      </dgm:t>
    </dgm:pt>
    <dgm:pt modelId="{D66C676F-08EC-B649-9E00-25B120B9B099}" type="pres">
      <dgm:prSet presAssocID="{EFAC9DD2-FF11-F740-8E3A-99A88C45CD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32644B3-D398-D74F-AF5E-52D8D7B8CCF9}" type="pres">
      <dgm:prSet presAssocID="{5BB19E48-ACEF-B34A-85C8-AA769D0B10E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E4637F-2AF1-E94E-91A8-B258B4FE92AE}" type="pres">
      <dgm:prSet presAssocID="{BF5A9A4A-C800-E042-800E-727A041BDDA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771219B-BCD6-FA4F-9988-1B883A182D8C}" srcId="{EFAC9DD2-FF11-F740-8E3A-99A88C45CDC7}" destId="{5BB19E48-ACEF-B34A-85C8-AA769D0B10E7}" srcOrd="0" destOrd="0" parTransId="{99A575BF-3DE9-534C-A54C-22A9749A6CA0}" sibTransId="{CABFE1EF-68D1-0845-8F04-487EF54E2C92}"/>
    <dgm:cxn modelId="{0650A088-9168-C94A-94FD-BEC67BA6D679}" srcId="{EFAC9DD2-FF11-F740-8E3A-99A88C45CDC7}" destId="{BF5A9A4A-C800-E042-800E-727A041BDDA3}" srcOrd="1" destOrd="0" parTransId="{F1D45AD8-FACB-504A-88BF-8CBF1736AEAE}" sibTransId="{2C16236B-49C8-3345-9D31-74A23667A9DA}"/>
    <dgm:cxn modelId="{A9C23495-7229-9F44-AFDD-3E774D168828}" type="presOf" srcId="{EFAC9DD2-FF11-F740-8E3A-99A88C45CDC7}" destId="{D66C676F-08EC-B649-9E00-25B120B9B099}" srcOrd="0" destOrd="0" presId="urn:microsoft.com/office/officeart/2005/8/layout/arrow5"/>
    <dgm:cxn modelId="{1932C86C-367D-5044-B755-107672346868}" type="presOf" srcId="{5BB19E48-ACEF-B34A-85C8-AA769D0B10E7}" destId="{F32644B3-D398-D74F-AF5E-52D8D7B8CCF9}" srcOrd="0" destOrd="0" presId="urn:microsoft.com/office/officeart/2005/8/layout/arrow5"/>
    <dgm:cxn modelId="{0AE47F83-FB20-BD49-8B79-F23953F9DB2E}" type="presOf" srcId="{BF5A9A4A-C800-E042-800E-727A041BDDA3}" destId="{0EE4637F-2AF1-E94E-91A8-B258B4FE92AE}" srcOrd="0" destOrd="0" presId="urn:microsoft.com/office/officeart/2005/8/layout/arrow5"/>
    <dgm:cxn modelId="{E2894E89-07A0-CE42-9C23-35426240CDC8}" type="presParOf" srcId="{D66C676F-08EC-B649-9E00-25B120B9B099}" destId="{F32644B3-D398-D74F-AF5E-52D8D7B8CCF9}" srcOrd="0" destOrd="0" presId="urn:microsoft.com/office/officeart/2005/8/layout/arrow5"/>
    <dgm:cxn modelId="{DF93294E-8471-9A4D-BF06-0E5C6583A754}" type="presParOf" srcId="{D66C676F-08EC-B649-9E00-25B120B9B099}" destId="{0EE4637F-2AF1-E94E-91A8-B258B4FE92A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0ACCCC-E7E6-2947-A696-C6AE6AAB1688}" type="doc">
      <dgm:prSet loTypeId="urn:microsoft.com/office/officeart/2009/3/layout/PlusandMinus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D2EF94DC-105E-3747-9F37-3746F67470C9}">
      <dgm:prSet phldrT="[Texto]"/>
      <dgm:spPr/>
      <dgm:t>
        <a:bodyPr/>
        <a:lstStyle/>
        <a:p>
          <a:r>
            <a:rPr lang="es-ES" dirty="0" smtClean="0"/>
            <a:t>Poder semiótico</a:t>
          </a:r>
          <a:endParaRPr lang="es-ES" dirty="0"/>
        </a:p>
      </dgm:t>
    </dgm:pt>
    <dgm:pt modelId="{22CEBEBA-1E4C-0144-91FC-8D43A26703EB}" type="parTrans" cxnId="{BE9E77D8-9B10-E540-94F6-1F5A4B12387A}">
      <dgm:prSet/>
      <dgm:spPr/>
      <dgm:t>
        <a:bodyPr/>
        <a:lstStyle/>
        <a:p>
          <a:endParaRPr lang="es-ES"/>
        </a:p>
      </dgm:t>
    </dgm:pt>
    <dgm:pt modelId="{78E6F0E5-7C1B-7F46-9453-E1665B5817ED}" type="sibTrans" cxnId="{BE9E77D8-9B10-E540-94F6-1F5A4B12387A}">
      <dgm:prSet/>
      <dgm:spPr/>
      <dgm:t>
        <a:bodyPr/>
        <a:lstStyle/>
        <a:p>
          <a:endParaRPr lang="es-ES"/>
        </a:p>
      </dgm:t>
    </dgm:pt>
    <dgm:pt modelId="{8C233B5A-5CAF-A842-A150-7EDF00C06EC4}">
      <dgm:prSet phldrT="[Texto]"/>
      <dgm:spPr/>
      <dgm:t>
        <a:bodyPr/>
        <a:lstStyle/>
        <a:p>
          <a:r>
            <a:rPr lang="es-ES" dirty="0" smtClean="0"/>
            <a:t>Poder económico</a:t>
          </a:r>
          <a:endParaRPr lang="es-ES" dirty="0"/>
        </a:p>
      </dgm:t>
    </dgm:pt>
    <dgm:pt modelId="{DA25B2A0-BB4B-FC4F-B5E3-FE6A2211A684}" type="parTrans" cxnId="{5C0B47CD-1E12-4F4F-93CC-189C07362790}">
      <dgm:prSet/>
      <dgm:spPr/>
      <dgm:t>
        <a:bodyPr/>
        <a:lstStyle/>
        <a:p>
          <a:endParaRPr lang="es-ES"/>
        </a:p>
      </dgm:t>
    </dgm:pt>
    <dgm:pt modelId="{D53A4E96-2700-F344-91FC-07C9404CC748}" type="sibTrans" cxnId="{5C0B47CD-1E12-4F4F-93CC-189C07362790}">
      <dgm:prSet/>
      <dgm:spPr/>
      <dgm:t>
        <a:bodyPr/>
        <a:lstStyle/>
        <a:p>
          <a:endParaRPr lang="es-ES"/>
        </a:p>
      </dgm:t>
    </dgm:pt>
    <dgm:pt modelId="{836D2CD2-796B-2040-976B-8EACF617B75E}" type="pres">
      <dgm:prSet presAssocID="{080ACCCC-E7E6-2947-A696-C6AE6AAB1688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59F54CF-0490-2D48-AA0A-B81B11B42218}" type="pres">
      <dgm:prSet presAssocID="{080ACCCC-E7E6-2947-A696-C6AE6AAB1688}" presName="Background" presStyleLbl="bgImgPlace1" presStyleIdx="0" presStyleCnt="1" custScaleY="73887" custLinFactNeighborY="-9653"/>
      <dgm:spPr/>
    </dgm:pt>
    <dgm:pt modelId="{9FF21F1D-7417-0F48-B30C-C61A8DD39F0B}" type="pres">
      <dgm:prSet presAssocID="{080ACCCC-E7E6-2947-A696-C6AE6AAB1688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0EE0B5-2092-C947-BD9B-F2E673650B1E}" type="pres">
      <dgm:prSet presAssocID="{080ACCCC-E7E6-2947-A696-C6AE6AAB1688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94AD6C-B523-174C-9463-8C867CE41998}" type="pres">
      <dgm:prSet presAssocID="{080ACCCC-E7E6-2947-A696-C6AE6AAB1688}" presName="Plus" presStyleLbl="alignNode1" presStyleIdx="0" presStyleCnt="2"/>
      <dgm:spPr/>
    </dgm:pt>
    <dgm:pt modelId="{C8C24F90-C416-8149-A5CB-39AC27E01B07}" type="pres">
      <dgm:prSet presAssocID="{080ACCCC-E7E6-2947-A696-C6AE6AAB1688}" presName="Minus" presStyleLbl="alignNode1" presStyleIdx="1" presStyleCnt="2"/>
      <dgm:spPr/>
    </dgm:pt>
    <dgm:pt modelId="{F3E888EC-28A9-7C41-9055-45C74CCD0595}" type="pres">
      <dgm:prSet presAssocID="{080ACCCC-E7E6-2947-A696-C6AE6AAB1688}" presName="Divider" presStyleLbl="parChTrans1D1" presStyleIdx="0" presStyleCnt="1"/>
      <dgm:spPr/>
    </dgm:pt>
  </dgm:ptLst>
  <dgm:cxnLst>
    <dgm:cxn modelId="{BE9E77D8-9B10-E540-94F6-1F5A4B12387A}" srcId="{080ACCCC-E7E6-2947-A696-C6AE6AAB1688}" destId="{D2EF94DC-105E-3747-9F37-3746F67470C9}" srcOrd="0" destOrd="0" parTransId="{22CEBEBA-1E4C-0144-91FC-8D43A26703EB}" sibTransId="{78E6F0E5-7C1B-7F46-9453-E1665B5817ED}"/>
    <dgm:cxn modelId="{7BDBE09E-5AE9-8742-BB28-762412FB00A6}" type="presOf" srcId="{D2EF94DC-105E-3747-9F37-3746F67470C9}" destId="{9FF21F1D-7417-0F48-B30C-C61A8DD39F0B}" srcOrd="0" destOrd="0" presId="urn:microsoft.com/office/officeart/2009/3/layout/PlusandMinus"/>
    <dgm:cxn modelId="{5FAA35C1-2800-EB4B-88F3-5DA411C4A1EC}" type="presOf" srcId="{8C233B5A-5CAF-A842-A150-7EDF00C06EC4}" destId="{2A0EE0B5-2092-C947-BD9B-F2E673650B1E}" srcOrd="0" destOrd="0" presId="urn:microsoft.com/office/officeart/2009/3/layout/PlusandMinus"/>
    <dgm:cxn modelId="{D975E153-A179-EB43-B1DE-094EEB5E59DD}" type="presOf" srcId="{080ACCCC-E7E6-2947-A696-C6AE6AAB1688}" destId="{836D2CD2-796B-2040-976B-8EACF617B75E}" srcOrd="0" destOrd="0" presId="urn:microsoft.com/office/officeart/2009/3/layout/PlusandMinus"/>
    <dgm:cxn modelId="{5C0B47CD-1E12-4F4F-93CC-189C07362790}" srcId="{080ACCCC-E7E6-2947-A696-C6AE6AAB1688}" destId="{8C233B5A-5CAF-A842-A150-7EDF00C06EC4}" srcOrd="1" destOrd="0" parTransId="{DA25B2A0-BB4B-FC4F-B5E3-FE6A2211A684}" sibTransId="{D53A4E96-2700-F344-91FC-07C9404CC748}"/>
    <dgm:cxn modelId="{E140CF8C-88E0-D64C-B600-E2E28935AD04}" type="presParOf" srcId="{836D2CD2-796B-2040-976B-8EACF617B75E}" destId="{C59F54CF-0490-2D48-AA0A-B81B11B42218}" srcOrd="0" destOrd="0" presId="urn:microsoft.com/office/officeart/2009/3/layout/PlusandMinus"/>
    <dgm:cxn modelId="{9E4FDAEB-10F6-F147-953D-095830E33EED}" type="presParOf" srcId="{836D2CD2-796B-2040-976B-8EACF617B75E}" destId="{9FF21F1D-7417-0F48-B30C-C61A8DD39F0B}" srcOrd="1" destOrd="0" presId="urn:microsoft.com/office/officeart/2009/3/layout/PlusandMinus"/>
    <dgm:cxn modelId="{AD128C15-279A-214E-A0CC-58A7A3F7F3AC}" type="presParOf" srcId="{836D2CD2-796B-2040-976B-8EACF617B75E}" destId="{2A0EE0B5-2092-C947-BD9B-F2E673650B1E}" srcOrd="2" destOrd="0" presId="urn:microsoft.com/office/officeart/2009/3/layout/PlusandMinus"/>
    <dgm:cxn modelId="{BCF8D742-827D-7D4C-AA3F-81BAD226991E}" type="presParOf" srcId="{836D2CD2-796B-2040-976B-8EACF617B75E}" destId="{F994AD6C-B523-174C-9463-8C867CE41998}" srcOrd="3" destOrd="0" presId="urn:microsoft.com/office/officeart/2009/3/layout/PlusandMinus"/>
    <dgm:cxn modelId="{5E5B8D3E-B8B9-9947-82DD-07D6DC0D180D}" type="presParOf" srcId="{836D2CD2-796B-2040-976B-8EACF617B75E}" destId="{C8C24F90-C416-8149-A5CB-39AC27E01B07}" srcOrd="4" destOrd="0" presId="urn:microsoft.com/office/officeart/2009/3/layout/PlusandMinus"/>
    <dgm:cxn modelId="{D37F036D-9D85-C94F-8DF9-9BC48A7736DA}" type="presParOf" srcId="{836D2CD2-796B-2040-976B-8EACF617B75E}" destId="{F3E888EC-28A9-7C41-9055-45C74CCD0595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0ACCCC-E7E6-2947-A696-C6AE6AAB1688}" type="doc">
      <dgm:prSet loTypeId="urn:microsoft.com/office/officeart/2009/3/layout/PlusandMinus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2EF94DC-105E-3747-9F37-3746F67470C9}">
      <dgm:prSet phldrT="[Texto]"/>
      <dgm:spPr/>
      <dgm:t>
        <a:bodyPr/>
        <a:lstStyle/>
        <a:p>
          <a:r>
            <a:rPr lang="es-ES" dirty="0" smtClean="0"/>
            <a:t>Poder semiótico</a:t>
          </a:r>
          <a:endParaRPr lang="es-ES" dirty="0"/>
        </a:p>
      </dgm:t>
    </dgm:pt>
    <dgm:pt modelId="{22CEBEBA-1E4C-0144-91FC-8D43A26703EB}" type="parTrans" cxnId="{BE9E77D8-9B10-E540-94F6-1F5A4B12387A}">
      <dgm:prSet/>
      <dgm:spPr/>
      <dgm:t>
        <a:bodyPr/>
        <a:lstStyle/>
        <a:p>
          <a:endParaRPr lang="es-ES"/>
        </a:p>
      </dgm:t>
    </dgm:pt>
    <dgm:pt modelId="{78E6F0E5-7C1B-7F46-9453-E1665B5817ED}" type="sibTrans" cxnId="{BE9E77D8-9B10-E540-94F6-1F5A4B12387A}">
      <dgm:prSet/>
      <dgm:spPr/>
      <dgm:t>
        <a:bodyPr/>
        <a:lstStyle/>
        <a:p>
          <a:endParaRPr lang="es-ES"/>
        </a:p>
      </dgm:t>
    </dgm:pt>
    <dgm:pt modelId="{8C233B5A-5CAF-A842-A150-7EDF00C06EC4}">
      <dgm:prSet phldrT="[Texto]"/>
      <dgm:spPr/>
      <dgm:t>
        <a:bodyPr/>
        <a:lstStyle/>
        <a:p>
          <a:r>
            <a:rPr lang="es-ES" dirty="0" smtClean="0"/>
            <a:t>Poder económico</a:t>
          </a:r>
          <a:endParaRPr lang="es-ES" dirty="0"/>
        </a:p>
      </dgm:t>
    </dgm:pt>
    <dgm:pt modelId="{DA25B2A0-BB4B-FC4F-B5E3-FE6A2211A684}" type="parTrans" cxnId="{5C0B47CD-1E12-4F4F-93CC-189C07362790}">
      <dgm:prSet/>
      <dgm:spPr/>
      <dgm:t>
        <a:bodyPr/>
        <a:lstStyle/>
        <a:p>
          <a:endParaRPr lang="es-ES"/>
        </a:p>
      </dgm:t>
    </dgm:pt>
    <dgm:pt modelId="{D53A4E96-2700-F344-91FC-07C9404CC748}" type="sibTrans" cxnId="{5C0B47CD-1E12-4F4F-93CC-189C07362790}">
      <dgm:prSet/>
      <dgm:spPr/>
      <dgm:t>
        <a:bodyPr/>
        <a:lstStyle/>
        <a:p>
          <a:endParaRPr lang="es-ES"/>
        </a:p>
      </dgm:t>
    </dgm:pt>
    <dgm:pt modelId="{836D2CD2-796B-2040-976B-8EACF617B75E}" type="pres">
      <dgm:prSet presAssocID="{080ACCCC-E7E6-2947-A696-C6AE6AAB1688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59F54CF-0490-2D48-AA0A-B81B11B42218}" type="pres">
      <dgm:prSet presAssocID="{080ACCCC-E7E6-2947-A696-C6AE6AAB1688}" presName="Background" presStyleLbl="bgImgPlace1" presStyleIdx="0" presStyleCnt="1" custScaleY="73887" custLinFactNeighborY="-9653"/>
      <dgm:spPr/>
      <dgm:t>
        <a:bodyPr/>
        <a:lstStyle/>
        <a:p>
          <a:endParaRPr lang="es-ES"/>
        </a:p>
      </dgm:t>
    </dgm:pt>
    <dgm:pt modelId="{9FF21F1D-7417-0F48-B30C-C61A8DD39F0B}" type="pres">
      <dgm:prSet presAssocID="{080ACCCC-E7E6-2947-A696-C6AE6AAB1688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0EE0B5-2092-C947-BD9B-F2E673650B1E}" type="pres">
      <dgm:prSet presAssocID="{080ACCCC-E7E6-2947-A696-C6AE6AAB1688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94AD6C-B523-174C-9463-8C867CE41998}" type="pres">
      <dgm:prSet presAssocID="{080ACCCC-E7E6-2947-A696-C6AE6AAB1688}" presName="Plus" presStyleLbl="alignNode1" presStyleIdx="0" presStyleCnt="2"/>
      <dgm:spPr/>
      <dgm:t>
        <a:bodyPr/>
        <a:lstStyle/>
        <a:p>
          <a:endParaRPr lang="es-ES"/>
        </a:p>
      </dgm:t>
    </dgm:pt>
    <dgm:pt modelId="{C8C24F90-C416-8149-A5CB-39AC27E01B07}" type="pres">
      <dgm:prSet presAssocID="{080ACCCC-E7E6-2947-A696-C6AE6AAB1688}" presName="Minus" presStyleLbl="alignNode1" presStyleIdx="1" presStyleCnt="2"/>
      <dgm:spPr/>
      <dgm:t>
        <a:bodyPr/>
        <a:lstStyle/>
        <a:p>
          <a:endParaRPr lang="es-ES"/>
        </a:p>
      </dgm:t>
    </dgm:pt>
    <dgm:pt modelId="{F3E888EC-28A9-7C41-9055-45C74CCD0595}" type="pres">
      <dgm:prSet presAssocID="{080ACCCC-E7E6-2947-A696-C6AE6AAB1688}" presName="Divider" presStyleLbl="parChTrans1D1" presStyleIdx="0" presStyleCnt="1"/>
      <dgm:spPr/>
      <dgm:t>
        <a:bodyPr/>
        <a:lstStyle/>
        <a:p>
          <a:endParaRPr lang="es-ES"/>
        </a:p>
      </dgm:t>
    </dgm:pt>
  </dgm:ptLst>
  <dgm:cxnLst>
    <dgm:cxn modelId="{BE9E77D8-9B10-E540-94F6-1F5A4B12387A}" srcId="{080ACCCC-E7E6-2947-A696-C6AE6AAB1688}" destId="{D2EF94DC-105E-3747-9F37-3746F67470C9}" srcOrd="0" destOrd="0" parTransId="{22CEBEBA-1E4C-0144-91FC-8D43A26703EB}" sibTransId="{78E6F0E5-7C1B-7F46-9453-E1665B5817ED}"/>
    <dgm:cxn modelId="{B6952C73-2F4C-7B45-B46C-AC12A6591381}" type="presOf" srcId="{080ACCCC-E7E6-2947-A696-C6AE6AAB1688}" destId="{836D2CD2-796B-2040-976B-8EACF617B75E}" srcOrd="0" destOrd="0" presId="urn:microsoft.com/office/officeart/2009/3/layout/PlusandMinus"/>
    <dgm:cxn modelId="{5C0B47CD-1E12-4F4F-93CC-189C07362790}" srcId="{080ACCCC-E7E6-2947-A696-C6AE6AAB1688}" destId="{8C233B5A-5CAF-A842-A150-7EDF00C06EC4}" srcOrd="1" destOrd="0" parTransId="{DA25B2A0-BB4B-FC4F-B5E3-FE6A2211A684}" sibTransId="{D53A4E96-2700-F344-91FC-07C9404CC748}"/>
    <dgm:cxn modelId="{3AD98A18-2FAA-F64A-8A36-544CD70A2624}" type="presOf" srcId="{8C233B5A-5CAF-A842-A150-7EDF00C06EC4}" destId="{2A0EE0B5-2092-C947-BD9B-F2E673650B1E}" srcOrd="0" destOrd="0" presId="urn:microsoft.com/office/officeart/2009/3/layout/PlusandMinus"/>
    <dgm:cxn modelId="{E8295064-C021-F248-93EE-94A9C31A3885}" type="presOf" srcId="{D2EF94DC-105E-3747-9F37-3746F67470C9}" destId="{9FF21F1D-7417-0F48-B30C-C61A8DD39F0B}" srcOrd="0" destOrd="0" presId="urn:microsoft.com/office/officeart/2009/3/layout/PlusandMinus"/>
    <dgm:cxn modelId="{3619AE54-36C5-524A-9A55-BC2A57EDD7B7}" type="presParOf" srcId="{836D2CD2-796B-2040-976B-8EACF617B75E}" destId="{C59F54CF-0490-2D48-AA0A-B81B11B42218}" srcOrd="0" destOrd="0" presId="urn:microsoft.com/office/officeart/2009/3/layout/PlusandMinus"/>
    <dgm:cxn modelId="{47DE002B-320E-3D4D-B070-008F1F81672E}" type="presParOf" srcId="{836D2CD2-796B-2040-976B-8EACF617B75E}" destId="{9FF21F1D-7417-0F48-B30C-C61A8DD39F0B}" srcOrd="1" destOrd="0" presId="urn:microsoft.com/office/officeart/2009/3/layout/PlusandMinus"/>
    <dgm:cxn modelId="{C81C5990-55B3-1141-820A-60AFBF3C660F}" type="presParOf" srcId="{836D2CD2-796B-2040-976B-8EACF617B75E}" destId="{2A0EE0B5-2092-C947-BD9B-F2E673650B1E}" srcOrd="2" destOrd="0" presId="urn:microsoft.com/office/officeart/2009/3/layout/PlusandMinus"/>
    <dgm:cxn modelId="{A1C25E0D-2025-CF4D-B49F-E3CC5DC5A3E0}" type="presParOf" srcId="{836D2CD2-796B-2040-976B-8EACF617B75E}" destId="{F994AD6C-B523-174C-9463-8C867CE41998}" srcOrd="3" destOrd="0" presId="urn:microsoft.com/office/officeart/2009/3/layout/PlusandMinus"/>
    <dgm:cxn modelId="{FAB9630F-59F3-0545-9287-1F137F612561}" type="presParOf" srcId="{836D2CD2-796B-2040-976B-8EACF617B75E}" destId="{C8C24F90-C416-8149-A5CB-39AC27E01B07}" srcOrd="4" destOrd="0" presId="urn:microsoft.com/office/officeart/2009/3/layout/PlusandMinus"/>
    <dgm:cxn modelId="{1F95621D-A123-2B48-851D-F310F52CDD39}" type="presParOf" srcId="{836D2CD2-796B-2040-976B-8EACF617B75E}" destId="{F3E888EC-28A9-7C41-9055-45C74CCD0595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227FADA-B063-DA49-8041-655A5B514445}" type="doc">
      <dgm:prSet loTypeId="urn:microsoft.com/office/officeart/2005/8/layout/hProcess7" loCatId="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3C1B2BC0-F0FF-454F-82E3-3452DCE6E9EE}">
      <dgm:prSet phldrT="[Texto]"/>
      <dgm:spPr/>
      <dgm:t>
        <a:bodyPr/>
        <a:lstStyle/>
        <a:p>
          <a:r>
            <a:rPr lang="es-ES" dirty="0" smtClean="0"/>
            <a:t>.</a:t>
          </a:r>
          <a:endParaRPr lang="es-ES" dirty="0"/>
        </a:p>
      </dgm:t>
    </dgm:pt>
    <dgm:pt modelId="{A0065028-B1D1-F749-AAF8-D1E1B63A46D3}" type="parTrans" cxnId="{D8F87E4A-8F77-AE44-9EA6-909806E8AC97}">
      <dgm:prSet/>
      <dgm:spPr/>
      <dgm:t>
        <a:bodyPr/>
        <a:lstStyle/>
        <a:p>
          <a:endParaRPr lang="es-ES"/>
        </a:p>
      </dgm:t>
    </dgm:pt>
    <dgm:pt modelId="{5ED30C03-E1C2-E845-B6EB-CCBEEF8CA5CE}" type="sibTrans" cxnId="{D8F87E4A-8F77-AE44-9EA6-909806E8AC97}">
      <dgm:prSet/>
      <dgm:spPr/>
      <dgm:t>
        <a:bodyPr/>
        <a:lstStyle/>
        <a:p>
          <a:endParaRPr lang="es-ES"/>
        </a:p>
      </dgm:t>
    </dgm:pt>
    <dgm:pt modelId="{4D30357E-E294-7D4E-8885-B488080D3F6D}">
      <dgm:prSet phldrT="[Texto]"/>
      <dgm:spPr/>
      <dgm:t>
        <a:bodyPr/>
        <a:lstStyle/>
        <a:p>
          <a:r>
            <a:rPr lang="es-ES" dirty="0" smtClean="0"/>
            <a:t>Género</a:t>
          </a:r>
          <a:endParaRPr lang="es-ES" dirty="0"/>
        </a:p>
      </dgm:t>
    </dgm:pt>
    <dgm:pt modelId="{494CD793-560C-EE4D-86C5-6E0E94D55548}" type="parTrans" cxnId="{18D410DB-459A-804F-9271-0341618B0DB5}">
      <dgm:prSet/>
      <dgm:spPr/>
      <dgm:t>
        <a:bodyPr/>
        <a:lstStyle/>
        <a:p>
          <a:endParaRPr lang="es-ES"/>
        </a:p>
      </dgm:t>
    </dgm:pt>
    <dgm:pt modelId="{44EA15B9-F92E-184B-82E5-4F9833059AD1}" type="sibTrans" cxnId="{18D410DB-459A-804F-9271-0341618B0DB5}">
      <dgm:prSet/>
      <dgm:spPr/>
      <dgm:t>
        <a:bodyPr/>
        <a:lstStyle/>
        <a:p>
          <a:endParaRPr lang="es-ES"/>
        </a:p>
      </dgm:t>
    </dgm:pt>
    <dgm:pt modelId="{AF2C0D0A-3EF8-274A-9867-5C96CE1DAFD4}">
      <dgm:prSet phldrT="[Texto]"/>
      <dgm:spPr/>
      <dgm:t>
        <a:bodyPr/>
        <a:lstStyle/>
        <a:p>
          <a:r>
            <a:rPr lang="es-ES" dirty="0" smtClean="0"/>
            <a:t>.</a:t>
          </a:r>
          <a:endParaRPr lang="es-ES" dirty="0"/>
        </a:p>
      </dgm:t>
    </dgm:pt>
    <dgm:pt modelId="{C3480EF1-5D85-3948-AAD9-279AAE5E6E49}" type="parTrans" cxnId="{D811381A-55FF-B64B-8E8C-EF7D09373080}">
      <dgm:prSet/>
      <dgm:spPr/>
      <dgm:t>
        <a:bodyPr/>
        <a:lstStyle/>
        <a:p>
          <a:endParaRPr lang="es-ES"/>
        </a:p>
      </dgm:t>
    </dgm:pt>
    <dgm:pt modelId="{042E3628-6C8B-AA45-813D-1AD6E51F30E0}" type="sibTrans" cxnId="{D811381A-55FF-B64B-8E8C-EF7D09373080}">
      <dgm:prSet/>
      <dgm:spPr/>
      <dgm:t>
        <a:bodyPr/>
        <a:lstStyle/>
        <a:p>
          <a:endParaRPr lang="es-ES"/>
        </a:p>
      </dgm:t>
    </dgm:pt>
    <dgm:pt modelId="{36B7049F-0643-DE4D-9C77-9855F2EAF267}">
      <dgm:prSet phldrT="[Texto]"/>
      <dgm:spPr/>
      <dgm:t>
        <a:bodyPr/>
        <a:lstStyle/>
        <a:p>
          <a:pPr algn="ctr"/>
          <a:r>
            <a:rPr lang="es-ES" dirty="0" smtClean="0"/>
            <a:t>Trabajo</a:t>
          </a:r>
        </a:p>
        <a:p>
          <a:pPr algn="ctr"/>
          <a:r>
            <a:rPr lang="es-ES" dirty="0" smtClean="0"/>
            <a:t>Vs diversión</a:t>
          </a:r>
          <a:endParaRPr lang="es-ES" dirty="0"/>
        </a:p>
      </dgm:t>
    </dgm:pt>
    <dgm:pt modelId="{1F7ED3A4-0B85-304E-8ED1-AF9EC7047E9C}" type="parTrans" cxnId="{B4B5C3F7-06DE-3344-93CC-63B89999EE68}">
      <dgm:prSet/>
      <dgm:spPr/>
      <dgm:t>
        <a:bodyPr/>
        <a:lstStyle/>
        <a:p>
          <a:endParaRPr lang="es-ES"/>
        </a:p>
      </dgm:t>
    </dgm:pt>
    <dgm:pt modelId="{4F9439AD-F7E6-9043-8E36-550930D23FF4}" type="sibTrans" cxnId="{B4B5C3F7-06DE-3344-93CC-63B89999EE68}">
      <dgm:prSet/>
      <dgm:spPr/>
      <dgm:t>
        <a:bodyPr/>
        <a:lstStyle/>
        <a:p>
          <a:endParaRPr lang="es-ES"/>
        </a:p>
      </dgm:t>
    </dgm:pt>
    <dgm:pt modelId="{9FECCFA4-65A3-7548-9830-DF33D5544957}" type="pres">
      <dgm:prSet presAssocID="{6227FADA-B063-DA49-8041-655A5B5144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7B5CC9-6533-854F-A3D5-67AAB8F5E232}" type="pres">
      <dgm:prSet presAssocID="{3C1B2BC0-F0FF-454F-82E3-3452DCE6E9EE}" presName="compositeNode" presStyleCnt="0">
        <dgm:presLayoutVars>
          <dgm:bulletEnabled val="1"/>
        </dgm:presLayoutVars>
      </dgm:prSet>
      <dgm:spPr/>
    </dgm:pt>
    <dgm:pt modelId="{01F1400C-5ACB-714C-B2A7-3A1A1008B7F0}" type="pres">
      <dgm:prSet presAssocID="{3C1B2BC0-F0FF-454F-82E3-3452DCE6E9EE}" presName="bgRect" presStyleLbl="node1" presStyleIdx="0" presStyleCnt="2"/>
      <dgm:spPr/>
      <dgm:t>
        <a:bodyPr/>
        <a:lstStyle/>
        <a:p>
          <a:endParaRPr lang="es-ES"/>
        </a:p>
      </dgm:t>
    </dgm:pt>
    <dgm:pt modelId="{9E86DED1-EDB9-1544-95EB-9F03499E8207}" type="pres">
      <dgm:prSet presAssocID="{3C1B2BC0-F0FF-454F-82E3-3452DCE6E9EE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856666-9504-6C46-9178-8EAE3A66B2F6}" type="pres">
      <dgm:prSet presAssocID="{3C1B2BC0-F0FF-454F-82E3-3452DCE6E9EE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7237E6-1FA6-934E-88BF-5485CCCB89E3}" type="pres">
      <dgm:prSet presAssocID="{5ED30C03-E1C2-E845-B6EB-CCBEEF8CA5CE}" presName="hSp" presStyleCnt="0"/>
      <dgm:spPr/>
    </dgm:pt>
    <dgm:pt modelId="{6BB2E884-19E3-944B-AF62-8F17056C4043}" type="pres">
      <dgm:prSet presAssocID="{5ED30C03-E1C2-E845-B6EB-CCBEEF8CA5CE}" presName="vProcSp" presStyleCnt="0"/>
      <dgm:spPr/>
    </dgm:pt>
    <dgm:pt modelId="{BFD39A51-72BB-5046-820C-4AFEB53F3087}" type="pres">
      <dgm:prSet presAssocID="{5ED30C03-E1C2-E845-B6EB-CCBEEF8CA5CE}" presName="vSp1" presStyleCnt="0"/>
      <dgm:spPr/>
    </dgm:pt>
    <dgm:pt modelId="{22DE4DAD-8A8D-7248-B4CF-CBEBE79F40F6}" type="pres">
      <dgm:prSet presAssocID="{5ED30C03-E1C2-E845-B6EB-CCBEEF8CA5CE}" presName="simulatedConn" presStyleLbl="solidFgAcc1" presStyleIdx="0" presStyleCnt="1"/>
      <dgm:spPr/>
    </dgm:pt>
    <dgm:pt modelId="{2087B6A7-99F8-0D46-BF3D-144FE492913F}" type="pres">
      <dgm:prSet presAssocID="{5ED30C03-E1C2-E845-B6EB-CCBEEF8CA5CE}" presName="vSp2" presStyleCnt="0"/>
      <dgm:spPr/>
    </dgm:pt>
    <dgm:pt modelId="{3A75EC38-B678-5D42-910D-46B84115AF4F}" type="pres">
      <dgm:prSet presAssocID="{5ED30C03-E1C2-E845-B6EB-CCBEEF8CA5CE}" presName="sibTrans" presStyleCnt="0"/>
      <dgm:spPr/>
    </dgm:pt>
    <dgm:pt modelId="{AE8634D2-CACE-324A-9AF0-7B7D168DC571}" type="pres">
      <dgm:prSet presAssocID="{AF2C0D0A-3EF8-274A-9867-5C96CE1DAFD4}" presName="compositeNode" presStyleCnt="0">
        <dgm:presLayoutVars>
          <dgm:bulletEnabled val="1"/>
        </dgm:presLayoutVars>
      </dgm:prSet>
      <dgm:spPr/>
    </dgm:pt>
    <dgm:pt modelId="{726AE67E-05D3-5E40-A7C1-46F81D55F7B7}" type="pres">
      <dgm:prSet presAssocID="{AF2C0D0A-3EF8-274A-9867-5C96CE1DAFD4}" presName="bgRect" presStyleLbl="node1" presStyleIdx="1" presStyleCnt="2"/>
      <dgm:spPr/>
      <dgm:t>
        <a:bodyPr/>
        <a:lstStyle/>
        <a:p>
          <a:endParaRPr lang="es-ES"/>
        </a:p>
      </dgm:t>
    </dgm:pt>
    <dgm:pt modelId="{D1CFAA35-83F3-1C4A-9252-FC8C22BF7D0E}" type="pres">
      <dgm:prSet presAssocID="{AF2C0D0A-3EF8-274A-9867-5C96CE1DAFD4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D9D3AB-D92F-844F-89ED-D38E3D474B70}" type="pres">
      <dgm:prSet presAssocID="{AF2C0D0A-3EF8-274A-9867-5C96CE1DAFD4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4B5C3F7-06DE-3344-93CC-63B89999EE68}" srcId="{AF2C0D0A-3EF8-274A-9867-5C96CE1DAFD4}" destId="{36B7049F-0643-DE4D-9C77-9855F2EAF267}" srcOrd="0" destOrd="0" parTransId="{1F7ED3A4-0B85-304E-8ED1-AF9EC7047E9C}" sibTransId="{4F9439AD-F7E6-9043-8E36-550930D23FF4}"/>
    <dgm:cxn modelId="{3CAEC2E4-5DE5-2447-9BB1-7A0930979B2A}" type="presOf" srcId="{3C1B2BC0-F0FF-454F-82E3-3452DCE6E9EE}" destId="{01F1400C-5ACB-714C-B2A7-3A1A1008B7F0}" srcOrd="0" destOrd="0" presId="urn:microsoft.com/office/officeart/2005/8/layout/hProcess7"/>
    <dgm:cxn modelId="{59D8681C-6F28-D946-AA64-C41480AFBF17}" type="presOf" srcId="{4D30357E-E294-7D4E-8885-B488080D3F6D}" destId="{BE856666-9504-6C46-9178-8EAE3A66B2F6}" srcOrd="0" destOrd="0" presId="urn:microsoft.com/office/officeart/2005/8/layout/hProcess7"/>
    <dgm:cxn modelId="{D811381A-55FF-B64B-8E8C-EF7D09373080}" srcId="{6227FADA-B063-DA49-8041-655A5B514445}" destId="{AF2C0D0A-3EF8-274A-9867-5C96CE1DAFD4}" srcOrd="1" destOrd="0" parTransId="{C3480EF1-5D85-3948-AAD9-279AAE5E6E49}" sibTransId="{042E3628-6C8B-AA45-813D-1AD6E51F30E0}"/>
    <dgm:cxn modelId="{6E7A8D85-A270-B445-834B-2EA8811B30D4}" type="presOf" srcId="{AF2C0D0A-3EF8-274A-9867-5C96CE1DAFD4}" destId="{D1CFAA35-83F3-1C4A-9252-FC8C22BF7D0E}" srcOrd="1" destOrd="0" presId="urn:microsoft.com/office/officeart/2005/8/layout/hProcess7"/>
    <dgm:cxn modelId="{1339CB2F-197E-F94C-89D6-E23F10DB74CB}" type="presOf" srcId="{36B7049F-0643-DE4D-9C77-9855F2EAF267}" destId="{FBD9D3AB-D92F-844F-89ED-D38E3D474B70}" srcOrd="0" destOrd="0" presId="urn:microsoft.com/office/officeart/2005/8/layout/hProcess7"/>
    <dgm:cxn modelId="{9AD41131-ADBC-3040-A654-129C9BBF0C8E}" type="presOf" srcId="{3C1B2BC0-F0FF-454F-82E3-3452DCE6E9EE}" destId="{9E86DED1-EDB9-1544-95EB-9F03499E8207}" srcOrd="1" destOrd="0" presId="urn:microsoft.com/office/officeart/2005/8/layout/hProcess7"/>
    <dgm:cxn modelId="{8AC17D85-CB07-5E49-B92D-AC6CB66CDF26}" type="presOf" srcId="{AF2C0D0A-3EF8-274A-9867-5C96CE1DAFD4}" destId="{726AE67E-05D3-5E40-A7C1-46F81D55F7B7}" srcOrd="0" destOrd="0" presId="urn:microsoft.com/office/officeart/2005/8/layout/hProcess7"/>
    <dgm:cxn modelId="{18D410DB-459A-804F-9271-0341618B0DB5}" srcId="{3C1B2BC0-F0FF-454F-82E3-3452DCE6E9EE}" destId="{4D30357E-E294-7D4E-8885-B488080D3F6D}" srcOrd="0" destOrd="0" parTransId="{494CD793-560C-EE4D-86C5-6E0E94D55548}" sibTransId="{44EA15B9-F92E-184B-82E5-4F9833059AD1}"/>
    <dgm:cxn modelId="{D8F87E4A-8F77-AE44-9EA6-909806E8AC97}" srcId="{6227FADA-B063-DA49-8041-655A5B514445}" destId="{3C1B2BC0-F0FF-454F-82E3-3452DCE6E9EE}" srcOrd="0" destOrd="0" parTransId="{A0065028-B1D1-F749-AAF8-D1E1B63A46D3}" sibTransId="{5ED30C03-E1C2-E845-B6EB-CCBEEF8CA5CE}"/>
    <dgm:cxn modelId="{987BD8F3-51FE-354C-B4D9-3163A758490A}" type="presOf" srcId="{6227FADA-B063-DA49-8041-655A5B514445}" destId="{9FECCFA4-65A3-7548-9830-DF33D5544957}" srcOrd="0" destOrd="0" presId="urn:microsoft.com/office/officeart/2005/8/layout/hProcess7"/>
    <dgm:cxn modelId="{4DE8B35E-6491-EC4C-BA31-F875278ED9C5}" type="presParOf" srcId="{9FECCFA4-65A3-7548-9830-DF33D5544957}" destId="{A27B5CC9-6533-854F-A3D5-67AAB8F5E232}" srcOrd="0" destOrd="0" presId="urn:microsoft.com/office/officeart/2005/8/layout/hProcess7"/>
    <dgm:cxn modelId="{C98B84F4-D95F-374B-974F-1598571E690B}" type="presParOf" srcId="{A27B5CC9-6533-854F-A3D5-67AAB8F5E232}" destId="{01F1400C-5ACB-714C-B2A7-3A1A1008B7F0}" srcOrd="0" destOrd="0" presId="urn:microsoft.com/office/officeart/2005/8/layout/hProcess7"/>
    <dgm:cxn modelId="{F0F97C3B-32B6-294B-AC6D-4D9975B88181}" type="presParOf" srcId="{A27B5CC9-6533-854F-A3D5-67AAB8F5E232}" destId="{9E86DED1-EDB9-1544-95EB-9F03499E8207}" srcOrd="1" destOrd="0" presId="urn:microsoft.com/office/officeart/2005/8/layout/hProcess7"/>
    <dgm:cxn modelId="{41929621-8641-104F-8AD3-9E0EE08DEB17}" type="presParOf" srcId="{A27B5CC9-6533-854F-A3D5-67AAB8F5E232}" destId="{BE856666-9504-6C46-9178-8EAE3A66B2F6}" srcOrd="2" destOrd="0" presId="urn:microsoft.com/office/officeart/2005/8/layout/hProcess7"/>
    <dgm:cxn modelId="{D569365E-1F1D-DC41-9A5D-F7B26598E56A}" type="presParOf" srcId="{9FECCFA4-65A3-7548-9830-DF33D5544957}" destId="{C77237E6-1FA6-934E-88BF-5485CCCB89E3}" srcOrd="1" destOrd="0" presId="urn:microsoft.com/office/officeart/2005/8/layout/hProcess7"/>
    <dgm:cxn modelId="{FFA8D69E-CF3C-C54A-AB39-51A1C34EA92C}" type="presParOf" srcId="{9FECCFA4-65A3-7548-9830-DF33D5544957}" destId="{6BB2E884-19E3-944B-AF62-8F17056C4043}" srcOrd="2" destOrd="0" presId="urn:microsoft.com/office/officeart/2005/8/layout/hProcess7"/>
    <dgm:cxn modelId="{6C48903C-CC49-E948-B1B7-598FFF228F91}" type="presParOf" srcId="{6BB2E884-19E3-944B-AF62-8F17056C4043}" destId="{BFD39A51-72BB-5046-820C-4AFEB53F3087}" srcOrd="0" destOrd="0" presId="urn:microsoft.com/office/officeart/2005/8/layout/hProcess7"/>
    <dgm:cxn modelId="{9F97FCC6-1C8A-6048-A96B-8008E64213D0}" type="presParOf" srcId="{6BB2E884-19E3-944B-AF62-8F17056C4043}" destId="{22DE4DAD-8A8D-7248-B4CF-CBEBE79F40F6}" srcOrd="1" destOrd="0" presId="urn:microsoft.com/office/officeart/2005/8/layout/hProcess7"/>
    <dgm:cxn modelId="{01ED03A6-FE48-3445-91BE-7ADDD19B4746}" type="presParOf" srcId="{6BB2E884-19E3-944B-AF62-8F17056C4043}" destId="{2087B6A7-99F8-0D46-BF3D-144FE492913F}" srcOrd="2" destOrd="0" presId="urn:microsoft.com/office/officeart/2005/8/layout/hProcess7"/>
    <dgm:cxn modelId="{8A074D17-02AE-E44E-87DE-3E6A44ABBE3B}" type="presParOf" srcId="{9FECCFA4-65A3-7548-9830-DF33D5544957}" destId="{3A75EC38-B678-5D42-910D-46B84115AF4F}" srcOrd="3" destOrd="0" presId="urn:microsoft.com/office/officeart/2005/8/layout/hProcess7"/>
    <dgm:cxn modelId="{AE8085BC-9A15-3E4D-BD76-6645DBF1B9C0}" type="presParOf" srcId="{9FECCFA4-65A3-7548-9830-DF33D5544957}" destId="{AE8634D2-CACE-324A-9AF0-7B7D168DC571}" srcOrd="4" destOrd="0" presId="urn:microsoft.com/office/officeart/2005/8/layout/hProcess7"/>
    <dgm:cxn modelId="{45F368F3-4DC0-DC45-9F4E-DA94EBE95C5A}" type="presParOf" srcId="{AE8634D2-CACE-324A-9AF0-7B7D168DC571}" destId="{726AE67E-05D3-5E40-A7C1-46F81D55F7B7}" srcOrd="0" destOrd="0" presId="urn:microsoft.com/office/officeart/2005/8/layout/hProcess7"/>
    <dgm:cxn modelId="{3D2A07F8-6771-854E-BBC9-EEDDD47630FA}" type="presParOf" srcId="{AE8634D2-CACE-324A-9AF0-7B7D168DC571}" destId="{D1CFAA35-83F3-1C4A-9252-FC8C22BF7D0E}" srcOrd="1" destOrd="0" presId="urn:microsoft.com/office/officeart/2005/8/layout/hProcess7"/>
    <dgm:cxn modelId="{C7EC2EBF-DF2F-704D-9F6F-98EACFBD730B}" type="presParOf" srcId="{AE8634D2-CACE-324A-9AF0-7B7D168DC571}" destId="{FBD9D3AB-D92F-844F-89ED-D38E3D474B70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9E8B61-55A1-5B40-8878-6EACCC2FFF09}" type="doc">
      <dgm:prSet loTypeId="urn:microsoft.com/office/officeart/2005/8/layout/StepDownProcess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FE35647-D83C-9D4E-AACF-30D5172A396E}">
      <dgm:prSet phldrT="[Texto]"/>
      <dgm:spPr/>
      <dgm:t>
        <a:bodyPr/>
        <a:lstStyle/>
        <a:p>
          <a:r>
            <a:rPr lang="es-ES" dirty="0" smtClean="0"/>
            <a:t>Clase alta</a:t>
          </a:r>
          <a:endParaRPr lang="es-ES" dirty="0"/>
        </a:p>
      </dgm:t>
    </dgm:pt>
    <dgm:pt modelId="{55715681-018B-3044-99A9-886566116805}" type="parTrans" cxnId="{E512AE5B-11A2-B14D-808B-6F0F874BDA86}">
      <dgm:prSet/>
      <dgm:spPr/>
      <dgm:t>
        <a:bodyPr/>
        <a:lstStyle/>
        <a:p>
          <a:endParaRPr lang="es-ES"/>
        </a:p>
      </dgm:t>
    </dgm:pt>
    <dgm:pt modelId="{63224D24-95B3-B146-B0C2-5240B146E32F}" type="sibTrans" cxnId="{E512AE5B-11A2-B14D-808B-6F0F874BDA86}">
      <dgm:prSet/>
      <dgm:spPr/>
      <dgm:t>
        <a:bodyPr/>
        <a:lstStyle/>
        <a:p>
          <a:endParaRPr lang="es-ES"/>
        </a:p>
      </dgm:t>
    </dgm:pt>
    <dgm:pt modelId="{F0A247D3-7B01-3A49-A6FD-AFE51F1074DA}">
      <dgm:prSet phldrT="[Texto]"/>
      <dgm:spPr/>
      <dgm:t>
        <a:bodyPr/>
        <a:lstStyle/>
        <a:p>
          <a:r>
            <a:rPr lang="es-ES" dirty="0" smtClean="0"/>
            <a:t>Menos</a:t>
          </a:r>
          <a:r>
            <a:rPr lang="es-ES" baseline="0" dirty="0" smtClean="0"/>
            <a:t> cosas. </a:t>
          </a:r>
          <a:endParaRPr lang="es-ES" dirty="0"/>
        </a:p>
      </dgm:t>
    </dgm:pt>
    <dgm:pt modelId="{734C9BBB-CEDC-C84E-A54B-CAA7112B81B9}" type="parTrans" cxnId="{4D9C2C90-6C01-6F4A-A42B-FB0143C89AC1}">
      <dgm:prSet/>
      <dgm:spPr/>
      <dgm:t>
        <a:bodyPr/>
        <a:lstStyle/>
        <a:p>
          <a:endParaRPr lang="es-ES"/>
        </a:p>
      </dgm:t>
    </dgm:pt>
    <dgm:pt modelId="{A3E7E091-B438-F54D-A8DF-A5374895DD5D}" type="sibTrans" cxnId="{4D9C2C90-6C01-6F4A-A42B-FB0143C89AC1}">
      <dgm:prSet/>
      <dgm:spPr/>
      <dgm:t>
        <a:bodyPr/>
        <a:lstStyle/>
        <a:p>
          <a:endParaRPr lang="es-ES"/>
        </a:p>
      </dgm:t>
    </dgm:pt>
    <dgm:pt modelId="{E7DC0C4D-644A-C64E-8D2E-D4BC4A95D2AE}">
      <dgm:prSet phldrT="[Texto]"/>
      <dgm:spPr/>
      <dgm:t>
        <a:bodyPr/>
        <a:lstStyle/>
        <a:p>
          <a:r>
            <a:rPr lang="es-ES" dirty="0" smtClean="0"/>
            <a:t>Clase media</a:t>
          </a:r>
          <a:endParaRPr lang="es-ES" dirty="0"/>
        </a:p>
      </dgm:t>
    </dgm:pt>
    <dgm:pt modelId="{ADB61407-D5A8-244D-AC11-AF90F3213A5D}" type="parTrans" cxnId="{D0BE9AE0-BC82-9B43-B37C-41694175D1D9}">
      <dgm:prSet/>
      <dgm:spPr/>
      <dgm:t>
        <a:bodyPr/>
        <a:lstStyle/>
        <a:p>
          <a:endParaRPr lang="es-ES"/>
        </a:p>
      </dgm:t>
    </dgm:pt>
    <dgm:pt modelId="{DF87F246-431F-954F-8BFF-FE35A1BC69ED}" type="sibTrans" cxnId="{D0BE9AE0-BC82-9B43-B37C-41694175D1D9}">
      <dgm:prSet/>
      <dgm:spPr/>
      <dgm:t>
        <a:bodyPr/>
        <a:lstStyle/>
        <a:p>
          <a:endParaRPr lang="es-ES"/>
        </a:p>
      </dgm:t>
    </dgm:pt>
    <dgm:pt modelId="{8E2996DC-0066-AC4D-86BA-B24FC3D2FEFA}">
      <dgm:prSet phldrT="[Texto]"/>
      <dgm:spPr/>
      <dgm:t>
        <a:bodyPr/>
        <a:lstStyle/>
        <a:p>
          <a:r>
            <a:rPr lang="es-ES" dirty="0" smtClean="0"/>
            <a:t>Límites más estructurados pero no son exclusivas.</a:t>
          </a:r>
          <a:br>
            <a:rPr lang="es-ES" dirty="0" smtClean="0"/>
          </a:br>
          <a:r>
            <a:rPr lang="es-ES" dirty="0" smtClean="0"/>
            <a:t>Diferentes para todos</a:t>
          </a:r>
          <a:endParaRPr lang="es-ES" dirty="0"/>
        </a:p>
      </dgm:t>
    </dgm:pt>
    <dgm:pt modelId="{562A9A6C-4D74-5448-B88D-B7B8E014298E}" type="parTrans" cxnId="{695F86BD-BBAD-BE40-9252-727ED177EBB5}">
      <dgm:prSet/>
      <dgm:spPr/>
      <dgm:t>
        <a:bodyPr/>
        <a:lstStyle/>
        <a:p>
          <a:endParaRPr lang="es-ES"/>
        </a:p>
      </dgm:t>
    </dgm:pt>
    <dgm:pt modelId="{598B3D55-02DF-CA43-A562-E2EC338C9656}" type="sibTrans" cxnId="{695F86BD-BBAD-BE40-9252-727ED177EBB5}">
      <dgm:prSet/>
      <dgm:spPr/>
      <dgm:t>
        <a:bodyPr/>
        <a:lstStyle/>
        <a:p>
          <a:endParaRPr lang="es-ES"/>
        </a:p>
      </dgm:t>
    </dgm:pt>
    <dgm:pt modelId="{25173193-98BA-A242-A457-24547B50D251}">
      <dgm:prSet phldrT="[Texto]"/>
      <dgm:spPr/>
      <dgm:t>
        <a:bodyPr/>
        <a:lstStyle/>
        <a:p>
          <a:r>
            <a:rPr lang="es-ES" dirty="0" smtClean="0"/>
            <a:t>Democráticas</a:t>
          </a:r>
          <a:endParaRPr lang="es-ES" dirty="0"/>
        </a:p>
      </dgm:t>
    </dgm:pt>
    <dgm:pt modelId="{69B77997-5632-364A-9E6F-FA4AC3D2C1E7}" type="parTrans" cxnId="{08128ECA-F4E8-8C40-AB79-C3E37608F938}">
      <dgm:prSet/>
      <dgm:spPr/>
      <dgm:t>
        <a:bodyPr/>
        <a:lstStyle/>
        <a:p>
          <a:endParaRPr lang="es-ES"/>
        </a:p>
      </dgm:t>
    </dgm:pt>
    <dgm:pt modelId="{C9A15B8E-B760-6F47-98AC-E48A8726811F}" type="sibTrans" cxnId="{08128ECA-F4E8-8C40-AB79-C3E37608F938}">
      <dgm:prSet/>
      <dgm:spPr/>
      <dgm:t>
        <a:bodyPr/>
        <a:lstStyle/>
        <a:p>
          <a:endParaRPr lang="es-ES"/>
        </a:p>
      </dgm:t>
    </dgm:pt>
    <dgm:pt modelId="{65DD5A3A-FD86-5D4B-86C7-C20ED14EE37B}">
      <dgm:prSet phldrT="[Texto]"/>
      <dgm:spPr/>
      <dgm:t>
        <a:bodyPr/>
        <a:lstStyle/>
        <a:p>
          <a:r>
            <a:rPr lang="es-ES" dirty="0" smtClean="0"/>
            <a:t>Se rompen los límites, no tienen identidad propia.</a:t>
          </a:r>
          <a:endParaRPr lang="es-ES" dirty="0"/>
        </a:p>
      </dgm:t>
    </dgm:pt>
    <dgm:pt modelId="{4BEB6D16-9C0D-BD4B-B609-33AEFBC7F93D}" type="parTrans" cxnId="{40DA3DAC-91D6-BE47-A89B-1F781F6896A4}">
      <dgm:prSet/>
      <dgm:spPr/>
      <dgm:t>
        <a:bodyPr/>
        <a:lstStyle/>
        <a:p>
          <a:endParaRPr lang="es-ES"/>
        </a:p>
      </dgm:t>
    </dgm:pt>
    <dgm:pt modelId="{665FA2E5-3CA8-DA43-B02F-8DE998D04588}" type="sibTrans" cxnId="{40DA3DAC-91D6-BE47-A89B-1F781F6896A4}">
      <dgm:prSet/>
      <dgm:spPr/>
      <dgm:t>
        <a:bodyPr/>
        <a:lstStyle/>
        <a:p>
          <a:endParaRPr lang="es-ES"/>
        </a:p>
      </dgm:t>
    </dgm:pt>
    <dgm:pt modelId="{C5378D39-EDE1-2A46-B7EE-11BC2AB9FBAB}">
      <dgm:prSet phldrT="[Texto]"/>
      <dgm:spPr/>
      <dgm:t>
        <a:bodyPr/>
        <a:lstStyle/>
        <a:p>
          <a:r>
            <a:rPr lang="es-ES" dirty="0" smtClean="0"/>
            <a:t>Menos visibilidad</a:t>
          </a:r>
          <a:endParaRPr lang="es-ES" dirty="0"/>
        </a:p>
      </dgm:t>
    </dgm:pt>
    <dgm:pt modelId="{1A084159-AED1-8C47-95D4-365AB0B2268D}" type="parTrans" cxnId="{49E8CB6E-A937-2640-A9F9-8E46196665F8}">
      <dgm:prSet/>
      <dgm:spPr/>
      <dgm:t>
        <a:bodyPr/>
        <a:lstStyle/>
        <a:p>
          <a:endParaRPr lang="es-ES"/>
        </a:p>
      </dgm:t>
    </dgm:pt>
    <dgm:pt modelId="{59F1BCDF-7738-6845-B023-EE633F8DFBC7}" type="sibTrans" cxnId="{49E8CB6E-A937-2640-A9F9-8E46196665F8}">
      <dgm:prSet/>
      <dgm:spPr/>
      <dgm:t>
        <a:bodyPr/>
        <a:lstStyle/>
        <a:p>
          <a:endParaRPr lang="es-ES"/>
        </a:p>
      </dgm:t>
    </dgm:pt>
    <dgm:pt modelId="{A8D6EA09-5E66-914C-99FE-6FF667D77D13}" type="pres">
      <dgm:prSet presAssocID="{BA9E8B61-55A1-5B40-8878-6EACCC2FFF0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5B5D63F-6BB6-0440-B39A-2FFEFB534C6D}" type="pres">
      <dgm:prSet presAssocID="{9FE35647-D83C-9D4E-AACF-30D5172A396E}" presName="composite" presStyleCnt="0"/>
      <dgm:spPr/>
    </dgm:pt>
    <dgm:pt modelId="{6CE2F525-4EEE-7244-ADF7-88FB01D3FCFD}" type="pres">
      <dgm:prSet presAssocID="{9FE35647-D83C-9D4E-AACF-30D5172A396E}" presName="bentUpArrow1" presStyleLbl="alignImgPlace1" presStyleIdx="0" presStyleCnt="2"/>
      <dgm:spPr/>
    </dgm:pt>
    <dgm:pt modelId="{AB286DA9-A0DA-D244-983A-F6A5AF738D24}" type="pres">
      <dgm:prSet presAssocID="{9FE35647-D83C-9D4E-AACF-30D5172A396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AF584B-18BD-3B41-97A9-92BC365D6775}" type="pres">
      <dgm:prSet presAssocID="{9FE35647-D83C-9D4E-AACF-30D5172A396E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90D92E-0CDF-D848-B555-28EAB251E5D0}" type="pres">
      <dgm:prSet presAssocID="{63224D24-95B3-B146-B0C2-5240B146E32F}" presName="sibTrans" presStyleCnt="0"/>
      <dgm:spPr/>
    </dgm:pt>
    <dgm:pt modelId="{F796E136-8896-B54C-9335-9FF545523020}" type="pres">
      <dgm:prSet presAssocID="{E7DC0C4D-644A-C64E-8D2E-D4BC4A95D2AE}" presName="composite" presStyleCnt="0"/>
      <dgm:spPr/>
    </dgm:pt>
    <dgm:pt modelId="{111D7A8F-436F-D44B-80C4-CAC66C273A0B}" type="pres">
      <dgm:prSet presAssocID="{E7DC0C4D-644A-C64E-8D2E-D4BC4A95D2AE}" presName="bentUpArrow1" presStyleLbl="alignImgPlace1" presStyleIdx="1" presStyleCnt="2"/>
      <dgm:spPr/>
    </dgm:pt>
    <dgm:pt modelId="{55DA433E-A733-C648-951E-5FDC7CEBCFF9}" type="pres">
      <dgm:prSet presAssocID="{E7DC0C4D-644A-C64E-8D2E-D4BC4A95D2AE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10FE55-7872-414C-BCDC-00A459A5DB99}" type="pres">
      <dgm:prSet presAssocID="{E7DC0C4D-644A-C64E-8D2E-D4BC4A95D2AE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E8A631-8596-6940-929C-D8FC5118A229}" type="pres">
      <dgm:prSet presAssocID="{DF87F246-431F-954F-8BFF-FE35A1BC69ED}" presName="sibTrans" presStyleCnt="0"/>
      <dgm:spPr/>
    </dgm:pt>
    <dgm:pt modelId="{733659A5-83B3-C349-9F8C-55A5E08D149A}" type="pres">
      <dgm:prSet presAssocID="{25173193-98BA-A242-A457-24547B50D251}" presName="composite" presStyleCnt="0"/>
      <dgm:spPr/>
    </dgm:pt>
    <dgm:pt modelId="{261BCF2C-3E82-6341-AE43-B26BE0BDCFA0}" type="pres">
      <dgm:prSet presAssocID="{25173193-98BA-A242-A457-24547B50D251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4FAFB6-A353-4544-8D48-A8B9F0128C03}" type="pres">
      <dgm:prSet presAssocID="{25173193-98BA-A242-A457-24547B50D251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09C2756-6AA3-0140-BB80-67D2E8F71400}" type="presOf" srcId="{F0A247D3-7B01-3A49-A6FD-AFE51F1074DA}" destId="{AFAF584B-18BD-3B41-97A9-92BC365D6775}" srcOrd="0" destOrd="0" presId="urn:microsoft.com/office/officeart/2005/8/layout/StepDownProcess"/>
    <dgm:cxn modelId="{D0BE9AE0-BC82-9B43-B37C-41694175D1D9}" srcId="{BA9E8B61-55A1-5B40-8878-6EACCC2FFF09}" destId="{E7DC0C4D-644A-C64E-8D2E-D4BC4A95D2AE}" srcOrd="1" destOrd="0" parTransId="{ADB61407-D5A8-244D-AC11-AF90F3213A5D}" sibTransId="{DF87F246-431F-954F-8BFF-FE35A1BC69ED}"/>
    <dgm:cxn modelId="{E512AE5B-11A2-B14D-808B-6F0F874BDA86}" srcId="{BA9E8B61-55A1-5B40-8878-6EACCC2FFF09}" destId="{9FE35647-D83C-9D4E-AACF-30D5172A396E}" srcOrd="0" destOrd="0" parTransId="{55715681-018B-3044-99A9-886566116805}" sibTransId="{63224D24-95B3-B146-B0C2-5240B146E32F}"/>
    <dgm:cxn modelId="{49E8CB6E-A937-2640-A9F9-8E46196665F8}" srcId="{9FE35647-D83C-9D4E-AACF-30D5172A396E}" destId="{C5378D39-EDE1-2A46-B7EE-11BC2AB9FBAB}" srcOrd="1" destOrd="0" parTransId="{1A084159-AED1-8C47-95D4-365AB0B2268D}" sibTransId="{59F1BCDF-7738-6845-B023-EE633F8DFBC7}"/>
    <dgm:cxn modelId="{3CFB8D6D-61F9-5D46-B9DB-661CB8AF22E9}" type="presOf" srcId="{25173193-98BA-A242-A457-24547B50D251}" destId="{261BCF2C-3E82-6341-AE43-B26BE0BDCFA0}" srcOrd="0" destOrd="0" presId="urn:microsoft.com/office/officeart/2005/8/layout/StepDownProcess"/>
    <dgm:cxn modelId="{556D6DD7-DF3F-CA4A-B448-73A580A88B68}" type="presOf" srcId="{65DD5A3A-FD86-5D4B-86C7-C20ED14EE37B}" destId="{954FAFB6-A353-4544-8D48-A8B9F0128C03}" srcOrd="0" destOrd="0" presId="urn:microsoft.com/office/officeart/2005/8/layout/StepDownProcess"/>
    <dgm:cxn modelId="{7825B4ED-2B9A-8340-AF27-1A88E456F8BA}" type="presOf" srcId="{BA9E8B61-55A1-5B40-8878-6EACCC2FFF09}" destId="{A8D6EA09-5E66-914C-99FE-6FF667D77D13}" srcOrd="0" destOrd="0" presId="urn:microsoft.com/office/officeart/2005/8/layout/StepDownProcess"/>
    <dgm:cxn modelId="{08128ECA-F4E8-8C40-AB79-C3E37608F938}" srcId="{BA9E8B61-55A1-5B40-8878-6EACCC2FFF09}" destId="{25173193-98BA-A242-A457-24547B50D251}" srcOrd="2" destOrd="0" parTransId="{69B77997-5632-364A-9E6F-FA4AC3D2C1E7}" sibTransId="{C9A15B8E-B760-6F47-98AC-E48A8726811F}"/>
    <dgm:cxn modelId="{0288C9EB-1E97-4244-B211-7B8D87B05AA0}" type="presOf" srcId="{9FE35647-D83C-9D4E-AACF-30D5172A396E}" destId="{AB286DA9-A0DA-D244-983A-F6A5AF738D24}" srcOrd="0" destOrd="0" presId="urn:microsoft.com/office/officeart/2005/8/layout/StepDownProcess"/>
    <dgm:cxn modelId="{78352293-AEF9-704A-B371-FF65DB1EEA7C}" type="presOf" srcId="{C5378D39-EDE1-2A46-B7EE-11BC2AB9FBAB}" destId="{AFAF584B-18BD-3B41-97A9-92BC365D6775}" srcOrd="0" destOrd="1" presId="urn:microsoft.com/office/officeart/2005/8/layout/StepDownProcess"/>
    <dgm:cxn modelId="{695F86BD-BBAD-BE40-9252-727ED177EBB5}" srcId="{E7DC0C4D-644A-C64E-8D2E-D4BC4A95D2AE}" destId="{8E2996DC-0066-AC4D-86BA-B24FC3D2FEFA}" srcOrd="0" destOrd="0" parTransId="{562A9A6C-4D74-5448-B88D-B7B8E014298E}" sibTransId="{598B3D55-02DF-CA43-A562-E2EC338C9656}"/>
    <dgm:cxn modelId="{4D9C2C90-6C01-6F4A-A42B-FB0143C89AC1}" srcId="{9FE35647-D83C-9D4E-AACF-30D5172A396E}" destId="{F0A247D3-7B01-3A49-A6FD-AFE51F1074DA}" srcOrd="0" destOrd="0" parTransId="{734C9BBB-CEDC-C84E-A54B-CAA7112B81B9}" sibTransId="{A3E7E091-B438-F54D-A8DF-A5374895DD5D}"/>
    <dgm:cxn modelId="{40DA3DAC-91D6-BE47-A89B-1F781F6896A4}" srcId="{25173193-98BA-A242-A457-24547B50D251}" destId="{65DD5A3A-FD86-5D4B-86C7-C20ED14EE37B}" srcOrd="0" destOrd="0" parTransId="{4BEB6D16-9C0D-BD4B-B609-33AEFBC7F93D}" sibTransId="{665FA2E5-3CA8-DA43-B02F-8DE998D04588}"/>
    <dgm:cxn modelId="{DC533005-F8D0-2D4D-B486-81337D6793F2}" type="presOf" srcId="{E7DC0C4D-644A-C64E-8D2E-D4BC4A95D2AE}" destId="{55DA433E-A733-C648-951E-5FDC7CEBCFF9}" srcOrd="0" destOrd="0" presId="urn:microsoft.com/office/officeart/2005/8/layout/StepDownProcess"/>
    <dgm:cxn modelId="{8B5FBB6A-3048-5A4A-94BF-93B71A6E7DBD}" type="presOf" srcId="{8E2996DC-0066-AC4D-86BA-B24FC3D2FEFA}" destId="{6510FE55-7872-414C-BCDC-00A459A5DB99}" srcOrd="0" destOrd="0" presId="urn:microsoft.com/office/officeart/2005/8/layout/StepDownProcess"/>
    <dgm:cxn modelId="{479BF224-748E-BF47-BF58-AEC4B29EBC2A}" type="presParOf" srcId="{A8D6EA09-5E66-914C-99FE-6FF667D77D13}" destId="{C5B5D63F-6BB6-0440-B39A-2FFEFB534C6D}" srcOrd="0" destOrd="0" presId="urn:microsoft.com/office/officeart/2005/8/layout/StepDownProcess"/>
    <dgm:cxn modelId="{665D7460-85E7-B249-9362-1CD4E1906AD0}" type="presParOf" srcId="{C5B5D63F-6BB6-0440-B39A-2FFEFB534C6D}" destId="{6CE2F525-4EEE-7244-ADF7-88FB01D3FCFD}" srcOrd="0" destOrd="0" presId="urn:microsoft.com/office/officeart/2005/8/layout/StepDownProcess"/>
    <dgm:cxn modelId="{847E3E89-9CFA-AA48-BB59-8EE2F421B4FA}" type="presParOf" srcId="{C5B5D63F-6BB6-0440-B39A-2FFEFB534C6D}" destId="{AB286DA9-A0DA-D244-983A-F6A5AF738D24}" srcOrd="1" destOrd="0" presId="urn:microsoft.com/office/officeart/2005/8/layout/StepDownProcess"/>
    <dgm:cxn modelId="{35DD6B07-5CB7-814C-A405-74538BFFD584}" type="presParOf" srcId="{C5B5D63F-6BB6-0440-B39A-2FFEFB534C6D}" destId="{AFAF584B-18BD-3B41-97A9-92BC365D6775}" srcOrd="2" destOrd="0" presId="urn:microsoft.com/office/officeart/2005/8/layout/StepDownProcess"/>
    <dgm:cxn modelId="{5394E599-DCDB-ED4B-8AF7-0D185276DEA1}" type="presParOf" srcId="{A8D6EA09-5E66-914C-99FE-6FF667D77D13}" destId="{C090D92E-0CDF-D848-B555-28EAB251E5D0}" srcOrd="1" destOrd="0" presId="urn:microsoft.com/office/officeart/2005/8/layout/StepDownProcess"/>
    <dgm:cxn modelId="{9A132930-280C-C34A-9095-F52408E46144}" type="presParOf" srcId="{A8D6EA09-5E66-914C-99FE-6FF667D77D13}" destId="{F796E136-8896-B54C-9335-9FF545523020}" srcOrd="2" destOrd="0" presId="urn:microsoft.com/office/officeart/2005/8/layout/StepDownProcess"/>
    <dgm:cxn modelId="{5EF606BB-C0DA-DC41-9BA2-0B738CC4950F}" type="presParOf" srcId="{F796E136-8896-B54C-9335-9FF545523020}" destId="{111D7A8F-436F-D44B-80C4-CAC66C273A0B}" srcOrd="0" destOrd="0" presId="urn:microsoft.com/office/officeart/2005/8/layout/StepDownProcess"/>
    <dgm:cxn modelId="{5396E4F1-789A-5A4B-A964-EE71BD1F7FE3}" type="presParOf" srcId="{F796E136-8896-B54C-9335-9FF545523020}" destId="{55DA433E-A733-C648-951E-5FDC7CEBCFF9}" srcOrd="1" destOrd="0" presId="urn:microsoft.com/office/officeart/2005/8/layout/StepDownProcess"/>
    <dgm:cxn modelId="{CCC883F8-1420-C145-9B0D-84E082B72DE3}" type="presParOf" srcId="{F796E136-8896-B54C-9335-9FF545523020}" destId="{6510FE55-7872-414C-BCDC-00A459A5DB99}" srcOrd="2" destOrd="0" presId="urn:microsoft.com/office/officeart/2005/8/layout/StepDownProcess"/>
    <dgm:cxn modelId="{1E6A6145-0311-7147-91EB-E1BC368C9DF8}" type="presParOf" srcId="{A8D6EA09-5E66-914C-99FE-6FF667D77D13}" destId="{FEE8A631-8596-6940-929C-D8FC5118A229}" srcOrd="3" destOrd="0" presId="urn:microsoft.com/office/officeart/2005/8/layout/StepDownProcess"/>
    <dgm:cxn modelId="{8F5F85B5-BEE9-2D4E-A05C-9CC24EE353E8}" type="presParOf" srcId="{A8D6EA09-5E66-914C-99FE-6FF667D77D13}" destId="{733659A5-83B3-C349-9F8C-55A5E08D149A}" srcOrd="4" destOrd="0" presId="urn:microsoft.com/office/officeart/2005/8/layout/StepDownProcess"/>
    <dgm:cxn modelId="{D421DC43-B960-1449-BAE4-12DE3B7B8403}" type="presParOf" srcId="{733659A5-83B3-C349-9F8C-55A5E08D149A}" destId="{261BCF2C-3E82-6341-AE43-B26BE0BDCFA0}" srcOrd="0" destOrd="0" presId="urn:microsoft.com/office/officeart/2005/8/layout/StepDownProcess"/>
    <dgm:cxn modelId="{619A6EBA-C244-CD47-8C44-F4A6E21FD291}" type="presParOf" srcId="{733659A5-83B3-C349-9F8C-55A5E08D149A}" destId="{954FAFB6-A353-4544-8D48-A8B9F0128C03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644B3-D398-D74F-AF5E-52D8D7B8CCF9}">
      <dsp:nvSpPr>
        <dsp:cNvPr id="0" name=""/>
        <dsp:cNvSpPr/>
      </dsp:nvSpPr>
      <dsp:spPr>
        <a:xfrm rot="16200000">
          <a:off x="1322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Hegemonía</a:t>
          </a:r>
          <a:endParaRPr lang="es-ES" sz="2900" kern="1200" dirty="0"/>
        </a:p>
      </dsp:txBody>
      <dsp:txXfrm rot="5400000">
        <a:off x="1323" y="1295299"/>
        <a:ext cx="2431107" cy="1473398"/>
      </dsp:txXfrm>
    </dsp:sp>
    <dsp:sp modelId="{0EE4637F-2AF1-E94E-91A8-B258B4FE92AE}">
      <dsp:nvSpPr>
        <dsp:cNvPr id="0" name=""/>
        <dsp:cNvSpPr/>
      </dsp:nvSpPr>
      <dsp:spPr>
        <a:xfrm rot="5400000">
          <a:off x="3147880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Cultura popular</a:t>
          </a:r>
          <a:endParaRPr lang="es-ES" sz="2900" kern="1200" dirty="0"/>
        </a:p>
      </dsp:txBody>
      <dsp:txXfrm rot="-5400000">
        <a:off x="3663570" y="1295300"/>
        <a:ext cx="2431107" cy="14733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CF3333-0F02-0440-A825-6BFF63418AC5}">
      <dsp:nvSpPr>
        <dsp:cNvPr id="0" name=""/>
        <dsp:cNvSpPr/>
      </dsp:nvSpPr>
      <dsp:spPr>
        <a:xfrm rot="16200000">
          <a:off x="1322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Evasión</a:t>
          </a:r>
          <a:endParaRPr lang="es-ES" sz="3000" kern="1200" dirty="0"/>
        </a:p>
      </dsp:txBody>
      <dsp:txXfrm rot="5400000">
        <a:off x="1323" y="1295299"/>
        <a:ext cx="2431107" cy="1473398"/>
      </dsp:txXfrm>
    </dsp:sp>
    <dsp:sp modelId="{E9DB3DFE-5CDB-4B43-B739-D68066E1EB05}">
      <dsp:nvSpPr>
        <dsp:cNvPr id="0" name=""/>
        <dsp:cNvSpPr/>
      </dsp:nvSpPr>
      <dsp:spPr>
        <a:xfrm rot="5400000">
          <a:off x="3149200" y="507780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-2540751"/>
            <a:satOff val="-42947"/>
            <a:lumOff val="3411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Resistencia</a:t>
          </a:r>
          <a:endParaRPr lang="es-ES" sz="3000" kern="1200" dirty="0"/>
        </a:p>
      </dsp:txBody>
      <dsp:txXfrm rot="-5400000">
        <a:off x="3664890" y="1244479"/>
        <a:ext cx="2431107" cy="1473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5166B-9835-9144-9C7B-B1B07FFE5135}">
      <dsp:nvSpPr>
        <dsp:cNvPr id="0" name=""/>
        <dsp:cNvSpPr/>
      </dsp:nvSpPr>
      <dsp:spPr>
        <a:xfrm rot="16200000">
          <a:off x="1615" y="722568"/>
          <a:ext cx="2751681" cy="2187061"/>
        </a:xfrm>
        <a:prstGeom prst="downArrow">
          <a:avLst>
            <a:gd name="adj1" fmla="val 50000"/>
            <a:gd name="adj2" fmla="val 35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Censura</a:t>
          </a:r>
          <a:endParaRPr lang="es-ES" sz="2700" kern="1200" dirty="0"/>
        </a:p>
      </dsp:txBody>
      <dsp:txXfrm rot="5400000">
        <a:off x="283925" y="1128178"/>
        <a:ext cx="1804325" cy="1375841"/>
      </dsp:txXfrm>
    </dsp:sp>
    <dsp:sp modelId="{8E6B9E4A-A9B1-304D-B62E-36F37FE267B5}">
      <dsp:nvSpPr>
        <dsp:cNvPr id="0" name=""/>
        <dsp:cNvSpPr/>
      </dsp:nvSpPr>
      <dsp:spPr>
        <a:xfrm rot="5400000">
          <a:off x="4594581" y="717322"/>
          <a:ext cx="2751681" cy="2197554"/>
        </a:xfrm>
        <a:prstGeom prst="downArrow">
          <a:avLst>
            <a:gd name="adj1" fmla="val 50000"/>
            <a:gd name="adj2" fmla="val 35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Apertura</a:t>
          </a:r>
          <a:endParaRPr lang="es-ES" sz="2700" kern="1200" dirty="0"/>
        </a:p>
      </dsp:txBody>
      <dsp:txXfrm rot="-5400000">
        <a:off x="5256217" y="1128178"/>
        <a:ext cx="1812982" cy="13758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644B3-D398-D74F-AF5E-52D8D7B8CCF9}">
      <dsp:nvSpPr>
        <dsp:cNvPr id="0" name=""/>
        <dsp:cNvSpPr/>
      </dsp:nvSpPr>
      <dsp:spPr>
        <a:xfrm rot="16200000">
          <a:off x="683" y="288727"/>
          <a:ext cx="1523128" cy="1523128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Hegemonía</a:t>
          </a:r>
          <a:endParaRPr lang="es-ES" sz="1500" kern="1200" dirty="0"/>
        </a:p>
      </dsp:txBody>
      <dsp:txXfrm rot="5400000">
        <a:off x="684" y="669509"/>
        <a:ext cx="1256581" cy="761564"/>
      </dsp:txXfrm>
    </dsp:sp>
    <dsp:sp modelId="{0EE4637F-2AF1-E94E-91A8-B258B4FE92AE}">
      <dsp:nvSpPr>
        <dsp:cNvPr id="0" name=""/>
        <dsp:cNvSpPr/>
      </dsp:nvSpPr>
      <dsp:spPr>
        <a:xfrm rot="5400000">
          <a:off x="1627063" y="288727"/>
          <a:ext cx="1523128" cy="1523128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Cultura popular</a:t>
          </a:r>
          <a:endParaRPr lang="es-ES" sz="1500" kern="1200" dirty="0"/>
        </a:p>
      </dsp:txBody>
      <dsp:txXfrm rot="-5400000">
        <a:off x="1893611" y="669509"/>
        <a:ext cx="1256581" cy="7615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F54CF-0490-2D48-AA0A-B81B11B42218}">
      <dsp:nvSpPr>
        <dsp:cNvPr id="0" name=""/>
        <dsp:cNvSpPr/>
      </dsp:nvSpPr>
      <dsp:spPr>
        <a:xfrm>
          <a:off x="360725" y="701470"/>
          <a:ext cx="3487017" cy="1331494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F21F1D-7417-0F48-B30C-C61A8DD39F0B}">
      <dsp:nvSpPr>
        <dsp:cNvPr id="0" name=""/>
        <dsp:cNvSpPr/>
      </dsp:nvSpPr>
      <dsp:spPr>
        <a:xfrm>
          <a:off x="464935" y="850891"/>
          <a:ext cx="1619258" cy="1541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Poder semiótico</a:t>
          </a:r>
          <a:endParaRPr lang="es-ES" sz="2300" kern="1200" dirty="0"/>
        </a:p>
      </dsp:txBody>
      <dsp:txXfrm>
        <a:off x="464935" y="850891"/>
        <a:ext cx="1619258" cy="1541648"/>
      </dsp:txXfrm>
    </dsp:sp>
    <dsp:sp modelId="{2A0EE0B5-2092-C947-BD9B-F2E673650B1E}">
      <dsp:nvSpPr>
        <dsp:cNvPr id="0" name=""/>
        <dsp:cNvSpPr/>
      </dsp:nvSpPr>
      <dsp:spPr>
        <a:xfrm>
          <a:off x="2120266" y="850891"/>
          <a:ext cx="1619258" cy="1541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Poder económico</a:t>
          </a:r>
          <a:endParaRPr lang="es-ES" sz="2300" kern="1200" dirty="0"/>
        </a:p>
      </dsp:txBody>
      <dsp:txXfrm>
        <a:off x="2120266" y="850891"/>
        <a:ext cx="1619258" cy="1541648"/>
      </dsp:txXfrm>
    </dsp:sp>
    <dsp:sp modelId="{F994AD6C-B523-174C-9463-8C867CE41998}">
      <dsp:nvSpPr>
        <dsp:cNvPr id="0" name=""/>
        <dsp:cNvSpPr/>
      </dsp:nvSpPr>
      <dsp:spPr>
        <a:xfrm>
          <a:off x="0" y="279503"/>
          <a:ext cx="681371" cy="681371"/>
        </a:xfrm>
        <a:prstGeom prst="plus">
          <a:avLst>
            <a:gd name="adj" fmla="val 328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C24F90-C416-8149-A5CB-39AC27E01B07}">
      <dsp:nvSpPr>
        <dsp:cNvPr id="0" name=""/>
        <dsp:cNvSpPr/>
      </dsp:nvSpPr>
      <dsp:spPr>
        <a:xfrm>
          <a:off x="3366775" y="524541"/>
          <a:ext cx="641290" cy="219764"/>
        </a:xfrm>
        <a:prstGeom prst="rect">
          <a:avLst/>
        </a:prstGeom>
        <a:gradFill rotWithShape="0">
          <a:gsLst>
            <a:gs pos="0">
              <a:schemeClr val="accent3">
                <a:hueOff val="-108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08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3">
              <a:hueOff val="-1080000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E888EC-28A9-7C41-9055-45C74CCD0595}">
      <dsp:nvSpPr>
        <dsp:cNvPr id="0" name=""/>
        <dsp:cNvSpPr/>
      </dsp:nvSpPr>
      <dsp:spPr>
        <a:xfrm>
          <a:off x="2104234" y="854188"/>
          <a:ext cx="400" cy="1472422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F54CF-0490-2D48-AA0A-B81B11B42218}">
      <dsp:nvSpPr>
        <dsp:cNvPr id="0" name=""/>
        <dsp:cNvSpPr/>
      </dsp:nvSpPr>
      <dsp:spPr>
        <a:xfrm>
          <a:off x="360725" y="701470"/>
          <a:ext cx="3487017" cy="1331494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F21F1D-7417-0F48-B30C-C61A8DD39F0B}">
      <dsp:nvSpPr>
        <dsp:cNvPr id="0" name=""/>
        <dsp:cNvSpPr/>
      </dsp:nvSpPr>
      <dsp:spPr>
        <a:xfrm>
          <a:off x="464935" y="850891"/>
          <a:ext cx="1619258" cy="1541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Poder semiótico</a:t>
          </a:r>
          <a:endParaRPr lang="es-ES" sz="2300" kern="1200" dirty="0"/>
        </a:p>
      </dsp:txBody>
      <dsp:txXfrm>
        <a:off x="464935" y="850891"/>
        <a:ext cx="1619258" cy="1541648"/>
      </dsp:txXfrm>
    </dsp:sp>
    <dsp:sp modelId="{2A0EE0B5-2092-C947-BD9B-F2E673650B1E}">
      <dsp:nvSpPr>
        <dsp:cNvPr id="0" name=""/>
        <dsp:cNvSpPr/>
      </dsp:nvSpPr>
      <dsp:spPr>
        <a:xfrm>
          <a:off x="2120266" y="850891"/>
          <a:ext cx="1619258" cy="1541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Poder económico</a:t>
          </a:r>
          <a:endParaRPr lang="es-ES" sz="2300" kern="1200" dirty="0"/>
        </a:p>
      </dsp:txBody>
      <dsp:txXfrm>
        <a:off x="2120266" y="850891"/>
        <a:ext cx="1619258" cy="1541648"/>
      </dsp:txXfrm>
    </dsp:sp>
    <dsp:sp modelId="{F994AD6C-B523-174C-9463-8C867CE41998}">
      <dsp:nvSpPr>
        <dsp:cNvPr id="0" name=""/>
        <dsp:cNvSpPr/>
      </dsp:nvSpPr>
      <dsp:spPr>
        <a:xfrm>
          <a:off x="0" y="279503"/>
          <a:ext cx="681371" cy="681371"/>
        </a:xfrm>
        <a:prstGeom prst="plus">
          <a:avLst>
            <a:gd name="adj" fmla="val 328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C24F90-C416-8149-A5CB-39AC27E01B07}">
      <dsp:nvSpPr>
        <dsp:cNvPr id="0" name=""/>
        <dsp:cNvSpPr/>
      </dsp:nvSpPr>
      <dsp:spPr>
        <a:xfrm>
          <a:off x="3366775" y="524541"/>
          <a:ext cx="641290" cy="219764"/>
        </a:xfrm>
        <a:prstGeom prst="rect">
          <a:avLst/>
        </a:prstGeom>
        <a:gradFill rotWithShape="0">
          <a:gsLst>
            <a:gs pos="0">
              <a:schemeClr val="accent2">
                <a:hueOff val="-2540751"/>
                <a:satOff val="-42947"/>
                <a:lumOff val="34116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-2540751"/>
                <a:satOff val="-42947"/>
                <a:lumOff val="34116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2">
              <a:hueOff val="-2540751"/>
              <a:satOff val="-42947"/>
              <a:lumOff val="34116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E888EC-28A9-7C41-9055-45C74CCD0595}">
      <dsp:nvSpPr>
        <dsp:cNvPr id="0" name=""/>
        <dsp:cNvSpPr/>
      </dsp:nvSpPr>
      <dsp:spPr>
        <a:xfrm>
          <a:off x="2104234" y="854188"/>
          <a:ext cx="400" cy="1472422"/>
        </a:xfrm>
        <a:prstGeom prst="line">
          <a:avLst/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1400C-5ACB-714C-B2A7-3A1A1008B7F0}">
      <dsp:nvSpPr>
        <dsp:cNvPr id="0" name=""/>
        <dsp:cNvSpPr/>
      </dsp:nvSpPr>
      <dsp:spPr>
        <a:xfrm>
          <a:off x="1175" y="0"/>
          <a:ext cx="2994421" cy="1138400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.</a:t>
          </a:r>
          <a:endParaRPr lang="es-ES" sz="3500" kern="1200" dirty="0"/>
        </a:p>
      </dsp:txBody>
      <dsp:txXfrm rot="16200000">
        <a:off x="-166126" y="167301"/>
        <a:ext cx="933488" cy="598884"/>
      </dsp:txXfrm>
    </dsp:sp>
    <dsp:sp modelId="{BE856666-9504-6C46-9178-8EAE3A66B2F6}">
      <dsp:nvSpPr>
        <dsp:cNvPr id="0" name=""/>
        <dsp:cNvSpPr/>
      </dsp:nvSpPr>
      <dsp:spPr>
        <a:xfrm>
          <a:off x="600060" y="0"/>
          <a:ext cx="2230844" cy="1138400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Género</a:t>
          </a:r>
          <a:endParaRPr lang="es-ES" sz="3000" kern="1200" dirty="0"/>
        </a:p>
      </dsp:txBody>
      <dsp:txXfrm>
        <a:off x="600060" y="0"/>
        <a:ext cx="2230844" cy="1138400"/>
      </dsp:txXfrm>
    </dsp:sp>
    <dsp:sp modelId="{726AE67E-05D3-5E40-A7C1-46F81D55F7B7}">
      <dsp:nvSpPr>
        <dsp:cNvPr id="0" name=""/>
        <dsp:cNvSpPr/>
      </dsp:nvSpPr>
      <dsp:spPr>
        <a:xfrm>
          <a:off x="3100402" y="0"/>
          <a:ext cx="2994421" cy="1138400"/>
        </a:xfrm>
        <a:prstGeom prst="roundRect">
          <a:avLst>
            <a:gd name="adj" fmla="val 5000"/>
          </a:avLst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.</a:t>
          </a:r>
          <a:endParaRPr lang="es-ES" sz="3500" kern="1200" dirty="0"/>
        </a:p>
      </dsp:txBody>
      <dsp:txXfrm rot="16200000">
        <a:off x="2933100" y="167301"/>
        <a:ext cx="933488" cy="598884"/>
      </dsp:txXfrm>
    </dsp:sp>
    <dsp:sp modelId="{22DE4DAD-8A8D-7248-B4CF-CBEBE79F40F6}">
      <dsp:nvSpPr>
        <dsp:cNvPr id="0" name=""/>
        <dsp:cNvSpPr/>
      </dsp:nvSpPr>
      <dsp:spPr>
        <a:xfrm rot="5400000">
          <a:off x="3031770" y="750800"/>
          <a:ext cx="167208" cy="4491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9D3AB-D92F-844F-89ED-D38E3D474B70}">
      <dsp:nvSpPr>
        <dsp:cNvPr id="0" name=""/>
        <dsp:cNvSpPr/>
      </dsp:nvSpPr>
      <dsp:spPr>
        <a:xfrm>
          <a:off x="3699286" y="0"/>
          <a:ext cx="2230844" cy="1138400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0" bIns="0" numCol="1" spcCol="1270" anchor="t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Trabajo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Vs diversión</a:t>
          </a:r>
          <a:endParaRPr lang="es-ES" sz="3000" kern="1200" dirty="0"/>
        </a:p>
      </dsp:txBody>
      <dsp:txXfrm>
        <a:off x="3699286" y="0"/>
        <a:ext cx="2230844" cy="11384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2F525-4EEE-7244-ADF7-88FB01D3FCFD}">
      <dsp:nvSpPr>
        <dsp:cNvPr id="0" name=""/>
        <dsp:cNvSpPr/>
      </dsp:nvSpPr>
      <dsp:spPr>
        <a:xfrm rot="5400000">
          <a:off x="955080" y="1342800"/>
          <a:ext cx="1187590" cy="135203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286DA9-A0DA-D244-983A-F6A5AF738D24}">
      <dsp:nvSpPr>
        <dsp:cNvPr id="0" name=""/>
        <dsp:cNvSpPr/>
      </dsp:nvSpPr>
      <dsp:spPr>
        <a:xfrm>
          <a:off x="640441" y="26331"/>
          <a:ext cx="1999204" cy="1399378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Clase alta</a:t>
          </a:r>
          <a:endParaRPr lang="es-ES" sz="2100" kern="1200" dirty="0"/>
        </a:p>
      </dsp:txBody>
      <dsp:txXfrm>
        <a:off x="708765" y="94655"/>
        <a:ext cx="1862556" cy="1262730"/>
      </dsp:txXfrm>
    </dsp:sp>
    <dsp:sp modelId="{AFAF584B-18BD-3B41-97A9-92BC365D6775}">
      <dsp:nvSpPr>
        <dsp:cNvPr id="0" name=""/>
        <dsp:cNvSpPr/>
      </dsp:nvSpPr>
      <dsp:spPr>
        <a:xfrm>
          <a:off x="2639645" y="159794"/>
          <a:ext cx="1454030" cy="1131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Menos</a:t>
          </a:r>
          <a:r>
            <a:rPr lang="es-ES" sz="1200" kern="1200" baseline="0" dirty="0" smtClean="0"/>
            <a:t> cosas. 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Menos visibilidad</a:t>
          </a:r>
          <a:endParaRPr lang="es-ES" sz="1200" kern="1200" dirty="0"/>
        </a:p>
      </dsp:txBody>
      <dsp:txXfrm>
        <a:off x="2639645" y="159794"/>
        <a:ext cx="1454030" cy="1131039"/>
      </dsp:txXfrm>
    </dsp:sp>
    <dsp:sp modelId="{111D7A8F-436F-D44B-80C4-CAC66C273A0B}">
      <dsp:nvSpPr>
        <dsp:cNvPr id="0" name=""/>
        <dsp:cNvSpPr/>
      </dsp:nvSpPr>
      <dsp:spPr>
        <a:xfrm rot="5400000">
          <a:off x="2612633" y="2914763"/>
          <a:ext cx="1187590" cy="135203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546908"/>
            <a:satOff val="-3854"/>
            <a:lumOff val="14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A433E-A733-C648-951E-5FDC7CEBCFF9}">
      <dsp:nvSpPr>
        <dsp:cNvPr id="0" name=""/>
        <dsp:cNvSpPr/>
      </dsp:nvSpPr>
      <dsp:spPr>
        <a:xfrm>
          <a:off x="2297993" y="1598294"/>
          <a:ext cx="1999204" cy="1399378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Clase media</a:t>
          </a:r>
          <a:endParaRPr lang="es-ES" sz="2100" kern="1200" dirty="0"/>
        </a:p>
      </dsp:txBody>
      <dsp:txXfrm>
        <a:off x="2366317" y="1666618"/>
        <a:ext cx="1862556" cy="1262730"/>
      </dsp:txXfrm>
    </dsp:sp>
    <dsp:sp modelId="{6510FE55-7872-414C-BCDC-00A459A5DB99}">
      <dsp:nvSpPr>
        <dsp:cNvPr id="0" name=""/>
        <dsp:cNvSpPr/>
      </dsp:nvSpPr>
      <dsp:spPr>
        <a:xfrm>
          <a:off x="4297197" y="1731757"/>
          <a:ext cx="1454030" cy="1131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Límites más estructurados pero no son exclusivas.</a:t>
          </a:r>
          <a:br>
            <a:rPr lang="es-ES" sz="1200" kern="1200" dirty="0" smtClean="0"/>
          </a:br>
          <a:r>
            <a:rPr lang="es-ES" sz="1200" kern="1200" dirty="0" smtClean="0"/>
            <a:t>Diferentes para todos</a:t>
          </a:r>
          <a:endParaRPr lang="es-ES" sz="1200" kern="1200" dirty="0"/>
        </a:p>
      </dsp:txBody>
      <dsp:txXfrm>
        <a:off x="4297197" y="1731757"/>
        <a:ext cx="1454030" cy="1131039"/>
      </dsp:txXfrm>
    </dsp:sp>
    <dsp:sp modelId="{261BCF2C-3E82-6341-AE43-B26BE0BDCFA0}">
      <dsp:nvSpPr>
        <dsp:cNvPr id="0" name=""/>
        <dsp:cNvSpPr/>
      </dsp:nvSpPr>
      <dsp:spPr>
        <a:xfrm>
          <a:off x="3955546" y="3170258"/>
          <a:ext cx="1999204" cy="1399378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Democráticas</a:t>
          </a:r>
          <a:endParaRPr lang="es-ES" sz="2100" kern="1200" dirty="0"/>
        </a:p>
      </dsp:txBody>
      <dsp:txXfrm>
        <a:off x="4023870" y="3238582"/>
        <a:ext cx="1862556" cy="1262730"/>
      </dsp:txXfrm>
    </dsp:sp>
    <dsp:sp modelId="{954FAFB6-A353-4544-8D48-A8B9F0128C03}">
      <dsp:nvSpPr>
        <dsp:cNvPr id="0" name=""/>
        <dsp:cNvSpPr/>
      </dsp:nvSpPr>
      <dsp:spPr>
        <a:xfrm>
          <a:off x="5954750" y="3303720"/>
          <a:ext cx="1454030" cy="1131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Se rompen los límites, no tienen identidad propia.</a:t>
          </a:r>
          <a:endParaRPr lang="es-ES" sz="1400" kern="1200" dirty="0"/>
        </a:p>
      </dsp:txBody>
      <dsp:txXfrm>
        <a:off x="5954750" y="3303720"/>
        <a:ext cx="1454030" cy="1131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EE001-9436-0D4B-9C45-B4DFFAE494D2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FABF4-A174-A34F-B954-EB441FC7D3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5729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FABF4-A174-A34F-B954-EB441FC7D33C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834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Shopping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malls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women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youth</a:t>
            </a:r>
            <a:r>
              <a:rPr lang="es-ES" baseline="0" dirty="0" smtClean="0"/>
              <a:t>. </a:t>
            </a:r>
          </a:p>
          <a:p>
            <a:r>
              <a:rPr lang="es-ES" baseline="0" dirty="0" err="1" smtClean="0"/>
              <a:t>Texts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Madonna- posters.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meanings</a:t>
            </a:r>
            <a:r>
              <a:rPr lang="es-ES" baseline="0" dirty="0" smtClean="0"/>
              <a:t> of popular </a:t>
            </a:r>
            <a:r>
              <a:rPr lang="es-ES" baseline="0" dirty="0" err="1" smtClean="0"/>
              <a:t>cukture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exists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only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their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circulation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not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their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texts</a:t>
            </a:r>
            <a:r>
              <a:rPr lang="es-ES" baseline="0" dirty="0" smtClean="0"/>
              <a:t>. 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FABF4-A174-A34F-B954-EB441FC7D33C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7546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 gente no elige mercancías que únicamente servirán a</a:t>
            </a:r>
            <a:r>
              <a:rPr lang="es-ES" baseline="0" dirty="0" smtClean="0"/>
              <a:t> los intereses económicos e ideológicos del dominante.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FABF4-A174-A34F-B954-EB441FC7D33C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544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069C06D-4ED8-42C6-905D-CA84CA1B6CBF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182DC50-D5DB-4F94-B367-9876CD2C4012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92EB412-E790-42EA-81FE-2925D3A43D91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Wednesday, September 30,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Wednesday, September 30,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3AD8CDC4-3D19-4983-B478-82F6B8E5AB66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B385921-A91A-409C-921C-0E0EC1E750EC}" type="datetime2">
              <a:rPr lang="en-US" smtClean="0"/>
              <a:t>Wednesday, September 30,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  <p:sldLayoutId id="2147484034" r:id="rId15"/>
    <p:sldLayoutId id="2147484035" r:id="rId16"/>
    <p:sldLayoutId id="2147484036" r:id="rId17"/>
    <p:sldLayoutId id="2147484037" r:id="rId18"/>
    <p:sldLayoutId id="2147484038" r:id="rId19"/>
    <p:sldLayoutId id="2147484039" r:id="rId20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14866" y="952337"/>
            <a:ext cx="4038600" cy="1386665"/>
          </a:xfrm>
        </p:spPr>
        <p:txBody>
          <a:bodyPr>
            <a:noAutofit/>
          </a:bodyPr>
          <a:lstStyle/>
          <a:p>
            <a:pPr algn="ctr"/>
            <a:r>
              <a:rPr lang="es-ES" sz="2000" b="1" dirty="0" smtClean="0">
                <a:solidFill>
                  <a:schemeClr val="bg1">
                    <a:lumMod val="85000"/>
                  </a:schemeClr>
                </a:solidFill>
              </a:rPr>
              <a:t>Aproximaciones a la cultura popular desde la Comunicación y el Consumo</a:t>
            </a:r>
            <a:r>
              <a:rPr lang="es-ES" sz="1800" b="1" dirty="0" smtClean="0">
                <a:solidFill>
                  <a:schemeClr val="bg1">
                    <a:lumMod val="85000"/>
                  </a:schemeClr>
                </a:solidFill>
              </a:rPr>
              <a:t>	</a:t>
            </a:r>
            <a:endParaRPr lang="es-ES" sz="1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479212" y="2605222"/>
            <a:ext cx="3974254" cy="1397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300" b="1" dirty="0" smtClean="0">
                <a:solidFill>
                  <a:schemeClr val="bg1">
                    <a:lumMod val="95000"/>
                  </a:schemeClr>
                </a:solidFill>
              </a:rPr>
              <a:t>Unidad de </a:t>
            </a:r>
            <a:r>
              <a:rPr lang="es-ES" sz="4300" b="1" dirty="0" smtClean="0">
                <a:solidFill>
                  <a:schemeClr val="bg1">
                    <a:lumMod val="95000"/>
                  </a:schemeClr>
                </a:solidFill>
              </a:rPr>
              <a:t>Aprendizaje</a:t>
            </a:r>
            <a:r>
              <a:rPr lang="es-ES" sz="4300" b="1" dirty="0" smtClean="0">
                <a:solidFill>
                  <a:schemeClr val="bg1">
                    <a:lumMod val="95000"/>
                  </a:schemeClr>
                </a:solidFill>
              </a:rPr>
              <a:t>: </a:t>
            </a:r>
            <a:endParaRPr lang="es-ES" sz="43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s-ES" sz="5500" dirty="0" smtClean="0">
                <a:solidFill>
                  <a:schemeClr val="bg1">
                    <a:lumMod val="95000"/>
                  </a:schemeClr>
                </a:solidFill>
              </a:rPr>
              <a:t>Antropología </a:t>
            </a:r>
            <a:r>
              <a:rPr lang="es-ES" sz="5500" dirty="0" smtClean="0">
                <a:solidFill>
                  <a:schemeClr val="bg1">
                    <a:lumMod val="95000"/>
                  </a:schemeClr>
                </a:solidFill>
              </a:rPr>
              <a:t>del </a:t>
            </a:r>
            <a:r>
              <a:rPr lang="es-ES" sz="5500" dirty="0" smtClean="0">
                <a:solidFill>
                  <a:schemeClr val="bg1">
                    <a:lumMod val="95000"/>
                  </a:schemeClr>
                </a:solidFill>
              </a:rPr>
              <a:t>consumo</a:t>
            </a:r>
            <a:endParaRPr lang="es-ES" sz="43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s-ES" sz="1800" b="1" dirty="0">
              <a:solidFill>
                <a:schemeClr val="bg1">
                  <a:lumMod val="95000"/>
                </a:schemeClr>
              </a:solidFill>
            </a:endParaRPr>
          </a:p>
          <a:p>
            <a:endParaRPr lang="es-ES" sz="31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s-ES" sz="3100" b="1" dirty="0" smtClean="0">
                <a:solidFill>
                  <a:schemeClr val="bg1">
                    <a:lumMod val="95000"/>
                  </a:schemeClr>
                </a:solidFill>
              </a:rPr>
              <a:t>Núcleo Integral</a:t>
            </a:r>
          </a:p>
          <a:p>
            <a:r>
              <a:rPr lang="es-ES" sz="3100" b="1" dirty="0" smtClean="0">
                <a:solidFill>
                  <a:schemeClr val="bg1">
                    <a:lumMod val="95000"/>
                  </a:schemeClr>
                </a:solidFill>
              </a:rPr>
              <a:t>Área </a:t>
            </a:r>
            <a:r>
              <a:rPr lang="es-ES" sz="3100" b="1" dirty="0">
                <a:solidFill>
                  <a:schemeClr val="bg1">
                    <a:lumMod val="95000"/>
                  </a:schemeClr>
                </a:solidFill>
              </a:rPr>
              <a:t>de Docencia: </a:t>
            </a:r>
            <a:r>
              <a:rPr lang="es-ES" sz="3100" b="1" dirty="0" smtClean="0">
                <a:solidFill>
                  <a:schemeClr val="bg1">
                    <a:lumMod val="95000"/>
                  </a:schemeClr>
                </a:solidFill>
              </a:rPr>
              <a:t>Acentuación de Comunicación – Comunicación Social</a:t>
            </a:r>
            <a:endParaRPr lang="es-ES" sz="3100" b="1" dirty="0">
              <a:solidFill>
                <a:schemeClr val="bg1">
                  <a:lumMod val="95000"/>
                </a:schemeClr>
              </a:solidFill>
            </a:endParaRPr>
          </a:p>
          <a:p>
            <a:endParaRPr lang="es-ES" sz="1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03053" y="722340"/>
            <a:ext cx="2188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Universidad Autónoma del Estado de México</a:t>
            </a:r>
            <a:endParaRPr lang="es-E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48480" y="2605222"/>
            <a:ext cx="2188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Facultad de Ciencias Políticas y Sociales</a:t>
            </a:r>
            <a:endParaRPr lang="es-E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4632960" y="3794161"/>
            <a:ext cx="2070093" cy="588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Licenciatura en Comunicación</a:t>
            </a:r>
            <a:endParaRPr lang="es-ES" sz="12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Users\tutoria\Documents\Coordinación JC 2011\logos\logo uae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076" y="628894"/>
            <a:ext cx="1415097" cy="135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utoria\Documents\Coordinación JC 2011\logos\logo facultad de cincias politicas y social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40" y="2605222"/>
            <a:ext cx="1499312" cy="148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4207583" y="4876799"/>
            <a:ext cx="4683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/>
              <a:t>Material Didáctico elaborado por</a:t>
            </a:r>
            <a:r>
              <a:rPr lang="es-MX" dirty="0" smtClean="0"/>
              <a:t>:</a:t>
            </a:r>
          </a:p>
          <a:p>
            <a:pPr algn="r"/>
            <a:endParaRPr lang="es-MX" dirty="0" smtClean="0"/>
          </a:p>
          <a:p>
            <a:pPr algn="r"/>
            <a:r>
              <a:rPr lang="es-MX" dirty="0" smtClean="0"/>
              <a:t>Mtra. en Com. </a:t>
            </a:r>
            <a:r>
              <a:rPr lang="es-MX" dirty="0"/>
              <a:t>Anaid Pérez Monteagudo</a:t>
            </a:r>
          </a:p>
          <a:p>
            <a:pPr algn="r"/>
            <a:endParaRPr lang="es-MX" dirty="0" smtClean="0"/>
          </a:p>
          <a:p>
            <a:pPr algn="r"/>
            <a:r>
              <a:rPr lang="es-MX" dirty="0" smtClean="0"/>
              <a:t>Septiembre </a:t>
            </a:r>
            <a:r>
              <a:rPr lang="es-MX" dirty="0"/>
              <a:t>de </a:t>
            </a:r>
            <a:r>
              <a:rPr lang="es-MX" dirty="0" smtClean="0"/>
              <a:t>2015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6775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9402" y="762001"/>
            <a:ext cx="7556313" cy="1066800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cultura hegemónica siempre intentará controlar los significados, placeres y conductas de los subordinados. </a:t>
            </a:r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35901961"/>
              </p:ext>
            </p:extLst>
          </p:nvPr>
        </p:nvGraphicFramePr>
        <p:xfrm>
          <a:off x="769402" y="1107365"/>
          <a:ext cx="7603066" cy="3632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Elipse 8"/>
          <p:cNvSpPr/>
          <p:nvPr/>
        </p:nvSpPr>
        <p:spPr>
          <a:xfrm>
            <a:off x="3522124" y="3471323"/>
            <a:ext cx="1964276" cy="19642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Relevancia</a:t>
            </a:r>
            <a:endParaRPr lang="es-ES" dirty="0"/>
          </a:p>
        </p:txBody>
      </p:sp>
      <p:sp>
        <p:nvSpPr>
          <p:cNvPr id="6" name="Elipse 5"/>
          <p:cNvSpPr/>
          <p:nvPr/>
        </p:nvSpPr>
        <p:spPr>
          <a:xfrm>
            <a:off x="3522124" y="2133604"/>
            <a:ext cx="1879600" cy="18796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Textos</a:t>
            </a:r>
            <a:endParaRPr lang="es-ES" sz="2000" b="1" dirty="0"/>
          </a:p>
        </p:txBody>
      </p:sp>
      <p:sp>
        <p:nvSpPr>
          <p:cNvPr id="8" name="Elipse 7"/>
          <p:cNvSpPr/>
          <p:nvPr/>
        </p:nvSpPr>
        <p:spPr>
          <a:xfrm>
            <a:off x="3555981" y="4910668"/>
            <a:ext cx="1879600" cy="18796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Social</a:t>
            </a:r>
            <a:endParaRPr lang="es-ES" sz="2000" b="1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5663136" y="4432299"/>
            <a:ext cx="3122063" cy="21256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" dirty="0" smtClean="0"/>
              <a:t>Producida por la gente, determina qué textos tienen sentido en su vida social.</a:t>
            </a:r>
          </a:p>
          <a:p>
            <a:pPr marL="0" indent="0">
              <a:buFont typeface="Wingdings" pitchFamily="2" charset="2"/>
              <a:buNone/>
            </a:pPr>
            <a:r>
              <a:rPr lang="es-ES" dirty="0" smtClean="0"/>
              <a:t>Hacen a la cultura popular efímera.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0182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9376" y="1433053"/>
            <a:ext cx="7556313" cy="4144963"/>
          </a:xfrm>
        </p:spPr>
        <p:txBody>
          <a:bodyPr/>
          <a:lstStyle/>
          <a:p>
            <a:r>
              <a:rPr lang="es-ES" dirty="0">
                <a:solidFill>
                  <a:srgbClr val="75367A"/>
                </a:solidFill>
              </a:rPr>
              <a:t>Cultura: </a:t>
            </a:r>
            <a:r>
              <a:rPr lang="es-ES" dirty="0"/>
              <a:t>proceso constante de producir significados desde y para nuestra experiencia </a:t>
            </a:r>
            <a:r>
              <a:rPr lang="es-ES" dirty="0" smtClean="0"/>
              <a:t>social.</a:t>
            </a:r>
          </a:p>
          <a:p>
            <a:r>
              <a:rPr lang="es-ES" dirty="0" smtClean="0"/>
              <a:t>La construcción de significados es un proceso que jamás termina. </a:t>
            </a:r>
          </a:p>
          <a:p>
            <a:r>
              <a:rPr lang="es-ES" dirty="0"/>
              <a:t>La cultura popular está construida a partir de la relación con las estructuras dominantes</a:t>
            </a:r>
            <a:r>
              <a:rPr lang="es-ES" dirty="0" smtClean="0"/>
              <a:t>.</a:t>
            </a:r>
          </a:p>
          <a:p>
            <a:r>
              <a:rPr lang="es-ES" dirty="0"/>
              <a:t>Los textos no tienen significado social por sí mismos, este ocurre en el momento en el que se insertan en el día a día</a:t>
            </a:r>
            <a:r>
              <a:rPr lang="es-ES" dirty="0" smtClean="0"/>
              <a:t>.</a:t>
            </a:r>
          </a:p>
          <a:p>
            <a:r>
              <a:rPr lang="es-ES" dirty="0" smtClean="0"/>
              <a:t>TODAS las industrias son industrias culturales.</a:t>
            </a:r>
            <a:endParaRPr lang="es-ES" dirty="0"/>
          </a:p>
          <a:p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501079" y="293130"/>
            <a:ext cx="7556313" cy="1116106"/>
          </a:xfrm>
        </p:spPr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81424" y="293130"/>
            <a:ext cx="109470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rgbClr val="FFFFFF"/>
                </a:solidFill>
              </a:rPr>
              <a:t>Pausa</a:t>
            </a:r>
          </a:p>
          <a:p>
            <a:pPr algn="ctr"/>
            <a:r>
              <a:rPr lang="es-ES" sz="2400" dirty="0" smtClean="0">
                <a:solidFill>
                  <a:srgbClr val="FFFFFF"/>
                </a:solidFill>
              </a:rPr>
              <a:t>#1</a:t>
            </a:r>
            <a:endParaRPr lang="es-ES" sz="2400" dirty="0">
              <a:solidFill>
                <a:srgbClr val="FFFFFF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425730194"/>
              </p:ext>
            </p:extLst>
          </p:nvPr>
        </p:nvGraphicFramePr>
        <p:xfrm>
          <a:off x="2998438" y="5001252"/>
          <a:ext cx="3150875" cy="2100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006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136194"/>
            <a:ext cx="7556313" cy="1116106"/>
          </a:xfrm>
        </p:spPr>
        <p:txBody>
          <a:bodyPr/>
          <a:lstStyle/>
          <a:p>
            <a:r>
              <a:rPr lang="es-ES" dirty="0" smtClean="0"/>
              <a:t>Política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5" y="910487"/>
            <a:ext cx="7399506" cy="144562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400" dirty="0" smtClean="0">
                <a:solidFill>
                  <a:schemeClr val="accent1"/>
                </a:solidFill>
              </a:rPr>
              <a:t>La cultura popular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 la cultura de los subordinados que resienten la subordinación. No le interesa encontrar un consenso de significados o producir rituales sociales para armonizar las diferencias sociales.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391659" y="2438885"/>
            <a:ext cx="2163179" cy="5548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FFFFFF"/>
                </a:solidFill>
              </a:rPr>
              <a:t>Bloque de poder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578298" y="2438305"/>
            <a:ext cx="2163179" cy="554854"/>
          </a:xfrm>
          <a:prstGeom prst="rect">
            <a:avLst/>
          </a:prstGeom>
          <a:solidFill>
            <a:srgbClr val="B465B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bg1"/>
                </a:solidFill>
              </a:rPr>
              <a:t>Pueblo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391659" y="3012342"/>
            <a:ext cx="2163179" cy="10233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Fuerzas sociales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Organizado</a:t>
            </a:r>
          </a:p>
          <a:p>
            <a:pPr marL="0" indent="0" algn="ctr">
              <a:buFont typeface="Wingdings" pitchFamily="2" charset="2"/>
              <a:buNone/>
            </a:pPr>
            <a:endParaRPr lang="es-ES" dirty="0" smtClean="0">
              <a:solidFill>
                <a:srgbClr val="595959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498474" y="4602565"/>
            <a:ext cx="1757333" cy="1757333"/>
          </a:xfrm>
          <a:prstGeom prst="ellipse">
            <a:avLst/>
          </a:prstGeom>
          <a:ln w="76200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863798" y="4975026"/>
            <a:ext cx="1029453" cy="10294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4578298" y="3024374"/>
            <a:ext cx="2163179" cy="1023312"/>
          </a:xfrm>
          <a:prstGeom prst="rect">
            <a:avLst/>
          </a:prstGeom>
          <a:ln>
            <a:solidFill>
              <a:srgbClr val="B870B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Diverso y disperso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Subordinados</a:t>
            </a:r>
          </a:p>
          <a:p>
            <a:pPr marL="0" indent="0" algn="ctr">
              <a:buFont typeface="Wingdings" pitchFamily="2" charset="2"/>
              <a:buNone/>
            </a:pPr>
            <a:endParaRPr lang="es-ES" dirty="0" smtClean="0">
              <a:solidFill>
                <a:srgbClr val="595959"/>
              </a:solidFill>
            </a:endParaRPr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2391659" y="4047711"/>
            <a:ext cx="2163179" cy="5548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FFFFFF"/>
                </a:solidFill>
              </a:rPr>
              <a:t>Homogeneidad</a:t>
            </a: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4578298" y="4047711"/>
            <a:ext cx="2163179" cy="554854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rgbClr val="B87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FFFFFF"/>
                </a:solidFill>
              </a:rPr>
              <a:t>Heterogeneidad</a:t>
            </a:r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7131270" y="4047711"/>
            <a:ext cx="1847033" cy="5548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FFFFFF"/>
                </a:solidFill>
              </a:rPr>
              <a:t>Resistencia</a:t>
            </a:r>
          </a:p>
        </p:txBody>
      </p:sp>
      <p:sp>
        <p:nvSpPr>
          <p:cNvPr id="16" name="Igual 15"/>
          <p:cNvSpPr/>
          <p:nvPr/>
        </p:nvSpPr>
        <p:spPr>
          <a:xfrm>
            <a:off x="6741477" y="4122628"/>
            <a:ext cx="389793" cy="39296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Marcador de contenido 2"/>
          <p:cNvSpPr txBox="1">
            <a:spLocks/>
          </p:cNvSpPr>
          <p:nvPr/>
        </p:nvSpPr>
        <p:spPr>
          <a:xfrm>
            <a:off x="3886501" y="4975026"/>
            <a:ext cx="3785326" cy="11650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Placeres permitidos = formas controladas de expresar resentimiento</a:t>
            </a:r>
          </a:p>
        </p:txBody>
      </p:sp>
    </p:spTree>
    <p:extLst>
      <p:ext uri="{BB962C8B-B14F-4D97-AF65-F5344CB8AC3E}">
        <p14:creationId xmlns:p14="http://schemas.microsoft.com/office/powerpoint/2010/main" val="1932772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7645" y="2450866"/>
            <a:ext cx="7556313" cy="80200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La evasión es la base de la resistencia; evitar la captura, tanto ideológica como física, es la principal función de la guerrilla. 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844022" y="647193"/>
            <a:ext cx="5149343" cy="159676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FFFFFF"/>
                </a:solidFill>
              </a:rPr>
              <a:t>Siempre existirá la amenaza de control por parte de la hegemonía, pero no la cultura del día a día siempre logra evadir y resistirse a estas fuerzas. 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449386162"/>
              </p:ext>
            </p:extLst>
          </p:nvPr>
        </p:nvGraphicFramePr>
        <p:xfrm>
          <a:off x="2532993" y="3160230"/>
          <a:ext cx="4008066" cy="2672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Marcador de contenido 2"/>
          <p:cNvSpPr txBox="1">
            <a:spLocks/>
          </p:cNvSpPr>
          <p:nvPr/>
        </p:nvSpPr>
        <p:spPr>
          <a:xfrm>
            <a:off x="773791" y="5599228"/>
            <a:ext cx="2827271" cy="7847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FFFFFF"/>
                </a:solidFill>
              </a:rPr>
              <a:t>Habilidad para pensar diferente</a:t>
            </a:r>
          </a:p>
        </p:txBody>
      </p:sp>
    </p:spTree>
    <p:extLst>
      <p:ext uri="{BB962C8B-B14F-4D97-AF65-F5344CB8AC3E}">
        <p14:creationId xmlns:p14="http://schemas.microsoft.com/office/powerpoint/2010/main" val="3956375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Resistencia semiótica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320188"/>
            <a:ext cx="7556313" cy="1236885"/>
          </a:xfrm>
        </p:spPr>
        <p:txBody>
          <a:bodyPr/>
          <a:lstStyle/>
          <a:p>
            <a:r>
              <a:rPr lang="es-ES" dirty="0" smtClean="0"/>
              <a:t>Deseo del subordinado de tener control sobre los significados de sus propias vidas, control que generalmente se niega en las condiciones materiales.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521838" y="2612833"/>
            <a:ext cx="5663128" cy="761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7F7F7F"/>
                </a:solidFill>
              </a:rPr>
              <a:t>Sin control sobre nuestra propia existencia no puede haber empoderamiento ni autoestima. 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521838" y="3756751"/>
            <a:ext cx="5663128" cy="7618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7F7F7F"/>
                </a:solidFill>
              </a:rPr>
              <a:t>Sin estos dos no se crea la confianza necesaria para la acción social.</a:t>
            </a:r>
          </a:p>
        </p:txBody>
      </p:sp>
      <p:sp>
        <p:nvSpPr>
          <p:cNvPr id="6" name="Flecha abajo 5"/>
          <p:cNvSpPr/>
          <p:nvPr/>
        </p:nvSpPr>
        <p:spPr>
          <a:xfrm>
            <a:off x="4175144" y="3374640"/>
            <a:ext cx="487100" cy="38211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343579" y="4835244"/>
            <a:ext cx="6189075" cy="922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7F7F7F"/>
                </a:solidFill>
              </a:rPr>
              <a:t>Tácticas de los subordinados para crear dentro y contra el sistema, en vez de crear una oposición directa.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343579" y="5871218"/>
            <a:ext cx="6189075" cy="9225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7F7F7F"/>
                </a:solidFill>
              </a:rPr>
              <a:t>No buscan cambiar el sistema, sino mejorar la condición del subordinado</a:t>
            </a:r>
          </a:p>
        </p:txBody>
      </p:sp>
    </p:spTree>
    <p:extLst>
      <p:ext uri="{BB962C8B-B14F-4D97-AF65-F5344CB8AC3E}">
        <p14:creationId xmlns:p14="http://schemas.microsoft.com/office/powerpoint/2010/main" val="3002416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7633" y="484094"/>
            <a:ext cx="7097983" cy="1116106"/>
          </a:xfrm>
        </p:spPr>
        <p:txBody>
          <a:bodyPr/>
          <a:lstStyle/>
          <a:p>
            <a:r>
              <a:rPr lang="es-ES" sz="3200" dirty="0" smtClean="0"/>
              <a:t>Cultura que provoque un cambio social = utopía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las condiciones histórico-materiales las que provocan reformas sociales radicales.</a:t>
            </a:r>
          </a:p>
          <a:p>
            <a:r>
              <a:rPr lang="es-ES" dirty="0" smtClean="0"/>
              <a:t>Por medio de la resistencia y evasión semiótica se puede crear una consciencia. </a:t>
            </a:r>
          </a:p>
          <a:p>
            <a:r>
              <a:rPr lang="es-ES" dirty="0" smtClean="0"/>
              <a:t>Lo micro actúa como una fuerza erosiva sobre lo macro, debilitando el sistema desde adentro para que después cambie a nivel estructura.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1632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1079" y="293130"/>
            <a:ext cx="7556313" cy="1116106"/>
          </a:xfrm>
        </p:spPr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124127"/>
            <a:ext cx="7556313" cy="4144963"/>
          </a:xfrm>
        </p:spPr>
        <p:txBody>
          <a:bodyPr/>
          <a:lstStyle/>
          <a:p>
            <a:endParaRPr lang="es-ES" dirty="0"/>
          </a:p>
          <a:p>
            <a:r>
              <a:rPr lang="es-ES" dirty="0">
                <a:solidFill>
                  <a:schemeClr val="accent1"/>
                </a:solidFill>
              </a:rPr>
              <a:t>La cultura popular </a:t>
            </a:r>
            <a:r>
              <a:rPr lang="es-ES" dirty="0"/>
              <a:t>es la cultura de los subordinados que resienten la subordinación. </a:t>
            </a:r>
            <a:endParaRPr lang="es-ES" dirty="0" smtClean="0"/>
          </a:p>
          <a:p>
            <a:r>
              <a:rPr lang="es-ES" dirty="0" smtClean="0"/>
              <a:t>La resistencia semiótica no </a:t>
            </a:r>
            <a:r>
              <a:rPr lang="es-ES" dirty="0"/>
              <a:t>buscan cambiar el sistema, sino mejorar la condición del subordinado</a:t>
            </a:r>
          </a:p>
          <a:p>
            <a:r>
              <a:rPr lang="es-ES" dirty="0"/>
              <a:t>Por medio de la resistencia y evasión semiótica se puede crear una consciencia. </a:t>
            </a:r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81424" y="293130"/>
            <a:ext cx="109470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rgbClr val="FFFFFF"/>
                </a:solidFill>
              </a:rPr>
              <a:t>Pausa</a:t>
            </a:r>
          </a:p>
          <a:p>
            <a:pPr algn="ctr"/>
            <a:r>
              <a:rPr lang="es-ES" sz="2400" dirty="0" smtClean="0">
                <a:solidFill>
                  <a:srgbClr val="FFFFFF"/>
                </a:solidFill>
              </a:rPr>
              <a:t>#2</a:t>
            </a:r>
            <a:endParaRPr lang="es-ES" sz="2400" dirty="0">
              <a:solidFill>
                <a:srgbClr val="FFFFFF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511528801"/>
              </p:ext>
            </p:extLst>
          </p:nvPr>
        </p:nvGraphicFramePr>
        <p:xfrm>
          <a:off x="2599834" y="4185956"/>
          <a:ext cx="4008066" cy="2672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9225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 de aprendizaje sugerida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2800" dirty="0" smtClean="0"/>
              <a:t>En equipos de </a:t>
            </a:r>
            <a:r>
              <a:rPr lang="es-ES" sz="2800" dirty="0" smtClean="0"/>
              <a:t>tres integrantes, identifiquen </a:t>
            </a:r>
            <a:r>
              <a:rPr lang="es-ES" sz="2800" dirty="0" smtClean="0"/>
              <a:t>y </a:t>
            </a:r>
            <a:r>
              <a:rPr lang="es-ES" sz="2800" dirty="0" smtClean="0"/>
              <a:t>reflexionen tres </a:t>
            </a:r>
            <a:r>
              <a:rPr lang="es-ES" sz="2800" dirty="0" smtClean="0"/>
              <a:t>ejemplos donde la cultura popular mexicana se contrapone a la </a:t>
            </a:r>
            <a:r>
              <a:rPr lang="es-ES" sz="2800" dirty="0" smtClean="0"/>
              <a:t>cultura hegemónica masiva</a:t>
            </a:r>
            <a:r>
              <a:rPr lang="es-ES" sz="2800" dirty="0" smtClean="0"/>
              <a:t>.</a:t>
            </a:r>
          </a:p>
          <a:p>
            <a:pPr marL="0" indent="0" algn="just">
              <a:buNone/>
            </a:pP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Elaboren un reporte en el que describan y analicen bajo los supuestos hasta ahora expuestos las diferencias e ilústrenlo con fotografías que soporten sus argumentos</a:t>
            </a:r>
            <a:r>
              <a:rPr lang="es-ES" sz="2800" dirty="0" smtClean="0"/>
              <a:t>.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76095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Comprando por placer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5813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Centros comerciales, poder y resistencia</a:t>
            </a:r>
            <a:endParaRPr lang="es-ES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1863107"/>
          </a:xfrm>
        </p:spPr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Centros comerciales: </a:t>
            </a:r>
            <a:r>
              <a:rPr lang="es-ES" dirty="0" smtClean="0"/>
              <a:t>catedrales de consumo,.</a:t>
            </a:r>
          </a:p>
          <a:p>
            <a:r>
              <a:rPr lang="es-ES" dirty="0" smtClean="0">
                <a:solidFill>
                  <a:srgbClr val="663366"/>
                </a:solidFill>
              </a:rPr>
              <a:t>Mercancías: </a:t>
            </a:r>
            <a:r>
              <a:rPr lang="es-ES" dirty="0" smtClean="0"/>
              <a:t>íconos de adoración</a:t>
            </a:r>
          </a:p>
          <a:p>
            <a:r>
              <a:rPr lang="es-ES" dirty="0" smtClean="0">
                <a:solidFill>
                  <a:schemeClr val="accent1"/>
                </a:solidFill>
              </a:rPr>
              <a:t>Sagrada comunión: </a:t>
            </a:r>
            <a:r>
              <a:rPr lang="es-ES" dirty="0" smtClean="0"/>
              <a:t>rituales de intercambio de dinero por bienes. 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811849" y="3939062"/>
            <a:ext cx="7399506" cy="107071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Los seguidores de religión no tienen poder.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Los seguidores del consumo tienen casi todo el poder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811849" y="5270701"/>
            <a:ext cx="7399506" cy="12134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bg1"/>
                </a:solidFill>
              </a:rPr>
              <a:t>El consumo es la arena donde (dentro de la cultura hegemónica) los “débiles” tiene un mayor poder sobre los “poderosos”. </a:t>
            </a:r>
          </a:p>
        </p:txBody>
      </p:sp>
    </p:spTree>
    <p:extLst>
      <p:ext uri="{BB962C8B-B14F-4D97-AF65-F5344CB8AC3E}">
        <p14:creationId xmlns:p14="http://schemas.microsoft.com/office/powerpoint/2010/main" val="377443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Propósito General de la Unidad de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Conocer </a:t>
            </a:r>
            <a:r>
              <a:rPr lang="es-MX" dirty="0"/>
              <a:t>las necesidades, expectativas, motivaciones, influencias y procesos que viven los individuos dentro de una estructura social para el consumo de bienes y servicios tomando en cuenta factores históricos, sociológicos, culturales y económicos.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56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4927" y="189513"/>
            <a:ext cx="7556313" cy="135865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Tu boleto para un mejor mundo del consumo: ADMITE A TODOS.</a:t>
            </a:r>
            <a:endParaRPr lang="es-ES" sz="28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708063" y="1729893"/>
            <a:ext cx="3137141" cy="4792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Discurso “oficial”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90077" y="3243262"/>
            <a:ext cx="7399506" cy="4966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Existen diversas formas de burlarse o engañar al sistema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2708063" y="2725036"/>
            <a:ext cx="3137141" cy="4792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Prácticas opuestas</a:t>
            </a:r>
          </a:p>
        </p:txBody>
      </p:sp>
      <p:sp>
        <p:nvSpPr>
          <p:cNvPr id="7" name="Flecha arriba y abajo 6"/>
          <p:cNvSpPr/>
          <p:nvPr/>
        </p:nvSpPr>
        <p:spPr>
          <a:xfrm>
            <a:off x="4070768" y="2209175"/>
            <a:ext cx="191361" cy="515861"/>
          </a:xfrm>
          <a:prstGeom prst="up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687458" y="3896494"/>
            <a:ext cx="5479876" cy="12524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Los trucos y engaños son el arte de los débiles que les permite explotar su entendimiento de las reglas del sistema y manejarlas para tener ventaja.</a:t>
            </a: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869825" y="5430884"/>
            <a:ext cx="7219758" cy="4792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La gente explota los centros comerciales para su propio placer</a:t>
            </a: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687458" y="6078654"/>
            <a:ext cx="5932180" cy="4792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rgbClr val="595959"/>
                </a:solidFill>
              </a:rPr>
              <a:t>Estas personas también son compradores potenciales</a:t>
            </a:r>
          </a:p>
        </p:txBody>
      </p:sp>
    </p:spTree>
    <p:extLst>
      <p:ext uri="{BB962C8B-B14F-4D97-AF65-F5344CB8AC3E}">
        <p14:creationId xmlns:p14="http://schemas.microsoft.com/office/powerpoint/2010/main" val="31443452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consumo en las mujeres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1619576"/>
          </a:xfrm>
        </p:spPr>
        <p:txBody>
          <a:bodyPr/>
          <a:lstStyle/>
          <a:p>
            <a:r>
              <a:rPr lang="es-ES" dirty="0" smtClean="0"/>
              <a:t>“</a:t>
            </a:r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going</a:t>
            </a:r>
            <a:r>
              <a:rPr lang="es-ES" dirty="0" smtClean="0"/>
              <a:t> </a:t>
            </a:r>
            <a:r>
              <a:rPr lang="es-ES" dirty="0" err="1" smtClean="0"/>
              <a:t>gets</a:t>
            </a:r>
            <a:r>
              <a:rPr lang="es-ES" dirty="0" smtClean="0"/>
              <a:t> </a:t>
            </a:r>
            <a:r>
              <a:rPr lang="es-ES" dirty="0" err="1" smtClean="0"/>
              <a:t>tough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tough</a:t>
            </a:r>
            <a:r>
              <a:rPr lang="es-ES" dirty="0" smtClean="0"/>
              <a:t> </a:t>
            </a:r>
            <a:r>
              <a:rPr lang="es-ES" dirty="0" err="1" smtClean="0"/>
              <a:t>go</a:t>
            </a:r>
            <a:r>
              <a:rPr lang="es-ES" dirty="0" smtClean="0"/>
              <a:t> shopping”</a:t>
            </a:r>
          </a:p>
          <a:p>
            <a:r>
              <a:rPr lang="es-ES" dirty="0" smtClean="0"/>
              <a:t>“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live</a:t>
            </a:r>
            <a:r>
              <a:rPr lang="es-ES" dirty="0" smtClean="0"/>
              <a:t>, </a:t>
            </a:r>
            <a:r>
              <a:rPr lang="es-ES" dirty="0" err="1" smtClean="0"/>
              <a:t>live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love</a:t>
            </a:r>
            <a:r>
              <a:rPr lang="es-ES" dirty="0" smtClean="0"/>
              <a:t> and </a:t>
            </a:r>
            <a:r>
              <a:rPr lang="es-ES" dirty="0" err="1" smtClean="0"/>
              <a:t>love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/>
              <a:t> </a:t>
            </a:r>
            <a:r>
              <a:rPr lang="es-ES" dirty="0" smtClean="0"/>
              <a:t>shop, so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see</a:t>
            </a:r>
            <a:r>
              <a:rPr lang="es-ES" dirty="0" smtClean="0"/>
              <a:t>.. </a:t>
            </a:r>
            <a:r>
              <a:rPr lang="es-ES" dirty="0" err="1" smtClean="0"/>
              <a:t>If</a:t>
            </a:r>
            <a:r>
              <a:rPr lang="es-ES" dirty="0" smtClean="0"/>
              <a:t> I can </a:t>
            </a:r>
            <a:r>
              <a:rPr lang="es-ES" dirty="0" err="1" smtClean="0"/>
              <a:t>buy</a:t>
            </a:r>
            <a:r>
              <a:rPr lang="es-ES" dirty="0" smtClean="0"/>
              <a:t> </a:t>
            </a:r>
            <a:r>
              <a:rPr lang="es-ES" dirty="0" err="1" smtClean="0"/>
              <a:t>enough</a:t>
            </a:r>
            <a:r>
              <a:rPr lang="es-ES" dirty="0" smtClean="0"/>
              <a:t> </a:t>
            </a:r>
            <a:r>
              <a:rPr lang="es-ES" dirty="0" err="1" smtClean="0"/>
              <a:t>things</a:t>
            </a:r>
            <a:r>
              <a:rPr lang="es-ES" dirty="0" smtClean="0"/>
              <a:t> </a:t>
            </a:r>
            <a:r>
              <a:rPr lang="es-ES" dirty="0" err="1" smtClean="0"/>
              <a:t>I’ll</a:t>
            </a:r>
            <a:r>
              <a:rPr lang="es-ES" dirty="0" smtClean="0"/>
              <a:t> </a:t>
            </a:r>
            <a:r>
              <a:rPr lang="es-ES" dirty="0" err="1" smtClean="0"/>
              <a:t>never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to </a:t>
            </a:r>
            <a:r>
              <a:rPr lang="es-ES" dirty="0" err="1" smtClean="0"/>
              <a:t>work</a:t>
            </a:r>
            <a:r>
              <a:rPr lang="es-ES" dirty="0" smtClean="0"/>
              <a:t> at </a:t>
            </a:r>
            <a:r>
              <a:rPr lang="es-ES" dirty="0" err="1" smtClean="0"/>
              <a:t>love</a:t>
            </a:r>
            <a:r>
              <a:rPr lang="es-ES" dirty="0" smtClean="0"/>
              <a:t> </a:t>
            </a:r>
            <a:r>
              <a:rPr lang="es-ES" dirty="0" err="1" smtClean="0"/>
              <a:t>again</a:t>
            </a:r>
            <a:r>
              <a:rPr lang="es-ES" dirty="0" smtClean="0"/>
              <a:t>” (</a:t>
            </a:r>
            <a:r>
              <a:rPr lang="es-ES" dirty="0" err="1" smtClean="0"/>
              <a:t>Fiske</a:t>
            </a:r>
            <a:r>
              <a:rPr lang="es-ES" dirty="0" smtClean="0"/>
              <a:t>, 2005)</a:t>
            </a:r>
            <a:endParaRPr lang="es-ES" dirty="0" smtClean="0"/>
          </a:p>
          <a:p>
            <a:endParaRPr lang="es-E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25322924"/>
              </p:ext>
            </p:extLst>
          </p:nvPr>
        </p:nvGraphicFramePr>
        <p:xfrm>
          <a:off x="1541396" y="3372641"/>
          <a:ext cx="6096000" cy="11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ipse 4"/>
          <p:cNvSpPr/>
          <p:nvPr/>
        </p:nvSpPr>
        <p:spPr>
          <a:xfrm>
            <a:off x="218127" y="1565410"/>
            <a:ext cx="513865" cy="485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a)</a:t>
            </a:r>
            <a:endParaRPr lang="es-ES" sz="1400" dirty="0"/>
          </a:p>
        </p:txBody>
      </p:sp>
      <p:sp>
        <p:nvSpPr>
          <p:cNvPr id="11" name="Elipse 10"/>
          <p:cNvSpPr/>
          <p:nvPr/>
        </p:nvSpPr>
        <p:spPr>
          <a:xfrm>
            <a:off x="241541" y="2172471"/>
            <a:ext cx="513865" cy="485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b</a:t>
            </a:r>
            <a:r>
              <a:rPr lang="es-ES" sz="1400" dirty="0" smtClean="0"/>
              <a:t>)</a:t>
            </a:r>
            <a:endParaRPr lang="es-ES" sz="1400" dirty="0"/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697200" y="4793468"/>
            <a:ext cx="8244566" cy="139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Burla al poder masculino y lo pasa a una práctica femenina.</a:t>
            </a:r>
          </a:p>
          <a:p>
            <a:r>
              <a:rPr lang="es-ES" dirty="0" smtClean="0"/>
              <a:t>Las compras se ven como un acto de oposición y competitivo, y por lo tanto es una fuente de autoestima y poder.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6698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563719"/>
            <a:ext cx="7556313" cy="1897897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El centro comercial es el lugar donde las mujeres pueden estar públicamente, empoderadas y libres; además de ser el lugar donde pueden ocupar roles fuera de los establecidos en el hogar. </a:t>
            </a:r>
          </a:p>
          <a:p>
            <a:pPr algn="ctr"/>
            <a:endParaRPr lang="es-ES" sz="24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164365" y="674106"/>
            <a:ext cx="4672434" cy="5783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400" dirty="0" smtClean="0">
                <a:solidFill>
                  <a:schemeClr val="accent1"/>
                </a:solidFill>
              </a:rPr>
              <a:t>“</a:t>
            </a:r>
            <a:r>
              <a:rPr lang="es-ES_tradnl" sz="2400" dirty="0" err="1" smtClean="0">
                <a:solidFill>
                  <a:schemeClr val="accent1"/>
                </a:solidFill>
              </a:rPr>
              <a:t>Woman’s</a:t>
            </a:r>
            <a:r>
              <a:rPr lang="es-ES_tradnl" sz="2400" dirty="0" smtClean="0">
                <a:solidFill>
                  <a:schemeClr val="accent1"/>
                </a:solidFill>
              </a:rPr>
              <a:t> place </a:t>
            </a:r>
            <a:r>
              <a:rPr lang="es-ES_tradnl" sz="2400" dirty="0" err="1" smtClean="0">
                <a:solidFill>
                  <a:schemeClr val="accent1"/>
                </a:solidFill>
              </a:rPr>
              <a:t>is</a:t>
            </a:r>
            <a:r>
              <a:rPr lang="es-ES_tradnl" sz="2400" dirty="0" smtClean="0">
                <a:solidFill>
                  <a:schemeClr val="accent1"/>
                </a:solidFill>
              </a:rPr>
              <a:t> in </a:t>
            </a:r>
            <a:r>
              <a:rPr lang="es-ES_tradnl" sz="2400" dirty="0" err="1" smtClean="0">
                <a:solidFill>
                  <a:schemeClr val="accent1"/>
                </a:solidFill>
              </a:rPr>
              <a:t>the</a:t>
            </a:r>
            <a:r>
              <a:rPr lang="es-ES_tradnl" sz="2400" dirty="0" smtClean="0">
                <a:solidFill>
                  <a:schemeClr val="accent1"/>
                </a:solidFill>
              </a:rPr>
              <a:t> </a:t>
            </a:r>
            <a:r>
              <a:rPr lang="es-ES_tradnl" sz="2400" dirty="0" err="1" smtClean="0">
                <a:solidFill>
                  <a:schemeClr val="accent1"/>
                </a:solidFill>
              </a:rPr>
              <a:t>mall</a:t>
            </a:r>
            <a:r>
              <a:rPr lang="es-ES_tradnl" sz="2400" dirty="0" smtClean="0">
                <a:solidFill>
                  <a:schemeClr val="accent1"/>
                </a:solidFill>
              </a:rPr>
              <a:t>”</a:t>
            </a:r>
            <a:endParaRPr lang="es-ES" sz="2400" dirty="0" smtClean="0">
              <a:solidFill>
                <a:schemeClr val="accent1"/>
              </a:solidFill>
            </a:endParaRPr>
          </a:p>
          <a:p>
            <a:pPr algn="ctr"/>
            <a:endParaRPr lang="es-ES" sz="2400" dirty="0">
              <a:solidFill>
                <a:schemeClr val="accent1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164365" y="3722542"/>
            <a:ext cx="4950776" cy="133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dirty="0" smtClean="0">
                <a:solidFill>
                  <a:schemeClr val="bg1"/>
                </a:solidFill>
              </a:rPr>
              <a:t>El amor y las compras son prácticas en las que las mujeres son más eficientes que los hombres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Imagen 6" descr="images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t="21535" r="30791" b="39505"/>
          <a:stretch/>
        </p:blipFill>
        <p:spPr>
          <a:xfrm>
            <a:off x="4105557" y="5275262"/>
            <a:ext cx="1322129" cy="138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68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322130" y="484094"/>
            <a:ext cx="3044376" cy="39690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2000" dirty="0" smtClean="0">
                <a:solidFill>
                  <a:srgbClr val="663366"/>
                </a:solidFill>
              </a:rPr>
              <a:t>Hombre</a:t>
            </a:r>
            <a:endParaRPr lang="es-ES" sz="2000" dirty="0">
              <a:solidFill>
                <a:srgbClr val="663366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6506" y="484094"/>
            <a:ext cx="3044376" cy="39690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sz="2000" dirty="0" smtClean="0">
                <a:solidFill>
                  <a:schemeClr val="accent1"/>
                </a:solidFill>
              </a:rPr>
              <a:t>Mujer</a:t>
            </a:r>
            <a:endParaRPr lang="es-ES" sz="2000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92543" y="1007077"/>
            <a:ext cx="3781048" cy="4144963"/>
          </a:xfrm>
        </p:spPr>
        <p:txBody>
          <a:bodyPr/>
          <a:lstStyle/>
          <a:p>
            <a:r>
              <a:rPr lang="es-ES" dirty="0" smtClean="0"/>
              <a:t>Privado</a:t>
            </a:r>
          </a:p>
          <a:p>
            <a:r>
              <a:rPr lang="es-ES" dirty="0" smtClean="0"/>
              <a:t>Diversión</a:t>
            </a:r>
          </a:p>
          <a:p>
            <a:r>
              <a:rPr lang="es-ES" dirty="0" smtClean="0"/>
              <a:t>Egreso</a:t>
            </a:r>
          </a:p>
          <a:p>
            <a:r>
              <a:rPr lang="es-ES" dirty="0" smtClean="0"/>
              <a:t>Consumo</a:t>
            </a:r>
          </a:p>
          <a:p>
            <a:r>
              <a:rPr lang="es-ES" dirty="0" smtClean="0"/>
              <a:t>“</a:t>
            </a:r>
            <a:r>
              <a:rPr lang="es-ES" dirty="0" err="1" smtClean="0"/>
              <a:t>Desempoderamiento</a:t>
            </a:r>
            <a:r>
              <a:rPr lang="es-ES" dirty="0" smtClean="0"/>
              <a:t>”</a:t>
            </a:r>
          </a:p>
          <a:p>
            <a:r>
              <a:rPr lang="es-ES" dirty="0" smtClean="0"/>
              <a:t>Esclavitud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98474" y="1005241"/>
            <a:ext cx="3781048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ES" dirty="0" smtClean="0"/>
              <a:t>Público</a:t>
            </a:r>
          </a:p>
          <a:p>
            <a:pPr marL="0" indent="0" algn="r">
              <a:buNone/>
            </a:pPr>
            <a:r>
              <a:rPr lang="es-ES" dirty="0" smtClean="0"/>
              <a:t>Trabajo</a:t>
            </a:r>
          </a:p>
          <a:p>
            <a:pPr marL="0" indent="0" algn="r">
              <a:buNone/>
            </a:pPr>
            <a:r>
              <a:rPr lang="es-ES" dirty="0" smtClean="0"/>
              <a:t>Ingreso</a:t>
            </a:r>
          </a:p>
          <a:p>
            <a:pPr marL="0" indent="0" algn="r">
              <a:buNone/>
            </a:pPr>
            <a:r>
              <a:rPr lang="es-ES" dirty="0" smtClean="0"/>
              <a:t>Producción</a:t>
            </a:r>
          </a:p>
          <a:p>
            <a:pPr marL="0" indent="0" algn="r">
              <a:buNone/>
            </a:pPr>
            <a:r>
              <a:rPr lang="es-ES" dirty="0" smtClean="0"/>
              <a:t>Empoderamiento</a:t>
            </a:r>
          </a:p>
          <a:p>
            <a:pPr marL="0" indent="0" algn="r">
              <a:buNone/>
            </a:pPr>
            <a:r>
              <a:rPr lang="es-ES" dirty="0" smtClean="0"/>
              <a:t>Libertad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322130" y="4783640"/>
            <a:ext cx="6301675" cy="10263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Ir de compras permite a las mujeres cruzar esa barrera entre lo público y lo privado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322130" y="5809948"/>
            <a:ext cx="6301675" cy="782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rgbClr val="FFFFFF"/>
                </a:solidFill>
              </a:rPr>
              <a:t>Las tiendas departamentales también rompen esa barrera entre lo público y lo privado</a:t>
            </a:r>
            <a:endParaRPr lang="es-E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75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Empoderamiento de las mujeres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426802"/>
            <a:ext cx="7556313" cy="4144963"/>
          </a:xfrm>
        </p:spPr>
        <p:txBody>
          <a:bodyPr/>
          <a:lstStyle/>
          <a:p>
            <a:r>
              <a:rPr lang="es-ES" dirty="0" smtClean="0"/>
              <a:t>El débil usa los recursos del fuerte para sus propios intereses.</a:t>
            </a:r>
          </a:p>
          <a:p>
            <a:r>
              <a:rPr lang="es-ES" dirty="0" smtClean="0"/>
              <a:t>Las condiciones de producción de un sistema cultural no son las mismas que las condiciones de su uso o consumo.</a:t>
            </a:r>
          </a:p>
          <a:p>
            <a:r>
              <a:rPr lang="es-ES" dirty="0" smtClean="0"/>
              <a:t>En las compras existen fronteras ambiguas:</a:t>
            </a:r>
            <a:endParaRPr lang="es-E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371301" y="4031708"/>
            <a:ext cx="1604502" cy="4625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Diversión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975803" y="4031708"/>
            <a:ext cx="1604502" cy="4625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Trabajo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371301" y="4646648"/>
            <a:ext cx="1604502" cy="462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Público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975803" y="4646648"/>
            <a:ext cx="1604502" cy="462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Privado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371301" y="5261588"/>
            <a:ext cx="1604502" cy="4625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Adentro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3975803" y="5261588"/>
            <a:ext cx="1604502" cy="4625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Afuera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371301" y="5917313"/>
            <a:ext cx="1604502" cy="4625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Deseo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3975803" y="5917313"/>
            <a:ext cx="1604502" cy="4625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Satisfacción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444289" y="4394032"/>
            <a:ext cx="2100926" cy="152328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placer y el poder están ligados con los actos de trasgresión que son sancionados</a:t>
            </a: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36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Mujeres y mercancías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1635903"/>
          </a:xfrm>
        </p:spPr>
        <p:txBody>
          <a:bodyPr/>
          <a:lstStyle/>
          <a:p>
            <a:r>
              <a:rPr lang="es-ES" dirty="0" smtClean="0"/>
              <a:t>No tenemos control sobre las condiciones de producción.</a:t>
            </a:r>
          </a:p>
          <a:p>
            <a:r>
              <a:rPr lang="es-ES" dirty="0" smtClean="0"/>
              <a:t>El consumo ofrece los medios para controlar (hasta cierto punto) el día a día, los significados para uno mismo y las relaciones sociales.</a:t>
            </a:r>
          </a:p>
          <a:p>
            <a:endParaRPr lang="es-ES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854475" y="3915481"/>
            <a:ext cx="2156691" cy="4625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Pertenencia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854474" y="4386477"/>
            <a:ext cx="2156691" cy="177248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smtClean="0">
                <a:solidFill>
                  <a:srgbClr val="595959"/>
                </a:solidFill>
              </a:rPr>
              <a:t>Es la única forma de control legitimada en nuestra cultura</a:t>
            </a:r>
            <a:endParaRPr lang="es-ES" sz="2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01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Comprar es poder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8438" y="1277107"/>
            <a:ext cx="5659995" cy="104225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dirty="0" smtClean="0"/>
              <a:t>Cuando compramos, elegimos; </a:t>
            </a:r>
            <a:br>
              <a:rPr lang="es-ES" dirty="0" smtClean="0"/>
            </a:br>
            <a:r>
              <a:rPr lang="es-ES" dirty="0" smtClean="0"/>
              <a:t>cuando elegimos, descartamos opciones. 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699705" y="2713097"/>
            <a:ext cx="1684194" cy="4826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bg1"/>
                </a:solidFill>
              </a:rPr>
              <a:t>PODER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Flecha abajo 4"/>
          <p:cNvSpPr/>
          <p:nvPr/>
        </p:nvSpPr>
        <p:spPr>
          <a:xfrm>
            <a:off x="4389948" y="2319364"/>
            <a:ext cx="262293" cy="3937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2968047" y="3901464"/>
            <a:ext cx="1684194" cy="482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bg1"/>
                </a:solidFill>
              </a:rPr>
              <a:t>Burgués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4652241" y="3901464"/>
            <a:ext cx="1684194" cy="4826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>
                <a:solidFill>
                  <a:schemeClr val="bg1"/>
                </a:solidFill>
              </a:rPr>
              <a:t>Proletariado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Flecha curvada hacia abajo 9"/>
          <p:cNvSpPr/>
          <p:nvPr/>
        </p:nvSpPr>
        <p:spPr>
          <a:xfrm>
            <a:off x="4072436" y="3472143"/>
            <a:ext cx="1159609" cy="427978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Flecha curvada hacia abajo 10"/>
          <p:cNvSpPr/>
          <p:nvPr/>
        </p:nvSpPr>
        <p:spPr>
          <a:xfrm rot="10800000">
            <a:off x="4072436" y="4384128"/>
            <a:ext cx="1159609" cy="427978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1836048" y="5460782"/>
            <a:ext cx="5659995" cy="10422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dirty="0" smtClean="0"/>
              <a:t>Comprar jamás será un acto radical, pero lo radical se puede encontrar en el sentido que se le da al uso de las mercancías.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58320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3596" y="1221896"/>
            <a:ext cx="6859521" cy="77994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s-ES" dirty="0" smtClean="0"/>
              <a:t>El significado de los objetos no radica en el objeto mismo, sino en la forma en la que son consumidos.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037512" y="3465252"/>
            <a:ext cx="45720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ES" dirty="0"/>
              <a:t>Significados culturales se construyen y circulan.</a:t>
            </a:r>
          </a:p>
        </p:txBody>
      </p:sp>
      <p:sp>
        <p:nvSpPr>
          <p:cNvPr id="6" name="Flecha abajo 5"/>
          <p:cNvSpPr/>
          <p:nvPr/>
        </p:nvSpPr>
        <p:spPr>
          <a:xfrm>
            <a:off x="3810144" y="1905203"/>
            <a:ext cx="924926" cy="1560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1885659" y="2456534"/>
            <a:ext cx="457200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ES" dirty="0"/>
              <a:t>Cómo y por qué del </a:t>
            </a:r>
            <a:r>
              <a:rPr lang="es-ES" dirty="0" smtClean="0"/>
              <a:t>consumo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1885660" y="5532725"/>
            <a:ext cx="2076338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/>
              <a:t>Exhibir</a:t>
            </a:r>
            <a:endParaRPr lang="es-ES" sz="3200" dirty="0"/>
          </a:p>
        </p:txBody>
      </p:sp>
      <p:sp>
        <p:nvSpPr>
          <p:cNvPr id="8" name="Igual 7"/>
          <p:cNvSpPr/>
          <p:nvPr/>
        </p:nvSpPr>
        <p:spPr>
          <a:xfrm>
            <a:off x="4265705" y="5577518"/>
            <a:ext cx="510780" cy="61692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991755" y="5532725"/>
            <a:ext cx="2076339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/>
              <a:t>Libertad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6753200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95757" y="1565701"/>
            <a:ext cx="1924485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Valor de uso</a:t>
            </a:r>
            <a:endParaRPr lang="es-ES" sz="2400" dirty="0"/>
          </a:p>
        </p:txBody>
      </p:sp>
      <p:sp>
        <p:nvSpPr>
          <p:cNvPr id="5" name="Rectángulo 4"/>
          <p:cNvSpPr/>
          <p:nvPr/>
        </p:nvSpPr>
        <p:spPr>
          <a:xfrm>
            <a:off x="4950339" y="1553683"/>
            <a:ext cx="2669949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Valor de cambio</a:t>
            </a:r>
            <a:endParaRPr lang="es-ES" sz="2400" dirty="0"/>
          </a:p>
        </p:txBody>
      </p:sp>
      <p:sp>
        <p:nvSpPr>
          <p:cNvPr id="6" name="Rectángulo 5"/>
          <p:cNvSpPr/>
          <p:nvPr/>
        </p:nvSpPr>
        <p:spPr>
          <a:xfrm>
            <a:off x="1784926" y="3032533"/>
            <a:ext cx="5517849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Las mercancías no pueden tener un valor fijo basado únicamente en su materialidad.</a:t>
            </a:r>
            <a:endParaRPr lang="es-ES" sz="2000" dirty="0"/>
          </a:p>
        </p:txBody>
      </p:sp>
      <p:sp>
        <p:nvSpPr>
          <p:cNvPr id="7" name="Flecha izquierda y derecha 6"/>
          <p:cNvSpPr/>
          <p:nvPr/>
        </p:nvSpPr>
        <p:spPr>
          <a:xfrm>
            <a:off x="3699705" y="1565701"/>
            <a:ext cx="1062975" cy="449647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784926" y="4013276"/>
            <a:ext cx="5517849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Las prácticas de los usuarios de un sistema no solamente pueden explotarlo, sino modificar el sistema en sí.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05835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Ostentación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Verse bien no sólo por las miradas, sino por controlar cómo nos ven las personas. </a:t>
            </a:r>
          </a:p>
          <a:p>
            <a:r>
              <a:rPr lang="es-ES" dirty="0" smtClean="0"/>
              <a:t>Hacer una declaración de una identidad </a:t>
            </a:r>
            <a:r>
              <a:rPr lang="es-ES" dirty="0" err="1" smtClean="0"/>
              <a:t>subcultural</a:t>
            </a:r>
            <a:r>
              <a:rPr lang="es-ES" dirty="0" smtClean="0"/>
              <a:t> en relación con el orden hegemónico. </a:t>
            </a:r>
          </a:p>
          <a:p>
            <a:r>
              <a:rPr lang="es-ES" dirty="0" smtClean="0"/>
              <a:t>Estilo: centrado en lo social</a:t>
            </a:r>
          </a:p>
          <a:p>
            <a:r>
              <a:rPr lang="es-ES" dirty="0" smtClean="0"/>
              <a:t>Gusto: Individuo</a:t>
            </a:r>
            <a:endParaRPr lang="es-ES" dirty="0"/>
          </a:p>
        </p:txBody>
      </p:sp>
      <p:sp>
        <p:nvSpPr>
          <p:cNvPr id="4" name="Elipse 3"/>
          <p:cNvSpPr/>
          <p:nvPr/>
        </p:nvSpPr>
        <p:spPr>
          <a:xfrm>
            <a:off x="3419079" y="4672394"/>
            <a:ext cx="1774664" cy="1774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Elipse 4"/>
          <p:cNvSpPr/>
          <p:nvPr/>
        </p:nvSpPr>
        <p:spPr>
          <a:xfrm>
            <a:off x="3679580" y="4949156"/>
            <a:ext cx="1177007" cy="117700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Gusto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6707907" y="5312903"/>
            <a:ext cx="771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Estilo</a:t>
            </a:r>
            <a:endParaRPr lang="es-E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5014649" y="5497569"/>
            <a:ext cx="16932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6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</a:t>
            </a:r>
            <a:r>
              <a:rPr lang="es-ES" dirty="0" smtClean="0"/>
              <a:t>de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Distinguir los principales conceptos que configuran las aproximaciones desde las Ciencias Sociales, y la Comunicación en particular, a los fenómenos relacionados con el consumo de bienes materiales y simbólicos, para diseñar marcos teóricos y metodológicos con los que se emprendan investigaciones sobre los aspectos socioculturales del </a:t>
            </a:r>
            <a:r>
              <a:rPr lang="es-MX" dirty="0" smtClean="0"/>
              <a:t>consumo.</a:t>
            </a:r>
          </a:p>
          <a:p>
            <a:pPr algn="just"/>
            <a:r>
              <a:rPr lang="es-MX" dirty="0" smtClean="0"/>
              <a:t>Caracterizar a la cultura popular y sus prácticas desde un enfoque de Antropología del Consumo para reflexionar sobre su relevancia en la configuración </a:t>
            </a:r>
            <a:r>
              <a:rPr lang="es-MX" dirty="0" err="1" smtClean="0"/>
              <a:t>identitaria</a:t>
            </a:r>
            <a:r>
              <a:rPr lang="es-MX" dirty="0" smtClean="0"/>
              <a:t> local y global.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67943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Vitrinas</a:t>
            </a:r>
            <a:endParaRPr lang="es-ES" sz="2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950888"/>
              </p:ext>
            </p:extLst>
          </p:nvPr>
        </p:nvGraphicFramePr>
        <p:xfrm>
          <a:off x="498474" y="1981200"/>
          <a:ext cx="8049222" cy="459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4518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976" y="3186594"/>
            <a:ext cx="7556313" cy="1116106"/>
          </a:xfrm>
        </p:spPr>
        <p:txBody>
          <a:bodyPr/>
          <a:lstStyle/>
          <a:p>
            <a:r>
              <a:rPr lang="es-ES" dirty="0" smtClean="0"/>
              <a:t>Lo nuevo y el progreso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14137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4571" y="2168394"/>
            <a:ext cx="7556313" cy="2787866"/>
          </a:xfrm>
        </p:spPr>
        <p:txBody>
          <a:bodyPr/>
          <a:lstStyle/>
          <a:p>
            <a:pPr algn="ctr"/>
            <a:r>
              <a:rPr lang="es-ES" dirty="0" smtClean="0"/>
              <a:t>Los bienes no son sólo objetos del intercambio económico, también son bienes mediante los cuales pensamos y hablamos.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5271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solidFill>
                  <a:srgbClr val="595959"/>
                </a:solidFill>
              </a:rPr>
              <a:t>El consumo es la arena donde (dentro de la cultura hegemónica) los “débiles” tiene un mayor poder sobre los “poderosos”. </a:t>
            </a:r>
            <a:endParaRPr lang="es-ES" dirty="0" smtClean="0">
              <a:solidFill>
                <a:srgbClr val="595959"/>
              </a:solidFill>
            </a:endParaRPr>
          </a:p>
          <a:p>
            <a:r>
              <a:rPr lang="es-ES" dirty="0">
                <a:solidFill>
                  <a:srgbClr val="595959"/>
                </a:solidFill>
              </a:rPr>
              <a:t>Existen diversas formas de burlarse o engañar al </a:t>
            </a:r>
            <a:r>
              <a:rPr lang="es-ES" dirty="0" smtClean="0">
                <a:solidFill>
                  <a:srgbClr val="595959"/>
                </a:solidFill>
              </a:rPr>
              <a:t>sistema. </a:t>
            </a:r>
            <a:r>
              <a:rPr lang="es-ES" dirty="0"/>
              <a:t>El débil usa los recursos del fuerte para sus propios intereses</a:t>
            </a:r>
            <a:r>
              <a:rPr lang="es-ES" dirty="0" smtClean="0"/>
              <a:t>.</a:t>
            </a:r>
          </a:p>
          <a:p>
            <a:r>
              <a:rPr lang="es-ES" dirty="0"/>
              <a:t>Las condiciones de producción de un sistema cultural no son las mismas que las condiciones de su uso o consumo</a:t>
            </a:r>
            <a:r>
              <a:rPr lang="es-ES" dirty="0" smtClean="0"/>
              <a:t>.</a:t>
            </a:r>
          </a:p>
          <a:p>
            <a:r>
              <a:rPr lang="es-ES" dirty="0"/>
              <a:t>Comprar jamás será un acto radical, pero lo radical se puede encontrar en el sentido que se le da al uso de las mercancías. </a:t>
            </a:r>
          </a:p>
          <a:p>
            <a:endParaRPr lang="es-ES" dirty="0"/>
          </a:p>
          <a:p>
            <a:endParaRPr lang="es-ES" dirty="0"/>
          </a:p>
          <a:p>
            <a:endParaRPr lang="es-ES" dirty="0">
              <a:solidFill>
                <a:srgbClr val="595959"/>
              </a:solidFill>
            </a:endParaRPr>
          </a:p>
          <a:p>
            <a:endParaRPr lang="es-ES" dirty="0" smtClean="0">
              <a:solidFill>
                <a:srgbClr val="595959"/>
              </a:solidFill>
            </a:endParaRPr>
          </a:p>
          <a:p>
            <a:endParaRPr lang="es-ES" dirty="0">
              <a:solidFill>
                <a:srgbClr val="595959"/>
              </a:solidFill>
            </a:endParaRPr>
          </a:p>
          <a:p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501079" y="293130"/>
            <a:ext cx="7556313" cy="1116106"/>
          </a:xfrm>
        </p:spPr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81424" y="293130"/>
            <a:ext cx="109470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rgbClr val="FFFFFF"/>
                </a:solidFill>
              </a:rPr>
              <a:t>Pausa</a:t>
            </a:r>
          </a:p>
          <a:p>
            <a:pPr algn="ctr"/>
            <a:r>
              <a:rPr lang="es-ES" sz="2400" dirty="0" smtClean="0">
                <a:solidFill>
                  <a:srgbClr val="FFFFFF"/>
                </a:solidFill>
              </a:rPr>
              <a:t>#3</a:t>
            </a:r>
            <a:endParaRPr lang="es-E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042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 de aprendizaje sugerida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2800" dirty="0" smtClean="0"/>
              <a:t>En equipos de </a:t>
            </a:r>
            <a:r>
              <a:rPr lang="es-ES" sz="2800" dirty="0" smtClean="0"/>
              <a:t>tres integrantes, </a:t>
            </a:r>
            <a:r>
              <a:rPr lang="es-ES" sz="2800" dirty="0" smtClean="0"/>
              <a:t>tomen fotografías de tiendas (fuera o dentro de un centro comercial) que confirmen la clasificación que hace John </a:t>
            </a:r>
            <a:r>
              <a:rPr lang="es-ES" sz="2800" dirty="0" err="1" smtClean="0"/>
              <a:t>Fiske</a:t>
            </a:r>
            <a:r>
              <a:rPr lang="es-ES" sz="2800" dirty="0" smtClean="0"/>
              <a:t> de las vitrinas dependiendo la clase social</a:t>
            </a:r>
            <a:r>
              <a:rPr lang="es-ES" sz="2800" dirty="0" smtClean="0"/>
              <a:t>.</a:t>
            </a:r>
          </a:p>
          <a:p>
            <a:pPr marL="0" indent="0" algn="just">
              <a:buNone/>
            </a:pPr>
            <a:r>
              <a:rPr lang="es-ES" sz="2800" dirty="0" smtClean="0"/>
              <a:t>Preséntenlas en un álbum que incluya, al lado de las fotografías, la ficha técnica de cada foto y un breve texto de análisis a partir de los conceptos.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955069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223423"/>
              </p:ext>
            </p:extLst>
          </p:nvPr>
        </p:nvGraphicFramePr>
        <p:xfrm>
          <a:off x="407035" y="1610201"/>
          <a:ext cx="7365365" cy="436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5365"/>
              </a:tblGrid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>
                          <a:effectLst/>
                          <a:latin typeface="+mj-lt"/>
                        </a:rPr>
                        <a:t> AUGÉ, Marc: “De los lugares a los no lugares” en  </a:t>
                      </a:r>
                      <a:r>
                        <a:rPr lang="es-MX" sz="1100" i="1" dirty="0">
                          <a:effectLst/>
                          <a:latin typeface="+mj-lt"/>
                        </a:rPr>
                        <a:t>Los no lugares. Espacios del anonimato. Una antropología de la </a:t>
                      </a:r>
                      <a:r>
                        <a:rPr lang="es-MX" sz="1100" i="1" dirty="0" err="1">
                          <a:effectLst/>
                          <a:latin typeface="+mj-lt"/>
                        </a:rPr>
                        <a:t>sobremodernidad</a:t>
                      </a:r>
                      <a:r>
                        <a:rPr lang="es-MX" sz="1100" dirty="0">
                          <a:effectLst/>
                          <a:latin typeface="+mj-lt"/>
                        </a:rPr>
                        <a:t>, Barcelona, </a:t>
                      </a:r>
                      <a:r>
                        <a:rPr lang="es-MX" sz="1100" dirty="0" err="1">
                          <a:effectLst/>
                          <a:latin typeface="+mj-lt"/>
                        </a:rPr>
                        <a:t>Gedisa</a:t>
                      </a:r>
                      <a:r>
                        <a:rPr lang="es-MX" sz="1100" dirty="0">
                          <a:effectLst/>
                          <a:latin typeface="+mj-lt"/>
                        </a:rPr>
                        <a:t>, 2000, pp. 81-118.</a:t>
                      </a:r>
                      <a:endParaRPr lang="es-MX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375" marR="43375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>
                          <a:effectLst/>
                          <a:latin typeface="+mj-lt"/>
                        </a:rPr>
                        <a:t>BAUDRILLARD, Jean: “Capítulo 3. La lógica social del consumo” y “Capítulo 4. Por una teoría del consumo” en </a:t>
                      </a:r>
                      <a:r>
                        <a:rPr lang="es-MX" sz="1100" i="1" dirty="0">
                          <a:effectLst/>
                          <a:latin typeface="+mj-lt"/>
                        </a:rPr>
                        <a:t>La sociedad del consumo. Sus mitos, sus estructuras</a:t>
                      </a:r>
                      <a:r>
                        <a:rPr lang="es-MX" sz="1100" dirty="0">
                          <a:effectLst/>
                          <a:latin typeface="+mj-lt"/>
                        </a:rPr>
                        <a:t>, España, Siglo XXI, 2009, pp. 39 – 91.</a:t>
                      </a:r>
                      <a:endParaRPr lang="es-MX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375" marR="43375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>
                          <a:effectLst/>
                          <a:latin typeface="+mj-lt"/>
                        </a:rPr>
                        <a:t>BAUMAN, </a:t>
                      </a:r>
                      <a:r>
                        <a:rPr lang="es-MX" sz="1100" dirty="0" err="1">
                          <a:effectLst/>
                          <a:latin typeface="+mj-lt"/>
                        </a:rPr>
                        <a:t>Zygmunt</a:t>
                      </a:r>
                      <a:r>
                        <a:rPr lang="es-MX" sz="1100" dirty="0">
                          <a:effectLst/>
                          <a:latin typeface="+mj-lt"/>
                        </a:rPr>
                        <a:t>: “Introducción o el secreto mejor guardado de la sociedad de  consumidores” en </a:t>
                      </a:r>
                      <a:r>
                        <a:rPr lang="es-MX" sz="1100" i="1" dirty="0">
                          <a:effectLst/>
                          <a:latin typeface="+mj-lt"/>
                        </a:rPr>
                        <a:t>Vida de consumo</a:t>
                      </a:r>
                      <a:r>
                        <a:rPr lang="es-MX" sz="1100" dirty="0">
                          <a:effectLst/>
                          <a:latin typeface="+mj-lt"/>
                        </a:rPr>
                        <a:t>,  México, Fondo de Cultura Económica, 2007, pp. 11-41.</a:t>
                      </a:r>
                      <a:endParaRPr lang="es-MX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375" marR="43375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>
                          <a:effectLst/>
                          <a:latin typeface="+mj-lt"/>
                        </a:rPr>
                        <a:t>BOURDIEU, Pierre: “Capítulo 3. “El habitus y el espacio de los estilos de vida” en </a:t>
                      </a:r>
                      <a:r>
                        <a:rPr lang="es-MX" sz="1100" i="1" dirty="0">
                          <a:effectLst/>
                          <a:latin typeface="+mj-lt"/>
                        </a:rPr>
                        <a:t>La distinción. Criterio y bases sociales del gusto</a:t>
                      </a:r>
                      <a:r>
                        <a:rPr lang="es-MX" sz="1100" dirty="0">
                          <a:effectLst/>
                          <a:latin typeface="+mj-lt"/>
                        </a:rPr>
                        <a:t>, España, Taurus, 2002, pp. 169 – 222.</a:t>
                      </a:r>
                      <a:endParaRPr lang="es-MX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375" marR="43375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>
                          <a:effectLst/>
                          <a:latin typeface="+mj-lt"/>
                          <a:ea typeface="Times New Roman"/>
                        </a:rPr>
                        <a:t>DE CERTEAU, Michel: “Capítulo III. Valerse de: usos y prácticas” en </a:t>
                      </a:r>
                      <a:r>
                        <a:rPr lang="es-MX" sz="1100" i="1" dirty="0">
                          <a:effectLst/>
                          <a:latin typeface="+mj-lt"/>
                          <a:ea typeface="Times New Roman"/>
                        </a:rPr>
                        <a:t>La invención de lo cotidiano. Tomo 1: Artes de hacer, </a:t>
                      </a:r>
                      <a:r>
                        <a:rPr lang="es-MX" sz="1100" dirty="0">
                          <a:effectLst/>
                          <a:latin typeface="+mj-lt"/>
                          <a:ea typeface="Times New Roman"/>
                        </a:rPr>
                        <a:t>México, UIA-ITESO, 2000, pp. 35-48.</a:t>
                      </a:r>
                    </a:p>
                  </a:txBody>
                  <a:tcPr marL="44450" marR="44450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DOUGLAS, Mary y Baron Isherwood: “Capítulo I. Por qué la gente necesita mercancías” y “Capítulo III. Los usos de los bienes” en  </a:t>
                      </a:r>
                      <a:r>
                        <a:rPr lang="es-MX" sz="1100" i="1">
                          <a:effectLst/>
                          <a:latin typeface="+mj-lt"/>
                          <a:ea typeface="Times New Roman"/>
                        </a:rPr>
                        <a:t>El mundo de los bienes. Hacia una antropología del consumo </a:t>
                      </a: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, México, CONACULTA, 1989, pp. 29-39; pp.71-85.</a:t>
                      </a:r>
                    </a:p>
                  </a:txBody>
                  <a:tcPr marL="44450" marR="44450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DOUGLAS, Mary: “Capítulo IV. Ni muerta me dejaría ver con eso puesto. Las compras como protesta” y “Capítulo V. La rebelión del consumidor”, en </a:t>
                      </a:r>
                      <a:r>
                        <a:rPr lang="es-MX" sz="1100" i="1">
                          <a:effectLst/>
                          <a:latin typeface="+mj-lt"/>
                          <a:ea typeface="Times New Roman"/>
                        </a:rPr>
                        <a:t>Estilos de pensar</a:t>
                      </a: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, Barcelona, Gedisa, 1998, pp. 90-135.</a:t>
                      </a:r>
                    </a:p>
                  </a:txBody>
                  <a:tcPr marL="44450" marR="44450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effectLst/>
                          <a:latin typeface="+mj-lt"/>
                          <a:ea typeface="Times New Roman"/>
                        </a:rPr>
                        <a:t>FISKE, John: “Chapter 1. Understanding Popular Culture” y “Chapter2. Shopping for pleasure” </a:t>
                      </a:r>
                      <a:r>
                        <a:rPr lang="en-US" sz="1100" dirty="0" err="1">
                          <a:effectLst/>
                          <a:latin typeface="+mj-lt"/>
                          <a:ea typeface="Times New Roman"/>
                        </a:rPr>
                        <a:t>en</a:t>
                      </a:r>
                      <a:r>
                        <a:rPr lang="en-US" sz="1100" dirty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100" i="1" dirty="0">
                          <a:effectLst/>
                          <a:latin typeface="+mj-lt"/>
                          <a:ea typeface="Times New Roman"/>
                        </a:rPr>
                        <a:t>Reading the Popular, </a:t>
                      </a:r>
                      <a:r>
                        <a:rPr lang="en-US" sz="1100" dirty="0">
                          <a:effectLst/>
                          <a:latin typeface="+mj-lt"/>
                          <a:ea typeface="Times New Roman"/>
                        </a:rPr>
                        <a:t>Boston, Unwin Hyman, </a:t>
                      </a:r>
                      <a:r>
                        <a:rPr lang="en-US" sz="1100" dirty="0" smtClean="0">
                          <a:effectLst/>
                          <a:latin typeface="+mj-lt"/>
                          <a:ea typeface="Times New Roman"/>
                        </a:rPr>
                        <a:t>2005, </a:t>
                      </a:r>
                      <a:r>
                        <a:rPr lang="en-US" sz="1100" dirty="0">
                          <a:effectLst/>
                          <a:latin typeface="+mj-lt"/>
                          <a:ea typeface="Times New Roman"/>
                        </a:rPr>
                        <a:t>pp. 1-42.</a:t>
                      </a:r>
                      <a:endParaRPr lang="es-MX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GARCÍA CANCLINI, Néstor: “El consumo cultural. Una propuesta teórica” en </a:t>
                      </a:r>
                      <a:r>
                        <a:rPr lang="es-MX" sz="1100" i="1">
                          <a:effectLst/>
                          <a:latin typeface="+mj-lt"/>
                          <a:ea typeface="Times New Roman"/>
                        </a:rPr>
                        <a:t>El consumo cultural en América Latina, </a:t>
                      </a: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Guillermo Sunkel, coord., Colombia, Convenio Andrés Bello, 2006, pp. 72-95.</a:t>
                      </a:r>
                    </a:p>
                  </a:txBody>
                  <a:tcPr marL="44450" marR="44450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MARTÍN-BARBERO, Jesús: “Capítulo III. Prácticas de comunicación en la cultura popular” en </a:t>
                      </a:r>
                      <a:r>
                        <a:rPr lang="es-MX" sz="1100" i="1">
                          <a:effectLst/>
                          <a:latin typeface="+mj-lt"/>
                          <a:ea typeface="Times New Roman"/>
                        </a:rPr>
                        <a:t>Procesos de Comunicación y matrices de cultura. Itinerario para salir de la razón dualista, </a:t>
                      </a:r>
                      <a:r>
                        <a:rPr lang="es-MX" sz="1100">
                          <a:effectLst/>
                          <a:latin typeface="+mj-lt"/>
                          <a:ea typeface="Times New Roman"/>
                        </a:rPr>
                        <a:t>México, FELAFACS-G. Gili, 1987, pp. 98-111.</a:t>
                      </a:r>
                    </a:p>
                  </a:txBody>
                  <a:tcPr marL="44450" marR="44450" marT="0" marB="0"/>
                </a:tc>
              </a:tr>
              <a:tr h="356912">
                <a:tc>
                  <a:txBody>
                    <a:bodyPr/>
                    <a:lstStyle/>
                    <a:p>
                      <a:pPr marL="228600" indent="-2286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>
                          <a:effectLst/>
                          <a:latin typeface="+mj-lt"/>
                          <a:ea typeface="Times New Roman"/>
                        </a:rPr>
                        <a:t>RAPAILLE, </a:t>
                      </a:r>
                      <a:r>
                        <a:rPr lang="es-MX" sz="1100" dirty="0" err="1">
                          <a:effectLst/>
                          <a:latin typeface="+mj-lt"/>
                          <a:ea typeface="Times New Roman"/>
                        </a:rPr>
                        <a:t>Clotaire</a:t>
                      </a:r>
                      <a:r>
                        <a:rPr lang="es-MX" sz="1100" dirty="0">
                          <a:effectLst/>
                          <a:latin typeface="+mj-lt"/>
                          <a:ea typeface="Times New Roman"/>
                        </a:rPr>
                        <a:t>: “Introducción” y “Capítulo 2. Los dolores del crecimiento de una cultura adolescente” en </a:t>
                      </a:r>
                      <a:r>
                        <a:rPr lang="es-MX" sz="1100" i="1" dirty="0">
                          <a:effectLst/>
                          <a:latin typeface="+mj-lt"/>
                          <a:ea typeface="Times New Roman"/>
                        </a:rPr>
                        <a:t>Código cultural. Una manera ingeniosa para entender por qué la gente alrededor del mundo vive y compra como lo hace, </a:t>
                      </a:r>
                      <a:r>
                        <a:rPr lang="es-MX" sz="1100" dirty="0">
                          <a:effectLst/>
                          <a:latin typeface="+mj-lt"/>
                          <a:ea typeface="Times New Roman"/>
                        </a:rPr>
                        <a:t>México, Grupo Editorial Norma, 2007, pp. 13-29; pp. 55-90.</a:t>
                      </a: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31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del Material Didáctico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2174240"/>
            <a:ext cx="7556313" cy="4144963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Caracterizar a la cultura popular y sus prácticas desde un enfoque de Antropología del Consumo para reflexionar sobre su relevancia en la configuración </a:t>
            </a:r>
            <a:r>
              <a:rPr lang="es-MX" sz="2400" dirty="0" err="1" smtClean="0"/>
              <a:t>identitaria</a:t>
            </a:r>
            <a:r>
              <a:rPr lang="es-MX" sz="2400" dirty="0" smtClean="0"/>
              <a:t> local y global.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565701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17733" cy="1362075"/>
          </a:xfrm>
        </p:spPr>
        <p:txBody>
          <a:bodyPr/>
          <a:lstStyle/>
          <a:p>
            <a:r>
              <a:rPr lang="es-ES" dirty="0" smtClean="0"/>
              <a:t>Entendiendo la cultura popular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4581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Cultura popular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634068"/>
            <a:ext cx="7556313" cy="16594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dirty="0" smtClean="0">
                <a:solidFill>
                  <a:srgbClr val="75367A"/>
                </a:solidFill>
              </a:rPr>
              <a:t>Cultura: </a:t>
            </a:r>
            <a:r>
              <a:rPr lang="es-ES" sz="2400" dirty="0" smtClean="0"/>
              <a:t>proceso constante de producir significados desde y para nuestra experiencia social. Estos significados producen una identidad social para los involucrados. </a:t>
            </a:r>
            <a:endParaRPr lang="es-ES" sz="24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18608" y="4758272"/>
            <a:ext cx="1381125" cy="6434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Sujeto</a:t>
            </a:r>
            <a:endParaRPr lang="es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637867" y="4758272"/>
            <a:ext cx="1381125" cy="6434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Objeto</a:t>
            </a:r>
            <a:endParaRPr lang="es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Flecha curvada hacia arriba 8"/>
          <p:cNvSpPr/>
          <p:nvPr/>
        </p:nvSpPr>
        <p:spPr>
          <a:xfrm flipH="1" flipV="1">
            <a:off x="1130768" y="3725338"/>
            <a:ext cx="6150565" cy="103293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631142" y="4758272"/>
            <a:ext cx="1364191" cy="6434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Placer</a:t>
            </a:r>
            <a:endParaRPr lang="es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Flecha curvada hacia arriba 7"/>
          <p:cNvSpPr/>
          <p:nvPr/>
        </p:nvSpPr>
        <p:spPr>
          <a:xfrm>
            <a:off x="1320801" y="5401738"/>
            <a:ext cx="5960532" cy="103293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099733" y="3606805"/>
            <a:ext cx="4395259" cy="6434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Construcción de significados</a:t>
            </a:r>
            <a:endParaRPr lang="es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2150532" y="5444073"/>
            <a:ext cx="4141259" cy="618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" sz="2400" dirty="0" smtClean="0">
                <a:solidFill>
                  <a:srgbClr val="75367A"/>
                </a:solidFill>
              </a:rPr>
              <a:t>Proceso que jamás termina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1495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7268" y="169333"/>
            <a:ext cx="7556313" cy="1811867"/>
          </a:xfrm>
        </p:spPr>
        <p:txBody>
          <a:bodyPr/>
          <a:lstStyle/>
          <a:p>
            <a:r>
              <a:rPr lang="es-ES" dirty="0" smtClean="0"/>
              <a:t>Roles culturales dentro del sistema social</a:t>
            </a:r>
          </a:p>
          <a:p>
            <a:r>
              <a:rPr lang="es-ES" dirty="0" smtClean="0"/>
              <a:t>Todo sistema social necesita un sistema cultural de significados que ayuda o a mantenerlo en su lugar o desestabilizarlo. </a:t>
            </a:r>
          </a:p>
          <a:p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94860226"/>
              </p:ext>
            </p:extLst>
          </p:nvPr>
        </p:nvGraphicFramePr>
        <p:xfrm>
          <a:off x="1642533" y="136313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contenido 2"/>
          <p:cNvSpPr txBox="1">
            <a:spLocks/>
          </p:cNvSpPr>
          <p:nvPr/>
        </p:nvSpPr>
        <p:spPr>
          <a:xfrm>
            <a:off x="1057268" y="4775200"/>
            <a:ext cx="3328465" cy="1811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Es posible gracias a la resistencia.</a:t>
            </a:r>
          </a:p>
          <a:p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053535" y="4800600"/>
            <a:ext cx="3328465" cy="1811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No es impuesta.</a:t>
            </a:r>
          </a:p>
          <a:p>
            <a:r>
              <a:rPr lang="es-ES" dirty="0" smtClean="0"/>
              <a:t>Siempre hay un elemento que está fuera del control hegemónico</a:t>
            </a:r>
          </a:p>
          <a:p>
            <a:r>
              <a:rPr lang="es-ES" dirty="0" smtClean="0"/>
              <a:t>Cultura de conflicto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0685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321735"/>
            <a:ext cx="7556313" cy="728133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cultura popular está construida a partir de la relación con las estructuras dominantes.</a:t>
            </a:r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60493710"/>
              </p:ext>
            </p:extLst>
          </p:nvPr>
        </p:nvGraphicFramePr>
        <p:xfrm>
          <a:off x="1540933" y="5672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contenido 2"/>
          <p:cNvSpPr txBox="1">
            <a:spLocks/>
          </p:cNvSpPr>
          <p:nvPr/>
        </p:nvSpPr>
        <p:spPr>
          <a:xfrm>
            <a:off x="2564329" y="4064016"/>
            <a:ext cx="3328465" cy="440267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 smtClean="0">
                <a:solidFill>
                  <a:schemeClr val="bg1"/>
                </a:solidFill>
              </a:rPr>
              <a:t>Placer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308468" y="4064016"/>
            <a:ext cx="3328465" cy="440267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ES" dirty="0" smtClean="0">
                <a:solidFill>
                  <a:schemeClr val="bg1"/>
                </a:solidFill>
              </a:rPr>
              <a:t>Construcción de significados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965200" y="5113867"/>
            <a:ext cx="7518400" cy="13207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Los textos no tienen significado social por sí mismos, este ocurre en el momento en el que se insertan en el día a día.</a:t>
            </a:r>
            <a:br>
              <a:rPr lang="es-ES" dirty="0" smtClean="0"/>
            </a:br>
            <a:r>
              <a:rPr lang="es-ES" dirty="0" smtClean="0"/>
              <a:t>Se deben entender también a partir de sus relaciones con otros textos.</a:t>
            </a:r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1470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Producción popular y discriminación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1117600"/>
          </a:xfrm>
        </p:spPr>
        <p:txBody>
          <a:bodyPr/>
          <a:lstStyle/>
          <a:p>
            <a:r>
              <a:rPr lang="es-ES" dirty="0" smtClean="0"/>
              <a:t>Las personas no pueden producir los recursos de la cultura popular, pero pueden crear su cultura a partir de estos recursos. 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50874" y="3166538"/>
            <a:ext cx="7556313" cy="491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rgbClr val="FFFFFF"/>
                </a:solidFill>
              </a:rPr>
              <a:t>TODAS las industrias son industrias culturales.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50874" y="3657602"/>
            <a:ext cx="7556313" cy="55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Debemos comer pero ¿qué vamos a comer?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803274" y="4555067"/>
            <a:ext cx="7556313" cy="7958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chemeClr val="accent1"/>
                </a:solidFill>
              </a:rPr>
              <a:t>Publicidad: </a:t>
            </a:r>
            <a:r>
              <a:rPr lang="es-ES" dirty="0" smtClean="0"/>
              <a:t>debe asegurarse de explotar el aspecto cultural de las mercancías.</a:t>
            </a:r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803274" y="5359400"/>
            <a:ext cx="7556313" cy="55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No ejerce únicamente presión económica. </a:t>
            </a:r>
            <a:endParaRPr lang="es-ES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50874" y="6079067"/>
            <a:ext cx="7556313" cy="55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Poder hegemónico y social</a:t>
            </a:r>
            <a:endParaRPr lang="es-ES" dirty="0"/>
          </a:p>
        </p:txBody>
      </p:sp>
      <p:sp>
        <p:nvSpPr>
          <p:cNvPr id="9" name="Flecha abajo 8"/>
          <p:cNvSpPr/>
          <p:nvPr/>
        </p:nvSpPr>
        <p:spPr>
          <a:xfrm>
            <a:off x="4233333" y="5723467"/>
            <a:ext cx="270934" cy="3556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541491"/>
      </p:ext>
    </p:extLst>
  </p:cSld>
  <p:clrMapOvr>
    <a:masterClrMapping/>
  </p:clrMapOvr>
</p:sld>
</file>

<file path=ppt/theme/theme1.xml><?xml version="1.0" encoding="utf-8"?>
<a:theme xmlns:a="http://schemas.openxmlformats.org/drawingml/2006/main" name="Ventaja">
  <a:themeElements>
    <a:clrScheme name="Ventaja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Ventaja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Ventaj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Ventaja.thmx</Template>
  <TotalTime>1712</TotalTime>
  <Words>2281</Words>
  <Application>Microsoft Office PowerPoint</Application>
  <PresentationFormat>Presentación en pantalla (4:3)</PresentationFormat>
  <Paragraphs>239</Paragraphs>
  <Slides>35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Ventaja</vt:lpstr>
      <vt:lpstr>Aproximaciones a la cultura popular desde la Comunicación y el Consumo </vt:lpstr>
      <vt:lpstr>Propósito General de la Unidad de Aprendizaje</vt:lpstr>
      <vt:lpstr>Objetivo de Aprendizaje</vt:lpstr>
      <vt:lpstr>Objetivo del Material Didáctico</vt:lpstr>
      <vt:lpstr>Entendiendo la cultura popular</vt:lpstr>
      <vt:lpstr>Cultura popular</vt:lpstr>
      <vt:lpstr>Presentación de PowerPoint</vt:lpstr>
      <vt:lpstr>Presentación de PowerPoint</vt:lpstr>
      <vt:lpstr>Producción popular y discriminación</vt:lpstr>
      <vt:lpstr>Presentación de PowerPoint</vt:lpstr>
      <vt:lpstr>Recordemos que…</vt:lpstr>
      <vt:lpstr>Política</vt:lpstr>
      <vt:lpstr>Presentación de PowerPoint</vt:lpstr>
      <vt:lpstr>Resistencia semiótica</vt:lpstr>
      <vt:lpstr>Cultura que provoque un cambio social = utopía</vt:lpstr>
      <vt:lpstr>Recordemos que…</vt:lpstr>
      <vt:lpstr>Actividad de aprendizaje sugerida</vt:lpstr>
      <vt:lpstr>Comprando por placer</vt:lpstr>
      <vt:lpstr>Centros comerciales, poder y resistencia</vt:lpstr>
      <vt:lpstr>Presentación de PowerPoint</vt:lpstr>
      <vt:lpstr>El consumo en las mujeres</vt:lpstr>
      <vt:lpstr>Presentación de PowerPoint</vt:lpstr>
      <vt:lpstr>Mujer</vt:lpstr>
      <vt:lpstr>Empoderamiento de las mujeres</vt:lpstr>
      <vt:lpstr>Mujeres y mercancías</vt:lpstr>
      <vt:lpstr>Comprar es poder</vt:lpstr>
      <vt:lpstr>Presentación de PowerPoint</vt:lpstr>
      <vt:lpstr>Presentación de PowerPoint</vt:lpstr>
      <vt:lpstr>Ostentación</vt:lpstr>
      <vt:lpstr>Vitrinas</vt:lpstr>
      <vt:lpstr>Lo nuevo y el progreso</vt:lpstr>
      <vt:lpstr>Los bienes no son sólo objetos del intercambio económico, también son bienes mediante los cuales pensamos y hablamos.</vt:lpstr>
      <vt:lpstr>Recordemos que…</vt:lpstr>
      <vt:lpstr>Actividad de aprendizaje sugerida</vt:lpstr>
      <vt:lpstr>Bibliografía</vt:lpstr>
    </vt:vector>
  </TitlesOfParts>
  <Company>GDGV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Aproximaciones a la cultura popular desde la Comunicación y el Consumo</dc:title>
  <dc:creator>Anaid Pérez Monteagudo</dc:creator>
  <cp:lastModifiedBy>tutoria</cp:lastModifiedBy>
  <cp:revision>39</cp:revision>
  <dcterms:created xsi:type="dcterms:W3CDTF">2015-04-16T19:41:34Z</dcterms:created>
  <dcterms:modified xsi:type="dcterms:W3CDTF">2015-09-30T22:23:43Z</dcterms:modified>
</cp:coreProperties>
</file>