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3"/>
  </p:notesMasterIdLst>
  <p:sldIdLst>
    <p:sldId id="324" r:id="rId2"/>
    <p:sldId id="312" r:id="rId3"/>
    <p:sldId id="313" r:id="rId4"/>
    <p:sldId id="325" r:id="rId5"/>
    <p:sldId id="326" r:id="rId6"/>
    <p:sldId id="257" r:id="rId7"/>
    <p:sldId id="258" r:id="rId8"/>
    <p:sldId id="261" r:id="rId9"/>
    <p:sldId id="262" r:id="rId10"/>
    <p:sldId id="260" r:id="rId11"/>
    <p:sldId id="263" r:id="rId12"/>
    <p:sldId id="327" r:id="rId13"/>
    <p:sldId id="264" r:id="rId14"/>
    <p:sldId id="265" r:id="rId15"/>
    <p:sldId id="267" r:id="rId16"/>
    <p:sldId id="266" r:id="rId17"/>
    <p:sldId id="314" r:id="rId18"/>
    <p:sldId id="319" r:id="rId19"/>
    <p:sldId id="318" r:id="rId20"/>
    <p:sldId id="268" r:id="rId21"/>
    <p:sldId id="269" r:id="rId22"/>
    <p:sldId id="270" r:id="rId23"/>
    <p:sldId id="275" r:id="rId24"/>
    <p:sldId id="271" r:id="rId25"/>
    <p:sldId id="272" r:id="rId26"/>
    <p:sldId id="273" r:id="rId27"/>
    <p:sldId id="276" r:id="rId28"/>
    <p:sldId id="282" r:id="rId29"/>
    <p:sldId id="283" r:id="rId30"/>
    <p:sldId id="285" r:id="rId31"/>
    <p:sldId id="284" r:id="rId32"/>
    <p:sldId id="286" r:id="rId33"/>
    <p:sldId id="315" r:id="rId34"/>
    <p:sldId id="328" r:id="rId35"/>
    <p:sldId id="320" r:id="rId36"/>
    <p:sldId id="277" r:id="rId37"/>
    <p:sldId id="288" r:id="rId38"/>
    <p:sldId id="289" r:id="rId39"/>
    <p:sldId id="290" r:id="rId40"/>
    <p:sldId id="278" r:id="rId41"/>
    <p:sldId id="291" r:id="rId42"/>
    <p:sldId id="292" r:id="rId43"/>
    <p:sldId id="293" r:id="rId44"/>
    <p:sldId id="316" r:id="rId45"/>
    <p:sldId id="329" r:id="rId46"/>
    <p:sldId id="321" r:id="rId47"/>
    <p:sldId id="279" r:id="rId48"/>
    <p:sldId id="297" r:id="rId49"/>
    <p:sldId id="294" r:id="rId50"/>
    <p:sldId id="298" r:id="rId51"/>
    <p:sldId id="280" r:id="rId52"/>
    <p:sldId id="299" r:id="rId53"/>
    <p:sldId id="295" r:id="rId54"/>
    <p:sldId id="301" r:id="rId55"/>
    <p:sldId id="302" r:id="rId56"/>
    <p:sldId id="330" r:id="rId57"/>
    <p:sldId id="281" r:id="rId58"/>
    <p:sldId id="296" r:id="rId59"/>
    <p:sldId id="304" r:id="rId60"/>
    <p:sldId id="303" r:id="rId61"/>
    <p:sldId id="305" r:id="rId62"/>
    <p:sldId id="306" r:id="rId63"/>
    <p:sldId id="317" r:id="rId64"/>
    <p:sldId id="331" r:id="rId65"/>
    <p:sldId id="322" r:id="rId66"/>
    <p:sldId id="308" r:id="rId67"/>
    <p:sldId id="307" r:id="rId68"/>
    <p:sldId id="310" r:id="rId69"/>
    <p:sldId id="311" r:id="rId70"/>
    <p:sldId id="323" r:id="rId71"/>
    <p:sldId id="332" r:id="rId7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94" d="100"/>
          <a:sy n="94" d="100"/>
        </p:scale>
        <p:origin x="-1284" y="17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254E0E-EA34-054A-9B7F-253DC9305857}" type="doc">
      <dgm:prSet loTypeId="urn:microsoft.com/office/officeart/2008/layout/SquareAccentList" loCatId="" qsTypeId="urn:microsoft.com/office/officeart/2005/8/quickstyle/simple4" qsCatId="simple" csTypeId="urn:microsoft.com/office/officeart/2005/8/colors/colorful3" csCatId="colorful" phldr="1"/>
      <dgm:spPr/>
      <dgm:t>
        <a:bodyPr/>
        <a:lstStyle/>
        <a:p>
          <a:endParaRPr lang="es-ES"/>
        </a:p>
      </dgm:t>
    </dgm:pt>
    <dgm:pt modelId="{C1F1631D-0FA7-1E45-AAE5-436D8A158330}">
      <dgm:prSet phldrT="[Texto]"/>
      <dgm:spPr/>
      <dgm:t>
        <a:bodyPr/>
        <a:lstStyle/>
        <a:p>
          <a:r>
            <a:rPr lang="es-ES" dirty="0" smtClean="0"/>
            <a:t>Origen en otras ciencias</a:t>
          </a:r>
          <a:endParaRPr lang="es-ES" dirty="0"/>
        </a:p>
      </dgm:t>
    </dgm:pt>
    <dgm:pt modelId="{FA86BA27-975C-A84A-A4CE-B2BB93DE06AA}" type="parTrans" cxnId="{851899E1-D188-684A-8C32-C16642ADC3F6}">
      <dgm:prSet/>
      <dgm:spPr/>
      <dgm:t>
        <a:bodyPr/>
        <a:lstStyle/>
        <a:p>
          <a:endParaRPr lang="es-ES"/>
        </a:p>
      </dgm:t>
    </dgm:pt>
    <dgm:pt modelId="{FBB4FDDD-BF50-414B-8124-B799C6C31163}" type="sibTrans" cxnId="{851899E1-D188-684A-8C32-C16642ADC3F6}">
      <dgm:prSet/>
      <dgm:spPr/>
      <dgm:t>
        <a:bodyPr/>
        <a:lstStyle/>
        <a:p>
          <a:endParaRPr lang="es-ES"/>
        </a:p>
      </dgm:t>
    </dgm:pt>
    <dgm:pt modelId="{4C1E6022-278D-3E4B-A52A-D1C59DE29C1E}">
      <dgm:prSet phldrT="[Texto]"/>
      <dgm:spPr/>
      <dgm:t>
        <a:bodyPr/>
        <a:lstStyle/>
        <a:p>
          <a:r>
            <a:rPr lang="es-ES" dirty="0" smtClean="0"/>
            <a:t>Filosofía</a:t>
          </a:r>
          <a:endParaRPr lang="es-ES" dirty="0"/>
        </a:p>
      </dgm:t>
    </dgm:pt>
    <dgm:pt modelId="{5AA719A4-F9CF-F64F-A13F-652D17701CC1}" type="parTrans" cxnId="{821997F9-1E62-B941-8755-571576C577EE}">
      <dgm:prSet/>
      <dgm:spPr/>
      <dgm:t>
        <a:bodyPr/>
        <a:lstStyle/>
        <a:p>
          <a:endParaRPr lang="es-ES"/>
        </a:p>
      </dgm:t>
    </dgm:pt>
    <dgm:pt modelId="{B1006A2C-811B-F249-8E4A-E565967EA20C}" type="sibTrans" cxnId="{821997F9-1E62-B941-8755-571576C577EE}">
      <dgm:prSet/>
      <dgm:spPr/>
      <dgm:t>
        <a:bodyPr/>
        <a:lstStyle/>
        <a:p>
          <a:endParaRPr lang="es-ES"/>
        </a:p>
      </dgm:t>
    </dgm:pt>
    <dgm:pt modelId="{C92F29B0-B026-D349-91BB-E81841B17655}">
      <dgm:prSet phldrT="[Texto]"/>
      <dgm:spPr/>
      <dgm:t>
        <a:bodyPr/>
        <a:lstStyle/>
        <a:p>
          <a:r>
            <a:rPr lang="es-ES" dirty="0" smtClean="0"/>
            <a:t>Interpersonal</a:t>
          </a:r>
        </a:p>
      </dgm:t>
    </dgm:pt>
    <dgm:pt modelId="{17E8A24C-0523-6344-844F-999129320758}" type="parTrans" cxnId="{42DCA0EC-1C7E-A542-B9B0-EEA8619753F8}">
      <dgm:prSet/>
      <dgm:spPr/>
      <dgm:t>
        <a:bodyPr/>
        <a:lstStyle/>
        <a:p>
          <a:endParaRPr lang="es-ES"/>
        </a:p>
      </dgm:t>
    </dgm:pt>
    <dgm:pt modelId="{DD8E9916-8D7E-1740-91DC-BE397E33BA21}" type="sibTrans" cxnId="{42DCA0EC-1C7E-A542-B9B0-EEA8619753F8}">
      <dgm:prSet/>
      <dgm:spPr/>
      <dgm:t>
        <a:bodyPr/>
        <a:lstStyle/>
        <a:p>
          <a:endParaRPr lang="es-ES"/>
        </a:p>
      </dgm:t>
    </dgm:pt>
    <dgm:pt modelId="{AFE6ECDC-5BF0-3143-B28E-F774841AD0FA}">
      <dgm:prSet phldrT="[Texto]"/>
      <dgm:spPr/>
      <dgm:t>
        <a:bodyPr/>
        <a:lstStyle/>
        <a:p>
          <a:r>
            <a:rPr lang="es-ES" dirty="0" smtClean="0"/>
            <a:t>Grupal</a:t>
          </a:r>
          <a:endParaRPr lang="es-ES" dirty="0"/>
        </a:p>
      </dgm:t>
    </dgm:pt>
    <dgm:pt modelId="{6BAA9D92-CD5E-4D48-ADE4-CE6D75EA59F8}" type="parTrans" cxnId="{A755804A-7E00-A748-BF85-C796D963B66E}">
      <dgm:prSet/>
      <dgm:spPr/>
      <dgm:t>
        <a:bodyPr/>
        <a:lstStyle/>
        <a:p>
          <a:endParaRPr lang="es-ES"/>
        </a:p>
      </dgm:t>
    </dgm:pt>
    <dgm:pt modelId="{16994D0F-23F0-9E4E-9D28-6995F7AF058A}" type="sibTrans" cxnId="{A755804A-7E00-A748-BF85-C796D963B66E}">
      <dgm:prSet/>
      <dgm:spPr/>
      <dgm:t>
        <a:bodyPr/>
        <a:lstStyle/>
        <a:p>
          <a:endParaRPr lang="es-ES"/>
        </a:p>
      </dgm:t>
    </dgm:pt>
    <dgm:pt modelId="{AFA8B14F-17D0-8347-BF02-2AC3863A63A5}">
      <dgm:prSet phldrT="[Texto]"/>
      <dgm:spPr/>
      <dgm:t>
        <a:bodyPr/>
        <a:lstStyle/>
        <a:p>
          <a:r>
            <a:rPr lang="es-ES" dirty="0" smtClean="0"/>
            <a:t>Epistemología subyacente</a:t>
          </a:r>
          <a:endParaRPr lang="es-ES" dirty="0"/>
        </a:p>
      </dgm:t>
    </dgm:pt>
    <dgm:pt modelId="{953D2DD4-2151-134E-921B-2EA4E1722A43}" type="parTrans" cxnId="{7B7C9D56-E810-C54F-A8E1-D5F0DAEC26AC}">
      <dgm:prSet/>
      <dgm:spPr/>
      <dgm:t>
        <a:bodyPr/>
        <a:lstStyle/>
        <a:p>
          <a:endParaRPr lang="es-ES"/>
        </a:p>
      </dgm:t>
    </dgm:pt>
    <dgm:pt modelId="{05F3C5A5-22A1-0E45-8D94-E319A2C00A28}" type="sibTrans" cxnId="{7B7C9D56-E810-C54F-A8E1-D5F0DAEC26AC}">
      <dgm:prSet/>
      <dgm:spPr/>
      <dgm:t>
        <a:bodyPr/>
        <a:lstStyle/>
        <a:p>
          <a:endParaRPr lang="es-ES"/>
        </a:p>
      </dgm:t>
    </dgm:pt>
    <dgm:pt modelId="{471B3A38-955E-034A-9106-5ED637765DEC}">
      <dgm:prSet phldrT="[Texto]"/>
      <dgm:spPr/>
      <dgm:t>
        <a:bodyPr/>
        <a:lstStyle/>
        <a:p>
          <a:r>
            <a:rPr lang="es-ES" dirty="0" smtClean="0"/>
            <a:t>Empirista</a:t>
          </a:r>
          <a:endParaRPr lang="es-ES" dirty="0"/>
        </a:p>
      </dgm:t>
    </dgm:pt>
    <dgm:pt modelId="{5DF4F958-5CA8-B04C-AC26-5B717F88B89F}" type="parTrans" cxnId="{87281E2B-85F8-294C-A7C7-E8C252602DCB}">
      <dgm:prSet/>
      <dgm:spPr/>
      <dgm:t>
        <a:bodyPr/>
        <a:lstStyle/>
        <a:p>
          <a:endParaRPr lang="es-ES"/>
        </a:p>
      </dgm:t>
    </dgm:pt>
    <dgm:pt modelId="{97A87D8F-D6FE-0F44-BCD2-FE6BDE7DBC52}" type="sibTrans" cxnId="{87281E2B-85F8-294C-A7C7-E8C252602DCB}">
      <dgm:prSet/>
      <dgm:spPr/>
      <dgm:t>
        <a:bodyPr/>
        <a:lstStyle/>
        <a:p>
          <a:endParaRPr lang="es-ES"/>
        </a:p>
      </dgm:t>
    </dgm:pt>
    <dgm:pt modelId="{4589BF2F-E02C-5B46-96B3-D8ABF63E091F}">
      <dgm:prSet phldrT="[Texto]"/>
      <dgm:spPr/>
      <dgm:t>
        <a:bodyPr/>
        <a:lstStyle/>
        <a:p>
          <a:r>
            <a:rPr lang="es-ES" dirty="0" smtClean="0"/>
            <a:t>Sociología</a:t>
          </a:r>
          <a:endParaRPr lang="es-ES" dirty="0"/>
        </a:p>
      </dgm:t>
    </dgm:pt>
    <dgm:pt modelId="{D3CC1259-7C76-2C4E-A23A-AF9A30401A74}" type="parTrans" cxnId="{8EB0FB35-0A0E-DD4D-A015-3510CCD63E8E}">
      <dgm:prSet/>
      <dgm:spPr/>
      <dgm:t>
        <a:bodyPr/>
        <a:lstStyle/>
        <a:p>
          <a:endParaRPr lang="es-ES"/>
        </a:p>
      </dgm:t>
    </dgm:pt>
    <dgm:pt modelId="{00D59B46-A79E-B142-8BCC-68B89E9F402E}" type="sibTrans" cxnId="{8EB0FB35-0A0E-DD4D-A015-3510CCD63E8E}">
      <dgm:prSet/>
      <dgm:spPr/>
      <dgm:t>
        <a:bodyPr/>
        <a:lstStyle/>
        <a:p>
          <a:endParaRPr lang="es-ES"/>
        </a:p>
      </dgm:t>
    </dgm:pt>
    <dgm:pt modelId="{3E4BBF42-B4A9-3448-92BD-0B274F6C7293}">
      <dgm:prSet phldrT="[Texto]"/>
      <dgm:spPr/>
      <dgm:t>
        <a:bodyPr/>
        <a:lstStyle/>
        <a:p>
          <a:r>
            <a:rPr lang="es-ES" dirty="0" smtClean="0"/>
            <a:t>Psicología</a:t>
          </a:r>
          <a:endParaRPr lang="es-ES" dirty="0"/>
        </a:p>
      </dgm:t>
    </dgm:pt>
    <dgm:pt modelId="{DA57872D-C98B-874B-807E-457E335C4CFF}" type="parTrans" cxnId="{5443A6AB-25BE-8F45-8D1E-3CFE208D3465}">
      <dgm:prSet/>
      <dgm:spPr/>
      <dgm:t>
        <a:bodyPr/>
        <a:lstStyle/>
        <a:p>
          <a:endParaRPr lang="es-ES"/>
        </a:p>
      </dgm:t>
    </dgm:pt>
    <dgm:pt modelId="{4878A715-715B-B94A-B3B2-0FE2075CD255}" type="sibTrans" cxnId="{5443A6AB-25BE-8F45-8D1E-3CFE208D3465}">
      <dgm:prSet/>
      <dgm:spPr/>
      <dgm:t>
        <a:bodyPr/>
        <a:lstStyle/>
        <a:p>
          <a:endParaRPr lang="es-ES"/>
        </a:p>
      </dgm:t>
    </dgm:pt>
    <dgm:pt modelId="{4BDD2F81-1807-FA4F-A8AB-4ADC04814C34}">
      <dgm:prSet phldrT="[Texto]"/>
      <dgm:spPr/>
      <dgm:t>
        <a:bodyPr/>
        <a:lstStyle/>
        <a:p>
          <a:r>
            <a:rPr lang="es-ES" dirty="0" smtClean="0"/>
            <a:t>Retórica</a:t>
          </a:r>
          <a:endParaRPr lang="es-ES" dirty="0"/>
        </a:p>
      </dgm:t>
    </dgm:pt>
    <dgm:pt modelId="{A15F6D8D-1B1F-3043-B9DB-B1FB281D739B}" type="parTrans" cxnId="{FE49AA1A-7784-3C46-A65E-5E91B75A387C}">
      <dgm:prSet/>
      <dgm:spPr/>
      <dgm:t>
        <a:bodyPr/>
        <a:lstStyle/>
        <a:p>
          <a:endParaRPr lang="es-ES"/>
        </a:p>
      </dgm:t>
    </dgm:pt>
    <dgm:pt modelId="{71AF0CBA-4A04-814B-A816-5B12973C9ACA}" type="sibTrans" cxnId="{FE49AA1A-7784-3C46-A65E-5E91B75A387C}">
      <dgm:prSet/>
      <dgm:spPr/>
      <dgm:t>
        <a:bodyPr/>
        <a:lstStyle/>
        <a:p>
          <a:endParaRPr lang="es-ES"/>
        </a:p>
      </dgm:t>
    </dgm:pt>
    <dgm:pt modelId="{55663E9C-C099-D847-A384-6C8CE78E81A5}">
      <dgm:prSet phldrT="[Texto]"/>
      <dgm:spPr/>
      <dgm:t>
        <a:bodyPr/>
        <a:lstStyle/>
        <a:p>
          <a:r>
            <a:rPr lang="es-ES" dirty="0" smtClean="0"/>
            <a:t>Nivel de relación que abordan</a:t>
          </a:r>
          <a:endParaRPr lang="es-ES" dirty="0"/>
        </a:p>
      </dgm:t>
    </dgm:pt>
    <dgm:pt modelId="{BB70444A-3DD8-ED47-BE9E-9244647755D9}" type="parTrans" cxnId="{030ADBDC-A78A-6A44-897C-B65C4C6BDB24}">
      <dgm:prSet/>
      <dgm:spPr/>
      <dgm:t>
        <a:bodyPr/>
        <a:lstStyle/>
        <a:p>
          <a:endParaRPr lang="es-ES"/>
        </a:p>
      </dgm:t>
    </dgm:pt>
    <dgm:pt modelId="{45FEC364-0C62-7248-B13D-1D723BCAD215}" type="sibTrans" cxnId="{030ADBDC-A78A-6A44-897C-B65C4C6BDB24}">
      <dgm:prSet/>
      <dgm:spPr/>
      <dgm:t>
        <a:bodyPr/>
        <a:lstStyle/>
        <a:p>
          <a:endParaRPr lang="es-ES"/>
        </a:p>
      </dgm:t>
    </dgm:pt>
    <dgm:pt modelId="{E84B992D-7BAD-CF4E-830A-ABF7FA41735C}">
      <dgm:prSet phldrT="[Texto]"/>
      <dgm:spPr/>
      <dgm:t>
        <a:bodyPr/>
        <a:lstStyle/>
        <a:p>
          <a:r>
            <a:rPr lang="es-ES" dirty="0" smtClean="0"/>
            <a:t>Organizacional</a:t>
          </a:r>
          <a:endParaRPr lang="es-ES" dirty="0"/>
        </a:p>
      </dgm:t>
    </dgm:pt>
    <dgm:pt modelId="{8E5B0615-0C28-0148-A806-016DA1E23BD5}" type="parTrans" cxnId="{C43A5DA0-4363-184F-A4D6-A95C53FD65FF}">
      <dgm:prSet/>
      <dgm:spPr/>
      <dgm:t>
        <a:bodyPr/>
        <a:lstStyle/>
        <a:p>
          <a:endParaRPr lang="es-ES"/>
        </a:p>
      </dgm:t>
    </dgm:pt>
    <dgm:pt modelId="{D2B3BE24-00B8-C145-9B4A-1BBD7589DD42}" type="sibTrans" cxnId="{C43A5DA0-4363-184F-A4D6-A95C53FD65FF}">
      <dgm:prSet/>
      <dgm:spPr/>
      <dgm:t>
        <a:bodyPr/>
        <a:lstStyle/>
        <a:p>
          <a:endParaRPr lang="es-ES"/>
        </a:p>
      </dgm:t>
    </dgm:pt>
    <dgm:pt modelId="{FB550FC3-2460-E34E-B041-FF4841182812}">
      <dgm:prSet phldrT="[Texto]"/>
      <dgm:spPr/>
      <dgm:t>
        <a:bodyPr/>
        <a:lstStyle/>
        <a:p>
          <a:r>
            <a:rPr lang="es-ES" dirty="0" smtClean="0"/>
            <a:t>Cultural</a:t>
          </a:r>
          <a:endParaRPr lang="es-ES" dirty="0"/>
        </a:p>
      </dgm:t>
    </dgm:pt>
    <dgm:pt modelId="{B0485EA1-2DDD-854C-91F4-F849A2173DB2}" type="parTrans" cxnId="{2358C064-50D9-0F43-A5C3-36F3F978E5A0}">
      <dgm:prSet/>
      <dgm:spPr/>
      <dgm:t>
        <a:bodyPr/>
        <a:lstStyle/>
        <a:p>
          <a:endParaRPr lang="es-ES"/>
        </a:p>
      </dgm:t>
    </dgm:pt>
    <dgm:pt modelId="{8D806105-18DE-3E48-960A-F3B9D060098E}" type="sibTrans" cxnId="{2358C064-50D9-0F43-A5C3-36F3F978E5A0}">
      <dgm:prSet/>
      <dgm:spPr/>
      <dgm:t>
        <a:bodyPr/>
        <a:lstStyle/>
        <a:p>
          <a:endParaRPr lang="es-ES"/>
        </a:p>
      </dgm:t>
    </dgm:pt>
    <dgm:pt modelId="{F426BD38-5552-904D-8494-8496212719D7}">
      <dgm:prSet phldrT="[Texto]"/>
      <dgm:spPr/>
      <dgm:t>
        <a:bodyPr/>
        <a:lstStyle/>
        <a:p>
          <a:r>
            <a:rPr lang="es-ES" dirty="0" smtClean="0"/>
            <a:t>De masa</a:t>
          </a:r>
          <a:endParaRPr lang="es-ES" dirty="0"/>
        </a:p>
      </dgm:t>
    </dgm:pt>
    <dgm:pt modelId="{ABF902F3-18F3-BD48-9BC2-10C99DACDDE8}" type="parTrans" cxnId="{A2B3361B-B633-5644-BEF0-35D114C7E624}">
      <dgm:prSet/>
      <dgm:spPr/>
      <dgm:t>
        <a:bodyPr/>
        <a:lstStyle/>
        <a:p>
          <a:endParaRPr lang="es-ES"/>
        </a:p>
      </dgm:t>
    </dgm:pt>
    <dgm:pt modelId="{8FC06D57-44EA-7742-AC6D-65D87F3808C2}" type="sibTrans" cxnId="{A2B3361B-B633-5644-BEF0-35D114C7E624}">
      <dgm:prSet/>
      <dgm:spPr/>
      <dgm:t>
        <a:bodyPr/>
        <a:lstStyle/>
        <a:p>
          <a:endParaRPr lang="es-ES"/>
        </a:p>
      </dgm:t>
    </dgm:pt>
    <dgm:pt modelId="{184BDDD5-69DE-3A4F-95A4-2F3F0C06D080}">
      <dgm:prSet phldrT="[Texto]"/>
      <dgm:spPr/>
      <dgm:t>
        <a:bodyPr/>
        <a:lstStyle/>
        <a:p>
          <a:r>
            <a:rPr lang="es-ES" dirty="0" smtClean="0"/>
            <a:t>Interpretativa</a:t>
          </a:r>
          <a:endParaRPr lang="es-ES" dirty="0"/>
        </a:p>
      </dgm:t>
    </dgm:pt>
    <dgm:pt modelId="{15906EF9-48D8-514A-BF71-D841BC76BF9E}" type="parTrans" cxnId="{01E68D7C-6C7E-C540-A3B7-AB0DE36AB148}">
      <dgm:prSet/>
      <dgm:spPr/>
      <dgm:t>
        <a:bodyPr/>
        <a:lstStyle/>
        <a:p>
          <a:endParaRPr lang="es-ES"/>
        </a:p>
      </dgm:t>
    </dgm:pt>
    <dgm:pt modelId="{DA2CEDBA-ECCB-9F4A-8FEC-A87E60F96AC1}" type="sibTrans" cxnId="{01E68D7C-6C7E-C540-A3B7-AB0DE36AB148}">
      <dgm:prSet/>
      <dgm:spPr/>
      <dgm:t>
        <a:bodyPr/>
        <a:lstStyle/>
        <a:p>
          <a:endParaRPr lang="es-ES"/>
        </a:p>
      </dgm:t>
    </dgm:pt>
    <dgm:pt modelId="{F29CFAE5-D71B-A34C-BB8E-733229A79BD3}">
      <dgm:prSet phldrT="[Texto]"/>
      <dgm:spPr/>
      <dgm:t>
        <a:bodyPr/>
        <a:lstStyle/>
        <a:p>
          <a:r>
            <a:rPr lang="es-ES" dirty="0" smtClean="0"/>
            <a:t>Crítica</a:t>
          </a:r>
          <a:endParaRPr lang="es-ES" dirty="0"/>
        </a:p>
      </dgm:t>
    </dgm:pt>
    <dgm:pt modelId="{870F9FDC-0381-CE4E-809D-4DC11465404D}" type="parTrans" cxnId="{41F28505-F610-2D49-9F53-CBAB31D01326}">
      <dgm:prSet/>
      <dgm:spPr/>
      <dgm:t>
        <a:bodyPr/>
        <a:lstStyle/>
        <a:p>
          <a:endParaRPr lang="es-ES"/>
        </a:p>
      </dgm:t>
    </dgm:pt>
    <dgm:pt modelId="{AA023B77-CBAB-434E-BF7C-08457F28AAF8}" type="sibTrans" cxnId="{41F28505-F610-2D49-9F53-CBAB31D01326}">
      <dgm:prSet/>
      <dgm:spPr/>
      <dgm:t>
        <a:bodyPr/>
        <a:lstStyle/>
        <a:p>
          <a:endParaRPr lang="es-ES"/>
        </a:p>
      </dgm:t>
    </dgm:pt>
    <dgm:pt modelId="{4583D81D-2FE5-A64D-85B2-8E1CFF67DEEA}" type="pres">
      <dgm:prSet presAssocID="{9A254E0E-EA34-054A-9B7F-253DC9305857}" presName="layout" presStyleCnt="0">
        <dgm:presLayoutVars>
          <dgm:chMax/>
          <dgm:chPref/>
          <dgm:dir/>
          <dgm:resizeHandles/>
        </dgm:presLayoutVars>
      </dgm:prSet>
      <dgm:spPr/>
      <dgm:t>
        <a:bodyPr/>
        <a:lstStyle/>
        <a:p>
          <a:endParaRPr lang="es-ES"/>
        </a:p>
      </dgm:t>
    </dgm:pt>
    <dgm:pt modelId="{4ED57D5F-8233-904B-9BB7-12DA71C42830}" type="pres">
      <dgm:prSet presAssocID="{C1F1631D-0FA7-1E45-AAE5-436D8A158330}" presName="root" presStyleCnt="0">
        <dgm:presLayoutVars>
          <dgm:chMax/>
          <dgm:chPref/>
        </dgm:presLayoutVars>
      </dgm:prSet>
      <dgm:spPr/>
    </dgm:pt>
    <dgm:pt modelId="{0A4C7847-E1EE-9C42-BAFD-46D729CC03E0}" type="pres">
      <dgm:prSet presAssocID="{C1F1631D-0FA7-1E45-AAE5-436D8A158330}" presName="rootComposite" presStyleCnt="0">
        <dgm:presLayoutVars/>
      </dgm:prSet>
      <dgm:spPr/>
    </dgm:pt>
    <dgm:pt modelId="{08041B51-F05D-4249-948A-351D289B05A4}" type="pres">
      <dgm:prSet presAssocID="{C1F1631D-0FA7-1E45-AAE5-436D8A158330}" presName="ParentAccent" presStyleLbl="alignNode1" presStyleIdx="0" presStyleCnt="3"/>
      <dgm:spPr/>
    </dgm:pt>
    <dgm:pt modelId="{E29522AF-2045-0048-9A29-72F10077FE90}" type="pres">
      <dgm:prSet presAssocID="{C1F1631D-0FA7-1E45-AAE5-436D8A158330}" presName="ParentSmallAccent" presStyleLbl="fgAcc1" presStyleIdx="0" presStyleCnt="3"/>
      <dgm:spPr/>
    </dgm:pt>
    <dgm:pt modelId="{B62F18DC-644E-7742-8488-72065DAE4151}" type="pres">
      <dgm:prSet presAssocID="{C1F1631D-0FA7-1E45-AAE5-436D8A158330}" presName="Parent" presStyleLbl="revTx" presStyleIdx="0" presStyleCnt="15">
        <dgm:presLayoutVars>
          <dgm:chMax/>
          <dgm:chPref val="4"/>
          <dgm:bulletEnabled val="1"/>
        </dgm:presLayoutVars>
      </dgm:prSet>
      <dgm:spPr/>
      <dgm:t>
        <a:bodyPr/>
        <a:lstStyle/>
        <a:p>
          <a:endParaRPr lang="es-ES"/>
        </a:p>
      </dgm:t>
    </dgm:pt>
    <dgm:pt modelId="{BDB285B8-8A34-A141-AA02-AE9549E391CE}" type="pres">
      <dgm:prSet presAssocID="{C1F1631D-0FA7-1E45-AAE5-436D8A158330}" presName="childShape" presStyleCnt="0">
        <dgm:presLayoutVars>
          <dgm:chMax val="0"/>
          <dgm:chPref val="0"/>
        </dgm:presLayoutVars>
      </dgm:prSet>
      <dgm:spPr/>
    </dgm:pt>
    <dgm:pt modelId="{4E707B6E-7A05-AE46-8FEC-002EAE34C517}" type="pres">
      <dgm:prSet presAssocID="{4C1E6022-278D-3E4B-A52A-D1C59DE29C1E}" presName="childComposite" presStyleCnt="0">
        <dgm:presLayoutVars>
          <dgm:chMax val="0"/>
          <dgm:chPref val="0"/>
        </dgm:presLayoutVars>
      </dgm:prSet>
      <dgm:spPr/>
    </dgm:pt>
    <dgm:pt modelId="{2342CD43-E720-8C40-8986-2F11FEB7FB36}" type="pres">
      <dgm:prSet presAssocID="{4C1E6022-278D-3E4B-A52A-D1C59DE29C1E}" presName="ChildAccent" presStyleLbl="solidFgAcc1" presStyleIdx="0" presStyleCnt="12"/>
      <dgm:spPr/>
    </dgm:pt>
    <dgm:pt modelId="{014DFD87-3B2F-3D41-9AAA-26935CAEC36F}" type="pres">
      <dgm:prSet presAssocID="{4C1E6022-278D-3E4B-A52A-D1C59DE29C1E}" presName="Child" presStyleLbl="revTx" presStyleIdx="1" presStyleCnt="15">
        <dgm:presLayoutVars>
          <dgm:chMax val="0"/>
          <dgm:chPref val="0"/>
          <dgm:bulletEnabled val="1"/>
        </dgm:presLayoutVars>
      </dgm:prSet>
      <dgm:spPr/>
      <dgm:t>
        <a:bodyPr/>
        <a:lstStyle/>
        <a:p>
          <a:endParaRPr lang="es-ES"/>
        </a:p>
      </dgm:t>
    </dgm:pt>
    <dgm:pt modelId="{77759FCB-C451-8C45-9F78-1AA3FD9A23A8}" type="pres">
      <dgm:prSet presAssocID="{4589BF2F-E02C-5B46-96B3-D8ABF63E091F}" presName="childComposite" presStyleCnt="0">
        <dgm:presLayoutVars>
          <dgm:chMax val="0"/>
          <dgm:chPref val="0"/>
        </dgm:presLayoutVars>
      </dgm:prSet>
      <dgm:spPr/>
    </dgm:pt>
    <dgm:pt modelId="{E26B791E-F910-BC4A-93E8-CAF7168A47A6}" type="pres">
      <dgm:prSet presAssocID="{4589BF2F-E02C-5B46-96B3-D8ABF63E091F}" presName="ChildAccent" presStyleLbl="solidFgAcc1" presStyleIdx="1" presStyleCnt="12"/>
      <dgm:spPr/>
    </dgm:pt>
    <dgm:pt modelId="{D2043651-75FF-2746-88B4-5EB37F7AC7C0}" type="pres">
      <dgm:prSet presAssocID="{4589BF2F-E02C-5B46-96B3-D8ABF63E091F}" presName="Child" presStyleLbl="revTx" presStyleIdx="2" presStyleCnt="15">
        <dgm:presLayoutVars>
          <dgm:chMax val="0"/>
          <dgm:chPref val="0"/>
          <dgm:bulletEnabled val="1"/>
        </dgm:presLayoutVars>
      </dgm:prSet>
      <dgm:spPr/>
      <dgm:t>
        <a:bodyPr/>
        <a:lstStyle/>
        <a:p>
          <a:endParaRPr lang="es-ES"/>
        </a:p>
      </dgm:t>
    </dgm:pt>
    <dgm:pt modelId="{025B1AD5-0E2E-B742-ABBB-9FF224741B55}" type="pres">
      <dgm:prSet presAssocID="{3E4BBF42-B4A9-3448-92BD-0B274F6C7293}" presName="childComposite" presStyleCnt="0">
        <dgm:presLayoutVars>
          <dgm:chMax val="0"/>
          <dgm:chPref val="0"/>
        </dgm:presLayoutVars>
      </dgm:prSet>
      <dgm:spPr/>
    </dgm:pt>
    <dgm:pt modelId="{C2DDCEEC-7C41-634F-BE9E-D43C9C46F425}" type="pres">
      <dgm:prSet presAssocID="{3E4BBF42-B4A9-3448-92BD-0B274F6C7293}" presName="ChildAccent" presStyleLbl="solidFgAcc1" presStyleIdx="2" presStyleCnt="12"/>
      <dgm:spPr/>
    </dgm:pt>
    <dgm:pt modelId="{41D86A65-6858-BA48-9DAB-FE6419EA968D}" type="pres">
      <dgm:prSet presAssocID="{3E4BBF42-B4A9-3448-92BD-0B274F6C7293}" presName="Child" presStyleLbl="revTx" presStyleIdx="3" presStyleCnt="15">
        <dgm:presLayoutVars>
          <dgm:chMax val="0"/>
          <dgm:chPref val="0"/>
          <dgm:bulletEnabled val="1"/>
        </dgm:presLayoutVars>
      </dgm:prSet>
      <dgm:spPr/>
      <dgm:t>
        <a:bodyPr/>
        <a:lstStyle/>
        <a:p>
          <a:endParaRPr lang="es-ES"/>
        </a:p>
      </dgm:t>
    </dgm:pt>
    <dgm:pt modelId="{7AF714A8-62C6-8346-B565-C152FEBBDCE3}" type="pres">
      <dgm:prSet presAssocID="{4BDD2F81-1807-FA4F-A8AB-4ADC04814C34}" presName="childComposite" presStyleCnt="0">
        <dgm:presLayoutVars>
          <dgm:chMax val="0"/>
          <dgm:chPref val="0"/>
        </dgm:presLayoutVars>
      </dgm:prSet>
      <dgm:spPr/>
    </dgm:pt>
    <dgm:pt modelId="{39BE26F1-B7A2-C543-8AF3-5326A701098A}" type="pres">
      <dgm:prSet presAssocID="{4BDD2F81-1807-FA4F-A8AB-4ADC04814C34}" presName="ChildAccent" presStyleLbl="solidFgAcc1" presStyleIdx="3" presStyleCnt="12"/>
      <dgm:spPr/>
    </dgm:pt>
    <dgm:pt modelId="{0D8BA22A-A327-B041-9D13-709EB707B0B5}" type="pres">
      <dgm:prSet presAssocID="{4BDD2F81-1807-FA4F-A8AB-4ADC04814C34}" presName="Child" presStyleLbl="revTx" presStyleIdx="4" presStyleCnt="15">
        <dgm:presLayoutVars>
          <dgm:chMax val="0"/>
          <dgm:chPref val="0"/>
          <dgm:bulletEnabled val="1"/>
        </dgm:presLayoutVars>
      </dgm:prSet>
      <dgm:spPr/>
      <dgm:t>
        <a:bodyPr/>
        <a:lstStyle/>
        <a:p>
          <a:endParaRPr lang="es-ES"/>
        </a:p>
      </dgm:t>
    </dgm:pt>
    <dgm:pt modelId="{45820BF4-4E24-8E41-BE3E-AB25FA35D850}" type="pres">
      <dgm:prSet presAssocID="{55663E9C-C099-D847-A384-6C8CE78E81A5}" presName="root" presStyleCnt="0">
        <dgm:presLayoutVars>
          <dgm:chMax/>
          <dgm:chPref/>
        </dgm:presLayoutVars>
      </dgm:prSet>
      <dgm:spPr/>
    </dgm:pt>
    <dgm:pt modelId="{328955FC-4023-0F42-8EE2-F8C7FCACB7AA}" type="pres">
      <dgm:prSet presAssocID="{55663E9C-C099-D847-A384-6C8CE78E81A5}" presName="rootComposite" presStyleCnt="0">
        <dgm:presLayoutVars/>
      </dgm:prSet>
      <dgm:spPr/>
    </dgm:pt>
    <dgm:pt modelId="{FD463E0F-2EDB-5E41-8790-70B647A0D10E}" type="pres">
      <dgm:prSet presAssocID="{55663E9C-C099-D847-A384-6C8CE78E81A5}" presName="ParentAccent" presStyleLbl="alignNode1" presStyleIdx="1" presStyleCnt="3"/>
      <dgm:spPr/>
    </dgm:pt>
    <dgm:pt modelId="{18F90951-98FE-B040-AA91-C43E48618601}" type="pres">
      <dgm:prSet presAssocID="{55663E9C-C099-D847-A384-6C8CE78E81A5}" presName="ParentSmallAccent" presStyleLbl="fgAcc1" presStyleIdx="1" presStyleCnt="3"/>
      <dgm:spPr/>
    </dgm:pt>
    <dgm:pt modelId="{53434686-81D8-F647-8302-D7F0FD628F65}" type="pres">
      <dgm:prSet presAssocID="{55663E9C-C099-D847-A384-6C8CE78E81A5}" presName="Parent" presStyleLbl="revTx" presStyleIdx="5" presStyleCnt="15">
        <dgm:presLayoutVars>
          <dgm:chMax/>
          <dgm:chPref val="4"/>
          <dgm:bulletEnabled val="1"/>
        </dgm:presLayoutVars>
      </dgm:prSet>
      <dgm:spPr/>
      <dgm:t>
        <a:bodyPr/>
        <a:lstStyle/>
        <a:p>
          <a:endParaRPr lang="es-ES"/>
        </a:p>
      </dgm:t>
    </dgm:pt>
    <dgm:pt modelId="{57D2ADDC-9084-F14E-9DEE-3F8CD84C7400}" type="pres">
      <dgm:prSet presAssocID="{55663E9C-C099-D847-A384-6C8CE78E81A5}" presName="childShape" presStyleCnt="0">
        <dgm:presLayoutVars>
          <dgm:chMax val="0"/>
          <dgm:chPref val="0"/>
        </dgm:presLayoutVars>
      </dgm:prSet>
      <dgm:spPr/>
    </dgm:pt>
    <dgm:pt modelId="{BBF7BAFC-FE41-E343-B3B0-90FE8A277DA9}" type="pres">
      <dgm:prSet presAssocID="{C92F29B0-B026-D349-91BB-E81841B17655}" presName="childComposite" presStyleCnt="0">
        <dgm:presLayoutVars>
          <dgm:chMax val="0"/>
          <dgm:chPref val="0"/>
        </dgm:presLayoutVars>
      </dgm:prSet>
      <dgm:spPr/>
    </dgm:pt>
    <dgm:pt modelId="{FE1ACE49-B8FC-8A4F-8DA9-F9F39C72F989}" type="pres">
      <dgm:prSet presAssocID="{C92F29B0-B026-D349-91BB-E81841B17655}" presName="ChildAccent" presStyleLbl="solidFgAcc1" presStyleIdx="4" presStyleCnt="12"/>
      <dgm:spPr/>
    </dgm:pt>
    <dgm:pt modelId="{773EB88F-48F1-E742-B617-385CAA2E82C0}" type="pres">
      <dgm:prSet presAssocID="{C92F29B0-B026-D349-91BB-E81841B17655}" presName="Child" presStyleLbl="revTx" presStyleIdx="6" presStyleCnt="15">
        <dgm:presLayoutVars>
          <dgm:chMax val="0"/>
          <dgm:chPref val="0"/>
          <dgm:bulletEnabled val="1"/>
        </dgm:presLayoutVars>
      </dgm:prSet>
      <dgm:spPr/>
      <dgm:t>
        <a:bodyPr/>
        <a:lstStyle/>
        <a:p>
          <a:endParaRPr lang="es-ES"/>
        </a:p>
      </dgm:t>
    </dgm:pt>
    <dgm:pt modelId="{248F2F01-6DBB-224A-A7F5-A24153257583}" type="pres">
      <dgm:prSet presAssocID="{AFE6ECDC-5BF0-3143-B28E-F774841AD0FA}" presName="childComposite" presStyleCnt="0">
        <dgm:presLayoutVars>
          <dgm:chMax val="0"/>
          <dgm:chPref val="0"/>
        </dgm:presLayoutVars>
      </dgm:prSet>
      <dgm:spPr/>
    </dgm:pt>
    <dgm:pt modelId="{6CFA2504-2D9D-3344-BE1D-9D45429ABD2E}" type="pres">
      <dgm:prSet presAssocID="{AFE6ECDC-5BF0-3143-B28E-F774841AD0FA}" presName="ChildAccent" presStyleLbl="solidFgAcc1" presStyleIdx="5" presStyleCnt="12"/>
      <dgm:spPr/>
    </dgm:pt>
    <dgm:pt modelId="{2D228C67-43E5-494C-8970-AFE5C36BF5F3}" type="pres">
      <dgm:prSet presAssocID="{AFE6ECDC-5BF0-3143-B28E-F774841AD0FA}" presName="Child" presStyleLbl="revTx" presStyleIdx="7" presStyleCnt="15">
        <dgm:presLayoutVars>
          <dgm:chMax val="0"/>
          <dgm:chPref val="0"/>
          <dgm:bulletEnabled val="1"/>
        </dgm:presLayoutVars>
      </dgm:prSet>
      <dgm:spPr/>
      <dgm:t>
        <a:bodyPr/>
        <a:lstStyle/>
        <a:p>
          <a:endParaRPr lang="es-ES"/>
        </a:p>
      </dgm:t>
    </dgm:pt>
    <dgm:pt modelId="{82441C95-5AFF-434B-9A17-F15B5DB05B48}" type="pres">
      <dgm:prSet presAssocID="{E84B992D-7BAD-CF4E-830A-ABF7FA41735C}" presName="childComposite" presStyleCnt="0">
        <dgm:presLayoutVars>
          <dgm:chMax val="0"/>
          <dgm:chPref val="0"/>
        </dgm:presLayoutVars>
      </dgm:prSet>
      <dgm:spPr/>
    </dgm:pt>
    <dgm:pt modelId="{A72AC063-C56A-AF40-8149-345BB2276927}" type="pres">
      <dgm:prSet presAssocID="{E84B992D-7BAD-CF4E-830A-ABF7FA41735C}" presName="ChildAccent" presStyleLbl="solidFgAcc1" presStyleIdx="6" presStyleCnt="12"/>
      <dgm:spPr/>
    </dgm:pt>
    <dgm:pt modelId="{4EFAE03B-2299-4048-9467-1B445C30F831}" type="pres">
      <dgm:prSet presAssocID="{E84B992D-7BAD-CF4E-830A-ABF7FA41735C}" presName="Child" presStyleLbl="revTx" presStyleIdx="8" presStyleCnt="15">
        <dgm:presLayoutVars>
          <dgm:chMax val="0"/>
          <dgm:chPref val="0"/>
          <dgm:bulletEnabled val="1"/>
        </dgm:presLayoutVars>
      </dgm:prSet>
      <dgm:spPr/>
      <dgm:t>
        <a:bodyPr/>
        <a:lstStyle/>
        <a:p>
          <a:endParaRPr lang="es-ES"/>
        </a:p>
      </dgm:t>
    </dgm:pt>
    <dgm:pt modelId="{A318943F-6A13-464F-ADA4-7DAB5F1359BE}" type="pres">
      <dgm:prSet presAssocID="{FB550FC3-2460-E34E-B041-FF4841182812}" presName="childComposite" presStyleCnt="0">
        <dgm:presLayoutVars>
          <dgm:chMax val="0"/>
          <dgm:chPref val="0"/>
        </dgm:presLayoutVars>
      </dgm:prSet>
      <dgm:spPr/>
    </dgm:pt>
    <dgm:pt modelId="{8CF886DB-810E-BB4C-B657-837245B2643B}" type="pres">
      <dgm:prSet presAssocID="{FB550FC3-2460-E34E-B041-FF4841182812}" presName="ChildAccent" presStyleLbl="solidFgAcc1" presStyleIdx="7" presStyleCnt="12"/>
      <dgm:spPr/>
    </dgm:pt>
    <dgm:pt modelId="{737AB232-074B-D14F-8874-70C7AB276BCE}" type="pres">
      <dgm:prSet presAssocID="{FB550FC3-2460-E34E-B041-FF4841182812}" presName="Child" presStyleLbl="revTx" presStyleIdx="9" presStyleCnt="15">
        <dgm:presLayoutVars>
          <dgm:chMax val="0"/>
          <dgm:chPref val="0"/>
          <dgm:bulletEnabled val="1"/>
        </dgm:presLayoutVars>
      </dgm:prSet>
      <dgm:spPr/>
      <dgm:t>
        <a:bodyPr/>
        <a:lstStyle/>
        <a:p>
          <a:endParaRPr lang="es-ES"/>
        </a:p>
      </dgm:t>
    </dgm:pt>
    <dgm:pt modelId="{7F196DFA-9219-F54C-BF07-1DFD7F456C86}" type="pres">
      <dgm:prSet presAssocID="{F426BD38-5552-904D-8494-8496212719D7}" presName="childComposite" presStyleCnt="0">
        <dgm:presLayoutVars>
          <dgm:chMax val="0"/>
          <dgm:chPref val="0"/>
        </dgm:presLayoutVars>
      </dgm:prSet>
      <dgm:spPr/>
    </dgm:pt>
    <dgm:pt modelId="{D379013B-DDDA-1348-B98B-00488AC93634}" type="pres">
      <dgm:prSet presAssocID="{F426BD38-5552-904D-8494-8496212719D7}" presName="ChildAccent" presStyleLbl="solidFgAcc1" presStyleIdx="8" presStyleCnt="12"/>
      <dgm:spPr/>
    </dgm:pt>
    <dgm:pt modelId="{1F686F4B-7ABC-7649-9ED2-7402C9C7B82F}" type="pres">
      <dgm:prSet presAssocID="{F426BD38-5552-904D-8494-8496212719D7}" presName="Child" presStyleLbl="revTx" presStyleIdx="10" presStyleCnt="15">
        <dgm:presLayoutVars>
          <dgm:chMax val="0"/>
          <dgm:chPref val="0"/>
          <dgm:bulletEnabled val="1"/>
        </dgm:presLayoutVars>
      </dgm:prSet>
      <dgm:spPr/>
      <dgm:t>
        <a:bodyPr/>
        <a:lstStyle/>
        <a:p>
          <a:endParaRPr lang="es-ES"/>
        </a:p>
      </dgm:t>
    </dgm:pt>
    <dgm:pt modelId="{5998A1F2-8274-B648-9053-25114B2F6CE3}" type="pres">
      <dgm:prSet presAssocID="{AFA8B14F-17D0-8347-BF02-2AC3863A63A5}" presName="root" presStyleCnt="0">
        <dgm:presLayoutVars>
          <dgm:chMax/>
          <dgm:chPref/>
        </dgm:presLayoutVars>
      </dgm:prSet>
      <dgm:spPr/>
    </dgm:pt>
    <dgm:pt modelId="{CA6B04AE-F3D6-7141-9464-7FB3C46A1436}" type="pres">
      <dgm:prSet presAssocID="{AFA8B14F-17D0-8347-BF02-2AC3863A63A5}" presName="rootComposite" presStyleCnt="0">
        <dgm:presLayoutVars/>
      </dgm:prSet>
      <dgm:spPr/>
    </dgm:pt>
    <dgm:pt modelId="{678E744D-AC7C-7A47-9609-74B4F269BAB5}" type="pres">
      <dgm:prSet presAssocID="{AFA8B14F-17D0-8347-BF02-2AC3863A63A5}" presName="ParentAccent" presStyleLbl="alignNode1" presStyleIdx="2" presStyleCnt="3"/>
      <dgm:spPr/>
    </dgm:pt>
    <dgm:pt modelId="{068D5CA2-8C54-0847-BED0-D08EE7D440BD}" type="pres">
      <dgm:prSet presAssocID="{AFA8B14F-17D0-8347-BF02-2AC3863A63A5}" presName="ParentSmallAccent" presStyleLbl="fgAcc1" presStyleIdx="2" presStyleCnt="3"/>
      <dgm:spPr/>
    </dgm:pt>
    <dgm:pt modelId="{E98A5D24-33CF-6949-94D4-B85411E7E97E}" type="pres">
      <dgm:prSet presAssocID="{AFA8B14F-17D0-8347-BF02-2AC3863A63A5}" presName="Parent" presStyleLbl="revTx" presStyleIdx="11" presStyleCnt="15">
        <dgm:presLayoutVars>
          <dgm:chMax/>
          <dgm:chPref val="4"/>
          <dgm:bulletEnabled val="1"/>
        </dgm:presLayoutVars>
      </dgm:prSet>
      <dgm:spPr/>
      <dgm:t>
        <a:bodyPr/>
        <a:lstStyle/>
        <a:p>
          <a:endParaRPr lang="es-ES"/>
        </a:p>
      </dgm:t>
    </dgm:pt>
    <dgm:pt modelId="{38B42C36-4EC9-3B46-AD6D-37322A1EB951}" type="pres">
      <dgm:prSet presAssocID="{AFA8B14F-17D0-8347-BF02-2AC3863A63A5}" presName="childShape" presStyleCnt="0">
        <dgm:presLayoutVars>
          <dgm:chMax val="0"/>
          <dgm:chPref val="0"/>
        </dgm:presLayoutVars>
      </dgm:prSet>
      <dgm:spPr/>
    </dgm:pt>
    <dgm:pt modelId="{AD15BF10-F3DF-3344-A479-9642557DB6AC}" type="pres">
      <dgm:prSet presAssocID="{471B3A38-955E-034A-9106-5ED637765DEC}" presName="childComposite" presStyleCnt="0">
        <dgm:presLayoutVars>
          <dgm:chMax val="0"/>
          <dgm:chPref val="0"/>
        </dgm:presLayoutVars>
      </dgm:prSet>
      <dgm:spPr/>
    </dgm:pt>
    <dgm:pt modelId="{844F23E1-6067-E84F-B128-757D029FC946}" type="pres">
      <dgm:prSet presAssocID="{471B3A38-955E-034A-9106-5ED637765DEC}" presName="ChildAccent" presStyleLbl="solidFgAcc1" presStyleIdx="9" presStyleCnt="12"/>
      <dgm:spPr/>
    </dgm:pt>
    <dgm:pt modelId="{6F46F7B4-3275-5740-A57C-BFFB0EB4C747}" type="pres">
      <dgm:prSet presAssocID="{471B3A38-955E-034A-9106-5ED637765DEC}" presName="Child" presStyleLbl="revTx" presStyleIdx="12" presStyleCnt="15">
        <dgm:presLayoutVars>
          <dgm:chMax val="0"/>
          <dgm:chPref val="0"/>
          <dgm:bulletEnabled val="1"/>
        </dgm:presLayoutVars>
      </dgm:prSet>
      <dgm:spPr/>
      <dgm:t>
        <a:bodyPr/>
        <a:lstStyle/>
        <a:p>
          <a:endParaRPr lang="es-ES"/>
        </a:p>
      </dgm:t>
    </dgm:pt>
    <dgm:pt modelId="{AB392809-813A-6042-B303-C9E6179BE98D}" type="pres">
      <dgm:prSet presAssocID="{184BDDD5-69DE-3A4F-95A4-2F3F0C06D080}" presName="childComposite" presStyleCnt="0">
        <dgm:presLayoutVars>
          <dgm:chMax val="0"/>
          <dgm:chPref val="0"/>
        </dgm:presLayoutVars>
      </dgm:prSet>
      <dgm:spPr/>
    </dgm:pt>
    <dgm:pt modelId="{B0FFD4A0-F11E-464F-B56A-588EA0D484E8}" type="pres">
      <dgm:prSet presAssocID="{184BDDD5-69DE-3A4F-95A4-2F3F0C06D080}" presName="ChildAccent" presStyleLbl="solidFgAcc1" presStyleIdx="10" presStyleCnt="12"/>
      <dgm:spPr/>
    </dgm:pt>
    <dgm:pt modelId="{EF94E01D-0AD4-6E41-B977-9038E2B35B54}" type="pres">
      <dgm:prSet presAssocID="{184BDDD5-69DE-3A4F-95A4-2F3F0C06D080}" presName="Child" presStyleLbl="revTx" presStyleIdx="13" presStyleCnt="15">
        <dgm:presLayoutVars>
          <dgm:chMax val="0"/>
          <dgm:chPref val="0"/>
          <dgm:bulletEnabled val="1"/>
        </dgm:presLayoutVars>
      </dgm:prSet>
      <dgm:spPr/>
      <dgm:t>
        <a:bodyPr/>
        <a:lstStyle/>
        <a:p>
          <a:endParaRPr lang="es-ES"/>
        </a:p>
      </dgm:t>
    </dgm:pt>
    <dgm:pt modelId="{497888FE-15F0-254D-95E7-DA1C96175915}" type="pres">
      <dgm:prSet presAssocID="{F29CFAE5-D71B-A34C-BB8E-733229A79BD3}" presName="childComposite" presStyleCnt="0">
        <dgm:presLayoutVars>
          <dgm:chMax val="0"/>
          <dgm:chPref val="0"/>
        </dgm:presLayoutVars>
      </dgm:prSet>
      <dgm:spPr/>
    </dgm:pt>
    <dgm:pt modelId="{873344EB-FE12-6841-9ADE-779861A10757}" type="pres">
      <dgm:prSet presAssocID="{F29CFAE5-D71B-A34C-BB8E-733229A79BD3}" presName="ChildAccent" presStyleLbl="solidFgAcc1" presStyleIdx="11" presStyleCnt="12"/>
      <dgm:spPr/>
    </dgm:pt>
    <dgm:pt modelId="{DBCB0FE1-0C8B-D64C-A423-61691CCAD302}" type="pres">
      <dgm:prSet presAssocID="{F29CFAE5-D71B-A34C-BB8E-733229A79BD3}" presName="Child" presStyleLbl="revTx" presStyleIdx="14" presStyleCnt="15">
        <dgm:presLayoutVars>
          <dgm:chMax val="0"/>
          <dgm:chPref val="0"/>
          <dgm:bulletEnabled val="1"/>
        </dgm:presLayoutVars>
      </dgm:prSet>
      <dgm:spPr/>
      <dgm:t>
        <a:bodyPr/>
        <a:lstStyle/>
        <a:p>
          <a:endParaRPr lang="es-ES"/>
        </a:p>
      </dgm:t>
    </dgm:pt>
  </dgm:ptLst>
  <dgm:cxnLst>
    <dgm:cxn modelId="{D7339376-83AD-624D-A153-B0FCE1C0A1AA}" type="presOf" srcId="{55663E9C-C099-D847-A384-6C8CE78E81A5}" destId="{53434686-81D8-F647-8302-D7F0FD628F65}" srcOrd="0" destOrd="0" presId="urn:microsoft.com/office/officeart/2008/layout/SquareAccentList"/>
    <dgm:cxn modelId="{A2B3361B-B633-5644-BEF0-35D114C7E624}" srcId="{55663E9C-C099-D847-A384-6C8CE78E81A5}" destId="{F426BD38-5552-904D-8494-8496212719D7}" srcOrd="4" destOrd="0" parTransId="{ABF902F3-18F3-BD48-9BC2-10C99DACDDE8}" sibTransId="{8FC06D57-44EA-7742-AC6D-65D87F3808C2}"/>
    <dgm:cxn modelId="{42DCA0EC-1C7E-A542-B9B0-EEA8619753F8}" srcId="{55663E9C-C099-D847-A384-6C8CE78E81A5}" destId="{C92F29B0-B026-D349-91BB-E81841B17655}" srcOrd="0" destOrd="0" parTransId="{17E8A24C-0523-6344-844F-999129320758}" sibTransId="{DD8E9916-8D7E-1740-91DC-BE397E33BA21}"/>
    <dgm:cxn modelId="{030ADBDC-A78A-6A44-897C-B65C4C6BDB24}" srcId="{9A254E0E-EA34-054A-9B7F-253DC9305857}" destId="{55663E9C-C099-D847-A384-6C8CE78E81A5}" srcOrd="1" destOrd="0" parTransId="{BB70444A-3DD8-ED47-BE9E-9244647755D9}" sibTransId="{45FEC364-0C62-7248-B13D-1D723BCAD215}"/>
    <dgm:cxn modelId="{87281E2B-85F8-294C-A7C7-E8C252602DCB}" srcId="{AFA8B14F-17D0-8347-BF02-2AC3863A63A5}" destId="{471B3A38-955E-034A-9106-5ED637765DEC}" srcOrd="0" destOrd="0" parTransId="{5DF4F958-5CA8-B04C-AC26-5B717F88B89F}" sibTransId="{97A87D8F-D6FE-0F44-BCD2-FE6BDE7DBC52}"/>
    <dgm:cxn modelId="{FF6116A4-A185-0648-BBA0-54E8DC9BA301}" type="presOf" srcId="{4BDD2F81-1807-FA4F-A8AB-4ADC04814C34}" destId="{0D8BA22A-A327-B041-9D13-709EB707B0B5}" srcOrd="0" destOrd="0" presId="urn:microsoft.com/office/officeart/2008/layout/SquareAccentList"/>
    <dgm:cxn modelId="{821997F9-1E62-B941-8755-571576C577EE}" srcId="{C1F1631D-0FA7-1E45-AAE5-436D8A158330}" destId="{4C1E6022-278D-3E4B-A52A-D1C59DE29C1E}" srcOrd="0" destOrd="0" parTransId="{5AA719A4-F9CF-F64F-A13F-652D17701CC1}" sibTransId="{B1006A2C-811B-F249-8E4A-E565967EA20C}"/>
    <dgm:cxn modelId="{2D4769D7-8104-6E40-BF3B-DA09C973DB35}" type="presOf" srcId="{184BDDD5-69DE-3A4F-95A4-2F3F0C06D080}" destId="{EF94E01D-0AD4-6E41-B977-9038E2B35B54}" srcOrd="0" destOrd="0" presId="urn:microsoft.com/office/officeart/2008/layout/SquareAccentList"/>
    <dgm:cxn modelId="{7B7C9D56-E810-C54F-A8E1-D5F0DAEC26AC}" srcId="{9A254E0E-EA34-054A-9B7F-253DC9305857}" destId="{AFA8B14F-17D0-8347-BF02-2AC3863A63A5}" srcOrd="2" destOrd="0" parTransId="{953D2DD4-2151-134E-921B-2EA4E1722A43}" sibTransId="{05F3C5A5-22A1-0E45-8D94-E319A2C00A28}"/>
    <dgm:cxn modelId="{0ECE83D7-2F8E-9643-A2F8-2B309ADF91C0}" type="presOf" srcId="{F426BD38-5552-904D-8494-8496212719D7}" destId="{1F686F4B-7ABC-7649-9ED2-7402C9C7B82F}" srcOrd="0" destOrd="0" presId="urn:microsoft.com/office/officeart/2008/layout/SquareAccentList"/>
    <dgm:cxn modelId="{3A8B6D85-BCCF-B948-B105-7C1FF678CB28}" type="presOf" srcId="{F29CFAE5-D71B-A34C-BB8E-733229A79BD3}" destId="{DBCB0FE1-0C8B-D64C-A423-61691CCAD302}" srcOrd="0" destOrd="0" presId="urn:microsoft.com/office/officeart/2008/layout/SquareAccentList"/>
    <dgm:cxn modelId="{2358C064-50D9-0F43-A5C3-36F3F978E5A0}" srcId="{55663E9C-C099-D847-A384-6C8CE78E81A5}" destId="{FB550FC3-2460-E34E-B041-FF4841182812}" srcOrd="3" destOrd="0" parTransId="{B0485EA1-2DDD-854C-91F4-F849A2173DB2}" sibTransId="{8D806105-18DE-3E48-960A-F3B9D060098E}"/>
    <dgm:cxn modelId="{E797DB10-B4D6-014A-B220-3FF8D39304BB}" type="presOf" srcId="{4589BF2F-E02C-5B46-96B3-D8ABF63E091F}" destId="{D2043651-75FF-2746-88B4-5EB37F7AC7C0}" srcOrd="0" destOrd="0" presId="urn:microsoft.com/office/officeart/2008/layout/SquareAccentList"/>
    <dgm:cxn modelId="{18873AF2-7450-9E4D-BD33-D891056E50B3}" type="presOf" srcId="{3E4BBF42-B4A9-3448-92BD-0B274F6C7293}" destId="{41D86A65-6858-BA48-9DAB-FE6419EA968D}" srcOrd="0" destOrd="0" presId="urn:microsoft.com/office/officeart/2008/layout/SquareAccentList"/>
    <dgm:cxn modelId="{851899E1-D188-684A-8C32-C16642ADC3F6}" srcId="{9A254E0E-EA34-054A-9B7F-253DC9305857}" destId="{C1F1631D-0FA7-1E45-AAE5-436D8A158330}" srcOrd="0" destOrd="0" parTransId="{FA86BA27-975C-A84A-A4CE-B2BB93DE06AA}" sibTransId="{FBB4FDDD-BF50-414B-8124-B799C6C31163}"/>
    <dgm:cxn modelId="{8BB424C1-6EAF-804E-9641-47A71E1894C6}" type="presOf" srcId="{471B3A38-955E-034A-9106-5ED637765DEC}" destId="{6F46F7B4-3275-5740-A57C-BFFB0EB4C747}" srcOrd="0" destOrd="0" presId="urn:microsoft.com/office/officeart/2008/layout/SquareAccentList"/>
    <dgm:cxn modelId="{41F28505-F610-2D49-9F53-CBAB31D01326}" srcId="{AFA8B14F-17D0-8347-BF02-2AC3863A63A5}" destId="{F29CFAE5-D71B-A34C-BB8E-733229A79BD3}" srcOrd="2" destOrd="0" parTransId="{870F9FDC-0381-CE4E-809D-4DC11465404D}" sibTransId="{AA023B77-CBAB-434E-BF7C-08457F28AAF8}"/>
    <dgm:cxn modelId="{E5D8D34B-FB77-ED46-915B-3E6129944492}" type="presOf" srcId="{9A254E0E-EA34-054A-9B7F-253DC9305857}" destId="{4583D81D-2FE5-A64D-85B2-8E1CFF67DEEA}" srcOrd="0" destOrd="0" presId="urn:microsoft.com/office/officeart/2008/layout/SquareAccentList"/>
    <dgm:cxn modelId="{6E12403C-9B3A-924C-B225-99C197B979BF}" type="presOf" srcId="{C92F29B0-B026-D349-91BB-E81841B17655}" destId="{773EB88F-48F1-E742-B617-385CAA2E82C0}" srcOrd="0" destOrd="0" presId="urn:microsoft.com/office/officeart/2008/layout/SquareAccentList"/>
    <dgm:cxn modelId="{01E68D7C-6C7E-C540-A3B7-AB0DE36AB148}" srcId="{AFA8B14F-17D0-8347-BF02-2AC3863A63A5}" destId="{184BDDD5-69DE-3A4F-95A4-2F3F0C06D080}" srcOrd="1" destOrd="0" parTransId="{15906EF9-48D8-514A-BF71-D841BC76BF9E}" sibTransId="{DA2CEDBA-ECCB-9F4A-8FEC-A87E60F96AC1}"/>
    <dgm:cxn modelId="{1C67D96A-3419-9941-B8BE-06725287E466}" type="presOf" srcId="{C1F1631D-0FA7-1E45-AAE5-436D8A158330}" destId="{B62F18DC-644E-7742-8488-72065DAE4151}" srcOrd="0" destOrd="0" presId="urn:microsoft.com/office/officeart/2008/layout/SquareAccentList"/>
    <dgm:cxn modelId="{C43A5DA0-4363-184F-A4D6-A95C53FD65FF}" srcId="{55663E9C-C099-D847-A384-6C8CE78E81A5}" destId="{E84B992D-7BAD-CF4E-830A-ABF7FA41735C}" srcOrd="2" destOrd="0" parTransId="{8E5B0615-0C28-0148-A806-016DA1E23BD5}" sibTransId="{D2B3BE24-00B8-C145-9B4A-1BBD7589DD42}"/>
    <dgm:cxn modelId="{5443A6AB-25BE-8F45-8D1E-3CFE208D3465}" srcId="{C1F1631D-0FA7-1E45-AAE5-436D8A158330}" destId="{3E4BBF42-B4A9-3448-92BD-0B274F6C7293}" srcOrd="2" destOrd="0" parTransId="{DA57872D-C98B-874B-807E-457E335C4CFF}" sibTransId="{4878A715-715B-B94A-B3B2-0FE2075CD255}"/>
    <dgm:cxn modelId="{4A49D23C-72A9-1C48-BA9F-04D0743CCA70}" type="presOf" srcId="{AFA8B14F-17D0-8347-BF02-2AC3863A63A5}" destId="{E98A5D24-33CF-6949-94D4-B85411E7E97E}" srcOrd="0" destOrd="0" presId="urn:microsoft.com/office/officeart/2008/layout/SquareAccentList"/>
    <dgm:cxn modelId="{FE49AA1A-7784-3C46-A65E-5E91B75A387C}" srcId="{C1F1631D-0FA7-1E45-AAE5-436D8A158330}" destId="{4BDD2F81-1807-FA4F-A8AB-4ADC04814C34}" srcOrd="3" destOrd="0" parTransId="{A15F6D8D-1B1F-3043-B9DB-B1FB281D739B}" sibTransId="{71AF0CBA-4A04-814B-A816-5B12973C9ACA}"/>
    <dgm:cxn modelId="{57241596-D533-AD4F-8A14-27C37460B03D}" type="presOf" srcId="{AFE6ECDC-5BF0-3143-B28E-F774841AD0FA}" destId="{2D228C67-43E5-494C-8970-AFE5C36BF5F3}" srcOrd="0" destOrd="0" presId="urn:microsoft.com/office/officeart/2008/layout/SquareAccentList"/>
    <dgm:cxn modelId="{0D25AAC7-DB82-5445-A47C-00384C0A754A}" type="presOf" srcId="{FB550FC3-2460-E34E-B041-FF4841182812}" destId="{737AB232-074B-D14F-8874-70C7AB276BCE}" srcOrd="0" destOrd="0" presId="urn:microsoft.com/office/officeart/2008/layout/SquareAccentList"/>
    <dgm:cxn modelId="{A755804A-7E00-A748-BF85-C796D963B66E}" srcId="{55663E9C-C099-D847-A384-6C8CE78E81A5}" destId="{AFE6ECDC-5BF0-3143-B28E-F774841AD0FA}" srcOrd="1" destOrd="0" parTransId="{6BAA9D92-CD5E-4D48-ADE4-CE6D75EA59F8}" sibTransId="{16994D0F-23F0-9E4E-9D28-6995F7AF058A}"/>
    <dgm:cxn modelId="{8EB0FB35-0A0E-DD4D-A015-3510CCD63E8E}" srcId="{C1F1631D-0FA7-1E45-AAE5-436D8A158330}" destId="{4589BF2F-E02C-5B46-96B3-D8ABF63E091F}" srcOrd="1" destOrd="0" parTransId="{D3CC1259-7C76-2C4E-A23A-AF9A30401A74}" sibTransId="{00D59B46-A79E-B142-8BCC-68B89E9F402E}"/>
    <dgm:cxn modelId="{0D74366E-751E-5648-B887-358C26B35F1C}" type="presOf" srcId="{4C1E6022-278D-3E4B-A52A-D1C59DE29C1E}" destId="{014DFD87-3B2F-3D41-9AAA-26935CAEC36F}" srcOrd="0" destOrd="0" presId="urn:microsoft.com/office/officeart/2008/layout/SquareAccentList"/>
    <dgm:cxn modelId="{C6A3FF84-B147-A74D-A062-B0283DB15A97}" type="presOf" srcId="{E84B992D-7BAD-CF4E-830A-ABF7FA41735C}" destId="{4EFAE03B-2299-4048-9467-1B445C30F831}" srcOrd="0" destOrd="0" presId="urn:microsoft.com/office/officeart/2008/layout/SquareAccentList"/>
    <dgm:cxn modelId="{A25BDF6B-81A2-8646-9D0A-01BF0D8CBCC8}" type="presParOf" srcId="{4583D81D-2FE5-A64D-85B2-8E1CFF67DEEA}" destId="{4ED57D5F-8233-904B-9BB7-12DA71C42830}" srcOrd="0" destOrd="0" presId="urn:microsoft.com/office/officeart/2008/layout/SquareAccentList"/>
    <dgm:cxn modelId="{1B7E532E-8403-1E44-81E1-02C75EE3ECBF}" type="presParOf" srcId="{4ED57D5F-8233-904B-9BB7-12DA71C42830}" destId="{0A4C7847-E1EE-9C42-BAFD-46D729CC03E0}" srcOrd="0" destOrd="0" presId="urn:microsoft.com/office/officeart/2008/layout/SquareAccentList"/>
    <dgm:cxn modelId="{5B56B99A-99DA-7A4F-AE88-23C172C47610}" type="presParOf" srcId="{0A4C7847-E1EE-9C42-BAFD-46D729CC03E0}" destId="{08041B51-F05D-4249-948A-351D289B05A4}" srcOrd="0" destOrd="0" presId="urn:microsoft.com/office/officeart/2008/layout/SquareAccentList"/>
    <dgm:cxn modelId="{D78A7085-638A-EC41-8D3C-E7F42EAD0F71}" type="presParOf" srcId="{0A4C7847-E1EE-9C42-BAFD-46D729CC03E0}" destId="{E29522AF-2045-0048-9A29-72F10077FE90}" srcOrd="1" destOrd="0" presId="urn:microsoft.com/office/officeart/2008/layout/SquareAccentList"/>
    <dgm:cxn modelId="{5873B176-3A5F-B944-9D78-3A6B5185433A}" type="presParOf" srcId="{0A4C7847-E1EE-9C42-BAFD-46D729CC03E0}" destId="{B62F18DC-644E-7742-8488-72065DAE4151}" srcOrd="2" destOrd="0" presId="urn:microsoft.com/office/officeart/2008/layout/SquareAccentList"/>
    <dgm:cxn modelId="{BC760389-2473-D741-A884-A5FB244608CA}" type="presParOf" srcId="{4ED57D5F-8233-904B-9BB7-12DA71C42830}" destId="{BDB285B8-8A34-A141-AA02-AE9549E391CE}" srcOrd="1" destOrd="0" presId="urn:microsoft.com/office/officeart/2008/layout/SquareAccentList"/>
    <dgm:cxn modelId="{21A65F7F-4199-0343-8F48-BC5FE6A2A761}" type="presParOf" srcId="{BDB285B8-8A34-A141-AA02-AE9549E391CE}" destId="{4E707B6E-7A05-AE46-8FEC-002EAE34C517}" srcOrd="0" destOrd="0" presId="urn:microsoft.com/office/officeart/2008/layout/SquareAccentList"/>
    <dgm:cxn modelId="{F401467D-1A15-C241-B1C1-D4DBF52DADC5}" type="presParOf" srcId="{4E707B6E-7A05-AE46-8FEC-002EAE34C517}" destId="{2342CD43-E720-8C40-8986-2F11FEB7FB36}" srcOrd="0" destOrd="0" presId="urn:microsoft.com/office/officeart/2008/layout/SquareAccentList"/>
    <dgm:cxn modelId="{D78665F0-8B01-4942-8DE5-320EFA95543E}" type="presParOf" srcId="{4E707B6E-7A05-AE46-8FEC-002EAE34C517}" destId="{014DFD87-3B2F-3D41-9AAA-26935CAEC36F}" srcOrd="1" destOrd="0" presId="urn:microsoft.com/office/officeart/2008/layout/SquareAccentList"/>
    <dgm:cxn modelId="{B2855C03-3546-1740-92A3-6957B9C0608D}" type="presParOf" srcId="{BDB285B8-8A34-A141-AA02-AE9549E391CE}" destId="{77759FCB-C451-8C45-9F78-1AA3FD9A23A8}" srcOrd="1" destOrd="0" presId="urn:microsoft.com/office/officeart/2008/layout/SquareAccentList"/>
    <dgm:cxn modelId="{CEA21B2F-5173-7D4E-A1C6-F522CFB7BB09}" type="presParOf" srcId="{77759FCB-C451-8C45-9F78-1AA3FD9A23A8}" destId="{E26B791E-F910-BC4A-93E8-CAF7168A47A6}" srcOrd="0" destOrd="0" presId="urn:microsoft.com/office/officeart/2008/layout/SquareAccentList"/>
    <dgm:cxn modelId="{DB6E6854-7F83-1A47-8515-80E8F9F31B66}" type="presParOf" srcId="{77759FCB-C451-8C45-9F78-1AA3FD9A23A8}" destId="{D2043651-75FF-2746-88B4-5EB37F7AC7C0}" srcOrd="1" destOrd="0" presId="urn:microsoft.com/office/officeart/2008/layout/SquareAccentList"/>
    <dgm:cxn modelId="{6D06157A-9BE0-FC42-BDFF-B477E3E09B1C}" type="presParOf" srcId="{BDB285B8-8A34-A141-AA02-AE9549E391CE}" destId="{025B1AD5-0E2E-B742-ABBB-9FF224741B55}" srcOrd="2" destOrd="0" presId="urn:microsoft.com/office/officeart/2008/layout/SquareAccentList"/>
    <dgm:cxn modelId="{B0C7BFA1-FF9F-BD40-B225-A951B3FABA13}" type="presParOf" srcId="{025B1AD5-0E2E-B742-ABBB-9FF224741B55}" destId="{C2DDCEEC-7C41-634F-BE9E-D43C9C46F425}" srcOrd="0" destOrd="0" presId="urn:microsoft.com/office/officeart/2008/layout/SquareAccentList"/>
    <dgm:cxn modelId="{9F4C3DA2-E891-904D-9015-4572F3EA930B}" type="presParOf" srcId="{025B1AD5-0E2E-B742-ABBB-9FF224741B55}" destId="{41D86A65-6858-BA48-9DAB-FE6419EA968D}" srcOrd="1" destOrd="0" presId="urn:microsoft.com/office/officeart/2008/layout/SquareAccentList"/>
    <dgm:cxn modelId="{F3B2FB07-E81F-0840-A916-48FD5FE0240C}" type="presParOf" srcId="{BDB285B8-8A34-A141-AA02-AE9549E391CE}" destId="{7AF714A8-62C6-8346-B565-C152FEBBDCE3}" srcOrd="3" destOrd="0" presId="urn:microsoft.com/office/officeart/2008/layout/SquareAccentList"/>
    <dgm:cxn modelId="{C4EEC597-6858-C04C-8BC6-B427872C9209}" type="presParOf" srcId="{7AF714A8-62C6-8346-B565-C152FEBBDCE3}" destId="{39BE26F1-B7A2-C543-8AF3-5326A701098A}" srcOrd="0" destOrd="0" presId="urn:microsoft.com/office/officeart/2008/layout/SquareAccentList"/>
    <dgm:cxn modelId="{6645AFDD-91F7-E647-981D-4250F96D36F8}" type="presParOf" srcId="{7AF714A8-62C6-8346-B565-C152FEBBDCE3}" destId="{0D8BA22A-A327-B041-9D13-709EB707B0B5}" srcOrd="1" destOrd="0" presId="urn:microsoft.com/office/officeart/2008/layout/SquareAccentList"/>
    <dgm:cxn modelId="{39B657F1-C5E5-C344-A9BC-D634C005D71F}" type="presParOf" srcId="{4583D81D-2FE5-A64D-85B2-8E1CFF67DEEA}" destId="{45820BF4-4E24-8E41-BE3E-AB25FA35D850}" srcOrd="1" destOrd="0" presId="urn:microsoft.com/office/officeart/2008/layout/SquareAccentList"/>
    <dgm:cxn modelId="{05B947E0-D81A-5B48-9C8C-6BD8339309D2}" type="presParOf" srcId="{45820BF4-4E24-8E41-BE3E-AB25FA35D850}" destId="{328955FC-4023-0F42-8EE2-F8C7FCACB7AA}" srcOrd="0" destOrd="0" presId="urn:microsoft.com/office/officeart/2008/layout/SquareAccentList"/>
    <dgm:cxn modelId="{A1258859-7429-1D4D-B79D-20C47D130222}" type="presParOf" srcId="{328955FC-4023-0F42-8EE2-F8C7FCACB7AA}" destId="{FD463E0F-2EDB-5E41-8790-70B647A0D10E}" srcOrd="0" destOrd="0" presId="urn:microsoft.com/office/officeart/2008/layout/SquareAccentList"/>
    <dgm:cxn modelId="{8BD6E9AD-2FE4-FF4E-A91E-8A62DA46141C}" type="presParOf" srcId="{328955FC-4023-0F42-8EE2-F8C7FCACB7AA}" destId="{18F90951-98FE-B040-AA91-C43E48618601}" srcOrd="1" destOrd="0" presId="urn:microsoft.com/office/officeart/2008/layout/SquareAccentList"/>
    <dgm:cxn modelId="{FD7653A1-7ECB-D344-B2CC-F115D7E01385}" type="presParOf" srcId="{328955FC-4023-0F42-8EE2-F8C7FCACB7AA}" destId="{53434686-81D8-F647-8302-D7F0FD628F65}" srcOrd="2" destOrd="0" presId="urn:microsoft.com/office/officeart/2008/layout/SquareAccentList"/>
    <dgm:cxn modelId="{BDFDADE6-E48D-9146-9207-F69D500D0A52}" type="presParOf" srcId="{45820BF4-4E24-8E41-BE3E-AB25FA35D850}" destId="{57D2ADDC-9084-F14E-9DEE-3F8CD84C7400}" srcOrd="1" destOrd="0" presId="urn:microsoft.com/office/officeart/2008/layout/SquareAccentList"/>
    <dgm:cxn modelId="{5BB83F88-DB8F-3C4B-A5D2-5143AF1B591C}" type="presParOf" srcId="{57D2ADDC-9084-F14E-9DEE-3F8CD84C7400}" destId="{BBF7BAFC-FE41-E343-B3B0-90FE8A277DA9}" srcOrd="0" destOrd="0" presId="urn:microsoft.com/office/officeart/2008/layout/SquareAccentList"/>
    <dgm:cxn modelId="{8757BCFE-8212-2B47-BD9E-EBBA869F6460}" type="presParOf" srcId="{BBF7BAFC-FE41-E343-B3B0-90FE8A277DA9}" destId="{FE1ACE49-B8FC-8A4F-8DA9-F9F39C72F989}" srcOrd="0" destOrd="0" presId="urn:microsoft.com/office/officeart/2008/layout/SquareAccentList"/>
    <dgm:cxn modelId="{06588A2C-A2B6-E54A-93D1-A86472F3CBA2}" type="presParOf" srcId="{BBF7BAFC-FE41-E343-B3B0-90FE8A277DA9}" destId="{773EB88F-48F1-E742-B617-385CAA2E82C0}" srcOrd="1" destOrd="0" presId="urn:microsoft.com/office/officeart/2008/layout/SquareAccentList"/>
    <dgm:cxn modelId="{80E07394-885A-9C41-B5A7-C162EE69D047}" type="presParOf" srcId="{57D2ADDC-9084-F14E-9DEE-3F8CD84C7400}" destId="{248F2F01-6DBB-224A-A7F5-A24153257583}" srcOrd="1" destOrd="0" presId="urn:microsoft.com/office/officeart/2008/layout/SquareAccentList"/>
    <dgm:cxn modelId="{1636DE12-FC01-5047-9439-62DCF8808790}" type="presParOf" srcId="{248F2F01-6DBB-224A-A7F5-A24153257583}" destId="{6CFA2504-2D9D-3344-BE1D-9D45429ABD2E}" srcOrd="0" destOrd="0" presId="urn:microsoft.com/office/officeart/2008/layout/SquareAccentList"/>
    <dgm:cxn modelId="{2A2B4BBF-16D0-9F47-BCE8-46F4776903E1}" type="presParOf" srcId="{248F2F01-6DBB-224A-A7F5-A24153257583}" destId="{2D228C67-43E5-494C-8970-AFE5C36BF5F3}" srcOrd="1" destOrd="0" presId="urn:microsoft.com/office/officeart/2008/layout/SquareAccentList"/>
    <dgm:cxn modelId="{8730C28E-512E-1546-B97F-89A5ECDA0EA0}" type="presParOf" srcId="{57D2ADDC-9084-F14E-9DEE-3F8CD84C7400}" destId="{82441C95-5AFF-434B-9A17-F15B5DB05B48}" srcOrd="2" destOrd="0" presId="urn:microsoft.com/office/officeart/2008/layout/SquareAccentList"/>
    <dgm:cxn modelId="{EE002EFD-2F05-0543-8AE7-8E9E446DB9A9}" type="presParOf" srcId="{82441C95-5AFF-434B-9A17-F15B5DB05B48}" destId="{A72AC063-C56A-AF40-8149-345BB2276927}" srcOrd="0" destOrd="0" presId="urn:microsoft.com/office/officeart/2008/layout/SquareAccentList"/>
    <dgm:cxn modelId="{789AF4C7-992E-9E44-9395-105B70ABA19D}" type="presParOf" srcId="{82441C95-5AFF-434B-9A17-F15B5DB05B48}" destId="{4EFAE03B-2299-4048-9467-1B445C30F831}" srcOrd="1" destOrd="0" presId="urn:microsoft.com/office/officeart/2008/layout/SquareAccentList"/>
    <dgm:cxn modelId="{33501B2B-CB9A-1548-B185-9723828C55AF}" type="presParOf" srcId="{57D2ADDC-9084-F14E-9DEE-3F8CD84C7400}" destId="{A318943F-6A13-464F-ADA4-7DAB5F1359BE}" srcOrd="3" destOrd="0" presId="urn:microsoft.com/office/officeart/2008/layout/SquareAccentList"/>
    <dgm:cxn modelId="{B108B0CD-2B53-4A4B-B6AB-FD233898AF0B}" type="presParOf" srcId="{A318943F-6A13-464F-ADA4-7DAB5F1359BE}" destId="{8CF886DB-810E-BB4C-B657-837245B2643B}" srcOrd="0" destOrd="0" presId="urn:microsoft.com/office/officeart/2008/layout/SquareAccentList"/>
    <dgm:cxn modelId="{0A623056-B75F-D347-B4CD-3EA907BB3086}" type="presParOf" srcId="{A318943F-6A13-464F-ADA4-7DAB5F1359BE}" destId="{737AB232-074B-D14F-8874-70C7AB276BCE}" srcOrd="1" destOrd="0" presId="urn:microsoft.com/office/officeart/2008/layout/SquareAccentList"/>
    <dgm:cxn modelId="{FDD0366E-DBA1-5348-9821-FF654899835F}" type="presParOf" srcId="{57D2ADDC-9084-F14E-9DEE-3F8CD84C7400}" destId="{7F196DFA-9219-F54C-BF07-1DFD7F456C86}" srcOrd="4" destOrd="0" presId="urn:microsoft.com/office/officeart/2008/layout/SquareAccentList"/>
    <dgm:cxn modelId="{C63977D8-FB87-FB4E-8150-C0469BE68C11}" type="presParOf" srcId="{7F196DFA-9219-F54C-BF07-1DFD7F456C86}" destId="{D379013B-DDDA-1348-B98B-00488AC93634}" srcOrd="0" destOrd="0" presId="urn:microsoft.com/office/officeart/2008/layout/SquareAccentList"/>
    <dgm:cxn modelId="{C76D1A85-2933-5942-9685-2C6BFE0EA145}" type="presParOf" srcId="{7F196DFA-9219-F54C-BF07-1DFD7F456C86}" destId="{1F686F4B-7ABC-7649-9ED2-7402C9C7B82F}" srcOrd="1" destOrd="0" presId="urn:microsoft.com/office/officeart/2008/layout/SquareAccentList"/>
    <dgm:cxn modelId="{64874E05-0303-4042-BE88-4EACC69AD129}" type="presParOf" srcId="{4583D81D-2FE5-A64D-85B2-8E1CFF67DEEA}" destId="{5998A1F2-8274-B648-9053-25114B2F6CE3}" srcOrd="2" destOrd="0" presId="urn:microsoft.com/office/officeart/2008/layout/SquareAccentList"/>
    <dgm:cxn modelId="{55C7C616-3A80-184B-B7F2-C147328165B9}" type="presParOf" srcId="{5998A1F2-8274-B648-9053-25114B2F6CE3}" destId="{CA6B04AE-F3D6-7141-9464-7FB3C46A1436}" srcOrd="0" destOrd="0" presId="urn:microsoft.com/office/officeart/2008/layout/SquareAccentList"/>
    <dgm:cxn modelId="{A1D5E738-0957-E040-9748-D98E4C1B7823}" type="presParOf" srcId="{CA6B04AE-F3D6-7141-9464-7FB3C46A1436}" destId="{678E744D-AC7C-7A47-9609-74B4F269BAB5}" srcOrd="0" destOrd="0" presId="urn:microsoft.com/office/officeart/2008/layout/SquareAccentList"/>
    <dgm:cxn modelId="{C4916843-B9BA-B943-B1C0-EDE37F4DE983}" type="presParOf" srcId="{CA6B04AE-F3D6-7141-9464-7FB3C46A1436}" destId="{068D5CA2-8C54-0847-BED0-D08EE7D440BD}" srcOrd="1" destOrd="0" presId="urn:microsoft.com/office/officeart/2008/layout/SquareAccentList"/>
    <dgm:cxn modelId="{8F4FDA96-73AA-5E46-A329-AED35FA940FC}" type="presParOf" srcId="{CA6B04AE-F3D6-7141-9464-7FB3C46A1436}" destId="{E98A5D24-33CF-6949-94D4-B85411E7E97E}" srcOrd="2" destOrd="0" presId="urn:microsoft.com/office/officeart/2008/layout/SquareAccentList"/>
    <dgm:cxn modelId="{46F5FBEE-9C54-674B-B2C8-BC1F85D1A75A}" type="presParOf" srcId="{5998A1F2-8274-B648-9053-25114B2F6CE3}" destId="{38B42C36-4EC9-3B46-AD6D-37322A1EB951}" srcOrd="1" destOrd="0" presId="urn:microsoft.com/office/officeart/2008/layout/SquareAccentList"/>
    <dgm:cxn modelId="{7A396279-F4BB-264F-92D2-B756D8D6A36C}" type="presParOf" srcId="{38B42C36-4EC9-3B46-AD6D-37322A1EB951}" destId="{AD15BF10-F3DF-3344-A479-9642557DB6AC}" srcOrd="0" destOrd="0" presId="urn:microsoft.com/office/officeart/2008/layout/SquareAccentList"/>
    <dgm:cxn modelId="{0CBD3751-338C-314F-ABE8-8213FC116601}" type="presParOf" srcId="{AD15BF10-F3DF-3344-A479-9642557DB6AC}" destId="{844F23E1-6067-E84F-B128-757D029FC946}" srcOrd="0" destOrd="0" presId="urn:microsoft.com/office/officeart/2008/layout/SquareAccentList"/>
    <dgm:cxn modelId="{124EE967-D672-7B4C-A094-1F3FD4564466}" type="presParOf" srcId="{AD15BF10-F3DF-3344-A479-9642557DB6AC}" destId="{6F46F7B4-3275-5740-A57C-BFFB0EB4C747}" srcOrd="1" destOrd="0" presId="urn:microsoft.com/office/officeart/2008/layout/SquareAccentList"/>
    <dgm:cxn modelId="{A4F31DD3-0659-D346-B2CC-2D1F6B3C1248}" type="presParOf" srcId="{38B42C36-4EC9-3B46-AD6D-37322A1EB951}" destId="{AB392809-813A-6042-B303-C9E6179BE98D}" srcOrd="1" destOrd="0" presId="urn:microsoft.com/office/officeart/2008/layout/SquareAccentList"/>
    <dgm:cxn modelId="{8D542D4C-848C-854C-8C1B-E2F507DEEFA6}" type="presParOf" srcId="{AB392809-813A-6042-B303-C9E6179BE98D}" destId="{B0FFD4A0-F11E-464F-B56A-588EA0D484E8}" srcOrd="0" destOrd="0" presId="urn:microsoft.com/office/officeart/2008/layout/SquareAccentList"/>
    <dgm:cxn modelId="{425AD3F2-3B1A-E746-B34A-3ACD54212FC4}" type="presParOf" srcId="{AB392809-813A-6042-B303-C9E6179BE98D}" destId="{EF94E01D-0AD4-6E41-B977-9038E2B35B54}" srcOrd="1" destOrd="0" presId="urn:microsoft.com/office/officeart/2008/layout/SquareAccentList"/>
    <dgm:cxn modelId="{C4E8F644-0699-114B-88A0-871B605FF482}" type="presParOf" srcId="{38B42C36-4EC9-3B46-AD6D-37322A1EB951}" destId="{497888FE-15F0-254D-95E7-DA1C96175915}" srcOrd="2" destOrd="0" presId="urn:microsoft.com/office/officeart/2008/layout/SquareAccentList"/>
    <dgm:cxn modelId="{E554FE0D-9B6F-E445-AA89-2EA58DFD1B16}" type="presParOf" srcId="{497888FE-15F0-254D-95E7-DA1C96175915}" destId="{873344EB-FE12-6841-9ADE-779861A10757}" srcOrd="0" destOrd="0" presId="urn:microsoft.com/office/officeart/2008/layout/SquareAccentList"/>
    <dgm:cxn modelId="{DDBDA5AD-5553-084B-9232-734EA18A2871}" type="presParOf" srcId="{497888FE-15F0-254D-95E7-DA1C96175915}" destId="{DBCB0FE1-0C8B-D64C-A423-61691CCAD302}"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3FD02C7-0BE8-B84D-8A06-5A4C30A0E9F9}" type="doc">
      <dgm:prSet loTypeId="urn:microsoft.com/office/officeart/2005/8/layout/default" loCatId="" qsTypeId="urn:microsoft.com/office/officeart/2005/8/quickstyle/simple4" qsCatId="simple" csTypeId="urn:microsoft.com/office/officeart/2005/8/colors/colorful3" csCatId="colorful" phldr="1"/>
      <dgm:spPr/>
      <dgm:t>
        <a:bodyPr/>
        <a:lstStyle/>
        <a:p>
          <a:endParaRPr lang="es-ES"/>
        </a:p>
      </dgm:t>
    </dgm:pt>
    <dgm:pt modelId="{F11E051B-2A1B-3648-A963-50916DB0E62A}">
      <dgm:prSet phldrT="[Texto]"/>
      <dgm:spPr/>
      <dgm:t>
        <a:bodyPr/>
        <a:lstStyle/>
        <a:p>
          <a:r>
            <a:rPr lang="es-ES" dirty="0" smtClean="0"/>
            <a:t>1. Semiótica</a:t>
          </a:r>
          <a:endParaRPr lang="es-ES" dirty="0"/>
        </a:p>
      </dgm:t>
    </dgm:pt>
    <dgm:pt modelId="{309C293F-ADB6-2247-AC6F-BB6C83A8BC0F}" type="parTrans" cxnId="{9B670F8C-BFF0-AC4B-9770-9B562FE57CEA}">
      <dgm:prSet/>
      <dgm:spPr/>
      <dgm:t>
        <a:bodyPr/>
        <a:lstStyle/>
        <a:p>
          <a:endParaRPr lang="es-ES"/>
        </a:p>
      </dgm:t>
    </dgm:pt>
    <dgm:pt modelId="{D00CB9D9-E980-3B4A-A640-ECEBD0C16D03}" type="sibTrans" cxnId="{9B670F8C-BFF0-AC4B-9770-9B562FE57CEA}">
      <dgm:prSet/>
      <dgm:spPr/>
      <dgm:t>
        <a:bodyPr/>
        <a:lstStyle/>
        <a:p>
          <a:endParaRPr lang="es-ES"/>
        </a:p>
      </dgm:t>
    </dgm:pt>
    <dgm:pt modelId="{6D75F2EA-E920-824E-BF73-014D17DAC25E}">
      <dgm:prSet phldrT="[Texto]"/>
      <dgm:spPr/>
      <dgm:t>
        <a:bodyPr/>
        <a:lstStyle/>
        <a:p>
          <a:r>
            <a:rPr lang="es-ES" dirty="0" smtClean="0"/>
            <a:t>2. Fenomenológica</a:t>
          </a:r>
          <a:endParaRPr lang="es-ES" dirty="0"/>
        </a:p>
      </dgm:t>
    </dgm:pt>
    <dgm:pt modelId="{F429F6CF-80BF-4F4B-B997-5E1E47738BA5}" type="parTrans" cxnId="{F6287A5F-9655-6546-81AE-08F765297D72}">
      <dgm:prSet/>
      <dgm:spPr/>
      <dgm:t>
        <a:bodyPr/>
        <a:lstStyle/>
        <a:p>
          <a:endParaRPr lang="es-ES"/>
        </a:p>
      </dgm:t>
    </dgm:pt>
    <dgm:pt modelId="{CDA05F91-013F-5E4A-9137-8B8C56E9FD5A}" type="sibTrans" cxnId="{F6287A5F-9655-6546-81AE-08F765297D72}">
      <dgm:prSet/>
      <dgm:spPr/>
      <dgm:t>
        <a:bodyPr/>
        <a:lstStyle/>
        <a:p>
          <a:endParaRPr lang="es-ES"/>
        </a:p>
      </dgm:t>
    </dgm:pt>
    <dgm:pt modelId="{C65A5D32-99E7-C64B-874B-9BBA85E5A9A2}">
      <dgm:prSet phldrT="[Texto]"/>
      <dgm:spPr/>
      <dgm:t>
        <a:bodyPr/>
        <a:lstStyle/>
        <a:p>
          <a:r>
            <a:rPr lang="es-ES" dirty="0" smtClean="0"/>
            <a:t>3.Cibernética</a:t>
          </a:r>
          <a:endParaRPr lang="es-ES" dirty="0"/>
        </a:p>
      </dgm:t>
    </dgm:pt>
    <dgm:pt modelId="{CF2516FB-C3A6-2C49-9C57-E505959AE79A}" type="parTrans" cxnId="{160C0173-C8DD-5444-B479-E64EC8F2AC45}">
      <dgm:prSet/>
      <dgm:spPr/>
      <dgm:t>
        <a:bodyPr/>
        <a:lstStyle/>
        <a:p>
          <a:endParaRPr lang="es-ES"/>
        </a:p>
      </dgm:t>
    </dgm:pt>
    <dgm:pt modelId="{2717579F-A247-2245-B0AC-A86EDCD206F3}" type="sibTrans" cxnId="{160C0173-C8DD-5444-B479-E64EC8F2AC45}">
      <dgm:prSet/>
      <dgm:spPr/>
      <dgm:t>
        <a:bodyPr/>
        <a:lstStyle/>
        <a:p>
          <a:endParaRPr lang="es-ES"/>
        </a:p>
      </dgm:t>
    </dgm:pt>
    <dgm:pt modelId="{9DCCFA69-2AF3-774F-AF66-CF5CC852A448}">
      <dgm:prSet phldrT="[Texto]"/>
      <dgm:spPr/>
      <dgm:t>
        <a:bodyPr/>
        <a:lstStyle/>
        <a:p>
          <a:r>
            <a:rPr lang="es-ES" dirty="0" smtClean="0"/>
            <a:t>4.Sociopsicológica</a:t>
          </a:r>
          <a:endParaRPr lang="es-ES" dirty="0"/>
        </a:p>
      </dgm:t>
    </dgm:pt>
    <dgm:pt modelId="{FA6E913F-653D-3A4E-B386-10F500379248}" type="parTrans" cxnId="{CE0E9430-B1F3-024E-9252-43B78084D60E}">
      <dgm:prSet/>
      <dgm:spPr/>
      <dgm:t>
        <a:bodyPr/>
        <a:lstStyle/>
        <a:p>
          <a:endParaRPr lang="es-ES"/>
        </a:p>
      </dgm:t>
    </dgm:pt>
    <dgm:pt modelId="{F2B6E4FA-92BF-EB46-98E8-3C11B048DE74}" type="sibTrans" cxnId="{CE0E9430-B1F3-024E-9252-43B78084D60E}">
      <dgm:prSet/>
      <dgm:spPr/>
      <dgm:t>
        <a:bodyPr/>
        <a:lstStyle/>
        <a:p>
          <a:endParaRPr lang="es-ES"/>
        </a:p>
      </dgm:t>
    </dgm:pt>
    <dgm:pt modelId="{C09B2B84-02BB-694D-9F73-BBFD65DC3146}">
      <dgm:prSet phldrT="[Texto]"/>
      <dgm:spPr/>
      <dgm:t>
        <a:bodyPr/>
        <a:lstStyle/>
        <a:p>
          <a:r>
            <a:rPr lang="es-ES" dirty="0" smtClean="0"/>
            <a:t>5.Sociocultural</a:t>
          </a:r>
          <a:endParaRPr lang="es-ES" dirty="0"/>
        </a:p>
      </dgm:t>
    </dgm:pt>
    <dgm:pt modelId="{E51A9B88-1665-3747-B623-8EFE013B33AE}" type="parTrans" cxnId="{2542D131-98E1-954A-85A0-5BC2F6869427}">
      <dgm:prSet/>
      <dgm:spPr/>
      <dgm:t>
        <a:bodyPr/>
        <a:lstStyle/>
        <a:p>
          <a:endParaRPr lang="es-ES"/>
        </a:p>
      </dgm:t>
    </dgm:pt>
    <dgm:pt modelId="{FF7B9B4B-447A-A948-A750-C9DF20FC1856}" type="sibTrans" cxnId="{2542D131-98E1-954A-85A0-5BC2F6869427}">
      <dgm:prSet/>
      <dgm:spPr/>
      <dgm:t>
        <a:bodyPr/>
        <a:lstStyle/>
        <a:p>
          <a:endParaRPr lang="es-ES"/>
        </a:p>
      </dgm:t>
    </dgm:pt>
    <dgm:pt modelId="{E42FE21C-3620-454B-919A-3A277F393E32}">
      <dgm:prSet phldrT="[Texto]"/>
      <dgm:spPr/>
      <dgm:t>
        <a:bodyPr/>
        <a:lstStyle/>
        <a:p>
          <a:r>
            <a:rPr lang="es-ES" dirty="0" smtClean="0"/>
            <a:t>6.Crítica</a:t>
          </a:r>
          <a:endParaRPr lang="es-ES" dirty="0"/>
        </a:p>
      </dgm:t>
    </dgm:pt>
    <dgm:pt modelId="{F53AA424-CADF-924B-BE05-1F513F104D90}" type="parTrans" cxnId="{9AF24B4E-8807-AE44-9291-7CFC80DE5013}">
      <dgm:prSet/>
      <dgm:spPr/>
      <dgm:t>
        <a:bodyPr/>
        <a:lstStyle/>
        <a:p>
          <a:endParaRPr lang="es-ES"/>
        </a:p>
      </dgm:t>
    </dgm:pt>
    <dgm:pt modelId="{B8D35549-1AD9-DF4C-B741-2E8A59533FA4}" type="sibTrans" cxnId="{9AF24B4E-8807-AE44-9291-7CFC80DE5013}">
      <dgm:prSet/>
      <dgm:spPr/>
      <dgm:t>
        <a:bodyPr/>
        <a:lstStyle/>
        <a:p>
          <a:endParaRPr lang="es-ES"/>
        </a:p>
      </dgm:t>
    </dgm:pt>
    <dgm:pt modelId="{CA18F7CC-4822-2647-BA5C-3A63E703039B}">
      <dgm:prSet phldrT="[Texto]"/>
      <dgm:spPr/>
      <dgm:t>
        <a:bodyPr/>
        <a:lstStyle/>
        <a:p>
          <a:r>
            <a:rPr lang="es-ES" dirty="0" smtClean="0"/>
            <a:t>7.Retórica</a:t>
          </a:r>
          <a:endParaRPr lang="es-ES" dirty="0"/>
        </a:p>
      </dgm:t>
    </dgm:pt>
    <dgm:pt modelId="{3102672A-6FC3-B243-BE60-0D4B521CD89B}" type="parTrans" cxnId="{1C608893-79BD-1544-A91B-7BC72F575B21}">
      <dgm:prSet/>
      <dgm:spPr/>
      <dgm:t>
        <a:bodyPr/>
        <a:lstStyle/>
        <a:p>
          <a:endParaRPr lang="es-ES"/>
        </a:p>
      </dgm:t>
    </dgm:pt>
    <dgm:pt modelId="{F85835A0-4CE7-294D-B58E-E69947376CA1}" type="sibTrans" cxnId="{1C608893-79BD-1544-A91B-7BC72F575B21}">
      <dgm:prSet/>
      <dgm:spPr/>
      <dgm:t>
        <a:bodyPr/>
        <a:lstStyle/>
        <a:p>
          <a:endParaRPr lang="es-ES"/>
        </a:p>
      </dgm:t>
    </dgm:pt>
    <dgm:pt modelId="{347CF991-3B11-D346-9CA7-A7D886F59178}" type="pres">
      <dgm:prSet presAssocID="{A3FD02C7-0BE8-B84D-8A06-5A4C30A0E9F9}" presName="diagram" presStyleCnt="0">
        <dgm:presLayoutVars>
          <dgm:dir/>
          <dgm:resizeHandles val="exact"/>
        </dgm:presLayoutVars>
      </dgm:prSet>
      <dgm:spPr/>
      <dgm:t>
        <a:bodyPr/>
        <a:lstStyle/>
        <a:p>
          <a:endParaRPr lang="es-ES"/>
        </a:p>
      </dgm:t>
    </dgm:pt>
    <dgm:pt modelId="{B5AA9090-F858-5447-AB8B-92A9E0444A0E}" type="pres">
      <dgm:prSet presAssocID="{F11E051B-2A1B-3648-A963-50916DB0E62A}" presName="node" presStyleLbl="node1" presStyleIdx="0" presStyleCnt="7">
        <dgm:presLayoutVars>
          <dgm:bulletEnabled val="1"/>
        </dgm:presLayoutVars>
      </dgm:prSet>
      <dgm:spPr/>
      <dgm:t>
        <a:bodyPr/>
        <a:lstStyle/>
        <a:p>
          <a:endParaRPr lang="es-ES"/>
        </a:p>
      </dgm:t>
    </dgm:pt>
    <dgm:pt modelId="{18CE2EAF-981F-4547-987B-847B804077B6}" type="pres">
      <dgm:prSet presAssocID="{D00CB9D9-E980-3B4A-A640-ECEBD0C16D03}" presName="sibTrans" presStyleCnt="0"/>
      <dgm:spPr/>
    </dgm:pt>
    <dgm:pt modelId="{2B6EF0AF-D636-2140-A9D8-D5E2B1AB8843}" type="pres">
      <dgm:prSet presAssocID="{6D75F2EA-E920-824E-BF73-014D17DAC25E}" presName="node" presStyleLbl="node1" presStyleIdx="1" presStyleCnt="7">
        <dgm:presLayoutVars>
          <dgm:bulletEnabled val="1"/>
        </dgm:presLayoutVars>
      </dgm:prSet>
      <dgm:spPr/>
      <dgm:t>
        <a:bodyPr/>
        <a:lstStyle/>
        <a:p>
          <a:endParaRPr lang="es-ES"/>
        </a:p>
      </dgm:t>
    </dgm:pt>
    <dgm:pt modelId="{67DF9ABA-A01C-484B-A1D5-849F3FF8BAD4}" type="pres">
      <dgm:prSet presAssocID="{CDA05F91-013F-5E4A-9137-8B8C56E9FD5A}" presName="sibTrans" presStyleCnt="0"/>
      <dgm:spPr/>
    </dgm:pt>
    <dgm:pt modelId="{F2DBB657-6A07-3C45-984A-2294F525AD51}" type="pres">
      <dgm:prSet presAssocID="{C65A5D32-99E7-C64B-874B-9BBA85E5A9A2}" presName="node" presStyleLbl="node1" presStyleIdx="2" presStyleCnt="7">
        <dgm:presLayoutVars>
          <dgm:bulletEnabled val="1"/>
        </dgm:presLayoutVars>
      </dgm:prSet>
      <dgm:spPr/>
      <dgm:t>
        <a:bodyPr/>
        <a:lstStyle/>
        <a:p>
          <a:endParaRPr lang="es-ES"/>
        </a:p>
      </dgm:t>
    </dgm:pt>
    <dgm:pt modelId="{7FE00124-95FE-A74E-AF7F-E106C77B5977}" type="pres">
      <dgm:prSet presAssocID="{2717579F-A247-2245-B0AC-A86EDCD206F3}" presName="sibTrans" presStyleCnt="0"/>
      <dgm:spPr/>
    </dgm:pt>
    <dgm:pt modelId="{6AE6D714-D6B0-3249-AAAC-949E68102A82}" type="pres">
      <dgm:prSet presAssocID="{9DCCFA69-2AF3-774F-AF66-CF5CC852A448}" presName="node" presStyleLbl="node1" presStyleIdx="3" presStyleCnt="7">
        <dgm:presLayoutVars>
          <dgm:bulletEnabled val="1"/>
        </dgm:presLayoutVars>
      </dgm:prSet>
      <dgm:spPr/>
      <dgm:t>
        <a:bodyPr/>
        <a:lstStyle/>
        <a:p>
          <a:endParaRPr lang="es-ES"/>
        </a:p>
      </dgm:t>
    </dgm:pt>
    <dgm:pt modelId="{FB88F40C-0184-5043-838F-BCF0E87E9E83}" type="pres">
      <dgm:prSet presAssocID="{F2B6E4FA-92BF-EB46-98E8-3C11B048DE74}" presName="sibTrans" presStyleCnt="0"/>
      <dgm:spPr/>
    </dgm:pt>
    <dgm:pt modelId="{65258E6B-276E-8047-9791-5C273229C43C}" type="pres">
      <dgm:prSet presAssocID="{C09B2B84-02BB-694D-9F73-BBFD65DC3146}" presName="node" presStyleLbl="node1" presStyleIdx="4" presStyleCnt="7">
        <dgm:presLayoutVars>
          <dgm:bulletEnabled val="1"/>
        </dgm:presLayoutVars>
      </dgm:prSet>
      <dgm:spPr/>
      <dgm:t>
        <a:bodyPr/>
        <a:lstStyle/>
        <a:p>
          <a:endParaRPr lang="es-ES"/>
        </a:p>
      </dgm:t>
    </dgm:pt>
    <dgm:pt modelId="{1282B755-6C74-D04C-AEC4-2DE8BA873EFD}" type="pres">
      <dgm:prSet presAssocID="{FF7B9B4B-447A-A948-A750-C9DF20FC1856}" presName="sibTrans" presStyleCnt="0"/>
      <dgm:spPr/>
    </dgm:pt>
    <dgm:pt modelId="{E4D1F763-49B9-DA45-AE5D-291C24BE1532}" type="pres">
      <dgm:prSet presAssocID="{E42FE21C-3620-454B-919A-3A277F393E32}" presName="node" presStyleLbl="node1" presStyleIdx="5" presStyleCnt="7">
        <dgm:presLayoutVars>
          <dgm:bulletEnabled val="1"/>
        </dgm:presLayoutVars>
      </dgm:prSet>
      <dgm:spPr/>
      <dgm:t>
        <a:bodyPr/>
        <a:lstStyle/>
        <a:p>
          <a:endParaRPr lang="es-ES"/>
        </a:p>
      </dgm:t>
    </dgm:pt>
    <dgm:pt modelId="{DBC43F52-6EC6-F94A-B7B3-952DAA7A046B}" type="pres">
      <dgm:prSet presAssocID="{B8D35549-1AD9-DF4C-B741-2E8A59533FA4}" presName="sibTrans" presStyleCnt="0"/>
      <dgm:spPr/>
    </dgm:pt>
    <dgm:pt modelId="{852CFBBF-C135-854F-ADF5-D884400B2A5A}" type="pres">
      <dgm:prSet presAssocID="{CA18F7CC-4822-2647-BA5C-3A63E703039B}" presName="node" presStyleLbl="node1" presStyleIdx="6" presStyleCnt="7">
        <dgm:presLayoutVars>
          <dgm:bulletEnabled val="1"/>
        </dgm:presLayoutVars>
      </dgm:prSet>
      <dgm:spPr/>
      <dgm:t>
        <a:bodyPr/>
        <a:lstStyle/>
        <a:p>
          <a:endParaRPr lang="es-ES"/>
        </a:p>
      </dgm:t>
    </dgm:pt>
  </dgm:ptLst>
  <dgm:cxnLst>
    <dgm:cxn modelId="{F544716D-D587-F94E-A6FD-1EE7E0EEFC2E}" type="presOf" srcId="{F11E051B-2A1B-3648-A963-50916DB0E62A}" destId="{B5AA9090-F858-5447-AB8B-92A9E0444A0E}" srcOrd="0" destOrd="0" presId="urn:microsoft.com/office/officeart/2005/8/layout/default"/>
    <dgm:cxn modelId="{8856D25E-40BE-4D4E-8896-5DD817845F26}" type="presOf" srcId="{6D75F2EA-E920-824E-BF73-014D17DAC25E}" destId="{2B6EF0AF-D636-2140-A9D8-D5E2B1AB8843}" srcOrd="0" destOrd="0" presId="urn:microsoft.com/office/officeart/2005/8/layout/default"/>
    <dgm:cxn modelId="{9AF24B4E-8807-AE44-9291-7CFC80DE5013}" srcId="{A3FD02C7-0BE8-B84D-8A06-5A4C30A0E9F9}" destId="{E42FE21C-3620-454B-919A-3A277F393E32}" srcOrd="5" destOrd="0" parTransId="{F53AA424-CADF-924B-BE05-1F513F104D90}" sibTransId="{B8D35549-1AD9-DF4C-B741-2E8A59533FA4}"/>
    <dgm:cxn modelId="{CE0E9430-B1F3-024E-9252-43B78084D60E}" srcId="{A3FD02C7-0BE8-B84D-8A06-5A4C30A0E9F9}" destId="{9DCCFA69-2AF3-774F-AF66-CF5CC852A448}" srcOrd="3" destOrd="0" parTransId="{FA6E913F-653D-3A4E-B386-10F500379248}" sibTransId="{F2B6E4FA-92BF-EB46-98E8-3C11B048DE74}"/>
    <dgm:cxn modelId="{9B670F8C-BFF0-AC4B-9770-9B562FE57CEA}" srcId="{A3FD02C7-0BE8-B84D-8A06-5A4C30A0E9F9}" destId="{F11E051B-2A1B-3648-A963-50916DB0E62A}" srcOrd="0" destOrd="0" parTransId="{309C293F-ADB6-2247-AC6F-BB6C83A8BC0F}" sibTransId="{D00CB9D9-E980-3B4A-A640-ECEBD0C16D03}"/>
    <dgm:cxn modelId="{27F40FA1-F325-0D44-80B7-409C0ACA5883}" type="presOf" srcId="{C65A5D32-99E7-C64B-874B-9BBA85E5A9A2}" destId="{F2DBB657-6A07-3C45-984A-2294F525AD51}" srcOrd="0" destOrd="0" presId="urn:microsoft.com/office/officeart/2005/8/layout/default"/>
    <dgm:cxn modelId="{F6287A5F-9655-6546-81AE-08F765297D72}" srcId="{A3FD02C7-0BE8-B84D-8A06-5A4C30A0E9F9}" destId="{6D75F2EA-E920-824E-BF73-014D17DAC25E}" srcOrd="1" destOrd="0" parTransId="{F429F6CF-80BF-4F4B-B997-5E1E47738BA5}" sibTransId="{CDA05F91-013F-5E4A-9137-8B8C56E9FD5A}"/>
    <dgm:cxn modelId="{8DD1FBAC-B190-464D-BF50-BB3D61A0E2CA}" type="presOf" srcId="{CA18F7CC-4822-2647-BA5C-3A63E703039B}" destId="{852CFBBF-C135-854F-ADF5-D884400B2A5A}" srcOrd="0" destOrd="0" presId="urn:microsoft.com/office/officeart/2005/8/layout/default"/>
    <dgm:cxn modelId="{57A07288-899C-EE4E-B02A-94C2EC42C831}" type="presOf" srcId="{E42FE21C-3620-454B-919A-3A277F393E32}" destId="{E4D1F763-49B9-DA45-AE5D-291C24BE1532}" srcOrd="0" destOrd="0" presId="urn:microsoft.com/office/officeart/2005/8/layout/default"/>
    <dgm:cxn modelId="{160C0173-C8DD-5444-B479-E64EC8F2AC45}" srcId="{A3FD02C7-0BE8-B84D-8A06-5A4C30A0E9F9}" destId="{C65A5D32-99E7-C64B-874B-9BBA85E5A9A2}" srcOrd="2" destOrd="0" parTransId="{CF2516FB-C3A6-2C49-9C57-E505959AE79A}" sibTransId="{2717579F-A247-2245-B0AC-A86EDCD206F3}"/>
    <dgm:cxn modelId="{2542D131-98E1-954A-85A0-5BC2F6869427}" srcId="{A3FD02C7-0BE8-B84D-8A06-5A4C30A0E9F9}" destId="{C09B2B84-02BB-694D-9F73-BBFD65DC3146}" srcOrd="4" destOrd="0" parTransId="{E51A9B88-1665-3747-B623-8EFE013B33AE}" sibTransId="{FF7B9B4B-447A-A948-A750-C9DF20FC1856}"/>
    <dgm:cxn modelId="{915A5E9E-9C91-C740-81EB-7DDCF5D93DAD}" type="presOf" srcId="{C09B2B84-02BB-694D-9F73-BBFD65DC3146}" destId="{65258E6B-276E-8047-9791-5C273229C43C}" srcOrd="0" destOrd="0" presId="urn:microsoft.com/office/officeart/2005/8/layout/default"/>
    <dgm:cxn modelId="{487690D2-7C5A-1244-936A-E263E5291977}" type="presOf" srcId="{A3FD02C7-0BE8-B84D-8A06-5A4C30A0E9F9}" destId="{347CF991-3B11-D346-9CA7-A7D886F59178}" srcOrd="0" destOrd="0" presId="urn:microsoft.com/office/officeart/2005/8/layout/default"/>
    <dgm:cxn modelId="{BABB60C0-1A6C-6B4F-8730-F61CECE2675E}" type="presOf" srcId="{9DCCFA69-2AF3-774F-AF66-CF5CC852A448}" destId="{6AE6D714-D6B0-3249-AAAC-949E68102A82}" srcOrd="0" destOrd="0" presId="urn:microsoft.com/office/officeart/2005/8/layout/default"/>
    <dgm:cxn modelId="{1C608893-79BD-1544-A91B-7BC72F575B21}" srcId="{A3FD02C7-0BE8-B84D-8A06-5A4C30A0E9F9}" destId="{CA18F7CC-4822-2647-BA5C-3A63E703039B}" srcOrd="6" destOrd="0" parTransId="{3102672A-6FC3-B243-BE60-0D4B521CD89B}" sibTransId="{F85835A0-4CE7-294D-B58E-E69947376CA1}"/>
    <dgm:cxn modelId="{CDA3F592-F013-794F-8775-2175757CE4F2}" type="presParOf" srcId="{347CF991-3B11-D346-9CA7-A7D886F59178}" destId="{B5AA9090-F858-5447-AB8B-92A9E0444A0E}" srcOrd="0" destOrd="0" presId="urn:microsoft.com/office/officeart/2005/8/layout/default"/>
    <dgm:cxn modelId="{E95C4B5F-23E2-C049-948F-6B0DF64C4630}" type="presParOf" srcId="{347CF991-3B11-D346-9CA7-A7D886F59178}" destId="{18CE2EAF-981F-4547-987B-847B804077B6}" srcOrd="1" destOrd="0" presId="urn:microsoft.com/office/officeart/2005/8/layout/default"/>
    <dgm:cxn modelId="{63F595BA-E207-7E4B-A2B4-C835B88C7312}" type="presParOf" srcId="{347CF991-3B11-D346-9CA7-A7D886F59178}" destId="{2B6EF0AF-D636-2140-A9D8-D5E2B1AB8843}" srcOrd="2" destOrd="0" presId="urn:microsoft.com/office/officeart/2005/8/layout/default"/>
    <dgm:cxn modelId="{C9C37408-9CD6-464C-B07F-BE79A6C23C91}" type="presParOf" srcId="{347CF991-3B11-D346-9CA7-A7D886F59178}" destId="{67DF9ABA-A01C-484B-A1D5-849F3FF8BAD4}" srcOrd="3" destOrd="0" presId="urn:microsoft.com/office/officeart/2005/8/layout/default"/>
    <dgm:cxn modelId="{7698447B-8887-E741-9885-4545C630F886}" type="presParOf" srcId="{347CF991-3B11-D346-9CA7-A7D886F59178}" destId="{F2DBB657-6A07-3C45-984A-2294F525AD51}" srcOrd="4" destOrd="0" presId="urn:microsoft.com/office/officeart/2005/8/layout/default"/>
    <dgm:cxn modelId="{5B2FB870-360A-C248-8F5D-D41DF9455515}" type="presParOf" srcId="{347CF991-3B11-D346-9CA7-A7D886F59178}" destId="{7FE00124-95FE-A74E-AF7F-E106C77B5977}" srcOrd="5" destOrd="0" presId="urn:microsoft.com/office/officeart/2005/8/layout/default"/>
    <dgm:cxn modelId="{BBBAD0AC-1550-824B-9012-0727BE0BB161}" type="presParOf" srcId="{347CF991-3B11-D346-9CA7-A7D886F59178}" destId="{6AE6D714-D6B0-3249-AAAC-949E68102A82}" srcOrd="6" destOrd="0" presId="urn:microsoft.com/office/officeart/2005/8/layout/default"/>
    <dgm:cxn modelId="{A5F8D9B4-2F4C-684C-A5CB-447A4477F9E1}" type="presParOf" srcId="{347CF991-3B11-D346-9CA7-A7D886F59178}" destId="{FB88F40C-0184-5043-838F-BCF0E87E9E83}" srcOrd="7" destOrd="0" presId="urn:microsoft.com/office/officeart/2005/8/layout/default"/>
    <dgm:cxn modelId="{26767650-6896-6845-A6CA-9B9D35EE9A63}" type="presParOf" srcId="{347CF991-3B11-D346-9CA7-A7D886F59178}" destId="{65258E6B-276E-8047-9791-5C273229C43C}" srcOrd="8" destOrd="0" presId="urn:microsoft.com/office/officeart/2005/8/layout/default"/>
    <dgm:cxn modelId="{B28EF885-2D8B-DC44-AD31-9177D86275D7}" type="presParOf" srcId="{347CF991-3B11-D346-9CA7-A7D886F59178}" destId="{1282B755-6C74-D04C-AEC4-2DE8BA873EFD}" srcOrd="9" destOrd="0" presId="urn:microsoft.com/office/officeart/2005/8/layout/default"/>
    <dgm:cxn modelId="{C916E7F7-2C37-5B40-A8DF-13C592522C61}" type="presParOf" srcId="{347CF991-3B11-D346-9CA7-A7D886F59178}" destId="{E4D1F763-49B9-DA45-AE5D-291C24BE1532}" srcOrd="10" destOrd="0" presId="urn:microsoft.com/office/officeart/2005/8/layout/default"/>
    <dgm:cxn modelId="{4539A646-1C3D-6A46-A33D-74D7ED09A217}" type="presParOf" srcId="{347CF991-3B11-D346-9CA7-A7D886F59178}" destId="{DBC43F52-6EC6-F94A-B7B3-952DAA7A046B}" srcOrd="11" destOrd="0" presId="urn:microsoft.com/office/officeart/2005/8/layout/default"/>
    <dgm:cxn modelId="{EEB9C4BF-5356-E74C-8327-F84423BD305D}" type="presParOf" srcId="{347CF991-3B11-D346-9CA7-A7D886F59178}" destId="{852CFBBF-C135-854F-ADF5-D884400B2A5A}"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BBC46F9-5687-E742-9713-612153D72EC8}" type="doc">
      <dgm:prSet loTypeId="urn:microsoft.com/office/officeart/2005/8/layout/cycle1" loCatId="" qsTypeId="urn:microsoft.com/office/officeart/2005/8/quickstyle/simple1" qsCatId="simple" csTypeId="urn:microsoft.com/office/officeart/2005/8/colors/colorful3" csCatId="colorful" phldr="1"/>
      <dgm:spPr/>
      <dgm:t>
        <a:bodyPr/>
        <a:lstStyle/>
        <a:p>
          <a:endParaRPr lang="es-ES"/>
        </a:p>
      </dgm:t>
    </dgm:pt>
    <dgm:pt modelId="{66D226B4-8C31-2D4C-BD0A-9C9E40B44889}">
      <dgm:prSet phldrT="[Texto]" custT="1"/>
      <dgm:spPr/>
      <dgm:t>
        <a:bodyPr/>
        <a:lstStyle/>
        <a:p>
          <a:r>
            <a:rPr lang="es-ES" sz="2000" dirty="0" smtClean="0"/>
            <a:t>Asignar significado</a:t>
          </a:r>
          <a:endParaRPr lang="es-ES" sz="2000" dirty="0"/>
        </a:p>
      </dgm:t>
    </dgm:pt>
    <dgm:pt modelId="{4372998E-F452-4243-B88A-910F883FE59B}" type="parTrans" cxnId="{89C75195-A481-FA47-9114-5ABB02BCBDFA}">
      <dgm:prSet/>
      <dgm:spPr/>
      <dgm:t>
        <a:bodyPr/>
        <a:lstStyle/>
        <a:p>
          <a:endParaRPr lang="es-ES"/>
        </a:p>
      </dgm:t>
    </dgm:pt>
    <dgm:pt modelId="{02D02237-DE7E-6E47-8E86-855F7CEC6BB8}" type="sibTrans" cxnId="{89C75195-A481-FA47-9114-5ABB02BCBDFA}">
      <dgm:prSet/>
      <dgm:spPr/>
      <dgm:t>
        <a:bodyPr/>
        <a:lstStyle/>
        <a:p>
          <a:endParaRPr lang="es-ES"/>
        </a:p>
      </dgm:t>
    </dgm:pt>
    <dgm:pt modelId="{AE4B9E1A-D501-AA49-9F69-842029C099A2}">
      <dgm:prSet phldrT="[Texto]" custT="1"/>
      <dgm:spPr/>
      <dgm:t>
        <a:bodyPr/>
        <a:lstStyle/>
        <a:p>
          <a:r>
            <a:rPr lang="es-ES" sz="2000" dirty="0" smtClean="0"/>
            <a:t>Experimentar</a:t>
          </a:r>
          <a:endParaRPr lang="es-ES" sz="2600" dirty="0"/>
        </a:p>
      </dgm:t>
    </dgm:pt>
    <dgm:pt modelId="{9EB536CC-AA08-1142-9639-05BB5540C75E}" type="parTrans" cxnId="{85746B5D-AFAA-B645-BA04-C18268415D5B}">
      <dgm:prSet/>
      <dgm:spPr/>
      <dgm:t>
        <a:bodyPr/>
        <a:lstStyle/>
        <a:p>
          <a:endParaRPr lang="es-ES"/>
        </a:p>
      </dgm:t>
    </dgm:pt>
    <dgm:pt modelId="{53DCC5AA-6D79-DA4E-B66B-2915EC797FA8}" type="sibTrans" cxnId="{85746B5D-AFAA-B645-BA04-C18268415D5B}">
      <dgm:prSet/>
      <dgm:spPr/>
      <dgm:t>
        <a:bodyPr/>
        <a:lstStyle/>
        <a:p>
          <a:endParaRPr lang="es-ES"/>
        </a:p>
      </dgm:t>
    </dgm:pt>
    <dgm:pt modelId="{2A34F151-E529-FB43-A899-E9D013F9A4B3}" type="pres">
      <dgm:prSet presAssocID="{4BBC46F9-5687-E742-9713-612153D72EC8}" presName="cycle" presStyleCnt="0">
        <dgm:presLayoutVars>
          <dgm:dir/>
          <dgm:resizeHandles val="exact"/>
        </dgm:presLayoutVars>
      </dgm:prSet>
      <dgm:spPr/>
      <dgm:t>
        <a:bodyPr/>
        <a:lstStyle/>
        <a:p>
          <a:endParaRPr lang="es-ES"/>
        </a:p>
      </dgm:t>
    </dgm:pt>
    <dgm:pt modelId="{C1603A49-15CF-B74F-ABEC-280ABA25E332}" type="pres">
      <dgm:prSet presAssocID="{66D226B4-8C31-2D4C-BD0A-9C9E40B44889}" presName="dummy" presStyleCnt="0"/>
      <dgm:spPr/>
    </dgm:pt>
    <dgm:pt modelId="{9275746B-CC75-1142-BC9D-99D7A6779567}" type="pres">
      <dgm:prSet presAssocID="{66D226B4-8C31-2D4C-BD0A-9C9E40B44889}" presName="node" presStyleLbl="revTx" presStyleIdx="0" presStyleCnt="2">
        <dgm:presLayoutVars>
          <dgm:bulletEnabled val="1"/>
        </dgm:presLayoutVars>
      </dgm:prSet>
      <dgm:spPr/>
      <dgm:t>
        <a:bodyPr/>
        <a:lstStyle/>
        <a:p>
          <a:endParaRPr lang="es-ES"/>
        </a:p>
      </dgm:t>
    </dgm:pt>
    <dgm:pt modelId="{EB67C186-86F2-1042-A1CB-93DD9C58BEEA}" type="pres">
      <dgm:prSet presAssocID="{02D02237-DE7E-6E47-8E86-855F7CEC6BB8}" presName="sibTrans" presStyleLbl="node1" presStyleIdx="0" presStyleCnt="2"/>
      <dgm:spPr/>
      <dgm:t>
        <a:bodyPr/>
        <a:lstStyle/>
        <a:p>
          <a:endParaRPr lang="es-ES"/>
        </a:p>
      </dgm:t>
    </dgm:pt>
    <dgm:pt modelId="{CE4B8F76-02FD-FA42-8E03-727A8563103E}" type="pres">
      <dgm:prSet presAssocID="{AE4B9E1A-D501-AA49-9F69-842029C099A2}" presName="dummy" presStyleCnt="0"/>
      <dgm:spPr/>
    </dgm:pt>
    <dgm:pt modelId="{1156DCEA-1CD1-2D4F-83CD-511DC85EA6DB}" type="pres">
      <dgm:prSet presAssocID="{AE4B9E1A-D501-AA49-9F69-842029C099A2}" presName="node" presStyleLbl="revTx" presStyleIdx="1" presStyleCnt="2">
        <dgm:presLayoutVars>
          <dgm:bulletEnabled val="1"/>
        </dgm:presLayoutVars>
      </dgm:prSet>
      <dgm:spPr/>
      <dgm:t>
        <a:bodyPr/>
        <a:lstStyle/>
        <a:p>
          <a:endParaRPr lang="es-ES"/>
        </a:p>
      </dgm:t>
    </dgm:pt>
    <dgm:pt modelId="{9CE819D0-BFB3-3B44-8A59-2A687B9D4EAE}" type="pres">
      <dgm:prSet presAssocID="{53DCC5AA-6D79-DA4E-B66B-2915EC797FA8}" presName="sibTrans" presStyleLbl="node1" presStyleIdx="1" presStyleCnt="2"/>
      <dgm:spPr/>
      <dgm:t>
        <a:bodyPr/>
        <a:lstStyle/>
        <a:p>
          <a:endParaRPr lang="es-ES"/>
        </a:p>
      </dgm:t>
    </dgm:pt>
  </dgm:ptLst>
  <dgm:cxnLst>
    <dgm:cxn modelId="{7F29C491-8BC1-5949-8FDE-7D6F9F610397}" type="presOf" srcId="{66D226B4-8C31-2D4C-BD0A-9C9E40B44889}" destId="{9275746B-CC75-1142-BC9D-99D7A6779567}" srcOrd="0" destOrd="0" presId="urn:microsoft.com/office/officeart/2005/8/layout/cycle1"/>
    <dgm:cxn modelId="{89C75195-A481-FA47-9114-5ABB02BCBDFA}" srcId="{4BBC46F9-5687-E742-9713-612153D72EC8}" destId="{66D226B4-8C31-2D4C-BD0A-9C9E40B44889}" srcOrd="0" destOrd="0" parTransId="{4372998E-F452-4243-B88A-910F883FE59B}" sibTransId="{02D02237-DE7E-6E47-8E86-855F7CEC6BB8}"/>
    <dgm:cxn modelId="{85746B5D-AFAA-B645-BA04-C18268415D5B}" srcId="{4BBC46F9-5687-E742-9713-612153D72EC8}" destId="{AE4B9E1A-D501-AA49-9F69-842029C099A2}" srcOrd="1" destOrd="0" parTransId="{9EB536CC-AA08-1142-9639-05BB5540C75E}" sibTransId="{53DCC5AA-6D79-DA4E-B66B-2915EC797FA8}"/>
    <dgm:cxn modelId="{DA3FCD06-54D2-0F4E-8E0D-BA38E92FC0EA}" type="presOf" srcId="{53DCC5AA-6D79-DA4E-B66B-2915EC797FA8}" destId="{9CE819D0-BFB3-3B44-8A59-2A687B9D4EAE}" srcOrd="0" destOrd="0" presId="urn:microsoft.com/office/officeart/2005/8/layout/cycle1"/>
    <dgm:cxn modelId="{EFB54B4B-E12A-7E44-BD79-3093577C6406}" type="presOf" srcId="{AE4B9E1A-D501-AA49-9F69-842029C099A2}" destId="{1156DCEA-1CD1-2D4F-83CD-511DC85EA6DB}" srcOrd="0" destOrd="0" presId="urn:microsoft.com/office/officeart/2005/8/layout/cycle1"/>
    <dgm:cxn modelId="{438DA1F7-D549-6546-B63C-1ADD1A472711}" type="presOf" srcId="{4BBC46F9-5687-E742-9713-612153D72EC8}" destId="{2A34F151-E529-FB43-A899-E9D013F9A4B3}" srcOrd="0" destOrd="0" presId="urn:microsoft.com/office/officeart/2005/8/layout/cycle1"/>
    <dgm:cxn modelId="{C91A9A03-9FD7-254D-A854-A757391564FC}" type="presOf" srcId="{02D02237-DE7E-6E47-8E86-855F7CEC6BB8}" destId="{EB67C186-86F2-1042-A1CB-93DD9C58BEEA}" srcOrd="0" destOrd="0" presId="urn:microsoft.com/office/officeart/2005/8/layout/cycle1"/>
    <dgm:cxn modelId="{80330E06-FEBE-ED42-8D08-6334910C0651}" type="presParOf" srcId="{2A34F151-E529-FB43-A899-E9D013F9A4B3}" destId="{C1603A49-15CF-B74F-ABEC-280ABA25E332}" srcOrd="0" destOrd="0" presId="urn:microsoft.com/office/officeart/2005/8/layout/cycle1"/>
    <dgm:cxn modelId="{7CB5A5DA-69BA-DC49-B729-5EF534934DB8}" type="presParOf" srcId="{2A34F151-E529-FB43-A899-E9D013F9A4B3}" destId="{9275746B-CC75-1142-BC9D-99D7A6779567}" srcOrd="1" destOrd="0" presId="urn:microsoft.com/office/officeart/2005/8/layout/cycle1"/>
    <dgm:cxn modelId="{89C5B0BC-3778-954C-9507-87BFD3D49364}" type="presParOf" srcId="{2A34F151-E529-FB43-A899-E9D013F9A4B3}" destId="{EB67C186-86F2-1042-A1CB-93DD9C58BEEA}" srcOrd="2" destOrd="0" presId="urn:microsoft.com/office/officeart/2005/8/layout/cycle1"/>
    <dgm:cxn modelId="{E090320C-80F0-9041-9912-ADBC96D73682}" type="presParOf" srcId="{2A34F151-E529-FB43-A899-E9D013F9A4B3}" destId="{CE4B8F76-02FD-FA42-8E03-727A8563103E}" srcOrd="3" destOrd="0" presId="urn:microsoft.com/office/officeart/2005/8/layout/cycle1"/>
    <dgm:cxn modelId="{7D6763F9-45AE-2A4A-A8BC-F0DA318DBD5A}" type="presParOf" srcId="{2A34F151-E529-FB43-A899-E9D013F9A4B3}" destId="{1156DCEA-1CD1-2D4F-83CD-511DC85EA6DB}" srcOrd="4" destOrd="0" presId="urn:microsoft.com/office/officeart/2005/8/layout/cycle1"/>
    <dgm:cxn modelId="{9C4C189C-F4CA-A942-80AF-25747F47ADD0}" type="presParOf" srcId="{2A34F151-E529-FB43-A899-E9D013F9A4B3}" destId="{9CE819D0-BFB3-3B44-8A59-2A687B9D4EAE}" srcOrd="5"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9D7FA02-8632-8A43-8C81-E9E7317E2953}" type="doc">
      <dgm:prSet loTypeId="urn:microsoft.com/office/officeart/2008/layout/AlternatingHexagons" loCatId="" qsTypeId="urn:microsoft.com/office/officeart/2005/8/quickstyle/simple4" qsCatId="simple" csTypeId="urn:microsoft.com/office/officeart/2005/8/colors/colorful3" csCatId="colorful" phldr="1"/>
      <dgm:spPr/>
      <dgm:t>
        <a:bodyPr/>
        <a:lstStyle/>
        <a:p>
          <a:endParaRPr lang="es-ES"/>
        </a:p>
      </dgm:t>
    </dgm:pt>
    <dgm:pt modelId="{A866A94C-2386-834E-A93C-FC12BBB025F3}">
      <dgm:prSet phldrT="[Texto]" phldr="1"/>
      <dgm:spPr/>
      <dgm:t>
        <a:bodyPr/>
        <a:lstStyle/>
        <a:p>
          <a:endParaRPr lang="es-ES"/>
        </a:p>
      </dgm:t>
    </dgm:pt>
    <dgm:pt modelId="{6E90D2DA-1369-BE40-9A67-8CE9BB624D89}" type="parTrans" cxnId="{A84252A4-C4EA-EA4A-81C3-301F5D03296D}">
      <dgm:prSet/>
      <dgm:spPr/>
      <dgm:t>
        <a:bodyPr/>
        <a:lstStyle/>
        <a:p>
          <a:endParaRPr lang="es-ES"/>
        </a:p>
      </dgm:t>
    </dgm:pt>
    <dgm:pt modelId="{9170E6CA-4484-D342-9129-79EFD5A87840}" type="sibTrans" cxnId="{A84252A4-C4EA-EA4A-81C3-301F5D03296D}">
      <dgm:prSet/>
      <dgm:spPr/>
      <dgm:t>
        <a:bodyPr/>
        <a:lstStyle/>
        <a:p>
          <a:endParaRPr lang="es-ES"/>
        </a:p>
      </dgm:t>
    </dgm:pt>
    <dgm:pt modelId="{BD1B9F18-DAC6-734E-8589-1849E77C78BD}">
      <dgm:prSet phldrT="[Texto]" phldr="1"/>
      <dgm:spPr/>
      <dgm:t>
        <a:bodyPr/>
        <a:lstStyle/>
        <a:p>
          <a:endParaRPr lang="es-ES"/>
        </a:p>
      </dgm:t>
    </dgm:pt>
    <dgm:pt modelId="{02AA0F34-3EC9-1F4F-82DD-CEE8DD5102D0}" type="parTrans" cxnId="{FEC9ABC0-2119-FF4C-9988-AB16F3D947D7}">
      <dgm:prSet/>
      <dgm:spPr/>
      <dgm:t>
        <a:bodyPr/>
        <a:lstStyle/>
        <a:p>
          <a:endParaRPr lang="es-ES"/>
        </a:p>
      </dgm:t>
    </dgm:pt>
    <dgm:pt modelId="{80CC6665-1F57-E94E-A5C8-344300FBAA24}" type="sibTrans" cxnId="{FEC9ABC0-2119-FF4C-9988-AB16F3D947D7}">
      <dgm:prSet/>
      <dgm:spPr/>
      <dgm:t>
        <a:bodyPr/>
        <a:lstStyle/>
        <a:p>
          <a:endParaRPr lang="es-ES"/>
        </a:p>
      </dgm:t>
    </dgm:pt>
    <dgm:pt modelId="{61A5CBB6-2C12-594F-ADAA-C064C969DA84}">
      <dgm:prSet phldrT="[Texto]" phldr="1"/>
      <dgm:spPr/>
      <dgm:t>
        <a:bodyPr/>
        <a:lstStyle/>
        <a:p>
          <a:endParaRPr lang="es-ES" dirty="0"/>
        </a:p>
      </dgm:t>
    </dgm:pt>
    <dgm:pt modelId="{A3E92687-71B3-384A-A267-C8F236934F4F}" type="parTrans" cxnId="{1AC541AB-AE76-4946-84E1-D65BA8B6861F}">
      <dgm:prSet/>
      <dgm:spPr/>
      <dgm:t>
        <a:bodyPr/>
        <a:lstStyle/>
        <a:p>
          <a:endParaRPr lang="es-ES"/>
        </a:p>
      </dgm:t>
    </dgm:pt>
    <dgm:pt modelId="{B0850A05-FF55-2444-B03B-337E14C93C3B}" type="sibTrans" cxnId="{1AC541AB-AE76-4946-84E1-D65BA8B6861F}">
      <dgm:prSet/>
      <dgm:spPr/>
      <dgm:t>
        <a:bodyPr/>
        <a:lstStyle/>
        <a:p>
          <a:endParaRPr lang="es-ES"/>
        </a:p>
      </dgm:t>
    </dgm:pt>
    <dgm:pt modelId="{070198F6-DB66-1C49-B81C-7C383F8C37B9}">
      <dgm:prSet phldrT="[Texto]"/>
      <dgm:spPr/>
      <dgm:t>
        <a:bodyPr/>
        <a:lstStyle/>
        <a:p>
          <a:endParaRPr lang="es-ES" dirty="0"/>
        </a:p>
      </dgm:t>
    </dgm:pt>
    <dgm:pt modelId="{B7BA13E7-E24B-B243-AE14-C7C4E3E977DC}" type="parTrans" cxnId="{15862CB8-0ECE-8A44-9EFD-4A4D62256678}">
      <dgm:prSet/>
      <dgm:spPr/>
      <dgm:t>
        <a:bodyPr/>
        <a:lstStyle/>
        <a:p>
          <a:endParaRPr lang="es-ES"/>
        </a:p>
      </dgm:t>
    </dgm:pt>
    <dgm:pt modelId="{6DB3EED4-D0A4-024B-82C2-587DC278D0E4}" type="sibTrans" cxnId="{15862CB8-0ECE-8A44-9EFD-4A4D62256678}">
      <dgm:prSet/>
      <dgm:spPr/>
      <dgm:t>
        <a:bodyPr/>
        <a:lstStyle/>
        <a:p>
          <a:endParaRPr lang="es-ES"/>
        </a:p>
      </dgm:t>
    </dgm:pt>
    <dgm:pt modelId="{B189F37B-810A-4642-96F2-59EF5B1BE3AC}">
      <dgm:prSet phldrT="[Texto]"/>
      <dgm:spPr/>
      <dgm:t>
        <a:bodyPr/>
        <a:lstStyle/>
        <a:p>
          <a:endParaRPr lang="es-ES" dirty="0"/>
        </a:p>
      </dgm:t>
    </dgm:pt>
    <dgm:pt modelId="{C462C1D1-8C42-0140-95E7-B32D7C79C0EB}" type="parTrans" cxnId="{3E527F63-EFA9-D74D-96A9-0D57F0331020}">
      <dgm:prSet/>
      <dgm:spPr/>
      <dgm:t>
        <a:bodyPr/>
        <a:lstStyle/>
        <a:p>
          <a:endParaRPr lang="es-ES"/>
        </a:p>
      </dgm:t>
    </dgm:pt>
    <dgm:pt modelId="{024A788A-C4BB-5A4F-B9D6-D25F08F0F415}" type="sibTrans" cxnId="{3E527F63-EFA9-D74D-96A9-0D57F0331020}">
      <dgm:prSet/>
      <dgm:spPr/>
      <dgm:t>
        <a:bodyPr/>
        <a:lstStyle/>
        <a:p>
          <a:endParaRPr lang="es-ES"/>
        </a:p>
      </dgm:t>
    </dgm:pt>
    <dgm:pt modelId="{D7E18DD4-142E-CB46-B53E-6A40B08213C7}">
      <dgm:prSet phldrT="[Texto]"/>
      <dgm:spPr/>
      <dgm:t>
        <a:bodyPr/>
        <a:lstStyle/>
        <a:p>
          <a:endParaRPr lang="es-ES"/>
        </a:p>
      </dgm:t>
    </dgm:pt>
    <dgm:pt modelId="{A7C4D516-FFE6-D842-9C05-488EB2BDDADC}" type="parTrans" cxnId="{1DBEE17D-F851-E042-B669-4FD8765BB3F5}">
      <dgm:prSet/>
      <dgm:spPr/>
      <dgm:t>
        <a:bodyPr/>
        <a:lstStyle/>
        <a:p>
          <a:endParaRPr lang="es-ES"/>
        </a:p>
      </dgm:t>
    </dgm:pt>
    <dgm:pt modelId="{E45C5F08-0F36-E645-A7B6-090ABE3454A4}" type="sibTrans" cxnId="{1DBEE17D-F851-E042-B669-4FD8765BB3F5}">
      <dgm:prSet/>
      <dgm:spPr/>
      <dgm:t>
        <a:bodyPr/>
        <a:lstStyle/>
        <a:p>
          <a:endParaRPr lang="es-ES"/>
        </a:p>
      </dgm:t>
    </dgm:pt>
    <dgm:pt modelId="{C8F25E17-8556-4449-9BAC-B0498A805299}">
      <dgm:prSet phldrT="[Texto]"/>
      <dgm:spPr/>
      <dgm:t>
        <a:bodyPr/>
        <a:lstStyle/>
        <a:p>
          <a:endParaRPr lang="es-ES" dirty="0"/>
        </a:p>
      </dgm:t>
    </dgm:pt>
    <dgm:pt modelId="{0FD4B8FA-9D68-C143-BC2C-6ACC93AA56BB}" type="parTrans" cxnId="{BDDF6404-3CDB-BC49-8821-51B668EDFA9A}">
      <dgm:prSet/>
      <dgm:spPr/>
      <dgm:t>
        <a:bodyPr/>
        <a:lstStyle/>
        <a:p>
          <a:endParaRPr lang="es-ES"/>
        </a:p>
      </dgm:t>
    </dgm:pt>
    <dgm:pt modelId="{1240B3BB-DBDB-C547-8022-C9D81416A62B}" type="sibTrans" cxnId="{BDDF6404-3CDB-BC49-8821-51B668EDFA9A}">
      <dgm:prSet/>
      <dgm:spPr/>
      <dgm:t>
        <a:bodyPr/>
        <a:lstStyle/>
        <a:p>
          <a:endParaRPr lang="es-ES"/>
        </a:p>
      </dgm:t>
    </dgm:pt>
    <dgm:pt modelId="{503A0A09-30CC-F742-A095-3ECE6E55CD02}">
      <dgm:prSet phldrT="[Texto]"/>
      <dgm:spPr/>
      <dgm:t>
        <a:bodyPr/>
        <a:lstStyle/>
        <a:p>
          <a:endParaRPr lang="es-ES"/>
        </a:p>
      </dgm:t>
    </dgm:pt>
    <dgm:pt modelId="{53B2D055-1E54-D548-92B3-E66D152991D3}" type="parTrans" cxnId="{24337539-6F2B-1D48-B42C-2D85C4BE2A21}">
      <dgm:prSet/>
      <dgm:spPr/>
      <dgm:t>
        <a:bodyPr/>
        <a:lstStyle/>
        <a:p>
          <a:endParaRPr lang="es-ES"/>
        </a:p>
      </dgm:t>
    </dgm:pt>
    <dgm:pt modelId="{B0B53D67-5C8C-004D-9B46-701A05EFBED1}" type="sibTrans" cxnId="{24337539-6F2B-1D48-B42C-2D85C4BE2A21}">
      <dgm:prSet/>
      <dgm:spPr/>
      <dgm:t>
        <a:bodyPr/>
        <a:lstStyle/>
        <a:p>
          <a:endParaRPr lang="es-ES"/>
        </a:p>
      </dgm:t>
    </dgm:pt>
    <dgm:pt modelId="{BB10C753-0DDB-BD43-ABEB-EFB91F3500B8}">
      <dgm:prSet phldrT="[Texto]"/>
      <dgm:spPr/>
      <dgm:t>
        <a:bodyPr/>
        <a:lstStyle/>
        <a:p>
          <a:endParaRPr lang="es-ES"/>
        </a:p>
      </dgm:t>
    </dgm:pt>
    <dgm:pt modelId="{ECD8DFE5-CD19-224E-8934-763C3B03C3DB}" type="parTrans" cxnId="{49A11D05-B1A5-9443-8FFA-37D6C2CF5AA3}">
      <dgm:prSet/>
      <dgm:spPr/>
      <dgm:t>
        <a:bodyPr/>
        <a:lstStyle/>
        <a:p>
          <a:endParaRPr lang="es-ES"/>
        </a:p>
      </dgm:t>
    </dgm:pt>
    <dgm:pt modelId="{9E1DDEA3-BF45-E04B-BB6E-5726A3797E88}" type="sibTrans" cxnId="{49A11D05-B1A5-9443-8FFA-37D6C2CF5AA3}">
      <dgm:prSet/>
      <dgm:spPr/>
      <dgm:t>
        <a:bodyPr/>
        <a:lstStyle/>
        <a:p>
          <a:endParaRPr lang="es-ES"/>
        </a:p>
      </dgm:t>
    </dgm:pt>
    <dgm:pt modelId="{50BB8691-D812-6F42-A2F7-3439D3796DF0}" type="pres">
      <dgm:prSet presAssocID="{09D7FA02-8632-8A43-8C81-E9E7317E2953}" presName="Name0" presStyleCnt="0">
        <dgm:presLayoutVars>
          <dgm:chMax/>
          <dgm:chPref/>
          <dgm:dir/>
          <dgm:animLvl val="lvl"/>
        </dgm:presLayoutVars>
      </dgm:prSet>
      <dgm:spPr/>
      <dgm:t>
        <a:bodyPr/>
        <a:lstStyle/>
        <a:p>
          <a:endParaRPr lang="es-ES"/>
        </a:p>
      </dgm:t>
    </dgm:pt>
    <dgm:pt modelId="{FD0EA729-C94E-E14C-9C56-226EA7FC3F62}" type="pres">
      <dgm:prSet presAssocID="{A866A94C-2386-834E-A93C-FC12BBB025F3}" presName="composite" presStyleCnt="0"/>
      <dgm:spPr/>
    </dgm:pt>
    <dgm:pt modelId="{4A7EDF0E-60FA-154E-BDE4-BEF83C0FE436}" type="pres">
      <dgm:prSet presAssocID="{A866A94C-2386-834E-A93C-FC12BBB025F3}" presName="Parent1" presStyleLbl="node1" presStyleIdx="0" presStyleCnt="18">
        <dgm:presLayoutVars>
          <dgm:chMax val="1"/>
          <dgm:chPref val="1"/>
          <dgm:bulletEnabled val="1"/>
        </dgm:presLayoutVars>
      </dgm:prSet>
      <dgm:spPr/>
      <dgm:t>
        <a:bodyPr/>
        <a:lstStyle/>
        <a:p>
          <a:endParaRPr lang="es-ES"/>
        </a:p>
      </dgm:t>
    </dgm:pt>
    <dgm:pt modelId="{C5413B39-4848-0342-A9C6-820AB3A9D14E}" type="pres">
      <dgm:prSet presAssocID="{A866A94C-2386-834E-A93C-FC12BBB025F3}" presName="Childtext1" presStyleLbl="revTx" presStyleIdx="0" presStyleCnt="9">
        <dgm:presLayoutVars>
          <dgm:chMax val="0"/>
          <dgm:chPref val="0"/>
          <dgm:bulletEnabled val="1"/>
        </dgm:presLayoutVars>
      </dgm:prSet>
      <dgm:spPr/>
    </dgm:pt>
    <dgm:pt modelId="{3AF02EEB-A6AA-C343-BE0E-BFB304E08C5D}" type="pres">
      <dgm:prSet presAssocID="{A866A94C-2386-834E-A93C-FC12BBB025F3}" presName="BalanceSpacing" presStyleCnt="0"/>
      <dgm:spPr/>
    </dgm:pt>
    <dgm:pt modelId="{AD70E200-F4FD-D847-9ACC-8DF6B10CF895}" type="pres">
      <dgm:prSet presAssocID="{A866A94C-2386-834E-A93C-FC12BBB025F3}" presName="BalanceSpacing1" presStyleCnt="0"/>
      <dgm:spPr/>
    </dgm:pt>
    <dgm:pt modelId="{BAB4291C-0A0B-F343-A4AB-95DD664FC842}" type="pres">
      <dgm:prSet presAssocID="{9170E6CA-4484-D342-9129-79EFD5A87840}" presName="Accent1Text" presStyleLbl="node1" presStyleIdx="1" presStyleCnt="18"/>
      <dgm:spPr/>
      <dgm:t>
        <a:bodyPr/>
        <a:lstStyle/>
        <a:p>
          <a:endParaRPr lang="es-ES"/>
        </a:p>
      </dgm:t>
    </dgm:pt>
    <dgm:pt modelId="{A7409FA9-055F-024C-BC00-BED7EBCF4500}" type="pres">
      <dgm:prSet presAssocID="{9170E6CA-4484-D342-9129-79EFD5A87840}" presName="spaceBetweenRectangles" presStyleCnt="0"/>
      <dgm:spPr/>
    </dgm:pt>
    <dgm:pt modelId="{19A3DE38-7D1C-B14F-AE1A-2BFA4CD4C3BF}" type="pres">
      <dgm:prSet presAssocID="{BD1B9F18-DAC6-734E-8589-1849E77C78BD}" presName="composite" presStyleCnt="0"/>
      <dgm:spPr/>
    </dgm:pt>
    <dgm:pt modelId="{FF7F4FFC-9599-3D47-A26A-B25113422F3B}" type="pres">
      <dgm:prSet presAssocID="{BD1B9F18-DAC6-734E-8589-1849E77C78BD}" presName="Parent1" presStyleLbl="node1" presStyleIdx="2" presStyleCnt="18">
        <dgm:presLayoutVars>
          <dgm:chMax val="1"/>
          <dgm:chPref val="1"/>
          <dgm:bulletEnabled val="1"/>
        </dgm:presLayoutVars>
      </dgm:prSet>
      <dgm:spPr/>
      <dgm:t>
        <a:bodyPr/>
        <a:lstStyle/>
        <a:p>
          <a:endParaRPr lang="es-ES"/>
        </a:p>
      </dgm:t>
    </dgm:pt>
    <dgm:pt modelId="{A4658D69-C77C-9F49-8390-E6B0794AB0EB}" type="pres">
      <dgm:prSet presAssocID="{BD1B9F18-DAC6-734E-8589-1849E77C78BD}" presName="Childtext1" presStyleLbl="revTx" presStyleIdx="1" presStyleCnt="9">
        <dgm:presLayoutVars>
          <dgm:chMax val="0"/>
          <dgm:chPref val="0"/>
          <dgm:bulletEnabled val="1"/>
        </dgm:presLayoutVars>
      </dgm:prSet>
      <dgm:spPr/>
    </dgm:pt>
    <dgm:pt modelId="{5727B5CE-F189-D645-81F5-F15BA9E7F32D}" type="pres">
      <dgm:prSet presAssocID="{BD1B9F18-DAC6-734E-8589-1849E77C78BD}" presName="BalanceSpacing" presStyleCnt="0"/>
      <dgm:spPr/>
    </dgm:pt>
    <dgm:pt modelId="{9568A27F-8305-384A-B7E8-357AFD6EC1E3}" type="pres">
      <dgm:prSet presAssocID="{BD1B9F18-DAC6-734E-8589-1849E77C78BD}" presName="BalanceSpacing1" presStyleCnt="0"/>
      <dgm:spPr/>
    </dgm:pt>
    <dgm:pt modelId="{05C511D9-D768-7F4C-ADEA-247362370A96}" type="pres">
      <dgm:prSet presAssocID="{80CC6665-1F57-E94E-A5C8-344300FBAA24}" presName="Accent1Text" presStyleLbl="node1" presStyleIdx="3" presStyleCnt="18"/>
      <dgm:spPr/>
      <dgm:t>
        <a:bodyPr/>
        <a:lstStyle/>
        <a:p>
          <a:endParaRPr lang="es-ES"/>
        </a:p>
      </dgm:t>
    </dgm:pt>
    <dgm:pt modelId="{807F923B-81F7-794B-9CB1-6D2C5036DD0B}" type="pres">
      <dgm:prSet presAssocID="{80CC6665-1F57-E94E-A5C8-344300FBAA24}" presName="spaceBetweenRectangles" presStyleCnt="0"/>
      <dgm:spPr/>
    </dgm:pt>
    <dgm:pt modelId="{1AFFF03C-9F28-C74B-A6EA-957FE9AF435B}" type="pres">
      <dgm:prSet presAssocID="{61A5CBB6-2C12-594F-ADAA-C064C969DA84}" presName="composite" presStyleCnt="0"/>
      <dgm:spPr/>
    </dgm:pt>
    <dgm:pt modelId="{2669CF90-5B4E-9D45-86C7-001DE195AA79}" type="pres">
      <dgm:prSet presAssocID="{61A5CBB6-2C12-594F-ADAA-C064C969DA84}" presName="Parent1" presStyleLbl="node1" presStyleIdx="4" presStyleCnt="18">
        <dgm:presLayoutVars>
          <dgm:chMax val="1"/>
          <dgm:chPref val="1"/>
          <dgm:bulletEnabled val="1"/>
        </dgm:presLayoutVars>
      </dgm:prSet>
      <dgm:spPr/>
      <dgm:t>
        <a:bodyPr/>
        <a:lstStyle/>
        <a:p>
          <a:endParaRPr lang="es-ES"/>
        </a:p>
      </dgm:t>
    </dgm:pt>
    <dgm:pt modelId="{CC137EF5-6855-A74C-8EA9-8F9A24D2A39F}" type="pres">
      <dgm:prSet presAssocID="{61A5CBB6-2C12-594F-ADAA-C064C969DA84}" presName="Childtext1" presStyleLbl="revTx" presStyleIdx="2" presStyleCnt="9">
        <dgm:presLayoutVars>
          <dgm:chMax val="0"/>
          <dgm:chPref val="0"/>
          <dgm:bulletEnabled val="1"/>
        </dgm:presLayoutVars>
      </dgm:prSet>
      <dgm:spPr/>
    </dgm:pt>
    <dgm:pt modelId="{A20FB254-092F-F047-916B-7F3544CCB32D}" type="pres">
      <dgm:prSet presAssocID="{61A5CBB6-2C12-594F-ADAA-C064C969DA84}" presName="BalanceSpacing" presStyleCnt="0"/>
      <dgm:spPr/>
    </dgm:pt>
    <dgm:pt modelId="{91F0B20F-9304-B949-8765-6ECCBACCD902}" type="pres">
      <dgm:prSet presAssocID="{61A5CBB6-2C12-594F-ADAA-C064C969DA84}" presName="BalanceSpacing1" presStyleCnt="0"/>
      <dgm:spPr/>
    </dgm:pt>
    <dgm:pt modelId="{6ED43111-93B3-1D4A-8C38-FF92E66BB961}" type="pres">
      <dgm:prSet presAssocID="{B0850A05-FF55-2444-B03B-337E14C93C3B}" presName="Accent1Text" presStyleLbl="node1" presStyleIdx="5" presStyleCnt="18"/>
      <dgm:spPr/>
      <dgm:t>
        <a:bodyPr/>
        <a:lstStyle/>
        <a:p>
          <a:endParaRPr lang="es-ES"/>
        </a:p>
      </dgm:t>
    </dgm:pt>
    <dgm:pt modelId="{393B1ABF-1A38-4341-AFAB-E63591465ADC}" type="pres">
      <dgm:prSet presAssocID="{B0850A05-FF55-2444-B03B-337E14C93C3B}" presName="spaceBetweenRectangles" presStyleCnt="0"/>
      <dgm:spPr/>
    </dgm:pt>
    <dgm:pt modelId="{AF23BBCF-0A4B-B240-88CA-118CAC54F422}" type="pres">
      <dgm:prSet presAssocID="{D7E18DD4-142E-CB46-B53E-6A40B08213C7}" presName="composite" presStyleCnt="0"/>
      <dgm:spPr/>
    </dgm:pt>
    <dgm:pt modelId="{691A4F9B-EA70-7140-B158-881B6EC79C37}" type="pres">
      <dgm:prSet presAssocID="{D7E18DD4-142E-CB46-B53E-6A40B08213C7}" presName="Parent1" presStyleLbl="node1" presStyleIdx="6" presStyleCnt="18">
        <dgm:presLayoutVars>
          <dgm:chMax val="1"/>
          <dgm:chPref val="1"/>
          <dgm:bulletEnabled val="1"/>
        </dgm:presLayoutVars>
      </dgm:prSet>
      <dgm:spPr/>
      <dgm:t>
        <a:bodyPr/>
        <a:lstStyle/>
        <a:p>
          <a:endParaRPr lang="es-ES"/>
        </a:p>
      </dgm:t>
    </dgm:pt>
    <dgm:pt modelId="{1E85C81E-9667-4C4E-B383-11DD14A401BB}" type="pres">
      <dgm:prSet presAssocID="{D7E18DD4-142E-CB46-B53E-6A40B08213C7}" presName="Childtext1" presStyleLbl="revTx" presStyleIdx="3" presStyleCnt="9">
        <dgm:presLayoutVars>
          <dgm:chMax val="0"/>
          <dgm:chPref val="0"/>
          <dgm:bulletEnabled val="1"/>
        </dgm:presLayoutVars>
      </dgm:prSet>
      <dgm:spPr/>
    </dgm:pt>
    <dgm:pt modelId="{46A24467-0784-8046-8826-1A61E07C5EA7}" type="pres">
      <dgm:prSet presAssocID="{D7E18DD4-142E-CB46-B53E-6A40B08213C7}" presName="BalanceSpacing" presStyleCnt="0"/>
      <dgm:spPr/>
    </dgm:pt>
    <dgm:pt modelId="{191F0F42-CF8C-3B45-A344-C0F67298E94C}" type="pres">
      <dgm:prSet presAssocID="{D7E18DD4-142E-CB46-B53E-6A40B08213C7}" presName="BalanceSpacing1" presStyleCnt="0"/>
      <dgm:spPr/>
    </dgm:pt>
    <dgm:pt modelId="{79946A90-CE8B-F94E-A5B6-2FA058A4D77C}" type="pres">
      <dgm:prSet presAssocID="{E45C5F08-0F36-E645-A7B6-090ABE3454A4}" presName="Accent1Text" presStyleLbl="node1" presStyleIdx="7" presStyleCnt="18"/>
      <dgm:spPr/>
      <dgm:t>
        <a:bodyPr/>
        <a:lstStyle/>
        <a:p>
          <a:endParaRPr lang="es-ES"/>
        </a:p>
      </dgm:t>
    </dgm:pt>
    <dgm:pt modelId="{0274D71E-8643-E441-98D0-23B2DAF8F068}" type="pres">
      <dgm:prSet presAssocID="{E45C5F08-0F36-E645-A7B6-090ABE3454A4}" presName="spaceBetweenRectangles" presStyleCnt="0"/>
      <dgm:spPr/>
    </dgm:pt>
    <dgm:pt modelId="{0C53D63F-A08C-E74E-AA97-74D9AB8FBF4D}" type="pres">
      <dgm:prSet presAssocID="{C8F25E17-8556-4449-9BAC-B0498A805299}" presName="composite" presStyleCnt="0"/>
      <dgm:spPr/>
    </dgm:pt>
    <dgm:pt modelId="{7163304B-F002-1F49-A5F3-FC4A8A117440}" type="pres">
      <dgm:prSet presAssocID="{C8F25E17-8556-4449-9BAC-B0498A805299}" presName="Parent1" presStyleLbl="node1" presStyleIdx="8" presStyleCnt="18">
        <dgm:presLayoutVars>
          <dgm:chMax val="1"/>
          <dgm:chPref val="1"/>
          <dgm:bulletEnabled val="1"/>
        </dgm:presLayoutVars>
      </dgm:prSet>
      <dgm:spPr/>
      <dgm:t>
        <a:bodyPr/>
        <a:lstStyle/>
        <a:p>
          <a:endParaRPr lang="es-ES"/>
        </a:p>
      </dgm:t>
    </dgm:pt>
    <dgm:pt modelId="{261B8EA2-3E39-0A40-B384-95A629997A35}" type="pres">
      <dgm:prSet presAssocID="{C8F25E17-8556-4449-9BAC-B0498A805299}" presName="Childtext1" presStyleLbl="revTx" presStyleIdx="4" presStyleCnt="9">
        <dgm:presLayoutVars>
          <dgm:chMax val="0"/>
          <dgm:chPref val="0"/>
          <dgm:bulletEnabled val="1"/>
        </dgm:presLayoutVars>
      </dgm:prSet>
      <dgm:spPr/>
    </dgm:pt>
    <dgm:pt modelId="{663E3734-EC73-6746-8C1D-D99D58F0D2CE}" type="pres">
      <dgm:prSet presAssocID="{C8F25E17-8556-4449-9BAC-B0498A805299}" presName="BalanceSpacing" presStyleCnt="0"/>
      <dgm:spPr/>
    </dgm:pt>
    <dgm:pt modelId="{23850D7D-3646-7B48-A104-5E34D1358486}" type="pres">
      <dgm:prSet presAssocID="{C8F25E17-8556-4449-9BAC-B0498A805299}" presName="BalanceSpacing1" presStyleCnt="0"/>
      <dgm:spPr/>
    </dgm:pt>
    <dgm:pt modelId="{426E89C4-A2E1-B644-8B7E-367039FAEADE}" type="pres">
      <dgm:prSet presAssocID="{1240B3BB-DBDB-C547-8022-C9D81416A62B}" presName="Accent1Text" presStyleLbl="node1" presStyleIdx="9" presStyleCnt="18" custLinFactX="100000" custLinFactY="-68323" custLinFactNeighborX="117184" custLinFactNeighborY="-100000"/>
      <dgm:spPr/>
      <dgm:t>
        <a:bodyPr/>
        <a:lstStyle/>
        <a:p>
          <a:endParaRPr lang="es-ES"/>
        </a:p>
      </dgm:t>
    </dgm:pt>
    <dgm:pt modelId="{73701742-4E9D-7E47-BC67-1C7789DD6796}" type="pres">
      <dgm:prSet presAssocID="{1240B3BB-DBDB-C547-8022-C9D81416A62B}" presName="spaceBetweenRectangles" presStyleCnt="0"/>
      <dgm:spPr/>
    </dgm:pt>
    <dgm:pt modelId="{3EBA23AC-3FB2-3E4D-BE04-B419D88B70A5}" type="pres">
      <dgm:prSet presAssocID="{503A0A09-30CC-F742-A095-3ECE6E55CD02}" presName="composite" presStyleCnt="0"/>
      <dgm:spPr/>
    </dgm:pt>
    <dgm:pt modelId="{4D2A6473-FC53-B74B-A86C-C42C062EF94B}" type="pres">
      <dgm:prSet presAssocID="{503A0A09-30CC-F742-A095-3ECE6E55CD02}" presName="Parent1" presStyleLbl="node1" presStyleIdx="10" presStyleCnt="18" custLinFactNeighborX="-57258" custLinFactNeighborY="-77291">
        <dgm:presLayoutVars>
          <dgm:chMax val="1"/>
          <dgm:chPref val="1"/>
          <dgm:bulletEnabled val="1"/>
        </dgm:presLayoutVars>
      </dgm:prSet>
      <dgm:spPr/>
      <dgm:t>
        <a:bodyPr/>
        <a:lstStyle/>
        <a:p>
          <a:endParaRPr lang="es-ES"/>
        </a:p>
      </dgm:t>
    </dgm:pt>
    <dgm:pt modelId="{7A6671A7-01A0-2F4B-B836-68A6785A26F4}" type="pres">
      <dgm:prSet presAssocID="{503A0A09-30CC-F742-A095-3ECE6E55CD02}" presName="Childtext1" presStyleLbl="revTx" presStyleIdx="5" presStyleCnt="9">
        <dgm:presLayoutVars>
          <dgm:chMax val="0"/>
          <dgm:chPref val="0"/>
          <dgm:bulletEnabled val="1"/>
        </dgm:presLayoutVars>
      </dgm:prSet>
      <dgm:spPr/>
    </dgm:pt>
    <dgm:pt modelId="{C704D57D-9216-3945-96B2-F583DB3DA80E}" type="pres">
      <dgm:prSet presAssocID="{503A0A09-30CC-F742-A095-3ECE6E55CD02}" presName="BalanceSpacing" presStyleCnt="0"/>
      <dgm:spPr/>
    </dgm:pt>
    <dgm:pt modelId="{36E8BDB7-EA4C-F14D-9CA4-D2131C8A11B2}" type="pres">
      <dgm:prSet presAssocID="{503A0A09-30CC-F742-A095-3ECE6E55CD02}" presName="BalanceSpacing1" presStyleCnt="0"/>
      <dgm:spPr/>
    </dgm:pt>
    <dgm:pt modelId="{E7890797-37D3-8340-B105-671627765AB1}" type="pres">
      <dgm:prSet presAssocID="{B0B53D67-5C8C-004D-9B46-701A05EFBED1}" presName="Accent1Text" presStyleLbl="node1" presStyleIdx="11" presStyleCnt="18"/>
      <dgm:spPr/>
      <dgm:t>
        <a:bodyPr/>
        <a:lstStyle/>
        <a:p>
          <a:endParaRPr lang="es-ES"/>
        </a:p>
      </dgm:t>
    </dgm:pt>
    <dgm:pt modelId="{93D4B912-6E38-A748-8ABD-D5C7F58EF074}" type="pres">
      <dgm:prSet presAssocID="{B0B53D67-5C8C-004D-9B46-701A05EFBED1}" presName="spaceBetweenRectangles" presStyleCnt="0"/>
      <dgm:spPr/>
    </dgm:pt>
    <dgm:pt modelId="{DF76CD7A-93B9-F04C-B65E-57B7AFE91F42}" type="pres">
      <dgm:prSet presAssocID="{BB10C753-0DDB-BD43-ABEB-EFB91F3500B8}" presName="composite" presStyleCnt="0"/>
      <dgm:spPr/>
    </dgm:pt>
    <dgm:pt modelId="{CB8914CA-B23F-7949-9FA9-A14E1CCD0C56}" type="pres">
      <dgm:prSet presAssocID="{BB10C753-0DDB-BD43-ABEB-EFB91F3500B8}" presName="Parent1" presStyleLbl="node1" presStyleIdx="12" presStyleCnt="18" custLinFactX="-67825" custLinFactNeighborX="-100000" custLinFactNeighborY="-68704">
        <dgm:presLayoutVars>
          <dgm:chMax val="1"/>
          <dgm:chPref val="1"/>
          <dgm:bulletEnabled val="1"/>
        </dgm:presLayoutVars>
      </dgm:prSet>
      <dgm:spPr/>
      <dgm:t>
        <a:bodyPr/>
        <a:lstStyle/>
        <a:p>
          <a:endParaRPr lang="es-ES"/>
        </a:p>
      </dgm:t>
    </dgm:pt>
    <dgm:pt modelId="{0E67C9A7-252F-744F-B7C8-B88BC0B4B7FE}" type="pres">
      <dgm:prSet presAssocID="{BB10C753-0DDB-BD43-ABEB-EFB91F3500B8}" presName="Childtext1" presStyleLbl="revTx" presStyleIdx="6" presStyleCnt="9">
        <dgm:presLayoutVars>
          <dgm:chMax val="0"/>
          <dgm:chPref val="0"/>
          <dgm:bulletEnabled val="1"/>
        </dgm:presLayoutVars>
      </dgm:prSet>
      <dgm:spPr/>
    </dgm:pt>
    <dgm:pt modelId="{43A76761-8A8E-BA4B-B571-667DB51106A8}" type="pres">
      <dgm:prSet presAssocID="{BB10C753-0DDB-BD43-ABEB-EFB91F3500B8}" presName="BalanceSpacing" presStyleCnt="0"/>
      <dgm:spPr/>
    </dgm:pt>
    <dgm:pt modelId="{D6032D39-7799-1841-B8D1-33211EA1DD8F}" type="pres">
      <dgm:prSet presAssocID="{BB10C753-0DDB-BD43-ABEB-EFB91F3500B8}" presName="BalanceSpacing1" presStyleCnt="0"/>
      <dgm:spPr/>
    </dgm:pt>
    <dgm:pt modelId="{B6042B2F-6FDE-F843-918A-1EF8682032C7}" type="pres">
      <dgm:prSet presAssocID="{9E1DDEA3-BF45-E04B-BB6E-5726A3797E88}" presName="Accent1Text" presStyleLbl="node1" presStyleIdx="13" presStyleCnt="18" custLinFactX="-16490" custLinFactY="-56300" custLinFactNeighborX="-100000" custLinFactNeighborY="-100000"/>
      <dgm:spPr/>
      <dgm:t>
        <a:bodyPr/>
        <a:lstStyle/>
        <a:p>
          <a:endParaRPr lang="es-ES"/>
        </a:p>
      </dgm:t>
    </dgm:pt>
    <dgm:pt modelId="{1AA3256A-3633-EF46-8E7B-FAE14E352384}" type="pres">
      <dgm:prSet presAssocID="{9E1DDEA3-BF45-E04B-BB6E-5726A3797E88}" presName="spaceBetweenRectangles" presStyleCnt="0"/>
      <dgm:spPr/>
    </dgm:pt>
    <dgm:pt modelId="{E6C1AB87-305D-CB44-B916-DEA9E43FBBB9}" type="pres">
      <dgm:prSet presAssocID="{B189F37B-810A-4642-96F2-59EF5B1BE3AC}" presName="composite" presStyleCnt="0"/>
      <dgm:spPr/>
    </dgm:pt>
    <dgm:pt modelId="{0BAB00BB-2BA4-8B41-B75E-8C973A5BCA1E}" type="pres">
      <dgm:prSet presAssocID="{B189F37B-810A-4642-96F2-59EF5B1BE3AC}" presName="Parent1" presStyleLbl="node1" presStyleIdx="14" presStyleCnt="18" custLinFactX="100000" custLinFactY="-61453" custLinFactNeighborX="121133" custLinFactNeighborY="-100000">
        <dgm:presLayoutVars>
          <dgm:chMax val="1"/>
          <dgm:chPref val="1"/>
          <dgm:bulletEnabled val="1"/>
        </dgm:presLayoutVars>
      </dgm:prSet>
      <dgm:spPr/>
      <dgm:t>
        <a:bodyPr/>
        <a:lstStyle/>
        <a:p>
          <a:endParaRPr lang="es-ES"/>
        </a:p>
      </dgm:t>
    </dgm:pt>
    <dgm:pt modelId="{A0D54F57-C197-C84F-9E0C-3D02073A884B}" type="pres">
      <dgm:prSet presAssocID="{B189F37B-810A-4642-96F2-59EF5B1BE3AC}" presName="Childtext1" presStyleLbl="revTx" presStyleIdx="7" presStyleCnt="9">
        <dgm:presLayoutVars>
          <dgm:chMax val="0"/>
          <dgm:chPref val="0"/>
          <dgm:bulletEnabled val="1"/>
        </dgm:presLayoutVars>
      </dgm:prSet>
      <dgm:spPr/>
    </dgm:pt>
    <dgm:pt modelId="{85DF16D4-EC29-4B4C-8E67-7720C5EF0A65}" type="pres">
      <dgm:prSet presAssocID="{B189F37B-810A-4642-96F2-59EF5B1BE3AC}" presName="BalanceSpacing" presStyleCnt="0"/>
      <dgm:spPr/>
    </dgm:pt>
    <dgm:pt modelId="{7C8E6834-D571-A74C-A686-444DF30B75DD}" type="pres">
      <dgm:prSet presAssocID="{B189F37B-810A-4642-96F2-59EF5B1BE3AC}" presName="BalanceSpacing1" presStyleCnt="0"/>
      <dgm:spPr/>
    </dgm:pt>
    <dgm:pt modelId="{758E4984-6045-A64F-8077-7D46A1C2BF8D}" type="pres">
      <dgm:prSet presAssocID="{024A788A-C4BB-5A4F-B9D6-D25F08F0F415}" presName="Accent1Text" presStyleLbl="node1" presStyleIdx="15" presStyleCnt="18" custLinFactX="-100000" custLinFactY="-134625" custLinFactNeighborX="-126474" custLinFactNeighborY="-200000"/>
      <dgm:spPr/>
      <dgm:t>
        <a:bodyPr/>
        <a:lstStyle/>
        <a:p>
          <a:endParaRPr lang="es-ES"/>
        </a:p>
      </dgm:t>
    </dgm:pt>
    <dgm:pt modelId="{F7EDDB35-2524-7640-B97E-E16EF00E2A7C}" type="pres">
      <dgm:prSet presAssocID="{024A788A-C4BB-5A4F-B9D6-D25F08F0F415}" presName="spaceBetweenRectangles" presStyleCnt="0"/>
      <dgm:spPr/>
    </dgm:pt>
    <dgm:pt modelId="{D6785E6A-5A8B-AF40-9D29-D051C6CE15E1}" type="pres">
      <dgm:prSet presAssocID="{070198F6-DB66-1C49-B81C-7C383F8C37B9}" presName="composite" presStyleCnt="0"/>
      <dgm:spPr/>
    </dgm:pt>
    <dgm:pt modelId="{8C6CC690-3A5F-C448-913F-495E7F987E02}" type="pres">
      <dgm:prSet presAssocID="{070198F6-DB66-1C49-B81C-7C383F8C37B9}" presName="Parent1" presStyleLbl="node1" presStyleIdx="16" presStyleCnt="18" custLinFactX="12567" custLinFactY="-139582" custLinFactNeighborX="100000" custLinFactNeighborY="-200000">
        <dgm:presLayoutVars>
          <dgm:chMax val="1"/>
          <dgm:chPref val="1"/>
          <dgm:bulletEnabled val="1"/>
        </dgm:presLayoutVars>
      </dgm:prSet>
      <dgm:spPr/>
      <dgm:t>
        <a:bodyPr/>
        <a:lstStyle/>
        <a:p>
          <a:endParaRPr lang="es-ES"/>
        </a:p>
      </dgm:t>
    </dgm:pt>
    <dgm:pt modelId="{56C3DD00-FC0B-8E4A-975E-635F9A3B1591}" type="pres">
      <dgm:prSet presAssocID="{070198F6-DB66-1C49-B81C-7C383F8C37B9}" presName="Childtext1" presStyleLbl="revTx" presStyleIdx="8" presStyleCnt="9">
        <dgm:presLayoutVars>
          <dgm:chMax val="0"/>
          <dgm:chPref val="0"/>
          <dgm:bulletEnabled val="1"/>
        </dgm:presLayoutVars>
      </dgm:prSet>
      <dgm:spPr/>
    </dgm:pt>
    <dgm:pt modelId="{8400A157-6B94-DB46-852E-89D5F5B1A399}" type="pres">
      <dgm:prSet presAssocID="{070198F6-DB66-1C49-B81C-7C383F8C37B9}" presName="BalanceSpacing" presStyleCnt="0"/>
      <dgm:spPr/>
    </dgm:pt>
    <dgm:pt modelId="{2451230C-615D-384F-AD44-9E24A235A57E}" type="pres">
      <dgm:prSet presAssocID="{070198F6-DB66-1C49-B81C-7C383F8C37B9}" presName="BalanceSpacing1" presStyleCnt="0"/>
      <dgm:spPr/>
    </dgm:pt>
    <dgm:pt modelId="{DD1DD689-D431-0A43-93A9-73A58752C183}" type="pres">
      <dgm:prSet presAssocID="{6DB3EED4-D0A4-024B-82C2-587DC278D0E4}" presName="Accent1Text" presStyleLbl="node1" presStyleIdx="17" presStyleCnt="18" custLinFactX="100000" custLinFactY="-200000" custLinFactNeighborX="176086" custLinFactNeighborY="-226256"/>
      <dgm:spPr/>
      <dgm:t>
        <a:bodyPr/>
        <a:lstStyle/>
        <a:p>
          <a:endParaRPr lang="es-ES"/>
        </a:p>
      </dgm:t>
    </dgm:pt>
  </dgm:ptLst>
  <dgm:cxnLst>
    <dgm:cxn modelId="{57CB9B4F-8C49-054D-8BBA-F6F7AB6FA821}" type="presOf" srcId="{E45C5F08-0F36-E645-A7B6-090ABE3454A4}" destId="{79946A90-CE8B-F94E-A5B6-2FA058A4D77C}" srcOrd="0" destOrd="0" presId="urn:microsoft.com/office/officeart/2008/layout/AlternatingHexagons"/>
    <dgm:cxn modelId="{A202FBCE-2E6C-364D-BFB4-554DA22E2647}" type="presOf" srcId="{B0850A05-FF55-2444-B03B-337E14C93C3B}" destId="{6ED43111-93B3-1D4A-8C38-FF92E66BB961}" srcOrd="0" destOrd="0" presId="urn:microsoft.com/office/officeart/2008/layout/AlternatingHexagons"/>
    <dgm:cxn modelId="{24337539-6F2B-1D48-B42C-2D85C4BE2A21}" srcId="{09D7FA02-8632-8A43-8C81-E9E7317E2953}" destId="{503A0A09-30CC-F742-A095-3ECE6E55CD02}" srcOrd="5" destOrd="0" parTransId="{53B2D055-1E54-D548-92B3-E66D152991D3}" sibTransId="{B0B53D67-5C8C-004D-9B46-701A05EFBED1}"/>
    <dgm:cxn modelId="{FEC9ABC0-2119-FF4C-9988-AB16F3D947D7}" srcId="{09D7FA02-8632-8A43-8C81-E9E7317E2953}" destId="{BD1B9F18-DAC6-734E-8589-1849E77C78BD}" srcOrd="1" destOrd="0" parTransId="{02AA0F34-3EC9-1F4F-82DD-CEE8DD5102D0}" sibTransId="{80CC6665-1F57-E94E-A5C8-344300FBAA24}"/>
    <dgm:cxn modelId="{69BEEB8C-8128-D54B-9D57-BA3D7E775E75}" type="presOf" srcId="{6DB3EED4-D0A4-024B-82C2-587DC278D0E4}" destId="{DD1DD689-D431-0A43-93A9-73A58752C183}" srcOrd="0" destOrd="0" presId="urn:microsoft.com/office/officeart/2008/layout/AlternatingHexagons"/>
    <dgm:cxn modelId="{6D37D276-8974-C849-9739-7389F3DE00F1}" type="presOf" srcId="{A866A94C-2386-834E-A93C-FC12BBB025F3}" destId="{4A7EDF0E-60FA-154E-BDE4-BEF83C0FE436}" srcOrd="0" destOrd="0" presId="urn:microsoft.com/office/officeart/2008/layout/AlternatingHexagons"/>
    <dgm:cxn modelId="{3E527F63-EFA9-D74D-96A9-0D57F0331020}" srcId="{09D7FA02-8632-8A43-8C81-E9E7317E2953}" destId="{B189F37B-810A-4642-96F2-59EF5B1BE3AC}" srcOrd="7" destOrd="0" parTransId="{C462C1D1-8C42-0140-95E7-B32D7C79C0EB}" sibTransId="{024A788A-C4BB-5A4F-B9D6-D25F08F0F415}"/>
    <dgm:cxn modelId="{742BDBA9-5DE8-4C4A-8E3C-25B0FA5A76CB}" type="presOf" srcId="{024A788A-C4BB-5A4F-B9D6-D25F08F0F415}" destId="{758E4984-6045-A64F-8077-7D46A1C2BF8D}" srcOrd="0" destOrd="0" presId="urn:microsoft.com/office/officeart/2008/layout/AlternatingHexagons"/>
    <dgm:cxn modelId="{AB308DEB-95B7-F341-8255-CC838860864B}" type="presOf" srcId="{9170E6CA-4484-D342-9129-79EFD5A87840}" destId="{BAB4291C-0A0B-F343-A4AB-95DD664FC842}" srcOrd="0" destOrd="0" presId="urn:microsoft.com/office/officeart/2008/layout/AlternatingHexagons"/>
    <dgm:cxn modelId="{87979BA1-DB65-804B-92F6-570DEA9D4E72}" type="presOf" srcId="{D7E18DD4-142E-CB46-B53E-6A40B08213C7}" destId="{691A4F9B-EA70-7140-B158-881B6EC79C37}" srcOrd="0" destOrd="0" presId="urn:microsoft.com/office/officeart/2008/layout/AlternatingHexagons"/>
    <dgm:cxn modelId="{B98FF677-1522-4346-B860-5BADFB6F8F9B}" type="presOf" srcId="{C8F25E17-8556-4449-9BAC-B0498A805299}" destId="{7163304B-F002-1F49-A5F3-FC4A8A117440}" srcOrd="0" destOrd="0" presId="urn:microsoft.com/office/officeart/2008/layout/AlternatingHexagons"/>
    <dgm:cxn modelId="{75A7EE3D-C376-7D4B-B852-5EA8C10F0E4E}" type="presOf" srcId="{80CC6665-1F57-E94E-A5C8-344300FBAA24}" destId="{05C511D9-D768-7F4C-ADEA-247362370A96}" srcOrd="0" destOrd="0" presId="urn:microsoft.com/office/officeart/2008/layout/AlternatingHexagons"/>
    <dgm:cxn modelId="{95414CB4-B25D-F244-B5EA-AF98F3B89086}" type="presOf" srcId="{09D7FA02-8632-8A43-8C81-E9E7317E2953}" destId="{50BB8691-D812-6F42-A2F7-3439D3796DF0}" srcOrd="0" destOrd="0" presId="urn:microsoft.com/office/officeart/2008/layout/AlternatingHexagons"/>
    <dgm:cxn modelId="{BDDF6404-3CDB-BC49-8821-51B668EDFA9A}" srcId="{09D7FA02-8632-8A43-8C81-E9E7317E2953}" destId="{C8F25E17-8556-4449-9BAC-B0498A805299}" srcOrd="4" destOrd="0" parTransId="{0FD4B8FA-9D68-C143-BC2C-6ACC93AA56BB}" sibTransId="{1240B3BB-DBDB-C547-8022-C9D81416A62B}"/>
    <dgm:cxn modelId="{CE79E2E8-AD7E-2347-8A12-E0E03942F94B}" type="presOf" srcId="{B0B53D67-5C8C-004D-9B46-701A05EFBED1}" destId="{E7890797-37D3-8340-B105-671627765AB1}" srcOrd="0" destOrd="0" presId="urn:microsoft.com/office/officeart/2008/layout/AlternatingHexagons"/>
    <dgm:cxn modelId="{0F69400C-CF6C-834F-9812-668B7391DF9A}" type="presOf" srcId="{BD1B9F18-DAC6-734E-8589-1849E77C78BD}" destId="{FF7F4FFC-9599-3D47-A26A-B25113422F3B}" srcOrd="0" destOrd="0" presId="urn:microsoft.com/office/officeart/2008/layout/AlternatingHexagons"/>
    <dgm:cxn modelId="{60F8EEE2-933B-2547-9862-A7380C8A3CD9}" type="presOf" srcId="{BB10C753-0DDB-BD43-ABEB-EFB91F3500B8}" destId="{CB8914CA-B23F-7949-9FA9-A14E1CCD0C56}" srcOrd="0" destOrd="0" presId="urn:microsoft.com/office/officeart/2008/layout/AlternatingHexagons"/>
    <dgm:cxn modelId="{1AC541AB-AE76-4946-84E1-D65BA8B6861F}" srcId="{09D7FA02-8632-8A43-8C81-E9E7317E2953}" destId="{61A5CBB6-2C12-594F-ADAA-C064C969DA84}" srcOrd="2" destOrd="0" parTransId="{A3E92687-71B3-384A-A267-C8F236934F4F}" sibTransId="{B0850A05-FF55-2444-B03B-337E14C93C3B}"/>
    <dgm:cxn modelId="{FECEB852-3B13-BC4A-AAEC-A5317C76ADA9}" type="presOf" srcId="{503A0A09-30CC-F742-A095-3ECE6E55CD02}" destId="{4D2A6473-FC53-B74B-A86C-C42C062EF94B}" srcOrd="0" destOrd="0" presId="urn:microsoft.com/office/officeart/2008/layout/AlternatingHexagons"/>
    <dgm:cxn modelId="{8A41233D-D193-C842-A1CB-9CB5A82A19CC}" type="presOf" srcId="{070198F6-DB66-1C49-B81C-7C383F8C37B9}" destId="{8C6CC690-3A5F-C448-913F-495E7F987E02}" srcOrd="0" destOrd="0" presId="urn:microsoft.com/office/officeart/2008/layout/AlternatingHexagons"/>
    <dgm:cxn modelId="{49A11D05-B1A5-9443-8FFA-37D6C2CF5AA3}" srcId="{09D7FA02-8632-8A43-8C81-E9E7317E2953}" destId="{BB10C753-0DDB-BD43-ABEB-EFB91F3500B8}" srcOrd="6" destOrd="0" parTransId="{ECD8DFE5-CD19-224E-8934-763C3B03C3DB}" sibTransId="{9E1DDEA3-BF45-E04B-BB6E-5726A3797E88}"/>
    <dgm:cxn modelId="{15862CB8-0ECE-8A44-9EFD-4A4D62256678}" srcId="{09D7FA02-8632-8A43-8C81-E9E7317E2953}" destId="{070198F6-DB66-1C49-B81C-7C383F8C37B9}" srcOrd="8" destOrd="0" parTransId="{B7BA13E7-E24B-B243-AE14-C7C4E3E977DC}" sibTransId="{6DB3EED4-D0A4-024B-82C2-587DC278D0E4}"/>
    <dgm:cxn modelId="{1DBEE17D-F851-E042-B669-4FD8765BB3F5}" srcId="{09D7FA02-8632-8A43-8C81-E9E7317E2953}" destId="{D7E18DD4-142E-CB46-B53E-6A40B08213C7}" srcOrd="3" destOrd="0" parTransId="{A7C4D516-FFE6-D842-9C05-488EB2BDDADC}" sibTransId="{E45C5F08-0F36-E645-A7B6-090ABE3454A4}"/>
    <dgm:cxn modelId="{D44471EA-57FD-E545-8E21-027766CEE831}" type="presOf" srcId="{B189F37B-810A-4642-96F2-59EF5B1BE3AC}" destId="{0BAB00BB-2BA4-8B41-B75E-8C973A5BCA1E}" srcOrd="0" destOrd="0" presId="urn:microsoft.com/office/officeart/2008/layout/AlternatingHexagons"/>
    <dgm:cxn modelId="{5CADCE76-EA48-F94E-9EE3-AF56A23593C2}" type="presOf" srcId="{9E1DDEA3-BF45-E04B-BB6E-5726A3797E88}" destId="{B6042B2F-6FDE-F843-918A-1EF8682032C7}" srcOrd="0" destOrd="0" presId="urn:microsoft.com/office/officeart/2008/layout/AlternatingHexagons"/>
    <dgm:cxn modelId="{A84252A4-C4EA-EA4A-81C3-301F5D03296D}" srcId="{09D7FA02-8632-8A43-8C81-E9E7317E2953}" destId="{A866A94C-2386-834E-A93C-FC12BBB025F3}" srcOrd="0" destOrd="0" parTransId="{6E90D2DA-1369-BE40-9A67-8CE9BB624D89}" sibTransId="{9170E6CA-4484-D342-9129-79EFD5A87840}"/>
    <dgm:cxn modelId="{0A182D9B-D47E-F942-87A2-E2CD92060DD5}" type="presOf" srcId="{1240B3BB-DBDB-C547-8022-C9D81416A62B}" destId="{426E89C4-A2E1-B644-8B7E-367039FAEADE}" srcOrd="0" destOrd="0" presId="urn:microsoft.com/office/officeart/2008/layout/AlternatingHexagons"/>
    <dgm:cxn modelId="{F537BD1C-AF04-134E-B36B-3E92D65DE655}" type="presOf" srcId="{61A5CBB6-2C12-594F-ADAA-C064C969DA84}" destId="{2669CF90-5B4E-9D45-86C7-001DE195AA79}" srcOrd="0" destOrd="0" presId="urn:microsoft.com/office/officeart/2008/layout/AlternatingHexagons"/>
    <dgm:cxn modelId="{0FDFB4C6-4B6F-7741-9D74-16677791A99D}" type="presParOf" srcId="{50BB8691-D812-6F42-A2F7-3439D3796DF0}" destId="{FD0EA729-C94E-E14C-9C56-226EA7FC3F62}" srcOrd="0" destOrd="0" presId="urn:microsoft.com/office/officeart/2008/layout/AlternatingHexagons"/>
    <dgm:cxn modelId="{BBA8A260-FF50-7846-A1AC-8DD9FAD632AE}" type="presParOf" srcId="{FD0EA729-C94E-E14C-9C56-226EA7FC3F62}" destId="{4A7EDF0E-60FA-154E-BDE4-BEF83C0FE436}" srcOrd="0" destOrd="0" presId="urn:microsoft.com/office/officeart/2008/layout/AlternatingHexagons"/>
    <dgm:cxn modelId="{0FD4B5EA-C534-BA4A-8868-F3E103E04F3B}" type="presParOf" srcId="{FD0EA729-C94E-E14C-9C56-226EA7FC3F62}" destId="{C5413B39-4848-0342-A9C6-820AB3A9D14E}" srcOrd="1" destOrd="0" presId="urn:microsoft.com/office/officeart/2008/layout/AlternatingHexagons"/>
    <dgm:cxn modelId="{38E32343-09C1-DE4B-9AA8-C1B9D1D9BDBA}" type="presParOf" srcId="{FD0EA729-C94E-E14C-9C56-226EA7FC3F62}" destId="{3AF02EEB-A6AA-C343-BE0E-BFB304E08C5D}" srcOrd="2" destOrd="0" presId="urn:microsoft.com/office/officeart/2008/layout/AlternatingHexagons"/>
    <dgm:cxn modelId="{0768B6DE-3DE1-FF49-993F-67C11F1F1980}" type="presParOf" srcId="{FD0EA729-C94E-E14C-9C56-226EA7FC3F62}" destId="{AD70E200-F4FD-D847-9ACC-8DF6B10CF895}" srcOrd="3" destOrd="0" presId="urn:microsoft.com/office/officeart/2008/layout/AlternatingHexagons"/>
    <dgm:cxn modelId="{0A1DA5E6-A508-264B-BD74-80C28168C665}" type="presParOf" srcId="{FD0EA729-C94E-E14C-9C56-226EA7FC3F62}" destId="{BAB4291C-0A0B-F343-A4AB-95DD664FC842}" srcOrd="4" destOrd="0" presId="urn:microsoft.com/office/officeart/2008/layout/AlternatingHexagons"/>
    <dgm:cxn modelId="{26CFBB26-0AE4-7F4B-8FB3-26AD06FBBDFC}" type="presParOf" srcId="{50BB8691-D812-6F42-A2F7-3439D3796DF0}" destId="{A7409FA9-055F-024C-BC00-BED7EBCF4500}" srcOrd="1" destOrd="0" presId="urn:microsoft.com/office/officeart/2008/layout/AlternatingHexagons"/>
    <dgm:cxn modelId="{773B10F8-40A3-1E4B-A8EF-8B0393DC4FB3}" type="presParOf" srcId="{50BB8691-D812-6F42-A2F7-3439D3796DF0}" destId="{19A3DE38-7D1C-B14F-AE1A-2BFA4CD4C3BF}" srcOrd="2" destOrd="0" presId="urn:microsoft.com/office/officeart/2008/layout/AlternatingHexagons"/>
    <dgm:cxn modelId="{7B0991E3-1068-6548-9C1C-02DCD2B9A6E0}" type="presParOf" srcId="{19A3DE38-7D1C-B14F-AE1A-2BFA4CD4C3BF}" destId="{FF7F4FFC-9599-3D47-A26A-B25113422F3B}" srcOrd="0" destOrd="0" presId="urn:microsoft.com/office/officeart/2008/layout/AlternatingHexagons"/>
    <dgm:cxn modelId="{DE73C9BE-31B3-6944-B533-102865E21993}" type="presParOf" srcId="{19A3DE38-7D1C-B14F-AE1A-2BFA4CD4C3BF}" destId="{A4658D69-C77C-9F49-8390-E6B0794AB0EB}" srcOrd="1" destOrd="0" presId="urn:microsoft.com/office/officeart/2008/layout/AlternatingHexagons"/>
    <dgm:cxn modelId="{9AEBF1D0-4190-DC45-A320-956EC1EE1651}" type="presParOf" srcId="{19A3DE38-7D1C-B14F-AE1A-2BFA4CD4C3BF}" destId="{5727B5CE-F189-D645-81F5-F15BA9E7F32D}" srcOrd="2" destOrd="0" presId="urn:microsoft.com/office/officeart/2008/layout/AlternatingHexagons"/>
    <dgm:cxn modelId="{8F5E8026-5EC5-F746-B283-4202EB5AE00F}" type="presParOf" srcId="{19A3DE38-7D1C-B14F-AE1A-2BFA4CD4C3BF}" destId="{9568A27F-8305-384A-B7E8-357AFD6EC1E3}" srcOrd="3" destOrd="0" presId="urn:microsoft.com/office/officeart/2008/layout/AlternatingHexagons"/>
    <dgm:cxn modelId="{293B7A99-927A-F94A-9D87-78D5F226AB9F}" type="presParOf" srcId="{19A3DE38-7D1C-B14F-AE1A-2BFA4CD4C3BF}" destId="{05C511D9-D768-7F4C-ADEA-247362370A96}" srcOrd="4" destOrd="0" presId="urn:microsoft.com/office/officeart/2008/layout/AlternatingHexagons"/>
    <dgm:cxn modelId="{E123BD9B-689F-5243-B0E4-9151085E01D6}" type="presParOf" srcId="{50BB8691-D812-6F42-A2F7-3439D3796DF0}" destId="{807F923B-81F7-794B-9CB1-6D2C5036DD0B}" srcOrd="3" destOrd="0" presId="urn:microsoft.com/office/officeart/2008/layout/AlternatingHexagons"/>
    <dgm:cxn modelId="{F78DF258-8E82-5342-9281-A78BBDA1C8A3}" type="presParOf" srcId="{50BB8691-D812-6F42-A2F7-3439D3796DF0}" destId="{1AFFF03C-9F28-C74B-A6EA-957FE9AF435B}" srcOrd="4" destOrd="0" presId="urn:microsoft.com/office/officeart/2008/layout/AlternatingHexagons"/>
    <dgm:cxn modelId="{8467A180-9D20-6045-925E-7C111CF1A46C}" type="presParOf" srcId="{1AFFF03C-9F28-C74B-A6EA-957FE9AF435B}" destId="{2669CF90-5B4E-9D45-86C7-001DE195AA79}" srcOrd="0" destOrd="0" presId="urn:microsoft.com/office/officeart/2008/layout/AlternatingHexagons"/>
    <dgm:cxn modelId="{B57606FE-1F5C-B84E-AE35-BD3D29CB8325}" type="presParOf" srcId="{1AFFF03C-9F28-C74B-A6EA-957FE9AF435B}" destId="{CC137EF5-6855-A74C-8EA9-8F9A24D2A39F}" srcOrd="1" destOrd="0" presId="urn:microsoft.com/office/officeart/2008/layout/AlternatingHexagons"/>
    <dgm:cxn modelId="{20F775C8-D6BD-2F4C-AFFA-50FC5D2BE769}" type="presParOf" srcId="{1AFFF03C-9F28-C74B-A6EA-957FE9AF435B}" destId="{A20FB254-092F-F047-916B-7F3544CCB32D}" srcOrd="2" destOrd="0" presId="urn:microsoft.com/office/officeart/2008/layout/AlternatingHexagons"/>
    <dgm:cxn modelId="{EB6EEA1F-4D89-424D-8EF3-41C51B8F6643}" type="presParOf" srcId="{1AFFF03C-9F28-C74B-A6EA-957FE9AF435B}" destId="{91F0B20F-9304-B949-8765-6ECCBACCD902}" srcOrd="3" destOrd="0" presId="urn:microsoft.com/office/officeart/2008/layout/AlternatingHexagons"/>
    <dgm:cxn modelId="{FE7DD86B-87B9-6F4E-9991-D248248164B7}" type="presParOf" srcId="{1AFFF03C-9F28-C74B-A6EA-957FE9AF435B}" destId="{6ED43111-93B3-1D4A-8C38-FF92E66BB961}" srcOrd="4" destOrd="0" presId="urn:microsoft.com/office/officeart/2008/layout/AlternatingHexagons"/>
    <dgm:cxn modelId="{40695B38-84D2-B646-9B64-7A6ECA4558F4}" type="presParOf" srcId="{50BB8691-D812-6F42-A2F7-3439D3796DF0}" destId="{393B1ABF-1A38-4341-AFAB-E63591465ADC}" srcOrd="5" destOrd="0" presId="urn:microsoft.com/office/officeart/2008/layout/AlternatingHexagons"/>
    <dgm:cxn modelId="{25585D33-F8AB-C74C-86F3-268A5E6AC4A2}" type="presParOf" srcId="{50BB8691-D812-6F42-A2F7-3439D3796DF0}" destId="{AF23BBCF-0A4B-B240-88CA-118CAC54F422}" srcOrd="6" destOrd="0" presId="urn:microsoft.com/office/officeart/2008/layout/AlternatingHexagons"/>
    <dgm:cxn modelId="{2D338A49-4142-694A-B00B-6A1F1672A5F7}" type="presParOf" srcId="{AF23BBCF-0A4B-B240-88CA-118CAC54F422}" destId="{691A4F9B-EA70-7140-B158-881B6EC79C37}" srcOrd="0" destOrd="0" presId="urn:microsoft.com/office/officeart/2008/layout/AlternatingHexagons"/>
    <dgm:cxn modelId="{E8F14B0C-DA68-E144-AA17-E07AC219CB5E}" type="presParOf" srcId="{AF23BBCF-0A4B-B240-88CA-118CAC54F422}" destId="{1E85C81E-9667-4C4E-B383-11DD14A401BB}" srcOrd="1" destOrd="0" presId="urn:microsoft.com/office/officeart/2008/layout/AlternatingHexagons"/>
    <dgm:cxn modelId="{BC98CACF-BF1A-AE45-A695-0D5E49ADA36F}" type="presParOf" srcId="{AF23BBCF-0A4B-B240-88CA-118CAC54F422}" destId="{46A24467-0784-8046-8826-1A61E07C5EA7}" srcOrd="2" destOrd="0" presId="urn:microsoft.com/office/officeart/2008/layout/AlternatingHexagons"/>
    <dgm:cxn modelId="{3D7E65B2-4D60-4A40-B542-03866F2443A9}" type="presParOf" srcId="{AF23BBCF-0A4B-B240-88CA-118CAC54F422}" destId="{191F0F42-CF8C-3B45-A344-C0F67298E94C}" srcOrd="3" destOrd="0" presId="urn:microsoft.com/office/officeart/2008/layout/AlternatingHexagons"/>
    <dgm:cxn modelId="{02D37CD0-00FD-5D40-B04F-5B2D669FD656}" type="presParOf" srcId="{AF23BBCF-0A4B-B240-88CA-118CAC54F422}" destId="{79946A90-CE8B-F94E-A5B6-2FA058A4D77C}" srcOrd="4" destOrd="0" presId="urn:microsoft.com/office/officeart/2008/layout/AlternatingHexagons"/>
    <dgm:cxn modelId="{7087EC5D-563D-F44D-BA60-B09310EBEB92}" type="presParOf" srcId="{50BB8691-D812-6F42-A2F7-3439D3796DF0}" destId="{0274D71E-8643-E441-98D0-23B2DAF8F068}" srcOrd="7" destOrd="0" presId="urn:microsoft.com/office/officeart/2008/layout/AlternatingHexagons"/>
    <dgm:cxn modelId="{77B25C8F-5761-C54A-944C-FB889C9D30BA}" type="presParOf" srcId="{50BB8691-D812-6F42-A2F7-3439D3796DF0}" destId="{0C53D63F-A08C-E74E-AA97-74D9AB8FBF4D}" srcOrd="8" destOrd="0" presId="urn:microsoft.com/office/officeart/2008/layout/AlternatingHexagons"/>
    <dgm:cxn modelId="{890927D6-D894-774C-8EB6-4DB0BF425923}" type="presParOf" srcId="{0C53D63F-A08C-E74E-AA97-74D9AB8FBF4D}" destId="{7163304B-F002-1F49-A5F3-FC4A8A117440}" srcOrd="0" destOrd="0" presId="urn:microsoft.com/office/officeart/2008/layout/AlternatingHexagons"/>
    <dgm:cxn modelId="{49D3EF58-E5C4-8442-A332-34A9E57F13E6}" type="presParOf" srcId="{0C53D63F-A08C-E74E-AA97-74D9AB8FBF4D}" destId="{261B8EA2-3E39-0A40-B384-95A629997A35}" srcOrd="1" destOrd="0" presId="urn:microsoft.com/office/officeart/2008/layout/AlternatingHexagons"/>
    <dgm:cxn modelId="{01DC080B-023B-3746-AFEA-218F414C6FC3}" type="presParOf" srcId="{0C53D63F-A08C-E74E-AA97-74D9AB8FBF4D}" destId="{663E3734-EC73-6746-8C1D-D99D58F0D2CE}" srcOrd="2" destOrd="0" presId="urn:microsoft.com/office/officeart/2008/layout/AlternatingHexagons"/>
    <dgm:cxn modelId="{ED67279A-5501-054B-9B83-F5CB71FD6860}" type="presParOf" srcId="{0C53D63F-A08C-E74E-AA97-74D9AB8FBF4D}" destId="{23850D7D-3646-7B48-A104-5E34D1358486}" srcOrd="3" destOrd="0" presId="urn:microsoft.com/office/officeart/2008/layout/AlternatingHexagons"/>
    <dgm:cxn modelId="{04B798ED-381A-BB41-B953-C47706BA1A06}" type="presParOf" srcId="{0C53D63F-A08C-E74E-AA97-74D9AB8FBF4D}" destId="{426E89C4-A2E1-B644-8B7E-367039FAEADE}" srcOrd="4" destOrd="0" presId="urn:microsoft.com/office/officeart/2008/layout/AlternatingHexagons"/>
    <dgm:cxn modelId="{F1B53451-D2B3-9347-8A66-308AED2A87F1}" type="presParOf" srcId="{50BB8691-D812-6F42-A2F7-3439D3796DF0}" destId="{73701742-4E9D-7E47-BC67-1C7789DD6796}" srcOrd="9" destOrd="0" presId="urn:microsoft.com/office/officeart/2008/layout/AlternatingHexagons"/>
    <dgm:cxn modelId="{785B1E8F-56F0-C841-ACAF-732FE3C462C4}" type="presParOf" srcId="{50BB8691-D812-6F42-A2F7-3439D3796DF0}" destId="{3EBA23AC-3FB2-3E4D-BE04-B419D88B70A5}" srcOrd="10" destOrd="0" presId="urn:microsoft.com/office/officeart/2008/layout/AlternatingHexagons"/>
    <dgm:cxn modelId="{2D0596D6-6A39-1848-84E8-576792925CD0}" type="presParOf" srcId="{3EBA23AC-3FB2-3E4D-BE04-B419D88B70A5}" destId="{4D2A6473-FC53-B74B-A86C-C42C062EF94B}" srcOrd="0" destOrd="0" presId="urn:microsoft.com/office/officeart/2008/layout/AlternatingHexagons"/>
    <dgm:cxn modelId="{F008D8E5-C000-D247-9571-EC71B6013D31}" type="presParOf" srcId="{3EBA23AC-3FB2-3E4D-BE04-B419D88B70A5}" destId="{7A6671A7-01A0-2F4B-B836-68A6785A26F4}" srcOrd="1" destOrd="0" presId="urn:microsoft.com/office/officeart/2008/layout/AlternatingHexagons"/>
    <dgm:cxn modelId="{DC7ABBC2-0FDE-2E44-BF3D-97DA93B2EEBB}" type="presParOf" srcId="{3EBA23AC-3FB2-3E4D-BE04-B419D88B70A5}" destId="{C704D57D-9216-3945-96B2-F583DB3DA80E}" srcOrd="2" destOrd="0" presId="urn:microsoft.com/office/officeart/2008/layout/AlternatingHexagons"/>
    <dgm:cxn modelId="{0809105E-3626-374A-8770-3C73AE85E04E}" type="presParOf" srcId="{3EBA23AC-3FB2-3E4D-BE04-B419D88B70A5}" destId="{36E8BDB7-EA4C-F14D-9CA4-D2131C8A11B2}" srcOrd="3" destOrd="0" presId="urn:microsoft.com/office/officeart/2008/layout/AlternatingHexagons"/>
    <dgm:cxn modelId="{58E94092-D7C5-014D-AE2E-EA384635FA81}" type="presParOf" srcId="{3EBA23AC-3FB2-3E4D-BE04-B419D88B70A5}" destId="{E7890797-37D3-8340-B105-671627765AB1}" srcOrd="4" destOrd="0" presId="urn:microsoft.com/office/officeart/2008/layout/AlternatingHexagons"/>
    <dgm:cxn modelId="{168F9846-23DC-8645-8123-7225DD527465}" type="presParOf" srcId="{50BB8691-D812-6F42-A2F7-3439D3796DF0}" destId="{93D4B912-6E38-A748-8ABD-D5C7F58EF074}" srcOrd="11" destOrd="0" presId="urn:microsoft.com/office/officeart/2008/layout/AlternatingHexagons"/>
    <dgm:cxn modelId="{ED77BECA-6894-DB41-B49A-594084043334}" type="presParOf" srcId="{50BB8691-D812-6F42-A2F7-3439D3796DF0}" destId="{DF76CD7A-93B9-F04C-B65E-57B7AFE91F42}" srcOrd="12" destOrd="0" presId="urn:microsoft.com/office/officeart/2008/layout/AlternatingHexagons"/>
    <dgm:cxn modelId="{26539464-845C-A743-948D-8B9B1F63617D}" type="presParOf" srcId="{DF76CD7A-93B9-F04C-B65E-57B7AFE91F42}" destId="{CB8914CA-B23F-7949-9FA9-A14E1CCD0C56}" srcOrd="0" destOrd="0" presId="urn:microsoft.com/office/officeart/2008/layout/AlternatingHexagons"/>
    <dgm:cxn modelId="{C721871E-A5B1-0049-B47D-F449BC54AC91}" type="presParOf" srcId="{DF76CD7A-93B9-F04C-B65E-57B7AFE91F42}" destId="{0E67C9A7-252F-744F-B7C8-B88BC0B4B7FE}" srcOrd="1" destOrd="0" presId="urn:microsoft.com/office/officeart/2008/layout/AlternatingHexagons"/>
    <dgm:cxn modelId="{63CCBFA2-0FFE-0F4B-B01C-7865F9606008}" type="presParOf" srcId="{DF76CD7A-93B9-F04C-B65E-57B7AFE91F42}" destId="{43A76761-8A8E-BA4B-B571-667DB51106A8}" srcOrd="2" destOrd="0" presId="urn:microsoft.com/office/officeart/2008/layout/AlternatingHexagons"/>
    <dgm:cxn modelId="{84FEE113-2E9A-F94A-AB8D-800055350029}" type="presParOf" srcId="{DF76CD7A-93B9-F04C-B65E-57B7AFE91F42}" destId="{D6032D39-7799-1841-B8D1-33211EA1DD8F}" srcOrd="3" destOrd="0" presId="urn:microsoft.com/office/officeart/2008/layout/AlternatingHexagons"/>
    <dgm:cxn modelId="{8B029770-5AB8-0B4A-8224-F5DE77C6A013}" type="presParOf" srcId="{DF76CD7A-93B9-F04C-B65E-57B7AFE91F42}" destId="{B6042B2F-6FDE-F843-918A-1EF8682032C7}" srcOrd="4" destOrd="0" presId="urn:microsoft.com/office/officeart/2008/layout/AlternatingHexagons"/>
    <dgm:cxn modelId="{F0583BAF-F2C6-9E4C-9F04-4EA8BB4AB484}" type="presParOf" srcId="{50BB8691-D812-6F42-A2F7-3439D3796DF0}" destId="{1AA3256A-3633-EF46-8E7B-FAE14E352384}" srcOrd="13" destOrd="0" presId="urn:microsoft.com/office/officeart/2008/layout/AlternatingHexagons"/>
    <dgm:cxn modelId="{57AF9D85-6021-374D-8D00-9B8173E18CD4}" type="presParOf" srcId="{50BB8691-D812-6F42-A2F7-3439D3796DF0}" destId="{E6C1AB87-305D-CB44-B916-DEA9E43FBBB9}" srcOrd="14" destOrd="0" presId="urn:microsoft.com/office/officeart/2008/layout/AlternatingHexagons"/>
    <dgm:cxn modelId="{CCE23FB8-F52F-F244-9FD6-0E6AE17B2035}" type="presParOf" srcId="{E6C1AB87-305D-CB44-B916-DEA9E43FBBB9}" destId="{0BAB00BB-2BA4-8B41-B75E-8C973A5BCA1E}" srcOrd="0" destOrd="0" presId="urn:microsoft.com/office/officeart/2008/layout/AlternatingHexagons"/>
    <dgm:cxn modelId="{9D6657AC-0CC4-B14E-BA5B-8BF5022B5641}" type="presParOf" srcId="{E6C1AB87-305D-CB44-B916-DEA9E43FBBB9}" destId="{A0D54F57-C197-C84F-9E0C-3D02073A884B}" srcOrd="1" destOrd="0" presId="urn:microsoft.com/office/officeart/2008/layout/AlternatingHexagons"/>
    <dgm:cxn modelId="{6C4FBDD8-73ED-BA4C-8F60-D7D269ECDE35}" type="presParOf" srcId="{E6C1AB87-305D-CB44-B916-DEA9E43FBBB9}" destId="{85DF16D4-EC29-4B4C-8E67-7720C5EF0A65}" srcOrd="2" destOrd="0" presId="urn:microsoft.com/office/officeart/2008/layout/AlternatingHexagons"/>
    <dgm:cxn modelId="{B1503ACA-F2CC-BC46-BBE5-C7FFD823AB20}" type="presParOf" srcId="{E6C1AB87-305D-CB44-B916-DEA9E43FBBB9}" destId="{7C8E6834-D571-A74C-A686-444DF30B75DD}" srcOrd="3" destOrd="0" presId="urn:microsoft.com/office/officeart/2008/layout/AlternatingHexagons"/>
    <dgm:cxn modelId="{7BCDB3A5-0CD9-B443-8933-0FAE74E35AD5}" type="presParOf" srcId="{E6C1AB87-305D-CB44-B916-DEA9E43FBBB9}" destId="{758E4984-6045-A64F-8077-7D46A1C2BF8D}" srcOrd="4" destOrd="0" presId="urn:microsoft.com/office/officeart/2008/layout/AlternatingHexagons"/>
    <dgm:cxn modelId="{ABA24BAF-5250-6F4E-BDE2-2D63433724C4}" type="presParOf" srcId="{50BB8691-D812-6F42-A2F7-3439D3796DF0}" destId="{F7EDDB35-2524-7640-B97E-E16EF00E2A7C}" srcOrd="15" destOrd="0" presId="urn:microsoft.com/office/officeart/2008/layout/AlternatingHexagons"/>
    <dgm:cxn modelId="{648C2FF1-8E07-B348-843D-E8805A172FBC}" type="presParOf" srcId="{50BB8691-D812-6F42-A2F7-3439D3796DF0}" destId="{D6785E6A-5A8B-AF40-9D29-D051C6CE15E1}" srcOrd="16" destOrd="0" presId="urn:microsoft.com/office/officeart/2008/layout/AlternatingHexagons"/>
    <dgm:cxn modelId="{A49572C5-F233-4F49-81C7-DA8FFA6AC754}" type="presParOf" srcId="{D6785E6A-5A8B-AF40-9D29-D051C6CE15E1}" destId="{8C6CC690-3A5F-C448-913F-495E7F987E02}" srcOrd="0" destOrd="0" presId="urn:microsoft.com/office/officeart/2008/layout/AlternatingHexagons"/>
    <dgm:cxn modelId="{0E61FBE6-7737-5C40-A0E0-9E441B404D12}" type="presParOf" srcId="{D6785E6A-5A8B-AF40-9D29-D051C6CE15E1}" destId="{56C3DD00-FC0B-8E4A-975E-635F9A3B1591}" srcOrd="1" destOrd="0" presId="urn:microsoft.com/office/officeart/2008/layout/AlternatingHexagons"/>
    <dgm:cxn modelId="{06DEB371-B3BC-EC41-9A44-C32D5CC7D49A}" type="presParOf" srcId="{D6785E6A-5A8B-AF40-9D29-D051C6CE15E1}" destId="{8400A157-6B94-DB46-852E-89D5F5B1A399}" srcOrd="2" destOrd="0" presId="urn:microsoft.com/office/officeart/2008/layout/AlternatingHexagons"/>
    <dgm:cxn modelId="{90B97629-AE8A-9740-B791-95E8CD77D5E3}" type="presParOf" srcId="{D6785E6A-5A8B-AF40-9D29-D051C6CE15E1}" destId="{2451230C-615D-384F-AD44-9E24A235A57E}" srcOrd="3" destOrd="0" presId="urn:microsoft.com/office/officeart/2008/layout/AlternatingHexagons"/>
    <dgm:cxn modelId="{CF10A5B0-F83A-3F4A-BBF8-09D08B52FFDD}" type="presParOf" srcId="{D6785E6A-5A8B-AF40-9D29-D051C6CE15E1}" destId="{DD1DD689-D431-0A43-93A9-73A58752C183}"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1208A0F-4919-DA41-B540-7BD62EDE1644}" type="doc">
      <dgm:prSet loTypeId="urn:microsoft.com/office/officeart/2005/8/layout/arrow1" loCatId="" qsTypeId="urn:microsoft.com/office/officeart/2005/8/quickstyle/simple3" qsCatId="simple" csTypeId="urn:microsoft.com/office/officeart/2005/8/colors/colorful3" csCatId="colorful" phldr="1"/>
      <dgm:spPr/>
      <dgm:t>
        <a:bodyPr/>
        <a:lstStyle/>
        <a:p>
          <a:endParaRPr lang="es-ES"/>
        </a:p>
      </dgm:t>
    </dgm:pt>
    <dgm:pt modelId="{DFF2D9EF-AD75-6242-A5FA-0DB271731ED6}">
      <dgm:prSet phldrT="[Texto]"/>
      <dgm:spPr/>
      <dgm:t>
        <a:bodyPr/>
        <a:lstStyle/>
        <a:p>
          <a:r>
            <a:rPr lang="es-ES" dirty="0" smtClean="0">
              <a:solidFill>
                <a:srgbClr val="FFFFFF"/>
              </a:solidFill>
            </a:rPr>
            <a:t>Fracaso</a:t>
          </a:r>
          <a:endParaRPr lang="es-ES" dirty="0">
            <a:solidFill>
              <a:srgbClr val="FFFFFF"/>
            </a:solidFill>
          </a:endParaRPr>
        </a:p>
      </dgm:t>
    </dgm:pt>
    <dgm:pt modelId="{BEB04899-BB3F-4349-9ACB-94851EF960AD}" type="parTrans" cxnId="{4A63BD67-F4AF-8C4B-A90E-3F0D38BF67DF}">
      <dgm:prSet/>
      <dgm:spPr/>
      <dgm:t>
        <a:bodyPr/>
        <a:lstStyle/>
        <a:p>
          <a:endParaRPr lang="es-ES"/>
        </a:p>
      </dgm:t>
    </dgm:pt>
    <dgm:pt modelId="{C63E9101-4C3F-0B47-9255-935B9277FB2A}" type="sibTrans" cxnId="{4A63BD67-F4AF-8C4B-A90E-3F0D38BF67DF}">
      <dgm:prSet/>
      <dgm:spPr/>
      <dgm:t>
        <a:bodyPr/>
        <a:lstStyle/>
        <a:p>
          <a:endParaRPr lang="es-ES"/>
        </a:p>
      </dgm:t>
    </dgm:pt>
    <dgm:pt modelId="{8120E3B3-ED9A-FD44-810D-08EE986895B5}">
      <dgm:prSet phldrT="[Texto]"/>
      <dgm:spPr/>
      <dgm:t>
        <a:bodyPr/>
        <a:lstStyle/>
        <a:p>
          <a:r>
            <a:rPr lang="es-ES" dirty="0" smtClean="0">
              <a:solidFill>
                <a:schemeClr val="bg1"/>
              </a:solidFill>
            </a:rPr>
            <a:t>Éxito</a:t>
          </a:r>
          <a:endParaRPr lang="es-ES" dirty="0">
            <a:solidFill>
              <a:schemeClr val="bg1"/>
            </a:solidFill>
          </a:endParaRPr>
        </a:p>
      </dgm:t>
    </dgm:pt>
    <dgm:pt modelId="{370001AD-B3E4-9C4B-9C0C-EE210DA4BBCE}" type="parTrans" cxnId="{62F804BB-027A-1D47-AA12-00FE643E2CE9}">
      <dgm:prSet/>
      <dgm:spPr/>
      <dgm:t>
        <a:bodyPr/>
        <a:lstStyle/>
        <a:p>
          <a:endParaRPr lang="es-ES"/>
        </a:p>
      </dgm:t>
    </dgm:pt>
    <dgm:pt modelId="{D3539AA9-0C91-504B-9F02-C39DAC5A3009}" type="sibTrans" cxnId="{62F804BB-027A-1D47-AA12-00FE643E2CE9}">
      <dgm:prSet/>
      <dgm:spPr/>
      <dgm:t>
        <a:bodyPr/>
        <a:lstStyle/>
        <a:p>
          <a:endParaRPr lang="es-ES"/>
        </a:p>
      </dgm:t>
    </dgm:pt>
    <dgm:pt modelId="{6A6821DD-956E-1A4B-BA9C-BC4301568E36}" type="pres">
      <dgm:prSet presAssocID="{E1208A0F-4919-DA41-B540-7BD62EDE1644}" presName="cycle" presStyleCnt="0">
        <dgm:presLayoutVars>
          <dgm:dir/>
          <dgm:resizeHandles val="exact"/>
        </dgm:presLayoutVars>
      </dgm:prSet>
      <dgm:spPr/>
      <dgm:t>
        <a:bodyPr/>
        <a:lstStyle/>
        <a:p>
          <a:endParaRPr lang="es-ES"/>
        </a:p>
      </dgm:t>
    </dgm:pt>
    <dgm:pt modelId="{D9DC456D-1B97-3C4A-A131-26084BD4ACE7}" type="pres">
      <dgm:prSet presAssocID="{DFF2D9EF-AD75-6242-A5FA-0DB271731ED6}" presName="arrow" presStyleLbl="node1" presStyleIdx="0" presStyleCnt="2">
        <dgm:presLayoutVars>
          <dgm:bulletEnabled val="1"/>
        </dgm:presLayoutVars>
      </dgm:prSet>
      <dgm:spPr/>
      <dgm:t>
        <a:bodyPr/>
        <a:lstStyle/>
        <a:p>
          <a:endParaRPr lang="es-ES"/>
        </a:p>
      </dgm:t>
    </dgm:pt>
    <dgm:pt modelId="{A318D33D-FA3B-044E-952B-8DB89A676690}" type="pres">
      <dgm:prSet presAssocID="{8120E3B3-ED9A-FD44-810D-08EE986895B5}" presName="arrow" presStyleLbl="node1" presStyleIdx="1" presStyleCnt="2">
        <dgm:presLayoutVars>
          <dgm:bulletEnabled val="1"/>
        </dgm:presLayoutVars>
      </dgm:prSet>
      <dgm:spPr/>
      <dgm:t>
        <a:bodyPr/>
        <a:lstStyle/>
        <a:p>
          <a:endParaRPr lang="es-ES"/>
        </a:p>
      </dgm:t>
    </dgm:pt>
  </dgm:ptLst>
  <dgm:cxnLst>
    <dgm:cxn modelId="{03F0E48A-11D2-0E4A-94F4-131502F9DB69}" type="presOf" srcId="{E1208A0F-4919-DA41-B540-7BD62EDE1644}" destId="{6A6821DD-956E-1A4B-BA9C-BC4301568E36}" srcOrd="0" destOrd="0" presId="urn:microsoft.com/office/officeart/2005/8/layout/arrow1"/>
    <dgm:cxn modelId="{125D4376-C7A3-2F4F-8CD8-D0DCE26ADDD0}" type="presOf" srcId="{8120E3B3-ED9A-FD44-810D-08EE986895B5}" destId="{A318D33D-FA3B-044E-952B-8DB89A676690}" srcOrd="0" destOrd="0" presId="urn:microsoft.com/office/officeart/2005/8/layout/arrow1"/>
    <dgm:cxn modelId="{4A63BD67-F4AF-8C4B-A90E-3F0D38BF67DF}" srcId="{E1208A0F-4919-DA41-B540-7BD62EDE1644}" destId="{DFF2D9EF-AD75-6242-A5FA-0DB271731ED6}" srcOrd="0" destOrd="0" parTransId="{BEB04899-BB3F-4349-9ACB-94851EF960AD}" sibTransId="{C63E9101-4C3F-0B47-9255-935B9277FB2A}"/>
    <dgm:cxn modelId="{026A6F5F-BD38-4040-A0E8-15FF896C8182}" type="presOf" srcId="{DFF2D9EF-AD75-6242-A5FA-0DB271731ED6}" destId="{D9DC456D-1B97-3C4A-A131-26084BD4ACE7}" srcOrd="0" destOrd="0" presId="urn:microsoft.com/office/officeart/2005/8/layout/arrow1"/>
    <dgm:cxn modelId="{62F804BB-027A-1D47-AA12-00FE643E2CE9}" srcId="{E1208A0F-4919-DA41-B540-7BD62EDE1644}" destId="{8120E3B3-ED9A-FD44-810D-08EE986895B5}" srcOrd="1" destOrd="0" parTransId="{370001AD-B3E4-9C4B-9C0C-EE210DA4BBCE}" sibTransId="{D3539AA9-0C91-504B-9F02-C39DAC5A3009}"/>
    <dgm:cxn modelId="{281F2B4C-A4BC-EB44-91CD-5ECC9CEFD380}" type="presParOf" srcId="{6A6821DD-956E-1A4B-BA9C-BC4301568E36}" destId="{D9DC456D-1B97-3C4A-A131-26084BD4ACE7}" srcOrd="0" destOrd="0" presId="urn:microsoft.com/office/officeart/2005/8/layout/arrow1"/>
    <dgm:cxn modelId="{9C95A4D5-BDB3-E243-8E25-2C73C286B85E}" type="presParOf" srcId="{6A6821DD-956E-1A4B-BA9C-BC4301568E36}" destId="{A318D33D-FA3B-044E-952B-8DB89A676690}"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9D7FA02-8632-8A43-8C81-E9E7317E2953}" type="doc">
      <dgm:prSet loTypeId="urn:microsoft.com/office/officeart/2008/layout/AlternatingHexagons" loCatId="" qsTypeId="urn:microsoft.com/office/officeart/2005/8/quickstyle/simple4" qsCatId="simple" csTypeId="urn:microsoft.com/office/officeart/2005/8/colors/colorful3" csCatId="colorful" phldr="1"/>
      <dgm:spPr/>
      <dgm:t>
        <a:bodyPr/>
        <a:lstStyle/>
        <a:p>
          <a:endParaRPr lang="es-ES"/>
        </a:p>
      </dgm:t>
    </dgm:pt>
    <dgm:pt modelId="{A866A94C-2386-834E-A93C-FC12BBB025F3}">
      <dgm:prSet phldrT="[Texto]" phldr="1"/>
      <dgm:spPr/>
      <dgm:t>
        <a:bodyPr/>
        <a:lstStyle/>
        <a:p>
          <a:endParaRPr lang="es-ES"/>
        </a:p>
      </dgm:t>
    </dgm:pt>
    <dgm:pt modelId="{6E90D2DA-1369-BE40-9A67-8CE9BB624D89}" type="parTrans" cxnId="{A84252A4-C4EA-EA4A-81C3-301F5D03296D}">
      <dgm:prSet/>
      <dgm:spPr/>
      <dgm:t>
        <a:bodyPr/>
        <a:lstStyle/>
        <a:p>
          <a:endParaRPr lang="es-ES"/>
        </a:p>
      </dgm:t>
    </dgm:pt>
    <dgm:pt modelId="{9170E6CA-4484-D342-9129-79EFD5A87840}" type="sibTrans" cxnId="{A84252A4-C4EA-EA4A-81C3-301F5D03296D}">
      <dgm:prSet/>
      <dgm:spPr/>
      <dgm:t>
        <a:bodyPr/>
        <a:lstStyle/>
        <a:p>
          <a:endParaRPr lang="es-ES"/>
        </a:p>
      </dgm:t>
    </dgm:pt>
    <dgm:pt modelId="{BD1B9F18-DAC6-734E-8589-1849E77C78BD}">
      <dgm:prSet phldrT="[Texto]" phldr="1"/>
      <dgm:spPr/>
      <dgm:t>
        <a:bodyPr/>
        <a:lstStyle/>
        <a:p>
          <a:endParaRPr lang="es-ES"/>
        </a:p>
      </dgm:t>
    </dgm:pt>
    <dgm:pt modelId="{02AA0F34-3EC9-1F4F-82DD-CEE8DD5102D0}" type="parTrans" cxnId="{FEC9ABC0-2119-FF4C-9988-AB16F3D947D7}">
      <dgm:prSet/>
      <dgm:spPr/>
      <dgm:t>
        <a:bodyPr/>
        <a:lstStyle/>
        <a:p>
          <a:endParaRPr lang="es-ES"/>
        </a:p>
      </dgm:t>
    </dgm:pt>
    <dgm:pt modelId="{80CC6665-1F57-E94E-A5C8-344300FBAA24}" type="sibTrans" cxnId="{FEC9ABC0-2119-FF4C-9988-AB16F3D947D7}">
      <dgm:prSet/>
      <dgm:spPr/>
      <dgm:t>
        <a:bodyPr/>
        <a:lstStyle/>
        <a:p>
          <a:endParaRPr lang="es-ES"/>
        </a:p>
      </dgm:t>
    </dgm:pt>
    <dgm:pt modelId="{61A5CBB6-2C12-594F-ADAA-C064C969DA84}">
      <dgm:prSet phldrT="[Texto]" phldr="1"/>
      <dgm:spPr/>
      <dgm:t>
        <a:bodyPr/>
        <a:lstStyle/>
        <a:p>
          <a:endParaRPr lang="es-ES" dirty="0"/>
        </a:p>
      </dgm:t>
    </dgm:pt>
    <dgm:pt modelId="{A3E92687-71B3-384A-A267-C8F236934F4F}" type="parTrans" cxnId="{1AC541AB-AE76-4946-84E1-D65BA8B6861F}">
      <dgm:prSet/>
      <dgm:spPr/>
      <dgm:t>
        <a:bodyPr/>
        <a:lstStyle/>
        <a:p>
          <a:endParaRPr lang="es-ES"/>
        </a:p>
      </dgm:t>
    </dgm:pt>
    <dgm:pt modelId="{B0850A05-FF55-2444-B03B-337E14C93C3B}" type="sibTrans" cxnId="{1AC541AB-AE76-4946-84E1-D65BA8B6861F}">
      <dgm:prSet/>
      <dgm:spPr/>
      <dgm:t>
        <a:bodyPr/>
        <a:lstStyle/>
        <a:p>
          <a:endParaRPr lang="es-ES"/>
        </a:p>
      </dgm:t>
    </dgm:pt>
    <dgm:pt modelId="{070198F6-DB66-1C49-B81C-7C383F8C37B9}">
      <dgm:prSet phldrT="[Texto]"/>
      <dgm:spPr/>
      <dgm:t>
        <a:bodyPr/>
        <a:lstStyle/>
        <a:p>
          <a:endParaRPr lang="es-ES" dirty="0"/>
        </a:p>
      </dgm:t>
    </dgm:pt>
    <dgm:pt modelId="{B7BA13E7-E24B-B243-AE14-C7C4E3E977DC}" type="parTrans" cxnId="{15862CB8-0ECE-8A44-9EFD-4A4D62256678}">
      <dgm:prSet/>
      <dgm:spPr/>
      <dgm:t>
        <a:bodyPr/>
        <a:lstStyle/>
        <a:p>
          <a:endParaRPr lang="es-ES"/>
        </a:p>
      </dgm:t>
    </dgm:pt>
    <dgm:pt modelId="{6DB3EED4-D0A4-024B-82C2-587DC278D0E4}" type="sibTrans" cxnId="{15862CB8-0ECE-8A44-9EFD-4A4D62256678}">
      <dgm:prSet/>
      <dgm:spPr/>
      <dgm:t>
        <a:bodyPr/>
        <a:lstStyle/>
        <a:p>
          <a:endParaRPr lang="es-ES"/>
        </a:p>
      </dgm:t>
    </dgm:pt>
    <dgm:pt modelId="{B189F37B-810A-4642-96F2-59EF5B1BE3AC}">
      <dgm:prSet phldrT="[Texto]"/>
      <dgm:spPr/>
      <dgm:t>
        <a:bodyPr/>
        <a:lstStyle/>
        <a:p>
          <a:endParaRPr lang="es-ES" dirty="0"/>
        </a:p>
      </dgm:t>
    </dgm:pt>
    <dgm:pt modelId="{C462C1D1-8C42-0140-95E7-B32D7C79C0EB}" type="parTrans" cxnId="{3E527F63-EFA9-D74D-96A9-0D57F0331020}">
      <dgm:prSet/>
      <dgm:spPr/>
      <dgm:t>
        <a:bodyPr/>
        <a:lstStyle/>
        <a:p>
          <a:endParaRPr lang="es-ES"/>
        </a:p>
      </dgm:t>
    </dgm:pt>
    <dgm:pt modelId="{024A788A-C4BB-5A4F-B9D6-D25F08F0F415}" type="sibTrans" cxnId="{3E527F63-EFA9-D74D-96A9-0D57F0331020}">
      <dgm:prSet/>
      <dgm:spPr/>
      <dgm:t>
        <a:bodyPr/>
        <a:lstStyle/>
        <a:p>
          <a:endParaRPr lang="es-ES"/>
        </a:p>
      </dgm:t>
    </dgm:pt>
    <dgm:pt modelId="{D7E18DD4-142E-CB46-B53E-6A40B08213C7}">
      <dgm:prSet phldrT="[Texto]"/>
      <dgm:spPr/>
      <dgm:t>
        <a:bodyPr/>
        <a:lstStyle/>
        <a:p>
          <a:endParaRPr lang="es-ES"/>
        </a:p>
      </dgm:t>
    </dgm:pt>
    <dgm:pt modelId="{A7C4D516-FFE6-D842-9C05-488EB2BDDADC}" type="parTrans" cxnId="{1DBEE17D-F851-E042-B669-4FD8765BB3F5}">
      <dgm:prSet/>
      <dgm:spPr/>
      <dgm:t>
        <a:bodyPr/>
        <a:lstStyle/>
        <a:p>
          <a:endParaRPr lang="es-ES"/>
        </a:p>
      </dgm:t>
    </dgm:pt>
    <dgm:pt modelId="{E45C5F08-0F36-E645-A7B6-090ABE3454A4}" type="sibTrans" cxnId="{1DBEE17D-F851-E042-B669-4FD8765BB3F5}">
      <dgm:prSet/>
      <dgm:spPr/>
      <dgm:t>
        <a:bodyPr/>
        <a:lstStyle/>
        <a:p>
          <a:endParaRPr lang="es-ES"/>
        </a:p>
      </dgm:t>
    </dgm:pt>
    <dgm:pt modelId="{C8F25E17-8556-4449-9BAC-B0498A805299}">
      <dgm:prSet phldrT="[Texto]"/>
      <dgm:spPr/>
      <dgm:t>
        <a:bodyPr/>
        <a:lstStyle/>
        <a:p>
          <a:endParaRPr lang="es-ES" dirty="0"/>
        </a:p>
      </dgm:t>
    </dgm:pt>
    <dgm:pt modelId="{0FD4B8FA-9D68-C143-BC2C-6ACC93AA56BB}" type="parTrans" cxnId="{BDDF6404-3CDB-BC49-8821-51B668EDFA9A}">
      <dgm:prSet/>
      <dgm:spPr/>
      <dgm:t>
        <a:bodyPr/>
        <a:lstStyle/>
        <a:p>
          <a:endParaRPr lang="es-ES"/>
        </a:p>
      </dgm:t>
    </dgm:pt>
    <dgm:pt modelId="{1240B3BB-DBDB-C547-8022-C9D81416A62B}" type="sibTrans" cxnId="{BDDF6404-3CDB-BC49-8821-51B668EDFA9A}">
      <dgm:prSet/>
      <dgm:spPr/>
      <dgm:t>
        <a:bodyPr/>
        <a:lstStyle/>
        <a:p>
          <a:endParaRPr lang="es-ES"/>
        </a:p>
      </dgm:t>
    </dgm:pt>
    <dgm:pt modelId="{503A0A09-30CC-F742-A095-3ECE6E55CD02}">
      <dgm:prSet phldrT="[Texto]"/>
      <dgm:spPr/>
      <dgm:t>
        <a:bodyPr/>
        <a:lstStyle/>
        <a:p>
          <a:endParaRPr lang="es-ES"/>
        </a:p>
      </dgm:t>
    </dgm:pt>
    <dgm:pt modelId="{53B2D055-1E54-D548-92B3-E66D152991D3}" type="parTrans" cxnId="{24337539-6F2B-1D48-B42C-2D85C4BE2A21}">
      <dgm:prSet/>
      <dgm:spPr/>
      <dgm:t>
        <a:bodyPr/>
        <a:lstStyle/>
        <a:p>
          <a:endParaRPr lang="es-ES"/>
        </a:p>
      </dgm:t>
    </dgm:pt>
    <dgm:pt modelId="{B0B53D67-5C8C-004D-9B46-701A05EFBED1}" type="sibTrans" cxnId="{24337539-6F2B-1D48-B42C-2D85C4BE2A21}">
      <dgm:prSet/>
      <dgm:spPr/>
      <dgm:t>
        <a:bodyPr/>
        <a:lstStyle/>
        <a:p>
          <a:endParaRPr lang="es-ES"/>
        </a:p>
      </dgm:t>
    </dgm:pt>
    <dgm:pt modelId="{BB10C753-0DDB-BD43-ABEB-EFB91F3500B8}">
      <dgm:prSet phldrT="[Texto]"/>
      <dgm:spPr/>
      <dgm:t>
        <a:bodyPr/>
        <a:lstStyle/>
        <a:p>
          <a:endParaRPr lang="es-ES"/>
        </a:p>
      </dgm:t>
    </dgm:pt>
    <dgm:pt modelId="{ECD8DFE5-CD19-224E-8934-763C3B03C3DB}" type="parTrans" cxnId="{49A11D05-B1A5-9443-8FFA-37D6C2CF5AA3}">
      <dgm:prSet/>
      <dgm:spPr/>
      <dgm:t>
        <a:bodyPr/>
        <a:lstStyle/>
        <a:p>
          <a:endParaRPr lang="es-ES"/>
        </a:p>
      </dgm:t>
    </dgm:pt>
    <dgm:pt modelId="{9E1DDEA3-BF45-E04B-BB6E-5726A3797E88}" type="sibTrans" cxnId="{49A11D05-B1A5-9443-8FFA-37D6C2CF5AA3}">
      <dgm:prSet/>
      <dgm:spPr/>
      <dgm:t>
        <a:bodyPr/>
        <a:lstStyle/>
        <a:p>
          <a:endParaRPr lang="es-ES"/>
        </a:p>
      </dgm:t>
    </dgm:pt>
    <dgm:pt modelId="{50BB8691-D812-6F42-A2F7-3439D3796DF0}" type="pres">
      <dgm:prSet presAssocID="{09D7FA02-8632-8A43-8C81-E9E7317E2953}" presName="Name0" presStyleCnt="0">
        <dgm:presLayoutVars>
          <dgm:chMax/>
          <dgm:chPref/>
          <dgm:dir/>
          <dgm:animLvl val="lvl"/>
        </dgm:presLayoutVars>
      </dgm:prSet>
      <dgm:spPr/>
      <dgm:t>
        <a:bodyPr/>
        <a:lstStyle/>
        <a:p>
          <a:endParaRPr lang="es-ES"/>
        </a:p>
      </dgm:t>
    </dgm:pt>
    <dgm:pt modelId="{FD0EA729-C94E-E14C-9C56-226EA7FC3F62}" type="pres">
      <dgm:prSet presAssocID="{A866A94C-2386-834E-A93C-FC12BBB025F3}" presName="composite" presStyleCnt="0"/>
      <dgm:spPr/>
    </dgm:pt>
    <dgm:pt modelId="{4A7EDF0E-60FA-154E-BDE4-BEF83C0FE436}" type="pres">
      <dgm:prSet presAssocID="{A866A94C-2386-834E-A93C-FC12BBB025F3}" presName="Parent1" presStyleLbl="node1" presStyleIdx="0" presStyleCnt="18">
        <dgm:presLayoutVars>
          <dgm:chMax val="1"/>
          <dgm:chPref val="1"/>
          <dgm:bulletEnabled val="1"/>
        </dgm:presLayoutVars>
      </dgm:prSet>
      <dgm:spPr/>
      <dgm:t>
        <a:bodyPr/>
        <a:lstStyle/>
        <a:p>
          <a:endParaRPr lang="es-ES"/>
        </a:p>
      </dgm:t>
    </dgm:pt>
    <dgm:pt modelId="{C5413B39-4848-0342-A9C6-820AB3A9D14E}" type="pres">
      <dgm:prSet presAssocID="{A866A94C-2386-834E-A93C-FC12BBB025F3}" presName="Childtext1" presStyleLbl="revTx" presStyleIdx="0" presStyleCnt="9">
        <dgm:presLayoutVars>
          <dgm:chMax val="0"/>
          <dgm:chPref val="0"/>
          <dgm:bulletEnabled val="1"/>
        </dgm:presLayoutVars>
      </dgm:prSet>
      <dgm:spPr/>
    </dgm:pt>
    <dgm:pt modelId="{3AF02EEB-A6AA-C343-BE0E-BFB304E08C5D}" type="pres">
      <dgm:prSet presAssocID="{A866A94C-2386-834E-A93C-FC12BBB025F3}" presName="BalanceSpacing" presStyleCnt="0"/>
      <dgm:spPr/>
    </dgm:pt>
    <dgm:pt modelId="{AD70E200-F4FD-D847-9ACC-8DF6B10CF895}" type="pres">
      <dgm:prSet presAssocID="{A866A94C-2386-834E-A93C-FC12BBB025F3}" presName="BalanceSpacing1" presStyleCnt="0"/>
      <dgm:spPr/>
    </dgm:pt>
    <dgm:pt modelId="{BAB4291C-0A0B-F343-A4AB-95DD664FC842}" type="pres">
      <dgm:prSet presAssocID="{9170E6CA-4484-D342-9129-79EFD5A87840}" presName="Accent1Text" presStyleLbl="node1" presStyleIdx="1" presStyleCnt="18"/>
      <dgm:spPr/>
      <dgm:t>
        <a:bodyPr/>
        <a:lstStyle/>
        <a:p>
          <a:endParaRPr lang="es-ES"/>
        </a:p>
      </dgm:t>
    </dgm:pt>
    <dgm:pt modelId="{A7409FA9-055F-024C-BC00-BED7EBCF4500}" type="pres">
      <dgm:prSet presAssocID="{9170E6CA-4484-D342-9129-79EFD5A87840}" presName="spaceBetweenRectangles" presStyleCnt="0"/>
      <dgm:spPr/>
    </dgm:pt>
    <dgm:pt modelId="{19A3DE38-7D1C-B14F-AE1A-2BFA4CD4C3BF}" type="pres">
      <dgm:prSet presAssocID="{BD1B9F18-DAC6-734E-8589-1849E77C78BD}" presName="composite" presStyleCnt="0"/>
      <dgm:spPr/>
    </dgm:pt>
    <dgm:pt modelId="{FF7F4FFC-9599-3D47-A26A-B25113422F3B}" type="pres">
      <dgm:prSet presAssocID="{BD1B9F18-DAC6-734E-8589-1849E77C78BD}" presName="Parent1" presStyleLbl="node1" presStyleIdx="2" presStyleCnt="18">
        <dgm:presLayoutVars>
          <dgm:chMax val="1"/>
          <dgm:chPref val="1"/>
          <dgm:bulletEnabled val="1"/>
        </dgm:presLayoutVars>
      </dgm:prSet>
      <dgm:spPr/>
      <dgm:t>
        <a:bodyPr/>
        <a:lstStyle/>
        <a:p>
          <a:endParaRPr lang="es-ES"/>
        </a:p>
      </dgm:t>
    </dgm:pt>
    <dgm:pt modelId="{A4658D69-C77C-9F49-8390-E6B0794AB0EB}" type="pres">
      <dgm:prSet presAssocID="{BD1B9F18-DAC6-734E-8589-1849E77C78BD}" presName="Childtext1" presStyleLbl="revTx" presStyleIdx="1" presStyleCnt="9">
        <dgm:presLayoutVars>
          <dgm:chMax val="0"/>
          <dgm:chPref val="0"/>
          <dgm:bulletEnabled val="1"/>
        </dgm:presLayoutVars>
      </dgm:prSet>
      <dgm:spPr/>
    </dgm:pt>
    <dgm:pt modelId="{5727B5CE-F189-D645-81F5-F15BA9E7F32D}" type="pres">
      <dgm:prSet presAssocID="{BD1B9F18-DAC6-734E-8589-1849E77C78BD}" presName="BalanceSpacing" presStyleCnt="0"/>
      <dgm:spPr/>
    </dgm:pt>
    <dgm:pt modelId="{9568A27F-8305-384A-B7E8-357AFD6EC1E3}" type="pres">
      <dgm:prSet presAssocID="{BD1B9F18-DAC6-734E-8589-1849E77C78BD}" presName="BalanceSpacing1" presStyleCnt="0"/>
      <dgm:spPr/>
    </dgm:pt>
    <dgm:pt modelId="{05C511D9-D768-7F4C-ADEA-247362370A96}" type="pres">
      <dgm:prSet presAssocID="{80CC6665-1F57-E94E-A5C8-344300FBAA24}" presName="Accent1Text" presStyleLbl="node1" presStyleIdx="3" presStyleCnt="18"/>
      <dgm:spPr/>
      <dgm:t>
        <a:bodyPr/>
        <a:lstStyle/>
        <a:p>
          <a:endParaRPr lang="es-ES"/>
        </a:p>
      </dgm:t>
    </dgm:pt>
    <dgm:pt modelId="{807F923B-81F7-794B-9CB1-6D2C5036DD0B}" type="pres">
      <dgm:prSet presAssocID="{80CC6665-1F57-E94E-A5C8-344300FBAA24}" presName="spaceBetweenRectangles" presStyleCnt="0"/>
      <dgm:spPr/>
    </dgm:pt>
    <dgm:pt modelId="{1AFFF03C-9F28-C74B-A6EA-957FE9AF435B}" type="pres">
      <dgm:prSet presAssocID="{61A5CBB6-2C12-594F-ADAA-C064C969DA84}" presName="composite" presStyleCnt="0"/>
      <dgm:spPr/>
    </dgm:pt>
    <dgm:pt modelId="{2669CF90-5B4E-9D45-86C7-001DE195AA79}" type="pres">
      <dgm:prSet presAssocID="{61A5CBB6-2C12-594F-ADAA-C064C969DA84}" presName="Parent1" presStyleLbl="node1" presStyleIdx="4" presStyleCnt="18">
        <dgm:presLayoutVars>
          <dgm:chMax val="1"/>
          <dgm:chPref val="1"/>
          <dgm:bulletEnabled val="1"/>
        </dgm:presLayoutVars>
      </dgm:prSet>
      <dgm:spPr/>
      <dgm:t>
        <a:bodyPr/>
        <a:lstStyle/>
        <a:p>
          <a:endParaRPr lang="es-ES"/>
        </a:p>
      </dgm:t>
    </dgm:pt>
    <dgm:pt modelId="{CC137EF5-6855-A74C-8EA9-8F9A24D2A39F}" type="pres">
      <dgm:prSet presAssocID="{61A5CBB6-2C12-594F-ADAA-C064C969DA84}" presName="Childtext1" presStyleLbl="revTx" presStyleIdx="2" presStyleCnt="9">
        <dgm:presLayoutVars>
          <dgm:chMax val="0"/>
          <dgm:chPref val="0"/>
          <dgm:bulletEnabled val="1"/>
        </dgm:presLayoutVars>
      </dgm:prSet>
      <dgm:spPr/>
    </dgm:pt>
    <dgm:pt modelId="{A20FB254-092F-F047-916B-7F3544CCB32D}" type="pres">
      <dgm:prSet presAssocID="{61A5CBB6-2C12-594F-ADAA-C064C969DA84}" presName="BalanceSpacing" presStyleCnt="0"/>
      <dgm:spPr/>
    </dgm:pt>
    <dgm:pt modelId="{91F0B20F-9304-B949-8765-6ECCBACCD902}" type="pres">
      <dgm:prSet presAssocID="{61A5CBB6-2C12-594F-ADAA-C064C969DA84}" presName="BalanceSpacing1" presStyleCnt="0"/>
      <dgm:spPr/>
    </dgm:pt>
    <dgm:pt modelId="{6ED43111-93B3-1D4A-8C38-FF92E66BB961}" type="pres">
      <dgm:prSet presAssocID="{B0850A05-FF55-2444-B03B-337E14C93C3B}" presName="Accent1Text" presStyleLbl="node1" presStyleIdx="5" presStyleCnt="18"/>
      <dgm:spPr/>
      <dgm:t>
        <a:bodyPr/>
        <a:lstStyle/>
        <a:p>
          <a:endParaRPr lang="es-ES"/>
        </a:p>
      </dgm:t>
    </dgm:pt>
    <dgm:pt modelId="{393B1ABF-1A38-4341-AFAB-E63591465ADC}" type="pres">
      <dgm:prSet presAssocID="{B0850A05-FF55-2444-B03B-337E14C93C3B}" presName="spaceBetweenRectangles" presStyleCnt="0"/>
      <dgm:spPr/>
    </dgm:pt>
    <dgm:pt modelId="{AF23BBCF-0A4B-B240-88CA-118CAC54F422}" type="pres">
      <dgm:prSet presAssocID="{D7E18DD4-142E-CB46-B53E-6A40B08213C7}" presName="composite" presStyleCnt="0"/>
      <dgm:spPr/>
    </dgm:pt>
    <dgm:pt modelId="{691A4F9B-EA70-7140-B158-881B6EC79C37}" type="pres">
      <dgm:prSet presAssocID="{D7E18DD4-142E-CB46-B53E-6A40B08213C7}" presName="Parent1" presStyleLbl="node1" presStyleIdx="6" presStyleCnt="18">
        <dgm:presLayoutVars>
          <dgm:chMax val="1"/>
          <dgm:chPref val="1"/>
          <dgm:bulletEnabled val="1"/>
        </dgm:presLayoutVars>
      </dgm:prSet>
      <dgm:spPr/>
      <dgm:t>
        <a:bodyPr/>
        <a:lstStyle/>
        <a:p>
          <a:endParaRPr lang="es-ES"/>
        </a:p>
      </dgm:t>
    </dgm:pt>
    <dgm:pt modelId="{1E85C81E-9667-4C4E-B383-11DD14A401BB}" type="pres">
      <dgm:prSet presAssocID="{D7E18DD4-142E-CB46-B53E-6A40B08213C7}" presName="Childtext1" presStyleLbl="revTx" presStyleIdx="3" presStyleCnt="9">
        <dgm:presLayoutVars>
          <dgm:chMax val="0"/>
          <dgm:chPref val="0"/>
          <dgm:bulletEnabled val="1"/>
        </dgm:presLayoutVars>
      </dgm:prSet>
      <dgm:spPr/>
    </dgm:pt>
    <dgm:pt modelId="{46A24467-0784-8046-8826-1A61E07C5EA7}" type="pres">
      <dgm:prSet presAssocID="{D7E18DD4-142E-CB46-B53E-6A40B08213C7}" presName="BalanceSpacing" presStyleCnt="0"/>
      <dgm:spPr/>
    </dgm:pt>
    <dgm:pt modelId="{191F0F42-CF8C-3B45-A344-C0F67298E94C}" type="pres">
      <dgm:prSet presAssocID="{D7E18DD4-142E-CB46-B53E-6A40B08213C7}" presName="BalanceSpacing1" presStyleCnt="0"/>
      <dgm:spPr/>
    </dgm:pt>
    <dgm:pt modelId="{79946A90-CE8B-F94E-A5B6-2FA058A4D77C}" type="pres">
      <dgm:prSet presAssocID="{E45C5F08-0F36-E645-A7B6-090ABE3454A4}" presName="Accent1Text" presStyleLbl="node1" presStyleIdx="7" presStyleCnt="18"/>
      <dgm:spPr/>
      <dgm:t>
        <a:bodyPr/>
        <a:lstStyle/>
        <a:p>
          <a:endParaRPr lang="es-ES"/>
        </a:p>
      </dgm:t>
    </dgm:pt>
    <dgm:pt modelId="{0274D71E-8643-E441-98D0-23B2DAF8F068}" type="pres">
      <dgm:prSet presAssocID="{E45C5F08-0F36-E645-A7B6-090ABE3454A4}" presName="spaceBetweenRectangles" presStyleCnt="0"/>
      <dgm:spPr/>
    </dgm:pt>
    <dgm:pt modelId="{0C53D63F-A08C-E74E-AA97-74D9AB8FBF4D}" type="pres">
      <dgm:prSet presAssocID="{C8F25E17-8556-4449-9BAC-B0498A805299}" presName="composite" presStyleCnt="0"/>
      <dgm:spPr/>
    </dgm:pt>
    <dgm:pt modelId="{7163304B-F002-1F49-A5F3-FC4A8A117440}" type="pres">
      <dgm:prSet presAssocID="{C8F25E17-8556-4449-9BAC-B0498A805299}" presName="Parent1" presStyleLbl="node1" presStyleIdx="8" presStyleCnt="18">
        <dgm:presLayoutVars>
          <dgm:chMax val="1"/>
          <dgm:chPref val="1"/>
          <dgm:bulletEnabled val="1"/>
        </dgm:presLayoutVars>
      </dgm:prSet>
      <dgm:spPr/>
      <dgm:t>
        <a:bodyPr/>
        <a:lstStyle/>
        <a:p>
          <a:endParaRPr lang="es-ES"/>
        </a:p>
      </dgm:t>
    </dgm:pt>
    <dgm:pt modelId="{261B8EA2-3E39-0A40-B384-95A629997A35}" type="pres">
      <dgm:prSet presAssocID="{C8F25E17-8556-4449-9BAC-B0498A805299}" presName="Childtext1" presStyleLbl="revTx" presStyleIdx="4" presStyleCnt="9">
        <dgm:presLayoutVars>
          <dgm:chMax val="0"/>
          <dgm:chPref val="0"/>
          <dgm:bulletEnabled val="1"/>
        </dgm:presLayoutVars>
      </dgm:prSet>
      <dgm:spPr/>
    </dgm:pt>
    <dgm:pt modelId="{663E3734-EC73-6746-8C1D-D99D58F0D2CE}" type="pres">
      <dgm:prSet presAssocID="{C8F25E17-8556-4449-9BAC-B0498A805299}" presName="BalanceSpacing" presStyleCnt="0"/>
      <dgm:spPr/>
    </dgm:pt>
    <dgm:pt modelId="{23850D7D-3646-7B48-A104-5E34D1358486}" type="pres">
      <dgm:prSet presAssocID="{C8F25E17-8556-4449-9BAC-B0498A805299}" presName="BalanceSpacing1" presStyleCnt="0"/>
      <dgm:spPr/>
    </dgm:pt>
    <dgm:pt modelId="{426E89C4-A2E1-B644-8B7E-367039FAEADE}" type="pres">
      <dgm:prSet presAssocID="{1240B3BB-DBDB-C547-8022-C9D81416A62B}" presName="Accent1Text" presStyleLbl="node1" presStyleIdx="9" presStyleCnt="18" custLinFactX="100000" custLinFactY="-68323" custLinFactNeighborX="117184" custLinFactNeighborY="-100000"/>
      <dgm:spPr/>
      <dgm:t>
        <a:bodyPr/>
        <a:lstStyle/>
        <a:p>
          <a:endParaRPr lang="es-ES"/>
        </a:p>
      </dgm:t>
    </dgm:pt>
    <dgm:pt modelId="{73701742-4E9D-7E47-BC67-1C7789DD6796}" type="pres">
      <dgm:prSet presAssocID="{1240B3BB-DBDB-C547-8022-C9D81416A62B}" presName="spaceBetweenRectangles" presStyleCnt="0"/>
      <dgm:spPr/>
    </dgm:pt>
    <dgm:pt modelId="{3EBA23AC-3FB2-3E4D-BE04-B419D88B70A5}" type="pres">
      <dgm:prSet presAssocID="{503A0A09-30CC-F742-A095-3ECE6E55CD02}" presName="composite" presStyleCnt="0"/>
      <dgm:spPr/>
    </dgm:pt>
    <dgm:pt modelId="{4D2A6473-FC53-B74B-A86C-C42C062EF94B}" type="pres">
      <dgm:prSet presAssocID="{503A0A09-30CC-F742-A095-3ECE6E55CD02}" presName="Parent1" presStyleLbl="node1" presStyleIdx="10" presStyleCnt="18" custLinFactNeighborX="-57258" custLinFactNeighborY="-77291">
        <dgm:presLayoutVars>
          <dgm:chMax val="1"/>
          <dgm:chPref val="1"/>
          <dgm:bulletEnabled val="1"/>
        </dgm:presLayoutVars>
      </dgm:prSet>
      <dgm:spPr/>
      <dgm:t>
        <a:bodyPr/>
        <a:lstStyle/>
        <a:p>
          <a:endParaRPr lang="es-ES"/>
        </a:p>
      </dgm:t>
    </dgm:pt>
    <dgm:pt modelId="{7A6671A7-01A0-2F4B-B836-68A6785A26F4}" type="pres">
      <dgm:prSet presAssocID="{503A0A09-30CC-F742-A095-3ECE6E55CD02}" presName="Childtext1" presStyleLbl="revTx" presStyleIdx="5" presStyleCnt="9">
        <dgm:presLayoutVars>
          <dgm:chMax val="0"/>
          <dgm:chPref val="0"/>
          <dgm:bulletEnabled val="1"/>
        </dgm:presLayoutVars>
      </dgm:prSet>
      <dgm:spPr/>
    </dgm:pt>
    <dgm:pt modelId="{C704D57D-9216-3945-96B2-F583DB3DA80E}" type="pres">
      <dgm:prSet presAssocID="{503A0A09-30CC-F742-A095-3ECE6E55CD02}" presName="BalanceSpacing" presStyleCnt="0"/>
      <dgm:spPr/>
    </dgm:pt>
    <dgm:pt modelId="{36E8BDB7-EA4C-F14D-9CA4-D2131C8A11B2}" type="pres">
      <dgm:prSet presAssocID="{503A0A09-30CC-F742-A095-3ECE6E55CD02}" presName="BalanceSpacing1" presStyleCnt="0"/>
      <dgm:spPr/>
    </dgm:pt>
    <dgm:pt modelId="{E7890797-37D3-8340-B105-671627765AB1}" type="pres">
      <dgm:prSet presAssocID="{B0B53D67-5C8C-004D-9B46-701A05EFBED1}" presName="Accent1Text" presStyleLbl="node1" presStyleIdx="11" presStyleCnt="18"/>
      <dgm:spPr/>
      <dgm:t>
        <a:bodyPr/>
        <a:lstStyle/>
        <a:p>
          <a:endParaRPr lang="es-ES"/>
        </a:p>
      </dgm:t>
    </dgm:pt>
    <dgm:pt modelId="{93D4B912-6E38-A748-8ABD-D5C7F58EF074}" type="pres">
      <dgm:prSet presAssocID="{B0B53D67-5C8C-004D-9B46-701A05EFBED1}" presName="spaceBetweenRectangles" presStyleCnt="0"/>
      <dgm:spPr/>
    </dgm:pt>
    <dgm:pt modelId="{DF76CD7A-93B9-F04C-B65E-57B7AFE91F42}" type="pres">
      <dgm:prSet presAssocID="{BB10C753-0DDB-BD43-ABEB-EFB91F3500B8}" presName="composite" presStyleCnt="0"/>
      <dgm:spPr/>
    </dgm:pt>
    <dgm:pt modelId="{CB8914CA-B23F-7949-9FA9-A14E1CCD0C56}" type="pres">
      <dgm:prSet presAssocID="{BB10C753-0DDB-BD43-ABEB-EFB91F3500B8}" presName="Parent1" presStyleLbl="node1" presStyleIdx="12" presStyleCnt="18" custLinFactX="-67825" custLinFactNeighborX="-100000" custLinFactNeighborY="-68704">
        <dgm:presLayoutVars>
          <dgm:chMax val="1"/>
          <dgm:chPref val="1"/>
          <dgm:bulletEnabled val="1"/>
        </dgm:presLayoutVars>
      </dgm:prSet>
      <dgm:spPr/>
      <dgm:t>
        <a:bodyPr/>
        <a:lstStyle/>
        <a:p>
          <a:endParaRPr lang="es-ES"/>
        </a:p>
      </dgm:t>
    </dgm:pt>
    <dgm:pt modelId="{0E67C9A7-252F-744F-B7C8-B88BC0B4B7FE}" type="pres">
      <dgm:prSet presAssocID="{BB10C753-0DDB-BD43-ABEB-EFB91F3500B8}" presName="Childtext1" presStyleLbl="revTx" presStyleIdx="6" presStyleCnt="9">
        <dgm:presLayoutVars>
          <dgm:chMax val="0"/>
          <dgm:chPref val="0"/>
          <dgm:bulletEnabled val="1"/>
        </dgm:presLayoutVars>
      </dgm:prSet>
      <dgm:spPr/>
    </dgm:pt>
    <dgm:pt modelId="{43A76761-8A8E-BA4B-B571-667DB51106A8}" type="pres">
      <dgm:prSet presAssocID="{BB10C753-0DDB-BD43-ABEB-EFB91F3500B8}" presName="BalanceSpacing" presStyleCnt="0"/>
      <dgm:spPr/>
    </dgm:pt>
    <dgm:pt modelId="{D6032D39-7799-1841-B8D1-33211EA1DD8F}" type="pres">
      <dgm:prSet presAssocID="{BB10C753-0DDB-BD43-ABEB-EFB91F3500B8}" presName="BalanceSpacing1" presStyleCnt="0"/>
      <dgm:spPr/>
    </dgm:pt>
    <dgm:pt modelId="{B6042B2F-6FDE-F843-918A-1EF8682032C7}" type="pres">
      <dgm:prSet presAssocID="{9E1DDEA3-BF45-E04B-BB6E-5726A3797E88}" presName="Accent1Text" presStyleLbl="node1" presStyleIdx="13" presStyleCnt="18" custLinFactX="-16490" custLinFactY="-56300" custLinFactNeighborX="-100000" custLinFactNeighborY="-100000"/>
      <dgm:spPr/>
      <dgm:t>
        <a:bodyPr/>
        <a:lstStyle/>
        <a:p>
          <a:endParaRPr lang="es-ES"/>
        </a:p>
      </dgm:t>
    </dgm:pt>
    <dgm:pt modelId="{1AA3256A-3633-EF46-8E7B-FAE14E352384}" type="pres">
      <dgm:prSet presAssocID="{9E1DDEA3-BF45-E04B-BB6E-5726A3797E88}" presName="spaceBetweenRectangles" presStyleCnt="0"/>
      <dgm:spPr/>
    </dgm:pt>
    <dgm:pt modelId="{E6C1AB87-305D-CB44-B916-DEA9E43FBBB9}" type="pres">
      <dgm:prSet presAssocID="{B189F37B-810A-4642-96F2-59EF5B1BE3AC}" presName="composite" presStyleCnt="0"/>
      <dgm:spPr/>
    </dgm:pt>
    <dgm:pt modelId="{0BAB00BB-2BA4-8B41-B75E-8C973A5BCA1E}" type="pres">
      <dgm:prSet presAssocID="{B189F37B-810A-4642-96F2-59EF5B1BE3AC}" presName="Parent1" presStyleLbl="node1" presStyleIdx="14" presStyleCnt="18" custLinFactX="100000" custLinFactY="-61453" custLinFactNeighborX="121133" custLinFactNeighborY="-100000">
        <dgm:presLayoutVars>
          <dgm:chMax val="1"/>
          <dgm:chPref val="1"/>
          <dgm:bulletEnabled val="1"/>
        </dgm:presLayoutVars>
      </dgm:prSet>
      <dgm:spPr/>
      <dgm:t>
        <a:bodyPr/>
        <a:lstStyle/>
        <a:p>
          <a:endParaRPr lang="es-ES"/>
        </a:p>
      </dgm:t>
    </dgm:pt>
    <dgm:pt modelId="{A0D54F57-C197-C84F-9E0C-3D02073A884B}" type="pres">
      <dgm:prSet presAssocID="{B189F37B-810A-4642-96F2-59EF5B1BE3AC}" presName="Childtext1" presStyleLbl="revTx" presStyleIdx="7" presStyleCnt="9">
        <dgm:presLayoutVars>
          <dgm:chMax val="0"/>
          <dgm:chPref val="0"/>
          <dgm:bulletEnabled val="1"/>
        </dgm:presLayoutVars>
      </dgm:prSet>
      <dgm:spPr/>
    </dgm:pt>
    <dgm:pt modelId="{85DF16D4-EC29-4B4C-8E67-7720C5EF0A65}" type="pres">
      <dgm:prSet presAssocID="{B189F37B-810A-4642-96F2-59EF5B1BE3AC}" presName="BalanceSpacing" presStyleCnt="0"/>
      <dgm:spPr/>
    </dgm:pt>
    <dgm:pt modelId="{7C8E6834-D571-A74C-A686-444DF30B75DD}" type="pres">
      <dgm:prSet presAssocID="{B189F37B-810A-4642-96F2-59EF5B1BE3AC}" presName="BalanceSpacing1" presStyleCnt="0"/>
      <dgm:spPr/>
    </dgm:pt>
    <dgm:pt modelId="{758E4984-6045-A64F-8077-7D46A1C2BF8D}" type="pres">
      <dgm:prSet presAssocID="{024A788A-C4BB-5A4F-B9D6-D25F08F0F415}" presName="Accent1Text" presStyleLbl="node1" presStyleIdx="15" presStyleCnt="18" custLinFactX="-100000" custLinFactY="-134625" custLinFactNeighborX="-126474" custLinFactNeighborY="-200000"/>
      <dgm:spPr/>
      <dgm:t>
        <a:bodyPr/>
        <a:lstStyle/>
        <a:p>
          <a:endParaRPr lang="es-ES"/>
        </a:p>
      </dgm:t>
    </dgm:pt>
    <dgm:pt modelId="{F7EDDB35-2524-7640-B97E-E16EF00E2A7C}" type="pres">
      <dgm:prSet presAssocID="{024A788A-C4BB-5A4F-B9D6-D25F08F0F415}" presName="spaceBetweenRectangles" presStyleCnt="0"/>
      <dgm:spPr/>
    </dgm:pt>
    <dgm:pt modelId="{D6785E6A-5A8B-AF40-9D29-D051C6CE15E1}" type="pres">
      <dgm:prSet presAssocID="{070198F6-DB66-1C49-B81C-7C383F8C37B9}" presName="composite" presStyleCnt="0"/>
      <dgm:spPr/>
    </dgm:pt>
    <dgm:pt modelId="{8C6CC690-3A5F-C448-913F-495E7F987E02}" type="pres">
      <dgm:prSet presAssocID="{070198F6-DB66-1C49-B81C-7C383F8C37B9}" presName="Parent1" presStyleLbl="node1" presStyleIdx="16" presStyleCnt="18" custLinFactX="12567" custLinFactY="-139582" custLinFactNeighborX="100000" custLinFactNeighborY="-200000">
        <dgm:presLayoutVars>
          <dgm:chMax val="1"/>
          <dgm:chPref val="1"/>
          <dgm:bulletEnabled val="1"/>
        </dgm:presLayoutVars>
      </dgm:prSet>
      <dgm:spPr/>
      <dgm:t>
        <a:bodyPr/>
        <a:lstStyle/>
        <a:p>
          <a:endParaRPr lang="es-ES"/>
        </a:p>
      </dgm:t>
    </dgm:pt>
    <dgm:pt modelId="{56C3DD00-FC0B-8E4A-975E-635F9A3B1591}" type="pres">
      <dgm:prSet presAssocID="{070198F6-DB66-1C49-B81C-7C383F8C37B9}" presName="Childtext1" presStyleLbl="revTx" presStyleIdx="8" presStyleCnt="9">
        <dgm:presLayoutVars>
          <dgm:chMax val="0"/>
          <dgm:chPref val="0"/>
          <dgm:bulletEnabled val="1"/>
        </dgm:presLayoutVars>
      </dgm:prSet>
      <dgm:spPr/>
    </dgm:pt>
    <dgm:pt modelId="{8400A157-6B94-DB46-852E-89D5F5B1A399}" type="pres">
      <dgm:prSet presAssocID="{070198F6-DB66-1C49-B81C-7C383F8C37B9}" presName="BalanceSpacing" presStyleCnt="0"/>
      <dgm:spPr/>
    </dgm:pt>
    <dgm:pt modelId="{2451230C-615D-384F-AD44-9E24A235A57E}" type="pres">
      <dgm:prSet presAssocID="{070198F6-DB66-1C49-B81C-7C383F8C37B9}" presName="BalanceSpacing1" presStyleCnt="0"/>
      <dgm:spPr/>
    </dgm:pt>
    <dgm:pt modelId="{DD1DD689-D431-0A43-93A9-73A58752C183}" type="pres">
      <dgm:prSet presAssocID="{6DB3EED4-D0A4-024B-82C2-587DC278D0E4}" presName="Accent1Text" presStyleLbl="node1" presStyleIdx="17" presStyleCnt="18" custLinFactX="100000" custLinFactY="-200000" custLinFactNeighborX="176086" custLinFactNeighborY="-226256"/>
      <dgm:spPr/>
      <dgm:t>
        <a:bodyPr/>
        <a:lstStyle/>
        <a:p>
          <a:endParaRPr lang="es-ES"/>
        </a:p>
      </dgm:t>
    </dgm:pt>
  </dgm:ptLst>
  <dgm:cxnLst>
    <dgm:cxn modelId="{F2386118-036F-584A-8743-721D4FBAF143}" type="presOf" srcId="{070198F6-DB66-1C49-B81C-7C383F8C37B9}" destId="{8C6CC690-3A5F-C448-913F-495E7F987E02}" srcOrd="0" destOrd="0" presId="urn:microsoft.com/office/officeart/2008/layout/AlternatingHexagons"/>
    <dgm:cxn modelId="{24337539-6F2B-1D48-B42C-2D85C4BE2A21}" srcId="{09D7FA02-8632-8A43-8C81-E9E7317E2953}" destId="{503A0A09-30CC-F742-A095-3ECE6E55CD02}" srcOrd="5" destOrd="0" parTransId="{53B2D055-1E54-D548-92B3-E66D152991D3}" sibTransId="{B0B53D67-5C8C-004D-9B46-701A05EFBED1}"/>
    <dgm:cxn modelId="{FEC9ABC0-2119-FF4C-9988-AB16F3D947D7}" srcId="{09D7FA02-8632-8A43-8C81-E9E7317E2953}" destId="{BD1B9F18-DAC6-734E-8589-1849E77C78BD}" srcOrd="1" destOrd="0" parTransId="{02AA0F34-3EC9-1F4F-82DD-CEE8DD5102D0}" sibTransId="{80CC6665-1F57-E94E-A5C8-344300FBAA24}"/>
    <dgm:cxn modelId="{3E527F63-EFA9-D74D-96A9-0D57F0331020}" srcId="{09D7FA02-8632-8A43-8C81-E9E7317E2953}" destId="{B189F37B-810A-4642-96F2-59EF5B1BE3AC}" srcOrd="7" destOrd="0" parTransId="{C462C1D1-8C42-0140-95E7-B32D7C79C0EB}" sibTransId="{024A788A-C4BB-5A4F-B9D6-D25F08F0F415}"/>
    <dgm:cxn modelId="{0EC347BF-9993-4045-8A54-D762023F5686}" type="presOf" srcId="{E45C5F08-0F36-E645-A7B6-090ABE3454A4}" destId="{79946A90-CE8B-F94E-A5B6-2FA058A4D77C}" srcOrd="0" destOrd="0" presId="urn:microsoft.com/office/officeart/2008/layout/AlternatingHexagons"/>
    <dgm:cxn modelId="{9F8D2AC2-8CA3-4E4A-88B2-C8F617FCC66B}" type="presOf" srcId="{09D7FA02-8632-8A43-8C81-E9E7317E2953}" destId="{50BB8691-D812-6F42-A2F7-3439D3796DF0}" srcOrd="0" destOrd="0" presId="urn:microsoft.com/office/officeart/2008/layout/AlternatingHexagons"/>
    <dgm:cxn modelId="{BDDF6404-3CDB-BC49-8821-51B668EDFA9A}" srcId="{09D7FA02-8632-8A43-8C81-E9E7317E2953}" destId="{C8F25E17-8556-4449-9BAC-B0498A805299}" srcOrd="4" destOrd="0" parTransId="{0FD4B8FA-9D68-C143-BC2C-6ACC93AA56BB}" sibTransId="{1240B3BB-DBDB-C547-8022-C9D81416A62B}"/>
    <dgm:cxn modelId="{5DBC25F1-1332-5E46-9F68-F7BE19D5D943}" type="presOf" srcId="{6DB3EED4-D0A4-024B-82C2-587DC278D0E4}" destId="{DD1DD689-D431-0A43-93A9-73A58752C183}" srcOrd="0" destOrd="0" presId="urn:microsoft.com/office/officeart/2008/layout/AlternatingHexagons"/>
    <dgm:cxn modelId="{049A426C-F241-924C-A4BC-D06937B18A64}" type="presOf" srcId="{61A5CBB6-2C12-594F-ADAA-C064C969DA84}" destId="{2669CF90-5B4E-9D45-86C7-001DE195AA79}" srcOrd="0" destOrd="0" presId="urn:microsoft.com/office/officeart/2008/layout/AlternatingHexagons"/>
    <dgm:cxn modelId="{1C4AD8E7-7A22-784F-B41B-FC17647D1133}" type="presOf" srcId="{80CC6665-1F57-E94E-A5C8-344300FBAA24}" destId="{05C511D9-D768-7F4C-ADEA-247362370A96}" srcOrd="0" destOrd="0" presId="urn:microsoft.com/office/officeart/2008/layout/AlternatingHexagons"/>
    <dgm:cxn modelId="{3E42BC0C-209C-9C49-B81A-BB80BFBC2301}" type="presOf" srcId="{BB10C753-0DDB-BD43-ABEB-EFB91F3500B8}" destId="{CB8914CA-B23F-7949-9FA9-A14E1CCD0C56}" srcOrd="0" destOrd="0" presId="urn:microsoft.com/office/officeart/2008/layout/AlternatingHexagons"/>
    <dgm:cxn modelId="{0C6ECB9B-4323-C940-8336-F18A9D26A386}" type="presOf" srcId="{D7E18DD4-142E-CB46-B53E-6A40B08213C7}" destId="{691A4F9B-EA70-7140-B158-881B6EC79C37}" srcOrd="0" destOrd="0" presId="urn:microsoft.com/office/officeart/2008/layout/AlternatingHexagons"/>
    <dgm:cxn modelId="{1AC541AB-AE76-4946-84E1-D65BA8B6861F}" srcId="{09D7FA02-8632-8A43-8C81-E9E7317E2953}" destId="{61A5CBB6-2C12-594F-ADAA-C064C969DA84}" srcOrd="2" destOrd="0" parTransId="{A3E92687-71B3-384A-A267-C8F236934F4F}" sibTransId="{B0850A05-FF55-2444-B03B-337E14C93C3B}"/>
    <dgm:cxn modelId="{30C2FBD7-31F5-9545-8AEA-86C4306433C0}" type="presOf" srcId="{BD1B9F18-DAC6-734E-8589-1849E77C78BD}" destId="{FF7F4FFC-9599-3D47-A26A-B25113422F3B}" srcOrd="0" destOrd="0" presId="urn:microsoft.com/office/officeart/2008/layout/AlternatingHexagons"/>
    <dgm:cxn modelId="{2D417FB1-A544-2648-A7DC-CC16FC4308C1}" type="presOf" srcId="{C8F25E17-8556-4449-9BAC-B0498A805299}" destId="{7163304B-F002-1F49-A5F3-FC4A8A117440}" srcOrd="0" destOrd="0" presId="urn:microsoft.com/office/officeart/2008/layout/AlternatingHexagons"/>
    <dgm:cxn modelId="{492F4E7F-71B6-D247-BE2F-2B0B5F4C26F2}" type="presOf" srcId="{B0B53D67-5C8C-004D-9B46-701A05EFBED1}" destId="{E7890797-37D3-8340-B105-671627765AB1}" srcOrd="0" destOrd="0" presId="urn:microsoft.com/office/officeart/2008/layout/AlternatingHexagons"/>
    <dgm:cxn modelId="{49A11D05-B1A5-9443-8FFA-37D6C2CF5AA3}" srcId="{09D7FA02-8632-8A43-8C81-E9E7317E2953}" destId="{BB10C753-0DDB-BD43-ABEB-EFB91F3500B8}" srcOrd="6" destOrd="0" parTransId="{ECD8DFE5-CD19-224E-8934-763C3B03C3DB}" sibTransId="{9E1DDEA3-BF45-E04B-BB6E-5726A3797E88}"/>
    <dgm:cxn modelId="{3E15C547-7D8A-DC4A-910F-ACEC35722D56}" type="presOf" srcId="{A866A94C-2386-834E-A93C-FC12BBB025F3}" destId="{4A7EDF0E-60FA-154E-BDE4-BEF83C0FE436}" srcOrd="0" destOrd="0" presId="urn:microsoft.com/office/officeart/2008/layout/AlternatingHexagons"/>
    <dgm:cxn modelId="{FCE9D36F-008A-8B44-A92D-17F5EF033F67}" type="presOf" srcId="{B189F37B-810A-4642-96F2-59EF5B1BE3AC}" destId="{0BAB00BB-2BA4-8B41-B75E-8C973A5BCA1E}" srcOrd="0" destOrd="0" presId="urn:microsoft.com/office/officeart/2008/layout/AlternatingHexagons"/>
    <dgm:cxn modelId="{44FFF0AF-9504-244A-88C5-3A8FF564670F}" type="presOf" srcId="{1240B3BB-DBDB-C547-8022-C9D81416A62B}" destId="{426E89C4-A2E1-B644-8B7E-367039FAEADE}" srcOrd="0" destOrd="0" presId="urn:microsoft.com/office/officeart/2008/layout/AlternatingHexagons"/>
    <dgm:cxn modelId="{15862CB8-0ECE-8A44-9EFD-4A4D62256678}" srcId="{09D7FA02-8632-8A43-8C81-E9E7317E2953}" destId="{070198F6-DB66-1C49-B81C-7C383F8C37B9}" srcOrd="8" destOrd="0" parTransId="{B7BA13E7-E24B-B243-AE14-C7C4E3E977DC}" sibTransId="{6DB3EED4-D0A4-024B-82C2-587DC278D0E4}"/>
    <dgm:cxn modelId="{BB40C744-41B5-FF44-8D79-D4632E00F986}" type="presOf" srcId="{B0850A05-FF55-2444-B03B-337E14C93C3B}" destId="{6ED43111-93B3-1D4A-8C38-FF92E66BB961}" srcOrd="0" destOrd="0" presId="urn:microsoft.com/office/officeart/2008/layout/AlternatingHexagons"/>
    <dgm:cxn modelId="{1DBEE17D-F851-E042-B669-4FD8765BB3F5}" srcId="{09D7FA02-8632-8A43-8C81-E9E7317E2953}" destId="{D7E18DD4-142E-CB46-B53E-6A40B08213C7}" srcOrd="3" destOrd="0" parTransId="{A7C4D516-FFE6-D842-9C05-488EB2BDDADC}" sibTransId="{E45C5F08-0F36-E645-A7B6-090ABE3454A4}"/>
    <dgm:cxn modelId="{D15BCE4E-3D59-B342-9E42-E2FC12A44BA6}" type="presOf" srcId="{9E1DDEA3-BF45-E04B-BB6E-5726A3797E88}" destId="{B6042B2F-6FDE-F843-918A-1EF8682032C7}" srcOrd="0" destOrd="0" presId="urn:microsoft.com/office/officeart/2008/layout/AlternatingHexagons"/>
    <dgm:cxn modelId="{A84252A4-C4EA-EA4A-81C3-301F5D03296D}" srcId="{09D7FA02-8632-8A43-8C81-E9E7317E2953}" destId="{A866A94C-2386-834E-A93C-FC12BBB025F3}" srcOrd="0" destOrd="0" parTransId="{6E90D2DA-1369-BE40-9A67-8CE9BB624D89}" sibTransId="{9170E6CA-4484-D342-9129-79EFD5A87840}"/>
    <dgm:cxn modelId="{6E8BEA1B-5EE8-DA44-968C-A677D1E57FCC}" type="presOf" srcId="{503A0A09-30CC-F742-A095-3ECE6E55CD02}" destId="{4D2A6473-FC53-B74B-A86C-C42C062EF94B}" srcOrd="0" destOrd="0" presId="urn:microsoft.com/office/officeart/2008/layout/AlternatingHexagons"/>
    <dgm:cxn modelId="{CDD9A8EF-2F79-3B44-B770-5C9AF61A8946}" type="presOf" srcId="{9170E6CA-4484-D342-9129-79EFD5A87840}" destId="{BAB4291C-0A0B-F343-A4AB-95DD664FC842}" srcOrd="0" destOrd="0" presId="urn:microsoft.com/office/officeart/2008/layout/AlternatingHexagons"/>
    <dgm:cxn modelId="{7EF2A264-0E29-2C4A-B293-70C1F63C60E6}" type="presOf" srcId="{024A788A-C4BB-5A4F-B9D6-D25F08F0F415}" destId="{758E4984-6045-A64F-8077-7D46A1C2BF8D}" srcOrd="0" destOrd="0" presId="urn:microsoft.com/office/officeart/2008/layout/AlternatingHexagons"/>
    <dgm:cxn modelId="{8C0653B2-2AB1-7A42-8C62-DE2F92BEBE58}" type="presParOf" srcId="{50BB8691-D812-6F42-A2F7-3439D3796DF0}" destId="{FD0EA729-C94E-E14C-9C56-226EA7FC3F62}" srcOrd="0" destOrd="0" presId="urn:microsoft.com/office/officeart/2008/layout/AlternatingHexagons"/>
    <dgm:cxn modelId="{90358529-8851-B54F-BCC8-5A45D0EEE9F2}" type="presParOf" srcId="{FD0EA729-C94E-E14C-9C56-226EA7FC3F62}" destId="{4A7EDF0E-60FA-154E-BDE4-BEF83C0FE436}" srcOrd="0" destOrd="0" presId="urn:microsoft.com/office/officeart/2008/layout/AlternatingHexagons"/>
    <dgm:cxn modelId="{FA94F5E2-98FF-C245-B067-673B12DF4FA7}" type="presParOf" srcId="{FD0EA729-C94E-E14C-9C56-226EA7FC3F62}" destId="{C5413B39-4848-0342-A9C6-820AB3A9D14E}" srcOrd="1" destOrd="0" presId="urn:microsoft.com/office/officeart/2008/layout/AlternatingHexagons"/>
    <dgm:cxn modelId="{A4C19C2F-0883-FF40-ABD1-CFC8AF1C2990}" type="presParOf" srcId="{FD0EA729-C94E-E14C-9C56-226EA7FC3F62}" destId="{3AF02EEB-A6AA-C343-BE0E-BFB304E08C5D}" srcOrd="2" destOrd="0" presId="urn:microsoft.com/office/officeart/2008/layout/AlternatingHexagons"/>
    <dgm:cxn modelId="{9A9D060E-B416-9244-B421-520ADE302638}" type="presParOf" srcId="{FD0EA729-C94E-E14C-9C56-226EA7FC3F62}" destId="{AD70E200-F4FD-D847-9ACC-8DF6B10CF895}" srcOrd="3" destOrd="0" presId="urn:microsoft.com/office/officeart/2008/layout/AlternatingHexagons"/>
    <dgm:cxn modelId="{9FE8D3FF-9540-A742-B5DC-1356B245B4C2}" type="presParOf" srcId="{FD0EA729-C94E-E14C-9C56-226EA7FC3F62}" destId="{BAB4291C-0A0B-F343-A4AB-95DD664FC842}" srcOrd="4" destOrd="0" presId="urn:microsoft.com/office/officeart/2008/layout/AlternatingHexagons"/>
    <dgm:cxn modelId="{79605AF9-284A-A044-B57B-167253FD4CF4}" type="presParOf" srcId="{50BB8691-D812-6F42-A2F7-3439D3796DF0}" destId="{A7409FA9-055F-024C-BC00-BED7EBCF4500}" srcOrd="1" destOrd="0" presId="urn:microsoft.com/office/officeart/2008/layout/AlternatingHexagons"/>
    <dgm:cxn modelId="{227CE3B8-119E-5748-AB0B-AE655FC406F0}" type="presParOf" srcId="{50BB8691-D812-6F42-A2F7-3439D3796DF0}" destId="{19A3DE38-7D1C-B14F-AE1A-2BFA4CD4C3BF}" srcOrd="2" destOrd="0" presId="urn:microsoft.com/office/officeart/2008/layout/AlternatingHexagons"/>
    <dgm:cxn modelId="{7A5D8C44-0340-8B4F-A777-5491B3C8D73D}" type="presParOf" srcId="{19A3DE38-7D1C-B14F-AE1A-2BFA4CD4C3BF}" destId="{FF7F4FFC-9599-3D47-A26A-B25113422F3B}" srcOrd="0" destOrd="0" presId="urn:microsoft.com/office/officeart/2008/layout/AlternatingHexagons"/>
    <dgm:cxn modelId="{844411B4-3759-9C49-A285-BD5F3B3601BE}" type="presParOf" srcId="{19A3DE38-7D1C-B14F-AE1A-2BFA4CD4C3BF}" destId="{A4658D69-C77C-9F49-8390-E6B0794AB0EB}" srcOrd="1" destOrd="0" presId="urn:microsoft.com/office/officeart/2008/layout/AlternatingHexagons"/>
    <dgm:cxn modelId="{03CEB795-4593-AD40-ABFB-7A8C39ECA74E}" type="presParOf" srcId="{19A3DE38-7D1C-B14F-AE1A-2BFA4CD4C3BF}" destId="{5727B5CE-F189-D645-81F5-F15BA9E7F32D}" srcOrd="2" destOrd="0" presId="urn:microsoft.com/office/officeart/2008/layout/AlternatingHexagons"/>
    <dgm:cxn modelId="{7FEDA563-5FD6-5F49-B8B2-FD6F56CD3A99}" type="presParOf" srcId="{19A3DE38-7D1C-B14F-AE1A-2BFA4CD4C3BF}" destId="{9568A27F-8305-384A-B7E8-357AFD6EC1E3}" srcOrd="3" destOrd="0" presId="urn:microsoft.com/office/officeart/2008/layout/AlternatingHexagons"/>
    <dgm:cxn modelId="{2FA83543-BBA4-9F4F-B924-06A8E427F4D3}" type="presParOf" srcId="{19A3DE38-7D1C-B14F-AE1A-2BFA4CD4C3BF}" destId="{05C511D9-D768-7F4C-ADEA-247362370A96}" srcOrd="4" destOrd="0" presId="urn:microsoft.com/office/officeart/2008/layout/AlternatingHexagons"/>
    <dgm:cxn modelId="{892E3AE3-2C41-0F4B-949E-9638F1DEB30D}" type="presParOf" srcId="{50BB8691-D812-6F42-A2F7-3439D3796DF0}" destId="{807F923B-81F7-794B-9CB1-6D2C5036DD0B}" srcOrd="3" destOrd="0" presId="urn:microsoft.com/office/officeart/2008/layout/AlternatingHexagons"/>
    <dgm:cxn modelId="{868DD5C0-3CEA-FA48-B545-70B407538718}" type="presParOf" srcId="{50BB8691-D812-6F42-A2F7-3439D3796DF0}" destId="{1AFFF03C-9F28-C74B-A6EA-957FE9AF435B}" srcOrd="4" destOrd="0" presId="urn:microsoft.com/office/officeart/2008/layout/AlternatingHexagons"/>
    <dgm:cxn modelId="{6F03ABC4-3FAD-6041-B01F-197B765F2F6E}" type="presParOf" srcId="{1AFFF03C-9F28-C74B-A6EA-957FE9AF435B}" destId="{2669CF90-5B4E-9D45-86C7-001DE195AA79}" srcOrd="0" destOrd="0" presId="urn:microsoft.com/office/officeart/2008/layout/AlternatingHexagons"/>
    <dgm:cxn modelId="{9DE0B045-5F9C-4340-B9DE-9511DBF267B5}" type="presParOf" srcId="{1AFFF03C-9F28-C74B-A6EA-957FE9AF435B}" destId="{CC137EF5-6855-A74C-8EA9-8F9A24D2A39F}" srcOrd="1" destOrd="0" presId="urn:microsoft.com/office/officeart/2008/layout/AlternatingHexagons"/>
    <dgm:cxn modelId="{CECF4CEC-52EE-6548-86C0-DBEB0271EB73}" type="presParOf" srcId="{1AFFF03C-9F28-C74B-A6EA-957FE9AF435B}" destId="{A20FB254-092F-F047-916B-7F3544CCB32D}" srcOrd="2" destOrd="0" presId="urn:microsoft.com/office/officeart/2008/layout/AlternatingHexagons"/>
    <dgm:cxn modelId="{7B5F7ACD-4810-194B-A74E-44EBF702E68E}" type="presParOf" srcId="{1AFFF03C-9F28-C74B-A6EA-957FE9AF435B}" destId="{91F0B20F-9304-B949-8765-6ECCBACCD902}" srcOrd="3" destOrd="0" presId="urn:microsoft.com/office/officeart/2008/layout/AlternatingHexagons"/>
    <dgm:cxn modelId="{9BA70B07-4C88-5442-AD86-30FCF5F3E2D1}" type="presParOf" srcId="{1AFFF03C-9F28-C74B-A6EA-957FE9AF435B}" destId="{6ED43111-93B3-1D4A-8C38-FF92E66BB961}" srcOrd="4" destOrd="0" presId="urn:microsoft.com/office/officeart/2008/layout/AlternatingHexagons"/>
    <dgm:cxn modelId="{033997AB-E99C-A64E-A7B8-3D05706DF45F}" type="presParOf" srcId="{50BB8691-D812-6F42-A2F7-3439D3796DF0}" destId="{393B1ABF-1A38-4341-AFAB-E63591465ADC}" srcOrd="5" destOrd="0" presId="urn:microsoft.com/office/officeart/2008/layout/AlternatingHexagons"/>
    <dgm:cxn modelId="{A6DC4381-A565-194D-8CC8-B83414F1EBAB}" type="presParOf" srcId="{50BB8691-D812-6F42-A2F7-3439D3796DF0}" destId="{AF23BBCF-0A4B-B240-88CA-118CAC54F422}" srcOrd="6" destOrd="0" presId="urn:microsoft.com/office/officeart/2008/layout/AlternatingHexagons"/>
    <dgm:cxn modelId="{83F907CD-A2C9-3148-B67F-EDC9CE5793D5}" type="presParOf" srcId="{AF23BBCF-0A4B-B240-88CA-118CAC54F422}" destId="{691A4F9B-EA70-7140-B158-881B6EC79C37}" srcOrd="0" destOrd="0" presId="urn:microsoft.com/office/officeart/2008/layout/AlternatingHexagons"/>
    <dgm:cxn modelId="{4386526B-61EF-814D-80DD-BF4FF7268ECD}" type="presParOf" srcId="{AF23BBCF-0A4B-B240-88CA-118CAC54F422}" destId="{1E85C81E-9667-4C4E-B383-11DD14A401BB}" srcOrd="1" destOrd="0" presId="urn:microsoft.com/office/officeart/2008/layout/AlternatingHexagons"/>
    <dgm:cxn modelId="{92D945C3-3ACB-7F4B-8353-C0480AD3BE12}" type="presParOf" srcId="{AF23BBCF-0A4B-B240-88CA-118CAC54F422}" destId="{46A24467-0784-8046-8826-1A61E07C5EA7}" srcOrd="2" destOrd="0" presId="urn:microsoft.com/office/officeart/2008/layout/AlternatingHexagons"/>
    <dgm:cxn modelId="{C0DA8A8B-DE17-384B-9E27-3DFBBBF2008E}" type="presParOf" srcId="{AF23BBCF-0A4B-B240-88CA-118CAC54F422}" destId="{191F0F42-CF8C-3B45-A344-C0F67298E94C}" srcOrd="3" destOrd="0" presId="urn:microsoft.com/office/officeart/2008/layout/AlternatingHexagons"/>
    <dgm:cxn modelId="{95A4722F-B26E-824E-8FA0-CE6C4CBCB869}" type="presParOf" srcId="{AF23BBCF-0A4B-B240-88CA-118CAC54F422}" destId="{79946A90-CE8B-F94E-A5B6-2FA058A4D77C}" srcOrd="4" destOrd="0" presId="urn:microsoft.com/office/officeart/2008/layout/AlternatingHexagons"/>
    <dgm:cxn modelId="{E7FFC65F-BB75-B847-A523-748663017A6E}" type="presParOf" srcId="{50BB8691-D812-6F42-A2F7-3439D3796DF0}" destId="{0274D71E-8643-E441-98D0-23B2DAF8F068}" srcOrd="7" destOrd="0" presId="urn:microsoft.com/office/officeart/2008/layout/AlternatingHexagons"/>
    <dgm:cxn modelId="{97EE71AD-6DF6-7840-8EAD-1186C98C0FD3}" type="presParOf" srcId="{50BB8691-D812-6F42-A2F7-3439D3796DF0}" destId="{0C53D63F-A08C-E74E-AA97-74D9AB8FBF4D}" srcOrd="8" destOrd="0" presId="urn:microsoft.com/office/officeart/2008/layout/AlternatingHexagons"/>
    <dgm:cxn modelId="{EEFDCFE1-4537-B149-9C4D-FD636ADF819F}" type="presParOf" srcId="{0C53D63F-A08C-E74E-AA97-74D9AB8FBF4D}" destId="{7163304B-F002-1F49-A5F3-FC4A8A117440}" srcOrd="0" destOrd="0" presId="urn:microsoft.com/office/officeart/2008/layout/AlternatingHexagons"/>
    <dgm:cxn modelId="{6E2113F2-EA1B-AA48-8019-D9CFB3B632B1}" type="presParOf" srcId="{0C53D63F-A08C-E74E-AA97-74D9AB8FBF4D}" destId="{261B8EA2-3E39-0A40-B384-95A629997A35}" srcOrd="1" destOrd="0" presId="urn:microsoft.com/office/officeart/2008/layout/AlternatingHexagons"/>
    <dgm:cxn modelId="{B529FD90-21E4-4B45-8E4C-1C06C0337F1A}" type="presParOf" srcId="{0C53D63F-A08C-E74E-AA97-74D9AB8FBF4D}" destId="{663E3734-EC73-6746-8C1D-D99D58F0D2CE}" srcOrd="2" destOrd="0" presId="urn:microsoft.com/office/officeart/2008/layout/AlternatingHexagons"/>
    <dgm:cxn modelId="{E57FAEAD-B3D7-0A4C-BF9E-37D806B803A1}" type="presParOf" srcId="{0C53D63F-A08C-E74E-AA97-74D9AB8FBF4D}" destId="{23850D7D-3646-7B48-A104-5E34D1358486}" srcOrd="3" destOrd="0" presId="urn:microsoft.com/office/officeart/2008/layout/AlternatingHexagons"/>
    <dgm:cxn modelId="{F44C0FD9-99E4-B347-9A70-943F94483AAA}" type="presParOf" srcId="{0C53D63F-A08C-E74E-AA97-74D9AB8FBF4D}" destId="{426E89C4-A2E1-B644-8B7E-367039FAEADE}" srcOrd="4" destOrd="0" presId="urn:microsoft.com/office/officeart/2008/layout/AlternatingHexagons"/>
    <dgm:cxn modelId="{34284FE4-A401-CE4D-943E-7BE74206D07D}" type="presParOf" srcId="{50BB8691-D812-6F42-A2F7-3439D3796DF0}" destId="{73701742-4E9D-7E47-BC67-1C7789DD6796}" srcOrd="9" destOrd="0" presId="urn:microsoft.com/office/officeart/2008/layout/AlternatingHexagons"/>
    <dgm:cxn modelId="{87428CFA-801E-6B4E-9E16-0F65050F2800}" type="presParOf" srcId="{50BB8691-D812-6F42-A2F7-3439D3796DF0}" destId="{3EBA23AC-3FB2-3E4D-BE04-B419D88B70A5}" srcOrd="10" destOrd="0" presId="urn:microsoft.com/office/officeart/2008/layout/AlternatingHexagons"/>
    <dgm:cxn modelId="{2756B5E3-10FD-8547-8AF9-49DCAC8D0106}" type="presParOf" srcId="{3EBA23AC-3FB2-3E4D-BE04-B419D88B70A5}" destId="{4D2A6473-FC53-B74B-A86C-C42C062EF94B}" srcOrd="0" destOrd="0" presId="urn:microsoft.com/office/officeart/2008/layout/AlternatingHexagons"/>
    <dgm:cxn modelId="{7F7E80FA-D335-5A43-8977-09383CC01497}" type="presParOf" srcId="{3EBA23AC-3FB2-3E4D-BE04-B419D88B70A5}" destId="{7A6671A7-01A0-2F4B-B836-68A6785A26F4}" srcOrd="1" destOrd="0" presId="urn:microsoft.com/office/officeart/2008/layout/AlternatingHexagons"/>
    <dgm:cxn modelId="{EFA31A66-0EC6-E540-ACA8-5AD4C3B14B66}" type="presParOf" srcId="{3EBA23AC-3FB2-3E4D-BE04-B419D88B70A5}" destId="{C704D57D-9216-3945-96B2-F583DB3DA80E}" srcOrd="2" destOrd="0" presId="urn:microsoft.com/office/officeart/2008/layout/AlternatingHexagons"/>
    <dgm:cxn modelId="{EDFC9FE1-811E-7D4B-ACB0-F8C6F05AFBB8}" type="presParOf" srcId="{3EBA23AC-3FB2-3E4D-BE04-B419D88B70A5}" destId="{36E8BDB7-EA4C-F14D-9CA4-D2131C8A11B2}" srcOrd="3" destOrd="0" presId="urn:microsoft.com/office/officeart/2008/layout/AlternatingHexagons"/>
    <dgm:cxn modelId="{34D7B3C6-CFD0-574B-A9BB-338951B0CC15}" type="presParOf" srcId="{3EBA23AC-3FB2-3E4D-BE04-B419D88B70A5}" destId="{E7890797-37D3-8340-B105-671627765AB1}" srcOrd="4" destOrd="0" presId="urn:microsoft.com/office/officeart/2008/layout/AlternatingHexagons"/>
    <dgm:cxn modelId="{32EC3003-E518-904F-9F7A-1C64902A6817}" type="presParOf" srcId="{50BB8691-D812-6F42-A2F7-3439D3796DF0}" destId="{93D4B912-6E38-A748-8ABD-D5C7F58EF074}" srcOrd="11" destOrd="0" presId="urn:microsoft.com/office/officeart/2008/layout/AlternatingHexagons"/>
    <dgm:cxn modelId="{D9E6E035-096E-FB44-9F22-232948A95511}" type="presParOf" srcId="{50BB8691-D812-6F42-A2F7-3439D3796DF0}" destId="{DF76CD7A-93B9-F04C-B65E-57B7AFE91F42}" srcOrd="12" destOrd="0" presId="urn:microsoft.com/office/officeart/2008/layout/AlternatingHexagons"/>
    <dgm:cxn modelId="{274EFF6E-61C3-9741-A22D-C0CD97489192}" type="presParOf" srcId="{DF76CD7A-93B9-F04C-B65E-57B7AFE91F42}" destId="{CB8914CA-B23F-7949-9FA9-A14E1CCD0C56}" srcOrd="0" destOrd="0" presId="urn:microsoft.com/office/officeart/2008/layout/AlternatingHexagons"/>
    <dgm:cxn modelId="{C9BD0119-739A-0C4A-A2EB-ED18A06F5693}" type="presParOf" srcId="{DF76CD7A-93B9-F04C-B65E-57B7AFE91F42}" destId="{0E67C9A7-252F-744F-B7C8-B88BC0B4B7FE}" srcOrd="1" destOrd="0" presId="urn:microsoft.com/office/officeart/2008/layout/AlternatingHexagons"/>
    <dgm:cxn modelId="{0FC1A8E3-486F-3846-86AF-526689EEE3FF}" type="presParOf" srcId="{DF76CD7A-93B9-F04C-B65E-57B7AFE91F42}" destId="{43A76761-8A8E-BA4B-B571-667DB51106A8}" srcOrd="2" destOrd="0" presId="urn:microsoft.com/office/officeart/2008/layout/AlternatingHexagons"/>
    <dgm:cxn modelId="{DB52128E-4604-B042-93FB-E05A7E0DC3E1}" type="presParOf" srcId="{DF76CD7A-93B9-F04C-B65E-57B7AFE91F42}" destId="{D6032D39-7799-1841-B8D1-33211EA1DD8F}" srcOrd="3" destOrd="0" presId="urn:microsoft.com/office/officeart/2008/layout/AlternatingHexagons"/>
    <dgm:cxn modelId="{421618CD-39A5-CA45-ADAB-A15D48B3C5F5}" type="presParOf" srcId="{DF76CD7A-93B9-F04C-B65E-57B7AFE91F42}" destId="{B6042B2F-6FDE-F843-918A-1EF8682032C7}" srcOrd="4" destOrd="0" presId="urn:microsoft.com/office/officeart/2008/layout/AlternatingHexagons"/>
    <dgm:cxn modelId="{C91C2882-0293-F541-9A1B-8A0A2C819A32}" type="presParOf" srcId="{50BB8691-D812-6F42-A2F7-3439D3796DF0}" destId="{1AA3256A-3633-EF46-8E7B-FAE14E352384}" srcOrd="13" destOrd="0" presId="urn:microsoft.com/office/officeart/2008/layout/AlternatingHexagons"/>
    <dgm:cxn modelId="{E41D0383-C789-EF4A-8368-FEFC950F3832}" type="presParOf" srcId="{50BB8691-D812-6F42-A2F7-3439D3796DF0}" destId="{E6C1AB87-305D-CB44-B916-DEA9E43FBBB9}" srcOrd="14" destOrd="0" presId="urn:microsoft.com/office/officeart/2008/layout/AlternatingHexagons"/>
    <dgm:cxn modelId="{7A9E7A9A-C574-B14F-ADA2-D01D74FB8336}" type="presParOf" srcId="{E6C1AB87-305D-CB44-B916-DEA9E43FBBB9}" destId="{0BAB00BB-2BA4-8B41-B75E-8C973A5BCA1E}" srcOrd="0" destOrd="0" presId="urn:microsoft.com/office/officeart/2008/layout/AlternatingHexagons"/>
    <dgm:cxn modelId="{341F87F9-4027-C04E-AE2C-CE772DE5DAE8}" type="presParOf" srcId="{E6C1AB87-305D-CB44-B916-DEA9E43FBBB9}" destId="{A0D54F57-C197-C84F-9E0C-3D02073A884B}" srcOrd="1" destOrd="0" presId="urn:microsoft.com/office/officeart/2008/layout/AlternatingHexagons"/>
    <dgm:cxn modelId="{9B411BF1-7590-9946-B773-210D46A9DC84}" type="presParOf" srcId="{E6C1AB87-305D-CB44-B916-DEA9E43FBBB9}" destId="{85DF16D4-EC29-4B4C-8E67-7720C5EF0A65}" srcOrd="2" destOrd="0" presId="urn:microsoft.com/office/officeart/2008/layout/AlternatingHexagons"/>
    <dgm:cxn modelId="{EB4B2E9C-27CD-934D-9FC4-526F9B418763}" type="presParOf" srcId="{E6C1AB87-305D-CB44-B916-DEA9E43FBBB9}" destId="{7C8E6834-D571-A74C-A686-444DF30B75DD}" srcOrd="3" destOrd="0" presId="urn:microsoft.com/office/officeart/2008/layout/AlternatingHexagons"/>
    <dgm:cxn modelId="{59D7C542-5FB4-144F-BB43-49179F1658BD}" type="presParOf" srcId="{E6C1AB87-305D-CB44-B916-DEA9E43FBBB9}" destId="{758E4984-6045-A64F-8077-7D46A1C2BF8D}" srcOrd="4" destOrd="0" presId="urn:microsoft.com/office/officeart/2008/layout/AlternatingHexagons"/>
    <dgm:cxn modelId="{9427C3DF-A9B5-E841-9C57-0E6BBB48C069}" type="presParOf" srcId="{50BB8691-D812-6F42-A2F7-3439D3796DF0}" destId="{F7EDDB35-2524-7640-B97E-E16EF00E2A7C}" srcOrd="15" destOrd="0" presId="urn:microsoft.com/office/officeart/2008/layout/AlternatingHexagons"/>
    <dgm:cxn modelId="{E6717226-6804-E443-B7D0-AA8533034DDE}" type="presParOf" srcId="{50BB8691-D812-6F42-A2F7-3439D3796DF0}" destId="{D6785E6A-5A8B-AF40-9D29-D051C6CE15E1}" srcOrd="16" destOrd="0" presId="urn:microsoft.com/office/officeart/2008/layout/AlternatingHexagons"/>
    <dgm:cxn modelId="{D15C0213-A322-574F-8D32-651576325650}" type="presParOf" srcId="{D6785E6A-5A8B-AF40-9D29-D051C6CE15E1}" destId="{8C6CC690-3A5F-C448-913F-495E7F987E02}" srcOrd="0" destOrd="0" presId="urn:microsoft.com/office/officeart/2008/layout/AlternatingHexagons"/>
    <dgm:cxn modelId="{F492824A-A7D6-3046-AB2B-402A54E6EC97}" type="presParOf" srcId="{D6785E6A-5A8B-AF40-9D29-D051C6CE15E1}" destId="{56C3DD00-FC0B-8E4A-975E-635F9A3B1591}" srcOrd="1" destOrd="0" presId="urn:microsoft.com/office/officeart/2008/layout/AlternatingHexagons"/>
    <dgm:cxn modelId="{9298D950-69B0-E04B-B5F0-E5C2502E93C4}" type="presParOf" srcId="{D6785E6A-5A8B-AF40-9D29-D051C6CE15E1}" destId="{8400A157-6B94-DB46-852E-89D5F5B1A399}" srcOrd="2" destOrd="0" presId="urn:microsoft.com/office/officeart/2008/layout/AlternatingHexagons"/>
    <dgm:cxn modelId="{E820E3A0-9B0A-674D-96CC-D36194672D94}" type="presParOf" srcId="{D6785E6A-5A8B-AF40-9D29-D051C6CE15E1}" destId="{2451230C-615D-384F-AD44-9E24A235A57E}" srcOrd="3" destOrd="0" presId="urn:microsoft.com/office/officeart/2008/layout/AlternatingHexagons"/>
    <dgm:cxn modelId="{52D5337A-4088-A640-B5B5-7D38646DCE29}" type="presParOf" srcId="{D6785E6A-5A8B-AF40-9D29-D051C6CE15E1}" destId="{DD1DD689-D431-0A43-93A9-73A58752C183}"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041B51-F05D-4249-948A-351D289B05A4}">
      <dsp:nvSpPr>
        <dsp:cNvPr id="0" name=""/>
        <dsp:cNvSpPr/>
      </dsp:nvSpPr>
      <dsp:spPr>
        <a:xfrm>
          <a:off x="2138" y="514862"/>
          <a:ext cx="2436140" cy="286604"/>
        </a:xfrm>
        <a:prstGeom prst="rect">
          <a:avLst/>
        </a:prstGeom>
        <a:gradFill rotWithShape="0">
          <a:gsLst>
            <a:gs pos="0">
              <a:schemeClr val="accent3">
                <a:hueOff val="0"/>
                <a:satOff val="0"/>
                <a:lumOff val="0"/>
                <a:alphaOff val="0"/>
                <a:shade val="40000"/>
                <a:alpha val="100000"/>
                <a:satMod val="150000"/>
                <a:lumMod val="100000"/>
              </a:schemeClr>
            </a:gs>
            <a:gs pos="100000">
              <a:schemeClr val="accent3">
                <a:hueOff val="0"/>
                <a:satOff val="0"/>
                <a:lumOff val="0"/>
                <a:alphaOff val="0"/>
                <a:tint val="70000"/>
                <a:shade val="100000"/>
                <a:alpha val="100000"/>
                <a:satMod val="200000"/>
                <a:lumMod val="100000"/>
              </a:schemeClr>
            </a:gs>
          </a:gsLst>
          <a:lin ang="5400000" scaled="1"/>
        </a:gradFill>
        <a:ln w="12700" cap="flat" cmpd="sng" algn="ctr">
          <a:solidFill>
            <a:schemeClr val="accent3">
              <a:hueOff val="0"/>
              <a:satOff val="0"/>
              <a:lumOff val="0"/>
              <a:alphaOff val="0"/>
            </a:schemeClr>
          </a:solidFill>
          <a:prstDash val="solid"/>
        </a:ln>
        <a:effectLst>
          <a:innerShdw blurRad="50800" dist="25400" dir="13500000">
            <a:srgbClr val="FFFFFF">
              <a:alpha val="75000"/>
            </a:srgbClr>
          </a:innerShdw>
          <a:outerShdw blurRad="63500" dist="25400" dir="5400000" rotWithShape="0">
            <a:srgbClr val="808080">
              <a:alpha val="75000"/>
            </a:srgbClr>
          </a:outerShdw>
        </a:effectLst>
      </dsp:spPr>
      <dsp:style>
        <a:lnRef idx="1">
          <a:scrgbClr r="0" g="0" b="0"/>
        </a:lnRef>
        <a:fillRef idx="3">
          <a:scrgbClr r="0" g="0" b="0"/>
        </a:fillRef>
        <a:effectRef idx="2">
          <a:scrgbClr r="0" g="0" b="0"/>
        </a:effectRef>
        <a:fontRef idx="minor">
          <a:schemeClr val="lt1"/>
        </a:fontRef>
      </dsp:style>
    </dsp:sp>
    <dsp:sp modelId="{E29522AF-2045-0048-9A29-72F10077FE90}">
      <dsp:nvSpPr>
        <dsp:cNvPr id="0" name=""/>
        <dsp:cNvSpPr/>
      </dsp:nvSpPr>
      <dsp:spPr>
        <a:xfrm>
          <a:off x="2138" y="622499"/>
          <a:ext cx="178967" cy="178967"/>
        </a:xfrm>
        <a:prstGeom prst="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62F18DC-644E-7742-8488-72065DAE4151}">
      <dsp:nvSpPr>
        <dsp:cNvPr id="0" name=""/>
        <dsp:cNvSpPr/>
      </dsp:nvSpPr>
      <dsp:spPr>
        <a:xfrm>
          <a:off x="2138" y="0"/>
          <a:ext cx="2436140" cy="5148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385" tIns="21590" rIns="32385" bIns="21590" numCol="1" spcCol="1270" anchor="ctr" anchorCtr="0">
          <a:noAutofit/>
        </a:bodyPr>
        <a:lstStyle/>
        <a:p>
          <a:pPr lvl="0" algn="l" defTabSz="755650">
            <a:lnSpc>
              <a:spcPct val="90000"/>
            </a:lnSpc>
            <a:spcBef>
              <a:spcPct val="0"/>
            </a:spcBef>
            <a:spcAft>
              <a:spcPct val="35000"/>
            </a:spcAft>
          </a:pPr>
          <a:r>
            <a:rPr lang="es-ES" sz="1700" kern="1200" dirty="0" smtClean="0"/>
            <a:t>Origen en otras ciencias</a:t>
          </a:r>
          <a:endParaRPr lang="es-ES" sz="1700" kern="1200" dirty="0"/>
        </a:p>
      </dsp:txBody>
      <dsp:txXfrm>
        <a:off x="2138" y="0"/>
        <a:ext cx="2436140" cy="514862"/>
      </dsp:txXfrm>
    </dsp:sp>
    <dsp:sp modelId="{2342CD43-E720-8C40-8986-2F11FEB7FB36}">
      <dsp:nvSpPr>
        <dsp:cNvPr id="0" name=""/>
        <dsp:cNvSpPr/>
      </dsp:nvSpPr>
      <dsp:spPr>
        <a:xfrm>
          <a:off x="2138" y="1039667"/>
          <a:ext cx="178963" cy="178963"/>
        </a:xfrm>
        <a:prstGeom prst="rect">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014DFD87-3B2F-3D41-9AAA-26935CAEC36F}">
      <dsp:nvSpPr>
        <dsp:cNvPr id="0" name=""/>
        <dsp:cNvSpPr/>
      </dsp:nvSpPr>
      <dsp:spPr>
        <a:xfrm>
          <a:off x="172668" y="920567"/>
          <a:ext cx="2265610" cy="417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l" defTabSz="666750">
            <a:lnSpc>
              <a:spcPct val="90000"/>
            </a:lnSpc>
            <a:spcBef>
              <a:spcPct val="0"/>
            </a:spcBef>
            <a:spcAft>
              <a:spcPct val="35000"/>
            </a:spcAft>
          </a:pPr>
          <a:r>
            <a:rPr lang="es-ES" sz="1500" kern="1200" dirty="0" smtClean="0"/>
            <a:t>Filosofía</a:t>
          </a:r>
          <a:endParaRPr lang="es-ES" sz="1500" kern="1200" dirty="0"/>
        </a:p>
      </dsp:txBody>
      <dsp:txXfrm>
        <a:off x="172668" y="920567"/>
        <a:ext cx="2265610" cy="417163"/>
      </dsp:txXfrm>
    </dsp:sp>
    <dsp:sp modelId="{E26B791E-F910-BC4A-93E8-CAF7168A47A6}">
      <dsp:nvSpPr>
        <dsp:cNvPr id="0" name=""/>
        <dsp:cNvSpPr/>
      </dsp:nvSpPr>
      <dsp:spPr>
        <a:xfrm>
          <a:off x="2138" y="1456831"/>
          <a:ext cx="178963" cy="178963"/>
        </a:xfrm>
        <a:prstGeom prst="rect">
          <a:avLst/>
        </a:prstGeom>
        <a:solidFill>
          <a:schemeClr val="lt1">
            <a:hueOff val="0"/>
            <a:satOff val="0"/>
            <a:lumOff val="0"/>
            <a:alphaOff val="0"/>
          </a:schemeClr>
        </a:solidFill>
        <a:ln w="12700" cap="flat" cmpd="sng" algn="ctr">
          <a:solidFill>
            <a:schemeClr val="accent3">
              <a:hueOff val="1022751"/>
              <a:satOff val="-1535"/>
              <a:lumOff val="-250"/>
              <a:alphaOff val="0"/>
            </a:schemeClr>
          </a:solidFill>
          <a:prstDash val="solid"/>
        </a:ln>
        <a:effectLst/>
      </dsp:spPr>
      <dsp:style>
        <a:lnRef idx="1">
          <a:scrgbClr r="0" g="0" b="0"/>
        </a:lnRef>
        <a:fillRef idx="1">
          <a:scrgbClr r="0" g="0" b="0"/>
        </a:fillRef>
        <a:effectRef idx="0">
          <a:scrgbClr r="0" g="0" b="0"/>
        </a:effectRef>
        <a:fontRef idx="minor"/>
      </dsp:style>
    </dsp:sp>
    <dsp:sp modelId="{D2043651-75FF-2746-88B4-5EB37F7AC7C0}">
      <dsp:nvSpPr>
        <dsp:cNvPr id="0" name=""/>
        <dsp:cNvSpPr/>
      </dsp:nvSpPr>
      <dsp:spPr>
        <a:xfrm>
          <a:off x="172668" y="1337731"/>
          <a:ext cx="2265610" cy="417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l" defTabSz="666750">
            <a:lnSpc>
              <a:spcPct val="90000"/>
            </a:lnSpc>
            <a:spcBef>
              <a:spcPct val="0"/>
            </a:spcBef>
            <a:spcAft>
              <a:spcPct val="35000"/>
            </a:spcAft>
          </a:pPr>
          <a:r>
            <a:rPr lang="es-ES" sz="1500" kern="1200" dirty="0" smtClean="0"/>
            <a:t>Sociología</a:t>
          </a:r>
          <a:endParaRPr lang="es-ES" sz="1500" kern="1200" dirty="0"/>
        </a:p>
      </dsp:txBody>
      <dsp:txXfrm>
        <a:off x="172668" y="1337731"/>
        <a:ext cx="2265610" cy="417163"/>
      </dsp:txXfrm>
    </dsp:sp>
    <dsp:sp modelId="{C2DDCEEC-7C41-634F-BE9E-D43C9C46F425}">
      <dsp:nvSpPr>
        <dsp:cNvPr id="0" name=""/>
        <dsp:cNvSpPr/>
      </dsp:nvSpPr>
      <dsp:spPr>
        <a:xfrm>
          <a:off x="2138" y="1873995"/>
          <a:ext cx="178963" cy="178963"/>
        </a:xfrm>
        <a:prstGeom prst="rect">
          <a:avLst/>
        </a:prstGeom>
        <a:solidFill>
          <a:schemeClr val="lt1">
            <a:hueOff val="0"/>
            <a:satOff val="0"/>
            <a:lumOff val="0"/>
            <a:alphaOff val="0"/>
          </a:schemeClr>
        </a:solidFill>
        <a:ln w="12700" cap="flat" cmpd="sng" algn="ctr">
          <a:solidFill>
            <a:schemeClr val="accent3">
              <a:hueOff val="2045503"/>
              <a:satOff val="-3069"/>
              <a:lumOff val="-499"/>
              <a:alphaOff val="0"/>
            </a:schemeClr>
          </a:solidFill>
          <a:prstDash val="solid"/>
        </a:ln>
        <a:effectLst/>
      </dsp:spPr>
      <dsp:style>
        <a:lnRef idx="1">
          <a:scrgbClr r="0" g="0" b="0"/>
        </a:lnRef>
        <a:fillRef idx="1">
          <a:scrgbClr r="0" g="0" b="0"/>
        </a:fillRef>
        <a:effectRef idx="0">
          <a:scrgbClr r="0" g="0" b="0"/>
        </a:effectRef>
        <a:fontRef idx="minor"/>
      </dsp:style>
    </dsp:sp>
    <dsp:sp modelId="{41D86A65-6858-BA48-9DAB-FE6419EA968D}">
      <dsp:nvSpPr>
        <dsp:cNvPr id="0" name=""/>
        <dsp:cNvSpPr/>
      </dsp:nvSpPr>
      <dsp:spPr>
        <a:xfrm>
          <a:off x="172668" y="1754895"/>
          <a:ext cx="2265610" cy="417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l" defTabSz="666750">
            <a:lnSpc>
              <a:spcPct val="90000"/>
            </a:lnSpc>
            <a:spcBef>
              <a:spcPct val="0"/>
            </a:spcBef>
            <a:spcAft>
              <a:spcPct val="35000"/>
            </a:spcAft>
          </a:pPr>
          <a:r>
            <a:rPr lang="es-ES" sz="1500" kern="1200" dirty="0" smtClean="0"/>
            <a:t>Psicología</a:t>
          </a:r>
          <a:endParaRPr lang="es-ES" sz="1500" kern="1200" dirty="0"/>
        </a:p>
      </dsp:txBody>
      <dsp:txXfrm>
        <a:off x="172668" y="1754895"/>
        <a:ext cx="2265610" cy="417163"/>
      </dsp:txXfrm>
    </dsp:sp>
    <dsp:sp modelId="{39BE26F1-B7A2-C543-8AF3-5326A701098A}">
      <dsp:nvSpPr>
        <dsp:cNvPr id="0" name=""/>
        <dsp:cNvSpPr/>
      </dsp:nvSpPr>
      <dsp:spPr>
        <a:xfrm>
          <a:off x="2138" y="2291159"/>
          <a:ext cx="178963" cy="178963"/>
        </a:xfrm>
        <a:prstGeom prst="rect">
          <a:avLst/>
        </a:prstGeom>
        <a:solidFill>
          <a:schemeClr val="lt1">
            <a:hueOff val="0"/>
            <a:satOff val="0"/>
            <a:lumOff val="0"/>
            <a:alphaOff val="0"/>
          </a:schemeClr>
        </a:solidFill>
        <a:ln w="12700" cap="flat" cmpd="sng" algn="ctr">
          <a:solidFill>
            <a:schemeClr val="accent3">
              <a:hueOff val="3068254"/>
              <a:satOff val="-4604"/>
              <a:lumOff val="-749"/>
              <a:alphaOff val="0"/>
            </a:schemeClr>
          </a:solidFill>
          <a:prstDash val="solid"/>
        </a:ln>
        <a:effectLst/>
      </dsp:spPr>
      <dsp:style>
        <a:lnRef idx="1">
          <a:scrgbClr r="0" g="0" b="0"/>
        </a:lnRef>
        <a:fillRef idx="1">
          <a:scrgbClr r="0" g="0" b="0"/>
        </a:fillRef>
        <a:effectRef idx="0">
          <a:scrgbClr r="0" g="0" b="0"/>
        </a:effectRef>
        <a:fontRef idx="minor"/>
      </dsp:style>
    </dsp:sp>
    <dsp:sp modelId="{0D8BA22A-A327-B041-9D13-709EB707B0B5}">
      <dsp:nvSpPr>
        <dsp:cNvPr id="0" name=""/>
        <dsp:cNvSpPr/>
      </dsp:nvSpPr>
      <dsp:spPr>
        <a:xfrm>
          <a:off x="172668" y="2172059"/>
          <a:ext cx="2265610" cy="417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l" defTabSz="666750">
            <a:lnSpc>
              <a:spcPct val="90000"/>
            </a:lnSpc>
            <a:spcBef>
              <a:spcPct val="0"/>
            </a:spcBef>
            <a:spcAft>
              <a:spcPct val="35000"/>
            </a:spcAft>
          </a:pPr>
          <a:r>
            <a:rPr lang="es-ES" sz="1500" kern="1200" dirty="0" smtClean="0"/>
            <a:t>Retórica</a:t>
          </a:r>
          <a:endParaRPr lang="es-ES" sz="1500" kern="1200" dirty="0"/>
        </a:p>
      </dsp:txBody>
      <dsp:txXfrm>
        <a:off x="172668" y="2172059"/>
        <a:ext cx="2265610" cy="417163"/>
      </dsp:txXfrm>
    </dsp:sp>
    <dsp:sp modelId="{FD463E0F-2EDB-5E41-8790-70B647A0D10E}">
      <dsp:nvSpPr>
        <dsp:cNvPr id="0" name=""/>
        <dsp:cNvSpPr/>
      </dsp:nvSpPr>
      <dsp:spPr>
        <a:xfrm>
          <a:off x="2560086" y="514862"/>
          <a:ext cx="2436140" cy="286604"/>
        </a:xfrm>
        <a:prstGeom prst="rect">
          <a:avLst/>
        </a:prstGeom>
        <a:gradFill rotWithShape="0">
          <a:gsLst>
            <a:gs pos="0">
              <a:schemeClr val="accent3">
                <a:hueOff val="5625132"/>
                <a:satOff val="-8440"/>
                <a:lumOff val="-1373"/>
                <a:alphaOff val="0"/>
                <a:shade val="40000"/>
                <a:alpha val="100000"/>
                <a:satMod val="150000"/>
                <a:lumMod val="100000"/>
              </a:schemeClr>
            </a:gs>
            <a:gs pos="100000">
              <a:schemeClr val="accent3">
                <a:hueOff val="5625132"/>
                <a:satOff val="-8440"/>
                <a:lumOff val="-1373"/>
                <a:alphaOff val="0"/>
                <a:tint val="70000"/>
                <a:shade val="100000"/>
                <a:alpha val="100000"/>
                <a:satMod val="200000"/>
                <a:lumMod val="100000"/>
              </a:schemeClr>
            </a:gs>
          </a:gsLst>
          <a:lin ang="5400000" scaled="1"/>
        </a:gradFill>
        <a:ln w="12700" cap="flat" cmpd="sng" algn="ctr">
          <a:solidFill>
            <a:schemeClr val="accent3">
              <a:hueOff val="5625132"/>
              <a:satOff val="-8440"/>
              <a:lumOff val="-1373"/>
              <a:alphaOff val="0"/>
            </a:schemeClr>
          </a:solidFill>
          <a:prstDash val="solid"/>
        </a:ln>
        <a:effectLst>
          <a:innerShdw blurRad="50800" dist="25400" dir="13500000">
            <a:srgbClr val="FFFFFF">
              <a:alpha val="75000"/>
            </a:srgbClr>
          </a:innerShdw>
          <a:outerShdw blurRad="63500" dist="25400" dir="5400000" rotWithShape="0">
            <a:srgbClr val="808080">
              <a:alpha val="75000"/>
            </a:srgbClr>
          </a:outerShdw>
        </a:effectLst>
      </dsp:spPr>
      <dsp:style>
        <a:lnRef idx="1">
          <a:scrgbClr r="0" g="0" b="0"/>
        </a:lnRef>
        <a:fillRef idx="3">
          <a:scrgbClr r="0" g="0" b="0"/>
        </a:fillRef>
        <a:effectRef idx="2">
          <a:scrgbClr r="0" g="0" b="0"/>
        </a:effectRef>
        <a:fontRef idx="minor">
          <a:schemeClr val="lt1"/>
        </a:fontRef>
      </dsp:style>
    </dsp:sp>
    <dsp:sp modelId="{18F90951-98FE-B040-AA91-C43E48618601}">
      <dsp:nvSpPr>
        <dsp:cNvPr id="0" name=""/>
        <dsp:cNvSpPr/>
      </dsp:nvSpPr>
      <dsp:spPr>
        <a:xfrm>
          <a:off x="2560086" y="622499"/>
          <a:ext cx="178967" cy="178967"/>
        </a:xfrm>
        <a:prstGeom prst="rect">
          <a:avLst/>
        </a:prstGeom>
        <a:solidFill>
          <a:schemeClr val="lt1">
            <a:alpha val="90000"/>
            <a:hueOff val="0"/>
            <a:satOff val="0"/>
            <a:lumOff val="0"/>
            <a:alphaOff val="0"/>
          </a:schemeClr>
        </a:solidFill>
        <a:ln w="12700" cap="flat" cmpd="sng" algn="ctr">
          <a:solidFill>
            <a:schemeClr val="accent3">
              <a:hueOff val="5625132"/>
              <a:satOff val="-8440"/>
              <a:lumOff val="-1373"/>
              <a:alphaOff val="0"/>
            </a:schemeClr>
          </a:solidFill>
          <a:prstDash val="solid"/>
        </a:ln>
        <a:effectLst/>
      </dsp:spPr>
      <dsp:style>
        <a:lnRef idx="1">
          <a:scrgbClr r="0" g="0" b="0"/>
        </a:lnRef>
        <a:fillRef idx="1">
          <a:scrgbClr r="0" g="0" b="0"/>
        </a:fillRef>
        <a:effectRef idx="0">
          <a:scrgbClr r="0" g="0" b="0"/>
        </a:effectRef>
        <a:fontRef idx="minor"/>
      </dsp:style>
    </dsp:sp>
    <dsp:sp modelId="{53434686-81D8-F647-8302-D7F0FD628F65}">
      <dsp:nvSpPr>
        <dsp:cNvPr id="0" name=""/>
        <dsp:cNvSpPr/>
      </dsp:nvSpPr>
      <dsp:spPr>
        <a:xfrm>
          <a:off x="2560086" y="0"/>
          <a:ext cx="2436140" cy="5148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385" tIns="21590" rIns="32385" bIns="21590" numCol="1" spcCol="1270" anchor="ctr" anchorCtr="0">
          <a:noAutofit/>
        </a:bodyPr>
        <a:lstStyle/>
        <a:p>
          <a:pPr lvl="0" algn="l" defTabSz="755650">
            <a:lnSpc>
              <a:spcPct val="90000"/>
            </a:lnSpc>
            <a:spcBef>
              <a:spcPct val="0"/>
            </a:spcBef>
            <a:spcAft>
              <a:spcPct val="35000"/>
            </a:spcAft>
          </a:pPr>
          <a:r>
            <a:rPr lang="es-ES" sz="1700" kern="1200" dirty="0" smtClean="0"/>
            <a:t>Nivel de relación que abordan</a:t>
          </a:r>
          <a:endParaRPr lang="es-ES" sz="1700" kern="1200" dirty="0"/>
        </a:p>
      </dsp:txBody>
      <dsp:txXfrm>
        <a:off x="2560086" y="0"/>
        <a:ext cx="2436140" cy="514862"/>
      </dsp:txXfrm>
    </dsp:sp>
    <dsp:sp modelId="{FE1ACE49-B8FC-8A4F-8DA9-F9F39C72F989}">
      <dsp:nvSpPr>
        <dsp:cNvPr id="0" name=""/>
        <dsp:cNvSpPr/>
      </dsp:nvSpPr>
      <dsp:spPr>
        <a:xfrm>
          <a:off x="2560086" y="1039667"/>
          <a:ext cx="178963" cy="178963"/>
        </a:xfrm>
        <a:prstGeom prst="rect">
          <a:avLst/>
        </a:prstGeom>
        <a:solidFill>
          <a:schemeClr val="lt1">
            <a:hueOff val="0"/>
            <a:satOff val="0"/>
            <a:lumOff val="0"/>
            <a:alphaOff val="0"/>
          </a:schemeClr>
        </a:solidFill>
        <a:ln w="12700" cap="flat" cmpd="sng" algn="ctr">
          <a:solidFill>
            <a:schemeClr val="accent3">
              <a:hueOff val="4091005"/>
              <a:satOff val="-6138"/>
              <a:lumOff val="-998"/>
              <a:alphaOff val="0"/>
            </a:schemeClr>
          </a:solidFill>
          <a:prstDash val="solid"/>
        </a:ln>
        <a:effectLst/>
      </dsp:spPr>
      <dsp:style>
        <a:lnRef idx="1">
          <a:scrgbClr r="0" g="0" b="0"/>
        </a:lnRef>
        <a:fillRef idx="1">
          <a:scrgbClr r="0" g="0" b="0"/>
        </a:fillRef>
        <a:effectRef idx="0">
          <a:scrgbClr r="0" g="0" b="0"/>
        </a:effectRef>
        <a:fontRef idx="minor"/>
      </dsp:style>
    </dsp:sp>
    <dsp:sp modelId="{773EB88F-48F1-E742-B617-385CAA2E82C0}">
      <dsp:nvSpPr>
        <dsp:cNvPr id="0" name=""/>
        <dsp:cNvSpPr/>
      </dsp:nvSpPr>
      <dsp:spPr>
        <a:xfrm>
          <a:off x="2730616" y="920567"/>
          <a:ext cx="2265610" cy="417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l" defTabSz="666750">
            <a:lnSpc>
              <a:spcPct val="90000"/>
            </a:lnSpc>
            <a:spcBef>
              <a:spcPct val="0"/>
            </a:spcBef>
            <a:spcAft>
              <a:spcPct val="35000"/>
            </a:spcAft>
          </a:pPr>
          <a:r>
            <a:rPr lang="es-ES" sz="1500" kern="1200" dirty="0" smtClean="0"/>
            <a:t>Interpersonal</a:t>
          </a:r>
        </a:p>
      </dsp:txBody>
      <dsp:txXfrm>
        <a:off x="2730616" y="920567"/>
        <a:ext cx="2265610" cy="417163"/>
      </dsp:txXfrm>
    </dsp:sp>
    <dsp:sp modelId="{6CFA2504-2D9D-3344-BE1D-9D45429ABD2E}">
      <dsp:nvSpPr>
        <dsp:cNvPr id="0" name=""/>
        <dsp:cNvSpPr/>
      </dsp:nvSpPr>
      <dsp:spPr>
        <a:xfrm>
          <a:off x="2560086" y="1456831"/>
          <a:ext cx="178963" cy="178963"/>
        </a:xfrm>
        <a:prstGeom prst="rect">
          <a:avLst/>
        </a:prstGeom>
        <a:solidFill>
          <a:schemeClr val="lt1">
            <a:hueOff val="0"/>
            <a:satOff val="0"/>
            <a:lumOff val="0"/>
            <a:alphaOff val="0"/>
          </a:schemeClr>
        </a:solidFill>
        <a:ln w="12700" cap="flat" cmpd="sng" algn="ctr">
          <a:solidFill>
            <a:schemeClr val="accent3">
              <a:hueOff val="5113756"/>
              <a:satOff val="-7673"/>
              <a:lumOff val="-1248"/>
              <a:alphaOff val="0"/>
            </a:schemeClr>
          </a:solidFill>
          <a:prstDash val="solid"/>
        </a:ln>
        <a:effectLst/>
      </dsp:spPr>
      <dsp:style>
        <a:lnRef idx="1">
          <a:scrgbClr r="0" g="0" b="0"/>
        </a:lnRef>
        <a:fillRef idx="1">
          <a:scrgbClr r="0" g="0" b="0"/>
        </a:fillRef>
        <a:effectRef idx="0">
          <a:scrgbClr r="0" g="0" b="0"/>
        </a:effectRef>
        <a:fontRef idx="minor"/>
      </dsp:style>
    </dsp:sp>
    <dsp:sp modelId="{2D228C67-43E5-494C-8970-AFE5C36BF5F3}">
      <dsp:nvSpPr>
        <dsp:cNvPr id="0" name=""/>
        <dsp:cNvSpPr/>
      </dsp:nvSpPr>
      <dsp:spPr>
        <a:xfrm>
          <a:off x="2730616" y="1337731"/>
          <a:ext cx="2265610" cy="417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l" defTabSz="666750">
            <a:lnSpc>
              <a:spcPct val="90000"/>
            </a:lnSpc>
            <a:spcBef>
              <a:spcPct val="0"/>
            </a:spcBef>
            <a:spcAft>
              <a:spcPct val="35000"/>
            </a:spcAft>
          </a:pPr>
          <a:r>
            <a:rPr lang="es-ES" sz="1500" kern="1200" dirty="0" smtClean="0"/>
            <a:t>Grupal</a:t>
          </a:r>
          <a:endParaRPr lang="es-ES" sz="1500" kern="1200" dirty="0"/>
        </a:p>
      </dsp:txBody>
      <dsp:txXfrm>
        <a:off x="2730616" y="1337731"/>
        <a:ext cx="2265610" cy="417163"/>
      </dsp:txXfrm>
    </dsp:sp>
    <dsp:sp modelId="{A72AC063-C56A-AF40-8149-345BB2276927}">
      <dsp:nvSpPr>
        <dsp:cNvPr id="0" name=""/>
        <dsp:cNvSpPr/>
      </dsp:nvSpPr>
      <dsp:spPr>
        <a:xfrm>
          <a:off x="2560086" y="1873995"/>
          <a:ext cx="178963" cy="178963"/>
        </a:xfrm>
        <a:prstGeom prst="rect">
          <a:avLst/>
        </a:prstGeom>
        <a:solidFill>
          <a:schemeClr val="lt1">
            <a:hueOff val="0"/>
            <a:satOff val="0"/>
            <a:lumOff val="0"/>
            <a:alphaOff val="0"/>
          </a:schemeClr>
        </a:solidFill>
        <a:ln w="12700" cap="flat" cmpd="sng" algn="ctr">
          <a:solidFill>
            <a:schemeClr val="accent3">
              <a:hueOff val="6136507"/>
              <a:satOff val="-9207"/>
              <a:lumOff val="-1497"/>
              <a:alphaOff val="0"/>
            </a:schemeClr>
          </a:solidFill>
          <a:prstDash val="solid"/>
        </a:ln>
        <a:effectLst/>
      </dsp:spPr>
      <dsp:style>
        <a:lnRef idx="1">
          <a:scrgbClr r="0" g="0" b="0"/>
        </a:lnRef>
        <a:fillRef idx="1">
          <a:scrgbClr r="0" g="0" b="0"/>
        </a:fillRef>
        <a:effectRef idx="0">
          <a:scrgbClr r="0" g="0" b="0"/>
        </a:effectRef>
        <a:fontRef idx="minor"/>
      </dsp:style>
    </dsp:sp>
    <dsp:sp modelId="{4EFAE03B-2299-4048-9467-1B445C30F831}">
      <dsp:nvSpPr>
        <dsp:cNvPr id="0" name=""/>
        <dsp:cNvSpPr/>
      </dsp:nvSpPr>
      <dsp:spPr>
        <a:xfrm>
          <a:off x="2730616" y="1754895"/>
          <a:ext cx="2265610" cy="417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l" defTabSz="666750">
            <a:lnSpc>
              <a:spcPct val="90000"/>
            </a:lnSpc>
            <a:spcBef>
              <a:spcPct val="0"/>
            </a:spcBef>
            <a:spcAft>
              <a:spcPct val="35000"/>
            </a:spcAft>
          </a:pPr>
          <a:r>
            <a:rPr lang="es-ES" sz="1500" kern="1200" dirty="0" smtClean="0"/>
            <a:t>Organizacional</a:t>
          </a:r>
          <a:endParaRPr lang="es-ES" sz="1500" kern="1200" dirty="0"/>
        </a:p>
      </dsp:txBody>
      <dsp:txXfrm>
        <a:off x="2730616" y="1754895"/>
        <a:ext cx="2265610" cy="417163"/>
      </dsp:txXfrm>
    </dsp:sp>
    <dsp:sp modelId="{8CF886DB-810E-BB4C-B657-837245B2643B}">
      <dsp:nvSpPr>
        <dsp:cNvPr id="0" name=""/>
        <dsp:cNvSpPr/>
      </dsp:nvSpPr>
      <dsp:spPr>
        <a:xfrm>
          <a:off x="2560086" y="2291159"/>
          <a:ext cx="178963" cy="178963"/>
        </a:xfrm>
        <a:prstGeom prst="rect">
          <a:avLst/>
        </a:prstGeom>
        <a:solidFill>
          <a:schemeClr val="lt1">
            <a:hueOff val="0"/>
            <a:satOff val="0"/>
            <a:lumOff val="0"/>
            <a:alphaOff val="0"/>
          </a:schemeClr>
        </a:solidFill>
        <a:ln w="12700" cap="flat" cmpd="sng" algn="ctr">
          <a:solidFill>
            <a:schemeClr val="accent3">
              <a:hueOff val="7159259"/>
              <a:satOff val="-10742"/>
              <a:lumOff val="-1747"/>
              <a:alphaOff val="0"/>
            </a:schemeClr>
          </a:solidFill>
          <a:prstDash val="solid"/>
        </a:ln>
        <a:effectLst/>
      </dsp:spPr>
      <dsp:style>
        <a:lnRef idx="1">
          <a:scrgbClr r="0" g="0" b="0"/>
        </a:lnRef>
        <a:fillRef idx="1">
          <a:scrgbClr r="0" g="0" b="0"/>
        </a:fillRef>
        <a:effectRef idx="0">
          <a:scrgbClr r="0" g="0" b="0"/>
        </a:effectRef>
        <a:fontRef idx="minor"/>
      </dsp:style>
    </dsp:sp>
    <dsp:sp modelId="{737AB232-074B-D14F-8874-70C7AB276BCE}">
      <dsp:nvSpPr>
        <dsp:cNvPr id="0" name=""/>
        <dsp:cNvSpPr/>
      </dsp:nvSpPr>
      <dsp:spPr>
        <a:xfrm>
          <a:off x="2730616" y="2172059"/>
          <a:ext cx="2265610" cy="417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l" defTabSz="666750">
            <a:lnSpc>
              <a:spcPct val="90000"/>
            </a:lnSpc>
            <a:spcBef>
              <a:spcPct val="0"/>
            </a:spcBef>
            <a:spcAft>
              <a:spcPct val="35000"/>
            </a:spcAft>
          </a:pPr>
          <a:r>
            <a:rPr lang="es-ES" sz="1500" kern="1200" dirty="0" smtClean="0"/>
            <a:t>Cultural</a:t>
          </a:r>
          <a:endParaRPr lang="es-ES" sz="1500" kern="1200" dirty="0"/>
        </a:p>
      </dsp:txBody>
      <dsp:txXfrm>
        <a:off x="2730616" y="2172059"/>
        <a:ext cx="2265610" cy="417163"/>
      </dsp:txXfrm>
    </dsp:sp>
    <dsp:sp modelId="{D379013B-DDDA-1348-B98B-00488AC93634}">
      <dsp:nvSpPr>
        <dsp:cNvPr id="0" name=""/>
        <dsp:cNvSpPr/>
      </dsp:nvSpPr>
      <dsp:spPr>
        <a:xfrm>
          <a:off x="2560086" y="2708323"/>
          <a:ext cx="178963" cy="178963"/>
        </a:xfrm>
        <a:prstGeom prst="rect">
          <a:avLst/>
        </a:prstGeom>
        <a:solidFill>
          <a:schemeClr val="lt1">
            <a:hueOff val="0"/>
            <a:satOff val="0"/>
            <a:lumOff val="0"/>
            <a:alphaOff val="0"/>
          </a:schemeClr>
        </a:solidFill>
        <a:ln w="12700" cap="flat" cmpd="sng" algn="ctr">
          <a:solidFill>
            <a:schemeClr val="accent3">
              <a:hueOff val="8182010"/>
              <a:satOff val="-12276"/>
              <a:lumOff val="-1996"/>
              <a:alphaOff val="0"/>
            </a:schemeClr>
          </a:solidFill>
          <a:prstDash val="solid"/>
        </a:ln>
        <a:effectLst/>
      </dsp:spPr>
      <dsp:style>
        <a:lnRef idx="1">
          <a:scrgbClr r="0" g="0" b="0"/>
        </a:lnRef>
        <a:fillRef idx="1">
          <a:scrgbClr r="0" g="0" b="0"/>
        </a:fillRef>
        <a:effectRef idx="0">
          <a:scrgbClr r="0" g="0" b="0"/>
        </a:effectRef>
        <a:fontRef idx="minor"/>
      </dsp:style>
    </dsp:sp>
    <dsp:sp modelId="{1F686F4B-7ABC-7649-9ED2-7402C9C7B82F}">
      <dsp:nvSpPr>
        <dsp:cNvPr id="0" name=""/>
        <dsp:cNvSpPr/>
      </dsp:nvSpPr>
      <dsp:spPr>
        <a:xfrm>
          <a:off x="2730616" y="2589222"/>
          <a:ext cx="2265610" cy="417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l" defTabSz="666750">
            <a:lnSpc>
              <a:spcPct val="90000"/>
            </a:lnSpc>
            <a:spcBef>
              <a:spcPct val="0"/>
            </a:spcBef>
            <a:spcAft>
              <a:spcPct val="35000"/>
            </a:spcAft>
          </a:pPr>
          <a:r>
            <a:rPr lang="es-ES" sz="1500" kern="1200" dirty="0" smtClean="0"/>
            <a:t>De masa</a:t>
          </a:r>
          <a:endParaRPr lang="es-ES" sz="1500" kern="1200" dirty="0"/>
        </a:p>
      </dsp:txBody>
      <dsp:txXfrm>
        <a:off x="2730616" y="2589222"/>
        <a:ext cx="2265610" cy="417163"/>
      </dsp:txXfrm>
    </dsp:sp>
    <dsp:sp modelId="{678E744D-AC7C-7A47-9609-74B4F269BAB5}">
      <dsp:nvSpPr>
        <dsp:cNvPr id="0" name=""/>
        <dsp:cNvSpPr/>
      </dsp:nvSpPr>
      <dsp:spPr>
        <a:xfrm>
          <a:off x="5118033" y="514862"/>
          <a:ext cx="2436140" cy="286604"/>
        </a:xfrm>
        <a:prstGeom prst="rect">
          <a:avLst/>
        </a:prstGeom>
        <a:gradFill rotWithShape="0">
          <a:gsLst>
            <a:gs pos="0">
              <a:schemeClr val="accent3">
                <a:hueOff val="11250264"/>
                <a:satOff val="-16880"/>
                <a:lumOff val="-2745"/>
                <a:alphaOff val="0"/>
                <a:shade val="40000"/>
                <a:alpha val="100000"/>
                <a:satMod val="150000"/>
                <a:lumMod val="100000"/>
              </a:schemeClr>
            </a:gs>
            <a:gs pos="100000">
              <a:schemeClr val="accent3">
                <a:hueOff val="11250264"/>
                <a:satOff val="-16880"/>
                <a:lumOff val="-2745"/>
                <a:alphaOff val="0"/>
                <a:tint val="70000"/>
                <a:shade val="100000"/>
                <a:alpha val="100000"/>
                <a:satMod val="200000"/>
                <a:lumMod val="100000"/>
              </a:schemeClr>
            </a:gs>
          </a:gsLst>
          <a:lin ang="5400000" scaled="1"/>
        </a:gradFill>
        <a:ln w="12700" cap="flat" cmpd="sng" algn="ctr">
          <a:solidFill>
            <a:schemeClr val="accent3">
              <a:hueOff val="11250264"/>
              <a:satOff val="-16880"/>
              <a:lumOff val="-2745"/>
              <a:alphaOff val="0"/>
            </a:schemeClr>
          </a:solidFill>
          <a:prstDash val="solid"/>
        </a:ln>
        <a:effectLst>
          <a:innerShdw blurRad="50800" dist="25400" dir="13500000">
            <a:srgbClr val="FFFFFF">
              <a:alpha val="75000"/>
            </a:srgbClr>
          </a:innerShdw>
          <a:outerShdw blurRad="63500" dist="25400" dir="5400000" rotWithShape="0">
            <a:srgbClr val="808080">
              <a:alpha val="75000"/>
            </a:srgbClr>
          </a:outerShdw>
        </a:effectLst>
      </dsp:spPr>
      <dsp:style>
        <a:lnRef idx="1">
          <a:scrgbClr r="0" g="0" b="0"/>
        </a:lnRef>
        <a:fillRef idx="3">
          <a:scrgbClr r="0" g="0" b="0"/>
        </a:fillRef>
        <a:effectRef idx="2">
          <a:scrgbClr r="0" g="0" b="0"/>
        </a:effectRef>
        <a:fontRef idx="minor">
          <a:schemeClr val="lt1"/>
        </a:fontRef>
      </dsp:style>
    </dsp:sp>
    <dsp:sp modelId="{068D5CA2-8C54-0847-BED0-D08EE7D440BD}">
      <dsp:nvSpPr>
        <dsp:cNvPr id="0" name=""/>
        <dsp:cNvSpPr/>
      </dsp:nvSpPr>
      <dsp:spPr>
        <a:xfrm>
          <a:off x="5118033" y="622499"/>
          <a:ext cx="178967" cy="178967"/>
        </a:xfrm>
        <a:prstGeom prst="rect">
          <a:avLst/>
        </a:prstGeom>
        <a:solidFill>
          <a:schemeClr val="lt1">
            <a:alpha val="90000"/>
            <a:hueOff val="0"/>
            <a:satOff val="0"/>
            <a:lumOff val="0"/>
            <a:alphaOff val="0"/>
          </a:schemeClr>
        </a:solidFill>
        <a:ln w="12700" cap="flat" cmpd="sng" algn="ctr">
          <a:solidFill>
            <a:schemeClr val="accent3">
              <a:hueOff val="11250264"/>
              <a:satOff val="-16880"/>
              <a:lumOff val="-2745"/>
              <a:alphaOff val="0"/>
            </a:schemeClr>
          </a:solidFill>
          <a:prstDash val="solid"/>
        </a:ln>
        <a:effectLst/>
      </dsp:spPr>
      <dsp:style>
        <a:lnRef idx="1">
          <a:scrgbClr r="0" g="0" b="0"/>
        </a:lnRef>
        <a:fillRef idx="1">
          <a:scrgbClr r="0" g="0" b="0"/>
        </a:fillRef>
        <a:effectRef idx="0">
          <a:scrgbClr r="0" g="0" b="0"/>
        </a:effectRef>
        <a:fontRef idx="minor"/>
      </dsp:style>
    </dsp:sp>
    <dsp:sp modelId="{E98A5D24-33CF-6949-94D4-B85411E7E97E}">
      <dsp:nvSpPr>
        <dsp:cNvPr id="0" name=""/>
        <dsp:cNvSpPr/>
      </dsp:nvSpPr>
      <dsp:spPr>
        <a:xfrm>
          <a:off x="5118033" y="0"/>
          <a:ext cx="2436140" cy="5148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385" tIns="21590" rIns="32385" bIns="21590" numCol="1" spcCol="1270" anchor="ctr" anchorCtr="0">
          <a:noAutofit/>
        </a:bodyPr>
        <a:lstStyle/>
        <a:p>
          <a:pPr lvl="0" algn="l" defTabSz="755650">
            <a:lnSpc>
              <a:spcPct val="90000"/>
            </a:lnSpc>
            <a:spcBef>
              <a:spcPct val="0"/>
            </a:spcBef>
            <a:spcAft>
              <a:spcPct val="35000"/>
            </a:spcAft>
          </a:pPr>
          <a:r>
            <a:rPr lang="es-ES" sz="1700" kern="1200" dirty="0" smtClean="0"/>
            <a:t>Epistemología subyacente</a:t>
          </a:r>
          <a:endParaRPr lang="es-ES" sz="1700" kern="1200" dirty="0"/>
        </a:p>
      </dsp:txBody>
      <dsp:txXfrm>
        <a:off x="5118033" y="0"/>
        <a:ext cx="2436140" cy="514862"/>
      </dsp:txXfrm>
    </dsp:sp>
    <dsp:sp modelId="{844F23E1-6067-E84F-B128-757D029FC946}">
      <dsp:nvSpPr>
        <dsp:cNvPr id="0" name=""/>
        <dsp:cNvSpPr/>
      </dsp:nvSpPr>
      <dsp:spPr>
        <a:xfrm>
          <a:off x="5118033" y="1039667"/>
          <a:ext cx="178963" cy="178963"/>
        </a:xfrm>
        <a:prstGeom prst="rect">
          <a:avLst/>
        </a:prstGeom>
        <a:solidFill>
          <a:schemeClr val="lt1">
            <a:hueOff val="0"/>
            <a:satOff val="0"/>
            <a:lumOff val="0"/>
            <a:alphaOff val="0"/>
          </a:schemeClr>
        </a:solidFill>
        <a:ln w="12700" cap="flat" cmpd="sng" algn="ctr">
          <a:solidFill>
            <a:schemeClr val="accent3">
              <a:hueOff val="9204761"/>
              <a:satOff val="-13811"/>
              <a:lumOff val="-2246"/>
              <a:alphaOff val="0"/>
            </a:schemeClr>
          </a:solidFill>
          <a:prstDash val="solid"/>
        </a:ln>
        <a:effectLst/>
      </dsp:spPr>
      <dsp:style>
        <a:lnRef idx="1">
          <a:scrgbClr r="0" g="0" b="0"/>
        </a:lnRef>
        <a:fillRef idx="1">
          <a:scrgbClr r="0" g="0" b="0"/>
        </a:fillRef>
        <a:effectRef idx="0">
          <a:scrgbClr r="0" g="0" b="0"/>
        </a:effectRef>
        <a:fontRef idx="minor"/>
      </dsp:style>
    </dsp:sp>
    <dsp:sp modelId="{6F46F7B4-3275-5740-A57C-BFFB0EB4C747}">
      <dsp:nvSpPr>
        <dsp:cNvPr id="0" name=""/>
        <dsp:cNvSpPr/>
      </dsp:nvSpPr>
      <dsp:spPr>
        <a:xfrm>
          <a:off x="5288563" y="920567"/>
          <a:ext cx="2265610" cy="417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l" defTabSz="666750">
            <a:lnSpc>
              <a:spcPct val="90000"/>
            </a:lnSpc>
            <a:spcBef>
              <a:spcPct val="0"/>
            </a:spcBef>
            <a:spcAft>
              <a:spcPct val="35000"/>
            </a:spcAft>
          </a:pPr>
          <a:r>
            <a:rPr lang="es-ES" sz="1500" kern="1200" dirty="0" smtClean="0"/>
            <a:t>Empirista</a:t>
          </a:r>
          <a:endParaRPr lang="es-ES" sz="1500" kern="1200" dirty="0"/>
        </a:p>
      </dsp:txBody>
      <dsp:txXfrm>
        <a:off x="5288563" y="920567"/>
        <a:ext cx="2265610" cy="417163"/>
      </dsp:txXfrm>
    </dsp:sp>
    <dsp:sp modelId="{B0FFD4A0-F11E-464F-B56A-588EA0D484E8}">
      <dsp:nvSpPr>
        <dsp:cNvPr id="0" name=""/>
        <dsp:cNvSpPr/>
      </dsp:nvSpPr>
      <dsp:spPr>
        <a:xfrm>
          <a:off x="5118033" y="1456831"/>
          <a:ext cx="178963" cy="178963"/>
        </a:xfrm>
        <a:prstGeom prst="rect">
          <a:avLst/>
        </a:prstGeom>
        <a:solidFill>
          <a:schemeClr val="lt1">
            <a:hueOff val="0"/>
            <a:satOff val="0"/>
            <a:lumOff val="0"/>
            <a:alphaOff val="0"/>
          </a:schemeClr>
        </a:solidFill>
        <a:ln w="12700" cap="flat" cmpd="sng" algn="ctr">
          <a:solidFill>
            <a:schemeClr val="accent3">
              <a:hueOff val="10227513"/>
              <a:satOff val="-15345"/>
              <a:lumOff val="-2495"/>
              <a:alphaOff val="0"/>
            </a:schemeClr>
          </a:solidFill>
          <a:prstDash val="solid"/>
        </a:ln>
        <a:effectLst/>
      </dsp:spPr>
      <dsp:style>
        <a:lnRef idx="1">
          <a:scrgbClr r="0" g="0" b="0"/>
        </a:lnRef>
        <a:fillRef idx="1">
          <a:scrgbClr r="0" g="0" b="0"/>
        </a:fillRef>
        <a:effectRef idx="0">
          <a:scrgbClr r="0" g="0" b="0"/>
        </a:effectRef>
        <a:fontRef idx="minor"/>
      </dsp:style>
    </dsp:sp>
    <dsp:sp modelId="{EF94E01D-0AD4-6E41-B977-9038E2B35B54}">
      <dsp:nvSpPr>
        <dsp:cNvPr id="0" name=""/>
        <dsp:cNvSpPr/>
      </dsp:nvSpPr>
      <dsp:spPr>
        <a:xfrm>
          <a:off x="5288563" y="1337731"/>
          <a:ext cx="2265610" cy="417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l" defTabSz="666750">
            <a:lnSpc>
              <a:spcPct val="90000"/>
            </a:lnSpc>
            <a:spcBef>
              <a:spcPct val="0"/>
            </a:spcBef>
            <a:spcAft>
              <a:spcPct val="35000"/>
            </a:spcAft>
          </a:pPr>
          <a:r>
            <a:rPr lang="es-ES" sz="1500" kern="1200" dirty="0" smtClean="0"/>
            <a:t>Interpretativa</a:t>
          </a:r>
          <a:endParaRPr lang="es-ES" sz="1500" kern="1200" dirty="0"/>
        </a:p>
      </dsp:txBody>
      <dsp:txXfrm>
        <a:off x="5288563" y="1337731"/>
        <a:ext cx="2265610" cy="417163"/>
      </dsp:txXfrm>
    </dsp:sp>
    <dsp:sp modelId="{873344EB-FE12-6841-9ADE-779861A10757}">
      <dsp:nvSpPr>
        <dsp:cNvPr id="0" name=""/>
        <dsp:cNvSpPr/>
      </dsp:nvSpPr>
      <dsp:spPr>
        <a:xfrm>
          <a:off x="5118033" y="1873995"/>
          <a:ext cx="178963" cy="178963"/>
        </a:xfrm>
        <a:prstGeom prst="rect">
          <a:avLst/>
        </a:prstGeom>
        <a:solidFill>
          <a:schemeClr val="lt1">
            <a:hueOff val="0"/>
            <a:satOff val="0"/>
            <a:lumOff val="0"/>
            <a:alphaOff val="0"/>
          </a:schemeClr>
        </a:solidFill>
        <a:ln w="12700" cap="flat" cmpd="sng" algn="ctr">
          <a:solidFill>
            <a:schemeClr val="accent3">
              <a:hueOff val="11250264"/>
              <a:satOff val="-16880"/>
              <a:lumOff val="-2745"/>
              <a:alphaOff val="0"/>
            </a:schemeClr>
          </a:solidFill>
          <a:prstDash val="solid"/>
        </a:ln>
        <a:effectLst/>
      </dsp:spPr>
      <dsp:style>
        <a:lnRef idx="1">
          <a:scrgbClr r="0" g="0" b="0"/>
        </a:lnRef>
        <a:fillRef idx="1">
          <a:scrgbClr r="0" g="0" b="0"/>
        </a:fillRef>
        <a:effectRef idx="0">
          <a:scrgbClr r="0" g="0" b="0"/>
        </a:effectRef>
        <a:fontRef idx="minor"/>
      </dsp:style>
    </dsp:sp>
    <dsp:sp modelId="{DBCB0FE1-0C8B-D64C-A423-61691CCAD302}">
      <dsp:nvSpPr>
        <dsp:cNvPr id="0" name=""/>
        <dsp:cNvSpPr/>
      </dsp:nvSpPr>
      <dsp:spPr>
        <a:xfrm>
          <a:off x="5288563" y="1754895"/>
          <a:ext cx="2265610" cy="417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l" defTabSz="666750">
            <a:lnSpc>
              <a:spcPct val="90000"/>
            </a:lnSpc>
            <a:spcBef>
              <a:spcPct val="0"/>
            </a:spcBef>
            <a:spcAft>
              <a:spcPct val="35000"/>
            </a:spcAft>
          </a:pPr>
          <a:r>
            <a:rPr lang="es-ES" sz="1500" kern="1200" dirty="0" smtClean="0"/>
            <a:t>Crítica</a:t>
          </a:r>
          <a:endParaRPr lang="es-ES" sz="1500" kern="1200" dirty="0"/>
        </a:p>
      </dsp:txBody>
      <dsp:txXfrm>
        <a:off x="5288563" y="1754895"/>
        <a:ext cx="2265610" cy="4171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AA9090-F858-5447-AB8B-92A9E0444A0E}">
      <dsp:nvSpPr>
        <dsp:cNvPr id="0" name=""/>
        <dsp:cNvSpPr/>
      </dsp:nvSpPr>
      <dsp:spPr>
        <a:xfrm>
          <a:off x="466366" y="2612"/>
          <a:ext cx="2069868" cy="1241921"/>
        </a:xfrm>
        <a:prstGeom prst="rect">
          <a:avLst/>
        </a:prstGeom>
        <a:gradFill rotWithShape="0">
          <a:gsLst>
            <a:gs pos="0">
              <a:schemeClr val="accent3">
                <a:hueOff val="0"/>
                <a:satOff val="0"/>
                <a:lumOff val="0"/>
                <a:alphaOff val="0"/>
                <a:shade val="40000"/>
                <a:alpha val="100000"/>
                <a:satMod val="150000"/>
                <a:lumMod val="100000"/>
              </a:schemeClr>
            </a:gs>
            <a:gs pos="100000">
              <a:schemeClr val="accent3">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1. Semiótica</a:t>
          </a:r>
          <a:endParaRPr lang="es-ES" sz="1700" kern="1200" dirty="0"/>
        </a:p>
      </dsp:txBody>
      <dsp:txXfrm>
        <a:off x="466366" y="2612"/>
        <a:ext cx="2069868" cy="1241921"/>
      </dsp:txXfrm>
    </dsp:sp>
    <dsp:sp modelId="{2B6EF0AF-D636-2140-A9D8-D5E2B1AB8843}">
      <dsp:nvSpPr>
        <dsp:cNvPr id="0" name=""/>
        <dsp:cNvSpPr/>
      </dsp:nvSpPr>
      <dsp:spPr>
        <a:xfrm>
          <a:off x="2743222" y="2612"/>
          <a:ext cx="2069868" cy="1241921"/>
        </a:xfrm>
        <a:prstGeom prst="rect">
          <a:avLst/>
        </a:prstGeom>
        <a:gradFill rotWithShape="0">
          <a:gsLst>
            <a:gs pos="0">
              <a:schemeClr val="accent3">
                <a:hueOff val="1875044"/>
                <a:satOff val="-2813"/>
                <a:lumOff val="-458"/>
                <a:alphaOff val="0"/>
                <a:shade val="40000"/>
                <a:alpha val="100000"/>
                <a:satMod val="150000"/>
                <a:lumMod val="100000"/>
              </a:schemeClr>
            </a:gs>
            <a:gs pos="100000">
              <a:schemeClr val="accent3">
                <a:hueOff val="1875044"/>
                <a:satOff val="-2813"/>
                <a:lumOff val="-458"/>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2. Fenomenológica</a:t>
          </a:r>
          <a:endParaRPr lang="es-ES" sz="1700" kern="1200" dirty="0"/>
        </a:p>
      </dsp:txBody>
      <dsp:txXfrm>
        <a:off x="2743222" y="2612"/>
        <a:ext cx="2069868" cy="1241921"/>
      </dsp:txXfrm>
    </dsp:sp>
    <dsp:sp modelId="{F2DBB657-6A07-3C45-984A-2294F525AD51}">
      <dsp:nvSpPr>
        <dsp:cNvPr id="0" name=""/>
        <dsp:cNvSpPr/>
      </dsp:nvSpPr>
      <dsp:spPr>
        <a:xfrm>
          <a:off x="5020077" y="2612"/>
          <a:ext cx="2069868" cy="1241921"/>
        </a:xfrm>
        <a:prstGeom prst="rect">
          <a:avLst/>
        </a:prstGeom>
        <a:gradFill rotWithShape="0">
          <a:gsLst>
            <a:gs pos="0">
              <a:schemeClr val="accent3">
                <a:hueOff val="3750088"/>
                <a:satOff val="-5627"/>
                <a:lumOff val="-915"/>
                <a:alphaOff val="0"/>
                <a:shade val="40000"/>
                <a:alpha val="100000"/>
                <a:satMod val="150000"/>
                <a:lumMod val="100000"/>
              </a:schemeClr>
            </a:gs>
            <a:gs pos="100000">
              <a:schemeClr val="accent3">
                <a:hueOff val="3750088"/>
                <a:satOff val="-5627"/>
                <a:lumOff val="-915"/>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3.Cibernética</a:t>
          </a:r>
          <a:endParaRPr lang="es-ES" sz="1700" kern="1200" dirty="0"/>
        </a:p>
      </dsp:txBody>
      <dsp:txXfrm>
        <a:off x="5020077" y="2612"/>
        <a:ext cx="2069868" cy="1241921"/>
      </dsp:txXfrm>
    </dsp:sp>
    <dsp:sp modelId="{6AE6D714-D6B0-3249-AAAC-949E68102A82}">
      <dsp:nvSpPr>
        <dsp:cNvPr id="0" name=""/>
        <dsp:cNvSpPr/>
      </dsp:nvSpPr>
      <dsp:spPr>
        <a:xfrm>
          <a:off x="466366" y="1451520"/>
          <a:ext cx="2069868" cy="1241921"/>
        </a:xfrm>
        <a:prstGeom prst="rect">
          <a:avLst/>
        </a:prstGeom>
        <a:gradFill rotWithShape="0">
          <a:gsLst>
            <a:gs pos="0">
              <a:schemeClr val="accent3">
                <a:hueOff val="5625132"/>
                <a:satOff val="-8440"/>
                <a:lumOff val="-1373"/>
                <a:alphaOff val="0"/>
                <a:shade val="40000"/>
                <a:alpha val="100000"/>
                <a:satMod val="150000"/>
                <a:lumMod val="100000"/>
              </a:schemeClr>
            </a:gs>
            <a:gs pos="100000">
              <a:schemeClr val="accent3">
                <a:hueOff val="5625132"/>
                <a:satOff val="-8440"/>
                <a:lumOff val="-1373"/>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4.Sociopsicológica</a:t>
          </a:r>
          <a:endParaRPr lang="es-ES" sz="1700" kern="1200" dirty="0"/>
        </a:p>
      </dsp:txBody>
      <dsp:txXfrm>
        <a:off x="466366" y="1451520"/>
        <a:ext cx="2069868" cy="1241921"/>
      </dsp:txXfrm>
    </dsp:sp>
    <dsp:sp modelId="{65258E6B-276E-8047-9791-5C273229C43C}">
      <dsp:nvSpPr>
        <dsp:cNvPr id="0" name=""/>
        <dsp:cNvSpPr/>
      </dsp:nvSpPr>
      <dsp:spPr>
        <a:xfrm>
          <a:off x="2743222" y="1451520"/>
          <a:ext cx="2069868" cy="1241921"/>
        </a:xfrm>
        <a:prstGeom prst="rect">
          <a:avLst/>
        </a:prstGeom>
        <a:gradFill rotWithShape="0">
          <a:gsLst>
            <a:gs pos="0">
              <a:schemeClr val="accent3">
                <a:hueOff val="7500176"/>
                <a:satOff val="-11253"/>
                <a:lumOff val="-1830"/>
                <a:alphaOff val="0"/>
                <a:shade val="40000"/>
                <a:alpha val="100000"/>
                <a:satMod val="150000"/>
                <a:lumMod val="100000"/>
              </a:schemeClr>
            </a:gs>
            <a:gs pos="100000">
              <a:schemeClr val="accent3">
                <a:hueOff val="7500176"/>
                <a:satOff val="-11253"/>
                <a:lumOff val="-183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5.Sociocultural</a:t>
          </a:r>
          <a:endParaRPr lang="es-ES" sz="1700" kern="1200" dirty="0"/>
        </a:p>
      </dsp:txBody>
      <dsp:txXfrm>
        <a:off x="2743222" y="1451520"/>
        <a:ext cx="2069868" cy="1241921"/>
      </dsp:txXfrm>
    </dsp:sp>
    <dsp:sp modelId="{E4D1F763-49B9-DA45-AE5D-291C24BE1532}">
      <dsp:nvSpPr>
        <dsp:cNvPr id="0" name=""/>
        <dsp:cNvSpPr/>
      </dsp:nvSpPr>
      <dsp:spPr>
        <a:xfrm>
          <a:off x="5020077" y="1451520"/>
          <a:ext cx="2069868" cy="1241921"/>
        </a:xfrm>
        <a:prstGeom prst="rect">
          <a:avLst/>
        </a:prstGeom>
        <a:gradFill rotWithShape="0">
          <a:gsLst>
            <a:gs pos="0">
              <a:schemeClr val="accent3">
                <a:hueOff val="9375220"/>
                <a:satOff val="-14067"/>
                <a:lumOff val="-2288"/>
                <a:alphaOff val="0"/>
                <a:shade val="40000"/>
                <a:alpha val="100000"/>
                <a:satMod val="150000"/>
                <a:lumMod val="100000"/>
              </a:schemeClr>
            </a:gs>
            <a:gs pos="100000">
              <a:schemeClr val="accent3">
                <a:hueOff val="9375220"/>
                <a:satOff val="-14067"/>
                <a:lumOff val="-2288"/>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6.Crítica</a:t>
          </a:r>
          <a:endParaRPr lang="es-ES" sz="1700" kern="1200" dirty="0"/>
        </a:p>
      </dsp:txBody>
      <dsp:txXfrm>
        <a:off x="5020077" y="1451520"/>
        <a:ext cx="2069868" cy="1241921"/>
      </dsp:txXfrm>
    </dsp:sp>
    <dsp:sp modelId="{852CFBBF-C135-854F-ADF5-D884400B2A5A}">
      <dsp:nvSpPr>
        <dsp:cNvPr id="0" name=""/>
        <dsp:cNvSpPr/>
      </dsp:nvSpPr>
      <dsp:spPr>
        <a:xfrm>
          <a:off x="2743222" y="2900429"/>
          <a:ext cx="2069868" cy="1241921"/>
        </a:xfrm>
        <a:prstGeom prst="rect">
          <a:avLst/>
        </a:prstGeom>
        <a:gradFill rotWithShape="0">
          <a:gsLst>
            <a:gs pos="0">
              <a:schemeClr val="accent3">
                <a:hueOff val="11250264"/>
                <a:satOff val="-16880"/>
                <a:lumOff val="-2745"/>
                <a:alphaOff val="0"/>
                <a:shade val="40000"/>
                <a:alpha val="100000"/>
                <a:satMod val="150000"/>
                <a:lumMod val="100000"/>
              </a:schemeClr>
            </a:gs>
            <a:gs pos="100000">
              <a:schemeClr val="accent3">
                <a:hueOff val="11250264"/>
                <a:satOff val="-16880"/>
                <a:lumOff val="-2745"/>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7.Retórica</a:t>
          </a:r>
          <a:endParaRPr lang="es-ES" sz="1700" kern="1200" dirty="0"/>
        </a:p>
      </dsp:txBody>
      <dsp:txXfrm>
        <a:off x="2743222" y="2900429"/>
        <a:ext cx="2069868" cy="124192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75746B-CC75-1142-BC9D-99D7A6779567}">
      <dsp:nvSpPr>
        <dsp:cNvPr id="0" name=""/>
        <dsp:cNvSpPr/>
      </dsp:nvSpPr>
      <dsp:spPr>
        <a:xfrm>
          <a:off x="4113023" y="1167925"/>
          <a:ext cx="2211509" cy="22115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ES" sz="2000" kern="1200" dirty="0" smtClean="0"/>
            <a:t>Asignar significado</a:t>
          </a:r>
          <a:endParaRPr lang="es-ES" sz="2000" kern="1200" dirty="0"/>
        </a:p>
      </dsp:txBody>
      <dsp:txXfrm>
        <a:off x="4113023" y="1167925"/>
        <a:ext cx="2211509" cy="2211509"/>
      </dsp:txXfrm>
    </dsp:sp>
    <dsp:sp modelId="{EB67C186-86F2-1042-A1CB-93DD9C58BEEA}">
      <dsp:nvSpPr>
        <dsp:cNvPr id="0" name=""/>
        <dsp:cNvSpPr/>
      </dsp:nvSpPr>
      <dsp:spPr>
        <a:xfrm>
          <a:off x="1135082" y="-1758"/>
          <a:ext cx="4550877" cy="4550877"/>
        </a:xfrm>
        <a:prstGeom prst="circularArrow">
          <a:avLst>
            <a:gd name="adj1" fmla="val 9476"/>
            <a:gd name="adj2" fmla="val 684342"/>
            <a:gd name="adj3" fmla="val 7853762"/>
            <a:gd name="adj4" fmla="val 2261896"/>
            <a:gd name="adj5" fmla="val 11055"/>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56DCEA-1CD1-2D4F-83CD-511DC85EA6DB}">
      <dsp:nvSpPr>
        <dsp:cNvPr id="0" name=""/>
        <dsp:cNvSpPr/>
      </dsp:nvSpPr>
      <dsp:spPr>
        <a:xfrm>
          <a:off x="496508" y="1167925"/>
          <a:ext cx="2211509" cy="22115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ES" sz="2000" kern="1200" dirty="0" smtClean="0"/>
            <a:t>Experimentar</a:t>
          </a:r>
          <a:endParaRPr lang="es-ES" sz="2600" kern="1200" dirty="0"/>
        </a:p>
      </dsp:txBody>
      <dsp:txXfrm>
        <a:off x="496508" y="1167925"/>
        <a:ext cx="2211509" cy="2211509"/>
      </dsp:txXfrm>
    </dsp:sp>
    <dsp:sp modelId="{9CE819D0-BFB3-3B44-8A59-2A687B9D4EAE}">
      <dsp:nvSpPr>
        <dsp:cNvPr id="0" name=""/>
        <dsp:cNvSpPr/>
      </dsp:nvSpPr>
      <dsp:spPr>
        <a:xfrm>
          <a:off x="1135082" y="-1758"/>
          <a:ext cx="4550877" cy="4550877"/>
        </a:xfrm>
        <a:prstGeom prst="circularArrow">
          <a:avLst>
            <a:gd name="adj1" fmla="val 9476"/>
            <a:gd name="adj2" fmla="val 684342"/>
            <a:gd name="adj3" fmla="val 18653762"/>
            <a:gd name="adj4" fmla="val 13061896"/>
            <a:gd name="adj5" fmla="val 11055"/>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7EDF0E-60FA-154E-BDE4-BEF83C0FE436}">
      <dsp:nvSpPr>
        <dsp:cNvPr id="0" name=""/>
        <dsp:cNvSpPr/>
      </dsp:nvSpPr>
      <dsp:spPr>
        <a:xfrm rot="5400000">
          <a:off x="4046126" y="41143"/>
          <a:ext cx="622570" cy="541635"/>
        </a:xfrm>
        <a:prstGeom prst="hexagon">
          <a:avLst>
            <a:gd name="adj" fmla="val 25000"/>
            <a:gd name="vf" fmla="val 115470"/>
          </a:avLst>
        </a:prstGeom>
        <a:gradFill rotWithShape="0">
          <a:gsLst>
            <a:gs pos="0">
              <a:schemeClr val="accent3">
                <a:hueOff val="0"/>
                <a:satOff val="0"/>
                <a:lumOff val="0"/>
                <a:alphaOff val="0"/>
                <a:shade val="40000"/>
                <a:alpha val="100000"/>
                <a:satMod val="150000"/>
                <a:lumMod val="100000"/>
              </a:schemeClr>
            </a:gs>
            <a:gs pos="100000">
              <a:schemeClr val="accent3">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endParaRPr lang="es-ES" sz="700" kern="1200"/>
        </a:p>
      </dsp:txBody>
      <dsp:txXfrm rot="-5400000">
        <a:off x="4170998" y="97693"/>
        <a:ext cx="372825" cy="428536"/>
      </dsp:txXfrm>
    </dsp:sp>
    <dsp:sp modelId="{C5413B39-4848-0342-A9C6-820AB3A9D14E}">
      <dsp:nvSpPr>
        <dsp:cNvPr id="0" name=""/>
        <dsp:cNvSpPr/>
      </dsp:nvSpPr>
      <dsp:spPr>
        <a:xfrm>
          <a:off x="4644665" y="125190"/>
          <a:ext cx="694788" cy="373542"/>
        </a:xfrm>
        <a:prstGeom prst="rect">
          <a:avLst/>
        </a:prstGeom>
        <a:noFill/>
        <a:ln>
          <a:noFill/>
        </a:ln>
        <a:effectLst/>
      </dsp:spPr>
      <dsp:style>
        <a:lnRef idx="0">
          <a:scrgbClr r="0" g="0" b="0"/>
        </a:lnRef>
        <a:fillRef idx="0">
          <a:scrgbClr r="0" g="0" b="0"/>
        </a:fillRef>
        <a:effectRef idx="0">
          <a:scrgbClr r="0" g="0" b="0"/>
        </a:effectRef>
        <a:fontRef idx="minor"/>
      </dsp:style>
    </dsp:sp>
    <dsp:sp modelId="{BAB4291C-0A0B-F343-A4AB-95DD664FC842}">
      <dsp:nvSpPr>
        <dsp:cNvPr id="0" name=""/>
        <dsp:cNvSpPr/>
      </dsp:nvSpPr>
      <dsp:spPr>
        <a:xfrm rot="5400000">
          <a:off x="3461159" y="41143"/>
          <a:ext cx="622570" cy="541635"/>
        </a:xfrm>
        <a:prstGeom prst="hexagon">
          <a:avLst>
            <a:gd name="adj" fmla="val 25000"/>
            <a:gd name="vf" fmla="val 115470"/>
          </a:avLst>
        </a:prstGeom>
        <a:gradFill rotWithShape="0">
          <a:gsLst>
            <a:gs pos="0">
              <a:schemeClr val="accent3">
                <a:hueOff val="661780"/>
                <a:satOff val="-993"/>
                <a:lumOff val="-161"/>
                <a:alphaOff val="0"/>
                <a:shade val="40000"/>
                <a:alpha val="100000"/>
                <a:satMod val="150000"/>
                <a:lumMod val="100000"/>
              </a:schemeClr>
            </a:gs>
            <a:gs pos="100000">
              <a:schemeClr val="accent3">
                <a:hueOff val="661780"/>
                <a:satOff val="-993"/>
                <a:lumOff val="-161"/>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endParaRPr lang="es-ES" sz="3100" kern="1200"/>
        </a:p>
      </dsp:txBody>
      <dsp:txXfrm rot="-5400000">
        <a:off x="3586031" y="97693"/>
        <a:ext cx="372825" cy="428536"/>
      </dsp:txXfrm>
    </dsp:sp>
    <dsp:sp modelId="{FF7F4FFC-9599-3D47-A26A-B25113422F3B}">
      <dsp:nvSpPr>
        <dsp:cNvPr id="0" name=""/>
        <dsp:cNvSpPr/>
      </dsp:nvSpPr>
      <dsp:spPr>
        <a:xfrm rot="5400000">
          <a:off x="3752522" y="569580"/>
          <a:ext cx="622570" cy="541635"/>
        </a:xfrm>
        <a:prstGeom prst="hexagon">
          <a:avLst>
            <a:gd name="adj" fmla="val 25000"/>
            <a:gd name="vf" fmla="val 115470"/>
          </a:avLst>
        </a:prstGeom>
        <a:gradFill rotWithShape="0">
          <a:gsLst>
            <a:gs pos="0">
              <a:schemeClr val="accent3">
                <a:hueOff val="1323560"/>
                <a:satOff val="-1986"/>
                <a:lumOff val="-323"/>
                <a:alphaOff val="0"/>
                <a:shade val="40000"/>
                <a:alpha val="100000"/>
                <a:satMod val="150000"/>
                <a:lumMod val="100000"/>
              </a:schemeClr>
            </a:gs>
            <a:gs pos="100000">
              <a:schemeClr val="accent3">
                <a:hueOff val="1323560"/>
                <a:satOff val="-1986"/>
                <a:lumOff val="-323"/>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endParaRPr lang="es-ES" sz="700" kern="1200"/>
        </a:p>
      </dsp:txBody>
      <dsp:txXfrm rot="-5400000">
        <a:off x="3877394" y="626130"/>
        <a:ext cx="372825" cy="428536"/>
      </dsp:txXfrm>
    </dsp:sp>
    <dsp:sp modelId="{A4658D69-C77C-9F49-8390-E6B0794AB0EB}">
      <dsp:nvSpPr>
        <dsp:cNvPr id="0" name=""/>
        <dsp:cNvSpPr/>
      </dsp:nvSpPr>
      <dsp:spPr>
        <a:xfrm>
          <a:off x="3098201" y="653627"/>
          <a:ext cx="672375" cy="373542"/>
        </a:xfrm>
        <a:prstGeom prst="rect">
          <a:avLst/>
        </a:prstGeom>
        <a:noFill/>
        <a:ln>
          <a:noFill/>
        </a:ln>
        <a:effectLst/>
      </dsp:spPr>
      <dsp:style>
        <a:lnRef idx="0">
          <a:scrgbClr r="0" g="0" b="0"/>
        </a:lnRef>
        <a:fillRef idx="0">
          <a:scrgbClr r="0" g="0" b="0"/>
        </a:fillRef>
        <a:effectRef idx="0">
          <a:scrgbClr r="0" g="0" b="0"/>
        </a:effectRef>
        <a:fontRef idx="minor"/>
      </dsp:style>
    </dsp:sp>
    <dsp:sp modelId="{05C511D9-D768-7F4C-ADEA-247362370A96}">
      <dsp:nvSpPr>
        <dsp:cNvPr id="0" name=""/>
        <dsp:cNvSpPr/>
      </dsp:nvSpPr>
      <dsp:spPr>
        <a:xfrm rot="5400000">
          <a:off x="4337489" y="569580"/>
          <a:ext cx="622570" cy="541635"/>
        </a:xfrm>
        <a:prstGeom prst="hexagon">
          <a:avLst>
            <a:gd name="adj" fmla="val 25000"/>
            <a:gd name="vf" fmla="val 115470"/>
          </a:avLst>
        </a:prstGeom>
        <a:gradFill rotWithShape="0">
          <a:gsLst>
            <a:gs pos="0">
              <a:schemeClr val="accent3">
                <a:hueOff val="1985341"/>
                <a:satOff val="-2979"/>
                <a:lumOff val="-484"/>
                <a:alphaOff val="0"/>
                <a:shade val="40000"/>
                <a:alpha val="100000"/>
                <a:satMod val="150000"/>
                <a:lumMod val="100000"/>
              </a:schemeClr>
            </a:gs>
            <a:gs pos="100000">
              <a:schemeClr val="accent3">
                <a:hueOff val="1985341"/>
                <a:satOff val="-2979"/>
                <a:lumOff val="-484"/>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endParaRPr lang="es-ES" sz="3100" kern="1200"/>
        </a:p>
      </dsp:txBody>
      <dsp:txXfrm rot="-5400000">
        <a:off x="4462361" y="626130"/>
        <a:ext cx="372825" cy="428536"/>
      </dsp:txXfrm>
    </dsp:sp>
    <dsp:sp modelId="{2669CF90-5B4E-9D45-86C7-001DE195AA79}">
      <dsp:nvSpPr>
        <dsp:cNvPr id="0" name=""/>
        <dsp:cNvSpPr/>
      </dsp:nvSpPr>
      <dsp:spPr>
        <a:xfrm rot="5400000">
          <a:off x="4046126" y="1098018"/>
          <a:ext cx="622570" cy="541635"/>
        </a:xfrm>
        <a:prstGeom prst="hexagon">
          <a:avLst>
            <a:gd name="adj" fmla="val 25000"/>
            <a:gd name="vf" fmla="val 115470"/>
          </a:avLst>
        </a:prstGeom>
        <a:gradFill rotWithShape="0">
          <a:gsLst>
            <a:gs pos="0">
              <a:schemeClr val="accent3">
                <a:hueOff val="2647121"/>
                <a:satOff val="-3972"/>
                <a:lumOff val="-646"/>
                <a:alphaOff val="0"/>
                <a:shade val="40000"/>
                <a:alpha val="100000"/>
                <a:satMod val="150000"/>
                <a:lumMod val="100000"/>
              </a:schemeClr>
            </a:gs>
            <a:gs pos="100000">
              <a:schemeClr val="accent3">
                <a:hueOff val="2647121"/>
                <a:satOff val="-3972"/>
                <a:lumOff val="-646"/>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endParaRPr lang="es-ES" sz="700" kern="1200" dirty="0"/>
        </a:p>
      </dsp:txBody>
      <dsp:txXfrm rot="-5400000">
        <a:off x="4170998" y="1154568"/>
        <a:ext cx="372825" cy="428536"/>
      </dsp:txXfrm>
    </dsp:sp>
    <dsp:sp modelId="{CC137EF5-6855-A74C-8EA9-8F9A24D2A39F}">
      <dsp:nvSpPr>
        <dsp:cNvPr id="0" name=""/>
        <dsp:cNvSpPr/>
      </dsp:nvSpPr>
      <dsp:spPr>
        <a:xfrm>
          <a:off x="4644665" y="1182065"/>
          <a:ext cx="694788" cy="373542"/>
        </a:xfrm>
        <a:prstGeom prst="rect">
          <a:avLst/>
        </a:prstGeom>
        <a:noFill/>
        <a:ln>
          <a:noFill/>
        </a:ln>
        <a:effectLst/>
      </dsp:spPr>
      <dsp:style>
        <a:lnRef idx="0">
          <a:scrgbClr r="0" g="0" b="0"/>
        </a:lnRef>
        <a:fillRef idx="0">
          <a:scrgbClr r="0" g="0" b="0"/>
        </a:fillRef>
        <a:effectRef idx="0">
          <a:scrgbClr r="0" g="0" b="0"/>
        </a:effectRef>
        <a:fontRef idx="minor"/>
      </dsp:style>
    </dsp:sp>
    <dsp:sp modelId="{6ED43111-93B3-1D4A-8C38-FF92E66BB961}">
      <dsp:nvSpPr>
        <dsp:cNvPr id="0" name=""/>
        <dsp:cNvSpPr/>
      </dsp:nvSpPr>
      <dsp:spPr>
        <a:xfrm rot="5400000">
          <a:off x="3461159" y="1098018"/>
          <a:ext cx="622570" cy="541635"/>
        </a:xfrm>
        <a:prstGeom prst="hexagon">
          <a:avLst>
            <a:gd name="adj" fmla="val 25000"/>
            <a:gd name="vf" fmla="val 115470"/>
          </a:avLst>
        </a:prstGeom>
        <a:gradFill rotWithShape="0">
          <a:gsLst>
            <a:gs pos="0">
              <a:schemeClr val="accent3">
                <a:hueOff val="3308901"/>
                <a:satOff val="-4965"/>
                <a:lumOff val="-807"/>
                <a:alphaOff val="0"/>
                <a:shade val="40000"/>
                <a:alpha val="100000"/>
                <a:satMod val="150000"/>
                <a:lumMod val="100000"/>
              </a:schemeClr>
            </a:gs>
            <a:gs pos="100000">
              <a:schemeClr val="accent3">
                <a:hueOff val="3308901"/>
                <a:satOff val="-4965"/>
                <a:lumOff val="-807"/>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endParaRPr lang="es-ES" sz="3100" kern="1200"/>
        </a:p>
      </dsp:txBody>
      <dsp:txXfrm rot="-5400000">
        <a:off x="3586031" y="1154568"/>
        <a:ext cx="372825" cy="428536"/>
      </dsp:txXfrm>
    </dsp:sp>
    <dsp:sp modelId="{691A4F9B-EA70-7140-B158-881B6EC79C37}">
      <dsp:nvSpPr>
        <dsp:cNvPr id="0" name=""/>
        <dsp:cNvSpPr/>
      </dsp:nvSpPr>
      <dsp:spPr>
        <a:xfrm rot="5400000">
          <a:off x="3752522" y="1626455"/>
          <a:ext cx="622570" cy="541635"/>
        </a:xfrm>
        <a:prstGeom prst="hexagon">
          <a:avLst>
            <a:gd name="adj" fmla="val 25000"/>
            <a:gd name="vf" fmla="val 115470"/>
          </a:avLst>
        </a:prstGeom>
        <a:gradFill rotWithShape="0">
          <a:gsLst>
            <a:gs pos="0">
              <a:schemeClr val="accent3">
                <a:hueOff val="3970681"/>
                <a:satOff val="-5958"/>
                <a:lumOff val="-969"/>
                <a:alphaOff val="0"/>
                <a:shade val="40000"/>
                <a:alpha val="100000"/>
                <a:satMod val="150000"/>
                <a:lumMod val="100000"/>
              </a:schemeClr>
            </a:gs>
            <a:gs pos="100000">
              <a:schemeClr val="accent3">
                <a:hueOff val="3970681"/>
                <a:satOff val="-5958"/>
                <a:lumOff val="-969"/>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endParaRPr lang="es-ES" sz="2000" kern="1200"/>
        </a:p>
      </dsp:txBody>
      <dsp:txXfrm rot="-5400000">
        <a:off x="3877394" y="1683005"/>
        <a:ext cx="372825" cy="428536"/>
      </dsp:txXfrm>
    </dsp:sp>
    <dsp:sp modelId="{1E85C81E-9667-4C4E-B383-11DD14A401BB}">
      <dsp:nvSpPr>
        <dsp:cNvPr id="0" name=""/>
        <dsp:cNvSpPr/>
      </dsp:nvSpPr>
      <dsp:spPr>
        <a:xfrm>
          <a:off x="3098201" y="1710502"/>
          <a:ext cx="672375" cy="373542"/>
        </a:xfrm>
        <a:prstGeom prst="rect">
          <a:avLst/>
        </a:prstGeom>
        <a:noFill/>
        <a:ln>
          <a:noFill/>
        </a:ln>
        <a:effectLst/>
      </dsp:spPr>
      <dsp:style>
        <a:lnRef idx="0">
          <a:scrgbClr r="0" g="0" b="0"/>
        </a:lnRef>
        <a:fillRef idx="0">
          <a:scrgbClr r="0" g="0" b="0"/>
        </a:fillRef>
        <a:effectRef idx="0">
          <a:scrgbClr r="0" g="0" b="0"/>
        </a:effectRef>
        <a:fontRef idx="minor"/>
      </dsp:style>
    </dsp:sp>
    <dsp:sp modelId="{79946A90-CE8B-F94E-A5B6-2FA058A4D77C}">
      <dsp:nvSpPr>
        <dsp:cNvPr id="0" name=""/>
        <dsp:cNvSpPr/>
      </dsp:nvSpPr>
      <dsp:spPr>
        <a:xfrm rot="5400000">
          <a:off x="4337489" y="1626455"/>
          <a:ext cx="622570" cy="541635"/>
        </a:xfrm>
        <a:prstGeom prst="hexagon">
          <a:avLst>
            <a:gd name="adj" fmla="val 25000"/>
            <a:gd name="vf" fmla="val 115470"/>
          </a:avLst>
        </a:prstGeom>
        <a:gradFill rotWithShape="0">
          <a:gsLst>
            <a:gs pos="0">
              <a:schemeClr val="accent3">
                <a:hueOff val="4632462"/>
                <a:satOff val="-6951"/>
                <a:lumOff val="-1130"/>
                <a:alphaOff val="0"/>
                <a:shade val="40000"/>
                <a:alpha val="100000"/>
                <a:satMod val="150000"/>
                <a:lumMod val="100000"/>
              </a:schemeClr>
            </a:gs>
            <a:gs pos="100000">
              <a:schemeClr val="accent3">
                <a:hueOff val="4632462"/>
                <a:satOff val="-6951"/>
                <a:lumOff val="-113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endParaRPr lang="es-ES" sz="3100" kern="1200"/>
        </a:p>
      </dsp:txBody>
      <dsp:txXfrm rot="-5400000">
        <a:off x="4462361" y="1683005"/>
        <a:ext cx="372825" cy="428536"/>
      </dsp:txXfrm>
    </dsp:sp>
    <dsp:sp modelId="{7163304B-F002-1F49-A5F3-FC4A8A117440}">
      <dsp:nvSpPr>
        <dsp:cNvPr id="0" name=""/>
        <dsp:cNvSpPr/>
      </dsp:nvSpPr>
      <dsp:spPr>
        <a:xfrm rot="5400000">
          <a:off x="4046126" y="2154893"/>
          <a:ext cx="622570" cy="541635"/>
        </a:xfrm>
        <a:prstGeom prst="hexagon">
          <a:avLst>
            <a:gd name="adj" fmla="val 25000"/>
            <a:gd name="vf" fmla="val 115470"/>
          </a:avLst>
        </a:prstGeom>
        <a:gradFill rotWithShape="0">
          <a:gsLst>
            <a:gs pos="0">
              <a:schemeClr val="accent3">
                <a:hueOff val="5294242"/>
                <a:satOff val="-7944"/>
                <a:lumOff val="-1292"/>
                <a:alphaOff val="0"/>
                <a:shade val="40000"/>
                <a:alpha val="100000"/>
                <a:satMod val="150000"/>
                <a:lumMod val="100000"/>
              </a:schemeClr>
            </a:gs>
            <a:gs pos="100000">
              <a:schemeClr val="accent3">
                <a:hueOff val="5294242"/>
                <a:satOff val="-7944"/>
                <a:lumOff val="-1292"/>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endParaRPr lang="es-ES" sz="2000" kern="1200" dirty="0"/>
        </a:p>
      </dsp:txBody>
      <dsp:txXfrm rot="-5400000">
        <a:off x="4170998" y="2211443"/>
        <a:ext cx="372825" cy="428536"/>
      </dsp:txXfrm>
    </dsp:sp>
    <dsp:sp modelId="{261B8EA2-3E39-0A40-B384-95A629997A35}">
      <dsp:nvSpPr>
        <dsp:cNvPr id="0" name=""/>
        <dsp:cNvSpPr/>
      </dsp:nvSpPr>
      <dsp:spPr>
        <a:xfrm>
          <a:off x="4644665" y="2238939"/>
          <a:ext cx="694788" cy="373542"/>
        </a:xfrm>
        <a:prstGeom prst="rect">
          <a:avLst/>
        </a:prstGeom>
        <a:noFill/>
        <a:ln>
          <a:noFill/>
        </a:ln>
        <a:effectLst/>
      </dsp:spPr>
      <dsp:style>
        <a:lnRef idx="0">
          <a:scrgbClr r="0" g="0" b="0"/>
        </a:lnRef>
        <a:fillRef idx="0">
          <a:scrgbClr r="0" g="0" b="0"/>
        </a:fillRef>
        <a:effectRef idx="0">
          <a:scrgbClr r="0" g="0" b="0"/>
        </a:effectRef>
        <a:fontRef idx="minor"/>
      </dsp:style>
    </dsp:sp>
    <dsp:sp modelId="{426E89C4-A2E1-B644-8B7E-367039FAEADE}">
      <dsp:nvSpPr>
        <dsp:cNvPr id="0" name=""/>
        <dsp:cNvSpPr/>
      </dsp:nvSpPr>
      <dsp:spPr>
        <a:xfrm rot="5400000">
          <a:off x="4637506" y="1106964"/>
          <a:ext cx="622570" cy="541635"/>
        </a:xfrm>
        <a:prstGeom prst="hexagon">
          <a:avLst>
            <a:gd name="adj" fmla="val 25000"/>
            <a:gd name="vf" fmla="val 115470"/>
          </a:avLst>
        </a:prstGeom>
        <a:gradFill rotWithShape="0">
          <a:gsLst>
            <a:gs pos="0">
              <a:schemeClr val="accent3">
                <a:hueOff val="5956022"/>
                <a:satOff val="-8936"/>
                <a:lumOff val="-1453"/>
                <a:alphaOff val="0"/>
                <a:shade val="40000"/>
                <a:alpha val="100000"/>
                <a:satMod val="150000"/>
                <a:lumMod val="100000"/>
              </a:schemeClr>
            </a:gs>
            <a:gs pos="100000">
              <a:schemeClr val="accent3">
                <a:hueOff val="5956022"/>
                <a:satOff val="-8936"/>
                <a:lumOff val="-1453"/>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endParaRPr lang="es-ES" sz="3100" kern="1200"/>
        </a:p>
      </dsp:txBody>
      <dsp:txXfrm rot="-5400000">
        <a:off x="4762378" y="1163514"/>
        <a:ext cx="372825" cy="428536"/>
      </dsp:txXfrm>
    </dsp:sp>
    <dsp:sp modelId="{4D2A6473-FC53-B74B-A86C-C42C062EF94B}">
      <dsp:nvSpPr>
        <dsp:cNvPr id="0" name=""/>
        <dsp:cNvSpPr/>
      </dsp:nvSpPr>
      <dsp:spPr>
        <a:xfrm rot="5400000">
          <a:off x="3442392" y="2202139"/>
          <a:ext cx="622570" cy="541635"/>
        </a:xfrm>
        <a:prstGeom prst="hexagon">
          <a:avLst>
            <a:gd name="adj" fmla="val 25000"/>
            <a:gd name="vf" fmla="val 115470"/>
          </a:avLst>
        </a:prstGeom>
        <a:gradFill rotWithShape="0">
          <a:gsLst>
            <a:gs pos="0">
              <a:schemeClr val="accent3">
                <a:hueOff val="6617802"/>
                <a:satOff val="-9929"/>
                <a:lumOff val="-1615"/>
                <a:alphaOff val="0"/>
                <a:shade val="40000"/>
                <a:alpha val="100000"/>
                <a:satMod val="150000"/>
                <a:lumMod val="100000"/>
              </a:schemeClr>
            </a:gs>
            <a:gs pos="100000">
              <a:schemeClr val="accent3">
                <a:hueOff val="6617802"/>
                <a:satOff val="-9929"/>
                <a:lumOff val="-1615"/>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endParaRPr lang="es-ES" sz="2000" kern="1200"/>
        </a:p>
      </dsp:txBody>
      <dsp:txXfrm rot="-5400000">
        <a:off x="3567264" y="2258689"/>
        <a:ext cx="372825" cy="428536"/>
      </dsp:txXfrm>
    </dsp:sp>
    <dsp:sp modelId="{7A6671A7-01A0-2F4B-B836-68A6785A26F4}">
      <dsp:nvSpPr>
        <dsp:cNvPr id="0" name=""/>
        <dsp:cNvSpPr/>
      </dsp:nvSpPr>
      <dsp:spPr>
        <a:xfrm>
          <a:off x="3098201" y="2767377"/>
          <a:ext cx="672375" cy="373542"/>
        </a:xfrm>
        <a:prstGeom prst="rect">
          <a:avLst/>
        </a:prstGeom>
        <a:noFill/>
        <a:ln>
          <a:noFill/>
        </a:ln>
        <a:effectLst/>
      </dsp:spPr>
      <dsp:style>
        <a:lnRef idx="0">
          <a:scrgbClr r="0" g="0" b="0"/>
        </a:lnRef>
        <a:fillRef idx="0">
          <a:scrgbClr r="0" g="0" b="0"/>
        </a:fillRef>
        <a:effectRef idx="0">
          <a:scrgbClr r="0" g="0" b="0"/>
        </a:effectRef>
        <a:fontRef idx="minor"/>
      </dsp:style>
    </dsp:sp>
    <dsp:sp modelId="{E7890797-37D3-8340-B105-671627765AB1}">
      <dsp:nvSpPr>
        <dsp:cNvPr id="0" name=""/>
        <dsp:cNvSpPr/>
      </dsp:nvSpPr>
      <dsp:spPr>
        <a:xfrm rot="5400000">
          <a:off x="4337489" y="2683330"/>
          <a:ext cx="622570" cy="541635"/>
        </a:xfrm>
        <a:prstGeom prst="hexagon">
          <a:avLst>
            <a:gd name="adj" fmla="val 25000"/>
            <a:gd name="vf" fmla="val 115470"/>
          </a:avLst>
        </a:prstGeom>
        <a:gradFill rotWithShape="0">
          <a:gsLst>
            <a:gs pos="0">
              <a:schemeClr val="accent3">
                <a:hueOff val="7279583"/>
                <a:satOff val="-10922"/>
                <a:lumOff val="-1776"/>
                <a:alphaOff val="0"/>
                <a:shade val="40000"/>
                <a:alpha val="100000"/>
                <a:satMod val="150000"/>
                <a:lumMod val="100000"/>
              </a:schemeClr>
            </a:gs>
            <a:gs pos="100000">
              <a:schemeClr val="accent3">
                <a:hueOff val="7279583"/>
                <a:satOff val="-10922"/>
                <a:lumOff val="-1776"/>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endParaRPr lang="es-ES" sz="3100" kern="1200"/>
        </a:p>
      </dsp:txBody>
      <dsp:txXfrm rot="-5400000">
        <a:off x="4462361" y="2739880"/>
        <a:ext cx="372825" cy="428536"/>
      </dsp:txXfrm>
    </dsp:sp>
    <dsp:sp modelId="{CB8914CA-B23F-7949-9FA9-A14E1CCD0C56}">
      <dsp:nvSpPr>
        <dsp:cNvPr id="0" name=""/>
        <dsp:cNvSpPr/>
      </dsp:nvSpPr>
      <dsp:spPr>
        <a:xfrm rot="5400000">
          <a:off x="3137126" y="2784037"/>
          <a:ext cx="622570" cy="541635"/>
        </a:xfrm>
        <a:prstGeom prst="hexagon">
          <a:avLst>
            <a:gd name="adj" fmla="val 25000"/>
            <a:gd name="vf" fmla="val 115470"/>
          </a:avLst>
        </a:prstGeom>
        <a:gradFill rotWithShape="0">
          <a:gsLst>
            <a:gs pos="0">
              <a:schemeClr val="accent3">
                <a:hueOff val="7941363"/>
                <a:satOff val="-11915"/>
                <a:lumOff val="-1938"/>
                <a:alphaOff val="0"/>
                <a:shade val="40000"/>
                <a:alpha val="100000"/>
                <a:satMod val="150000"/>
                <a:lumMod val="100000"/>
              </a:schemeClr>
            </a:gs>
            <a:gs pos="100000">
              <a:schemeClr val="accent3">
                <a:hueOff val="7941363"/>
                <a:satOff val="-11915"/>
                <a:lumOff val="-1938"/>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endParaRPr lang="es-ES" sz="2000" kern="1200"/>
        </a:p>
      </dsp:txBody>
      <dsp:txXfrm rot="-5400000">
        <a:off x="3261998" y="2840587"/>
        <a:ext cx="372825" cy="428536"/>
      </dsp:txXfrm>
    </dsp:sp>
    <dsp:sp modelId="{0E67C9A7-252F-744F-B7C8-B88BC0B4B7FE}">
      <dsp:nvSpPr>
        <dsp:cNvPr id="0" name=""/>
        <dsp:cNvSpPr/>
      </dsp:nvSpPr>
      <dsp:spPr>
        <a:xfrm>
          <a:off x="4644665" y="3295814"/>
          <a:ext cx="694788" cy="373542"/>
        </a:xfrm>
        <a:prstGeom prst="rect">
          <a:avLst/>
        </a:prstGeom>
        <a:noFill/>
        <a:ln>
          <a:noFill/>
        </a:ln>
        <a:effectLst/>
      </dsp:spPr>
      <dsp:style>
        <a:lnRef idx="0">
          <a:scrgbClr r="0" g="0" b="0"/>
        </a:lnRef>
        <a:fillRef idx="0">
          <a:scrgbClr r="0" g="0" b="0"/>
        </a:fillRef>
        <a:effectRef idx="0">
          <a:scrgbClr r="0" g="0" b="0"/>
        </a:effectRef>
        <a:fontRef idx="minor"/>
      </dsp:style>
    </dsp:sp>
    <dsp:sp modelId="{B6042B2F-6FDE-F843-918A-1EF8682032C7}">
      <dsp:nvSpPr>
        <dsp:cNvPr id="0" name=""/>
        <dsp:cNvSpPr/>
      </dsp:nvSpPr>
      <dsp:spPr>
        <a:xfrm rot="5400000">
          <a:off x="2830208" y="2238690"/>
          <a:ext cx="622570" cy="541635"/>
        </a:xfrm>
        <a:prstGeom prst="hexagon">
          <a:avLst>
            <a:gd name="adj" fmla="val 25000"/>
            <a:gd name="vf" fmla="val 115470"/>
          </a:avLst>
        </a:prstGeom>
        <a:gradFill rotWithShape="0">
          <a:gsLst>
            <a:gs pos="0">
              <a:schemeClr val="accent3">
                <a:hueOff val="8603143"/>
                <a:satOff val="-12908"/>
                <a:lumOff val="-2099"/>
                <a:alphaOff val="0"/>
                <a:shade val="40000"/>
                <a:alpha val="100000"/>
                <a:satMod val="150000"/>
                <a:lumMod val="100000"/>
              </a:schemeClr>
            </a:gs>
            <a:gs pos="100000">
              <a:schemeClr val="accent3">
                <a:hueOff val="8603143"/>
                <a:satOff val="-12908"/>
                <a:lumOff val="-2099"/>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endParaRPr lang="es-ES" sz="3100" kern="1200"/>
        </a:p>
      </dsp:txBody>
      <dsp:txXfrm rot="-5400000">
        <a:off x="2955080" y="2295240"/>
        <a:ext cx="372825" cy="428536"/>
      </dsp:txXfrm>
    </dsp:sp>
    <dsp:sp modelId="{0BAB00BB-2BA4-8B41-B75E-8C973A5BCA1E}">
      <dsp:nvSpPr>
        <dsp:cNvPr id="0" name=""/>
        <dsp:cNvSpPr/>
      </dsp:nvSpPr>
      <dsp:spPr>
        <a:xfrm rot="5400000">
          <a:off x="4950258" y="2735047"/>
          <a:ext cx="622570" cy="541635"/>
        </a:xfrm>
        <a:prstGeom prst="hexagon">
          <a:avLst>
            <a:gd name="adj" fmla="val 25000"/>
            <a:gd name="vf" fmla="val 115470"/>
          </a:avLst>
        </a:prstGeom>
        <a:gradFill rotWithShape="0">
          <a:gsLst>
            <a:gs pos="0">
              <a:schemeClr val="accent3">
                <a:hueOff val="9264923"/>
                <a:satOff val="-13901"/>
                <a:lumOff val="-2261"/>
                <a:alphaOff val="0"/>
                <a:shade val="40000"/>
                <a:alpha val="100000"/>
                <a:satMod val="150000"/>
                <a:lumMod val="100000"/>
              </a:schemeClr>
            </a:gs>
            <a:gs pos="100000">
              <a:schemeClr val="accent3">
                <a:hueOff val="9264923"/>
                <a:satOff val="-13901"/>
                <a:lumOff val="-2261"/>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endParaRPr lang="es-ES" sz="2000" kern="1200" dirty="0"/>
        </a:p>
      </dsp:txBody>
      <dsp:txXfrm rot="-5400000">
        <a:off x="5075130" y="2791597"/>
        <a:ext cx="372825" cy="428536"/>
      </dsp:txXfrm>
    </dsp:sp>
    <dsp:sp modelId="{A0D54F57-C197-C84F-9E0C-3D02073A884B}">
      <dsp:nvSpPr>
        <dsp:cNvPr id="0" name=""/>
        <dsp:cNvSpPr/>
      </dsp:nvSpPr>
      <dsp:spPr>
        <a:xfrm>
          <a:off x="3098201" y="3824252"/>
          <a:ext cx="672375" cy="373542"/>
        </a:xfrm>
        <a:prstGeom prst="rect">
          <a:avLst/>
        </a:prstGeom>
        <a:noFill/>
        <a:ln>
          <a:noFill/>
        </a:ln>
        <a:effectLst/>
      </dsp:spPr>
      <dsp:style>
        <a:lnRef idx="0">
          <a:scrgbClr r="0" g="0" b="0"/>
        </a:lnRef>
        <a:fillRef idx="0">
          <a:scrgbClr r="0" g="0" b="0"/>
        </a:fillRef>
        <a:effectRef idx="0">
          <a:scrgbClr r="0" g="0" b="0"/>
        </a:effectRef>
        <a:fontRef idx="minor"/>
      </dsp:style>
    </dsp:sp>
    <dsp:sp modelId="{758E4984-6045-A64F-8077-7D46A1C2BF8D}">
      <dsp:nvSpPr>
        <dsp:cNvPr id="0" name=""/>
        <dsp:cNvSpPr/>
      </dsp:nvSpPr>
      <dsp:spPr>
        <a:xfrm rot="5400000">
          <a:off x="3110824" y="1656930"/>
          <a:ext cx="622570" cy="541635"/>
        </a:xfrm>
        <a:prstGeom prst="hexagon">
          <a:avLst>
            <a:gd name="adj" fmla="val 25000"/>
            <a:gd name="vf" fmla="val 115470"/>
          </a:avLst>
        </a:prstGeom>
        <a:gradFill rotWithShape="0">
          <a:gsLst>
            <a:gs pos="0">
              <a:schemeClr val="accent3">
                <a:hueOff val="9926703"/>
                <a:satOff val="-14894"/>
                <a:lumOff val="-2422"/>
                <a:alphaOff val="0"/>
                <a:shade val="40000"/>
                <a:alpha val="100000"/>
                <a:satMod val="150000"/>
                <a:lumMod val="100000"/>
              </a:schemeClr>
            </a:gs>
            <a:gs pos="100000">
              <a:schemeClr val="accent3">
                <a:hueOff val="9926703"/>
                <a:satOff val="-14894"/>
                <a:lumOff val="-2422"/>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endParaRPr lang="es-ES" sz="3100" kern="1200"/>
        </a:p>
      </dsp:txBody>
      <dsp:txXfrm rot="-5400000">
        <a:off x="3235696" y="1713480"/>
        <a:ext cx="372825" cy="428536"/>
      </dsp:txXfrm>
    </dsp:sp>
    <dsp:sp modelId="{8C6CC690-3A5F-C448-913F-495E7F987E02}">
      <dsp:nvSpPr>
        <dsp:cNvPr id="0" name=""/>
        <dsp:cNvSpPr/>
      </dsp:nvSpPr>
      <dsp:spPr>
        <a:xfrm rot="5400000">
          <a:off x="4655829" y="2154507"/>
          <a:ext cx="622570" cy="541635"/>
        </a:xfrm>
        <a:prstGeom prst="hexagon">
          <a:avLst>
            <a:gd name="adj" fmla="val 25000"/>
            <a:gd name="vf" fmla="val 115470"/>
          </a:avLst>
        </a:prstGeom>
        <a:gradFill rotWithShape="0">
          <a:gsLst>
            <a:gs pos="0">
              <a:schemeClr val="accent3">
                <a:hueOff val="10588484"/>
                <a:satOff val="-15887"/>
                <a:lumOff val="-2584"/>
                <a:alphaOff val="0"/>
                <a:shade val="40000"/>
                <a:alpha val="100000"/>
                <a:satMod val="150000"/>
                <a:lumMod val="100000"/>
              </a:schemeClr>
            </a:gs>
            <a:gs pos="100000">
              <a:schemeClr val="accent3">
                <a:hueOff val="10588484"/>
                <a:satOff val="-15887"/>
                <a:lumOff val="-2584"/>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endParaRPr lang="es-ES" sz="2000" kern="1200" dirty="0"/>
        </a:p>
      </dsp:txBody>
      <dsp:txXfrm rot="-5400000">
        <a:off x="4780701" y="2211057"/>
        <a:ext cx="372825" cy="428536"/>
      </dsp:txXfrm>
    </dsp:sp>
    <dsp:sp modelId="{56C3DD00-FC0B-8E4A-975E-635F9A3B1591}">
      <dsp:nvSpPr>
        <dsp:cNvPr id="0" name=""/>
        <dsp:cNvSpPr/>
      </dsp:nvSpPr>
      <dsp:spPr>
        <a:xfrm>
          <a:off x="4644665" y="4352689"/>
          <a:ext cx="694788" cy="373542"/>
        </a:xfrm>
        <a:prstGeom prst="rect">
          <a:avLst/>
        </a:prstGeom>
        <a:noFill/>
        <a:ln>
          <a:noFill/>
        </a:ln>
        <a:effectLst/>
      </dsp:spPr>
      <dsp:style>
        <a:lnRef idx="0">
          <a:scrgbClr r="0" g="0" b="0"/>
        </a:lnRef>
        <a:fillRef idx="0">
          <a:scrgbClr r="0" g="0" b="0"/>
        </a:fillRef>
        <a:effectRef idx="0">
          <a:scrgbClr r="0" g="0" b="0"/>
        </a:effectRef>
        <a:fontRef idx="minor"/>
      </dsp:style>
    </dsp:sp>
    <dsp:sp modelId="{DD1DD689-D431-0A43-93A9-73A58752C183}">
      <dsp:nvSpPr>
        <dsp:cNvPr id="0" name=""/>
        <dsp:cNvSpPr/>
      </dsp:nvSpPr>
      <dsp:spPr>
        <a:xfrm rot="5400000">
          <a:off x="4956540" y="1614900"/>
          <a:ext cx="622570" cy="541635"/>
        </a:xfrm>
        <a:prstGeom prst="hexagon">
          <a:avLst>
            <a:gd name="adj" fmla="val 25000"/>
            <a:gd name="vf" fmla="val 115470"/>
          </a:avLst>
        </a:prstGeom>
        <a:gradFill rotWithShape="0">
          <a:gsLst>
            <a:gs pos="0">
              <a:schemeClr val="accent3">
                <a:hueOff val="11250264"/>
                <a:satOff val="-16880"/>
                <a:lumOff val="-2745"/>
                <a:alphaOff val="0"/>
                <a:shade val="40000"/>
                <a:alpha val="100000"/>
                <a:satMod val="150000"/>
                <a:lumMod val="100000"/>
              </a:schemeClr>
            </a:gs>
            <a:gs pos="100000">
              <a:schemeClr val="accent3">
                <a:hueOff val="11250264"/>
                <a:satOff val="-16880"/>
                <a:lumOff val="-2745"/>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endParaRPr lang="es-ES" sz="3100" kern="1200"/>
        </a:p>
      </dsp:txBody>
      <dsp:txXfrm rot="-5400000">
        <a:off x="5081412" y="1671450"/>
        <a:ext cx="372825" cy="42853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DC456D-1B97-3C4A-A131-26084BD4ACE7}">
      <dsp:nvSpPr>
        <dsp:cNvPr id="0" name=""/>
        <dsp:cNvSpPr/>
      </dsp:nvSpPr>
      <dsp:spPr>
        <a:xfrm rot="16200000">
          <a:off x="1025" y="470"/>
          <a:ext cx="1612772" cy="1612772"/>
        </a:xfrm>
        <a:prstGeom prst="upArrow">
          <a:avLst>
            <a:gd name="adj1" fmla="val 50000"/>
            <a:gd name="adj2" fmla="val 35000"/>
          </a:avLst>
        </a:prstGeom>
        <a:gradFill rotWithShape="0">
          <a:gsLst>
            <a:gs pos="0">
              <a:schemeClr val="accent3">
                <a:hueOff val="0"/>
                <a:satOff val="0"/>
                <a:lumOff val="0"/>
                <a:alphaOff val="0"/>
                <a:tint val="100000"/>
                <a:shade val="40000"/>
                <a:alpha val="100000"/>
                <a:satMod val="150000"/>
                <a:lumMod val="100000"/>
              </a:schemeClr>
            </a:gs>
            <a:gs pos="100000">
              <a:schemeClr val="accent3">
                <a:hueOff val="0"/>
                <a:satOff val="0"/>
                <a:lumOff val="0"/>
                <a:alphaOff val="0"/>
                <a:tint val="70000"/>
                <a:shade val="100000"/>
                <a:alpha val="100000"/>
                <a:satMod val="200000"/>
                <a:lumMod val="100000"/>
              </a:schemeClr>
            </a:gs>
          </a:gsLst>
          <a:lin ang="60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s-ES" sz="2200" kern="1200" dirty="0" smtClean="0">
              <a:solidFill>
                <a:srgbClr val="FFFFFF"/>
              </a:solidFill>
            </a:rPr>
            <a:t>Fracaso</a:t>
          </a:r>
          <a:endParaRPr lang="es-ES" sz="2200" kern="1200" dirty="0">
            <a:solidFill>
              <a:srgbClr val="FFFFFF"/>
            </a:solidFill>
          </a:endParaRPr>
        </a:p>
      </dsp:txBody>
      <dsp:txXfrm rot="5400000">
        <a:off x="283261" y="403662"/>
        <a:ext cx="1330537" cy="806386"/>
      </dsp:txXfrm>
    </dsp:sp>
    <dsp:sp modelId="{A318D33D-FA3B-044E-952B-8DB89A676690}">
      <dsp:nvSpPr>
        <dsp:cNvPr id="0" name=""/>
        <dsp:cNvSpPr/>
      </dsp:nvSpPr>
      <dsp:spPr>
        <a:xfrm rot="5400000">
          <a:off x="3413535" y="470"/>
          <a:ext cx="1612772" cy="1612772"/>
        </a:xfrm>
        <a:prstGeom prst="upArrow">
          <a:avLst>
            <a:gd name="adj1" fmla="val 50000"/>
            <a:gd name="adj2" fmla="val 35000"/>
          </a:avLst>
        </a:prstGeom>
        <a:gradFill rotWithShape="0">
          <a:gsLst>
            <a:gs pos="0">
              <a:schemeClr val="accent3">
                <a:hueOff val="11250264"/>
                <a:satOff val="-16880"/>
                <a:lumOff val="-2745"/>
                <a:alphaOff val="0"/>
                <a:tint val="100000"/>
                <a:shade val="40000"/>
                <a:alpha val="100000"/>
                <a:satMod val="150000"/>
                <a:lumMod val="100000"/>
              </a:schemeClr>
            </a:gs>
            <a:gs pos="100000">
              <a:schemeClr val="accent3">
                <a:hueOff val="11250264"/>
                <a:satOff val="-16880"/>
                <a:lumOff val="-2745"/>
                <a:alphaOff val="0"/>
                <a:tint val="70000"/>
                <a:shade val="100000"/>
                <a:alpha val="100000"/>
                <a:satMod val="200000"/>
                <a:lumMod val="100000"/>
              </a:schemeClr>
            </a:gs>
          </a:gsLst>
          <a:lin ang="60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s-ES" sz="2200" kern="1200" dirty="0" smtClean="0">
              <a:solidFill>
                <a:schemeClr val="bg1"/>
              </a:solidFill>
            </a:rPr>
            <a:t>Éxito</a:t>
          </a:r>
          <a:endParaRPr lang="es-ES" sz="2200" kern="1200" dirty="0">
            <a:solidFill>
              <a:schemeClr val="bg1"/>
            </a:solidFill>
          </a:endParaRPr>
        </a:p>
      </dsp:txBody>
      <dsp:txXfrm rot="-5400000">
        <a:off x="3413536" y="403663"/>
        <a:ext cx="1330537" cy="80638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7EDF0E-60FA-154E-BDE4-BEF83C0FE436}">
      <dsp:nvSpPr>
        <dsp:cNvPr id="0" name=""/>
        <dsp:cNvSpPr/>
      </dsp:nvSpPr>
      <dsp:spPr>
        <a:xfrm rot="5400000">
          <a:off x="2964111" y="30140"/>
          <a:ext cx="456082" cy="396791"/>
        </a:xfrm>
        <a:prstGeom prst="hexagon">
          <a:avLst>
            <a:gd name="adj" fmla="val 25000"/>
            <a:gd name="vf" fmla="val 115470"/>
          </a:avLst>
        </a:prstGeom>
        <a:gradFill rotWithShape="0">
          <a:gsLst>
            <a:gs pos="0">
              <a:schemeClr val="accent3">
                <a:hueOff val="0"/>
                <a:satOff val="0"/>
                <a:lumOff val="0"/>
                <a:alphaOff val="0"/>
                <a:shade val="40000"/>
                <a:alpha val="100000"/>
                <a:satMod val="150000"/>
                <a:lumMod val="100000"/>
              </a:schemeClr>
            </a:gs>
            <a:gs pos="100000">
              <a:schemeClr val="accent3">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endParaRPr lang="es-ES" sz="500" kern="1200"/>
        </a:p>
      </dsp:txBody>
      <dsp:txXfrm rot="-5400000">
        <a:off x="3055589" y="71568"/>
        <a:ext cx="273125" cy="313936"/>
      </dsp:txXfrm>
    </dsp:sp>
    <dsp:sp modelId="{C5413B39-4848-0342-A9C6-820AB3A9D14E}">
      <dsp:nvSpPr>
        <dsp:cNvPr id="0" name=""/>
        <dsp:cNvSpPr/>
      </dsp:nvSpPr>
      <dsp:spPr>
        <a:xfrm>
          <a:off x="3402589" y="91711"/>
          <a:ext cx="508987" cy="273649"/>
        </a:xfrm>
        <a:prstGeom prst="rect">
          <a:avLst/>
        </a:prstGeom>
        <a:noFill/>
        <a:ln>
          <a:noFill/>
        </a:ln>
        <a:effectLst/>
      </dsp:spPr>
      <dsp:style>
        <a:lnRef idx="0">
          <a:scrgbClr r="0" g="0" b="0"/>
        </a:lnRef>
        <a:fillRef idx="0">
          <a:scrgbClr r="0" g="0" b="0"/>
        </a:fillRef>
        <a:effectRef idx="0">
          <a:scrgbClr r="0" g="0" b="0"/>
        </a:effectRef>
        <a:fontRef idx="minor"/>
      </dsp:style>
    </dsp:sp>
    <dsp:sp modelId="{BAB4291C-0A0B-F343-A4AB-95DD664FC842}">
      <dsp:nvSpPr>
        <dsp:cNvPr id="0" name=""/>
        <dsp:cNvSpPr/>
      </dsp:nvSpPr>
      <dsp:spPr>
        <a:xfrm rot="5400000">
          <a:off x="2535576" y="30140"/>
          <a:ext cx="456082" cy="396791"/>
        </a:xfrm>
        <a:prstGeom prst="hexagon">
          <a:avLst>
            <a:gd name="adj" fmla="val 25000"/>
            <a:gd name="vf" fmla="val 115470"/>
          </a:avLst>
        </a:prstGeom>
        <a:gradFill rotWithShape="0">
          <a:gsLst>
            <a:gs pos="0">
              <a:schemeClr val="accent3">
                <a:hueOff val="661780"/>
                <a:satOff val="-993"/>
                <a:lumOff val="-161"/>
                <a:alphaOff val="0"/>
                <a:shade val="40000"/>
                <a:alpha val="100000"/>
                <a:satMod val="150000"/>
                <a:lumMod val="100000"/>
              </a:schemeClr>
            </a:gs>
            <a:gs pos="100000">
              <a:schemeClr val="accent3">
                <a:hueOff val="661780"/>
                <a:satOff val="-993"/>
                <a:lumOff val="-161"/>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ES" sz="2300" kern="1200"/>
        </a:p>
      </dsp:txBody>
      <dsp:txXfrm rot="-5400000">
        <a:off x="2627054" y="71568"/>
        <a:ext cx="273125" cy="313936"/>
      </dsp:txXfrm>
    </dsp:sp>
    <dsp:sp modelId="{FF7F4FFC-9599-3D47-A26A-B25113422F3B}">
      <dsp:nvSpPr>
        <dsp:cNvPr id="0" name=""/>
        <dsp:cNvSpPr/>
      </dsp:nvSpPr>
      <dsp:spPr>
        <a:xfrm rot="5400000">
          <a:off x="2749023" y="417263"/>
          <a:ext cx="456082" cy="396791"/>
        </a:xfrm>
        <a:prstGeom prst="hexagon">
          <a:avLst>
            <a:gd name="adj" fmla="val 25000"/>
            <a:gd name="vf" fmla="val 115470"/>
          </a:avLst>
        </a:prstGeom>
        <a:gradFill rotWithShape="0">
          <a:gsLst>
            <a:gs pos="0">
              <a:schemeClr val="accent3">
                <a:hueOff val="1323560"/>
                <a:satOff val="-1986"/>
                <a:lumOff val="-323"/>
                <a:alphaOff val="0"/>
                <a:shade val="40000"/>
                <a:alpha val="100000"/>
                <a:satMod val="150000"/>
                <a:lumMod val="100000"/>
              </a:schemeClr>
            </a:gs>
            <a:gs pos="100000">
              <a:schemeClr val="accent3">
                <a:hueOff val="1323560"/>
                <a:satOff val="-1986"/>
                <a:lumOff val="-323"/>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endParaRPr lang="es-ES" sz="500" kern="1200"/>
        </a:p>
      </dsp:txBody>
      <dsp:txXfrm rot="-5400000">
        <a:off x="2840501" y="458691"/>
        <a:ext cx="273125" cy="313936"/>
      </dsp:txXfrm>
    </dsp:sp>
    <dsp:sp modelId="{A4658D69-C77C-9F49-8390-E6B0794AB0EB}">
      <dsp:nvSpPr>
        <dsp:cNvPr id="0" name=""/>
        <dsp:cNvSpPr/>
      </dsp:nvSpPr>
      <dsp:spPr>
        <a:xfrm>
          <a:off x="2269680" y="478834"/>
          <a:ext cx="492568" cy="273649"/>
        </a:xfrm>
        <a:prstGeom prst="rect">
          <a:avLst/>
        </a:prstGeom>
        <a:noFill/>
        <a:ln>
          <a:noFill/>
        </a:ln>
        <a:effectLst/>
      </dsp:spPr>
      <dsp:style>
        <a:lnRef idx="0">
          <a:scrgbClr r="0" g="0" b="0"/>
        </a:lnRef>
        <a:fillRef idx="0">
          <a:scrgbClr r="0" g="0" b="0"/>
        </a:fillRef>
        <a:effectRef idx="0">
          <a:scrgbClr r="0" g="0" b="0"/>
        </a:effectRef>
        <a:fontRef idx="minor"/>
      </dsp:style>
    </dsp:sp>
    <dsp:sp modelId="{05C511D9-D768-7F4C-ADEA-247362370A96}">
      <dsp:nvSpPr>
        <dsp:cNvPr id="0" name=""/>
        <dsp:cNvSpPr/>
      </dsp:nvSpPr>
      <dsp:spPr>
        <a:xfrm rot="5400000">
          <a:off x="3177558" y="417263"/>
          <a:ext cx="456082" cy="396791"/>
        </a:xfrm>
        <a:prstGeom prst="hexagon">
          <a:avLst>
            <a:gd name="adj" fmla="val 25000"/>
            <a:gd name="vf" fmla="val 115470"/>
          </a:avLst>
        </a:prstGeom>
        <a:gradFill rotWithShape="0">
          <a:gsLst>
            <a:gs pos="0">
              <a:schemeClr val="accent3">
                <a:hueOff val="1985341"/>
                <a:satOff val="-2979"/>
                <a:lumOff val="-484"/>
                <a:alphaOff val="0"/>
                <a:shade val="40000"/>
                <a:alpha val="100000"/>
                <a:satMod val="150000"/>
                <a:lumMod val="100000"/>
              </a:schemeClr>
            </a:gs>
            <a:gs pos="100000">
              <a:schemeClr val="accent3">
                <a:hueOff val="1985341"/>
                <a:satOff val="-2979"/>
                <a:lumOff val="-484"/>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ES" sz="2300" kern="1200"/>
        </a:p>
      </dsp:txBody>
      <dsp:txXfrm rot="-5400000">
        <a:off x="3269036" y="458691"/>
        <a:ext cx="273125" cy="313936"/>
      </dsp:txXfrm>
    </dsp:sp>
    <dsp:sp modelId="{2669CF90-5B4E-9D45-86C7-001DE195AA79}">
      <dsp:nvSpPr>
        <dsp:cNvPr id="0" name=""/>
        <dsp:cNvSpPr/>
      </dsp:nvSpPr>
      <dsp:spPr>
        <a:xfrm rot="5400000">
          <a:off x="2964111" y="804386"/>
          <a:ext cx="456082" cy="396791"/>
        </a:xfrm>
        <a:prstGeom prst="hexagon">
          <a:avLst>
            <a:gd name="adj" fmla="val 25000"/>
            <a:gd name="vf" fmla="val 115470"/>
          </a:avLst>
        </a:prstGeom>
        <a:gradFill rotWithShape="0">
          <a:gsLst>
            <a:gs pos="0">
              <a:schemeClr val="accent3">
                <a:hueOff val="2647121"/>
                <a:satOff val="-3972"/>
                <a:lumOff val="-646"/>
                <a:alphaOff val="0"/>
                <a:shade val="40000"/>
                <a:alpha val="100000"/>
                <a:satMod val="150000"/>
                <a:lumMod val="100000"/>
              </a:schemeClr>
            </a:gs>
            <a:gs pos="100000">
              <a:schemeClr val="accent3">
                <a:hueOff val="2647121"/>
                <a:satOff val="-3972"/>
                <a:lumOff val="-646"/>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endParaRPr lang="es-ES" sz="500" kern="1200" dirty="0"/>
        </a:p>
      </dsp:txBody>
      <dsp:txXfrm rot="-5400000">
        <a:off x="3055589" y="845814"/>
        <a:ext cx="273125" cy="313936"/>
      </dsp:txXfrm>
    </dsp:sp>
    <dsp:sp modelId="{CC137EF5-6855-A74C-8EA9-8F9A24D2A39F}">
      <dsp:nvSpPr>
        <dsp:cNvPr id="0" name=""/>
        <dsp:cNvSpPr/>
      </dsp:nvSpPr>
      <dsp:spPr>
        <a:xfrm>
          <a:off x="3402589" y="865957"/>
          <a:ext cx="508987" cy="273649"/>
        </a:xfrm>
        <a:prstGeom prst="rect">
          <a:avLst/>
        </a:prstGeom>
        <a:noFill/>
        <a:ln>
          <a:noFill/>
        </a:ln>
        <a:effectLst/>
      </dsp:spPr>
      <dsp:style>
        <a:lnRef idx="0">
          <a:scrgbClr r="0" g="0" b="0"/>
        </a:lnRef>
        <a:fillRef idx="0">
          <a:scrgbClr r="0" g="0" b="0"/>
        </a:fillRef>
        <a:effectRef idx="0">
          <a:scrgbClr r="0" g="0" b="0"/>
        </a:effectRef>
        <a:fontRef idx="minor"/>
      </dsp:style>
    </dsp:sp>
    <dsp:sp modelId="{6ED43111-93B3-1D4A-8C38-FF92E66BB961}">
      <dsp:nvSpPr>
        <dsp:cNvPr id="0" name=""/>
        <dsp:cNvSpPr/>
      </dsp:nvSpPr>
      <dsp:spPr>
        <a:xfrm rot="5400000">
          <a:off x="2535576" y="804386"/>
          <a:ext cx="456082" cy="396791"/>
        </a:xfrm>
        <a:prstGeom prst="hexagon">
          <a:avLst>
            <a:gd name="adj" fmla="val 25000"/>
            <a:gd name="vf" fmla="val 115470"/>
          </a:avLst>
        </a:prstGeom>
        <a:gradFill rotWithShape="0">
          <a:gsLst>
            <a:gs pos="0">
              <a:schemeClr val="accent3">
                <a:hueOff val="3308901"/>
                <a:satOff val="-4965"/>
                <a:lumOff val="-807"/>
                <a:alphaOff val="0"/>
                <a:shade val="40000"/>
                <a:alpha val="100000"/>
                <a:satMod val="150000"/>
                <a:lumMod val="100000"/>
              </a:schemeClr>
            </a:gs>
            <a:gs pos="100000">
              <a:schemeClr val="accent3">
                <a:hueOff val="3308901"/>
                <a:satOff val="-4965"/>
                <a:lumOff val="-807"/>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ES" sz="2300" kern="1200"/>
        </a:p>
      </dsp:txBody>
      <dsp:txXfrm rot="-5400000">
        <a:off x="2627054" y="845814"/>
        <a:ext cx="273125" cy="313936"/>
      </dsp:txXfrm>
    </dsp:sp>
    <dsp:sp modelId="{691A4F9B-EA70-7140-B158-881B6EC79C37}">
      <dsp:nvSpPr>
        <dsp:cNvPr id="0" name=""/>
        <dsp:cNvSpPr/>
      </dsp:nvSpPr>
      <dsp:spPr>
        <a:xfrm rot="5400000">
          <a:off x="2749023" y="1191508"/>
          <a:ext cx="456082" cy="396791"/>
        </a:xfrm>
        <a:prstGeom prst="hexagon">
          <a:avLst>
            <a:gd name="adj" fmla="val 25000"/>
            <a:gd name="vf" fmla="val 115470"/>
          </a:avLst>
        </a:prstGeom>
        <a:gradFill rotWithShape="0">
          <a:gsLst>
            <a:gs pos="0">
              <a:schemeClr val="accent3">
                <a:hueOff val="3970681"/>
                <a:satOff val="-5958"/>
                <a:lumOff val="-969"/>
                <a:alphaOff val="0"/>
                <a:shade val="40000"/>
                <a:alpha val="100000"/>
                <a:satMod val="150000"/>
                <a:lumMod val="100000"/>
              </a:schemeClr>
            </a:gs>
            <a:gs pos="100000">
              <a:schemeClr val="accent3">
                <a:hueOff val="3970681"/>
                <a:satOff val="-5958"/>
                <a:lumOff val="-969"/>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es-ES" sz="1400" kern="1200"/>
        </a:p>
      </dsp:txBody>
      <dsp:txXfrm rot="-5400000">
        <a:off x="2840501" y="1232936"/>
        <a:ext cx="273125" cy="313936"/>
      </dsp:txXfrm>
    </dsp:sp>
    <dsp:sp modelId="{1E85C81E-9667-4C4E-B383-11DD14A401BB}">
      <dsp:nvSpPr>
        <dsp:cNvPr id="0" name=""/>
        <dsp:cNvSpPr/>
      </dsp:nvSpPr>
      <dsp:spPr>
        <a:xfrm>
          <a:off x="2269680" y="1253080"/>
          <a:ext cx="492568" cy="273649"/>
        </a:xfrm>
        <a:prstGeom prst="rect">
          <a:avLst/>
        </a:prstGeom>
        <a:noFill/>
        <a:ln>
          <a:noFill/>
        </a:ln>
        <a:effectLst/>
      </dsp:spPr>
      <dsp:style>
        <a:lnRef idx="0">
          <a:scrgbClr r="0" g="0" b="0"/>
        </a:lnRef>
        <a:fillRef idx="0">
          <a:scrgbClr r="0" g="0" b="0"/>
        </a:fillRef>
        <a:effectRef idx="0">
          <a:scrgbClr r="0" g="0" b="0"/>
        </a:effectRef>
        <a:fontRef idx="minor"/>
      </dsp:style>
    </dsp:sp>
    <dsp:sp modelId="{79946A90-CE8B-F94E-A5B6-2FA058A4D77C}">
      <dsp:nvSpPr>
        <dsp:cNvPr id="0" name=""/>
        <dsp:cNvSpPr/>
      </dsp:nvSpPr>
      <dsp:spPr>
        <a:xfrm rot="5400000">
          <a:off x="3177558" y="1191508"/>
          <a:ext cx="456082" cy="396791"/>
        </a:xfrm>
        <a:prstGeom prst="hexagon">
          <a:avLst>
            <a:gd name="adj" fmla="val 25000"/>
            <a:gd name="vf" fmla="val 115470"/>
          </a:avLst>
        </a:prstGeom>
        <a:gradFill rotWithShape="0">
          <a:gsLst>
            <a:gs pos="0">
              <a:schemeClr val="accent3">
                <a:hueOff val="4632462"/>
                <a:satOff val="-6951"/>
                <a:lumOff val="-1130"/>
                <a:alphaOff val="0"/>
                <a:shade val="40000"/>
                <a:alpha val="100000"/>
                <a:satMod val="150000"/>
                <a:lumMod val="100000"/>
              </a:schemeClr>
            </a:gs>
            <a:gs pos="100000">
              <a:schemeClr val="accent3">
                <a:hueOff val="4632462"/>
                <a:satOff val="-6951"/>
                <a:lumOff val="-113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ES" sz="2300" kern="1200"/>
        </a:p>
      </dsp:txBody>
      <dsp:txXfrm rot="-5400000">
        <a:off x="3269036" y="1232936"/>
        <a:ext cx="273125" cy="313936"/>
      </dsp:txXfrm>
    </dsp:sp>
    <dsp:sp modelId="{7163304B-F002-1F49-A5F3-FC4A8A117440}">
      <dsp:nvSpPr>
        <dsp:cNvPr id="0" name=""/>
        <dsp:cNvSpPr/>
      </dsp:nvSpPr>
      <dsp:spPr>
        <a:xfrm rot="5400000">
          <a:off x="2964111" y="1578631"/>
          <a:ext cx="456082" cy="396791"/>
        </a:xfrm>
        <a:prstGeom prst="hexagon">
          <a:avLst>
            <a:gd name="adj" fmla="val 25000"/>
            <a:gd name="vf" fmla="val 115470"/>
          </a:avLst>
        </a:prstGeom>
        <a:gradFill rotWithShape="0">
          <a:gsLst>
            <a:gs pos="0">
              <a:schemeClr val="accent3">
                <a:hueOff val="5294242"/>
                <a:satOff val="-7944"/>
                <a:lumOff val="-1292"/>
                <a:alphaOff val="0"/>
                <a:shade val="40000"/>
                <a:alpha val="100000"/>
                <a:satMod val="150000"/>
                <a:lumMod val="100000"/>
              </a:schemeClr>
            </a:gs>
            <a:gs pos="100000">
              <a:schemeClr val="accent3">
                <a:hueOff val="5294242"/>
                <a:satOff val="-7944"/>
                <a:lumOff val="-1292"/>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es-ES" sz="1400" kern="1200" dirty="0"/>
        </a:p>
      </dsp:txBody>
      <dsp:txXfrm rot="-5400000">
        <a:off x="3055589" y="1620059"/>
        <a:ext cx="273125" cy="313936"/>
      </dsp:txXfrm>
    </dsp:sp>
    <dsp:sp modelId="{261B8EA2-3E39-0A40-B384-95A629997A35}">
      <dsp:nvSpPr>
        <dsp:cNvPr id="0" name=""/>
        <dsp:cNvSpPr/>
      </dsp:nvSpPr>
      <dsp:spPr>
        <a:xfrm>
          <a:off x="3402589" y="1640202"/>
          <a:ext cx="508987" cy="273649"/>
        </a:xfrm>
        <a:prstGeom prst="rect">
          <a:avLst/>
        </a:prstGeom>
        <a:noFill/>
        <a:ln>
          <a:noFill/>
        </a:ln>
        <a:effectLst/>
      </dsp:spPr>
      <dsp:style>
        <a:lnRef idx="0">
          <a:scrgbClr r="0" g="0" b="0"/>
        </a:lnRef>
        <a:fillRef idx="0">
          <a:scrgbClr r="0" g="0" b="0"/>
        </a:fillRef>
        <a:effectRef idx="0">
          <a:scrgbClr r="0" g="0" b="0"/>
        </a:effectRef>
        <a:fontRef idx="minor"/>
      </dsp:style>
    </dsp:sp>
    <dsp:sp modelId="{426E89C4-A2E1-B644-8B7E-367039FAEADE}">
      <dsp:nvSpPr>
        <dsp:cNvPr id="0" name=""/>
        <dsp:cNvSpPr/>
      </dsp:nvSpPr>
      <dsp:spPr>
        <a:xfrm rot="5400000">
          <a:off x="3397344" y="810940"/>
          <a:ext cx="456082" cy="396791"/>
        </a:xfrm>
        <a:prstGeom prst="hexagon">
          <a:avLst>
            <a:gd name="adj" fmla="val 25000"/>
            <a:gd name="vf" fmla="val 115470"/>
          </a:avLst>
        </a:prstGeom>
        <a:gradFill rotWithShape="0">
          <a:gsLst>
            <a:gs pos="0">
              <a:schemeClr val="accent3">
                <a:hueOff val="5956022"/>
                <a:satOff val="-8936"/>
                <a:lumOff val="-1453"/>
                <a:alphaOff val="0"/>
                <a:shade val="40000"/>
                <a:alpha val="100000"/>
                <a:satMod val="150000"/>
                <a:lumMod val="100000"/>
              </a:schemeClr>
            </a:gs>
            <a:gs pos="100000">
              <a:schemeClr val="accent3">
                <a:hueOff val="5956022"/>
                <a:satOff val="-8936"/>
                <a:lumOff val="-1453"/>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ES" sz="2300" kern="1200"/>
        </a:p>
      </dsp:txBody>
      <dsp:txXfrm rot="-5400000">
        <a:off x="3488822" y="852368"/>
        <a:ext cx="273125" cy="313936"/>
      </dsp:txXfrm>
    </dsp:sp>
    <dsp:sp modelId="{4D2A6473-FC53-B74B-A86C-C42C062EF94B}">
      <dsp:nvSpPr>
        <dsp:cNvPr id="0" name=""/>
        <dsp:cNvSpPr/>
      </dsp:nvSpPr>
      <dsp:spPr>
        <a:xfrm rot="5400000">
          <a:off x="2521828" y="1613243"/>
          <a:ext cx="456082" cy="396791"/>
        </a:xfrm>
        <a:prstGeom prst="hexagon">
          <a:avLst>
            <a:gd name="adj" fmla="val 25000"/>
            <a:gd name="vf" fmla="val 115470"/>
          </a:avLst>
        </a:prstGeom>
        <a:gradFill rotWithShape="0">
          <a:gsLst>
            <a:gs pos="0">
              <a:schemeClr val="accent3">
                <a:hueOff val="6617802"/>
                <a:satOff val="-9929"/>
                <a:lumOff val="-1615"/>
                <a:alphaOff val="0"/>
                <a:shade val="40000"/>
                <a:alpha val="100000"/>
                <a:satMod val="150000"/>
                <a:lumMod val="100000"/>
              </a:schemeClr>
            </a:gs>
            <a:gs pos="100000">
              <a:schemeClr val="accent3">
                <a:hueOff val="6617802"/>
                <a:satOff val="-9929"/>
                <a:lumOff val="-1615"/>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es-ES" sz="1400" kern="1200"/>
        </a:p>
      </dsp:txBody>
      <dsp:txXfrm rot="-5400000">
        <a:off x="2613306" y="1654671"/>
        <a:ext cx="273125" cy="313936"/>
      </dsp:txXfrm>
    </dsp:sp>
    <dsp:sp modelId="{7A6671A7-01A0-2F4B-B836-68A6785A26F4}">
      <dsp:nvSpPr>
        <dsp:cNvPr id="0" name=""/>
        <dsp:cNvSpPr/>
      </dsp:nvSpPr>
      <dsp:spPr>
        <a:xfrm>
          <a:off x="2269680" y="2027325"/>
          <a:ext cx="492568" cy="273649"/>
        </a:xfrm>
        <a:prstGeom prst="rect">
          <a:avLst/>
        </a:prstGeom>
        <a:noFill/>
        <a:ln>
          <a:noFill/>
        </a:ln>
        <a:effectLst/>
      </dsp:spPr>
      <dsp:style>
        <a:lnRef idx="0">
          <a:scrgbClr r="0" g="0" b="0"/>
        </a:lnRef>
        <a:fillRef idx="0">
          <a:scrgbClr r="0" g="0" b="0"/>
        </a:fillRef>
        <a:effectRef idx="0">
          <a:scrgbClr r="0" g="0" b="0"/>
        </a:effectRef>
        <a:fontRef idx="minor"/>
      </dsp:style>
    </dsp:sp>
    <dsp:sp modelId="{E7890797-37D3-8340-B105-671627765AB1}">
      <dsp:nvSpPr>
        <dsp:cNvPr id="0" name=""/>
        <dsp:cNvSpPr/>
      </dsp:nvSpPr>
      <dsp:spPr>
        <a:xfrm rot="5400000">
          <a:off x="3177558" y="1965754"/>
          <a:ext cx="456082" cy="396791"/>
        </a:xfrm>
        <a:prstGeom prst="hexagon">
          <a:avLst>
            <a:gd name="adj" fmla="val 25000"/>
            <a:gd name="vf" fmla="val 115470"/>
          </a:avLst>
        </a:prstGeom>
        <a:gradFill rotWithShape="0">
          <a:gsLst>
            <a:gs pos="0">
              <a:schemeClr val="accent3">
                <a:hueOff val="7279583"/>
                <a:satOff val="-10922"/>
                <a:lumOff val="-1776"/>
                <a:alphaOff val="0"/>
                <a:shade val="40000"/>
                <a:alpha val="100000"/>
                <a:satMod val="150000"/>
                <a:lumMod val="100000"/>
              </a:schemeClr>
            </a:gs>
            <a:gs pos="100000">
              <a:schemeClr val="accent3">
                <a:hueOff val="7279583"/>
                <a:satOff val="-10922"/>
                <a:lumOff val="-1776"/>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ES" sz="2300" kern="1200"/>
        </a:p>
      </dsp:txBody>
      <dsp:txXfrm rot="-5400000">
        <a:off x="3269036" y="2007182"/>
        <a:ext cx="273125" cy="313936"/>
      </dsp:txXfrm>
    </dsp:sp>
    <dsp:sp modelId="{CB8914CA-B23F-7949-9FA9-A14E1CCD0C56}">
      <dsp:nvSpPr>
        <dsp:cNvPr id="0" name=""/>
        <dsp:cNvSpPr/>
      </dsp:nvSpPr>
      <dsp:spPr>
        <a:xfrm rot="5400000">
          <a:off x="2298196" y="2039530"/>
          <a:ext cx="456082" cy="396791"/>
        </a:xfrm>
        <a:prstGeom prst="hexagon">
          <a:avLst>
            <a:gd name="adj" fmla="val 25000"/>
            <a:gd name="vf" fmla="val 115470"/>
          </a:avLst>
        </a:prstGeom>
        <a:gradFill rotWithShape="0">
          <a:gsLst>
            <a:gs pos="0">
              <a:schemeClr val="accent3">
                <a:hueOff val="7941363"/>
                <a:satOff val="-11915"/>
                <a:lumOff val="-1938"/>
                <a:alphaOff val="0"/>
                <a:shade val="40000"/>
                <a:alpha val="100000"/>
                <a:satMod val="150000"/>
                <a:lumMod val="100000"/>
              </a:schemeClr>
            </a:gs>
            <a:gs pos="100000">
              <a:schemeClr val="accent3">
                <a:hueOff val="7941363"/>
                <a:satOff val="-11915"/>
                <a:lumOff val="-1938"/>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es-ES" sz="1400" kern="1200"/>
        </a:p>
      </dsp:txBody>
      <dsp:txXfrm rot="-5400000">
        <a:off x="2389674" y="2080958"/>
        <a:ext cx="273125" cy="313936"/>
      </dsp:txXfrm>
    </dsp:sp>
    <dsp:sp modelId="{0E67C9A7-252F-744F-B7C8-B88BC0B4B7FE}">
      <dsp:nvSpPr>
        <dsp:cNvPr id="0" name=""/>
        <dsp:cNvSpPr/>
      </dsp:nvSpPr>
      <dsp:spPr>
        <a:xfrm>
          <a:off x="3402589" y="2414448"/>
          <a:ext cx="508987" cy="273649"/>
        </a:xfrm>
        <a:prstGeom prst="rect">
          <a:avLst/>
        </a:prstGeom>
        <a:noFill/>
        <a:ln>
          <a:noFill/>
        </a:ln>
        <a:effectLst/>
      </dsp:spPr>
      <dsp:style>
        <a:lnRef idx="0">
          <a:scrgbClr r="0" g="0" b="0"/>
        </a:lnRef>
        <a:fillRef idx="0">
          <a:scrgbClr r="0" g="0" b="0"/>
        </a:fillRef>
        <a:effectRef idx="0">
          <a:scrgbClr r="0" g="0" b="0"/>
        </a:effectRef>
        <a:fontRef idx="minor"/>
      </dsp:style>
    </dsp:sp>
    <dsp:sp modelId="{B6042B2F-6FDE-F843-918A-1EF8682032C7}">
      <dsp:nvSpPr>
        <dsp:cNvPr id="0" name=""/>
        <dsp:cNvSpPr/>
      </dsp:nvSpPr>
      <dsp:spPr>
        <a:xfrm rot="5400000">
          <a:off x="2073354" y="1640020"/>
          <a:ext cx="456082" cy="396791"/>
        </a:xfrm>
        <a:prstGeom prst="hexagon">
          <a:avLst>
            <a:gd name="adj" fmla="val 25000"/>
            <a:gd name="vf" fmla="val 115470"/>
          </a:avLst>
        </a:prstGeom>
        <a:gradFill rotWithShape="0">
          <a:gsLst>
            <a:gs pos="0">
              <a:schemeClr val="accent3">
                <a:hueOff val="8603143"/>
                <a:satOff val="-12908"/>
                <a:lumOff val="-2099"/>
                <a:alphaOff val="0"/>
                <a:shade val="40000"/>
                <a:alpha val="100000"/>
                <a:satMod val="150000"/>
                <a:lumMod val="100000"/>
              </a:schemeClr>
            </a:gs>
            <a:gs pos="100000">
              <a:schemeClr val="accent3">
                <a:hueOff val="8603143"/>
                <a:satOff val="-12908"/>
                <a:lumOff val="-2099"/>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ES" sz="2300" kern="1200"/>
        </a:p>
      </dsp:txBody>
      <dsp:txXfrm rot="-5400000">
        <a:off x="2164832" y="1681448"/>
        <a:ext cx="273125" cy="313936"/>
      </dsp:txXfrm>
    </dsp:sp>
    <dsp:sp modelId="{0BAB00BB-2BA4-8B41-B75E-8C973A5BCA1E}">
      <dsp:nvSpPr>
        <dsp:cNvPr id="0" name=""/>
        <dsp:cNvSpPr/>
      </dsp:nvSpPr>
      <dsp:spPr>
        <a:xfrm rot="5400000">
          <a:off x="3626460" y="2003641"/>
          <a:ext cx="456082" cy="396791"/>
        </a:xfrm>
        <a:prstGeom prst="hexagon">
          <a:avLst>
            <a:gd name="adj" fmla="val 25000"/>
            <a:gd name="vf" fmla="val 115470"/>
          </a:avLst>
        </a:prstGeom>
        <a:gradFill rotWithShape="0">
          <a:gsLst>
            <a:gs pos="0">
              <a:schemeClr val="accent3">
                <a:hueOff val="9264923"/>
                <a:satOff val="-13901"/>
                <a:lumOff val="-2261"/>
                <a:alphaOff val="0"/>
                <a:shade val="40000"/>
                <a:alpha val="100000"/>
                <a:satMod val="150000"/>
                <a:lumMod val="100000"/>
              </a:schemeClr>
            </a:gs>
            <a:gs pos="100000">
              <a:schemeClr val="accent3">
                <a:hueOff val="9264923"/>
                <a:satOff val="-13901"/>
                <a:lumOff val="-2261"/>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es-ES" sz="1400" kern="1200" dirty="0"/>
        </a:p>
      </dsp:txBody>
      <dsp:txXfrm rot="-5400000">
        <a:off x="3717938" y="2045069"/>
        <a:ext cx="273125" cy="313936"/>
      </dsp:txXfrm>
    </dsp:sp>
    <dsp:sp modelId="{A0D54F57-C197-C84F-9E0C-3D02073A884B}">
      <dsp:nvSpPr>
        <dsp:cNvPr id="0" name=""/>
        <dsp:cNvSpPr/>
      </dsp:nvSpPr>
      <dsp:spPr>
        <a:xfrm>
          <a:off x="2269680" y="2801571"/>
          <a:ext cx="492568" cy="273649"/>
        </a:xfrm>
        <a:prstGeom prst="rect">
          <a:avLst/>
        </a:prstGeom>
        <a:noFill/>
        <a:ln>
          <a:noFill/>
        </a:ln>
        <a:effectLst/>
      </dsp:spPr>
      <dsp:style>
        <a:lnRef idx="0">
          <a:scrgbClr r="0" g="0" b="0"/>
        </a:lnRef>
        <a:fillRef idx="0">
          <a:scrgbClr r="0" g="0" b="0"/>
        </a:fillRef>
        <a:effectRef idx="0">
          <a:scrgbClr r="0" g="0" b="0"/>
        </a:effectRef>
        <a:fontRef idx="minor"/>
      </dsp:style>
    </dsp:sp>
    <dsp:sp modelId="{758E4984-6045-A64F-8077-7D46A1C2BF8D}">
      <dsp:nvSpPr>
        <dsp:cNvPr id="0" name=""/>
        <dsp:cNvSpPr/>
      </dsp:nvSpPr>
      <dsp:spPr>
        <a:xfrm rot="5400000">
          <a:off x="2278928" y="1213834"/>
          <a:ext cx="456082" cy="396791"/>
        </a:xfrm>
        <a:prstGeom prst="hexagon">
          <a:avLst>
            <a:gd name="adj" fmla="val 25000"/>
            <a:gd name="vf" fmla="val 115470"/>
          </a:avLst>
        </a:prstGeom>
        <a:gradFill rotWithShape="0">
          <a:gsLst>
            <a:gs pos="0">
              <a:schemeClr val="accent3">
                <a:hueOff val="9926703"/>
                <a:satOff val="-14894"/>
                <a:lumOff val="-2422"/>
                <a:alphaOff val="0"/>
                <a:shade val="40000"/>
                <a:alpha val="100000"/>
                <a:satMod val="150000"/>
                <a:lumMod val="100000"/>
              </a:schemeClr>
            </a:gs>
            <a:gs pos="100000">
              <a:schemeClr val="accent3">
                <a:hueOff val="9926703"/>
                <a:satOff val="-14894"/>
                <a:lumOff val="-2422"/>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ES" sz="2300" kern="1200"/>
        </a:p>
      </dsp:txBody>
      <dsp:txXfrm rot="-5400000">
        <a:off x="2370406" y="1255262"/>
        <a:ext cx="273125" cy="313936"/>
      </dsp:txXfrm>
    </dsp:sp>
    <dsp:sp modelId="{8C6CC690-3A5F-C448-913F-495E7F987E02}">
      <dsp:nvSpPr>
        <dsp:cNvPr id="0" name=""/>
        <dsp:cNvSpPr/>
      </dsp:nvSpPr>
      <dsp:spPr>
        <a:xfrm rot="5400000">
          <a:off x="3410768" y="1578348"/>
          <a:ext cx="456082" cy="396791"/>
        </a:xfrm>
        <a:prstGeom prst="hexagon">
          <a:avLst>
            <a:gd name="adj" fmla="val 25000"/>
            <a:gd name="vf" fmla="val 115470"/>
          </a:avLst>
        </a:prstGeom>
        <a:gradFill rotWithShape="0">
          <a:gsLst>
            <a:gs pos="0">
              <a:schemeClr val="accent3">
                <a:hueOff val="10588484"/>
                <a:satOff val="-15887"/>
                <a:lumOff val="-2584"/>
                <a:alphaOff val="0"/>
                <a:shade val="40000"/>
                <a:alpha val="100000"/>
                <a:satMod val="150000"/>
                <a:lumMod val="100000"/>
              </a:schemeClr>
            </a:gs>
            <a:gs pos="100000">
              <a:schemeClr val="accent3">
                <a:hueOff val="10588484"/>
                <a:satOff val="-15887"/>
                <a:lumOff val="-2584"/>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es-ES" sz="1400" kern="1200" dirty="0"/>
        </a:p>
      </dsp:txBody>
      <dsp:txXfrm rot="-5400000">
        <a:off x="3502246" y="1619776"/>
        <a:ext cx="273125" cy="313936"/>
      </dsp:txXfrm>
    </dsp:sp>
    <dsp:sp modelId="{56C3DD00-FC0B-8E4A-975E-635F9A3B1591}">
      <dsp:nvSpPr>
        <dsp:cNvPr id="0" name=""/>
        <dsp:cNvSpPr/>
      </dsp:nvSpPr>
      <dsp:spPr>
        <a:xfrm>
          <a:off x="3402589" y="3188693"/>
          <a:ext cx="508987" cy="273649"/>
        </a:xfrm>
        <a:prstGeom prst="rect">
          <a:avLst/>
        </a:prstGeom>
        <a:noFill/>
        <a:ln>
          <a:noFill/>
        </a:ln>
        <a:effectLst/>
      </dsp:spPr>
      <dsp:style>
        <a:lnRef idx="0">
          <a:scrgbClr r="0" g="0" b="0"/>
        </a:lnRef>
        <a:fillRef idx="0">
          <a:scrgbClr r="0" g="0" b="0"/>
        </a:fillRef>
        <a:effectRef idx="0">
          <a:scrgbClr r="0" g="0" b="0"/>
        </a:effectRef>
        <a:fontRef idx="minor"/>
      </dsp:style>
    </dsp:sp>
    <dsp:sp modelId="{DD1DD689-D431-0A43-93A9-73A58752C183}">
      <dsp:nvSpPr>
        <dsp:cNvPr id="0" name=""/>
        <dsp:cNvSpPr/>
      </dsp:nvSpPr>
      <dsp:spPr>
        <a:xfrm rot="5400000">
          <a:off x="3631063" y="1183044"/>
          <a:ext cx="456082" cy="396791"/>
        </a:xfrm>
        <a:prstGeom prst="hexagon">
          <a:avLst>
            <a:gd name="adj" fmla="val 25000"/>
            <a:gd name="vf" fmla="val 115470"/>
          </a:avLst>
        </a:prstGeom>
        <a:gradFill rotWithShape="0">
          <a:gsLst>
            <a:gs pos="0">
              <a:schemeClr val="accent3">
                <a:hueOff val="11250264"/>
                <a:satOff val="-16880"/>
                <a:lumOff val="-2745"/>
                <a:alphaOff val="0"/>
                <a:shade val="40000"/>
                <a:alpha val="100000"/>
                <a:satMod val="150000"/>
                <a:lumMod val="100000"/>
              </a:schemeClr>
            </a:gs>
            <a:gs pos="100000">
              <a:schemeClr val="accent3">
                <a:hueOff val="11250264"/>
                <a:satOff val="-16880"/>
                <a:lumOff val="-2745"/>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ES" sz="2300" kern="1200"/>
        </a:p>
      </dsp:txBody>
      <dsp:txXfrm rot="-5400000">
        <a:off x="3722541" y="1224472"/>
        <a:ext cx="273125" cy="313936"/>
      </dsp:txXfrm>
    </dsp:sp>
  </dsp:spTree>
</dsp:drawing>
</file>

<file path=ppt/diagrams/layout1.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912FAE-371C-2144-AAE7-BC58AE1B1272}" type="datetimeFigureOut">
              <a:rPr lang="es-ES" smtClean="0"/>
              <a:t>30/09/2015</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18892B-EBEE-9E4F-ABA0-7E331BF5E4BE}" type="slidenum">
              <a:rPr lang="es-ES" smtClean="0"/>
              <a:t>‹Nº›</a:t>
            </a:fld>
            <a:endParaRPr lang="es-ES"/>
          </a:p>
        </p:txBody>
      </p:sp>
    </p:spTree>
    <p:extLst>
      <p:ext uri="{BB962C8B-B14F-4D97-AF65-F5344CB8AC3E}">
        <p14:creationId xmlns:p14="http://schemas.microsoft.com/office/powerpoint/2010/main" val="328381526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8718892B-EBEE-9E4F-ABA0-7E331BF5E4BE}" type="slidenum">
              <a:rPr lang="es-ES" smtClean="0"/>
              <a:t>43</a:t>
            </a:fld>
            <a:endParaRPr lang="es-ES"/>
          </a:p>
        </p:txBody>
      </p:sp>
    </p:spTree>
    <p:extLst>
      <p:ext uri="{BB962C8B-B14F-4D97-AF65-F5344CB8AC3E}">
        <p14:creationId xmlns:p14="http://schemas.microsoft.com/office/powerpoint/2010/main" val="380147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8718892B-EBEE-9E4F-ABA0-7E331BF5E4BE}" type="slidenum">
              <a:rPr lang="es-ES" smtClean="0"/>
              <a:t>52</a:t>
            </a:fld>
            <a:endParaRPr lang="es-ES"/>
          </a:p>
        </p:txBody>
      </p:sp>
    </p:spTree>
    <p:extLst>
      <p:ext uri="{BB962C8B-B14F-4D97-AF65-F5344CB8AC3E}">
        <p14:creationId xmlns:p14="http://schemas.microsoft.com/office/powerpoint/2010/main" val="380147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s-ES_tradnl" smtClean="0"/>
              <a:t>Clic para editar título</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9/30/2015</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objetos">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5" name="Date Placeholder 4"/>
          <p:cNvSpPr>
            <a:spLocks noGrp="1"/>
          </p:cNvSpPr>
          <p:nvPr>
            <p:ph type="dt" sz="half" idx="10"/>
          </p:nvPr>
        </p:nvSpPr>
        <p:spPr/>
        <p:txBody>
          <a:bodyPr/>
          <a:lstStyle/>
          <a:p>
            <a:fld id="{D728701E-CAF4-4159-9B3E-41C86DFFA30D}" type="datetimeFigureOut">
              <a:rPr lang="en-US" smtClean="0"/>
              <a:t>9/30/2015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‹Nº›</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ólo el título">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D728701E-CAF4-4159-9B3E-41C86DFFA30D}" type="datetimeFigureOut">
              <a:rPr lang="en-US" smtClean="0"/>
              <a:t>9/30/2015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2F1D00-BD13-4404-86B0-79703945A0A7}" type="slidenum">
              <a:rPr lang="en-US" smtClean="0"/>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En blanco">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D728701E-CAF4-4159-9B3E-41C86DFFA30D}" type="datetimeFigureOut">
              <a:rPr lang="en-US" smtClean="0"/>
              <a:t>9/30/2015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2F1D00-BD13-4404-86B0-79703945A0A7}" type="slidenum">
              <a:rPr lang="en-US" smtClean="0"/>
              <a:t>‹Nº›</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s-ES_tradnl" smtClean="0"/>
              <a:t>Clic para editar título</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9/30/2015</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s-ES_tradnl" smtClean="0"/>
              <a:t>Clic para editar título</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9/30/2015</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‹Nº›</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n encima del título">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s-ES_tradnl" smtClean="0"/>
              <a:t>Clic para editar título</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D728701E-CAF4-4159-9B3E-41C86DFFA30D}" type="datetimeFigureOut">
              <a:rPr lang="en-US" smtClean="0"/>
              <a:t>9/30/2015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‹Nº›</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imágenes con título">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s-ES_tradnl" smtClean="0"/>
              <a:t>Clic para editar título</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D728701E-CAF4-4159-9B3E-41C86DFFA30D}" type="datetimeFigureOut">
              <a:rPr lang="en-US" smtClean="0"/>
              <a:t>9/30/2015</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‹Nº›</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s-ES_tradnl" smtClean="0"/>
              <a:t>Arrastre la imagen al marcador de posición o haga clic en el icono para agregar</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imágenes con título">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s-ES_tradnl" smtClean="0"/>
              <a:t>Clic para editar título</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D728701E-CAF4-4159-9B3E-41C86DFFA30D}" type="datetimeFigureOut">
              <a:rPr lang="en-US" smtClean="0"/>
              <a:t>9/30/2015</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‹Nº›</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s-ES_tradnl" smtClean="0"/>
              <a:t>Arrastre la imagen al marcador de posición o haga clic en el icono para agregar</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s-ES_tradnl" smtClean="0"/>
              <a:t>Arrastre la imagen al marcador de posición o haga clic en el icono para agregar</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imágenes con título, alternativo">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s-ES_tradnl" smtClean="0"/>
              <a:t>Clic para editar título</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9/30/2015</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‹Nº›</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s-ES_tradnl" smtClean="0"/>
              <a:t>Arrastre la imagen al marcador de posición o haga clic en el icono para agregar</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ítulo y texto vertical">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ítulo y objetos">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‹Nº›</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ítulo vertical y texto">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s-ES_tradnl" smtClean="0"/>
              <a:t>Clic para editar título</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‹Nº›</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ítulo y objetos, alternativo">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‹Nº›</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_tradnl" smtClean="0"/>
              <a:t>Haga clic para modificar el estilo de texto del patrón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iapositiva de título con 2 imágen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s-ES_tradnl" smtClean="0"/>
              <a:t>Clic para editar título</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9/30/2015</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s-ES_tradnl" smtClean="0"/>
              <a:t>Arrastre la imagen al marcador de posición o haga clic en el icono para agregar</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s-ES_tradnl" smtClean="0"/>
              <a:t>Arrastre la imagen al marcador de posición o haga clic en el icono para agregar</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s-ES_tradnl" smtClean="0"/>
              <a:t>Haga clic para modificar el estilo de texto del patrón</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s-ES_tradnl" smtClean="0"/>
              <a:t>Clic para editar título</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D728701E-CAF4-4159-9B3E-41C86DFFA30D}" type="datetimeFigureOut">
              <a:rPr lang="en-US" smtClean="0"/>
              <a:t>9/30/2015</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162F1D00-BD13-4404-86B0-79703945A0A7}" type="slidenum">
              <a:rPr lang="en-US" smtClean="0"/>
              <a:t>‹Nº›</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Dos objetos">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9/30/2015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s-ES_tradnl" smtClean="0"/>
              <a:t>Clic para editar título</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D728701E-CAF4-4159-9B3E-41C86DFFA30D}" type="datetimeFigureOut">
              <a:rPr lang="en-US" smtClean="0"/>
              <a:t>9/30/2015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2F1D00-BD13-4404-86B0-79703945A0A7}" type="slidenum">
              <a:rPr lang="en-US" smtClean="0"/>
              <a:t>‹Nº›</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objetos, superior e inferior">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9/30/2015</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162F1D00-BD13-4404-86B0-79703945A0A7}" type="slidenum">
              <a:rPr lang="en-US" smtClean="0"/>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objetos">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9/30/2015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‹Nº›</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s-ES_tradnl" smtClean="0"/>
              <a:t>Clic para editar título</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D728701E-CAF4-4159-9B3E-41C86DFFA30D}" type="datetimeFigureOut">
              <a:rPr lang="en-US" smtClean="0"/>
              <a:t>9/30/2015</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162F1D00-BD13-4404-86B0-79703945A0A7}" type="slidenum">
              <a:rPr lang="en-US" smtClean="0"/>
              <a:t>‹Nº›</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14866" y="952337"/>
            <a:ext cx="4038600" cy="1386665"/>
          </a:xfrm>
        </p:spPr>
        <p:txBody>
          <a:bodyPr>
            <a:noAutofit/>
          </a:bodyPr>
          <a:lstStyle/>
          <a:p>
            <a:pPr algn="ctr"/>
            <a:r>
              <a:rPr lang="es-ES" sz="2000" b="1" dirty="0" smtClean="0">
                <a:solidFill>
                  <a:schemeClr val="bg1">
                    <a:lumMod val="85000"/>
                  </a:schemeClr>
                </a:solidFill>
              </a:rPr>
              <a:t>La emergencia del campo científico de la Comunicación. Teoría fundacional</a:t>
            </a:r>
            <a:r>
              <a:rPr lang="es-ES" sz="1800" b="1" dirty="0" smtClean="0">
                <a:solidFill>
                  <a:schemeClr val="bg1">
                    <a:lumMod val="85000"/>
                  </a:schemeClr>
                </a:solidFill>
              </a:rPr>
              <a:t>	</a:t>
            </a:r>
            <a:endParaRPr lang="es-ES" sz="1800" b="1" dirty="0">
              <a:solidFill>
                <a:schemeClr val="bg1">
                  <a:lumMod val="85000"/>
                </a:schemeClr>
              </a:solidFill>
            </a:endParaRPr>
          </a:p>
        </p:txBody>
      </p:sp>
      <p:sp>
        <p:nvSpPr>
          <p:cNvPr id="4" name="Subtítulo 2"/>
          <p:cNvSpPr txBox="1">
            <a:spLocks/>
          </p:cNvSpPr>
          <p:nvPr/>
        </p:nvSpPr>
        <p:spPr>
          <a:xfrm>
            <a:off x="479212" y="2605222"/>
            <a:ext cx="3974254" cy="1397818"/>
          </a:xfrm>
          <a:prstGeom prst="rect">
            <a:avLst/>
          </a:prstGeom>
        </p:spPr>
        <p:txBody>
          <a:bodyPr vert="horz" lIns="91440" tIns="45720" rIns="91440" bIns="45720" rtlCol="0">
            <a:normAutofit fontScale="25000" lnSpcReduction="20000"/>
          </a:bodyPr>
          <a:lstStyle>
            <a:lvl1pPr marL="0" indent="0" algn="l" defTabSz="914400" rtl="0" eaLnBrk="1" latinLnBrk="0" hangingPunct="1">
              <a:spcBef>
                <a:spcPts val="300"/>
              </a:spcBef>
              <a:buClr>
                <a:schemeClr val="accent1"/>
              </a:buClr>
              <a:buSzPct val="75000"/>
              <a:buFont typeface="Wingdings" pitchFamily="2" charset="2"/>
              <a:buNone/>
              <a:defRPr sz="14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60000"/>
                  <a:lumOff val="40000"/>
                </a:schemeClr>
              </a:buClr>
              <a:buSzPct val="75000"/>
              <a:buFont typeface="Wingdings" pitchFamily="2" charset="2"/>
              <a:buNone/>
              <a:defRPr sz="18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buClr>
              <a:buSzPct val="75000"/>
              <a:buFont typeface="Wingdings" pitchFamily="2" charset="2"/>
              <a:buNone/>
              <a:defRPr sz="18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60000"/>
                  <a:lumOff val="40000"/>
                </a:schemeClr>
              </a:buClr>
              <a:buSzPct val="75000"/>
              <a:buFont typeface="Wingdings" pitchFamily="2"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buClr>
              <a:buSzPct val="75000"/>
              <a:buFont typeface="Wingdings" pitchFamily="2"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lumMod val="60000"/>
                  <a:lumOff val="40000"/>
                </a:schemeClr>
              </a:buClr>
              <a:buSzPct val="75000"/>
              <a:buFont typeface="Wingdings" pitchFamily="2"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5000"/>
              <a:buFont typeface="Wingdings" pitchFamily="2" charset="2"/>
              <a:buNone/>
              <a:defRPr lang="en-US" sz="1800" kern="1200" baseline="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lumMod val="60000"/>
                  <a:lumOff val="40000"/>
                </a:schemeClr>
              </a:buClr>
              <a:buSzPct val="75000"/>
              <a:buFont typeface="Wingdings" pitchFamily="2" charset="2"/>
              <a:buNone/>
              <a:defRPr lang="en-US" sz="1800" kern="1200" baseline="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5000"/>
              <a:buFont typeface="Wingdings" pitchFamily="2" charset="2"/>
              <a:buNone/>
              <a:defRPr lang="en-US" sz="1800" kern="1200" baseline="0">
                <a:solidFill>
                  <a:schemeClr val="tx1">
                    <a:tint val="75000"/>
                  </a:schemeClr>
                </a:solidFill>
                <a:latin typeface="+mn-lt"/>
                <a:ea typeface="+mn-ea"/>
                <a:cs typeface="+mn-cs"/>
              </a:defRPr>
            </a:lvl9pPr>
          </a:lstStyle>
          <a:p>
            <a:endParaRPr lang="es-ES" sz="4300" b="1" dirty="0" smtClean="0">
              <a:solidFill>
                <a:schemeClr val="bg1">
                  <a:lumMod val="95000"/>
                </a:schemeClr>
              </a:solidFill>
            </a:endParaRPr>
          </a:p>
          <a:p>
            <a:r>
              <a:rPr lang="es-ES" sz="4300" b="1" dirty="0" smtClean="0">
                <a:solidFill>
                  <a:schemeClr val="bg1">
                    <a:lumMod val="95000"/>
                  </a:schemeClr>
                </a:solidFill>
              </a:rPr>
              <a:t>Unidad </a:t>
            </a:r>
            <a:r>
              <a:rPr lang="es-ES" sz="4300" b="1" dirty="0" smtClean="0">
                <a:solidFill>
                  <a:schemeClr val="bg1">
                    <a:lumMod val="95000"/>
                  </a:schemeClr>
                </a:solidFill>
              </a:rPr>
              <a:t>de Aprendizaje: </a:t>
            </a:r>
          </a:p>
          <a:p>
            <a:r>
              <a:rPr lang="es-ES" sz="5500" dirty="0" smtClean="0">
                <a:solidFill>
                  <a:schemeClr val="bg1">
                    <a:lumMod val="95000"/>
                  </a:schemeClr>
                </a:solidFill>
              </a:rPr>
              <a:t>Estudios Funcionalistas de la Comunicación</a:t>
            </a:r>
            <a:endParaRPr lang="es-ES" sz="1800" b="1" dirty="0">
              <a:solidFill>
                <a:schemeClr val="bg1">
                  <a:lumMod val="95000"/>
                </a:schemeClr>
              </a:solidFill>
            </a:endParaRPr>
          </a:p>
          <a:p>
            <a:endParaRPr lang="es-ES" sz="3100" b="1" dirty="0" smtClean="0">
              <a:solidFill>
                <a:schemeClr val="bg1">
                  <a:lumMod val="95000"/>
                </a:schemeClr>
              </a:solidFill>
            </a:endParaRPr>
          </a:p>
          <a:p>
            <a:r>
              <a:rPr lang="es-ES" sz="3100" b="1" dirty="0" smtClean="0">
                <a:solidFill>
                  <a:schemeClr val="bg1">
                    <a:lumMod val="95000"/>
                  </a:schemeClr>
                </a:solidFill>
              </a:rPr>
              <a:t>Núcleo </a:t>
            </a:r>
            <a:r>
              <a:rPr lang="es-ES" sz="3100" b="1" dirty="0" smtClean="0">
                <a:solidFill>
                  <a:schemeClr val="bg1">
                    <a:lumMod val="95000"/>
                  </a:schemeClr>
                </a:solidFill>
              </a:rPr>
              <a:t>Sustantivo</a:t>
            </a:r>
            <a:endParaRPr lang="es-ES" sz="3100" b="1" dirty="0" smtClean="0">
              <a:solidFill>
                <a:schemeClr val="bg1">
                  <a:lumMod val="95000"/>
                </a:schemeClr>
              </a:solidFill>
            </a:endParaRPr>
          </a:p>
          <a:p>
            <a:r>
              <a:rPr lang="es-ES" sz="3100" b="1" dirty="0" smtClean="0">
                <a:solidFill>
                  <a:schemeClr val="bg1">
                    <a:lumMod val="95000"/>
                  </a:schemeClr>
                </a:solidFill>
              </a:rPr>
              <a:t>Área </a:t>
            </a:r>
            <a:r>
              <a:rPr lang="es-ES" sz="3100" b="1" dirty="0">
                <a:solidFill>
                  <a:schemeClr val="bg1">
                    <a:lumMod val="95000"/>
                  </a:schemeClr>
                </a:solidFill>
              </a:rPr>
              <a:t>de Docencia: </a:t>
            </a:r>
            <a:r>
              <a:rPr lang="es-ES" sz="3100" b="1" dirty="0" smtClean="0">
                <a:solidFill>
                  <a:schemeClr val="bg1">
                    <a:lumMod val="95000"/>
                  </a:schemeClr>
                </a:solidFill>
              </a:rPr>
              <a:t>Disciplinarias de Comunicación</a:t>
            </a:r>
            <a:endParaRPr lang="es-ES" sz="3100" b="1" dirty="0">
              <a:solidFill>
                <a:schemeClr val="bg1">
                  <a:lumMod val="95000"/>
                </a:schemeClr>
              </a:solidFill>
            </a:endParaRPr>
          </a:p>
          <a:p>
            <a:endParaRPr lang="es-ES" sz="1800" b="1" dirty="0">
              <a:solidFill>
                <a:schemeClr val="bg1">
                  <a:lumMod val="95000"/>
                </a:schemeClr>
              </a:solidFill>
            </a:endParaRPr>
          </a:p>
        </p:txBody>
      </p:sp>
      <p:sp>
        <p:nvSpPr>
          <p:cNvPr id="5" name="CuadroTexto 4"/>
          <p:cNvSpPr txBox="1"/>
          <p:nvPr/>
        </p:nvSpPr>
        <p:spPr>
          <a:xfrm>
            <a:off x="6703053" y="722340"/>
            <a:ext cx="2188290" cy="923330"/>
          </a:xfrm>
          <a:prstGeom prst="rect">
            <a:avLst/>
          </a:prstGeom>
          <a:noFill/>
        </p:spPr>
        <p:txBody>
          <a:bodyPr wrap="square" rtlCol="0">
            <a:spAutoFit/>
          </a:bodyPr>
          <a:lstStyle/>
          <a:p>
            <a:pPr algn="ctr"/>
            <a:r>
              <a:rPr lang="es-ES" dirty="0" smtClean="0">
                <a:solidFill>
                  <a:schemeClr val="accent6">
                    <a:lumMod val="40000"/>
                    <a:lumOff val="60000"/>
                  </a:schemeClr>
                </a:solidFill>
              </a:rPr>
              <a:t>Universidad Autónoma del Estado de México</a:t>
            </a:r>
            <a:endParaRPr lang="es-ES" dirty="0">
              <a:solidFill>
                <a:schemeClr val="accent6">
                  <a:lumMod val="40000"/>
                  <a:lumOff val="60000"/>
                </a:schemeClr>
              </a:solidFill>
            </a:endParaRPr>
          </a:p>
        </p:txBody>
      </p:sp>
      <p:sp>
        <p:nvSpPr>
          <p:cNvPr id="6" name="CuadroTexto 5"/>
          <p:cNvSpPr txBox="1"/>
          <p:nvPr/>
        </p:nvSpPr>
        <p:spPr>
          <a:xfrm>
            <a:off x="4548480" y="2605222"/>
            <a:ext cx="2188290" cy="923330"/>
          </a:xfrm>
          <a:prstGeom prst="rect">
            <a:avLst/>
          </a:prstGeom>
          <a:noFill/>
        </p:spPr>
        <p:txBody>
          <a:bodyPr wrap="square" rtlCol="0">
            <a:spAutoFit/>
          </a:bodyPr>
          <a:lstStyle/>
          <a:p>
            <a:pPr algn="ctr"/>
            <a:r>
              <a:rPr lang="es-ES" dirty="0" smtClean="0">
                <a:solidFill>
                  <a:schemeClr val="accent6">
                    <a:lumMod val="40000"/>
                    <a:lumOff val="60000"/>
                  </a:schemeClr>
                </a:solidFill>
              </a:rPr>
              <a:t>Facultad de Ciencias Políticas y Sociales</a:t>
            </a:r>
            <a:endParaRPr lang="es-ES" dirty="0">
              <a:solidFill>
                <a:schemeClr val="accent6">
                  <a:lumMod val="40000"/>
                  <a:lumOff val="60000"/>
                </a:schemeClr>
              </a:solidFill>
            </a:endParaRPr>
          </a:p>
        </p:txBody>
      </p:sp>
      <p:sp>
        <p:nvSpPr>
          <p:cNvPr id="7" name="Subtítulo 2"/>
          <p:cNvSpPr txBox="1">
            <a:spLocks/>
          </p:cNvSpPr>
          <p:nvPr/>
        </p:nvSpPr>
        <p:spPr>
          <a:xfrm>
            <a:off x="4632960" y="3794161"/>
            <a:ext cx="2070093" cy="588014"/>
          </a:xfrm>
          <a:prstGeom prst="rect">
            <a:avLst/>
          </a:prstGeom>
        </p:spPr>
        <p:txBody>
          <a:bodyPr vert="horz" lIns="91440" tIns="45720" rIns="91440" bIns="45720" rtlCol="0">
            <a:normAutofit/>
          </a:bodyPr>
          <a:lstStyle>
            <a:lvl1pPr marL="0" indent="0" algn="l" defTabSz="914400" rtl="0" eaLnBrk="1" latinLnBrk="0" hangingPunct="1">
              <a:spcBef>
                <a:spcPts val="300"/>
              </a:spcBef>
              <a:buClr>
                <a:schemeClr val="accent1"/>
              </a:buClr>
              <a:buSzPct val="75000"/>
              <a:buFont typeface="Wingdings" pitchFamily="2" charset="2"/>
              <a:buNone/>
              <a:defRPr sz="14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60000"/>
                  <a:lumOff val="40000"/>
                </a:schemeClr>
              </a:buClr>
              <a:buSzPct val="75000"/>
              <a:buFont typeface="Wingdings" pitchFamily="2" charset="2"/>
              <a:buNone/>
              <a:defRPr sz="18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buClr>
              <a:buSzPct val="75000"/>
              <a:buFont typeface="Wingdings" pitchFamily="2" charset="2"/>
              <a:buNone/>
              <a:defRPr sz="18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60000"/>
                  <a:lumOff val="40000"/>
                </a:schemeClr>
              </a:buClr>
              <a:buSzPct val="75000"/>
              <a:buFont typeface="Wingdings" pitchFamily="2"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buClr>
              <a:buSzPct val="75000"/>
              <a:buFont typeface="Wingdings" pitchFamily="2"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lumMod val="60000"/>
                  <a:lumOff val="40000"/>
                </a:schemeClr>
              </a:buClr>
              <a:buSzPct val="75000"/>
              <a:buFont typeface="Wingdings" pitchFamily="2"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5000"/>
              <a:buFont typeface="Wingdings" pitchFamily="2" charset="2"/>
              <a:buNone/>
              <a:defRPr lang="en-US" sz="1800" kern="1200" baseline="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lumMod val="60000"/>
                  <a:lumOff val="40000"/>
                </a:schemeClr>
              </a:buClr>
              <a:buSzPct val="75000"/>
              <a:buFont typeface="Wingdings" pitchFamily="2" charset="2"/>
              <a:buNone/>
              <a:defRPr lang="en-US" sz="1800" kern="1200" baseline="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5000"/>
              <a:buFont typeface="Wingdings" pitchFamily="2" charset="2"/>
              <a:buNone/>
              <a:defRPr lang="en-US" sz="1800" kern="1200" baseline="0">
                <a:solidFill>
                  <a:schemeClr val="tx1">
                    <a:tint val="75000"/>
                  </a:schemeClr>
                </a:solidFill>
                <a:latin typeface="+mn-lt"/>
                <a:ea typeface="+mn-ea"/>
                <a:cs typeface="+mn-cs"/>
              </a:defRPr>
            </a:lvl9pPr>
          </a:lstStyle>
          <a:p>
            <a:pPr algn="ctr"/>
            <a:r>
              <a:rPr lang="es-ES" sz="1200" b="1" dirty="0" smtClean="0">
                <a:solidFill>
                  <a:schemeClr val="accent6">
                    <a:lumMod val="40000"/>
                    <a:lumOff val="60000"/>
                  </a:schemeClr>
                </a:solidFill>
              </a:rPr>
              <a:t>Licenciatura en Comunicación</a:t>
            </a:r>
            <a:endParaRPr lang="es-ES" sz="1200" b="1" dirty="0">
              <a:solidFill>
                <a:schemeClr val="accent6">
                  <a:lumMod val="40000"/>
                  <a:lumOff val="60000"/>
                </a:schemeClr>
              </a:solidFill>
            </a:endParaRPr>
          </a:p>
        </p:txBody>
      </p:sp>
      <p:pic>
        <p:nvPicPr>
          <p:cNvPr id="1026" name="Picture 2" descr="C:\Users\tutoria\Documents\Coordinación JC 2011\logos\logo uaem.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935076" y="628894"/>
            <a:ext cx="1415097" cy="135368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tutoria\Documents\Coordinación JC 2011\logos\logo facultad de cincias politicas y sociales.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101840" y="2605222"/>
            <a:ext cx="1499312" cy="1482946"/>
          </a:xfrm>
          <a:prstGeom prst="rect">
            <a:avLst/>
          </a:prstGeom>
          <a:noFill/>
          <a:extLst>
            <a:ext uri="{909E8E84-426E-40DD-AFC4-6F175D3DCCD1}">
              <a14:hiddenFill xmlns:a14="http://schemas.microsoft.com/office/drawing/2010/main">
                <a:solidFill>
                  <a:srgbClr val="FFFFFF"/>
                </a:solidFill>
              </a14:hiddenFill>
            </a:ext>
          </a:extLst>
        </p:spPr>
      </p:pic>
      <p:sp>
        <p:nvSpPr>
          <p:cNvPr id="8" name="7 CuadroTexto"/>
          <p:cNvSpPr txBox="1"/>
          <p:nvPr/>
        </p:nvSpPr>
        <p:spPr>
          <a:xfrm>
            <a:off x="4207583" y="4876799"/>
            <a:ext cx="4683760" cy="1477328"/>
          </a:xfrm>
          <a:prstGeom prst="rect">
            <a:avLst/>
          </a:prstGeom>
          <a:noFill/>
        </p:spPr>
        <p:txBody>
          <a:bodyPr wrap="square" rtlCol="0">
            <a:spAutoFit/>
          </a:bodyPr>
          <a:lstStyle/>
          <a:p>
            <a:pPr algn="r"/>
            <a:r>
              <a:rPr lang="es-MX" dirty="0"/>
              <a:t>Material Didáctico elaborado por</a:t>
            </a:r>
            <a:r>
              <a:rPr lang="es-MX" dirty="0" smtClean="0"/>
              <a:t>:</a:t>
            </a:r>
          </a:p>
          <a:p>
            <a:pPr algn="r"/>
            <a:endParaRPr lang="es-MX" dirty="0" smtClean="0"/>
          </a:p>
          <a:p>
            <a:pPr algn="r"/>
            <a:r>
              <a:rPr lang="es-MX" dirty="0" smtClean="0"/>
              <a:t>Dr. en Ed. Juan Carlos Ayala Perdomo</a:t>
            </a:r>
            <a:endParaRPr lang="es-MX" dirty="0"/>
          </a:p>
          <a:p>
            <a:pPr algn="r"/>
            <a:endParaRPr lang="es-MX" dirty="0" smtClean="0"/>
          </a:p>
          <a:p>
            <a:pPr algn="r"/>
            <a:r>
              <a:rPr lang="es-MX" dirty="0" smtClean="0"/>
              <a:t>Septiembre </a:t>
            </a:r>
            <a:r>
              <a:rPr lang="es-MX" dirty="0"/>
              <a:t>de </a:t>
            </a:r>
            <a:r>
              <a:rPr lang="es-MX" dirty="0" smtClean="0"/>
              <a:t>2015</a:t>
            </a:r>
            <a:endParaRPr lang="es-MX" dirty="0"/>
          </a:p>
        </p:txBody>
      </p:sp>
    </p:spTree>
    <p:extLst>
      <p:ext uri="{BB962C8B-B14F-4D97-AF65-F5344CB8AC3E}">
        <p14:creationId xmlns:p14="http://schemas.microsoft.com/office/powerpoint/2010/main" val="3591075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Car</a:t>
            </a:r>
            <a:r>
              <a:rPr lang="es-ES" dirty="0"/>
              <a:t>a</a:t>
            </a:r>
            <a:r>
              <a:rPr lang="es-ES" dirty="0" smtClean="0"/>
              <a:t>cterísticas conceptuales de la comunicación:</a:t>
            </a:r>
            <a:endParaRPr lang="es-ES" dirty="0"/>
          </a:p>
        </p:txBody>
      </p:sp>
      <p:sp>
        <p:nvSpPr>
          <p:cNvPr id="3" name="Marcador de contenido 2"/>
          <p:cNvSpPr>
            <a:spLocks noGrp="1"/>
          </p:cNvSpPr>
          <p:nvPr>
            <p:ph idx="1"/>
          </p:nvPr>
        </p:nvSpPr>
        <p:spPr>
          <a:xfrm>
            <a:off x="498475" y="1981200"/>
            <a:ext cx="4472134" cy="458215"/>
          </a:xfrm>
        </p:spPr>
        <p:style>
          <a:lnRef idx="2">
            <a:schemeClr val="accent3">
              <a:shade val="50000"/>
            </a:schemeClr>
          </a:lnRef>
          <a:fillRef idx="1">
            <a:schemeClr val="accent3"/>
          </a:fillRef>
          <a:effectRef idx="0">
            <a:schemeClr val="accent3"/>
          </a:effectRef>
          <a:fontRef idx="minor">
            <a:schemeClr val="lt1"/>
          </a:fontRef>
        </p:style>
        <p:txBody>
          <a:bodyPr/>
          <a:lstStyle/>
          <a:p>
            <a:pPr marL="0" indent="0">
              <a:buNone/>
            </a:pPr>
            <a:r>
              <a:rPr lang="es-ES" dirty="0" smtClean="0"/>
              <a:t>La comunicación es un proceso</a:t>
            </a:r>
            <a:endParaRPr lang="es-ES" dirty="0"/>
          </a:p>
        </p:txBody>
      </p:sp>
      <p:sp>
        <p:nvSpPr>
          <p:cNvPr id="4" name="Marcador de contenido 2"/>
          <p:cNvSpPr txBox="1">
            <a:spLocks/>
          </p:cNvSpPr>
          <p:nvPr/>
        </p:nvSpPr>
        <p:spPr>
          <a:xfrm>
            <a:off x="498473" y="2663511"/>
            <a:ext cx="8273187" cy="707708"/>
          </a:xfrm>
          <a:prstGeom prst="rect">
            <a:avLst/>
          </a:prstGeom>
        </p:spPr>
        <p:style>
          <a:lnRef idx="2">
            <a:schemeClr val="accent3"/>
          </a:lnRef>
          <a:fillRef idx="1">
            <a:schemeClr val="lt1"/>
          </a:fillRef>
          <a:effectRef idx="0">
            <a:schemeClr val="accent3"/>
          </a:effectRef>
          <a:fontRef idx="minor">
            <a:schemeClr val="dk1"/>
          </a:fontRef>
        </p:style>
        <p:txBody>
          <a:bodyPr vert="horz" lIns="91440" tIns="45720" rIns="91440" bIns="45720" rtlCol="0">
            <a:normAutofit fontScale="925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buFont typeface="Wingdings" pitchFamily="2" charset="2"/>
              <a:buNone/>
            </a:pPr>
            <a:r>
              <a:rPr lang="es-ES" dirty="0" smtClean="0">
                <a:solidFill>
                  <a:srgbClr val="595959"/>
                </a:solidFill>
              </a:rPr>
              <a:t>Es continua y compleja, no puede ser arbitrariamente aislada. </a:t>
            </a:r>
            <a:br>
              <a:rPr lang="es-ES" dirty="0" smtClean="0">
                <a:solidFill>
                  <a:srgbClr val="595959"/>
                </a:solidFill>
              </a:rPr>
            </a:br>
            <a:r>
              <a:rPr lang="es-ES" dirty="0" smtClean="0">
                <a:solidFill>
                  <a:srgbClr val="595959"/>
                </a:solidFill>
              </a:rPr>
              <a:t>La comunicación no puede ser congelada en un momento determinado</a:t>
            </a:r>
            <a:endParaRPr lang="es-ES" dirty="0">
              <a:solidFill>
                <a:srgbClr val="595959"/>
              </a:solidFill>
            </a:endParaRPr>
          </a:p>
        </p:txBody>
      </p:sp>
      <p:sp>
        <p:nvSpPr>
          <p:cNvPr id="5" name="Elipse 4"/>
          <p:cNvSpPr/>
          <p:nvPr/>
        </p:nvSpPr>
        <p:spPr>
          <a:xfrm>
            <a:off x="65364" y="2082497"/>
            <a:ext cx="504239" cy="5042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smtClean="0"/>
              <a:t>a)</a:t>
            </a:r>
            <a:endParaRPr lang="es-ES" sz="1400" dirty="0"/>
          </a:p>
        </p:txBody>
      </p:sp>
      <p:sp>
        <p:nvSpPr>
          <p:cNvPr id="6" name="Marcador de contenido 2"/>
          <p:cNvSpPr txBox="1">
            <a:spLocks/>
          </p:cNvSpPr>
          <p:nvPr/>
        </p:nvSpPr>
        <p:spPr>
          <a:xfrm>
            <a:off x="569605" y="3898587"/>
            <a:ext cx="4472134" cy="45821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buFont typeface="Wingdings" pitchFamily="2" charset="2"/>
              <a:buNone/>
            </a:pPr>
            <a:r>
              <a:rPr lang="es-ES" dirty="0" smtClean="0"/>
              <a:t>La comunicación es transaccional</a:t>
            </a:r>
            <a:endParaRPr lang="es-ES" dirty="0"/>
          </a:p>
        </p:txBody>
      </p:sp>
      <p:sp>
        <p:nvSpPr>
          <p:cNvPr id="7" name="Marcador de contenido 2"/>
          <p:cNvSpPr txBox="1">
            <a:spLocks/>
          </p:cNvSpPr>
          <p:nvPr/>
        </p:nvSpPr>
        <p:spPr>
          <a:xfrm>
            <a:off x="569603" y="4485445"/>
            <a:ext cx="8273187" cy="2275667"/>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ormAutofit fontScale="92500" lnSpcReduction="1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r>
              <a:rPr lang="es-ES" dirty="0" smtClean="0">
                <a:solidFill>
                  <a:srgbClr val="595959"/>
                </a:solidFill>
              </a:rPr>
              <a:t>Proceso en el que existe una constante influencia recíproca entre los participantes, quienes construyen un significado compartido.</a:t>
            </a:r>
          </a:p>
          <a:p>
            <a:r>
              <a:rPr lang="es-ES" dirty="0" smtClean="0">
                <a:solidFill>
                  <a:srgbClr val="595959"/>
                </a:solidFill>
              </a:rPr>
              <a:t>No sólo se influyen entre sí, sino que también son influidos por el contexto en el que interactúan.</a:t>
            </a:r>
          </a:p>
          <a:p>
            <a:r>
              <a:rPr lang="es-ES" dirty="0" smtClean="0">
                <a:solidFill>
                  <a:srgbClr val="595959"/>
                </a:solidFill>
              </a:rPr>
              <a:t>Tanto el emisor como el receptor son mutuamente responsables del efecto de la comunicación.</a:t>
            </a:r>
          </a:p>
        </p:txBody>
      </p:sp>
      <p:sp>
        <p:nvSpPr>
          <p:cNvPr id="8" name="Elipse 7"/>
          <p:cNvSpPr/>
          <p:nvPr/>
        </p:nvSpPr>
        <p:spPr>
          <a:xfrm>
            <a:off x="136494" y="3999884"/>
            <a:ext cx="504239" cy="5042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a:t>b</a:t>
            </a:r>
            <a:r>
              <a:rPr lang="es-ES" sz="1200" dirty="0" smtClean="0"/>
              <a:t>)</a:t>
            </a:r>
            <a:endParaRPr lang="es-ES" sz="1200" dirty="0"/>
          </a:p>
        </p:txBody>
      </p:sp>
    </p:spTree>
    <p:extLst>
      <p:ext uri="{BB962C8B-B14F-4D97-AF65-F5344CB8AC3E}">
        <p14:creationId xmlns:p14="http://schemas.microsoft.com/office/powerpoint/2010/main" val="3286933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498475" y="1374165"/>
            <a:ext cx="4472134" cy="458215"/>
          </a:xfrm>
        </p:spPr>
        <p:style>
          <a:lnRef idx="2">
            <a:schemeClr val="accent5">
              <a:shade val="50000"/>
            </a:schemeClr>
          </a:lnRef>
          <a:fillRef idx="1">
            <a:schemeClr val="accent5"/>
          </a:fillRef>
          <a:effectRef idx="0">
            <a:schemeClr val="accent5"/>
          </a:effectRef>
          <a:fontRef idx="minor">
            <a:schemeClr val="lt1"/>
          </a:fontRef>
        </p:style>
        <p:txBody>
          <a:bodyPr/>
          <a:lstStyle/>
          <a:p>
            <a:pPr marL="0" indent="0">
              <a:buNone/>
            </a:pPr>
            <a:r>
              <a:rPr lang="es-ES" dirty="0" smtClean="0"/>
              <a:t>La comunicación es simbólica</a:t>
            </a:r>
            <a:endParaRPr lang="es-ES" dirty="0"/>
          </a:p>
        </p:txBody>
      </p:sp>
      <p:sp>
        <p:nvSpPr>
          <p:cNvPr id="5" name="Marcador de contenido 2"/>
          <p:cNvSpPr txBox="1">
            <a:spLocks/>
          </p:cNvSpPr>
          <p:nvPr/>
        </p:nvSpPr>
        <p:spPr>
          <a:xfrm>
            <a:off x="498473" y="2056475"/>
            <a:ext cx="8273187" cy="2566080"/>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r>
              <a:rPr lang="es-ES" dirty="0" smtClean="0">
                <a:solidFill>
                  <a:srgbClr val="595959"/>
                </a:solidFill>
              </a:rPr>
              <a:t>Para que se lleve a cabo el proceso comunicativo se requiere de símbolos que tengan relación con referentes.</a:t>
            </a:r>
          </a:p>
          <a:p>
            <a:r>
              <a:rPr lang="es-ES" dirty="0" smtClean="0">
                <a:solidFill>
                  <a:srgbClr val="595959"/>
                </a:solidFill>
              </a:rPr>
              <a:t>Los símbolos son una etiqueta o una representación de fenómenos.</a:t>
            </a:r>
          </a:p>
          <a:p>
            <a:r>
              <a:rPr lang="es-ES" dirty="0" smtClean="0">
                <a:solidFill>
                  <a:srgbClr val="595959"/>
                </a:solidFill>
              </a:rPr>
              <a:t>Los símbolos son representaciones abstractas, arbitrarias y ambiguas de las cosas o referentes, que nos permiten conocer y comprender los pensamientos y sentimientos de otras personas.</a:t>
            </a:r>
          </a:p>
        </p:txBody>
      </p:sp>
      <p:sp>
        <p:nvSpPr>
          <p:cNvPr id="6" name="Elipse 5"/>
          <p:cNvSpPr/>
          <p:nvPr/>
        </p:nvSpPr>
        <p:spPr>
          <a:xfrm>
            <a:off x="65364" y="1475462"/>
            <a:ext cx="504239" cy="5042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a:t>c</a:t>
            </a:r>
            <a:r>
              <a:rPr lang="es-ES" sz="1400" dirty="0" smtClean="0"/>
              <a:t>)</a:t>
            </a:r>
            <a:endParaRPr lang="es-ES" sz="1400" dirty="0"/>
          </a:p>
        </p:txBody>
      </p:sp>
      <p:sp>
        <p:nvSpPr>
          <p:cNvPr id="10" name="Marcador de contenido 2"/>
          <p:cNvSpPr txBox="1">
            <a:spLocks/>
          </p:cNvSpPr>
          <p:nvPr/>
        </p:nvSpPr>
        <p:spPr>
          <a:xfrm>
            <a:off x="3676308" y="4810027"/>
            <a:ext cx="1487474" cy="55530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None/>
            </a:pPr>
            <a:r>
              <a:rPr lang="es-ES" dirty="0" smtClean="0">
                <a:solidFill>
                  <a:schemeClr val="bg1"/>
                </a:solidFill>
              </a:rPr>
              <a:t>Símbolos</a:t>
            </a:r>
          </a:p>
        </p:txBody>
      </p:sp>
      <p:sp>
        <p:nvSpPr>
          <p:cNvPr id="11" name="Marcador de contenido 2"/>
          <p:cNvSpPr txBox="1">
            <a:spLocks/>
          </p:cNvSpPr>
          <p:nvPr/>
        </p:nvSpPr>
        <p:spPr>
          <a:xfrm>
            <a:off x="2484071" y="5690834"/>
            <a:ext cx="1487474" cy="555308"/>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None/>
            </a:pPr>
            <a:r>
              <a:rPr lang="es-ES" dirty="0" smtClean="0">
                <a:solidFill>
                  <a:srgbClr val="595959"/>
                </a:solidFill>
              </a:rPr>
              <a:t>Concretos</a:t>
            </a:r>
          </a:p>
        </p:txBody>
      </p:sp>
      <p:sp>
        <p:nvSpPr>
          <p:cNvPr id="12" name="Marcador de contenido 2"/>
          <p:cNvSpPr txBox="1">
            <a:spLocks/>
          </p:cNvSpPr>
          <p:nvPr/>
        </p:nvSpPr>
        <p:spPr>
          <a:xfrm>
            <a:off x="4896208" y="5690834"/>
            <a:ext cx="1487474" cy="555308"/>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None/>
            </a:pPr>
            <a:r>
              <a:rPr lang="es-ES" dirty="0" smtClean="0">
                <a:solidFill>
                  <a:srgbClr val="595959"/>
                </a:solidFill>
              </a:rPr>
              <a:t>Abstractos</a:t>
            </a:r>
          </a:p>
        </p:txBody>
      </p:sp>
      <p:cxnSp>
        <p:nvCxnSpPr>
          <p:cNvPr id="14" name="Conector recto de flecha 13"/>
          <p:cNvCxnSpPr/>
          <p:nvPr/>
        </p:nvCxnSpPr>
        <p:spPr>
          <a:xfrm flipH="1">
            <a:off x="3454971" y="5365335"/>
            <a:ext cx="516574" cy="32549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Conector recto de flecha 15"/>
          <p:cNvCxnSpPr/>
          <p:nvPr/>
        </p:nvCxnSpPr>
        <p:spPr>
          <a:xfrm>
            <a:off x="4896208" y="5365335"/>
            <a:ext cx="510354" cy="32549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873854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86000" y="3124200"/>
            <a:ext cx="6146800" cy="1362075"/>
          </a:xfrm>
        </p:spPr>
        <p:txBody>
          <a:bodyPr>
            <a:normAutofit/>
          </a:bodyPr>
          <a:lstStyle/>
          <a:p>
            <a:r>
              <a:rPr lang="es-MX" sz="2800" dirty="0" smtClean="0"/>
              <a:t>Teoría objetiva y</a:t>
            </a:r>
            <a:br>
              <a:rPr lang="es-MX" sz="2800" dirty="0" smtClean="0"/>
            </a:br>
            <a:r>
              <a:rPr lang="es-MX" sz="2800" dirty="0" smtClean="0"/>
              <a:t>Teoría subjetiva de la Comunicación </a:t>
            </a:r>
            <a:endParaRPr lang="es-MX" sz="2800" dirty="0"/>
          </a:p>
        </p:txBody>
      </p:sp>
    </p:spTree>
    <p:extLst>
      <p:ext uri="{BB962C8B-B14F-4D97-AF65-F5344CB8AC3E}">
        <p14:creationId xmlns:p14="http://schemas.microsoft.com/office/powerpoint/2010/main" val="12477099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653643" y="1036579"/>
            <a:ext cx="3501660" cy="40011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s-ES" sz="2000" dirty="0" smtClean="0"/>
              <a:t>Teoría objetiva/cuantitativa</a:t>
            </a:r>
            <a:endParaRPr lang="es-ES" sz="2000" dirty="0"/>
          </a:p>
        </p:txBody>
      </p:sp>
      <p:sp>
        <p:nvSpPr>
          <p:cNvPr id="7" name="CuadroTexto 6"/>
          <p:cNvSpPr txBox="1"/>
          <p:nvPr/>
        </p:nvSpPr>
        <p:spPr>
          <a:xfrm>
            <a:off x="4351395" y="1027240"/>
            <a:ext cx="3501660" cy="40011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s-ES" sz="2000" dirty="0" smtClean="0"/>
              <a:t>Teoría subjetiva/cualitativa</a:t>
            </a:r>
            <a:endParaRPr lang="es-ES" sz="2000" dirty="0"/>
          </a:p>
        </p:txBody>
      </p:sp>
      <p:sp>
        <p:nvSpPr>
          <p:cNvPr id="8" name="CuadroTexto 7"/>
          <p:cNvSpPr txBox="1"/>
          <p:nvPr/>
        </p:nvSpPr>
        <p:spPr>
          <a:xfrm>
            <a:off x="653643" y="2627117"/>
            <a:ext cx="3501660" cy="1077218"/>
          </a:xfrm>
          <a:prstGeom prst="rect">
            <a:avLst/>
          </a:prstGeom>
        </p:spPr>
        <p:style>
          <a:lnRef idx="2">
            <a:schemeClr val="accent3"/>
          </a:lnRef>
          <a:fillRef idx="1">
            <a:schemeClr val="lt1"/>
          </a:fillRef>
          <a:effectRef idx="0">
            <a:schemeClr val="accent3"/>
          </a:effectRef>
          <a:fontRef idx="minor">
            <a:schemeClr val="dk1"/>
          </a:fontRef>
        </p:style>
        <p:txBody>
          <a:bodyPr wrap="square" rtlCol="0" anchor="ctr">
            <a:spAutoFit/>
          </a:bodyPr>
          <a:lstStyle/>
          <a:p>
            <a:pPr algn="ctr"/>
            <a:r>
              <a:rPr lang="es-ES" sz="1600" dirty="0" smtClean="0"/>
              <a:t>Hay una realidad única y objetiva que puede ser descubierta a través de los sentidos</a:t>
            </a:r>
            <a:br>
              <a:rPr lang="es-ES" sz="1600" dirty="0" smtClean="0"/>
            </a:br>
            <a:endParaRPr lang="es-ES" sz="1600" dirty="0" smtClean="0"/>
          </a:p>
        </p:txBody>
      </p:sp>
      <p:sp>
        <p:nvSpPr>
          <p:cNvPr id="9" name="CuadroTexto 8"/>
          <p:cNvSpPr txBox="1"/>
          <p:nvPr/>
        </p:nvSpPr>
        <p:spPr>
          <a:xfrm>
            <a:off x="4351395" y="2627117"/>
            <a:ext cx="3501660" cy="1077218"/>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s-ES" sz="1600" dirty="0" smtClean="0"/>
              <a:t>Hay una realidad subjetiva que descubrir con múltiples significados. No es posible separar el conocimiento del sujeto.</a:t>
            </a:r>
            <a:endParaRPr lang="es-ES" sz="1600" dirty="0"/>
          </a:p>
        </p:txBody>
      </p:sp>
      <p:sp>
        <p:nvSpPr>
          <p:cNvPr id="10" name="CuadroTexto 9"/>
          <p:cNvSpPr txBox="1"/>
          <p:nvPr/>
        </p:nvSpPr>
        <p:spPr>
          <a:xfrm>
            <a:off x="915101" y="2057465"/>
            <a:ext cx="6993981"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 sz="1200" dirty="0" smtClean="0"/>
              <a:t>¿Hay una realidad que conocer, o bien existe una realidad que descubrir, construir e interpretar?</a:t>
            </a:r>
            <a:endParaRPr lang="es-ES" sz="1200" dirty="0"/>
          </a:p>
        </p:txBody>
      </p:sp>
      <p:sp>
        <p:nvSpPr>
          <p:cNvPr id="11" name="CuadroTexto 10"/>
          <p:cNvSpPr txBox="1"/>
          <p:nvPr/>
        </p:nvSpPr>
        <p:spPr>
          <a:xfrm>
            <a:off x="588279" y="2057465"/>
            <a:ext cx="364172" cy="276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s-ES" sz="1200" dirty="0" smtClean="0"/>
              <a:t>1.</a:t>
            </a:r>
            <a:endParaRPr lang="es-ES" sz="1200" dirty="0"/>
          </a:p>
        </p:txBody>
      </p:sp>
      <p:sp>
        <p:nvSpPr>
          <p:cNvPr id="12" name="CuadroTexto 11"/>
          <p:cNvSpPr txBox="1"/>
          <p:nvPr/>
        </p:nvSpPr>
        <p:spPr>
          <a:xfrm>
            <a:off x="653643" y="4841629"/>
            <a:ext cx="3501660" cy="1323439"/>
          </a:xfrm>
          <a:prstGeom prst="rect">
            <a:avLst/>
          </a:prstGeom>
        </p:spPr>
        <p:style>
          <a:lnRef idx="2">
            <a:schemeClr val="accent3"/>
          </a:lnRef>
          <a:fillRef idx="1">
            <a:schemeClr val="lt1"/>
          </a:fillRef>
          <a:effectRef idx="0">
            <a:schemeClr val="accent3"/>
          </a:effectRef>
          <a:fontRef idx="minor">
            <a:schemeClr val="dk1"/>
          </a:fontRef>
        </p:style>
        <p:txBody>
          <a:bodyPr wrap="square" rtlCol="0" anchor="ctr">
            <a:spAutoFit/>
          </a:bodyPr>
          <a:lstStyle/>
          <a:p>
            <a:pPr algn="ctr"/>
            <a:r>
              <a:rPr lang="es-ES" sz="1600" dirty="0" smtClean="0"/>
              <a:t>El comportamiento está determinado por condiciones previas, por la herencia y el ambiente. </a:t>
            </a:r>
          </a:p>
          <a:p>
            <a:pPr algn="ctr"/>
            <a:endParaRPr lang="es-ES" sz="1600" dirty="0" smtClean="0"/>
          </a:p>
        </p:txBody>
      </p:sp>
      <p:sp>
        <p:nvSpPr>
          <p:cNvPr id="13" name="CuadroTexto 12"/>
          <p:cNvSpPr txBox="1"/>
          <p:nvPr/>
        </p:nvSpPr>
        <p:spPr>
          <a:xfrm>
            <a:off x="4351395" y="4841629"/>
            <a:ext cx="3501660" cy="1323439"/>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s-ES" sz="1600" dirty="0" smtClean="0"/>
              <a:t>El comportamiento humano es pragmático.</a:t>
            </a:r>
          </a:p>
          <a:p>
            <a:pPr algn="ctr"/>
            <a:r>
              <a:rPr lang="es-ES" sz="1600" dirty="0" smtClean="0"/>
              <a:t>Los seres humanos son activos y capaces de tomar decisiones que afectan su propio destino.</a:t>
            </a:r>
          </a:p>
        </p:txBody>
      </p:sp>
      <p:sp>
        <p:nvSpPr>
          <p:cNvPr id="14" name="CuadroTexto 13"/>
          <p:cNvSpPr txBox="1"/>
          <p:nvPr/>
        </p:nvSpPr>
        <p:spPr>
          <a:xfrm>
            <a:off x="915101" y="4395086"/>
            <a:ext cx="6993981"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 sz="1200" dirty="0" smtClean="0"/>
              <a:t>Naturaleza humana: determinismo o pragmatismo</a:t>
            </a:r>
            <a:endParaRPr lang="es-ES" sz="1200" dirty="0"/>
          </a:p>
        </p:txBody>
      </p:sp>
      <p:sp>
        <p:nvSpPr>
          <p:cNvPr id="15" name="CuadroTexto 14"/>
          <p:cNvSpPr txBox="1"/>
          <p:nvPr/>
        </p:nvSpPr>
        <p:spPr>
          <a:xfrm>
            <a:off x="588279" y="4395086"/>
            <a:ext cx="364172" cy="276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s-ES" sz="1200" dirty="0"/>
              <a:t>2</a:t>
            </a:r>
            <a:r>
              <a:rPr lang="es-ES" sz="1200" dirty="0" smtClean="0"/>
              <a:t>.</a:t>
            </a:r>
            <a:endParaRPr lang="es-ES" sz="1200" dirty="0"/>
          </a:p>
        </p:txBody>
      </p:sp>
    </p:spTree>
    <p:extLst>
      <p:ext uri="{BB962C8B-B14F-4D97-AF65-F5344CB8AC3E}">
        <p14:creationId xmlns:p14="http://schemas.microsoft.com/office/powerpoint/2010/main" val="2614187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653643" y="1036579"/>
            <a:ext cx="3501660" cy="40011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s-ES" sz="2000" dirty="0" smtClean="0"/>
              <a:t>Teoría objetiva/cuantitativa</a:t>
            </a:r>
            <a:endParaRPr lang="es-ES" sz="2000" dirty="0"/>
          </a:p>
        </p:txBody>
      </p:sp>
      <p:sp>
        <p:nvSpPr>
          <p:cNvPr id="7" name="CuadroTexto 6"/>
          <p:cNvSpPr txBox="1"/>
          <p:nvPr/>
        </p:nvSpPr>
        <p:spPr>
          <a:xfrm>
            <a:off x="4351395" y="1027240"/>
            <a:ext cx="3501660" cy="40011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s-ES" sz="2000" dirty="0" smtClean="0"/>
              <a:t>Teoría subjetiva/cualitativa</a:t>
            </a:r>
            <a:endParaRPr lang="es-ES" sz="2000" dirty="0"/>
          </a:p>
        </p:txBody>
      </p:sp>
      <p:sp>
        <p:nvSpPr>
          <p:cNvPr id="8" name="CuadroTexto 7"/>
          <p:cNvSpPr txBox="1"/>
          <p:nvPr/>
        </p:nvSpPr>
        <p:spPr>
          <a:xfrm>
            <a:off x="653643" y="2504008"/>
            <a:ext cx="3501660" cy="1323439"/>
          </a:xfrm>
          <a:prstGeom prst="rect">
            <a:avLst/>
          </a:prstGeom>
        </p:spPr>
        <p:style>
          <a:lnRef idx="2">
            <a:schemeClr val="accent3"/>
          </a:lnRef>
          <a:fillRef idx="1">
            <a:schemeClr val="lt1"/>
          </a:fillRef>
          <a:effectRef idx="0">
            <a:schemeClr val="accent3"/>
          </a:effectRef>
          <a:fontRef idx="minor">
            <a:schemeClr val="dk1"/>
          </a:fontRef>
        </p:style>
        <p:txBody>
          <a:bodyPr wrap="square" rtlCol="0" anchor="ctr">
            <a:spAutoFit/>
          </a:bodyPr>
          <a:lstStyle/>
          <a:p>
            <a:pPr algn="ctr"/>
            <a:r>
              <a:rPr lang="es-ES" sz="1600" dirty="0" smtClean="0"/>
              <a:t>Valora la objetividad.</a:t>
            </a:r>
          </a:p>
          <a:p>
            <a:pPr algn="ctr"/>
            <a:r>
              <a:rPr lang="es-ES" sz="1600" dirty="0" smtClean="0"/>
              <a:t>Los fenómenos que están siendo observados y/o medidos no deben ser afectados de ninguna forma por el investigador</a:t>
            </a:r>
          </a:p>
        </p:txBody>
      </p:sp>
      <p:sp>
        <p:nvSpPr>
          <p:cNvPr id="9" name="CuadroTexto 8"/>
          <p:cNvSpPr txBox="1"/>
          <p:nvPr/>
        </p:nvSpPr>
        <p:spPr>
          <a:xfrm>
            <a:off x="4351395" y="2504008"/>
            <a:ext cx="3501660" cy="1323439"/>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s-ES" sz="1600" dirty="0" smtClean="0"/>
              <a:t>Admite la subjetividad y busca la interpretación de significados.</a:t>
            </a:r>
          </a:p>
          <a:p>
            <a:pPr algn="ctr"/>
            <a:r>
              <a:rPr lang="es-ES" sz="1600" dirty="0" smtClean="0"/>
              <a:t>La habilidad de escoger es lo que separa a la humanidad del resto de la Creación. </a:t>
            </a:r>
            <a:endParaRPr lang="es-ES" sz="1600" dirty="0"/>
          </a:p>
        </p:txBody>
      </p:sp>
      <p:sp>
        <p:nvSpPr>
          <p:cNvPr id="10" name="CuadroTexto 9"/>
          <p:cNvSpPr txBox="1"/>
          <p:nvPr/>
        </p:nvSpPr>
        <p:spPr>
          <a:xfrm>
            <a:off x="915101" y="2057465"/>
            <a:ext cx="6993981"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 sz="1200" dirty="0" smtClean="0"/>
              <a:t>¿Qué se valora más, la objetividad o la subjetividad?</a:t>
            </a:r>
            <a:endParaRPr lang="es-ES" sz="1200" dirty="0"/>
          </a:p>
        </p:txBody>
      </p:sp>
      <p:sp>
        <p:nvSpPr>
          <p:cNvPr id="11" name="CuadroTexto 10"/>
          <p:cNvSpPr txBox="1"/>
          <p:nvPr/>
        </p:nvSpPr>
        <p:spPr>
          <a:xfrm>
            <a:off x="588279" y="2057465"/>
            <a:ext cx="364172" cy="276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s-ES" sz="1200" dirty="0"/>
              <a:t>3</a:t>
            </a:r>
            <a:r>
              <a:rPr lang="es-ES" sz="1200" dirty="0" smtClean="0"/>
              <a:t>.</a:t>
            </a:r>
            <a:endParaRPr lang="es-ES" sz="1200" dirty="0"/>
          </a:p>
        </p:txBody>
      </p:sp>
      <p:sp>
        <p:nvSpPr>
          <p:cNvPr id="12" name="CuadroTexto 11"/>
          <p:cNvSpPr txBox="1"/>
          <p:nvPr/>
        </p:nvSpPr>
        <p:spPr>
          <a:xfrm>
            <a:off x="653643" y="4828253"/>
            <a:ext cx="3501660" cy="1569660"/>
          </a:xfrm>
          <a:prstGeom prst="rect">
            <a:avLst/>
          </a:prstGeom>
        </p:spPr>
        <p:style>
          <a:lnRef idx="2">
            <a:schemeClr val="accent3"/>
          </a:lnRef>
          <a:fillRef idx="1">
            <a:schemeClr val="lt1"/>
          </a:fillRef>
          <a:effectRef idx="0">
            <a:schemeClr val="accent3"/>
          </a:effectRef>
          <a:fontRef idx="minor">
            <a:schemeClr val="dk1"/>
          </a:fontRef>
        </p:style>
        <p:txBody>
          <a:bodyPr wrap="square" rtlCol="0" anchor="ctr">
            <a:spAutoFit/>
          </a:bodyPr>
          <a:lstStyle/>
          <a:p>
            <a:pPr algn="ctr"/>
            <a:r>
              <a:rPr lang="es-ES" sz="1600" dirty="0" smtClean="0"/>
              <a:t>Busca definir leyes universales del comportamiento humano aplicables a varias situaciones.</a:t>
            </a:r>
          </a:p>
          <a:p>
            <a:pPr algn="ctr"/>
            <a:r>
              <a:rPr lang="es-ES" sz="1600" dirty="0" smtClean="0"/>
              <a:t>Su actividad principal es probar la teoría, por lo que construyen instrumentos de mediación.</a:t>
            </a:r>
          </a:p>
        </p:txBody>
      </p:sp>
      <p:sp>
        <p:nvSpPr>
          <p:cNvPr id="13" name="CuadroTexto 12"/>
          <p:cNvSpPr txBox="1"/>
          <p:nvPr/>
        </p:nvSpPr>
        <p:spPr>
          <a:xfrm>
            <a:off x="4351395" y="4841629"/>
            <a:ext cx="3501660" cy="1569660"/>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s-ES" sz="1600" dirty="0" smtClean="0"/>
              <a:t>Se centra en articular actos únicos de interpretación.</a:t>
            </a:r>
          </a:p>
          <a:p>
            <a:pPr algn="ctr"/>
            <a:r>
              <a:rPr lang="es-ES" sz="1600" dirty="0" smtClean="0"/>
              <a:t>La teoría es una guía que indica qué buscar en la práctica social, qué hacer con lo encontrado y saber si esto es o no significante.</a:t>
            </a:r>
          </a:p>
        </p:txBody>
      </p:sp>
      <p:sp>
        <p:nvSpPr>
          <p:cNvPr id="14" name="CuadroTexto 13"/>
          <p:cNvSpPr txBox="1"/>
          <p:nvPr/>
        </p:nvSpPr>
        <p:spPr>
          <a:xfrm>
            <a:off x="915101" y="4395086"/>
            <a:ext cx="6993981"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 sz="1200" dirty="0" smtClean="0"/>
              <a:t>El propósito de la teoría: leyes universales o reglas para interpretar.</a:t>
            </a:r>
            <a:endParaRPr lang="es-ES" sz="1200" dirty="0"/>
          </a:p>
        </p:txBody>
      </p:sp>
      <p:sp>
        <p:nvSpPr>
          <p:cNvPr id="15" name="CuadroTexto 14"/>
          <p:cNvSpPr txBox="1"/>
          <p:nvPr/>
        </p:nvSpPr>
        <p:spPr>
          <a:xfrm>
            <a:off x="588279" y="4395086"/>
            <a:ext cx="364172" cy="276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s-ES" sz="1200" dirty="0" smtClean="0"/>
              <a:t>4.</a:t>
            </a:r>
            <a:endParaRPr lang="es-ES" sz="1200" dirty="0"/>
          </a:p>
        </p:txBody>
      </p:sp>
    </p:spTree>
    <p:extLst>
      <p:ext uri="{BB962C8B-B14F-4D97-AF65-F5344CB8AC3E}">
        <p14:creationId xmlns:p14="http://schemas.microsoft.com/office/powerpoint/2010/main" val="20092929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653643" y="421677"/>
            <a:ext cx="3501660" cy="40011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s-ES" sz="2000" dirty="0" smtClean="0"/>
              <a:t>Teoría objetiva/cuantitativa</a:t>
            </a:r>
            <a:endParaRPr lang="es-ES" sz="2000" dirty="0"/>
          </a:p>
        </p:txBody>
      </p:sp>
      <p:sp>
        <p:nvSpPr>
          <p:cNvPr id="7" name="CuadroTexto 6"/>
          <p:cNvSpPr txBox="1"/>
          <p:nvPr/>
        </p:nvSpPr>
        <p:spPr>
          <a:xfrm>
            <a:off x="4351395" y="421677"/>
            <a:ext cx="3501660" cy="40011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s-ES" sz="2000" dirty="0" smtClean="0"/>
              <a:t>Teoría subjetiva/cualitativa</a:t>
            </a:r>
            <a:endParaRPr lang="es-ES" sz="2000" dirty="0"/>
          </a:p>
        </p:txBody>
      </p:sp>
      <p:sp>
        <p:nvSpPr>
          <p:cNvPr id="8" name="CuadroTexto 7"/>
          <p:cNvSpPr txBox="1"/>
          <p:nvPr/>
        </p:nvSpPr>
        <p:spPr>
          <a:xfrm>
            <a:off x="653643" y="1506464"/>
            <a:ext cx="3501660" cy="3067506"/>
          </a:xfrm>
          <a:prstGeom prst="rect">
            <a:avLst/>
          </a:prstGeom>
        </p:spPr>
        <p:style>
          <a:lnRef idx="2">
            <a:schemeClr val="accent3"/>
          </a:lnRef>
          <a:fillRef idx="1">
            <a:schemeClr val="lt1"/>
          </a:fillRef>
          <a:effectRef idx="0">
            <a:schemeClr val="accent3"/>
          </a:effectRef>
          <a:fontRef idx="minor">
            <a:schemeClr val="dk1"/>
          </a:fontRef>
        </p:style>
        <p:txBody>
          <a:bodyPr wrap="square" rtlCol="0" anchor="ctr">
            <a:spAutoFit/>
          </a:bodyPr>
          <a:lstStyle/>
          <a:p>
            <a:pPr marL="285750" indent="-285750">
              <a:lnSpc>
                <a:spcPct val="110000"/>
              </a:lnSpc>
              <a:buFont typeface="Arial"/>
              <a:buChar char="•"/>
            </a:pPr>
            <a:r>
              <a:rPr lang="es-ES" sz="1600" dirty="0" smtClean="0"/>
              <a:t>Plantear un problema</a:t>
            </a:r>
          </a:p>
          <a:p>
            <a:pPr marL="285750" indent="-285750">
              <a:lnSpc>
                <a:spcPct val="110000"/>
              </a:lnSpc>
              <a:buFont typeface="Arial"/>
              <a:buChar char="•"/>
            </a:pPr>
            <a:r>
              <a:rPr lang="es-ES" sz="1600" dirty="0" smtClean="0"/>
              <a:t>Revisión de la literatura</a:t>
            </a:r>
          </a:p>
          <a:p>
            <a:pPr marL="285750" indent="-285750">
              <a:lnSpc>
                <a:spcPct val="110000"/>
              </a:lnSpc>
              <a:buFont typeface="Arial"/>
              <a:buChar char="•"/>
            </a:pPr>
            <a:r>
              <a:rPr lang="es-ES" sz="1600" dirty="0" smtClean="0"/>
              <a:t>Marco teórico</a:t>
            </a:r>
          </a:p>
          <a:p>
            <a:pPr marL="285750" indent="-285750">
              <a:lnSpc>
                <a:spcPct val="110000"/>
              </a:lnSpc>
              <a:buFont typeface="Arial"/>
              <a:buChar char="•"/>
            </a:pPr>
            <a:r>
              <a:rPr lang="es-ES" sz="1600" dirty="0" smtClean="0"/>
              <a:t>Hipótesis</a:t>
            </a:r>
          </a:p>
          <a:p>
            <a:pPr marL="285750" indent="-285750">
              <a:lnSpc>
                <a:spcPct val="110000"/>
              </a:lnSpc>
              <a:buFont typeface="Arial"/>
              <a:buChar char="•"/>
            </a:pPr>
            <a:r>
              <a:rPr lang="es-ES" sz="1600" dirty="0" smtClean="0"/>
              <a:t>Poner a prueba las hipótesis:</a:t>
            </a:r>
          </a:p>
          <a:p>
            <a:pPr marL="742950" lvl="1" indent="-285750">
              <a:lnSpc>
                <a:spcPct val="110000"/>
              </a:lnSpc>
              <a:buFont typeface="Arial"/>
              <a:buChar char="•"/>
            </a:pPr>
            <a:r>
              <a:rPr lang="es-ES" sz="1600" dirty="0" smtClean="0"/>
              <a:t>Si se aprueban, se genera confianza en al teoría</a:t>
            </a:r>
          </a:p>
          <a:p>
            <a:pPr marL="742950" lvl="1" indent="-285750">
              <a:lnSpc>
                <a:spcPct val="110000"/>
              </a:lnSpc>
              <a:buFont typeface="Arial"/>
              <a:buChar char="•"/>
            </a:pPr>
            <a:r>
              <a:rPr lang="es-ES" sz="1600" dirty="0" smtClean="0"/>
              <a:t>Si se refutan, buscar mejores explicaciones</a:t>
            </a:r>
          </a:p>
          <a:p>
            <a:pPr marL="285750" indent="-285750">
              <a:lnSpc>
                <a:spcPct val="110000"/>
              </a:lnSpc>
              <a:buFont typeface="Arial"/>
              <a:buChar char="•"/>
            </a:pPr>
            <a:r>
              <a:rPr lang="es-ES" sz="1600" dirty="0" smtClean="0"/>
              <a:t>Para obtener resultados, se recolectan datos numéricos.</a:t>
            </a:r>
          </a:p>
        </p:txBody>
      </p:sp>
      <p:sp>
        <p:nvSpPr>
          <p:cNvPr id="10" name="CuadroTexto 9"/>
          <p:cNvSpPr txBox="1"/>
          <p:nvPr/>
        </p:nvSpPr>
        <p:spPr>
          <a:xfrm>
            <a:off x="915101" y="1069003"/>
            <a:ext cx="6993981"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 sz="1200" dirty="0" smtClean="0"/>
              <a:t>Métodos de investigación</a:t>
            </a:r>
            <a:endParaRPr lang="es-ES" sz="1200" dirty="0"/>
          </a:p>
        </p:txBody>
      </p:sp>
      <p:sp>
        <p:nvSpPr>
          <p:cNvPr id="11" name="CuadroTexto 10"/>
          <p:cNvSpPr txBox="1"/>
          <p:nvPr/>
        </p:nvSpPr>
        <p:spPr>
          <a:xfrm>
            <a:off x="588279" y="1069003"/>
            <a:ext cx="364172" cy="276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s-ES" sz="1200" dirty="0"/>
              <a:t>5</a:t>
            </a:r>
            <a:r>
              <a:rPr lang="es-ES" sz="1200" dirty="0" smtClean="0"/>
              <a:t>.</a:t>
            </a:r>
            <a:endParaRPr lang="es-ES" sz="1200" dirty="0"/>
          </a:p>
        </p:txBody>
      </p:sp>
      <p:sp>
        <p:nvSpPr>
          <p:cNvPr id="16" name="CuadroTexto 15"/>
          <p:cNvSpPr txBox="1"/>
          <p:nvPr/>
        </p:nvSpPr>
        <p:spPr>
          <a:xfrm>
            <a:off x="4307703" y="1506466"/>
            <a:ext cx="3501660" cy="3067506"/>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ctr">
            <a:spAutoFit/>
          </a:bodyPr>
          <a:lstStyle/>
          <a:p>
            <a:pPr marL="285750" indent="-285750">
              <a:lnSpc>
                <a:spcPct val="110000"/>
              </a:lnSpc>
              <a:buFont typeface="Arial"/>
              <a:buChar char="•"/>
            </a:pPr>
            <a:r>
              <a:rPr lang="es-ES" sz="1600" dirty="0" smtClean="0"/>
              <a:t>Plantear un problema</a:t>
            </a:r>
          </a:p>
          <a:p>
            <a:pPr marL="285750" indent="-285750">
              <a:lnSpc>
                <a:spcPct val="110000"/>
              </a:lnSpc>
              <a:buFont typeface="Arial"/>
              <a:buChar char="•"/>
            </a:pPr>
            <a:r>
              <a:rPr lang="es-ES" sz="1600" dirty="0" smtClean="0"/>
              <a:t>No sigue un proceso</a:t>
            </a:r>
          </a:p>
          <a:p>
            <a:pPr marL="285750" indent="-285750">
              <a:lnSpc>
                <a:spcPct val="110000"/>
              </a:lnSpc>
              <a:buFont typeface="Arial"/>
              <a:buChar char="•"/>
            </a:pPr>
            <a:r>
              <a:rPr lang="es-ES" sz="1600" dirty="0" smtClean="0"/>
              <a:t>Teoría fundamentada</a:t>
            </a:r>
          </a:p>
          <a:p>
            <a:pPr marL="285750" indent="-285750">
              <a:lnSpc>
                <a:spcPct val="110000"/>
              </a:lnSpc>
              <a:buFont typeface="Arial"/>
              <a:buChar char="•"/>
            </a:pPr>
            <a:r>
              <a:rPr lang="es-ES" sz="1600" dirty="0" smtClean="0"/>
              <a:t>Hipótesis se genera durante el proceso.</a:t>
            </a:r>
          </a:p>
          <a:p>
            <a:pPr marL="285750" indent="-285750">
              <a:lnSpc>
                <a:spcPct val="110000"/>
              </a:lnSpc>
              <a:buFont typeface="Arial"/>
              <a:buChar char="•"/>
            </a:pPr>
            <a:r>
              <a:rPr lang="es-ES" sz="1600" dirty="0" smtClean="0"/>
              <a:t>Recolección de datos no estandarizados</a:t>
            </a:r>
          </a:p>
          <a:p>
            <a:pPr marL="285750" indent="-285750">
              <a:lnSpc>
                <a:spcPct val="110000"/>
              </a:lnSpc>
              <a:buFont typeface="Arial"/>
              <a:buChar char="•"/>
            </a:pPr>
            <a:r>
              <a:rPr lang="es-ES" sz="1600" dirty="0" smtClean="0"/>
              <a:t>Observación no estructurada</a:t>
            </a:r>
          </a:p>
          <a:p>
            <a:pPr marL="285750" indent="-285750">
              <a:lnSpc>
                <a:spcPct val="110000"/>
              </a:lnSpc>
              <a:buFont typeface="Arial"/>
              <a:buChar char="•"/>
            </a:pPr>
            <a:r>
              <a:rPr lang="es-ES" sz="1600" dirty="0" smtClean="0"/>
              <a:t>Proceso de indagación se mueve entre eventos y su interpretación</a:t>
            </a:r>
          </a:p>
        </p:txBody>
      </p:sp>
      <p:sp>
        <p:nvSpPr>
          <p:cNvPr id="17" name="CuadroTexto 16"/>
          <p:cNvSpPr txBox="1"/>
          <p:nvPr/>
        </p:nvSpPr>
        <p:spPr>
          <a:xfrm>
            <a:off x="653643" y="4769627"/>
            <a:ext cx="3501660" cy="562718"/>
          </a:xfrm>
          <a:prstGeom prst="rect">
            <a:avLst/>
          </a:prstGeom>
        </p:spPr>
        <p:style>
          <a:lnRef idx="2">
            <a:schemeClr val="accent3"/>
          </a:lnRef>
          <a:fillRef idx="1">
            <a:schemeClr val="lt1"/>
          </a:fillRef>
          <a:effectRef idx="0">
            <a:schemeClr val="accent3"/>
          </a:effectRef>
          <a:fontRef idx="minor">
            <a:schemeClr val="dk1"/>
          </a:fontRef>
        </p:style>
        <p:txBody>
          <a:bodyPr wrap="square" rtlCol="0" anchor="ctr">
            <a:spAutoFit/>
          </a:bodyPr>
          <a:lstStyle/>
          <a:p>
            <a:pPr algn="ctr">
              <a:lnSpc>
                <a:spcPct val="110000"/>
              </a:lnSpc>
            </a:pPr>
            <a:r>
              <a:rPr lang="es-ES_tradnl" sz="1400" dirty="0" smtClean="0"/>
              <a:t>Las hipótesis o creencias se generan antes de recolectar y analizar los datos.</a:t>
            </a:r>
            <a:endParaRPr lang="es-ES" sz="1400" dirty="0" smtClean="0"/>
          </a:p>
        </p:txBody>
      </p:sp>
      <p:sp>
        <p:nvSpPr>
          <p:cNvPr id="18" name="CuadroTexto 17"/>
          <p:cNvSpPr txBox="1"/>
          <p:nvPr/>
        </p:nvSpPr>
        <p:spPr>
          <a:xfrm>
            <a:off x="653643" y="5330746"/>
            <a:ext cx="3501660" cy="799706"/>
          </a:xfrm>
          <a:prstGeom prst="rect">
            <a:avLst/>
          </a:prstGeom>
        </p:spPr>
        <p:style>
          <a:lnRef idx="2">
            <a:schemeClr val="accent3"/>
          </a:lnRef>
          <a:fillRef idx="1">
            <a:schemeClr val="lt1"/>
          </a:fillRef>
          <a:effectRef idx="0">
            <a:schemeClr val="accent3"/>
          </a:effectRef>
          <a:fontRef idx="minor">
            <a:schemeClr val="dk1"/>
          </a:fontRef>
        </p:style>
        <p:txBody>
          <a:bodyPr wrap="square" rtlCol="0" anchor="ctr">
            <a:spAutoFit/>
          </a:bodyPr>
          <a:lstStyle/>
          <a:p>
            <a:pPr algn="ctr">
              <a:lnSpc>
                <a:spcPct val="110000"/>
              </a:lnSpc>
            </a:pPr>
            <a:r>
              <a:rPr lang="es-ES_tradnl" sz="1400" dirty="0" smtClean="0"/>
              <a:t>Pretende explicar y predecir fenómenos, buscando regularidades y relaciones causales.</a:t>
            </a:r>
            <a:endParaRPr lang="es-ES" sz="1400" dirty="0" smtClean="0"/>
          </a:p>
        </p:txBody>
      </p:sp>
      <p:sp>
        <p:nvSpPr>
          <p:cNvPr id="19" name="CuadroTexto 18"/>
          <p:cNvSpPr txBox="1"/>
          <p:nvPr/>
        </p:nvSpPr>
        <p:spPr>
          <a:xfrm>
            <a:off x="653643" y="6098985"/>
            <a:ext cx="3501660" cy="562718"/>
          </a:xfrm>
          <a:prstGeom prst="rect">
            <a:avLst/>
          </a:prstGeom>
        </p:spPr>
        <p:style>
          <a:lnRef idx="2">
            <a:schemeClr val="accent3"/>
          </a:lnRef>
          <a:fillRef idx="1">
            <a:schemeClr val="lt1"/>
          </a:fillRef>
          <a:effectRef idx="0">
            <a:schemeClr val="accent3"/>
          </a:effectRef>
          <a:fontRef idx="minor">
            <a:schemeClr val="dk1"/>
          </a:fontRef>
        </p:style>
        <p:txBody>
          <a:bodyPr wrap="square" rtlCol="0" anchor="ctr">
            <a:spAutoFit/>
          </a:bodyPr>
          <a:lstStyle/>
          <a:p>
            <a:pPr algn="ctr">
              <a:lnSpc>
                <a:spcPct val="110000"/>
              </a:lnSpc>
            </a:pPr>
            <a:r>
              <a:rPr lang="es-ES_tradnl" sz="1400" dirty="0" smtClean="0"/>
              <a:t>Utiliza la lógica o razonamiento deductivo</a:t>
            </a:r>
            <a:endParaRPr lang="es-ES" sz="1400" dirty="0" smtClean="0"/>
          </a:p>
        </p:txBody>
      </p:sp>
      <p:sp>
        <p:nvSpPr>
          <p:cNvPr id="20" name="CuadroTexto 19"/>
          <p:cNvSpPr txBox="1"/>
          <p:nvPr/>
        </p:nvSpPr>
        <p:spPr>
          <a:xfrm>
            <a:off x="4307703" y="4779575"/>
            <a:ext cx="3501660" cy="562718"/>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ctr">
            <a:spAutoFit/>
          </a:bodyPr>
          <a:lstStyle/>
          <a:p>
            <a:pPr algn="ctr">
              <a:lnSpc>
                <a:spcPct val="110000"/>
              </a:lnSpc>
            </a:pPr>
            <a:r>
              <a:rPr lang="es-ES_tradnl" sz="1400" dirty="0" smtClean="0"/>
              <a:t>“Realidad” es definida por la interpretación.</a:t>
            </a:r>
            <a:endParaRPr lang="es-ES" sz="1400" dirty="0" smtClean="0"/>
          </a:p>
        </p:txBody>
      </p:sp>
      <p:sp>
        <p:nvSpPr>
          <p:cNvPr id="21" name="CuadroTexto 20"/>
          <p:cNvSpPr txBox="1"/>
          <p:nvPr/>
        </p:nvSpPr>
        <p:spPr>
          <a:xfrm>
            <a:off x="4307703" y="5340694"/>
            <a:ext cx="3501660" cy="799706"/>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ctr">
            <a:spAutoFit/>
          </a:bodyPr>
          <a:lstStyle/>
          <a:p>
            <a:pPr algn="ctr">
              <a:lnSpc>
                <a:spcPct val="110000"/>
              </a:lnSpc>
            </a:pPr>
            <a:r>
              <a:rPr lang="es-ES_tradnl" sz="1400" dirty="0" smtClean="0"/>
              <a:t>Se construye el conocimiento a partir de experiencias individuales de los participantes.</a:t>
            </a:r>
            <a:endParaRPr lang="es-ES" sz="1400" dirty="0" smtClean="0"/>
          </a:p>
        </p:txBody>
      </p:sp>
      <p:sp>
        <p:nvSpPr>
          <p:cNvPr id="22" name="CuadroTexto 21"/>
          <p:cNvSpPr txBox="1"/>
          <p:nvPr/>
        </p:nvSpPr>
        <p:spPr>
          <a:xfrm>
            <a:off x="4307703" y="6108933"/>
            <a:ext cx="3501660" cy="562718"/>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ctr">
            <a:spAutoFit/>
          </a:bodyPr>
          <a:lstStyle/>
          <a:p>
            <a:pPr algn="ctr">
              <a:lnSpc>
                <a:spcPct val="110000"/>
              </a:lnSpc>
            </a:pPr>
            <a:r>
              <a:rPr lang="es-ES_tradnl" sz="1400" dirty="0" smtClean="0"/>
              <a:t>La reflexión es el puente que vincula al investigador ya los participantes.</a:t>
            </a:r>
            <a:endParaRPr lang="es-ES" sz="1400" dirty="0" smtClean="0"/>
          </a:p>
        </p:txBody>
      </p:sp>
    </p:spTree>
    <p:extLst>
      <p:ext uri="{BB962C8B-B14F-4D97-AF65-F5344CB8AC3E}">
        <p14:creationId xmlns:p14="http://schemas.microsoft.com/office/powerpoint/2010/main" val="20092929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82514" y="2625560"/>
            <a:ext cx="7556313" cy="1688851"/>
          </a:xfrm>
        </p:spPr>
        <p:style>
          <a:lnRef idx="2">
            <a:schemeClr val="accent3">
              <a:shade val="50000"/>
            </a:schemeClr>
          </a:lnRef>
          <a:fillRef idx="1">
            <a:schemeClr val="accent3"/>
          </a:fillRef>
          <a:effectRef idx="0">
            <a:schemeClr val="accent3"/>
          </a:effectRef>
          <a:fontRef idx="minor">
            <a:schemeClr val="lt1"/>
          </a:fontRef>
        </p:style>
        <p:txBody>
          <a:bodyPr/>
          <a:lstStyle/>
          <a:p>
            <a:pPr marL="0" indent="0" algn="ctr">
              <a:buNone/>
            </a:pPr>
            <a:r>
              <a:rPr lang="es-ES" dirty="0" smtClean="0"/>
              <a:t>Se trata de enfoques complementarios; es decir, cada uno sirve para conocer el fenómeno de la comunicación y para conducirnos a la solución de diversos problemas y cuestionamientos.</a:t>
            </a:r>
            <a:endParaRPr lang="es-ES" dirty="0"/>
          </a:p>
        </p:txBody>
      </p:sp>
    </p:spTree>
    <p:extLst>
      <p:ext uri="{BB962C8B-B14F-4D97-AF65-F5344CB8AC3E}">
        <p14:creationId xmlns:p14="http://schemas.microsoft.com/office/powerpoint/2010/main" val="34823372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50758" y="256264"/>
            <a:ext cx="5571231" cy="1116106"/>
          </a:xfrm>
        </p:spPr>
        <p:txBody>
          <a:bodyPr anchor="ctr"/>
          <a:lstStyle/>
          <a:p>
            <a:r>
              <a:rPr lang="es-ES" dirty="0" smtClean="0"/>
              <a:t>Recordemos que…</a:t>
            </a:r>
            <a:endParaRPr lang="es-ES" dirty="0"/>
          </a:p>
        </p:txBody>
      </p:sp>
      <p:sp>
        <p:nvSpPr>
          <p:cNvPr id="3" name="Marcador de contenido 2"/>
          <p:cNvSpPr>
            <a:spLocks noGrp="1"/>
          </p:cNvSpPr>
          <p:nvPr>
            <p:ph idx="1"/>
          </p:nvPr>
        </p:nvSpPr>
        <p:spPr>
          <a:xfrm>
            <a:off x="471381" y="2127900"/>
            <a:ext cx="7556313" cy="4144963"/>
          </a:xfrm>
        </p:spPr>
        <p:txBody>
          <a:bodyPr>
            <a:normAutofit fontScale="92500" lnSpcReduction="20000"/>
          </a:bodyPr>
          <a:lstStyle/>
          <a:p>
            <a:r>
              <a:rPr lang="es-ES" dirty="0">
                <a:solidFill>
                  <a:schemeClr val="accent1"/>
                </a:solidFill>
              </a:rPr>
              <a:t>Comunicación: </a:t>
            </a:r>
            <a:r>
              <a:rPr lang="es-ES" dirty="0"/>
              <a:t>acto intencional de una persona de dirigir un mensaje a otra. </a:t>
            </a:r>
          </a:p>
          <a:p>
            <a:r>
              <a:rPr lang="es-ES" dirty="0" smtClean="0">
                <a:solidFill>
                  <a:schemeClr val="accent1"/>
                </a:solidFill>
              </a:rPr>
              <a:t>Harold </a:t>
            </a:r>
            <a:r>
              <a:rPr lang="es-ES" dirty="0" err="1" smtClean="0">
                <a:solidFill>
                  <a:schemeClr val="accent1"/>
                </a:solidFill>
              </a:rPr>
              <a:t>Laswell</a:t>
            </a:r>
            <a:r>
              <a:rPr lang="es-ES" dirty="0" smtClean="0">
                <a:solidFill>
                  <a:schemeClr val="accent1"/>
                </a:solidFill>
              </a:rPr>
              <a:t>: </a:t>
            </a:r>
            <a:r>
              <a:rPr lang="es-ES" dirty="0" smtClean="0"/>
              <a:t>Quién dice qué, a quién, por qué canal y con qué efecto. </a:t>
            </a:r>
            <a:endParaRPr lang="es-ES" dirty="0" smtClean="0"/>
          </a:p>
          <a:p>
            <a:pPr marL="0" indent="0">
              <a:buNone/>
            </a:pPr>
            <a:endParaRPr lang="es-ES" dirty="0" smtClean="0"/>
          </a:p>
          <a:p>
            <a:r>
              <a:rPr lang="es-ES" dirty="0" smtClean="0">
                <a:solidFill>
                  <a:schemeClr val="accent1"/>
                </a:solidFill>
              </a:rPr>
              <a:t>Shannon y </a:t>
            </a:r>
            <a:r>
              <a:rPr lang="es-ES" dirty="0" err="1" smtClean="0">
                <a:solidFill>
                  <a:schemeClr val="accent1"/>
                </a:solidFill>
              </a:rPr>
              <a:t>Weaver</a:t>
            </a:r>
            <a:r>
              <a:rPr lang="es-ES" dirty="0" smtClean="0">
                <a:solidFill>
                  <a:schemeClr val="accent1"/>
                </a:solidFill>
              </a:rPr>
              <a:t> </a:t>
            </a:r>
          </a:p>
          <a:p>
            <a:endParaRPr lang="es-ES" dirty="0">
              <a:solidFill>
                <a:schemeClr val="accent1"/>
              </a:solidFill>
            </a:endParaRPr>
          </a:p>
          <a:p>
            <a:endParaRPr lang="es-ES" dirty="0" smtClean="0">
              <a:solidFill>
                <a:schemeClr val="accent1"/>
              </a:solidFill>
            </a:endParaRPr>
          </a:p>
          <a:p>
            <a:r>
              <a:rPr lang="es-ES" dirty="0" err="1" smtClean="0">
                <a:solidFill>
                  <a:schemeClr val="accent1"/>
                </a:solidFill>
              </a:rPr>
              <a:t>Wilbur</a:t>
            </a:r>
            <a:r>
              <a:rPr lang="es-ES" dirty="0" smtClean="0">
                <a:solidFill>
                  <a:schemeClr val="accent1"/>
                </a:solidFill>
              </a:rPr>
              <a:t> </a:t>
            </a:r>
            <a:r>
              <a:rPr lang="es-ES" dirty="0" smtClean="0">
                <a:solidFill>
                  <a:schemeClr val="accent1"/>
                </a:solidFill>
              </a:rPr>
              <a:t>Schramm </a:t>
            </a:r>
            <a:r>
              <a:rPr lang="es-ES" dirty="0"/>
              <a:t>Al sumar un circuito de retroalimentación del destino hacia la fuente, se creó un proceso cíclico</a:t>
            </a:r>
            <a:r>
              <a:rPr lang="es-ES" dirty="0" smtClean="0"/>
              <a:t>.</a:t>
            </a:r>
            <a:endParaRPr lang="es-ES" dirty="0"/>
          </a:p>
        </p:txBody>
      </p:sp>
      <p:sp>
        <p:nvSpPr>
          <p:cNvPr id="4" name="CuadroTexto 3"/>
          <p:cNvSpPr txBox="1"/>
          <p:nvPr/>
        </p:nvSpPr>
        <p:spPr>
          <a:xfrm>
            <a:off x="252122" y="349649"/>
            <a:ext cx="1009168" cy="830997"/>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s-ES" sz="2400" dirty="0" smtClean="0"/>
              <a:t>Pausa</a:t>
            </a:r>
          </a:p>
          <a:p>
            <a:pPr algn="ctr"/>
            <a:r>
              <a:rPr lang="es-ES" sz="2400" dirty="0" smtClean="0"/>
              <a:t>#1</a:t>
            </a:r>
          </a:p>
        </p:txBody>
      </p:sp>
      <p:grpSp>
        <p:nvGrpSpPr>
          <p:cNvPr id="16" name="Agrupar 15"/>
          <p:cNvGrpSpPr/>
          <p:nvPr/>
        </p:nvGrpSpPr>
        <p:grpSpPr>
          <a:xfrm>
            <a:off x="3381641" y="3824415"/>
            <a:ext cx="5389803" cy="1007490"/>
            <a:chOff x="311560" y="3348214"/>
            <a:chExt cx="8433032" cy="1525773"/>
          </a:xfrm>
        </p:grpSpPr>
        <p:sp>
          <p:nvSpPr>
            <p:cNvPr id="5" name="Marcador de contenido 2"/>
            <p:cNvSpPr txBox="1">
              <a:spLocks/>
            </p:cNvSpPr>
            <p:nvPr/>
          </p:nvSpPr>
          <p:spPr>
            <a:xfrm>
              <a:off x="311560" y="3352283"/>
              <a:ext cx="1076045" cy="56937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rmAutofit fontScale="550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buNone/>
              </a:pPr>
              <a:r>
                <a:rPr lang="es-ES" dirty="0" smtClean="0">
                  <a:solidFill>
                    <a:schemeClr val="bg1"/>
                  </a:solidFill>
                </a:rPr>
                <a:t>Fuente</a:t>
              </a:r>
              <a:endParaRPr lang="es-ES" dirty="0">
                <a:solidFill>
                  <a:schemeClr val="bg1"/>
                </a:solidFill>
              </a:endParaRPr>
            </a:p>
          </p:txBody>
        </p:sp>
        <p:sp>
          <p:nvSpPr>
            <p:cNvPr id="6" name="Marcador de contenido 2"/>
            <p:cNvSpPr txBox="1">
              <a:spLocks/>
            </p:cNvSpPr>
            <p:nvPr/>
          </p:nvSpPr>
          <p:spPr>
            <a:xfrm>
              <a:off x="3974658" y="3348214"/>
              <a:ext cx="1285407" cy="56937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rmAutofit fontScale="550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buNone/>
              </a:pPr>
              <a:r>
                <a:rPr lang="es-ES" dirty="0" smtClean="0">
                  <a:solidFill>
                    <a:schemeClr val="bg1"/>
                  </a:solidFill>
                </a:rPr>
                <a:t>Mensaje</a:t>
              </a:r>
              <a:endParaRPr lang="es-ES" dirty="0">
                <a:solidFill>
                  <a:schemeClr val="bg1"/>
                </a:solidFill>
              </a:endParaRPr>
            </a:p>
          </p:txBody>
        </p:sp>
        <p:sp>
          <p:nvSpPr>
            <p:cNvPr id="7" name="Marcador de contenido 2"/>
            <p:cNvSpPr txBox="1">
              <a:spLocks/>
            </p:cNvSpPr>
            <p:nvPr/>
          </p:nvSpPr>
          <p:spPr>
            <a:xfrm>
              <a:off x="5884323" y="3352283"/>
              <a:ext cx="1200240" cy="56937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rmAutofit fontScale="550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buNone/>
              </a:pPr>
              <a:r>
                <a:rPr lang="es-ES" dirty="0" smtClean="0">
                  <a:solidFill>
                    <a:schemeClr val="bg1"/>
                  </a:solidFill>
                </a:rPr>
                <a:t>Receptor</a:t>
              </a:r>
              <a:endParaRPr lang="es-ES" dirty="0">
                <a:solidFill>
                  <a:schemeClr val="bg1"/>
                </a:solidFill>
              </a:endParaRPr>
            </a:p>
          </p:txBody>
        </p:sp>
        <p:sp>
          <p:nvSpPr>
            <p:cNvPr id="8" name="Marcador de contenido 2"/>
            <p:cNvSpPr txBox="1">
              <a:spLocks/>
            </p:cNvSpPr>
            <p:nvPr/>
          </p:nvSpPr>
          <p:spPr>
            <a:xfrm>
              <a:off x="7668547" y="3352283"/>
              <a:ext cx="1076045" cy="56937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rmAutofit fontScale="550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buNone/>
              </a:pPr>
              <a:r>
                <a:rPr lang="es-ES" dirty="0" smtClean="0">
                  <a:solidFill>
                    <a:schemeClr val="bg1"/>
                  </a:solidFill>
                </a:rPr>
                <a:t>Destino</a:t>
              </a:r>
              <a:endParaRPr lang="es-ES" dirty="0">
                <a:solidFill>
                  <a:schemeClr val="bg1"/>
                </a:solidFill>
              </a:endParaRPr>
            </a:p>
          </p:txBody>
        </p:sp>
        <p:sp>
          <p:nvSpPr>
            <p:cNvPr id="9" name="Marcador de contenido 2"/>
            <p:cNvSpPr txBox="1">
              <a:spLocks/>
            </p:cNvSpPr>
            <p:nvPr/>
          </p:nvSpPr>
          <p:spPr>
            <a:xfrm>
              <a:off x="2028446" y="3360649"/>
              <a:ext cx="1461944" cy="56937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rmAutofit fontScale="550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buNone/>
              </a:pPr>
              <a:r>
                <a:rPr lang="es-ES" dirty="0" smtClean="0">
                  <a:solidFill>
                    <a:schemeClr val="bg1"/>
                  </a:solidFill>
                </a:rPr>
                <a:t>Transmisor</a:t>
              </a:r>
              <a:endParaRPr lang="es-ES" dirty="0">
                <a:solidFill>
                  <a:schemeClr val="bg1"/>
                </a:solidFill>
              </a:endParaRPr>
            </a:p>
          </p:txBody>
        </p:sp>
        <p:sp>
          <p:nvSpPr>
            <p:cNvPr id="10" name="Marcador de contenido 2"/>
            <p:cNvSpPr txBox="1">
              <a:spLocks/>
            </p:cNvSpPr>
            <p:nvPr/>
          </p:nvSpPr>
          <p:spPr>
            <a:xfrm>
              <a:off x="3974658" y="4304612"/>
              <a:ext cx="1285407" cy="56937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rmAutofit fontScale="85000" lnSpcReduction="1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buNone/>
              </a:pPr>
              <a:r>
                <a:rPr lang="es-ES" dirty="0" smtClean="0">
                  <a:solidFill>
                    <a:schemeClr val="bg1"/>
                  </a:solidFill>
                </a:rPr>
                <a:t>Ruido</a:t>
              </a:r>
              <a:endParaRPr lang="es-ES" dirty="0">
                <a:solidFill>
                  <a:schemeClr val="bg1"/>
                </a:solidFill>
              </a:endParaRPr>
            </a:p>
          </p:txBody>
        </p:sp>
        <p:cxnSp>
          <p:nvCxnSpPr>
            <p:cNvPr id="11" name="Conector recto de flecha 10"/>
            <p:cNvCxnSpPr/>
            <p:nvPr/>
          </p:nvCxnSpPr>
          <p:spPr>
            <a:xfrm>
              <a:off x="1516766" y="3627145"/>
              <a:ext cx="39289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Conector recto de flecha 11"/>
            <p:cNvCxnSpPr/>
            <p:nvPr/>
          </p:nvCxnSpPr>
          <p:spPr>
            <a:xfrm>
              <a:off x="3536075" y="3627145"/>
              <a:ext cx="39289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Conector recto de flecha 12"/>
            <p:cNvCxnSpPr/>
            <p:nvPr/>
          </p:nvCxnSpPr>
          <p:spPr>
            <a:xfrm>
              <a:off x="5360574" y="3627145"/>
              <a:ext cx="39289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Conector recto de flecha 13"/>
            <p:cNvCxnSpPr/>
            <p:nvPr/>
          </p:nvCxnSpPr>
          <p:spPr>
            <a:xfrm>
              <a:off x="7188003" y="3615090"/>
              <a:ext cx="39289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Conector recto de flecha 14"/>
            <p:cNvCxnSpPr/>
            <p:nvPr/>
          </p:nvCxnSpPr>
          <p:spPr>
            <a:xfrm flipV="1">
              <a:off x="4586848" y="3939160"/>
              <a:ext cx="0" cy="31977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8443499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50758" y="256264"/>
            <a:ext cx="5571231" cy="1116106"/>
          </a:xfrm>
        </p:spPr>
        <p:txBody>
          <a:bodyPr anchor="ctr"/>
          <a:lstStyle/>
          <a:p>
            <a:r>
              <a:rPr lang="es-ES" dirty="0" smtClean="0"/>
              <a:t>Recordemos que…</a:t>
            </a:r>
            <a:endParaRPr lang="es-ES" dirty="0"/>
          </a:p>
        </p:txBody>
      </p:sp>
      <p:sp>
        <p:nvSpPr>
          <p:cNvPr id="3" name="Marcador de contenido 2"/>
          <p:cNvSpPr>
            <a:spLocks noGrp="1"/>
          </p:cNvSpPr>
          <p:nvPr>
            <p:ph idx="1"/>
          </p:nvPr>
        </p:nvSpPr>
        <p:spPr/>
        <p:txBody>
          <a:bodyPr/>
          <a:lstStyle/>
          <a:p>
            <a:endParaRPr lang="es-ES" dirty="0" smtClean="0"/>
          </a:p>
          <a:p>
            <a:r>
              <a:rPr lang="es-ES" dirty="0" smtClean="0">
                <a:solidFill>
                  <a:srgbClr val="595959"/>
                </a:solidFill>
              </a:rPr>
              <a:t>La comunicación es un proceso.</a:t>
            </a:r>
          </a:p>
          <a:p>
            <a:r>
              <a:rPr lang="es-ES" dirty="0" smtClean="0">
                <a:solidFill>
                  <a:srgbClr val="595959"/>
                </a:solidFill>
              </a:rPr>
              <a:t>La comunicación es transaccional.</a:t>
            </a:r>
          </a:p>
          <a:p>
            <a:r>
              <a:rPr lang="es-ES" dirty="0" smtClean="0">
                <a:solidFill>
                  <a:srgbClr val="595959"/>
                </a:solidFill>
              </a:rPr>
              <a:t>La comunicación es simbólica</a:t>
            </a:r>
          </a:p>
          <a:p>
            <a:r>
              <a:rPr lang="es-ES" dirty="0" smtClean="0">
                <a:solidFill>
                  <a:schemeClr val="accent1"/>
                </a:solidFill>
              </a:rPr>
              <a:t> Teoría cualitativa: </a:t>
            </a:r>
            <a:r>
              <a:rPr lang="es-ES_tradnl" dirty="0"/>
              <a:t>Se construye el conocimiento a partir de experiencias individuales de los participantes</a:t>
            </a:r>
            <a:r>
              <a:rPr lang="es-ES_tradnl" dirty="0" smtClean="0"/>
              <a:t>.</a:t>
            </a:r>
            <a:endParaRPr lang="es-ES" dirty="0" smtClean="0">
              <a:solidFill>
                <a:schemeClr val="accent1"/>
              </a:solidFill>
            </a:endParaRPr>
          </a:p>
          <a:p>
            <a:r>
              <a:rPr lang="es-ES" dirty="0" smtClean="0">
                <a:solidFill>
                  <a:schemeClr val="accent1"/>
                </a:solidFill>
              </a:rPr>
              <a:t>Teoría cuantitativa: </a:t>
            </a:r>
            <a:r>
              <a:rPr lang="es-ES_tradnl" dirty="0"/>
              <a:t>Pretende explicar y predecir fenómenos, buscando regularidades y relaciones causales.</a:t>
            </a:r>
            <a:endParaRPr lang="es-ES" dirty="0"/>
          </a:p>
          <a:p>
            <a:endParaRPr lang="es-ES" dirty="0" smtClean="0">
              <a:solidFill>
                <a:schemeClr val="accent1"/>
              </a:solidFill>
            </a:endParaRPr>
          </a:p>
        </p:txBody>
      </p:sp>
      <p:sp>
        <p:nvSpPr>
          <p:cNvPr id="4" name="CuadroTexto 3"/>
          <p:cNvSpPr txBox="1"/>
          <p:nvPr/>
        </p:nvSpPr>
        <p:spPr>
          <a:xfrm>
            <a:off x="252122" y="349649"/>
            <a:ext cx="1009168" cy="830997"/>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s-ES" sz="2400" dirty="0" smtClean="0"/>
              <a:t>Pausa</a:t>
            </a:r>
          </a:p>
          <a:p>
            <a:pPr algn="ctr"/>
            <a:r>
              <a:rPr lang="es-ES" sz="2400" dirty="0" smtClean="0"/>
              <a:t>#1</a:t>
            </a:r>
          </a:p>
        </p:txBody>
      </p:sp>
    </p:spTree>
    <p:extLst>
      <p:ext uri="{BB962C8B-B14F-4D97-AF65-F5344CB8AC3E}">
        <p14:creationId xmlns:p14="http://schemas.microsoft.com/office/powerpoint/2010/main" val="35002071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dirty="0" smtClean="0"/>
              <a:t>Actividad de aprendizaje sugerida</a:t>
            </a:r>
            <a:endParaRPr lang="es-ES" sz="3200" dirty="0"/>
          </a:p>
        </p:txBody>
      </p:sp>
      <p:sp>
        <p:nvSpPr>
          <p:cNvPr id="3" name="Marcador de contenido 2"/>
          <p:cNvSpPr>
            <a:spLocks noGrp="1"/>
          </p:cNvSpPr>
          <p:nvPr>
            <p:ph idx="1"/>
          </p:nvPr>
        </p:nvSpPr>
        <p:spPr>
          <a:xfrm>
            <a:off x="777157" y="2252672"/>
            <a:ext cx="7556313" cy="3596640"/>
          </a:xfrm>
        </p:spPr>
        <p:txBody>
          <a:bodyPr>
            <a:normAutofit fontScale="92500"/>
          </a:bodyPr>
          <a:lstStyle/>
          <a:p>
            <a:pPr algn="just"/>
            <a:r>
              <a:rPr lang="es-ES" dirty="0" smtClean="0"/>
              <a:t>En equipos de </a:t>
            </a:r>
            <a:r>
              <a:rPr lang="es-ES" dirty="0" smtClean="0"/>
              <a:t>tres integrantes, busquen en la biblioteca o bases de datos de la biblioteca digital 10 trabajos de investigación en Comunicación. </a:t>
            </a:r>
            <a:r>
              <a:rPr lang="es-ES" dirty="0" smtClean="0"/>
              <a:t>Clasifíquenlas </a:t>
            </a:r>
            <a:r>
              <a:rPr lang="es-ES" dirty="0" smtClean="0"/>
              <a:t>dependiendo de:</a:t>
            </a:r>
          </a:p>
          <a:p>
            <a:pPr marL="571500" lvl="1" indent="-342900" algn="just">
              <a:buFont typeface="+mj-lt"/>
              <a:buAutoNum type="alphaLcParenR"/>
            </a:pPr>
            <a:r>
              <a:rPr lang="es-ES" dirty="0" smtClean="0"/>
              <a:t>El </a:t>
            </a:r>
            <a:r>
              <a:rPr lang="es-ES" dirty="0" smtClean="0"/>
              <a:t>método utilizado: cuantitativo, cualitativo o mixto. </a:t>
            </a:r>
            <a:endParaRPr lang="es-ES" dirty="0" smtClean="0"/>
          </a:p>
          <a:p>
            <a:pPr marL="571500" lvl="1" indent="-342900" algn="just">
              <a:buFont typeface="+mj-lt"/>
              <a:buAutoNum type="alphaLcParenR"/>
            </a:pPr>
            <a:r>
              <a:rPr lang="es-ES" dirty="0" smtClean="0"/>
              <a:t>La teoría que la fundamenta: objetiva o subjetiva</a:t>
            </a:r>
            <a:endParaRPr lang="es-ES" dirty="0" smtClean="0"/>
          </a:p>
          <a:p>
            <a:pPr algn="just"/>
            <a:endParaRPr lang="es-ES" dirty="0"/>
          </a:p>
          <a:p>
            <a:pPr algn="just"/>
            <a:r>
              <a:rPr lang="es-ES" dirty="0" smtClean="0"/>
              <a:t>Individualmente, </a:t>
            </a:r>
            <a:r>
              <a:rPr lang="es-ES" dirty="0" smtClean="0"/>
              <a:t>describe y analiza </a:t>
            </a:r>
            <a:r>
              <a:rPr lang="es-ES" dirty="0" smtClean="0"/>
              <a:t>un ejemplo de comunicación en tu vida cotidiana y mediante él explica por qué la comunicación </a:t>
            </a:r>
            <a:r>
              <a:rPr lang="es-ES" dirty="0" smtClean="0"/>
              <a:t>es</a:t>
            </a:r>
            <a:r>
              <a:rPr lang="es-ES" dirty="0"/>
              <a:t>: </a:t>
            </a:r>
            <a:r>
              <a:rPr lang="es-ES" dirty="0" smtClean="0"/>
              <a:t>a) un proceso; b) es</a:t>
            </a:r>
            <a:r>
              <a:rPr lang="es-ES" dirty="0" smtClean="0"/>
              <a:t> </a:t>
            </a:r>
            <a:r>
              <a:rPr lang="es-ES" dirty="0" smtClean="0"/>
              <a:t>transaccional </a:t>
            </a:r>
            <a:r>
              <a:rPr lang="es-ES" dirty="0" smtClean="0"/>
              <a:t>y; c) es </a:t>
            </a:r>
            <a:r>
              <a:rPr lang="es-ES" dirty="0" smtClean="0"/>
              <a:t>simbólica. </a:t>
            </a:r>
            <a:endParaRPr lang="es-ES" dirty="0"/>
          </a:p>
        </p:txBody>
      </p:sp>
      <p:sp>
        <p:nvSpPr>
          <p:cNvPr id="4" name="CuadroTexto 3"/>
          <p:cNvSpPr txBox="1"/>
          <p:nvPr/>
        </p:nvSpPr>
        <p:spPr>
          <a:xfrm>
            <a:off x="219791" y="2367280"/>
            <a:ext cx="557366" cy="461665"/>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s-ES" sz="2400" dirty="0" smtClean="0"/>
              <a:t>1</a:t>
            </a:r>
          </a:p>
        </p:txBody>
      </p:sp>
      <p:sp>
        <p:nvSpPr>
          <p:cNvPr id="5" name="CuadroTexto 4"/>
          <p:cNvSpPr txBox="1"/>
          <p:nvPr/>
        </p:nvSpPr>
        <p:spPr>
          <a:xfrm>
            <a:off x="219791" y="4388850"/>
            <a:ext cx="557366" cy="461665"/>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s-ES" sz="2400" dirty="0"/>
              <a:t>2</a:t>
            </a:r>
            <a:endParaRPr lang="es-ES" sz="2400" dirty="0" smtClean="0"/>
          </a:p>
        </p:txBody>
      </p:sp>
    </p:spTree>
    <p:extLst>
      <p:ext uri="{BB962C8B-B14F-4D97-AF65-F5344CB8AC3E}">
        <p14:creationId xmlns:p14="http://schemas.microsoft.com/office/powerpoint/2010/main" val="2023753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dirty="0" smtClean="0"/>
              <a:t>Propósitos de la Unidad de Aprendizaje</a:t>
            </a:r>
            <a:endParaRPr lang="es-ES" sz="3200" dirty="0"/>
          </a:p>
        </p:txBody>
      </p:sp>
      <p:sp>
        <p:nvSpPr>
          <p:cNvPr id="3" name="Marcador de contenido 2"/>
          <p:cNvSpPr>
            <a:spLocks noGrp="1"/>
          </p:cNvSpPr>
          <p:nvPr>
            <p:ph idx="1"/>
          </p:nvPr>
        </p:nvSpPr>
        <p:spPr>
          <a:xfrm>
            <a:off x="498474" y="2174241"/>
            <a:ext cx="7556313" cy="3749040"/>
          </a:xfrm>
        </p:spPr>
        <p:txBody>
          <a:bodyPr/>
          <a:lstStyle/>
          <a:p>
            <a:pPr algn="just"/>
            <a:r>
              <a:rPr lang="es-ES_tradnl" dirty="0"/>
              <a:t>Conocer las perspectivas teórico – metodológicas desarrollados en los Estados Unidos por la corriente funcionalista.</a:t>
            </a:r>
            <a:endParaRPr lang="es-MX" dirty="0"/>
          </a:p>
          <a:p>
            <a:pPr algn="just"/>
            <a:r>
              <a:rPr lang="es-ES_tradnl" dirty="0"/>
              <a:t>Reflexionar y distinguir las condiciones económicas, políticas, sociales e ideológicas que contextualizar el origen g desarrollo de la Comunicación como capo de objeto de estudio dentro de la corriente funcionalista.</a:t>
            </a:r>
            <a:endParaRPr lang="es-MX" dirty="0"/>
          </a:p>
          <a:p>
            <a:pPr algn="just"/>
            <a:r>
              <a:rPr lang="es-ES_tradnl" dirty="0"/>
              <a:t>Comprender el carácter </a:t>
            </a:r>
            <a:r>
              <a:rPr lang="es-ES_tradnl" dirty="0" err="1"/>
              <a:t>multi</a:t>
            </a:r>
            <a:r>
              <a:rPr lang="es-ES_tradnl" dirty="0"/>
              <a:t>, </a:t>
            </a:r>
            <a:r>
              <a:rPr lang="es-ES_tradnl" dirty="0" smtClean="0"/>
              <a:t>inter </a:t>
            </a:r>
            <a:r>
              <a:rPr lang="es-ES_tradnl" dirty="0"/>
              <a:t>y </a:t>
            </a:r>
            <a:r>
              <a:rPr lang="es-ES_tradnl" dirty="0" err="1" smtClean="0"/>
              <a:t>transdisciplinario</a:t>
            </a:r>
            <a:r>
              <a:rPr lang="es-ES_tradnl" dirty="0" smtClean="0"/>
              <a:t> </a:t>
            </a:r>
            <a:r>
              <a:rPr lang="es-ES_tradnl" dirty="0"/>
              <a:t>de la comunicación como objeto de estudio</a:t>
            </a:r>
            <a:endParaRPr lang="es-ES" dirty="0"/>
          </a:p>
        </p:txBody>
      </p:sp>
    </p:spTree>
    <p:extLst>
      <p:ext uri="{BB962C8B-B14F-4D97-AF65-F5344CB8AC3E}">
        <p14:creationId xmlns:p14="http://schemas.microsoft.com/office/powerpoint/2010/main" val="19758664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09880" y="1645670"/>
            <a:ext cx="4038600" cy="933450"/>
          </a:xfrm>
        </p:spPr>
        <p:txBody>
          <a:bodyPr>
            <a:noAutofit/>
          </a:bodyPr>
          <a:lstStyle/>
          <a:p>
            <a:r>
              <a:rPr lang="es-ES" sz="3200" dirty="0" smtClean="0">
                <a:solidFill>
                  <a:srgbClr val="FFFFFF"/>
                </a:solidFill>
              </a:rPr>
              <a:t>Las tradiciones de la teoría de la </a:t>
            </a:r>
            <a:r>
              <a:rPr lang="es-ES" sz="3200" dirty="0" smtClean="0">
                <a:solidFill>
                  <a:srgbClr val="FFFFFF"/>
                </a:solidFill>
              </a:rPr>
              <a:t>comunicación</a:t>
            </a:r>
            <a:endParaRPr lang="es-ES" sz="3200" dirty="0">
              <a:solidFill>
                <a:srgbClr val="FFFFFF"/>
              </a:solidFill>
            </a:endParaRPr>
          </a:p>
        </p:txBody>
      </p:sp>
      <p:sp>
        <p:nvSpPr>
          <p:cNvPr id="3" name="Subtítulo 2"/>
          <p:cNvSpPr>
            <a:spLocks noGrp="1"/>
          </p:cNvSpPr>
          <p:nvPr>
            <p:ph type="subTitle" idx="1"/>
          </p:nvPr>
        </p:nvSpPr>
        <p:spPr/>
        <p:txBody>
          <a:bodyPr/>
          <a:lstStyle/>
          <a:p>
            <a:r>
              <a:rPr lang="es-ES" dirty="0" smtClean="0"/>
              <a:t>Paradigmas pioneros. Antecedentes de las perspectivas  contemporáneas.</a:t>
            </a:r>
            <a:endParaRPr lang="es-ES" dirty="0"/>
          </a:p>
        </p:txBody>
      </p:sp>
    </p:spTree>
    <p:extLst>
      <p:ext uri="{BB962C8B-B14F-4D97-AF65-F5344CB8AC3E}">
        <p14:creationId xmlns:p14="http://schemas.microsoft.com/office/powerpoint/2010/main" val="4043037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Clasificación de las teorías de la comunicación</a:t>
            </a:r>
            <a:endParaRPr lang="es-ES"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153606555"/>
              </p:ext>
            </p:extLst>
          </p:nvPr>
        </p:nvGraphicFramePr>
        <p:xfrm>
          <a:off x="498474" y="1981200"/>
          <a:ext cx="7556313" cy="4144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525279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Robert Craig divide la comunicación en:</a:t>
            </a:r>
            <a:endParaRPr lang="es-ES"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598999989"/>
              </p:ext>
            </p:extLst>
          </p:nvPr>
        </p:nvGraphicFramePr>
        <p:xfrm>
          <a:off x="498474" y="1981200"/>
          <a:ext cx="7556313" cy="4144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526355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smtClean="0"/>
              <a:t>1.Semiótica</a:t>
            </a:r>
            <a:endParaRPr lang="es-ES" sz="5400" dirty="0"/>
          </a:p>
        </p:txBody>
      </p:sp>
      <p:sp>
        <p:nvSpPr>
          <p:cNvPr id="3" name="Marcador de texto 2"/>
          <p:cNvSpPr>
            <a:spLocks noGrp="1"/>
          </p:cNvSpPr>
          <p:nvPr>
            <p:ph type="body" idx="1"/>
          </p:nvPr>
        </p:nvSpPr>
        <p:spPr/>
        <p:txBody>
          <a:bodyPr/>
          <a:lstStyle/>
          <a:p>
            <a:r>
              <a:rPr lang="es-ES" sz="2600" dirty="0"/>
              <a:t>La comunicación como el proceso de compartir significado mediante los signos.</a:t>
            </a:r>
          </a:p>
          <a:p>
            <a:endParaRPr lang="es-ES" dirty="0"/>
          </a:p>
        </p:txBody>
      </p:sp>
    </p:spTree>
    <p:extLst>
      <p:ext uri="{BB962C8B-B14F-4D97-AF65-F5344CB8AC3E}">
        <p14:creationId xmlns:p14="http://schemas.microsoft.com/office/powerpoint/2010/main" val="22141859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Semiótica</a:t>
            </a:r>
            <a:endParaRPr lang="es-ES" dirty="0"/>
          </a:p>
        </p:txBody>
      </p:sp>
      <p:sp>
        <p:nvSpPr>
          <p:cNvPr id="3" name="Marcador de contenido 2"/>
          <p:cNvSpPr>
            <a:spLocks noGrp="1"/>
          </p:cNvSpPr>
          <p:nvPr>
            <p:ph idx="1"/>
          </p:nvPr>
        </p:nvSpPr>
        <p:spPr>
          <a:xfrm>
            <a:off x="498474" y="1461822"/>
            <a:ext cx="7556313" cy="4878830"/>
          </a:xfrm>
        </p:spPr>
        <p:txBody>
          <a:bodyPr>
            <a:normAutofit/>
          </a:bodyPr>
          <a:lstStyle/>
          <a:p>
            <a:r>
              <a:rPr lang="es-ES" sz="2400" dirty="0" smtClean="0"/>
              <a:t>Teorías acerca de cómo los signos vienen a representar objetos, ideas, estados, situaciones, sentimientos y condiciones más allá de ellos mismos.</a:t>
            </a:r>
          </a:p>
          <a:p>
            <a:r>
              <a:rPr lang="es-ES" sz="2400" dirty="0" smtClean="0"/>
              <a:t>Proceso a través del cual se conectan mundos privados de cada individuo.</a:t>
            </a:r>
          </a:p>
          <a:p>
            <a:r>
              <a:rPr lang="es-ES" sz="2400" dirty="0" smtClean="0"/>
              <a:t>Herramienta especialmente adecuada para tratar los problemas de las divergencias y los malentendidos que podrían resolverse mediante un lenguaje común</a:t>
            </a:r>
          </a:p>
        </p:txBody>
      </p:sp>
    </p:spTree>
    <p:extLst>
      <p:ext uri="{BB962C8B-B14F-4D97-AF65-F5344CB8AC3E}">
        <p14:creationId xmlns:p14="http://schemas.microsoft.com/office/powerpoint/2010/main" val="30914868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98474" y="1350790"/>
            <a:ext cx="990881" cy="494761"/>
          </a:xfrm>
        </p:spPr>
        <p:style>
          <a:lnRef idx="2">
            <a:schemeClr val="accent3">
              <a:shade val="50000"/>
            </a:schemeClr>
          </a:lnRef>
          <a:fillRef idx="1">
            <a:schemeClr val="accent3"/>
          </a:fillRef>
          <a:effectRef idx="0">
            <a:schemeClr val="accent3"/>
          </a:effectRef>
          <a:fontRef idx="minor">
            <a:schemeClr val="lt1"/>
          </a:fontRef>
        </p:style>
        <p:txBody>
          <a:bodyPr/>
          <a:lstStyle/>
          <a:p>
            <a:pPr marL="0" indent="0" algn="ctr">
              <a:buNone/>
            </a:pPr>
            <a:r>
              <a:rPr lang="es-ES" dirty="0" smtClean="0"/>
              <a:t>Signo</a:t>
            </a:r>
            <a:endParaRPr lang="es-ES" dirty="0"/>
          </a:p>
        </p:txBody>
      </p:sp>
      <p:sp>
        <p:nvSpPr>
          <p:cNvPr id="4" name="Marcador de contenido 2"/>
          <p:cNvSpPr txBox="1">
            <a:spLocks/>
          </p:cNvSpPr>
          <p:nvPr/>
        </p:nvSpPr>
        <p:spPr>
          <a:xfrm>
            <a:off x="1783880" y="1350790"/>
            <a:ext cx="5553249" cy="494761"/>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fontScale="775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Estimulo que designa otra cosa que no sea sí mismo.</a:t>
            </a:r>
            <a:br>
              <a:rPr lang="es-ES" dirty="0" smtClean="0">
                <a:solidFill>
                  <a:schemeClr val="tx1">
                    <a:lumMod val="65000"/>
                    <a:lumOff val="35000"/>
                  </a:schemeClr>
                </a:solidFill>
              </a:rPr>
            </a:br>
            <a:r>
              <a:rPr lang="es-ES" dirty="0" smtClean="0">
                <a:solidFill>
                  <a:schemeClr val="tx1">
                    <a:lumMod val="65000"/>
                    <a:lumOff val="35000"/>
                  </a:schemeClr>
                </a:solidFill>
              </a:rPr>
              <a:t>Cualquier cosa que representa a otra</a:t>
            </a:r>
          </a:p>
        </p:txBody>
      </p:sp>
      <p:sp>
        <p:nvSpPr>
          <p:cNvPr id="5" name="Flecha izquierda 4"/>
          <p:cNvSpPr/>
          <p:nvPr/>
        </p:nvSpPr>
        <p:spPr>
          <a:xfrm>
            <a:off x="1379710" y="2010004"/>
            <a:ext cx="1352297" cy="612138"/>
          </a:xfrm>
          <a:prstGeom prst="lef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p>
        </p:txBody>
      </p:sp>
      <p:sp>
        <p:nvSpPr>
          <p:cNvPr id="6" name="Flecha derecha 5"/>
          <p:cNvSpPr/>
          <p:nvPr/>
        </p:nvSpPr>
        <p:spPr>
          <a:xfrm>
            <a:off x="3677703" y="2010004"/>
            <a:ext cx="1306612" cy="666957"/>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p>
        </p:txBody>
      </p:sp>
      <p:sp>
        <p:nvSpPr>
          <p:cNvPr id="7" name="Corazón 6"/>
          <p:cNvSpPr/>
          <p:nvPr/>
        </p:nvSpPr>
        <p:spPr>
          <a:xfrm>
            <a:off x="5847774" y="2019141"/>
            <a:ext cx="794932" cy="603001"/>
          </a:xfrm>
          <a:prstGeom prst="hear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p>
        </p:txBody>
      </p:sp>
      <p:sp>
        <p:nvSpPr>
          <p:cNvPr id="8" name="Marcador de contenido 2"/>
          <p:cNvSpPr txBox="1">
            <a:spLocks/>
          </p:cNvSpPr>
          <p:nvPr/>
        </p:nvSpPr>
        <p:spPr>
          <a:xfrm>
            <a:off x="1783880" y="3175149"/>
            <a:ext cx="5553249" cy="494761"/>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fontScale="775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Las palabras también son signos, aunque de un tipo especial: son </a:t>
            </a:r>
            <a:r>
              <a:rPr lang="es-ES" dirty="0" smtClean="0">
                <a:solidFill>
                  <a:schemeClr val="accent1"/>
                </a:solidFill>
              </a:rPr>
              <a:t>símbolos</a:t>
            </a:r>
          </a:p>
        </p:txBody>
      </p:sp>
      <p:sp>
        <p:nvSpPr>
          <p:cNvPr id="10" name="Marcador de contenido 2"/>
          <p:cNvSpPr txBox="1">
            <a:spLocks/>
          </p:cNvSpPr>
          <p:nvPr/>
        </p:nvSpPr>
        <p:spPr>
          <a:xfrm>
            <a:off x="1783880" y="4149823"/>
            <a:ext cx="5553249" cy="494761"/>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fontScale="775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Las palabras son símbolos arbitrarios que no poseen ningún significado inherente</a:t>
            </a:r>
            <a:endParaRPr lang="es-ES" dirty="0" smtClean="0">
              <a:solidFill>
                <a:schemeClr val="accent1"/>
              </a:solidFill>
            </a:endParaRPr>
          </a:p>
        </p:txBody>
      </p:sp>
      <p:sp>
        <p:nvSpPr>
          <p:cNvPr id="11" name="Marcador de contenido 2"/>
          <p:cNvSpPr txBox="1">
            <a:spLocks/>
          </p:cNvSpPr>
          <p:nvPr/>
        </p:nvSpPr>
        <p:spPr>
          <a:xfrm>
            <a:off x="1783880" y="5078816"/>
            <a:ext cx="5553249" cy="120701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bg1"/>
                </a:solidFill>
              </a:rPr>
              <a:t>Los sentidos no residen en las palabras u otros símbolos; los sentidos residen en la gente.</a:t>
            </a:r>
          </a:p>
        </p:txBody>
      </p:sp>
    </p:spTree>
    <p:extLst>
      <p:ext uri="{BB962C8B-B14F-4D97-AF65-F5344CB8AC3E}">
        <p14:creationId xmlns:p14="http://schemas.microsoft.com/office/powerpoint/2010/main" val="30579427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198001" y="1799833"/>
            <a:ext cx="2083270" cy="64633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s-ES" b="1" dirty="0" smtClean="0"/>
              <a:t>Pensamiento</a:t>
            </a:r>
          </a:p>
          <a:p>
            <a:pPr algn="ctr"/>
            <a:r>
              <a:rPr lang="es-ES" dirty="0" smtClean="0"/>
              <a:t>(Referencia)</a:t>
            </a:r>
            <a:endParaRPr lang="es-ES" dirty="0"/>
          </a:p>
        </p:txBody>
      </p:sp>
      <p:sp>
        <p:nvSpPr>
          <p:cNvPr id="5" name="CuadroTexto 4"/>
          <p:cNvSpPr txBox="1"/>
          <p:nvPr/>
        </p:nvSpPr>
        <p:spPr>
          <a:xfrm>
            <a:off x="444788" y="5259605"/>
            <a:ext cx="2083270" cy="646331"/>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s-ES" b="1" dirty="0" smtClean="0"/>
              <a:t>Palabra</a:t>
            </a:r>
          </a:p>
          <a:p>
            <a:pPr algn="ctr"/>
            <a:r>
              <a:rPr lang="es-ES" dirty="0" smtClean="0"/>
              <a:t>(Símbolo)</a:t>
            </a:r>
            <a:endParaRPr lang="es-ES" dirty="0"/>
          </a:p>
        </p:txBody>
      </p:sp>
      <p:sp>
        <p:nvSpPr>
          <p:cNvPr id="6" name="CuadroTexto 5"/>
          <p:cNvSpPr txBox="1"/>
          <p:nvPr/>
        </p:nvSpPr>
        <p:spPr>
          <a:xfrm>
            <a:off x="6198259" y="5259605"/>
            <a:ext cx="2083270"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s-ES" b="1" dirty="0" smtClean="0"/>
              <a:t>Objeto</a:t>
            </a:r>
          </a:p>
          <a:p>
            <a:pPr algn="ctr"/>
            <a:r>
              <a:rPr lang="es-ES" dirty="0" smtClean="0"/>
              <a:t>(Referente)</a:t>
            </a:r>
            <a:endParaRPr lang="es-ES" dirty="0"/>
          </a:p>
        </p:txBody>
      </p:sp>
      <p:cxnSp>
        <p:nvCxnSpPr>
          <p:cNvPr id="8" name="Conector recto 7"/>
          <p:cNvCxnSpPr/>
          <p:nvPr/>
        </p:nvCxnSpPr>
        <p:spPr>
          <a:xfrm flipH="1">
            <a:off x="2192915" y="2731745"/>
            <a:ext cx="2037584" cy="2092232"/>
          </a:xfrm>
          <a:prstGeom prst="line">
            <a:avLst/>
          </a:prstGeom>
          <a:ln>
            <a:solidFill>
              <a:srgbClr val="94C600"/>
            </a:solidFill>
          </a:ln>
        </p:spPr>
        <p:style>
          <a:lnRef idx="2">
            <a:schemeClr val="accent1"/>
          </a:lnRef>
          <a:fillRef idx="0">
            <a:schemeClr val="accent1"/>
          </a:fillRef>
          <a:effectRef idx="1">
            <a:schemeClr val="accent1"/>
          </a:effectRef>
          <a:fontRef idx="minor">
            <a:schemeClr val="tx1"/>
          </a:fontRef>
        </p:style>
      </p:cxnSp>
      <p:cxnSp>
        <p:nvCxnSpPr>
          <p:cNvPr id="10" name="Conector recto 9"/>
          <p:cNvCxnSpPr/>
          <p:nvPr/>
        </p:nvCxnSpPr>
        <p:spPr>
          <a:xfrm>
            <a:off x="4230499" y="2731745"/>
            <a:ext cx="1873115" cy="2092232"/>
          </a:xfrm>
          <a:prstGeom prst="line">
            <a:avLst/>
          </a:prstGeom>
          <a:ln>
            <a:solidFill>
              <a:srgbClr val="94C600"/>
            </a:solidFill>
          </a:ln>
        </p:spPr>
        <p:style>
          <a:lnRef idx="2">
            <a:schemeClr val="accent1"/>
          </a:lnRef>
          <a:fillRef idx="0">
            <a:schemeClr val="accent1"/>
          </a:fillRef>
          <a:effectRef idx="1">
            <a:schemeClr val="accent1"/>
          </a:effectRef>
          <a:fontRef idx="minor">
            <a:schemeClr val="tx1"/>
          </a:fontRef>
        </p:style>
      </p:cxnSp>
      <p:cxnSp>
        <p:nvCxnSpPr>
          <p:cNvPr id="12" name="Conector recto 11"/>
          <p:cNvCxnSpPr/>
          <p:nvPr/>
        </p:nvCxnSpPr>
        <p:spPr>
          <a:xfrm>
            <a:off x="2192915" y="4823977"/>
            <a:ext cx="3910699" cy="0"/>
          </a:xfrm>
          <a:prstGeom prst="line">
            <a:avLst/>
          </a:prstGeom>
          <a:ln>
            <a:solidFill>
              <a:srgbClr val="94C600"/>
            </a:solidFill>
            <a:prstDash val="dash"/>
          </a:ln>
        </p:spPr>
        <p:style>
          <a:lnRef idx="2">
            <a:schemeClr val="accent1"/>
          </a:lnRef>
          <a:fillRef idx="0">
            <a:schemeClr val="accent1"/>
          </a:fillRef>
          <a:effectRef idx="1">
            <a:schemeClr val="accent1"/>
          </a:effectRef>
          <a:fontRef idx="minor">
            <a:schemeClr val="tx1"/>
          </a:fontRef>
        </p:style>
      </p:cxnSp>
      <p:sp>
        <p:nvSpPr>
          <p:cNvPr id="14" name="Título 1"/>
          <p:cNvSpPr>
            <a:spLocks noGrp="1"/>
          </p:cNvSpPr>
          <p:nvPr>
            <p:ph type="title"/>
          </p:nvPr>
        </p:nvSpPr>
        <p:spPr>
          <a:xfrm>
            <a:off x="498474" y="484094"/>
            <a:ext cx="7556313" cy="1116106"/>
          </a:xfrm>
        </p:spPr>
        <p:txBody>
          <a:bodyPr/>
          <a:lstStyle/>
          <a:p>
            <a:r>
              <a:rPr lang="es-ES" dirty="0" smtClean="0"/>
              <a:t>Triángulo de significado</a:t>
            </a:r>
            <a:endParaRPr lang="es-ES" dirty="0"/>
          </a:p>
        </p:txBody>
      </p:sp>
    </p:spTree>
    <p:extLst>
      <p:ext uri="{BB962C8B-B14F-4D97-AF65-F5344CB8AC3E}">
        <p14:creationId xmlns:p14="http://schemas.microsoft.com/office/powerpoint/2010/main" val="8514251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sz="5400" dirty="0" smtClean="0"/>
              <a:t>2. Fenomenológica</a:t>
            </a:r>
            <a:endParaRPr lang="es-ES" sz="5400" dirty="0"/>
          </a:p>
        </p:txBody>
      </p:sp>
      <p:sp>
        <p:nvSpPr>
          <p:cNvPr id="3" name="Marcador de texto 2"/>
          <p:cNvSpPr>
            <a:spLocks noGrp="1"/>
          </p:cNvSpPr>
          <p:nvPr>
            <p:ph type="body" idx="1"/>
          </p:nvPr>
        </p:nvSpPr>
        <p:spPr/>
        <p:txBody>
          <a:bodyPr>
            <a:normAutofit/>
          </a:bodyPr>
          <a:lstStyle/>
          <a:p>
            <a:r>
              <a:rPr lang="es-ES" sz="2600" dirty="0" smtClean="0"/>
              <a:t>La comunicación como la experiencia del yo y de otros mediante el diálogo</a:t>
            </a:r>
            <a:endParaRPr lang="es-ES" sz="2600" dirty="0"/>
          </a:p>
        </p:txBody>
      </p:sp>
    </p:spTree>
    <p:extLst>
      <p:ext uri="{BB962C8B-B14F-4D97-AF65-F5344CB8AC3E}">
        <p14:creationId xmlns:p14="http://schemas.microsoft.com/office/powerpoint/2010/main" val="10420531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Fenomenológica</a:t>
            </a:r>
            <a:endParaRPr lang="es-ES" dirty="0"/>
          </a:p>
        </p:txBody>
      </p:sp>
      <p:sp>
        <p:nvSpPr>
          <p:cNvPr id="3" name="Marcador de contenido 2"/>
          <p:cNvSpPr>
            <a:spLocks noGrp="1"/>
          </p:cNvSpPr>
          <p:nvPr>
            <p:ph idx="1"/>
          </p:nvPr>
        </p:nvSpPr>
        <p:spPr>
          <a:xfrm>
            <a:off x="498474" y="1600200"/>
            <a:ext cx="7556313" cy="4525963"/>
          </a:xfrm>
        </p:spPr>
        <p:txBody>
          <a:bodyPr/>
          <a:lstStyle/>
          <a:p>
            <a:r>
              <a:rPr lang="es-ES" dirty="0" smtClean="0"/>
              <a:t>Se concentra en la experiencia consciente de la persona: las personas interpretan su experiencia de modo activo y llegan a entender el mundo por su experiencia personal. </a:t>
            </a:r>
          </a:p>
          <a:p>
            <a:r>
              <a:rPr lang="es-ES" dirty="0" smtClean="0"/>
              <a:t>Conocer mediante la experiencia directa. </a:t>
            </a:r>
            <a:endParaRPr lang="es-ES" dirty="0"/>
          </a:p>
        </p:txBody>
      </p:sp>
      <p:sp>
        <p:nvSpPr>
          <p:cNvPr id="4" name="Marcador de contenido 2"/>
          <p:cNvSpPr txBox="1">
            <a:spLocks/>
          </p:cNvSpPr>
          <p:nvPr/>
        </p:nvSpPr>
        <p:spPr>
          <a:xfrm>
            <a:off x="712698" y="3908978"/>
            <a:ext cx="1494316" cy="49476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t>Fenómeno</a:t>
            </a:r>
            <a:endParaRPr lang="es-ES" dirty="0"/>
          </a:p>
        </p:txBody>
      </p:sp>
      <p:sp>
        <p:nvSpPr>
          <p:cNvPr id="5" name="Marcador de contenido 2"/>
          <p:cNvSpPr txBox="1">
            <a:spLocks/>
          </p:cNvSpPr>
          <p:nvPr/>
        </p:nvSpPr>
        <p:spPr>
          <a:xfrm>
            <a:off x="2501538" y="3908978"/>
            <a:ext cx="5941186" cy="586124"/>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fontScale="925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Aparición de un objeto o condición en nuestra percepción</a:t>
            </a:r>
          </a:p>
        </p:txBody>
      </p:sp>
      <p:sp>
        <p:nvSpPr>
          <p:cNvPr id="6" name="Marcador de contenido 2"/>
          <p:cNvSpPr txBox="1">
            <a:spLocks/>
          </p:cNvSpPr>
          <p:nvPr/>
        </p:nvSpPr>
        <p:spPr>
          <a:xfrm>
            <a:off x="1447835" y="5258244"/>
            <a:ext cx="5941186" cy="586124"/>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fontScale="925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Conocer al mundo examinado conscientemente y comprobado nuestras emociones y percepciones</a:t>
            </a:r>
          </a:p>
        </p:txBody>
      </p:sp>
      <p:sp>
        <p:nvSpPr>
          <p:cNvPr id="9" name="Flecha doblada hacia arriba 8"/>
          <p:cNvSpPr/>
          <p:nvPr/>
        </p:nvSpPr>
        <p:spPr>
          <a:xfrm rot="5400000">
            <a:off x="468270" y="4840023"/>
            <a:ext cx="1132621" cy="571278"/>
          </a:xfrm>
          <a:prstGeom prst="bentUp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s-ES"/>
          </a:p>
        </p:txBody>
      </p:sp>
    </p:spTree>
    <p:extLst>
      <p:ext uri="{BB962C8B-B14F-4D97-AF65-F5344CB8AC3E}">
        <p14:creationId xmlns:p14="http://schemas.microsoft.com/office/powerpoint/2010/main" val="9916182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1596961" y="976198"/>
            <a:ext cx="5941186" cy="5861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rgbClr val="FFFFFF"/>
                </a:solidFill>
              </a:rPr>
              <a:t>Sólo se puede conocer lo que se experimenta</a:t>
            </a:r>
          </a:p>
        </p:txBody>
      </p:sp>
      <p:sp>
        <p:nvSpPr>
          <p:cNvPr id="5" name="Marcador de contenido 2"/>
          <p:cNvSpPr txBox="1">
            <a:spLocks/>
          </p:cNvSpPr>
          <p:nvPr/>
        </p:nvSpPr>
        <p:spPr>
          <a:xfrm>
            <a:off x="1596961" y="2069646"/>
            <a:ext cx="5941186" cy="586124"/>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ormAutofit fontScale="925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“La fenomenología significa dejar que las cosas se manifiesten tal y como son”(Palmer)</a:t>
            </a:r>
          </a:p>
        </p:txBody>
      </p:sp>
      <p:sp>
        <p:nvSpPr>
          <p:cNvPr id="6" name="Marcador de contenido 2"/>
          <p:cNvSpPr txBox="1">
            <a:spLocks/>
          </p:cNvSpPr>
          <p:nvPr/>
        </p:nvSpPr>
        <p:spPr>
          <a:xfrm>
            <a:off x="1697470" y="4853323"/>
            <a:ext cx="2140132" cy="58612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rgbClr val="FFFFFF"/>
                </a:solidFill>
              </a:rPr>
              <a:t>Percepción</a:t>
            </a:r>
          </a:p>
        </p:txBody>
      </p:sp>
      <p:sp>
        <p:nvSpPr>
          <p:cNvPr id="7" name="Marcador de contenido 2"/>
          <p:cNvSpPr txBox="1">
            <a:spLocks/>
          </p:cNvSpPr>
          <p:nvPr/>
        </p:nvSpPr>
        <p:spPr>
          <a:xfrm>
            <a:off x="5331123" y="4853323"/>
            <a:ext cx="2140132" cy="58612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rgbClr val="FFFFFF"/>
                </a:solidFill>
              </a:rPr>
              <a:t>Interpretación</a:t>
            </a:r>
          </a:p>
        </p:txBody>
      </p:sp>
      <p:sp>
        <p:nvSpPr>
          <p:cNvPr id="8" name="Marcador de contenido 2"/>
          <p:cNvSpPr txBox="1">
            <a:spLocks/>
          </p:cNvSpPr>
          <p:nvPr/>
        </p:nvSpPr>
        <p:spPr>
          <a:xfrm>
            <a:off x="1880212" y="3861772"/>
            <a:ext cx="5374682" cy="58612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rgbClr val="FFFFFF"/>
                </a:solidFill>
              </a:rPr>
              <a:t>Experiencia subjetiva</a:t>
            </a:r>
          </a:p>
        </p:txBody>
      </p:sp>
      <p:sp>
        <p:nvSpPr>
          <p:cNvPr id="10" name="Rectángulo 9"/>
          <p:cNvSpPr/>
          <p:nvPr/>
        </p:nvSpPr>
        <p:spPr>
          <a:xfrm>
            <a:off x="4463496" y="4447896"/>
            <a:ext cx="155331" cy="613662"/>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ES"/>
          </a:p>
        </p:txBody>
      </p:sp>
      <p:sp>
        <p:nvSpPr>
          <p:cNvPr id="11" name="Flecha izquierda y derecha 10"/>
          <p:cNvSpPr/>
          <p:nvPr/>
        </p:nvSpPr>
        <p:spPr>
          <a:xfrm>
            <a:off x="3926890" y="4951921"/>
            <a:ext cx="1228544" cy="377889"/>
          </a:xfrm>
          <a:prstGeom prst="leftRightArrow">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71575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Objetivos de Aprendizaje</a:t>
            </a:r>
            <a:endParaRPr lang="es-ES" dirty="0"/>
          </a:p>
        </p:txBody>
      </p:sp>
      <p:sp>
        <p:nvSpPr>
          <p:cNvPr id="3" name="Marcador de contenido 2"/>
          <p:cNvSpPr>
            <a:spLocks noGrp="1"/>
          </p:cNvSpPr>
          <p:nvPr>
            <p:ph idx="1"/>
          </p:nvPr>
        </p:nvSpPr>
        <p:spPr>
          <a:xfrm>
            <a:off x="498474" y="2438401"/>
            <a:ext cx="7556313" cy="3393440"/>
          </a:xfrm>
        </p:spPr>
        <p:txBody>
          <a:bodyPr/>
          <a:lstStyle/>
          <a:p>
            <a:pPr algn="just"/>
            <a:r>
              <a:rPr lang="es-ES_tradnl" dirty="0"/>
              <a:t>Analizar los problemas que enfrenta la comunicación al caracterizarla como una disciplina para comprenderla como objeto de estudio en el desarrollo de la investigación comunicativa</a:t>
            </a:r>
            <a:endParaRPr lang="es-MX" dirty="0"/>
          </a:p>
          <a:p>
            <a:pPr algn="just"/>
            <a:r>
              <a:rPr lang="es-ES_tradnl" dirty="0" smtClean="0"/>
              <a:t>Conocer </a:t>
            </a:r>
            <a:r>
              <a:rPr lang="es-ES_tradnl" dirty="0"/>
              <a:t>los modelos de Comunicación para comprender a la comunicación como un proceso donde sus elementos se interrelacionan cumpliendo funciones específicas, y al mismo tiempo comprender el abordaje teórico a partir del cual se estudia a la comunicación</a:t>
            </a:r>
            <a:endParaRPr lang="es-ES" dirty="0"/>
          </a:p>
        </p:txBody>
      </p:sp>
    </p:spTree>
    <p:extLst>
      <p:ext uri="{BB962C8B-B14F-4D97-AF65-F5344CB8AC3E}">
        <p14:creationId xmlns:p14="http://schemas.microsoft.com/office/powerpoint/2010/main" val="3378281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Carl Rogers</a:t>
            </a:r>
            <a:endParaRPr lang="es-ES" dirty="0"/>
          </a:p>
        </p:txBody>
      </p:sp>
      <p:sp>
        <p:nvSpPr>
          <p:cNvPr id="4" name="Marcador de contenido 2"/>
          <p:cNvSpPr>
            <a:spLocks noGrp="1"/>
          </p:cNvSpPr>
          <p:nvPr>
            <p:ph idx="1"/>
          </p:nvPr>
        </p:nvSpPr>
        <p:spPr>
          <a:xfrm>
            <a:off x="328937" y="2337521"/>
            <a:ext cx="1909664" cy="832805"/>
          </a:xfrm>
        </p:spPr>
        <p:style>
          <a:lnRef idx="2">
            <a:schemeClr val="accent3">
              <a:shade val="50000"/>
            </a:schemeClr>
          </a:lnRef>
          <a:fillRef idx="1">
            <a:schemeClr val="accent3"/>
          </a:fillRef>
          <a:effectRef idx="0">
            <a:schemeClr val="accent3"/>
          </a:effectRef>
          <a:fontRef idx="minor">
            <a:schemeClr val="lt1"/>
          </a:fontRef>
        </p:style>
        <p:txBody>
          <a:bodyPr anchor="ctr">
            <a:normAutofit/>
          </a:bodyPr>
          <a:lstStyle/>
          <a:p>
            <a:pPr marL="0" indent="0" algn="ctr">
              <a:buNone/>
            </a:pPr>
            <a:r>
              <a:rPr lang="es-ES" dirty="0" smtClean="0"/>
              <a:t>Congruencia</a:t>
            </a:r>
            <a:endParaRPr lang="es-ES" dirty="0"/>
          </a:p>
        </p:txBody>
      </p:sp>
      <p:sp>
        <p:nvSpPr>
          <p:cNvPr id="5" name="Marcador de contenido 2"/>
          <p:cNvSpPr txBox="1">
            <a:spLocks/>
          </p:cNvSpPr>
          <p:nvPr/>
        </p:nvSpPr>
        <p:spPr>
          <a:xfrm>
            <a:off x="2551397" y="2346656"/>
            <a:ext cx="5553249" cy="823670"/>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fontScale="925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Cuando se corresponden o encajan los sentimientos interiores de un individuo y lo muestra exteriormente</a:t>
            </a:r>
          </a:p>
        </p:txBody>
      </p:sp>
      <p:sp>
        <p:nvSpPr>
          <p:cNvPr id="6" name="Marcador de contenido 2"/>
          <p:cNvSpPr txBox="1">
            <a:spLocks/>
          </p:cNvSpPr>
          <p:nvPr/>
        </p:nvSpPr>
        <p:spPr>
          <a:xfrm>
            <a:off x="328937" y="3660776"/>
            <a:ext cx="1909663" cy="86173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vert="horz" lIns="91440" tIns="45720" rIns="91440" bIns="45720" rtlCol="0" anchor="ctr">
            <a:normAutofit fontScale="925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t>Consideración positiva incondicional</a:t>
            </a:r>
            <a:endParaRPr lang="es-ES" dirty="0"/>
          </a:p>
        </p:txBody>
      </p:sp>
      <p:sp>
        <p:nvSpPr>
          <p:cNvPr id="7" name="Marcador de contenido 2"/>
          <p:cNvSpPr txBox="1">
            <a:spLocks/>
          </p:cNvSpPr>
          <p:nvPr/>
        </p:nvSpPr>
        <p:spPr>
          <a:xfrm>
            <a:off x="2551397" y="3669911"/>
            <a:ext cx="5553249" cy="852600"/>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Actitud de aceptación del otro que no se condiciona por sus actuaciones</a:t>
            </a:r>
          </a:p>
        </p:txBody>
      </p:sp>
      <p:sp>
        <p:nvSpPr>
          <p:cNvPr id="8" name="Marcador de contenido 2"/>
          <p:cNvSpPr txBox="1">
            <a:spLocks/>
          </p:cNvSpPr>
          <p:nvPr/>
        </p:nvSpPr>
        <p:spPr>
          <a:xfrm>
            <a:off x="328937" y="4929336"/>
            <a:ext cx="1909664" cy="84486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t>Comprensión empática</a:t>
            </a:r>
            <a:endParaRPr lang="es-ES" dirty="0"/>
          </a:p>
        </p:txBody>
      </p:sp>
      <p:sp>
        <p:nvSpPr>
          <p:cNvPr id="9" name="Marcador de contenido 2"/>
          <p:cNvSpPr txBox="1">
            <a:spLocks/>
          </p:cNvSpPr>
          <p:nvPr/>
        </p:nvSpPr>
        <p:spPr>
          <a:xfrm>
            <a:off x="2551397" y="4938471"/>
            <a:ext cx="5553249" cy="835725"/>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fontScale="775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Habilidad de atender al otro, dejando momentáneamente de lado nuestras opiniones y valores, y entrando sin prejuicios en el mundo del otro</a:t>
            </a:r>
          </a:p>
        </p:txBody>
      </p:sp>
    </p:spTree>
    <p:extLst>
      <p:ext uri="{BB962C8B-B14F-4D97-AF65-F5344CB8AC3E}">
        <p14:creationId xmlns:p14="http://schemas.microsoft.com/office/powerpoint/2010/main" val="2194618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Tres principios fundamentales</a:t>
            </a:r>
            <a:endParaRPr lang="es-ES" dirty="0"/>
          </a:p>
        </p:txBody>
      </p:sp>
      <p:sp>
        <p:nvSpPr>
          <p:cNvPr id="4" name="Marcador de contenido 2"/>
          <p:cNvSpPr txBox="1">
            <a:spLocks/>
          </p:cNvSpPr>
          <p:nvPr/>
        </p:nvSpPr>
        <p:spPr>
          <a:xfrm>
            <a:off x="1596961" y="2051373"/>
            <a:ext cx="5858950" cy="586124"/>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buFont typeface="Wingdings" pitchFamily="2" charset="2"/>
              <a:buNone/>
            </a:pPr>
            <a:r>
              <a:rPr lang="es-ES" dirty="0" smtClean="0">
                <a:solidFill>
                  <a:srgbClr val="595959"/>
                </a:solidFill>
              </a:rPr>
              <a:t>El conocimiento es consciente</a:t>
            </a:r>
          </a:p>
        </p:txBody>
      </p:sp>
      <p:sp>
        <p:nvSpPr>
          <p:cNvPr id="6" name="Marcador de contenido 2"/>
          <p:cNvSpPr txBox="1">
            <a:spLocks/>
          </p:cNvSpPr>
          <p:nvPr/>
        </p:nvSpPr>
        <p:spPr>
          <a:xfrm>
            <a:off x="1596960" y="3255155"/>
            <a:ext cx="5858951" cy="586124"/>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ormAutofit fontScale="925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buFont typeface="Wingdings" pitchFamily="2" charset="2"/>
              <a:buNone/>
            </a:pPr>
            <a:r>
              <a:rPr lang="es-ES" dirty="0" smtClean="0">
                <a:solidFill>
                  <a:srgbClr val="595959"/>
                </a:solidFill>
              </a:rPr>
              <a:t>El significado de una cosa consiste en el potencial de esa cosa en la vida de uno</a:t>
            </a:r>
          </a:p>
        </p:txBody>
      </p:sp>
      <p:sp>
        <p:nvSpPr>
          <p:cNvPr id="8" name="Marcador de contenido 2"/>
          <p:cNvSpPr txBox="1">
            <a:spLocks/>
          </p:cNvSpPr>
          <p:nvPr/>
        </p:nvSpPr>
        <p:spPr>
          <a:xfrm>
            <a:off x="1596961" y="4414081"/>
            <a:ext cx="5858950" cy="586124"/>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buFont typeface="Wingdings" pitchFamily="2" charset="2"/>
              <a:buNone/>
            </a:pPr>
            <a:r>
              <a:rPr lang="es-ES" dirty="0" smtClean="0">
                <a:solidFill>
                  <a:srgbClr val="595959"/>
                </a:solidFill>
              </a:rPr>
              <a:t>El lenguaje es el vehículo del significado</a:t>
            </a:r>
          </a:p>
        </p:txBody>
      </p:sp>
      <p:sp>
        <p:nvSpPr>
          <p:cNvPr id="9" name="Elipse 8"/>
          <p:cNvSpPr/>
          <p:nvPr/>
        </p:nvSpPr>
        <p:spPr>
          <a:xfrm>
            <a:off x="676149" y="1909505"/>
            <a:ext cx="730972" cy="72799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ES" dirty="0" smtClean="0"/>
              <a:t>1.</a:t>
            </a:r>
            <a:endParaRPr lang="es-ES" dirty="0"/>
          </a:p>
        </p:txBody>
      </p:sp>
      <p:sp>
        <p:nvSpPr>
          <p:cNvPr id="11" name="Elipse 10"/>
          <p:cNvSpPr/>
          <p:nvPr/>
        </p:nvSpPr>
        <p:spPr>
          <a:xfrm>
            <a:off x="676149" y="3128641"/>
            <a:ext cx="730972" cy="72799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ES" dirty="0" smtClean="0"/>
              <a:t>2.</a:t>
            </a:r>
            <a:endParaRPr lang="es-ES" dirty="0"/>
          </a:p>
        </p:txBody>
      </p:sp>
      <p:sp>
        <p:nvSpPr>
          <p:cNvPr id="12" name="Elipse 11"/>
          <p:cNvSpPr/>
          <p:nvPr/>
        </p:nvSpPr>
        <p:spPr>
          <a:xfrm>
            <a:off x="676149" y="4414081"/>
            <a:ext cx="730972" cy="72799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ES" dirty="0"/>
              <a:t>3</a:t>
            </a:r>
            <a:r>
              <a:rPr lang="es-ES" dirty="0" smtClean="0"/>
              <a:t>.</a:t>
            </a:r>
            <a:endParaRPr lang="es-ES" dirty="0"/>
          </a:p>
        </p:txBody>
      </p:sp>
    </p:spTree>
    <p:extLst>
      <p:ext uri="{BB962C8B-B14F-4D97-AF65-F5344CB8AC3E}">
        <p14:creationId xmlns:p14="http://schemas.microsoft.com/office/powerpoint/2010/main" val="42165392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98474" y="893970"/>
            <a:ext cx="7556313" cy="4144963"/>
          </a:xfrm>
        </p:spPr>
        <p:txBody>
          <a:bodyPr/>
          <a:lstStyle/>
          <a:p>
            <a:r>
              <a:rPr lang="es-ES" dirty="0" smtClean="0">
                <a:solidFill>
                  <a:schemeClr val="accent1"/>
                </a:solidFill>
              </a:rPr>
              <a:t>Interpretación</a:t>
            </a:r>
            <a:r>
              <a:rPr lang="es-ES" dirty="0" smtClean="0"/>
              <a:t>: proceso activo de asignar significado a una experiencia. Forma lo que es real para una persona.</a:t>
            </a:r>
            <a:endParaRPr lang="es-ES" dirty="0"/>
          </a:p>
        </p:txBody>
      </p:sp>
      <p:graphicFrame>
        <p:nvGraphicFramePr>
          <p:cNvPr id="4" name="Diagrama 3"/>
          <p:cNvGraphicFramePr/>
          <p:nvPr>
            <p:extLst>
              <p:ext uri="{D42A27DB-BD31-4B8C-83A1-F6EECF244321}">
                <p14:modId xmlns:p14="http://schemas.microsoft.com/office/powerpoint/2010/main" val="780834915"/>
              </p:ext>
            </p:extLst>
          </p:nvPr>
        </p:nvGraphicFramePr>
        <p:xfrm>
          <a:off x="994046" y="2100501"/>
          <a:ext cx="6821042" cy="45473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Marcador de contenido 2"/>
          <p:cNvSpPr txBox="1">
            <a:spLocks/>
          </p:cNvSpPr>
          <p:nvPr/>
        </p:nvSpPr>
        <p:spPr>
          <a:xfrm>
            <a:off x="3650789" y="4146526"/>
            <a:ext cx="1584796" cy="494761"/>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fontScale="775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Pulir significado</a:t>
            </a:r>
            <a:endParaRPr lang="es-ES" dirty="0">
              <a:solidFill>
                <a:schemeClr val="tx1">
                  <a:lumMod val="65000"/>
                  <a:lumOff val="35000"/>
                </a:schemeClr>
              </a:solidFill>
            </a:endParaRPr>
          </a:p>
        </p:txBody>
      </p:sp>
    </p:spTree>
    <p:extLst>
      <p:ext uri="{BB962C8B-B14F-4D97-AF65-F5344CB8AC3E}">
        <p14:creationId xmlns:p14="http://schemas.microsoft.com/office/powerpoint/2010/main" val="37559334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50758" y="256264"/>
            <a:ext cx="5571231" cy="1116106"/>
          </a:xfrm>
        </p:spPr>
        <p:txBody>
          <a:bodyPr anchor="ctr"/>
          <a:lstStyle/>
          <a:p>
            <a:r>
              <a:rPr lang="es-ES" dirty="0" smtClean="0"/>
              <a:t>Recordemos que…</a:t>
            </a:r>
            <a:endParaRPr lang="es-ES" dirty="0"/>
          </a:p>
        </p:txBody>
      </p:sp>
      <p:sp>
        <p:nvSpPr>
          <p:cNvPr id="3" name="Marcador de contenido 2"/>
          <p:cNvSpPr>
            <a:spLocks noGrp="1"/>
          </p:cNvSpPr>
          <p:nvPr>
            <p:ph idx="1"/>
          </p:nvPr>
        </p:nvSpPr>
        <p:spPr>
          <a:xfrm>
            <a:off x="498474" y="2805955"/>
            <a:ext cx="7556313" cy="2050526"/>
          </a:xfrm>
        </p:spPr>
        <p:txBody>
          <a:bodyPr>
            <a:normAutofit fontScale="85000" lnSpcReduction="20000"/>
          </a:bodyPr>
          <a:lstStyle/>
          <a:p>
            <a:r>
              <a:rPr lang="es-ES" dirty="0" smtClean="0">
                <a:solidFill>
                  <a:srgbClr val="4F81BD"/>
                </a:solidFill>
              </a:rPr>
              <a:t>Semiótica: </a:t>
            </a:r>
            <a:r>
              <a:rPr lang="es-ES" dirty="0"/>
              <a:t>La comunicación como el proceso de compartir significado mediante los signos</a:t>
            </a:r>
            <a:r>
              <a:rPr lang="es-ES" dirty="0" smtClean="0"/>
              <a:t>.</a:t>
            </a:r>
          </a:p>
          <a:p>
            <a:pPr marL="0" indent="0">
              <a:buNone/>
            </a:pPr>
            <a:endParaRPr lang="es-ES" dirty="0" smtClean="0"/>
          </a:p>
          <a:p>
            <a:pPr lvl="1"/>
            <a:r>
              <a:rPr lang="es-ES" dirty="0" smtClean="0">
                <a:solidFill>
                  <a:srgbClr val="4F81BD"/>
                </a:solidFill>
              </a:rPr>
              <a:t>Signo: </a:t>
            </a:r>
            <a:r>
              <a:rPr lang="es-ES" dirty="0"/>
              <a:t>Estimulo que designa otra cosa que no sea sí mismo</a:t>
            </a:r>
            <a:r>
              <a:rPr lang="es-ES" dirty="0" smtClean="0"/>
              <a:t>.</a:t>
            </a:r>
          </a:p>
          <a:p>
            <a:pPr marL="228600" lvl="1" indent="0">
              <a:buNone/>
            </a:pPr>
            <a:endParaRPr lang="es-ES" dirty="0" smtClean="0"/>
          </a:p>
          <a:p>
            <a:pPr lvl="1"/>
            <a:r>
              <a:rPr lang="es-ES" dirty="0"/>
              <a:t>Los sentidos no residen en las palabras u otros símbolos; los sentidos residen en la </a:t>
            </a:r>
            <a:r>
              <a:rPr lang="es-ES" dirty="0" smtClean="0"/>
              <a:t>gente</a:t>
            </a:r>
            <a:r>
              <a:rPr lang="es-ES" dirty="0" smtClean="0"/>
              <a:t>.</a:t>
            </a:r>
            <a:endParaRPr lang="es-ES" dirty="0">
              <a:solidFill>
                <a:srgbClr val="595959"/>
              </a:solidFill>
            </a:endParaRPr>
          </a:p>
          <a:p>
            <a:pPr lvl="2"/>
            <a:endParaRPr lang="es-ES" dirty="0" smtClean="0"/>
          </a:p>
          <a:p>
            <a:pPr lvl="2"/>
            <a:endParaRPr lang="es-ES" dirty="0"/>
          </a:p>
          <a:p>
            <a:pPr lvl="1"/>
            <a:endParaRPr lang="es-ES" dirty="0"/>
          </a:p>
          <a:p>
            <a:endParaRPr lang="es-ES" dirty="0"/>
          </a:p>
        </p:txBody>
      </p:sp>
      <p:sp>
        <p:nvSpPr>
          <p:cNvPr id="4" name="CuadroTexto 3"/>
          <p:cNvSpPr txBox="1"/>
          <p:nvPr/>
        </p:nvSpPr>
        <p:spPr>
          <a:xfrm>
            <a:off x="252122" y="349649"/>
            <a:ext cx="1009168" cy="830997"/>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s-ES" sz="2400" dirty="0" smtClean="0"/>
              <a:t>Pausa</a:t>
            </a:r>
          </a:p>
          <a:p>
            <a:pPr algn="ctr"/>
            <a:r>
              <a:rPr lang="es-ES" sz="2400" dirty="0" smtClean="0"/>
              <a:t>#2</a:t>
            </a:r>
          </a:p>
        </p:txBody>
      </p:sp>
    </p:spTree>
    <p:extLst>
      <p:ext uri="{BB962C8B-B14F-4D97-AF65-F5344CB8AC3E}">
        <p14:creationId xmlns:p14="http://schemas.microsoft.com/office/powerpoint/2010/main" val="18795594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50758" y="256264"/>
            <a:ext cx="5571231" cy="1116106"/>
          </a:xfrm>
        </p:spPr>
        <p:txBody>
          <a:bodyPr anchor="ctr"/>
          <a:lstStyle/>
          <a:p>
            <a:r>
              <a:rPr lang="es-ES" dirty="0" smtClean="0"/>
              <a:t>Recordemos que…</a:t>
            </a:r>
            <a:endParaRPr lang="es-ES" dirty="0"/>
          </a:p>
        </p:txBody>
      </p:sp>
      <p:sp>
        <p:nvSpPr>
          <p:cNvPr id="3" name="Marcador de contenido 2"/>
          <p:cNvSpPr>
            <a:spLocks noGrp="1"/>
          </p:cNvSpPr>
          <p:nvPr>
            <p:ph idx="1"/>
          </p:nvPr>
        </p:nvSpPr>
        <p:spPr>
          <a:xfrm>
            <a:off x="498474" y="2094755"/>
            <a:ext cx="7556313" cy="3330686"/>
          </a:xfrm>
        </p:spPr>
        <p:txBody>
          <a:bodyPr>
            <a:normAutofit fontScale="85000" lnSpcReduction="10000"/>
          </a:bodyPr>
          <a:lstStyle/>
          <a:p>
            <a:r>
              <a:rPr lang="es-ES" dirty="0" smtClean="0">
                <a:solidFill>
                  <a:schemeClr val="accent1"/>
                </a:solidFill>
              </a:rPr>
              <a:t>Fenomenológica</a:t>
            </a:r>
            <a:r>
              <a:rPr lang="es-ES" dirty="0" smtClean="0">
                <a:solidFill>
                  <a:schemeClr val="accent1"/>
                </a:solidFill>
              </a:rPr>
              <a:t>: </a:t>
            </a:r>
            <a:r>
              <a:rPr lang="es-ES" dirty="0"/>
              <a:t>La comunicación como la experiencia del yo y de otros mediante el </a:t>
            </a:r>
            <a:r>
              <a:rPr lang="es-ES" dirty="0" smtClean="0"/>
              <a:t>diálogo.</a:t>
            </a:r>
          </a:p>
          <a:p>
            <a:pPr marL="0" indent="0">
              <a:buNone/>
            </a:pPr>
            <a:endParaRPr lang="es-ES" dirty="0" smtClean="0"/>
          </a:p>
          <a:p>
            <a:pPr lvl="1"/>
            <a:r>
              <a:rPr lang="es-ES" dirty="0" smtClean="0"/>
              <a:t>Fenómeno: </a:t>
            </a:r>
            <a:r>
              <a:rPr lang="es-ES" dirty="0"/>
              <a:t>Aparición de un objeto o condición en nuestra </a:t>
            </a:r>
            <a:r>
              <a:rPr lang="es-ES" dirty="0" smtClean="0"/>
              <a:t>percepción.</a:t>
            </a:r>
          </a:p>
          <a:p>
            <a:pPr marL="228600" lvl="1" indent="0">
              <a:buNone/>
            </a:pPr>
            <a:endParaRPr lang="es-ES" dirty="0" smtClean="0"/>
          </a:p>
          <a:p>
            <a:pPr lvl="1"/>
            <a:r>
              <a:rPr lang="es-ES" dirty="0" smtClean="0"/>
              <a:t>Tres principios fundamentales</a:t>
            </a:r>
            <a:r>
              <a:rPr lang="es-ES" dirty="0" smtClean="0"/>
              <a:t>:</a:t>
            </a:r>
          </a:p>
          <a:p>
            <a:pPr marL="228600" lvl="1" indent="0">
              <a:buNone/>
            </a:pPr>
            <a:endParaRPr lang="es-ES" dirty="0" smtClean="0"/>
          </a:p>
          <a:p>
            <a:pPr lvl="2"/>
            <a:r>
              <a:rPr lang="es-ES" dirty="0" smtClean="0"/>
              <a:t>El conocimiento es consciente</a:t>
            </a:r>
          </a:p>
          <a:p>
            <a:pPr lvl="2"/>
            <a:r>
              <a:rPr lang="es-ES" dirty="0">
                <a:solidFill>
                  <a:srgbClr val="595959"/>
                </a:solidFill>
              </a:rPr>
              <a:t>El significado de una cosa consiste en el potencial de esa cosa en la vida de </a:t>
            </a:r>
            <a:r>
              <a:rPr lang="es-ES" dirty="0" smtClean="0">
                <a:solidFill>
                  <a:srgbClr val="595959"/>
                </a:solidFill>
              </a:rPr>
              <a:t>uno</a:t>
            </a:r>
          </a:p>
          <a:p>
            <a:pPr lvl="2"/>
            <a:r>
              <a:rPr lang="es-ES" dirty="0">
                <a:solidFill>
                  <a:srgbClr val="595959"/>
                </a:solidFill>
              </a:rPr>
              <a:t>El lenguaje es el vehículo del </a:t>
            </a:r>
            <a:r>
              <a:rPr lang="es-ES" dirty="0" smtClean="0">
                <a:solidFill>
                  <a:srgbClr val="595959"/>
                </a:solidFill>
              </a:rPr>
              <a:t>significado</a:t>
            </a:r>
            <a:endParaRPr lang="es-ES" dirty="0"/>
          </a:p>
          <a:p>
            <a:pPr lvl="1"/>
            <a:endParaRPr lang="es-ES" dirty="0"/>
          </a:p>
          <a:p>
            <a:endParaRPr lang="es-ES" dirty="0"/>
          </a:p>
        </p:txBody>
      </p:sp>
      <p:sp>
        <p:nvSpPr>
          <p:cNvPr id="4" name="CuadroTexto 3"/>
          <p:cNvSpPr txBox="1"/>
          <p:nvPr/>
        </p:nvSpPr>
        <p:spPr>
          <a:xfrm>
            <a:off x="252122" y="349649"/>
            <a:ext cx="1009168" cy="830997"/>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s-ES" sz="2400" dirty="0" smtClean="0"/>
              <a:t>Pausa</a:t>
            </a:r>
          </a:p>
          <a:p>
            <a:pPr algn="ctr"/>
            <a:r>
              <a:rPr lang="es-ES" sz="2400" dirty="0" smtClean="0"/>
              <a:t>#2</a:t>
            </a:r>
          </a:p>
        </p:txBody>
      </p:sp>
    </p:spTree>
    <p:extLst>
      <p:ext uri="{BB962C8B-B14F-4D97-AF65-F5344CB8AC3E}">
        <p14:creationId xmlns:p14="http://schemas.microsoft.com/office/powerpoint/2010/main" val="22984909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dirty="0" smtClean="0"/>
              <a:t>Actividad de aprendizaje sugerido</a:t>
            </a:r>
            <a:endParaRPr lang="es-ES" sz="3200" dirty="0"/>
          </a:p>
        </p:txBody>
      </p:sp>
      <p:sp>
        <p:nvSpPr>
          <p:cNvPr id="3" name="Marcador de contenido 2"/>
          <p:cNvSpPr>
            <a:spLocks noGrp="1"/>
          </p:cNvSpPr>
          <p:nvPr>
            <p:ph idx="1"/>
          </p:nvPr>
        </p:nvSpPr>
        <p:spPr>
          <a:xfrm>
            <a:off x="498474" y="1981201"/>
            <a:ext cx="7152006" cy="2814320"/>
          </a:xfrm>
        </p:spPr>
        <p:txBody>
          <a:bodyPr>
            <a:normAutofit fontScale="62500" lnSpcReduction="20000"/>
          </a:bodyPr>
          <a:lstStyle/>
          <a:p>
            <a:pPr algn="just"/>
            <a:endParaRPr lang="es-ES" sz="2800" dirty="0"/>
          </a:p>
          <a:p>
            <a:pPr algn="just"/>
            <a:r>
              <a:rPr lang="es-ES" sz="2800" dirty="0" smtClean="0"/>
              <a:t>Escribe </a:t>
            </a:r>
            <a:r>
              <a:rPr lang="es-ES" sz="2800" dirty="0" smtClean="0"/>
              <a:t>un </a:t>
            </a:r>
            <a:r>
              <a:rPr lang="es-ES" sz="2800" dirty="0" smtClean="0"/>
              <a:t>ejemplo que demuestre la importancia de los detalles en el contexto, el ambiente y la personalidad de los sujetos que participan de un proceso de </a:t>
            </a:r>
            <a:r>
              <a:rPr lang="es-ES" sz="2800" dirty="0"/>
              <a:t>comunicación. </a:t>
            </a:r>
            <a:endParaRPr lang="es-ES" sz="2800" dirty="0" smtClean="0"/>
          </a:p>
          <a:p>
            <a:pPr algn="just"/>
            <a:endParaRPr lang="es-ES" sz="2800" dirty="0"/>
          </a:p>
          <a:p>
            <a:pPr algn="just"/>
            <a:r>
              <a:rPr lang="es-ES" sz="2800" dirty="0" smtClean="0"/>
              <a:t>A partir del ejemplo en cuestión, explica </a:t>
            </a:r>
            <a:r>
              <a:rPr lang="es-ES" sz="2800" dirty="0"/>
              <a:t>el ciclo fenomenológico mediante el cual pulimos el significado  de una experiencia.</a:t>
            </a:r>
          </a:p>
          <a:p>
            <a:pPr algn="just"/>
            <a:endParaRPr lang="es-ES" sz="2800" dirty="0"/>
          </a:p>
        </p:txBody>
      </p:sp>
    </p:spTree>
    <p:extLst>
      <p:ext uri="{BB962C8B-B14F-4D97-AF65-F5344CB8AC3E}">
        <p14:creationId xmlns:p14="http://schemas.microsoft.com/office/powerpoint/2010/main" val="36290546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smtClean="0"/>
              <a:t>3.Cibernética</a:t>
            </a:r>
            <a:endParaRPr lang="es-ES" sz="5400" dirty="0"/>
          </a:p>
        </p:txBody>
      </p:sp>
      <p:sp>
        <p:nvSpPr>
          <p:cNvPr id="3" name="Marcador de texto 2"/>
          <p:cNvSpPr>
            <a:spLocks noGrp="1"/>
          </p:cNvSpPr>
          <p:nvPr>
            <p:ph type="body" idx="1"/>
          </p:nvPr>
        </p:nvSpPr>
        <p:spPr/>
        <p:txBody>
          <a:bodyPr>
            <a:normAutofit/>
          </a:bodyPr>
          <a:lstStyle/>
          <a:p>
            <a:r>
              <a:rPr lang="es-ES" sz="2600" dirty="0" smtClean="0"/>
              <a:t>La comunicación como procesamiento de la información</a:t>
            </a:r>
            <a:endParaRPr lang="es-ES" sz="2600" dirty="0"/>
          </a:p>
        </p:txBody>
      </p:sp>
    </p:spTree>
    <p:extLst>
      <p:ext uri="{BB962C8B-B14F-4D97-AF65-F5344CB8AC3E}">
        <p14:creationId xmlns:p14="http://schemas.microsoft.com/office/powerpoint/2010/main" val="10420531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Cibernética</a:t>
            </a:r>
            <a:endParaRPr lang="es-ES" dirty="0"/>
          </a:p>
        </p:txBody>
      </p:sp>
      <p:sp>
        <p:nvSpPr>
          <p:cNvPr id="3" name="Marcador de contenido 2"/>
          <p:cNvSpPr>
            <a:spLocks noGrp="1"/>
          </p:cNvSpPr>
          <p:nvPr>
            <p:ph idx="1"/>
          </p:nvPr>
        </p:nvSpPr>
        <p:spPr/>
        <p:txBody>
          <a:bodyPr/>
          <a:lstStyle/>
          <a:p>
            <a:r>
              <a:rPr lang="es-ES" dirty="0" smtClean="0"/>
              <a:t>Tradición de sistemas complejos en los que muchos elementos interactivos ejercen una influencia entre sí. </a:t>
            </a:r>
            <a:endParaRPr lang="es-ES" dirty="0"/>
          </a:p>
        </p:txBody>
      </p:sp>
      <p:sp>
        <p:nvSpPr>
          <p:cNvPr id="4" name="Marcador de contenido 2"/>
          <p:cNvSpPr txBox="1">
            <a:spLocks/>
          </p:cNvSpPr>
          <p:nvPr/>
        </p:nvSpPr>
        <p:spPr>
          <a:xfrm>
            <a:off x="498474" y="3013614"/>
            <a:ext cx="1584796" cy="49476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t>Cibernética</a:t>
            </a:r>
            <a:endParaRPr lang="es-ES" dirty="0"/>
          </a:p>
        </p:txBody>
      </p:sp>
      <p:sp>
        <p:nvSpPr>
          <p:cNvPr id="5" name="Marcador de contenido 2"/>
          <p:cNvSpPr txBox="1">
            <a:spLocks/>
          </p:cNvSpPr>
          <p:nvPr/>
        </p:nvSpPr>
        <p:spPr>
          <a:xfrm>
            <a:off x="2350383" y="3022749"/>
            <a:ext cx="5772541" cy="494761"/>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925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Campo de inteligencia artificial (</a:t>
            </a:r>
            <a:r>
              <a:rPr lang="es-ES" dirty="0" err="1" smtClean="0">
                <a:solidFill>
                  <a:schemeClr val="tx1">
                    <a:lumMod val="65000"/>
                    <a:lumOff val="35000"/>
                  </a:schemeClr>
                </a:solidFill>
              </a:rPr>
              <a:t>Norbert</a:t>
            </a:r>
            <a:r>
              <a:rPr lang="es-ES" dirty="0" smtClean="0">
                <a:solidFill>
                  <a:schemeClr val="tx1">
                    <a:lumMod val="65000"/>
                    <a:lumOff val="35000"/>
                  </a:schemeClr>
                </a:solidFill>
              </a:rPr>
              <a:t> Wiener)</a:t>
            </a:r>
          </a:p>
        </p:txBody>
      </p:sp>
      <p:sp>
        <p:nvSpPr>
          <p:cNvPr id="7" name="Marcador de contenido 2"/>
          <p:cNvSpPr txBox="1">
            <a:spLocks/>
          </p:cNvSpPr>
          <p:nvPr/>
        </p:nvSpPr>
        <p:spPr>
          <a:xfrm>
            <a:off x="3271099" y="4247024"/>
            <a:ext cx="5564522" cy="860216"/>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fontScale="925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Comunicación como la vinculación que conecta las partes separadas de cualquier sistema</a:t>
            </a:r>
          </a:p>
        </p:txBody>
      </p:sp>
      <p:sp>
        <p:nvSpPr>
          <p:cNvPr id="9" name="Flecha doblada hacia arriba 8"/>
          <p:cNvSpPr/>
          <p:nvPr/>
        </p:nvSpPr>
        <p:spPr>
          <a:xfrm rot="5400000">
            <a:off x="-9138" y="3992601"/>
            <a:ext cx="1196966" cy="566456"/>
          </a:xfrm>
          <a:prstGeom prst="bentUp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s-ES"/>
          </a:p>
        </p:txBody>
      </p:sp>
      <p:sp>
        <p:nvSpPr>
          <p:cNvPr id="13" name="Marcador de contenido 2"/>
          <p:cNvSpPr txBox="1">
            <a:spLocks/>
          </p:cNvSpPr>
          <p:nvPr/>
        </p:nvSpPr>
        <p:spPr>
          <a:xfrm>
            <a:off x="1067012" y="4247024"/>
            <a:ext cx="2032516" cy="86021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t>Comunicación</a:t>
            </a:r>
            <a:endParaRPr lang="es-ES" dirty="0"/>
          </a:p>
        </p:txBody>
      </p:sp>
    </p:spTree>
    <p:extLst>
      <p:ext uri="{BB962C8B-B14F-4D97-AF65-F5344CB8AC3E}">
        <p14:creationId xmlns:p14="http://schemas.microsoft.com/office/powerpoint/2010/main" val="16795323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Sistemas</a:t>
            </a:r>
            <a:endParaRPr lang="es-ES" dirty="0"/>
          </a:p>
        </p:txBody>
      </p:sp>
      <p:sp>
        <p:nvSpPr>
          <p:cNvPr id="3" name="Marcador de contenido 2"/>
          <p:cNvSpPr>
            <a:spLocks noGrp="1"/>
          </p:cNvSpPr>
          <p:nvPr>
            <p:ph idx="1"/>
          </p:nvPr>
        </p:nvSpPr>
        <p:spPr>
          <a:xfrm>
            <a:off x="434514" y="1618472"/>
            <a:ext cx="7556313" cy="4513376"/>
          </a:xfrm>
        </p:spPr>
        <p:txBody>
          <a:bodyPr>
            <a:normAutofit/>
          </a:bodyPr>
          <a:lstStyle/>
          <a:p>
            <a:r>
              <a:rPr lang="es-ES" sz="2800" dirty="0" smtClean="0"/>
              <a:t>Componentes interactivos que, en conjunto, forman algo más que la suma de sus partes.</a:t>
            </a:r>
          </a:p>
          <a:p>
            <a:r>
              <a:rPr lang="es-ES" sz="2800" dirty="0" smtClean="0"/>
              <a:t>Conjuntos únicos caracterizados por un patrón de relaciones</a:t>
            </a:r>
          </a:p>
          <a:p>
            <a:r>
              <a:rPr lang="es-ES" sz="2800" dirty="0" smtClean="0"/>
              <a:t>Cualquier parte del sistema siempre se ve constreñida por su dependencia de las demás partes</a:t>
            </a:r>
            <a:endParaRPr lang="es-ES" sz="2800" dirty="0"/>
          </a:p>
        </p:txBody>
      </p:sp>
    </p:spTree>
    <p:extLst>
      <p:ext uri="{BB962C8B-B14F-4D97-AF65-F5344CB8AC3E}">
        <p14:creationId xmlns:p14="http://schemas.microsoft.com/office/powerpoint/2010/main" val="21971880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520350545"/>
              </p:ext>
            </p:extLst>
          </p:nvPr>
        </p:nvGraphicFramePr>
        <p:xfrm>
          <a:off x="324869" y="1617140"/>
          <a:ext cx="8437655" cy="48514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lecha derecha 4"/>
          <p:cNvSpPr/>
          <p:nvPr/>
        </p:nvSpPr>
        <p:spPr>
          <a:xfrm>
            <a:off x="806205" y="2714070"/>
            <a:ext cx="2357384" cy="1105503"/>
          </a:xfrm>
          <a:prstGeom prst="right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ES" dirty="0" smtClean="0"/>
              <a:t>Input</a:t>
            </a:r>
            <a:endParaRPr lang="es-ES" dirty="0"/>
          </a:p>
        </p:txBody>
      </p:sp>
      <p:sp>
        <p:nvSpPr>
          <p:cNvPr id="6" name="Flecha derecha 5"/>
          <p:cNvSpPr/>
          <p:nvPr/>
        </p:nvSpPr>
        <p:spPr>
          <a:xfrm>
            <a:off x="6160574" y="2714070"/>
            <a:ext cx="2357384" cy="1105503"/>
          </a:xfrm>
          <a:prstGeom prst="right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ES" dirty="0" smtClean="0"/>
              <a:t>Output</a:t>
            </a:r>
            <a:endParaRPr lang="es-ES" dirty="0"/>
          </a:p>
        </p:txBody>
      </p:sp>
      <p:grpSp>
        <p:nvGrpSpPr>
          <p:cNvPr id="10" name="Agrupar 9"/>
          <p:cNvGrpSpPr/>
          <p:nvPr/>
        </p:nvGrpSpPr>
        <p:grpSpPr>
          <a:xfrm>
            <a:off x="3485805" y="2188517"/>
            <a:ext cx="541635" cy="622570"/>
            <a:chOff x="3792989" y="1585988"/>
            <a:chExt cx="541635" cy="622570"/>
          </a:xfrm>
        </p:grpSpPr>
        <p:sp>
          <p:nvSpPr>
            <p:cNvPr id="11" name="Hexágono 10"/>
            <p:cNvSpPr/>
            <p:nvPr/>
          </p:nvSpPr>
          <p:spPr>
            <a:xfrm rot="5400000">
              <a:off x="3752522" y="1626455"/>
              <a:ext cx="622570" cy="541635"/>
            </a:xfrm>
            <a:prstGeom prst="hexagon">
              <a:avLst>
                <a:gd name="adj" fmla="val 25000"/>
                <a:gd name="vf" fmla="val 115470"/>
              </a:avLst>
            </a:prstGeom>
          </p:spPr>
          <p:style>
            <a:lnRef idx="0">
              <a:schemeClr val="lt1">
                <a:hueOff val="0"/>
                <a:satOff val="0"/>
                <a:lumOff val="0"/>
                <a:alphaOff val="0"/>
              </a:schemeClr>
            </a:lnRef>
            <a:fillRef idx="3">
              <a:schemeClr val="accent3">
                <a:hueOff val="3970682"/>
                <a:satOff val="-5958"/>
                <a:lumOff val="-969"/>
                <a:alphaOff val="0"/>
              </a:schemeClr>
            </a:fillRef>
            <a:effectRef idx="2">
              <a:schemeClr val="accent3">
                <a:hueOff val="3970682"/>
                <a:satOff val="-5958"/>
                <a:lumOff val="-969"/>
                <a:alphaOff val="0"/>
              </a:schemeClr>
            </a:effectRef>
            <a:fontRef idx="minor">
              <a:schemeClr val="lt1"/>
            </a:fontRef>
          </p:style>
        </p:sp>
        <p:sp>
          <p:nvSpPr>
            <p:cNvPr id="12" name="Hexágono 4"/>
            <p:cNvSpPr/>
            <p:nvPr/>
          </p:nvSpPr>
          <p:spPr>
            <a:xfrm>
              <a:off x="3877394" y="1683005"/>
              <a:ext cx="372825" cy="42853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endParaRPr lang="es-ES" sz="1900" kern="1200"/>
            </a:p>
          </p:txBody>
        </p:sp>
      </p:grpSp>
      <p:sp>
        <p:nvSpPr>
          <p:cNvPr id="13" name="Marcador de contenido 2"/>
          <p:cNvSpPr txBox="1">
            <a:spLocks/>
          </p:cNvSpPr>
          <p:nvPr/>
        </p:nvSpPr>
        <p:spPr>
          <a:xfrm>
            <a:off x="1710783" y="674698"/>
            <a:ext cx="5772541" cy="494761"/>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775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Un sistema no puede mantenerse vivo sin introducir nuevos recursos</a:t>
            </a:r>
          </a:p>
        </p:txBody>
      </p:sp>
      <p:sp>
        <p:nvSpPr>
          <p:cNvPr id="14" name="Marcador de contenido 2"/>
          <p:cNvSpPr txBox="1">
            <a:spLocks/>
          </p:cNvSpPr>
          <p:nvPr/>
        </p:nvSpPr>
        <p:spPr>
          <a:xfrm>
            <a:off x="1820428" y="5460769"/>
            <a:ext cx="5772541" cy="494761"/>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Autorregulación y autocontrol </a:t>
            </a:r>
          </a:p>
        </p:txBody>
      </p:sp>
      <p:sp>
        <p:nvSpPr>
          <p:cNvPr id="15" name="Marcador de contenido 2"/>
          <p:cNvSpPr txBox="1">
            <a:spLocks/>
          </p:cNvSpPr>
          <p:nvPr/>
        </p:nvSpPr>
        <p:spPr>
          <a:xfrm>
            <a:off x="1820428" y="5955530"/>
            <a:ext cx="5772541" cy="494761"/>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775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Comprueban, regulan y controlan los outputs para mantenerse estables y lograr sus objetivos</a:t>
            </a:r>
          </a:p>
        </p:txBody>
      </p:sp>
    </p:spTree>
    <p:extLst>
      <p:ext uri="{BB962C8B-B14F-4D97-AF65-F5344CB8AC3E}">
        <p14:creationId xmlns:p14="http://schemas.microsoft.com/office/powerpoint/2010/main" val="26308491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Objetivos </a:t>
            </a:r>
            <a:r>
              <a:rPr lang="es-ES" dirty="0" smtClean="0"/>
              <a:t>del material didáctico</a:t>
            </a:r>
            <a:endParaRPr lang="es-ES" dirty="0"/>
          </a:p>
        </p:txBody>
      </p:sp>
      <p:sp>
        <p:nvSpPr>
          <p:cNvPr id="3" name="Marcador de contenido 2"/>
          <p:cNvSpPr>
            <a:spLocks noGrp="1"/>
          </p:cNvSpPr>
          <p:nvPr>
            <p:ph idx="1"/>
          </p:nvPr>
        </p:nvSpPr>
        <p:spPr>
          <a:xfrm>
            <a:off x="498474" y="2438401"/>
            <a:ext cx="7556313" cy="3393440"/>
          </a:xfrm>
        </p:spPr>
        <p:txBody>
          <a:bodyPr/>
          <a:lstStyle/>
          <a:p>
            <a:pPr algn="just"/>
            <a:r>
              <a:rPr lang="es-MX" dirty="0" smtClean="0"/>
              <a:t>Esclarecer los orígenes y primeros modelos teóricos de la Comunicación, sus principales premisas y las pautas metodológicas que legaron a la investigación pionera y que se actualizan en la investigación contemporánea.</a:t>
            </a:r>
            <a:endParaRPr lang="es-MX" dirty="0"/>
          </a:p>
          <a:p>
            <a:pPr algn="just"/>
            <a:r>
              <a:rPr lang="es-ES_tradnl" dirty="0" smtClean="0"/>
              <a:t>Aportar elementos para el abordaje analítico y vivencial de los fenómenos comunicativos tanto como problemas de investigación científica, como situaciones que requieren la intervención profesional del experto en Comunicación.</a:t>
            </a:r>
            <a:endParaRPr lang="es-ES" dirty="0"/>
          </a:p>
        </p:txBody>
      </p:sp>
    </p:spTree>
    <p:extLst>
      <p:ext uri="{BB962C8B-B14F-4D97-AF65-F5344CB8AC3E}">
        <p14:creationId xmlns:p14="http://schemas.microsoft.com/office/powerpoint/2010/main" val="869996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sz="5400" dirty="0" smtClean="0"/>
              <a:t>4.Sociopsicológica</a:t>
            </a:r>
            <a:endParaRPr lang="es-ES" sz="5400" dirty="0"/>
          </a:p>
        </p:txBody>
      </p:sp>
      <p:sp>
        <p:nvSpPr>
          <p:cNvPr id="3" name="Marcador de texto 2"/>
          <p:cNvSpPr>
            <a:spLocks noGrp="1"/>
          </p:cNvSpPr>
          <p:nvPr>
            <p:ph type="body" idx="1"/>
          </p:nvPr>
        </p:nvSpPr>
        <p:spPr/>
        <p:txBody>
          <a:bodyPr/>
          <a:lstStyle/>
          <a:p>
            <a:r>
              <a:rPr lang="es-ES" dirty="0" smtClean="0"/>
              <a:t>La comunicación como influencia interpersonal</a:t>
            </a:r>
            <a:endParaRPr lang="es-ES" dirty="0"/>
          </a:p>
        </p:txBody>
      </p:sp>
    </p:spTree>
    <p:extLst>
      <p:ext uri="{BB962C8B-B14F-4D97-AF65-F5344CB8AC3E}">
        <p14:creationId xmlns:p14="http://schemas.microsoft.com/office/powerpoint/2010/main" val="10420531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Sociopsicológica</a:t>
            </a:r>
            <a:endParaRPr lang="es-ES" dirty="0"/>
          </a:p>
        </p:txBody>
      </p:sp>
      <p:sp>
        <p:nvSpPr>
          <p:cNvPr id="3" name="Marcador de contenido 2"/>
          <p:cNvSpPr>
            <a:spLocks noGrp="1"/>
          </p:cNvSpPr>
          <p:nvPr>
            <p:ph idx="1"/>
          </p:nvPr>
        </p:nvSpPr>
        <p:spPr/>
        <p:txBody>
          <a:bodyPr/>
          <a:lstStyle/>
          <a:p>
            <a:r>
              <a:rPr lang="es-ES" dirty="0" smtClean="0"/>
              <a:t>Estudio del </a:t>
            </a:r>
            <a:r>
              <a:rPr lang="es-ES" dirty="0"/>
              <a:t>i</a:t>
            </a:r>
            <a:r>
              <a:rPr lang="es-ES" dirty="0" smtClean="0"/>
              <a:t>ndividuo como ser social.</a:t>
            </a:r>
            <a:endParaRPr lang="es-ES" dirty="0"/>
          </a:p>
        </p:txBody>
      </p:sp>
      <p:sp>
        <p:nvSpPr>
          <p:cNvPr id="4" name="Marcador de contenido 2"/>
          <p:cNvSpPr txBox="1">
            <a:spLocks/>
          </p:cNvSpPr>
          <p:nvPr/>
        </p:nvSpPr>
        <p:spPr>
          <a:xfrm>
            <a:off x="2880337" y="2928600"/>
            <a:ext cx="5772541" cy="494761"/>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Proceso de expresión, interacción e influencia</a:t>
            </a:r>
          </a:p>
        </p:txBody>
      </p:sp>
      <p:sp>
        <p:nvSpPr>
          <p:cNvPr id="5" name="Marcador de contenido 2"/>
          <p:cNvSpPr txBox="1">
            <a:spLocks/>
          </p:cNvSpPr>
          <p:nvPr/>
        </p:nvSpPr>
        <p:spPr>
          <a:xfrm>
            <a:off x="498474" y="2922254"/>
            <a:ext cx="2032516" cy="49476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t>Comunicación</a:t>
            </a:r>
            <a:endParaRPr lang="es-ES" dirty="0"/>
          </a:p>
        </p:txBody>
      </p:sp>
      <p:sp>
        <p:nvSpPr>
          <p:cNvPr id="6" name="Marcador de contenido 2"/>
          <p:cNvSpPr txBox="1">
            <a:spLocks/>
          </p:cNvSpPr>
          <p:nvPr/>
        </p:nvSpPr>
        <p:spPr>
          <a:xfrm>
            <a:off x="1625616" y="4003771"/>
            <a:ext cx="7027262" cy="2122392"/>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Proceso donde el comportamiento de los seres humanos o de otros organismos complejos manifiesta mecanismos psicológicos, situaciones y cualidades, que a su vez producen una serie de efectos cognitivos, emocionales y comportamiento a través de la interacción con manifestaciones similares de otros individuos </a:t>
            </a:r>
          </a:p>
        </p:txBody>
      </p:sp>
      <p:sp>
        <p:nvSpPr>
          <p:cNvPr id="7" name="Flecha doblada hacia arriba 6"/>
          <p:cNvSpPr/>
          <p:nvPr/>
        </p:nvSpPr>
        <p:spPr>
          <a:xfrm rot="5400000">
            <a:off x="182743" y="4230146"/>
            <a:ext cx="1626412" cy="566456"/>
          </a:xfrm>
          <a:prstGeom prst="bentUp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s-ES"/>
          </a:p>
        </p:txBody>
      </p:sp>
    </p:spTree>
    <p:extLst>
      <p:ext uri="{BB962C8B-B14F-4D97-AF65-F5344CB8AC3E}">
        <p14:creationId xmlns:p14="http://schemas.microsoft.com/office/powerpoint/2010/main" val="12878145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2"/>
          <p:cNvSpPr txBox="1">
            <a:spLocks/>
          </p:cNvSpPr>
          <p:nvPr/>
        </p:nvSpPr>
        <p:spPr>
          <a:xfrm>
            <a:off x="3038602" y="459550"/>
            <a:ext cx="2690390" cy="69576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horz" lIns="91440" tIns="45720" rIns="91440" bIns="45720" rtlCol="0" anchor="ctr">
            <a:normAutofit lnSpcReduction="1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t>Procesamiento de mensajes</a:t>
            </a:r>
            <a:endParaRPr lang="es-ES" dirty="0"/>
          </a:p>
        </p:txBody>
      </p:sp>
      <p:sp>
        <p:nvSpPr>
          <p:cNvPr id="6" name="Marcador de contenido 2"/>
          <p:cNvSpPr txBox="1">
            <a:spLocks/>
          </p:cNvSpPr>
          <p:nvPr/>
        </p:nvSpPr>
        <p:spPr>
          <a:xfrm>
            <a:off x="1546315" y="1635352"/>
            <a:ext cx="5772541" cy="494761"/>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925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Cómo el individuo planea estrategias del mensaje</a:t>
            </a:r>
          </a:p>
        </p:txBody>
      </p:sp>
      <p:sp>
        <p:nvSpPr>
          <p:cNvPr id="7" name="Marcador de contenido 2"/>
          <p:cNvSpPr txBox="1">
            <a:spLocks/>
          </p:cNvSpPr>
          <p:nvPr/>
        </p:nvSpPr>
        <p:spPr>
          <a:xfrm>
            <a:off x="1546315" y="2267668"/>
            <a:ext cx="5772541" cy="494761"/>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Cómo el recipiente procesa la información</a:t>
            </a:r>
          </a:p>
        </p:txBody>
      </p:sp>
      <p:sp>
        <p:nvSpPr>
          <p:cNvPr id="8" name="Marcador de contenido 2"/>
          <p:cNvSpPr txBox="1">
            <a:spLocks/>
          </p:cNvSpPr>
          <p:nvPr/>
        </p:nvSpPr>
        <p:spPr>
          <a:xfrm>
            <a:off x="1546315" y="2938937"/>
            <a:ext cx="5772541" cy="494761"/>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Efectos del mensaje sobre los individuos</a:t>
            </a:r>
          </a:p>
        </p:txBody>
      </p:sp>
      <p:sp>
        <p:nvSpPr>
          <p:cNvPr id="9" name="Marcador de contenido 2"/>
          <p:cNvSpPr txBox="1">
            <a:spLocks/>
          </p:cNvSpPr>
          <p:nvPr/>
        </p:nvSpPr>
        <p:spPr>
          <a:xfrm>
            <a:off x="3382884" y="5595783"/>
            <a:ext cx="2501440" cy="494761"/>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Causa-efecto</a:t>
            </a:r>
          </a:p>
        </p:txBody>
      </p:sp>
      <p:graphicFrame>
        <p:nvGraphicFramePr>
          <p:cNvPr id="11" name="Diagrama 10"/>
          <p:cNvGraphicFramePr/>
          <p:nvPr>
            <p:extLst>
              <p:ext uri="{D42A27DB-BD31-4B8C-83A1-F6EECF244321}">
                <p14:modId xmlns:p14="http://schemas.microsoft.com/office/powerpoint/2010/main" val="3715130800"/>
              </p:ext>
            </p:extLst>
          </p:nvPr>
        </p:nvGraphicFramePr>
        <p:xfrm>
          <a:off x="2008268" y="4138783"/>
          <a:ext cx="5027334" cy="16137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Marcador de contenido 2"/>
          <p:cNvSpPr txBox="1">
            <a:spLocks/>
          </p:cNvSpPr>
          <p:nvPr/>
        </p:nvSpPr>
        <p:spPr>
          <a:xfrm>
            <a:off x="3830603" y="4604740"/>
            <a:ext cx="1395845" cy="67888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rgbClr val="FFFFFF"/>
                </a:solidFill>
              </a:rPr>
              <a:t>Mensaje</a:t>
            </a:r>
          </a:p>
        </p:txBody>
      </p:sp>
    </p:spTree>
    <p:extLst>
      <p:ext uri="{BB962C8B-B14F-4D97-AF65-F5344CB8AC3E}">
        <p14:creationId xmlns:p14="http://schemas.microsoft.com/office/powerpoint/2010/main" val="36027972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dirty="0" smtClean="0"/>
              <a:t>Variación persuasiva</a:t>
            </a:r>
            <a:endParaRPr lang="es-ES" sz="3200" dirty="0"/>
          </a:p>
        </p:txBody>
      </p:sp>
      <p:sp>
        <p:nvSpPr>
          <p:cNvPr id="4" name="Marcador de contenido 2"/>
          <p:cNvSpPr txBox="1">
            <a:spLocks/>
          </p:cNvSpPr>
          <p:nvPr/>
        </p:nvSpPr>
        <p:spPr>
          <a:xfrm>
            <a:off x="375515" y="1596099"/>
            <a:ext cx="1584796" cy="65147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t>Quién</a:t>
            </a:r>
            <a:endParaRPr lang="es-ES" dirty="0"/>
          </a:p>
        </p:txBody>
      </p:sp>
      <p:sp>
        <p:nvSpPr>
          <p:cNvPr id="5" name="Marcador de contenido 2"/>
          <p:cNvSpPr txBox="1">
            <a:spLocks/>
          </p:cNvSpPr>
          <p:nvPr/>
        </p:nvSpPr>
        <p:spPr>
          <a:xfrm>
            <a:off x="2227424" y="1605234"/>
            <a:ext cx="5772541" cy="651471"/>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Fuente del mensaje (pericia, fiabilidad)</a:t>
            </a:r>
          </a:p>
        </p:txBody>
      </p:sp>
      <p:sp>
        <p:nvSpPr>
          <p:cNvPr id="8" name="Marcador de contenido 2"/>
          <p:cNvSpPr txBox="1">
            <a:spLocks/>
          </p:cNvSpPr>
          <p:nvPr/>
        </p:nvSpPr>
        <p:spPr>
          <a:xfrm>
            <a:off x="375515" y="2768344"/>
            <a:ext cx="1584796" cy="64577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t>Qué</a:t>
            </a:r>
            <a:endParaRPr lang="es-ES" dirty="0"/>
          </a:p>
        </p:txBody>
      </p:sp>
      <p:sp>
        <p:nvSpPr>
          <p:cNvPr id="9" name="Marcador de contenido 2"/>
          <p:cNvSpPr txBox="1">
            <a:spLocks/>
          </p:cNvSpPr>
          <p:nvPr/>
        </p:nvSpPr>
        <p:spPr>
          <a:xfrm>
            <a:off x="2227424" y="2777479"/>
            <a:ext cx="5772541" cy="645771"/>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92500" lnSpcReduction="1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Contenido del mensaje (llamadas al miedo, orden de argumentos)</a:t>
            </a:r>
          </a:p>
        </p:txBody>
      </p:sp>
      <p:sp>
        <p:nvSpPr>
          <p:cNvPr id="10" name="Marcador de contenido 2"/>
          <p:cNvSpPr txBox="1">
            <a:spLocks/>
          </p:cNvSpPr>
          <p:nvPr/>
        </p:nvSpPr>
        <p:spPr>
          <a:xfrm>
            <a:off x="375515" y="4010894"/>
            <a:ext cx="1584796" cy="63523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t>A quién</a:t>
            </a:r>
            <a:endParaRPr lang="es-ES" dirty="0"/>
          </a:p>
        </p:txBody>
      </p:sp>
      <p:sp>
        <p:nvSpPr>
          <p:cNvPr id="11" name="Marcador de contenido 2"/>
          <p:cNvSpPr txBox="1">
            <a:spLocks/>
          </p:cNvSpPr>
          <p:nvPr/>
        </p:nvSpPr>
        <p:spPr>
          <a:xfrm>
            <a:off x="2227424" y="4020029"/>
            <a:ext cx="5772541" cy="635236"/>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92500" lnSpcReduction="1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Características del público (personalidad, susceptibilidad a la influencia)</a:t>
            </a:r>
          </a:p>
        </p:txBody>
      </p:sp>
      <p:sp>
        <p:nvSpPr>
          <p:cNvPr id="12" name="Marcador de contenido 2"/>
          <p:cNvSpPr txBox="1">
            <a:spLocks/>
          </p:cNvSpPr>
          <p:nvPr/>
        </p:nvSpPr>
        <p:spPr>
          <a:xfrm>
            <a:off x="375515" y="5168277"/>
            <a:ext cx="8236639" cy="635236"/>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Una fuente de alta credibilidad produce grandes cambios de opinión</a:t>
            </a:r>
          </a:p>
        </p:txBody>
      </p:sp>
      <p:sp>
        <p:nvSpPr>
          <p:cNvPr id="14" name="Marcador de contenido 2"/>
          <p:cNvSpPr txBox="1">
            <a:spLocks/>
          </p:cNvSpPr>
          <p:nvPr/>
        </p:nvSpPr>
        <p:spPr>
          <a:xfrm>
            <a:off x="2803064" y="5908344"/>
            <a:ext cx="1584796" cy="635236"/>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Pericia</a:t>
            </a:r>
            <a:endParaRPr lang="es-ES" dirty="0">
              <a:solidFill>
                <a:schemeClr val="tx1">
                  <a:lumMod val="65000"/>
                  <a:lumOff val="35000"/>
                </a:schemeClr>
              </a:solidFill>
            </a:endParaRPr>
          </a:p>
        </p:txBody>
      </p:sp>
      <p:sp>
        <p:nvSpPr>
          <p:cNvPr id="15" name="Marcador de contenido 2"/>
          <p:cNvSpPr txBox="1">
            <a:spLocks/>
          </p:cNvSpPr>
          <p:nvPr/>
        </p:nvSpPr>
        <p:spPr>
          <a:xfrm>
            <a:off x="4685317" y="5908344"/>
            <a:ext cx="1584796" cy="635236"/>
          </a:xfrm>
          <a:prstGeom prst="rect">
            <a:avLst/>
          </a:prstGeom>
        </p:spPr>
        <p:style>
          <a:lnRef idx="2">
            <a:schemeClr val="accent3"/>
          </a:lnRef>
          <a:fillRef idx="1">
            <a:schemeClr val="lt1"/>
          </a:fillRef>
          <a:effectRef idx="0">
            <a:schemeClr val="accent3"/>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rgbClr val="595959"/>
                </a:solidFill>
              </a:rPr>
              <a:t>Carácter</a:t>
            </a:r>
            <a:endParaRPr lang="es-ES" dirty="0">
              <a:solidFill>
                <a:srgbClr val="595959"/>
              </a:solidFill>
            </a:endParaRPr>
          </a:p>
        </p:txBody>
      </p:sp>
    </p:spTree>
    <p:extLst>
      <p:ext uri="{BB962C8B-B14F-4D97-AF65-F5344CB8AC3E}">
        <p14:creationId xmlns:p14="http://schemas.microsoft.com/office/powerpoint/2010/main" val="24250877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50758" y="256264"/>
            <a:ext cx="5571231" cy="1116106"/>
          </a:xfrm>
        </p:spPr>
        <p:txBody>
          <a:bodyPr anchor="ctr"/>
          <a:lstStyle/>
          <a:p>
            <a:r>
              <a:rPr lang="es-ES" dirty="0" smtClean="0"/>
              <a:t>Recordemos que…</a:t>
            </a:r>
            <a:endParaRPr lang="es-ES" dirty="0"/>
          </a:p>
        </p:txBody>
      </p:sp>
      <p:sp>
        <p:nvSpPr>
          <p:cNvPr id="3" name="Marcador de contenido 2"/>
          <p:cNvSpPr>
            <a:spLocks noGrp="1"/>
          </p:cNvSpPr>
          <p:nvPr>
            <p:ph idx="1"/>
          </p:nvPr>
        </p:nvSpPr>
        <p:spPr>
          <a:xfrm>
            <a:off x="498474" y="2356849"/>
            <a:ext cx="7556313" cy="2550431"/>
          </a:xfrm>
        </p:spPr>
        <p:txBody>
          <a:bodyPr>
            <a:normAutofit/>
          </a:bodyPr>
          <a:lstStyle/>
          <a:p>
            <a:r>
              <a:rPr lang="es-ES" dirty="0" smtClean="0">
                <a:solidFill>
                  <a:srgbClr val="4F81BD"/>
                </a:solidFill>
              </a:rPr>
              <a:t>Cibernética: </a:t>
            </a:r>
            <a:r>
              <a:rPr lang="es-ES" dirty="0"/>
              <a:t>La comunicación como procesamiento de la </a:t>
            </a:r>
            <a:r>
              <a:rPr lang="es-ES" dirty="0" smtClean="0"/>
              <a:t>información</a:t>
            </a:r>
          </a:p>
          <a:p>
            <a:pPr marL="0" indent="0">
              <a:buNone/>
            </a:pPr>
            <a:endParaRPr lang="es-ES" dirty="0" smtClean="0"/>
          </a:p>
          <a:p>
            <a:pPr lvl="1"/>
            <a:r>
              <a:rPr lang="es-ES" dirty="0"/>
              <a:t>Comunicación como la vinculación que conecta las partes separadas de cualquier sistema</a:t>
            </a:r>
          </a:p>
          <a:p>
            <a:pPr lvl="1"/>
            <a:r>
              <a:rPr lang="es-ES" dirty="0"/>
              <a:t>Un sistema no puede mantenerse vivo sin introducir nuevos </a:t>
            </a:r>
            <a:r>
              <a:rPr lang="es-ES" dirty="0" smtClean="0"/>
              <a:t>recursos</a:t>
            </a:r>
            <a:endParaRPr lang="es-ES" dirty="0"/>
          </a:p>
          <a:p>
            <a:pPr marL="0" indent="0">
              <a:buNone/>
            </a:pPr>
            <a:endParaRPr lang="es-ES" dirty="0"/>
          </a:p>
          <a:p>
            <a:endParaRPr lang="es-ES" dirty="0"/>
          </a:p>
        </p:txBody>
      </p:sp>
      <p:sp>
        <p:nvSpPr>
          <p:cNvPr id="4" name="CuadroTexto 3"/>
          <p:cNvSpPr txBox="1"/>
          <p:nvPr/>
        </p:nvSpPr>
        <p:spPr>
          <a:xfrm>
            <a:off x="252122" y="349649"/>
            <a:ext cx="1009168" cy="830997"/>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s-ES" sz="2400" dirty="0" smtClean="0"/>
              <a:t>Pausa</a:t>
            </a:r>
          </a:p>
          <a:p>
            <a:pPr algn="ctr"/>
            <a:r>
              <a:rPr lang="es-ES" sz="2400" dirty="0" smtClean="0"/>
              <a:t>#3</a:t>
            </a:r>
          </a:p>
        </p:txBody>
      </p:sp>
    </p:spTree>
    <p:extLst>
      <p:ext uri="{BB962C8B-B14F-4D97-AF65-F5344CB8AC3E}">
        <p14:creationId xmlns:p14="http://schemas.microsoft.com/office/powerpoint/2010/main" val="18795594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50758" y="256264"/>
            <a:ext cx="5571231" cy="1116106"/>
          </a:xfrm>
        </p:spPr>
        <p:txBody>
          <a:bodyPr anchor="ctr"/>
          <a:lstStyle/>
          <a:p>
            <a:r>
              <a:rPr lang="es-ES" dirty="0" smtClean="0"/>
              <a:t>Recordemos que…</a:t>
            </a:r>
            <a:endParaRPr lang="es-ES" dirty="0"/>
          </a:p>
        </p:txBody>
      </p:sp>
      <p:sp>
        <p:nvSpPr>
          <p:cNvPr id="3" name="Marcador de contenido 2"/>
          <p:cNvSpPr>
            <a:spLocks noGrp="1"/>
          </p:cNvSpPr>
          <p:nvPr>
            <p:ph idx="1"/>
          </p:nvPr>
        </p:nvSpPr>
        <p:spPr>
          <a:xfrm>
            <a:off x="498474" y="2234929"/>
            <a:ext cx="7556313" cy="2956831"/>
          </a:xfrm>
        </p:spPr>
        <p:txBody>
          <a:bodyPr>
            <a:normAutofit/>
          </a:bodyPr>
          <a:lstStyle/>
          <a:p>
            <a:r>
              <a:rPr lang="es-ES" dirty="0" err="1" smtClean="0">
                <a:solidFill>
                  <a:schemeClr val="accent1"/>
                </a:solidFill>
              </a:rPr>
              <a:t>Sociopsicológica</a:t>
            </a:r>
            <a:r>
              <a:rPr lang="es-ES" dirty="0" smtClean="0">
                <a:solidFill>
                  <a:schemeClr val="accent1"/>
                </a:solidFill>
              </a:rPr>
              <a:t>: </a:t>
            </a:r>
            <a:r>
              <a:rPr lang="es-ES" dirty="0" smtClean="0"/>
              <a:t>La </a:t>
            </a:r>
            <a:r>
              <a:rPr lang="es-ES" dirty="0"/>
              <a:t>comunicación como influencia </a:t>
            </a:r>
            <a:r>
              <a:rPr lang="es-ES" dirty="0" smtClean="0"/>
              <a:t>interpersonal</a:t>
            </a:r>
          </a:p>
          <a:p>
            <a:pPr marL="0" indent="0">
              <a:buNone/>
            </a:pPr>
            <a:endParaRPr lang="es-ES" dirty="0" smtClean="0"/>
          </a:p>
          <a:p>
            <a:pPr lvl="1"/>
            <a:r>
              <a:rPr lang="es-ES" dirty="0"/>
              <a:t>Estudio del individuo como ser social</a:t>
            </a:r>
            <a:r>
              <a:rPr lang="es-ES" dirty="0" smtClean="0"/>
              <a:t>.</a:t>
            </a:r>
          </a:p>
          <a:p>
            <a:pPr lvl="1"/>
            <a:r>
              <a:rPr lang="es-ES" dirty="0" smtClean="0"/>
              <a:t>Efecto del mensaje sobre el individuo</a:t>
            </a:r>
          </a:p>
          <a:p>
            <a:pPr lvl="1"/>
            <a:r>
              <a:rPr lang="es-ES" dirty="0"/>
              <a:t>Una fuente de alta credibilidad produce grandes cambios de opinión</a:t>
            </a:r>
          </a:p>
          <a:p>
            <a:pPr lvl="1"/>
            <a:endParaRPr lang="es-ES" dirty="0"/>
          </a:p>
          <a:p>
            <a:pPr lvl="1"/>
            <a:endParaRPr lang="es-ES" dirty="0"/>
          </a:p>
          <a:p>
            <a:endParaRPr lang="es-ES" dirty="0"/>
          </a:p>
          <a:p>
            <a:endParaRPr lang="es-ES" dirty="0"/>
          </a:p>
        </p:txBody>
      </p:sp>
      <p:sp>
        <p:nvSpPr>
          <p:cNvPr id="4" name="CuadroTexto 3"/>
          <p:cNvSpPr txBox="1"/>
          <p:nvPr/>
        </p:nvSpPr>
        <p:spPr>
          <a:xfrm>
            <a:off x="252122" y="349649"/>
            <a:ext cx="1009168" cy="830997"/>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s-ES" sz="2400" dirty="0" smtClean="0"/>
              <a:t>Pausa</a:t>
            </a:r>
          </a:p>
          <a:p>
            <a:pPr algn="ctr"/>
            <a:r>
              <a:rPr lang="es-ES" sz="2400" dirty="0" smtClean="0"/>
              <a:t>#3</a:t>
            </a:r>
          </a:p>
        </p:txBody>
      </p:sp>
    </p:spTree>
    <p:extLst>
      <p:ext uri="{BB962C8B-B14F-4D97-AF65-F5344CB8AC3E}">
        <p14:creationId xmlns:p14="http://schemas.microsoft.com/office/powerpoint/2010/main" val="347284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dirty="0" smtClean="0"/>
              <a:t>Actividad de aprendizaje sugerida</a:t>
            </a:r>
            <a:endParaRPr lang="es-ES" sz="3200" dirty="0"/>
          </a:p>
        </p:txBody>
      </p:sp>
      <p:sp>
        <p:nvSpPr>
          <p:cNvPr id="3" name="Marcador de contenido 2"/>
          <p:cNvSpPr>
            <a:spLocks noGrp="1"/>
          </p:cNvSpPr>
          <p:nvPr>
            <p:ph idx="1"/>
          </p:nvPr>
        </p:nvSpPr>
        <p:spPr>
          <a:xfrm>
            <a:off x="751840" y="1468611"/>
            <a:ext cx="6489741" cy="4144963"/>
          </a:xfrm>
        </p:spPr>
        <p:txBody>
          <a:bodyPr>
            <a:normAutofit/>
          </a:bodyPr>
          <a:lstStyle/>
          <a:p>
            <a:pPr algn="just"/>
            <a:r>
              <a:rPr lang="es-ES" dirty="0" smtClean="0"/>
              <a:t>Reflexiona sobre la teoría cibernética. Explica cómo podría ser aplicable a ti pensando en ti mismo como un sistema. </a:t>
            </a:r>
            <a:r>
              <a:rPr lang="es-ES" dirty="0" smtClean="0"/>
              <a:t> Elabora con tus reflexiones un esquema como el siguiente, considerando las “informaciones” que han sido importantes en la definición de ti mismo.</a:t>
            </a:r>
            <a:endParaRPr lang="es-ES" dirty="0"/>
          </a:p>
        </p:txBody>
      </p:sp>
      <p:graphicFrame>
        <p:nvGraphicFramePr>
          <p:cNvPr id="6" name="Marcador de contenido 3"/>
          <p:cNvGraphicFramePr>
            <a:graphicFrameLocks/>
          </p:cNvGraphicFramePr>
          <p:nvPr>
            <p:extLst>
              <p:ext uri="{D42A27DB-BD31-4B8C-83A1-F6EECF244321}">
                <p14:modId xmlns:p14="http://schemas.microsoft.com/office/powerpoint/2010/main" val="1057611450"/>
              </p:ext>
            </p:extLst>
          </p:nvPr>
        </p:nvGraphicFramePr>
        <p:xfrm>
          <a:off x="1722853" y="4230146"/>
          <a:ext cx="6181258" cy="35540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Flecha derecha 6"/>
          <p:cNvSpPr/>
          <p:nvPr/>
        </p:nvSpPr>
        <p:spPr>
          <a:xfrm>
            <a:off x="2469166" y="4645118"/>
            <a:ext cx="1726972" cy="809869"/>
          </a:xfrm>
          <a:prstGeom prst="right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ES" dirty="0" smtClean="0"/>
              <a:t>Input</a:t>
            </a:r>
            <a:endParaRPr lang="es-ES" dirty="0"/>
          </a:p>
        </p:txBody>
      </p:sp>
      <p:sp>
        <p:nvSpPr>
          <p:cNvPr id="8" name="Flecha derecha 7"/>
          <p:cNvSpPr/>
          <p:nvPr/>
        </p:nvSpPr>
        <p:spPr>
          <a:xfrm>
            <a:off x="5767676" y="5613574"/>
            <a:ext cx="1726972" cy="809869"/>
          </a:xfrm>
          <a:prstGeom prst="right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ES" dirty="0" smtClean="0"/>
              <a:t>Output</a:t>
            </a:r>
            <a:endParaRPr lang="es-ES" dirty="0"/>
          </a:p>
        </p:txBody>
      </p:sp>
    </p:spTree>
    <p:extLst>
      <p:ext uri="{BB962C8B-B14F-4D97-AF65-F5344CB8AC3E}">
        <p14:creationId xmlns:p14="http://schemas.microsoft.com/office/powerpoint/2010/main" val="376047795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a:t>5</a:t>
            </a:r>
            <a:r>
              <a:rPr lang="es-ES" sz="5400" dirty="0" smtClean="0"/>
              <a:t>.Sociocultural</a:t>
            </a:r>
            <a:endParaRPr lang="es-ES" sz="5400" dirty="0"/>
          </a:p>
        </p:txBody>
      </p:sp>
      <p:sp>
        <p:nvSpPr>
          <p:cNvPr id="3" name="Marcador de texto 2"/>
          <p:cNvSpPr>
            <a:spLocks noGrp="1"/>
          </p:cNvSpPr>
          <p:nvPr>
            <p:ph type="body" idx="1"/>
          </p:nvPr>
        </p:nvSpPr>
        <p:spPr/>
        <p:txBody>
          <a:bodyPr>
            <a:normAutofit/>
          </a:bodyPr>
          <a:lstStyle/>
          <a:p>
            <a:r>
              <a:rPr lang="es-ES" sz="2600" dirty="0" smtClean="0"/>
              <a:t>La comunicación como la creación y representación de la realidad social.</a:t>
            </a:r>
            <a:endParaRPr lang="es-ES" sz="2600" dirty="0"/>
          </a:p>
        </p:txBody>
      </p:sp>
    </p:spTree>
    <p:extLst>
      <p:ext uri="{BB962C8B-B14F-4D97-AF65-F5344CB8AC3E}">
        <p14:creationId xmlns:p14="http://schemas.microsoft.com/office/powerpoint/2010/main" val="104205317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98474" y="2821748"/>
            <a:ext cx="7556313" cy="4144963"/>
          </a:xfrm>
        </p:spPr>
        <p:txBody>
          <a:bodyPr/>
          <a:lstStyle/>
          <a:p>
            <a:r>
              <a:rPr lang="es-ES" dirty="0" smtClean="0"/>
              <a:t>Manera en que se elaboran nuestros significados, normas, roles y reglas. </a:t>
            </a:r>
          </a:p>
          <a:p>
            <a:r>
              <a:rPr lang="es-ES" dirty="0" smtClean="0"/>
              <a:t>Al hablar, las personas producen y reproducen la cultura.</a:t>
            </a:r>
          </a:p>
          <a:p>
            <a:r>
              <a:rPr lang="es-ES" dirty="0" smtClean="0"/>
              <a:t>Nuestra visión de la realidad se ve formada de manera poderosa por el lenguaje que hemos usado desde que éramos niños. </a:t>
            </a:r>
            <a:endParaRPr lang="es-ES" dirty="0"/>
          </a:p>
        </p:txBody>
      </p:sp>
      <p:sp>
        <p:nvSpPr>
          <p:cNvPr id="4" name="Marcador de contenido 2"/>
          <p:cNvSpPr txBox="1">
            <a:spLocks/>
          </p:cNvSpPr>
          <p:nvPr/>
        </p:nvSpPr>
        <p:spPr>
          <a:xfrm>
            <a:off x="2284288" y="1603799"/>
            <a:ext cx="5655894" cy="817322"/>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Proceso simbólico que produce y reproduce patrones socioculturales compartidos</a:t>
            </a:r>
          </a:p>
        </p:txBody>
      </p:sp>
      <p:sp>
        <p:nvSpPr>
          <p:cNvPr id="5" name="Marcador de contenido 2"/>
          <p:cNvSpPr txBox="1">
            <a:spLocks/>
          </p:cNvSpPr>
          <p:nvPr/>
        </p:nvSpPr>
        <p:spPr>
          <a:xfrm>
            <a:off x="149127" y="1597453"/>
            <a:ext cx="2032516" cy="81732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t>Comunicación</a:t>
            </a:r>
            <a:endParaRPr lang="es-ES" dirty="0"/>
          </a:p>
        </p:txBody>
      </p:sp>
      <p:sp>
        <p:nvSpPr>
          <p:cNvPr id="6" name="Título 1"/>
          <p:cNvSpPr>
            <a:spLocks noGrp="1"/>
          </p:cNvSpPr>
          <p:nvPr>
            <p:ph type="title"/>
          </p:nvPr>
        </p:nvSpPr>
        <p:spPr>
          <a:xfrm>
            <a:off x="498474" y="484094"/>
            <a:ext cx="7556313" cy="1116106"/>
          </a:xfrm>
        </p:spPr>
        <p:txBody>
          <a:bodyPr/>
          <a:lstStyle/>
          <a:p>
            <a:r>
              <a:rPr lang="es-ES" dirty="0" smtClean="0"/>
              <a:t>Sociocultural</a:t>
            </a:r>
            <a:endParaRPr lang="es-ES" dirty="0"/>
          </a:p>
        </p:txBody>
      </p:sp>
    </p:spTree>
    <p:extLst>
      <p:ext uri="{BB962C8B-B14F-4D97-AF65-F5344CB8AC3E}">
        <p14:creationId xmlns:p14="http://schemas.microsoft.com/office/powerpoint/2010/main" val="1377870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2348249" y="867106"/>
            <a:ext cx="5655894" cy="1139569"/>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Proceso y el sitio en que los significados, roles, reglas y los valores culturales se elaboran</a:t>
            </a:r>
          </a:p>
        </p:txBody>
      </p:sp>
      <p:sp>
        <p:nvSpPr>
          <p:cNvPr id="5" name="Marcador de contenido 2"/>
          <p:cNvSpPr txBox="1">
            <a:spLocks/>
          </p:cNvSpPr>
          <p:nvPr/>
        </p:nvSpPr>
        <p:spPr>
          <a:xfrm>
            <a:off x="226396" y="867107"/>
            <a:ext cx="2032516" cy="113956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t>Interacción</a:t>
            </a:r>
            <a:endParaRPr lang="es-ES" dirty="0"/>
          </a:p>
        </p:txBody>
      </p:sp>
      <p:sp>
        <p:nvSpPr>
          <p:cNvPr id="6" name="Marcador de contenido 2"/>
          <p:cNvSpPr txBox="1">
            <a:spLocks/>
          </p:cNvSpPr>
          <p:nvPr/>
        </p:nvSpPr>
        <p:spPr>
          <a:xfrm>
            <a:off x="1059909" y="2974281"/>
            <a:ext cx="6734078" cy="1064001"/>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Entender las formas en que las personas en conjunto crean las realidades de sus grupos sociales, organizaciones y culturas.</a:t>
            </a:r>
          </a:p>
        </p:txBody>
      </p:sp>
      <p:sp>
        <p:nvSpPr>
          <p:cNvPr id="8" name="Marcador de contenido 2"/>
          <p:cNvSpPr txBox="1">
            <a:spLocks/>
          </p:cNvSpPr>
          <p:nvPr/>
        </p:nvSpPr>
        <p:spPr>
          <a:xfrm>
            <a:off x="1059909" y="4369230"/>
            <a:ext cx="6734078" cy="1064001"/>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Gran parte del mundo pasa desapercibido porque literalmente no es reseñable. </a:t>
            </a:r>
          </a:p>
        </p:txBody>
      </p:sp>
    </p:spTree>
    <p:extLst>
      <p:ext uri="{BB962C8B-B14F-4D97-AF65-F5344CB8AC3E}">
        <p14:creationId xmlns:p14="http://schemas.microsoft.com/office/powerpoint/2010/main" val="9086119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Orígenes y establecimiento de la Teoría de la Comunicación</a:t>
            </a:r>
            <a:endParaRPr lang="es-MX" dirty="0"/>
          </a:p>
        </p:txBody>
      </p:sp>
    </p:spTree>
    <p:extLst>
      <p:ext uri="{BB962C8B-B14F-4D97-AF65-F5344CB8AC3E}">
        <p14:creationId xmlns:p14="http://schemas.microsoft.com/office/powerpoint/2010/main" val="408594463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98474" y="1981202"/>
            <a:ext cx="7556313" cy="951580"/>
          </a:xfrm>
        </p:spPr>
        <p:style>
          <a:lnRef idx="2">
            <a:schemeClr val="accent5">
              <a:shade val="50000"/>
            </a:schemeClr>
          </a:lnRef>
          <a:fillRef idx="1">
            <a:schemeClr val="accent5"/>
          </a:fillRef>
          <a:effectRef idx="0">
            <a:schemeClr val="accent5"/>
          </a:effectRef>
          <a:fontRef idx="minor">
            <a:schemeClr val="lt1"/>
          </a:fontRef>
        </p:style>
        <p:txBody>
          <a:bodyPr anchor="ctr"/>
          <a:lstStyle/>
          <a:p>
            <a:pPr marL="0" indent="0" algn="ctr">
              <a:buNone/>
            </a:pPr>
            <a:r>
              <a:rPr lang="es-ES" dirty="0" smtClean="0"/>
              <a:t>“La realidad se produce, se mantiene, se separa y se transforma mediante el proceso comunicativo” (Carey)</a:t>
            </a:r>
            <a:endParaRPr lang="es-ES" dirty="0"/>
          </a:p>
        </p:txBody>
      </p:sp>
      <p:sp>
        <p:nvSpPr>
          <p:cNvPr id="4" name="Marcador de contenido 2"/>
          <p:cNvSpPr txBox="1">
            <a:spLocks/>
          </p:cNvSpPr>
          <p:nvPr/>
        </p:nvSpPr>
        <p:spPr>
          <a:xfrm>
            <a:off x="498474" y="4043106"/>
            <a:ext cx="7556313" cy="129254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t>La tradición sociocultural ofrece ayuda para suprimir sistemáticamente las diferencias culturales existentes entre “nosotros” y “ellos” (Griffin)</a:t>
            </a:r>
            <a:endParaRPr lang="es-ES" dirty="0"/>
          </a:p>
        </p:txBody>
      </p:sp>
    </p:spTree>
    <p:extLst>
      <p:ext uri="{BB962C8B-B14F-4D97-AF65-F5344CB8AC3E}">
        <p14:creationId xmlns:p14="http://schemas.microsoft.com/office/powerpoint/2010/main" val="208709622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smtClean="0"/>
              <a:t>6.Crítica</a:t>
            </a:r>
            <a:endParaRPr lang="es-ES" sz="5400" dirty="0"/>
          </a:p>
        </p:txBody>
      </p:sp>
      <p:sp>
        <p:nvSpPr>
          <p:cNvPr id="3" name="Marcador de texto 2"/>
          <p:cNvSpPr>
            <a:spLocks noGrp="1"/>
          </p:cNvSpPr>
          <p:nvPr>
            <p:ph type="body" idx="1"/>
          </p:nvPr>
        </p:nvSpPr>
        <p:spPr/>
        <p:txBody>
          <a:bodyPr>
            <a:normAutofit/>
          </a:bodyPr>
          <a:lstStyle/>
          <a:p>
            <a:r>
              <a:rPr lang="es-ES" sz="2600" dirty="0" smtClean="0"/>
              <a:t>La comunicación como un desafío reflexivo al discurso injusto.</a:t>
            </a:r>
            <a:endParaRPr lang="es-ES" sz="2600" dirty="0"/>
          </a:p>
        </p:txBody>
      </p:sp>
    </p:spTree>
    <p:extLst>
      <p:ext uri="{BB962C8B-B14F-4D97-AF65-F5344CB8AC3E}">
        <p14:creationId xmlns:p14="http://schemas.microsoft.com/office/powerpoint/2010/main" val="104205317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2"/>
          <p:cNvSpPr txBox="1">
            <a:spLocks/>
          </p:cNvSpPr>
          <p:nvPr/>
        </p:nvSpPr>
        <p:spPr>
          <a:xfrm>
            <a:off x="2902553" y="807186"/>
            <a:ext cx="3565528" cy="1321581"/>
          </a:xfrm>
          <a:prstGeom prst="rect">
            <a:avLst/>
          </a:prstGeom>
          <a:ln>
            <a:no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925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algn="ctr">
              <a:buClr>
                <a:schemeClr val="accent3"/>
              </a:buClr>
            </a:pPr>
            <a:r>
              <a:rPr lang="es-ES" dirty="0" smtClean="0">
                <a:solidFill>
                  <a:schemeClr val="tx1">
                    <a:lumMod val="65000"/>
                    <a:lumOff val="35000"/>
                  </a:schemeClr>
                </a:solidFill>
              </a:rPr>
              <a:t>Max </a:t>
            </a:r>
            <a:r>
              <a:rPr lang="es-ES" dirty="0" err="1" smtClean="0">
                <a:solidFill>
                  <a:schemeClr val="tx1">
                    <a:lumMod val="65000"/>
                    <a:lumOff val="35000"/>
                  </a:schemeClr>
                </a:solidFill>
              </a:rPr>
              <a:t>Horkheimer</a:t>
            </a:r>
            <a:endParaRPr lang="es-ES" dirty="0" smtClean="0">
              <a:solidFill>
                <a:schemeClr val="tx1">
                  <a:lumMod val="65000"/>
                  <a:lumOff val="35000"/>
                </a:schemeClr>
              </a:solidFill>
            </a:endParaRPr>
          </a:p>
          <a:p>
            <a:pPr algn="ctr">
              <a:buClr>
                <a:schemeClr val="accent3"/>
              </a:buClr>
            </a:pPr>
            <a:r>
              <a:rPr lang="es-ES" dirty="0" smtClean="0">
                <a:solidFill>
                  <a:schemeClr val="tx1">
                    <a:lumMod val="65000"/>
                    <a:lumOff val="35000"/>
                  </a:schemeClr>
                </a:solidFill>
              </a:rPr>
              <a:t>Theodor Adorno</a:t>
            </a:r>
          </a:p>
          <a:p>
            <a:pPr algn="ctr">
              <a:buClr>
                <a:schemeClr val="accent3"/>
              </a:buClr>
            </a:pPr>
            <a:r>
              <a:rPr lang="es-ES" dirty="0" smtClean="0">
                <a:solidFill>
                  <a:schemeClr val="tx1">
                    <a:lumMod val="65000"/>
                    <a:lumOff val="35000"/>
                  </a:schemeClr>
                </a:solidFill>
              </a:rPr>
              <a:t>Herbert Marcuse</a:t>
            </a:r>
            <a:endParaRPr lang="es-ES" dirty="0">
              <a:solidFill>
                <a:schemeClr val="tx1">
                  <a:lumMod val="65000"/>
                  <a:lumOff val="35000"/>
                </a:schemeClr>
              </a:solidFill>
            </a:endParaRPr>
          </a:p>
        </p:txBody>
      </p:sp>
      <p:sp>
        <p:nvSpPr>
          <p:cNvPr id="9" name="Marcador de contenido 2"/>
          <p:cNvSpPr txBox="1">
            <a:spLocks/>
          </p:cNvSpPr>
          <p:nvPr/>
        </p:nvSpPr>
        <p:spPr>
          <a:xfrm>
            <a:off x="1435026" y="3118870"/>
            <a:ext cx="5772541" cy="803984"/>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925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“Se ha caracterizado toda la historia previa por una distribución injusta del sufrimiento” (</a:t>
            </a:r>
            <a:r>
              <a:rPr lang="es-ES" dirty="0" err="1" smtClean="0">
                <a:solidFill>
                  <a:schemeClr val="tx1">
                    <a:lumMod val="65000"/>
                    <a:lumOff val="35000"/>
                  </a:schemeClr>
                </a:solidFill>
              </a:rPr>
              <a:t>Torpey</a:t>
            </a:r>
            <a:r>
              <a:rPr lang="es-ES" dirty="0" smtClean="0">
                <a:solidFill>
                  <a:schemeClr val="tx1">
                    <a:lumMod val="65000"/>
                    <a:lumOff val="35000"/>
                  </a:schemeClr>
                </a:solidFill>
              </a:rPr>
              <a:t>)</a:t>
            </a:r>
          </a:p>
        </p:txBody>
      </p:sp>
      <p:sp>
        <p:nvSpPr>
          <p:cNvPr id="10" name="Marcador de contenido 2"/>
          <p:cNvSpPr txBox="1">
            <a:spLocks/>
          </p:cNvSpPr>
          <p:nvPr/>
        </p:nvSpPr>
        <p:spPr>
          <a:xfrm>
            <a:off x="1435026" y="1196875"/>
            <a:ext cx="1584796" cy="63523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horz" lIns="91440" tIns="45720" rIns="91440" bIns="45720" rtlCol="0" anchor="ctr">
            <a:normAutofit fontScale="92500" lnSpcReduction="1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t>Escuela de Frankfurt</a:t>
            </a:r>
            <a:endParaRPr lang="es-ES" dirty="0"/>
          </a:p>
        </p:txBody>
      </p:sp>
      <p:sp>
        <p:nvSpPr>
          <p:cNvPr id="11" name="Marcador de contenido 2"/>
          <p:cNvSpPr txBox="1">
            <a:spLocks/>
          </p:cNvSpPr>
          <p:nvPr/>
        </p:nvSpPr>
        <p:spPr>
          <a:xfrm>
            <a:off x="639601" y="4559053"/>
            <a:ext cx="7775712" cy="1160302"/>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92500" lnSpcReduction="1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Proporcionaron análisis serio de las discrepancias entre los valores humanistas que proclamaban los dirigentes políticos, y las concentraciones y abusos injustos de poder que convertían esos valores en mitos.</a:t>
            </a:r>
          </a:p>
        </p:txBody>
      </p:sp>
      <p:sp>
        <p:nvSpPr>
          <p:cNvPr id="6" name="Abrir llave 5"/>
          <p:cNvSpPr/>
          <p:nvPr/>
        </p:nvSpPr>
        <p:spPr>
          <a:xfrm>
            <a:off x="3243687" y="639535"/>
            <a:ext cx="274115" cy="1598868"/>
          </a:xfrm>
          <a:prstGeom prst="leftBrace">
            <a:avLst/>
          </a:prstGeom>
          <a:ln>
            <a:solidFill>
              <a:schemeClr val="accent3"/>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
          </a:p>
        </p:txBody>
      </p:sp>
      <p:sp>
        <p:nvSpPr>
          <p:cNvPr id="7" name="Flecha abajo 6"/>
          <p:cNvSpPr/>
          <p:nvPr/>
        </p:nvSpPr>
        <p:spPr>
          <a:xfrm>
            <a:off x="4321871" y="2494211"/>
            <a:ext cx="363446" cy="557319"/>
          </a:xfrm>
          <a:prstGeom prst="down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s-ES"/>
          </a:p>
        </p:txBody>
      </p:sp>
      <p:sp>
        <p:nvSpPr>
          <p:cNvPr id="16" name="Flecha abajo 15"/>
          <p:cNvSpPr/>
          <p:nvPr/>
        </p:nvSpPr>
        <p:spPr>
          <a:xfrm>
            <a:off x="4321871" y="4001734"/>
            <a:ext cx="363446" cy="557319"/>
          </a:xfrm>
          <a:prstGeom prst="down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s-ES"/>
          </a:p>
        </p:txBody>
      </p:sp>
    </p:spTree>
    <p:extLst>
      <p:ext uri="{BB962C8B-B14F-4D97-AF65-F5344CB8AC3E}">
        <p14:creationId xmlns:p14="http://schemas.microsoft.com/office/powerpoint/2010/main" val="35502351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929949" y="1657004"/>
            <a:ext cx="6736117" cy="1129593"/>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Busca entender los sistemas del </a:t>
            </a:r>
            <a:r>
              <a:rPr lang="es-ES" i="1" dirty="0" smtClean="0">
                <a:solidFill>
                  <a:schemeClr val="tx1">
                    <a:lumMod val="65000"/>
                    <a:lumOff val="35000"/>
                  </a:schemeClr>
                </a:solidFill>
              </a:rPr>
              <a:t>status quo, </a:t>
            </a:r>
            <a:r>
              <a:rPr lang="es-ES" dirty="0" smtClean="0">
                <a:solidFill>
                  <a:schemeClr val="tx1">
                    <a:lumMod val="65000"/>
                    <a:lumOff val="35000"/>
                  </a:schemeClr>
                </a:solidFill>
              </a:rPr>
              <a:t>las estructuras de poder y las creencias o ideologías que dominan la sociedad</a:t>
            </a:r>
            <a:endParaRPr lang="es-ES" dirty="0">
              <a:solidFill>
                <a:schemeClr val="tx1">
                  <a:lumMod val="65000"/>
                  <a:lumOff val="35000"/>
                </a:schemeClr>
              </a:solidFill>
            </a:endParaRPr>
          </a:p>
        </p:txBody>
      </p:sp>
      <p:sp>
        <p:nvSpPr>
          <p:cNvPr id="5" name="Marcador de contenido 2"/>
          <p:cNvSpPr txBox="1">
            <a:spLocks/>
          </p:cNvSpPr>
          <p:nvPr/>
        </p:nvSpPr>
        <p:spPr>
          <a:xfrm>
            <a:off x="929949" y="3356372"/>
            <a:ext cx="6736117" cy="1129593"/>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fontScale="925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Se interesaron por descubrir las condiciones sociales opresivas y los convenios de poder para contribuir a la emancipación y el surgimiento de una sociedad más libre en el cual el individuo se sienta realizado.</a:t>
            </a:r>
            <a:endParaRPr lang="es-ES" dirty="0">
              <a:solidFill>
                <a:schemeClr val="tx1">
                  <a:lumMod val="65000"/>
                  <a:lumOff val="35000"/>
                </a:schemeClr>
              </a:solidFill>
            </a:endParaRPr>
          </a:p>
        </p:txBody>
      </p:sp>
      <p:sp>
        <p:nvSpPr>
          <p:cNvPr id="6" name="Marcador de contenido 2"/>
          <p:cNvSpPr txBox="1">
            <a:spLocks/>
          </p:cNvSpPr>
          <p:nvPr/>
        </p:nvSpPr>
        <p:spPr>
          <a:xfrm>
            <a:off x="929949" y="5098503"/>
            <a:ext cx="6736117" cy="1129593"/>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Se esfuerza por fusionar teoría y acción para conseguir un cambio en las condiciones que afectan a la sociedad. </a:t>
            </a:r>
            <a:endParaRPr lang="es-ES" dirty="0">
              <a:solidFill>
                <a:schemeClr val="tx1">
                  <a:lumMod val="65000"/>
                  <a:lumOff val="35000"/>
                </a:schemeClr>
              </a:solidFill>
            </a:endParaRPr>
          </a:p>
        </p:txBody>
      </p:sp>
      <p:sp>
        <p:nvSpPr>
          <p:cNvPr id="7" name="Elipse 6"/>
          <p:cNvSpPr/>
          <p:nvPr/>
        </p:nvSpPr>
        <p:spPr>
          <a:xfrm>
            <a:off x="281211" y="1818141"/>
            <a:ext cx="730972" cy="72799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ES" dirty="0" smtClean="0"/>
              <a:t>1.</a:t>
            </a:r>
            <a:endParaRPr lang="es-ES" dirty="0"/>
          </a:p>
        </p:txBody>
      </p:sp>
      <p:sp>
        <p:nvSpPr>
          <p:cNvPr id="8" name="Elipse 7"/>
          <p:cNvSpPr/>
          <p:nvPr/>
        </p:nvSpPr>
        <p:spPr>
          <a:xfrm>
            <a:off x="310663" y="3544919"/>
            <a:ext cx="730972" cy="72799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ES" dirty="0"/>
              <a:t>2</a:t>
            </a:r>
            <a:r>
              <a:rPr lang="es-ES" dirty="0" smtClean="0"/>
              <a:t>.</a:t>
            </a:r>
            <a:endParaRPr lang="es-ES" dirty="0"/>
          </a:p>
        </p:txBody>
      </p:sp>
      <p:sp>
        <p:nvSpPr>
          <p:cNvPr id="9" name="Elipse 8"/>
          <p:cNvSpPr/>
          <p:nvPr/>
        </p:nvSpPr>
        <p:spPr>
          <a:xfrm>
            <a:off x="310663" y="5280831"/>
            <a:ext cx="730972" cy="72799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ES" dirty="0"/>
              <a:t>3</a:t>
            </a:r>
            <a:r>
              <a:rPr lang="es-ES" dirty="0" smtClean="0"/>
              <a:t>.</a:t>
            </a:r>
            <a:endParaRPr lang="es-ES" dirty="0"/>
          </a:p>
        </p:txBody>
      </p:sp>
      <p:sp>
        <p:nvSpPr>
          <p:cNvPr id="10" name="Marcador de contenido 2"/>
          <p:cNvSpPr txBox="1">
            <a:spLocks/>
          </p:cNvSpPr>
          <p:nvPr/>
        </p:nvSpPr>
        <p:spPr>
          <a:xfrm>
            <a:off x="929949" y="301900"/>
            <a:ext cx="6736117" cy="1129593"/>
          </a:xfrm>
          <a:prstGeom prst="rect">
            <a:avLst/>
          </a:prstGeom>
          <a:ln>
            <a:noFill/>
          </a:ln>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sz="2800" dirty="0" smtClean="0">
                <a:solidFill>
                  <a:schemeClr val="accent1"/>
                </a:solidFill>
              </a:rPr>
              <a:t>Tres contenidos esenciales </a:t>
            </a:r>
            <a:endParaRPr lang="es-ES" sz="2800" dirty="0">
              <a:solidFill>
                <a:schemeClr val="accent1"/>
              </a:solidFill>
            </a:endParaRPr>
          </a:p>
        </p:txBody>
      </p:sp>
    </p:spTree>
    <p:extLst>
      <p:ext uri="{BB962C8B-B14F-4D97-AF65-F5344CB8AC3E}">
        <p14:creationId xmlns:p14="http://schemas.microsoft.com/office/powerpoint/2010/main" val="220239921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929949" y="1657004"/>
            <a:ext cx="6736117" cy="1129593"/>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b="1" dirty="0" smtClean="0">
                <a:solidFill>
                  <a:srgbClr val="4F81BD"/>
                </a:solidFill>
              </a:rPr>
              <a:t>El control del lenguaje para perpetuar los desequilibrios de poder: </a:t>
            </a:r>
            <a:r>
              <a:rPr lang="es-ES" dirty="0" smtClean="0">
                <a:solidFill>
                  <a:schemeClr val="tx1">
                    <a:lumMod val="65000"/>
                    <a:lumOff val="35000"/>
                  </a:schemeClr>
                </a:solidFill>
              </a:rPr>
              <a:t>condenan el empleo de palabras que inhiban la emancipación</a:t>
            </a:r>
            <a:endParaRPr lang="es-ES" b="1" dirty="0">
              <a:solidFill>
                <a:schemeClr val="tx1">
                  <a:lumMod val="65000"/>
                  <a:lumOff val="35000"/>
                </a:schemeClr>
              </a:solidFill>
            </a:endParaRPr>
          </a:p>
        </p:txBody>
      </p:sp>
      <p:sp>
        <p:nvSpPr>
          <p:cNvPr id="5" name="Marcador de contenido 2"/>
          <p:cNvSpPr txBox="1">
            <a:spLocks/>
          </p:cNvSpPr>
          <p:nvPr/>
        </p:nvSpPr>
        <p:spPr>
          <a:xfrm>
            <a:off x="929949" y="3234281"/>
            <a:ext cx="6736117" cy="2137916"/>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lnSpcReduction="1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b="1" dirty="0" smtClean="0">
                <a:solidFill>
                  <a:srgbClr val="4F81BD"/>
                </a:solidFill>
              </a:rPr>
              <a:t>El papel de los medios de comunicación de masas en el debilitamiento de la sensibilidad y al represión: </a:t>
            </a:r>
            <a:r>
              <a:rPr lang="es-ES" dirty="0" smtClean="0">
                <a:solidFill>
                  <a:schemeClr val="tx1">
                    <a:lumMod val="65000"/>
                    <a:lumOff val="35000"/>
                  </a:schemeClr>
                </a:solidFill>
              </a:rPr>
              <a:t>“Al hacerse los pueblos más y más sujetos al poder de las comunicaciones de masas, la preformación en las mentes de la gente ha aumentado hasta un nivel que apenas deja sitio para que la gente por sí misma se dé cuenta de lo que ocurre” (Adorno)</a:t>
            </a:r>
            <a:endParaRPr lang="es-ES" b="1" dirty="0">
              <a:solidFill>
                <a:schemeClr val="tx1">
                  <a:lumMod val="65000"/>
                  <a:lumOff val="35000"/>
                </a:schemeClr>
              </a:solidFill>
            </a:endParaRPr>
          </a:p>
        </p:txBody>
      </p:sp>
      <p:sp>
        <p:nvSpPr>
          <p:cNvPr id="6" name="Marcador de contenido 2"/>
          <p:cNvSpPr txBox="1">
            <a:spLocks/>
          </p:cNvSpPr>
          <p:nvPr/>
        </p:nvSpPr>
        <p:spPr>
          <a:xfrm>
            <a:off x="929949" y="5500504"/>
            <a:ext cx="6736117" cy="1129593"/>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Las industrias culturales (televisión, cine e imprenta) son el opio de las masas</a:t>
            </a:r>
            <a:endParaRPr lang="es-ES" dirty="0">
              <a:solidFill>
                <a:schemeClr val="tx1">
                  <a:lumMod val="65000"/>
                  <a:lumOff val="35000"/>
                </a:schemeClr>
              </a:solidFill>
            </a:endParaRPr>
          </a:p>
        </p:txBody>
      </p:sp>
      <p:sp>
        <p:nvSpPr>
          <p:cNvPr id="7" name="Elipse 6"/>
          <p:cNvSpPr/>
          <p:nvPr/>
        </p:nvSpPr>
        <p:spPr>
          <a:xfrm>
            <a:off x="281211" y="1818141"/>
            <a:ext cx="730972" cy="727992"/>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ES" dirty="0" smtClean="0"/>
              <a:t>a)</a:t>
            </a:r>
            <a:endParaRPr lang="es-ES" dirty="0"/>
          </a:p>
        </p:txBody>
      </p:sp>
      <p:sp>
        <p:nvSpPr>
          <p:cNvPr id="8" name="Elipse 7"/>
          <p:cNvSpPr/>
          <p:nvPr/>
        </p:nvSpPr>
        <p:spPr>
          <a:xfrm>
            <a:off x="281211" y="3324187"/>
            <a:ext cx="730972" cy="727992"/>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ES" dirty="0" smtClean="0"/>
              <a:t>b)</a:t>
            </a:r>
            <a:endParaRPr lang="es-ES" dirty="0"/>
          </a:p>
        </p:txBody>
      </p:sp>
      <p:sp>
        <p:nvSpPr>
          <p:cNvPr id="10" name="Marcador de contenido 2"/>
          <p:cNvSpPr txBox="1">
            <a:spLocks/>
          </p:cNvSpPr>
          <p:nvPr/>
        </p:nvSpPr>
        <p:spPr>
          <a:xfrm>
            <a:off x="929949" y="301900"/>
            <a:ext cx="6736117" cy="1129593"/>
          </a:xfrm>
          <a:prstGeom prst="rect">
            <a:avLst/>
          </a:prstGeom>
          <a:ln>
            <a:noFill/>
          </a:ln>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fontScale="925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sz="2800" dirty="0" smtClean="0">
                <a:solidFill>
                  <a:schemeClr val="accent1"/>
                </a:solidFill>
              </a:rPr>
              <a:t>Pone sistemáticamente en tela de juicio tres características de la sociedad contemporánea</a:t>
            </a:r>
            <a:endParaRPr lang="es-ES" sz="2800" dirty="0">
              <a:solidFill>
                <a:schemeClr val="accent1"/>
              </a:solidFill>
            </a:endParaRPr>
          </a:p>
        </p:txBody>
      </p:sp>
    </p:spTree>
    <p:extLst>
      <p:ext uri="{BB962C8B-B14F-4D97-AF65-F5344CB8AC3E}">
        <p14:creationId xmlns:p14="http://schemas.microsoft.com/office/powerpoint/2010/main" val="380132612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1012183" y="1827277"/>
            <a:ext cx="6736117" cy="1799868"/>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b="1" dirty="0" smtClean="0">
                <a:solidFill>
                  <a:srgbClr val="4F81BD"/>
                </a:solidFill>
              </a:rPr>
              <a:t>La dependencia ciega del método científico y la aceptación sin crítica de los resultados empíricos: </a:t>
            </a:r>
            <a:r>
              <a:rPr lang="es-ES" dirty="0" smtClean="0">
                <a:solidFill>
                  <a:schemeClr val="tx1">
                    <a:lumMod val="65000"/>
                    <a:lumOff val="35000"/>
                  </a:schemeClr>
                </a:solidFill>
              </a:rPr>
              <a:t>“Resulta ingenuo y de miras estrechas pensar y hablar sólo en el lenguaje de la ciencia” (</a:t>
            </a:r>
            <a:r>
              <a:rPr lang="es-ES" dirty="0" err="1" smtClean="0">
                <a:solidFill>
                  <a:schemeClr val="tx1">
                    <a:lumMod val="65000"/>
                    <a:lumOff val="35000"/>
                  </a:schemeClr>
                </a:solidFill>
              </a:rPr>
              <a:t>Horkheimer</a:t>
            </a:r>
            <a:r>
              <a:rPr lang="es-ES" dirty="0" smtClean="0">
                <a:solidFill>
                  <a:schemeClr val="tx1">
                    <a:lumMod val="65000"/>
                    <a:lumOff val="35000"/>
                  </a:schemeClr>
                </a:solidFill>
              </a:rPr>
              <a:t>)</a:t>
            </a:r>
            <a:endParaRPr lang="es-ES" b="1" dirty="0">
              <a:solidFill>
                <a:schemeClr val="tx1">
                  <a:lumMod val="65000"/>
                  <a:lumOff val="35000"/>
                </a:schemeClr>
              </a:solidFill>
            </a:endParaRPr>
          </a:p>
        </p:txBody>
      </p:sp>
      <p:sp>
        <p:nvSpPr>
          <p:cNvPr id="5" name="Elipse 4"/>
          <p:cNvSpPr/>
          <p:nvPr/>
        </p:nvSpPr>
        <p:spPr>
          <a:xfrm>
            <a:off x="363445" y="2118184"/>
            <a:ext cx="730972" cy="727992"/>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ES" dirty="0"/>
              <a:t>c</a:t>
            </a:r>
            <a:r>
              <a:rPr lang="es-ES" dirty="0" smtClean="0"/>
              <a:t>)</a:t>
            </a:r>
            <a:endParaRPr lang="es-ES" dirty="0"/>
          </a:p>
        </p:txBody>
      </p:sp>
      <p:sp>
        <p:nvSpPr>
          <p:cNvPr id="6" name="Marcador de contenido 2"/>
          <p:cNvSpPr txBox="1">
            <a:spLocks/>
          </p:cNvSpPr>
          <p:nvPr/>
        </p:nvSpPr>
        <p:spPr>
          <a:xfrm>
            <a:off x="1012183" y="3773328"/>
            <a:ext cx="6736117" cy="1279094"/>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La ciencia no es la búsqueda de conocimiento libre de valores que pretende ser.</a:t>
            </a:r>
            <a:endParaRPr lang="es-ES" b="1" dirty="0">
              <a:solidFill>
                <a:schemeClr val="tx1">
                  <a:lumMod val="65000"/>
                  <a:lumOff val="35000"/>
                </a:schemeClr>
              </a:solidFill>
            </a:endParaRPr>
          </a:p>
        </p:txBody>
      </p:sp>
    </p:spTree>
    <p:extLst>
      <p:ext uri="{BB962C8B-B14F-4D97-AF65-F5344CB8AC3E}">
        <p14:creationId xmlns:p14="http://schemas.microsoft.com/office/powerpoint/2010/main" val="331706107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dirty="0" smtClean="0"/>
              <a:t>Actividad de aprendizaje sugerida</a:t>
            </a:r>
            <a:endParaRPr lang="es-ES" sz="3200" dirty="0"/>
          </a:p>
        </p:txBody>
      </p:sp>
      <p:sp>
        <p:nvSpPr>
          <p:cNvPr id="3" name="Marcador de contenido 2"/>
          <p:cNvSpPr>
            <a:spLocks noGrp="1"/>
          </p:cNvSpPr>
          <p:nvPr>
            <p:ph idx="1"/>
          </p:nvPr>
        </p:nvSpPr>
        <p:spPr>
          <a:xfrm>
            <a:off x="751840" y="1468611"/>
            <a:ext cx="6489741" cy="4144963"/>
          </a:xfrm>
        </p:spPr>
        <p:txBody>
          <a:bodyPr>
            <a:normAutofit fontScale="85000" lnSpcReduction="10000"/>
          </a:bodyPr>
          <a:lstStyle/>
          <a:p>
            <a:pPr algn="just"/>
            <a:r>
              <a:rPr lang="es-ES" dirty="0" smtClean="0"/>
              <a:t>Selecciona un programa de televisión entre los que actualmente tienen mayor audiencia en la televisión en México y responde las siguientes preguntas:</a:t>
            </a:r>
          </a:p>
          <a:p>
            <a:pPr algn="just"/>
            <a:endParaRPr lang="es-ES" dirty="0"/>
          </a:p>
          <a:p>
            <a:pPr lvl="1" algn="just">
              <a:buFont typeface="Wingdings" panose="05000000000000000000" pitchFamily="2" charset="2"/>
              <a:buChar char="Ø"/>
            </a:pPr>
            <a:r>
              <a:rPr lang="es-ES" dirty="0" smtClean="0"/>
              <a:t>¿Sus contenidos promueven una forma inadecuada o evasiva del mundo en el que vivimos?</a:t>
            </a:r>
          </a:p>
          <a:p>
            <a:pPr lvl="1" algn="just">
              <a:buFont typeface="Wingdings" panose="05000000000000000000" pitchFamily="2" charset="2"/>
              <a:buChar char="Ø"/>
            </a:pPr>
            <a:r>
              <a:rPr lang="es-ES" dirty="0" smtClean="0"/>
              <a:t>¿Promueven la equidad, la justicia y los derechos humanos?</a:t>
            </a:r>
          </a:p>
          <a:p>
            <a:pPr lvl="1" algn="just">
              <a:buFont typeface="Wingdings" panose="05000000000000000000" pitchFamily="2" charset="2"/>
              <a:buChar char="Ø"/>
            </a:pPr>
            <a:r>
              <a:rPr lang="es-ES" dirty="0" smtClean="0"/>
              <a:t>¿Crees que tienen una influencia de sus anunciantes publicitarios para modelar el tipo de situaciones o diálogos que los caracterizan?</a:t>
            </a:r>
          </a:p>
          <a:p>
            <a:pPr lvl="1" algn="just">
              <a:buFont typeface="Wingdings" panose="05000000000000000000" pitchFamily="2" charset="2"/>
              <a:buChar char="Ø"/>
            </a:pPr>
            <a:endParaRPr lang="es-ES" dirty="0"/>
          </a:p>
          <a:p>
            <a:pPr algn="just">
              <a:buFont typeface="Wingdings" panose="05000000000000000000" pitchFamily="2" charset="2"/>
              <a:buChar char="§"/>
            </a:pPr>
            <a:r>
              <a:rPr lang="es-ES" dirty="0" smtClean="0"/>
              <a:t>Compara tus opiniones con las de tus compañeros y debatan sobre la influencia de las industrias culturales en la cultura contemporánea</a:t>
            </a:r>
            <a:endParaRPr lang="es-ES" dirty="0"/>
          </a:p>
        </p:txBody>
      </p:sp>
    </p:spTree>
    <p:extLst>
      <p:ext uri="{BB962C8B-B14F-4D97-AF65-F5344CB8AC3E}">
        <p14:creationId xmlns:p14="http://schemas.microsoft.com/office/powerpoint/2010/main" val="268735822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smtClean="0"/>
              <a:t>7.Retórica</a:t>
            </a:r>
            <a:endParaRPr lang="es-ES" sz="5400" dirty="0"/>
          </a:p>
        </p:txBody>
      </p:sp>
      <p:sp>
        <p:nvSpPr>
          <p:cNvPr id="3" name="Marcador de texto 2"/>
          <p:cNvSpPr>
            <a:spLocks noGrp="1"/>
          </p:cNvSpPr>
          <p:nvPr>
            <p:ph type="body" idx="1"/>
          </p:nvPr>
        </p:nvSpPr>
        <p:spPr/>
        <p:txBody>
          <a:bodyPr>
            <a:normAutofit/>
          </a:bodyPr>
          <a:lstStyle/>
          <a:p>
            <a:r>
              <a:rPr lang="es-ES" sz="2600" dirty="0" smtClean="0"/>
              <a:t>La comunicación como oratoria diestra.</a:t>
            </a:r>
            <a:endParaRPr lang="es-ES" sz="2600" dirty="0"/>
          </a:p>
        </p:txBody>
      </p:sp>
    </p:spTree>
    <p:extLst>
      <p:ext uri="{BB962C8B-B14F-4D97-AF65-F5344CB8AC3E}">
        <p14:creationId xmlns:p14="http://schemas.microsoft.com/office/powerpoint/2010/main" val="154830271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Retórica</a:t>
            </a:r>
            <a:endParaRPr lang="es-ES" dirty="0"/>
          </a:p>
        </p:txBody>
      </p:sp>
      <p:sp>
        <p:nvSpPr>
          <p:cNvPr id="3" name="Marcador de contenido 2"/>
          <p:cNvSpPr>
            <a:spLocks noGrp="1"/>
          </p:cNvSpPr>
          <p:nvPr>
            <p:ph idx="1"/>
          </p:nvPr>
        </p:nvSpPr>
        <p:spPr>
          <a:xfrm>
            <a:off x="498474" y="994470"/>
            <a:ext cx="7556313" cy="503897"/>
          </a:xfrm>
        </p:spPr>
        <p:txBody>
          <a:bodyPr/>
          <a:lstStyle/>
          <a:p>
            <a:pPr marL="0" indent="0">
              <a:buNone/>
            </a:pPr>
            <a:r>
              <a:rPr lang="es-ES" dirty="0" smtClean="0"/>
              <a:t>Inicio de la comunicación</a:t>
            </a:r>
            <a:endParaRPr lang="es-ES" dirty="0"/>
          </a:p>
        </p:txBody>
      </p:sp>
      <p:sp>
        <p:nvSpPr>
          <p:cNvPr id="4" name="Marcador de contenido 2"/>
          <p:cNvSpPr txBox="1">
            <a:spLocks/>
          </p:cNvSpPr>
          <p:nvPr/>
        </p:nvSpPr>
        <p:spPr>
          <a:xfrm>
            <a:off x="2136053" y="1845550"/>
            <a:ext cx="4853865" cy="685229"/>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Empleo humano del símbolo</a:t>
            </a:r>
            <a:endParaRPr lang="es-ES" b="1" dirty="0">
              <a:solidFill>
                <a:schemeClr val="tx1">
                  <a:lumMod val="65000"/>
                  <a:lumOff val="35000"/>
                </a:schemeClr>
              </a:solidFill>
            </a:endParaRPr>
          </a:p>
        </p:txBody>
      </p:sp>
      <p:sp>
        <p:nvSpPr>
          <p:cNvPr id="6" name="Flecha doblada hacia arriba 5"/>
          <p:cNvSpPr/>
          <p:nvPr/>
        </p:nvSpPr>
        <p:spPr>
          <a:xfrm rot="5400000">
            <a:off x="998284" y="1491488"/>
            <a:ext cx="931911" cy="945672"/>
          </a:xfrm>
          <a:prstGeom prst="bentUpArrow">
            <a:avLst>
              <a:gd name="adj1" fmla="val 30494"/>
              <a:gd name="adj2" fmla="val 25000"/>
              <a:gd name="adj3" fmla="val 25000"/>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s-ES"/>
          </a:p>
        </p:txBody>
      </p:sp>
      <p:sp>
        <p:nvSpPr>
          <p:cNvPr id="7" name="Marcador de contenido 2"/>
          <p:cNvSpPr txBox="1">
            <a:spLocks/>
          </p:cNvSpPr>
          <p:nvPr/>
        </p:nvSpPr>
        <p:spPr>
          <a:xfrm>
            <a:off x="1438699" y="3167408"/>
            <a:ext cx="6209093" cy="770375"/>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“Ajustar las ideas a las personas, y las personas a las ideas en todo tipo de mensaje”</a:t>
            </a:r>
            <a:endParaRPr lang="es-ES" b="1" dirty="0">
              <a:solidFill>
                <a:schemeClr val="tx1">
                  <a:lumMod val="65000"/>
                  <a:lumOff val="35000"/>
                </a:schemeClr>
              </a:solidFill>
            </a:endParaRPr>
          </a:p>
        </p:txBody>
      </p:sp>
      <p:sp>
        <p:nvSpPr>
          <p:cNvPr id="8" name="Marcador de contenido 2"/>
          <p:cNvSpPr txBox="1">
            <a:spLocks/>
          </p:cNvSpPr>
          <p:nvPr/>
        </p:nvSpPr>
        <p:spPr>
          <a:xfrm>
            <a:off x="1438699" y="4556137"/>
            <a:ext cx="6346150" cy="1674878"/>
          </a:xfrm>
          <a:prstGeom prst="rect">
            <a:avLst/>
          </a:prstGeom>
          <a:ln w="57150" cmpd="sng"/>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Maneras en que los humanos emplean los símbolos para afectar a quienes están a su alrededor, para construir los mundos en que se viven</a:t>
            </a:r>
            <a:endParaRPr lang="es-ES" b="1" dirty="0">
              <a:solidFill>
                <a:schemeClr val="tx1">
                  <a:lumMod val="65000"/>
                  <a:lumOff val="35000"/>
                </a:schemeClr>
              </a:solidFill>
            </a:endParaRPr>
          </a:p>
        </p:txBody>
      </p:sp>
    </p:spTree>
    <p:extLst>
      <p:ext uri="{BB962C8B-B14F-4D97-AF65-F5344CB8AC3E}">
        <p14:creationId xmlns:p14="http://schemas.microsoft.com/office/powerpoint/2010/main" val="124996968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Cánones de la retórica</a:t>
            </a:r>
            <a:endParaRPr lang="es-ES" dirty="0"/>
          </a:p>
        </p:txBody>
      </p:sp>
      <p:sp>
        <p:nvSpPr>
          <p:cNvPr id="4" name="Marcador de contenido 2"/>
          <p:cNvSpPr txBox="1">
            <a:spLocks/>
          </p:cNvSpPr>
          <p:nvPr/>
        </p:nvSpPr>
        <p:spPr>
          <a:xfrm>
            <a:off x="929949" y="1388732"/>
            <a:ext cx="6736117" cy="1717640"/>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fontScale="92500" lnSpcReduction="1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b="1" dirty="0" smtClean="0">
                <a:solidFill>
                  <a:schemeClr val="tx1">
                    <a:lumMod val="65000"/>
                    <a:lumOff val="35000"/>
                  </a:schemeClr>
                </a:solidFill>
              </a:rPr>
              <a:t>Invención: </a:t>
            </a:r>
            <a:r>
              <a:rPr lang="es-ES" dirty="0" smtClean="0">
                <a:solidFill>
                  <a:schemeClr val="tx1">
                    <a:lumMod val="65000"/>
                    <a:lumOff val="35000"/>
                  </a:schemeClr>
                </a:solidFill>
              </a:rPr>
              <a:t>Conceptualización- el proceso por el que asignamos significado a los datos mediante interpretación. </a:t>
            </a:r>
          </a:p>
          <a:p>
            <a:pPr marL="0" indent="0" algn="ctr">
              <a:buFont typeface="Wingdings" pitchFamily="2" charset="2"/>
              <a:buNone/>
            </a:pPr>
            <a:r>
              <a:rPr lang="es-ES" b="1" dirty="0" smtClean="0">
                <a:solidFill>
                  <a:schemeClr val="tx1">
                    <a:lumMod val="65000"/>
                    <a:lumOff val="35000"/>
                  </a:schemeClr>
                </a:solidFill>
              </a:rPr>
              <a:t>Reconocimiento de que no simplemente descubrimos lo que existe, sino que lo creamos mediante el uso de categorías interpretativas</a:t>
            </a:r>
            <a:endParaRPr lang="es-ES" b="1" dirty="0">
              <a:solidFill>
                <a:schemeClr val="tx1">
                  <a:lumMod val="65000"/>
                  <a:lumOff val="35000"/>
                </a:schemeClr>
              </a:solidFill>
            </a:endParaRPr>
          </a:p>
        </p:txBody>
      </p:sp>
      <p:sp>
        <p:nvSpPr>
          <p:cNvPr id="5" name="Marcador de contenido 2"/>
          <p:cNvSpPr txBox="1">
            <a:spLocks/>
          </p:cNvSpPr>
          <p:nvPr/>
        </p:nvSpPr>
        <p:spPr>
          <a:xfrm>
            <a:off x="929949" y="3521210"/>
            <a:ext cx="6736117" cy="1129593"/>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 </a:t>
            </a:r>
            <a:r>
              <a:rPr lang="es-ES" b="1" dirty="0" smtClean="0">
                <a:solidFill>
                  <a:schemeClr val="tx1">
                    <a:lumMod val="65000"/>
                    <a:lumOff val="35000"/>
                  </a:schemeClr>
                </a:solidFill>
              </a:rPr>
              <a:t>Disposición: </a:t>
            </a:r>
            <a:r>
              <a:rPr lang="es-ES" dirty="0" smtClean="0">
                <a:solidFill>
                  <a:schemeClr val="tx1">
                    <a:lumMod val="65000"/>
                    <a:lumOff val="35000"/>
                  </a:schemeClr>
                </a:solidFill>
              </a:rPr>
              <a:t>Proceso de organizar la información en vista de las relaciones existentes entre las personas, los símbolos y el contexto involucrados. </a:t>
            </a:r>
            <a:r>
              <a:rPr lang="es-ES" b="1" dirty="0" smtClean="0">
                <a:solidFill>
                  <a:schemeClr val="tx1">
                    <a:lumMod val="65000"/>
                    <a:lumOff val="35000"/>
                  </a:schemeClr>
                </a:solidFill>
              </a:rPr>
              <a:t> </a:t>
            </a:r>
            <a:endParaRPr lang="es-ES" dirty="0">
              <a:solidFill>
                <a:schemeClr val="tx1">
                  <a:lumMod val="65000"/>
                  <a:lumOff val="35000"/>
                </a:schemeClr>
              </a:solidFill>
            </a:endParaRPr>
          </a:p>
        </p:txBody>
      </p:sp>
      <p:sp>
        <p:nvSpPr>
          <p:cNvPr id="6" name="Marcador de contenido 2"/>
          <p:cNvSpPr txBox="1">
            <a:spLocks/>
          </p:cNvSpPr>
          <p:nvPr/>
        </p:nvSpPr>
        <p:spPr>
          <a:xfrm>
            <a:off x="929949" y="5098503"/>
            <a:ext cx="6736117" cy="1424877"/>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b="1" dirty="0" smtClean="0">
                <a:solidFill>
                  <a:schemeClr val="tx1">
                    <a:lumMod val="65000"/>
                    <a:lumOff val="35000"/>
                  </a:schemeClr>
                </a:solidFill>
              </a:rPr>
              <a:t>Estilo: </a:t>
            </a:r>
            <a:r>
              <a:rPr lang="es-ES" dirty="0" smtClean="0">
                <a:solidFill>
                  <a:schemeClr val="tx1">
                    <a:lumMod val="65000"/>
                    <a:lumOff val="35000"/>
                  </a:schemeClr>
                </a:solidFill>
              </a:rPr>
              <a:t>Todas las consideraciones implicadas en la presentación de estos símbolos, desde la elección del sistema del símbolo hasta el significado que le damos a dichos símbolos</a:t>
            </a:r>
            <a:endParaRPr lang="es-ES" b="1" dirty="0">
              <a:solidFill>
                <a:schemeClr val="tx1">
                  <a:lumMod val="65000"/>
                  <a:lumOff val="35000"/>
                </a:schemeClr>
              </a:solidFill>
            </a:endParaRPr>
          </a:p>
        </p:txBody>
      </p:sp>
      <p:sp>
        <p:nvSpPr>
          <p:cNvPr id="7" name="Elipse 6"/>
          <p:cNvSpPr/>
          <p:nvPr/>
        </p:nvSpPr>
        <p:spPr>
          <a:xfrm>
            <a:off x="281211" y="1818141"/>
            <a:ext cx="730972" cy="72799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ES" dirty="0" smtClean="0"/>
              <a:t>1.</a:t>
            </a:r>
            <a:endParaRPr lang="es-ES" dirty="0"/>
          </a:p>
        </p:txBody>
      </p:sp>
      <p:sp>
        <p:nvSpPr>
          <p:cNvPr id="8" name="Elipse 7"/>
          <p:cNvSpPr/>
          <p:nvPr/>
        </p:nvSpPr>
        <p:spPr>
          <a:xfrm>
            <a:off x="281211" y="3713933"/>
            <a:ext cx="730972" cy="727992"/>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ES" dirty="0"/>
              <a:t>2</a:t>
            </a:r>
            <a:r>
              <a:rPr lang="es-ES" dirty="0" smtClean="0"/>
              <a:t>.</a:t>
            </a:r>
            <a:endParaRPr lang="es-ES" dirty="0"/>
          </a:p>
        </p:txBody>
      </p:sp>
      <p:sp>
        <p:nvSpPr>
          <p:cNvPr id="9" name="Elipse 8"/>
          <p:cNvSpPr/>
          <p:nvPr/>
        </p:nvSpPr>
        <p:spPr>
          <a:xfrm>
            <a:off x="310663" y="5280831"/>
            <a:ext cx="730972" cy="727992"/>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ES" dirty="0"/>
              <a:t>3</a:t>
            </a:r>
            <a:r>
              <a:rPr lang="es-ES" dirty="0" smtClean="0"/>
              <a:t>.</a:t>
            </a:r>
            <a:endParaRPr lang="es-ES" dirty="0"/>
          </a:p>
        </p:txBody>
      </p:sp>
    </p:spTree>
    <p:extLst>
      <p:ext uri="{BB962C8B-B14F-4D97-AF65-F5344CB8AC3E}">
        <p14:creationId xmlns:p14="http://schemas.microsoft.com/office/powerpoint/2010/main" val="2988091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dirty="0" smtClean="0"/>
              <a:t>Comunicación</a:t>
            </a:r>
            <a:br>
              <a:rPr lang="es-ES" sz="3200" dirty="0" smtClean="0"/>
            </a:br>
            <a:r>
              <a:rPr lang="es-ES" sz="3200" dirty="0" smtClean="0"/>
              <a:t>(antecedentes del uso del concepto)</a:t>
            </a:r>
            <a:endParaRPr lang="es-ES" sz="3200" dirty="0"/>
          </a:p>
        </p:txBody>
      </p:sp>
      <p:sp>
        <p:nvSpPr>
          <p:cNvPr id="3" name="Marcador de contenido 2"/>
          <p:cNvSpPr>
            <a:spLocks noGrp="1"/>
          </p:cNvSpPr>
          <p:nvPr>
            <p:ph idx="1"/>
          </p:nvPr>
        </p:nvSpPr>
        <p:spPr>
          <a:xfrm>
            <a:off x="498474" y="1715829"/>
            <a:ext cx="7556313" cy="5032054"/>
          </a:xfrm>
        </p:spPr>
        <p:txBody>
          <a:bodyPr>
            <a:normAutofit fontScale="92500" lnSpcReduction="10000"/>
          </a:bodyPr>
          <a:lstStyle/>
          <a:p>
            <a:r>
              <a:rPr lang="es-ES" dirty="0" smtClean="0">
                <a:solidFill>
                  <a:schemeClr val="accent1"/>
                </a:solidFill>
              </a:rPr>
              <a:t>Sofistas: </a:t>
            </a:r>
            <a:r>
              <a:rPr lang="es-ES" dirty="0" smtClean="0"/>
              <a:t>Lenguaje- capacidad de la palabra para nombrar lo que no se ve y de ocultar y revelar aspectos de la realidad.</a:t>
            </a:r>
          </a:p>
          <a:p>
            <a:r>
              <a:rPr lang="es-ES" dirty="0" smtClean="0">
                <a:solidFill>
                  <a:srgbClr val="4F81BD"/>
                </a:solidFill>
              </a:rPr>
              <a:t>Platón: </a:t>
            </a:r>
            <a:r>
              <a:rPr lang="es-ES" dirty="0" smtClean="0"/>
              <a:t>el lenguaje era un mal necesario, un medio de expresión imperfecto que sólo distorsionaba la realidad.</a:t>
            </a:r>
          </a:p>
          <a:p>
            <a:r>
              <a:rPr lang="es-ES" dirty="0" smtClean="0">
                <a:solidFill>
                  <a:srgbClr val="4F81BD"/>
                </a:solidFill>
              </a:rPr>
              <a:t>Edad media: </a:t>
            </a:r>
            <a:r>
              <a:rPr lang="es-ES" dirty="0" smtClean="0"/>
              <a:t>el mundo llega a ser en la medida en que es construido mediante el lenguaje. </a:t>
            </a:r>
          </a:p>
          <a:p>
            <a:r>
              <a:rPr lang="es-ES" dirty="0" smtClean="0">
                <a:solidFill>
                  <a:srgbClr val="4F81BD"/>
                </a:solidFill>
              </a:rPr>
              <a:t>Bacon y Galileo:</a:t>
            </a:r>
            <a:r>
              <a:rPr lang="es-ES" dirty="0" smtClean="0"/>
              <a:t> nuevo modo de pensar sobre la naturaleza del mundo con una orientación altamente estructurada, mecánica y científica. </a:t>
            </a:r>
          </a:p>
          <a:p>
            <a:r>
              <a:rPr lang="es-ES" dirty="0" smtClean="0"/>
              <a:t>Desarrollo de la escuela de oratoria del oeste medio de EU y de la escuela de oratoria de </a:t>
            </a:r>
            <a:r>
              <a:rPr lang="es-ES" dirty="0" err="1" smtClean="0"/>
              <a:t>Cornell</a:t>
            </a:r>
            <a:r>
              <a:rPr lang="es-ES" dirty="0" smtClean="0"/>
              <a:t>.</a:t>
            </a:r>
          </a:p>
          <a:p>
            <a:r>
              <a:rPr lang="es-ES" dirty="0" smtClean="0">
                <a:solidFill>
                  <a:srgbClr val="4F81BD"/>
                </a:solidFill>
              </a:rPr>
              <a:t>Segunda Guerra Mundial:</a:t>
            </a:r>
            <a:r>
              <a:rPr lang="es-ES" dirty="0" smtClean="0"/>
              <a:t> teoría de la comunicación y la comunicación masiva</a:t>
            </a:r>
          </a:p>
          <a:p>
            <a:endParaRPr lang="es-ES" dirty="0"/>
          </a:p>
        </p:txBody>
      </p:sp>
    </p:spTree>
    <p:extLst>
      <p:ext uri="{BB962C8B-B14F-4D97-AF65-F5344CB8AC3E}">
        <p14:creationId xmlns:p14="http://schemas.microsoft.com/office/powerpoint/2010/main" val="362348967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Cánones de la retórica</a:t>
            </a:r>
            <a:endParaRPr lang="es-ES" dirty="0"/>
          </a:p>
        </p:txBody>
      </p:sp>
      <p:sp>
        <p:nvSpPr>
          <p:cNvPr id="4" name="Marcador de contenido 2"/>
          <p:cNvSpPr txBox="1">
            <a:spLocks/>
          </p:cNvSpPr>
          <p:nvPr/>
        </p:nvSpPr>
        <p:spPr>
          <a:xfrm>
            <a:off x="929949" y="1617132"/>
            <a:ext cx="6736117" cy="1717640"/>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b="1" dirty="0" smtClean="0">
                <a:solidFill>
                  <a:schemeClr val="tx1">
                    <a:lumMod val="65000"/>
                    <a:lumOff val="35000"/>
                  </a:schemeClr>
                </a:solidFill>
              </a:rPr>
              <a:t>Expresión: </a:t>
            </a:r>
            <a:r>
              <a:rPr lang="es-ES" dirty="0" smtClean="0">
                <a:solidFill>
                  <a:schemeClr val="tx1">
                    <a:lumMod val="65000"/>
                    <a:lumOff val="35000"/>
                  </a:schemeClr>
                </a:solidFill>
              </a:rPr>
              <a:t>Incorporación de los símbolos a alguna forma física abarcando la gama de opciones, desde las no verbales hasta los mensajes mediatizados </a:t>
            </a:r>
            <a:endParaRPr lang="es-ES" b="1" dirty="0">
              <a:solidFill>
                <a:schemeClr val="tx1">
                  <a:lumMod val="65000"/>
                  <a:lumOff val="35000"/>
                </a:schemeClr>
              </a:solidFill>
            </a:endParaRPr>
          </a:p>
        </p:txBody>
      </p:sp>
      <p:sp>
        <p:nvSpPr>
          <p:cNvPr id="5" name="Marcador de contenido 2"/>
          <p:cNvSpPr txBox="1">
            <a:spLocks/>
          </p:cNvSpPr>
          <p:nvPr/>
        </p:nvSpPr>
        <p:spPr>
          <a:xfrm>
            <a:off x="929949" y="3749610"/>
            <a:ext cx="6736117" cy="1841858"/>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b="1" dirty="0" smtClean="0">
                <a:solidFill>
                  <a:schemeClr val="tx1">
                    <a:lumMod val="65000"/>
                    <a:lumOff val="35000"/>
                  </a:schemeClr>
                </a:solidFill>
              </a:rPr>
              <a:t>Memoria: </a:t>
            </a:r>
            <a:r>
              <a:rPr lang="es-ES" dirty="0" smtClean="0">
                <a:solidFill>
                  <a:schemeClr val="tx1">
                    <a:lumMod val="65000"/>
                    <a:lumOff val="35000"/>
                  </a:schemeClr>
                </a:solidFill>
              </a:rPr>
              <a:t>Reservas más grandes de memoria cultural, procesos de percepción que afectan la forma en que retenemos y procesamos la información</a:t>
            </a:r>
            <a:endParaRPr lang="es-ES" dirty="0">
              <a:solidFill>
                <a:schemeClr val="tx1">
                  <a:lumMod val="65000"/>
                  <a:lumOff val="35000"/>
                </a:schemeClr>
              </a:solidFill>
            </a:endParaRPr>
          </a:p>
        </p:txBody>
      </p:sp>
      <p:sp>
        <p:nvSpPr>
          <p:cNvPr id="7" name="Elipse 6"/>
          <p:cNvSpPr/>
          <p:nvPr/>
        </p:nvSpPr>
        <p:spPr>
          <a:xfrm>
            <a:off x="281211" y="2046541"/>
            <a:ext cx="730972" cy="72799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ES" dirty="0"/>
              <a:t>4</a:t>
            </a:r>
            <a:r>
              <a:rPr lang="es-ES" dirty="0" smtClean="0"/>
              <a:t>.</a:t>
            </a:r>
            <a:endParaRPr lang="es-ES" dirty="0"/>
          </a:p>
        </p:txBody>
      </p:sp>
      <p:sp>
        <p:nvSpPr>
          <p:cNvPr id="8" name="Elipse 7"/>
          <p:cNvSpPr/>
          <p:nvPr/>
        </p:nvSpPr>
        <p:spPr>
          <a:xfrm>
            <a:off x="281211" y="4125061"/>
            <a:ext cx="730972" cy="727992"/>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ES" dirty="0" smtClean="0"/>
              <a:t>5.</a:t>
            </a:r>
            <a:endParaRPr lang="es-ES" dirty="0"/>
          </a:p>
        </p:txBody>
      </p:sp>
    </p:spTree>
    <p:extLst>
      <p:ext uri="{BB962C8B-B14F-4D97-AF65-F5344CB8AC3E}">
        <p14:creationId xmlns:p14="http://schemas.microsoft.com/office/powerpoint/2010/main" val="358774455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2800" dirty="0" smtClean="0"/>
              <a:t>Características que distinguen a la influyente tradición de comunicación retórica:</a:t>
            </a:r>
            <a:endParaRPr lang="es-ES" sz="2800" dirty="0"/>
          </a:p>
        </p:txBody>
      </p:sp>
      <p:sp>
        <p:nvSpPr>
          <p:cNvPr id="4" name="Marcador de contenido 2"/>
          <p:cNvSpPr txBox="1">
            <a:spLocks/>
          </p:cNvSpPr>
          <p:nvPr/>
        </p:nvSpPr>
        <p:spPr>
          <a:xfrm>
            <a:off x="929949" y="1872959"/>
            <a:ext cx="6736117" cy="913639"/>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Convicción de que el lenguaje diferencia a los humanos de otros animales</a:t>
            </a:r>
            <a:endParaRPr lang="es-ES" dirty="0">
              <a:solidFill>
                <a:schemeClr val="tx1">
                  <a:lumMod val="65000"/>
                  <a:lumOff val="35000"/>
                </a:schemeClr>
              </a:solidFill>
            </a:endParaRPr>
          </a:p>
        </p:txBody>
      </p:sp>
      <p:sp>
        <p:nvSpPr>
          <p:cNvPr id="5" name="Marcador de contenido 2"/>
          <p:cNvSpPr txBox="1">
            <a:spLocks/>
          </p:cNvSpPr>
          <p:nvPr/>
        </p:nvSpPr>
        <p:spPr>
          <a:xfrm>
            <a:off x="929949" y="3252554"/>
            <a:ext cx="6736117" cy="1398249"/>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Confianza en que el discurso público realizado dentro de un foro democrático es un modo más efectivo de resolver los problemas políticos que el gobierno por decreto o recurso de la fuerza</a:t>
            </a:r>
            <a:endParaRPr lang="es-ES" dirty="0">
              <a:solidFill>
                <a:schemeClr val="tx1">
                  <a:lumMod val="65000"/>
                  <a:lumOff val="35000"/>
                </a:schemeClr>
              </a:solidFill>
            </a:endParaRPr>
          </a:p>
        </p:txBody>
      </p:sp>
      <p:sp>
        <p:nvSpPr>
          <p:cNvPr id="6" name="Marcador de contenido 2"/>
          <p:cNvSpPr txBox="1">
            <a:spLocks/>
          </p:cNvSpPr>
          <p:nvPr/>
        </p:nvSpPr>
        <p:spPr>
          <a:xfrm>
            <a:off x="929949" y="5098503"/>
            <a:ext cx="6736117" cy="995467"/>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El arte de la oratoria</a:t>
            </a:r>
            <a:endParaRPr lang="es-ES" dirty="0">
              <a:solidFill>
                <a:schemeClr val="tx1">
                  <a:lumMod val="65000"/>
                  <a:lumOff val="35000"/>
                </a:schemeClr>
              </a:solidFill>
            </a:endParaRPr>
          </a:p>
        </p:txBody>
      </p:sp>
      <p:sp>
        <p:nvSpPr>
          <p:cNvPr id="10" name="Marcador de contenido 2"/>
          <p:cNvSpPr txBox="1">
            <a:spLocks/>
          </p:cNvSpPr>
          <p:nvPr/>
        </p:nvSpPr>
        <p:spPr>
          <a:xfrm>
            <a:off x="632589" y="1872959"/>
            <a:ext cx="297360" cy="91363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endParaRPr lang="es-ES" dirty="0">
              <a:solidFill>
                <a:schemeClr val="tx1">
                  <a:lumMod val="65000"/>
                  <a:lumOff val="35000"/>
                </a:schemeClr>
              </a:solidFill>
            </a:endParaRPr>
          </a:p>
        </p:txBody>
      </p:sp>
      <p:sp>
        <p:nvSpPr>
          <p:cNvPr id="11" name="Marcador de contenido 2"/>
          <p:cNvSpPr txBox="1">
            <a:spLocks/>
          </p:cNvSpPr>
          <p:nvPr/>
        </p:nvSpPr>
        <p:spPr>
          <a:xfrm>
            <a:off x="632589" y="3252554"/>
            <a:ext cx="297360" cy="139824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endParaRPr lang="es-ES" dirty="0">
              <a:solidFill>
                <a:schemeClr val="tx1">
                  <a:lumMod val="65000"/>
                  <a:lumOff val="35000"/>
                </a:schemeClr>
              </a:solidFill>
            </a:endParaRPr>
          </a:p>
        </p:txBody>
      </p:sp>
      <p:sp>
        <p:nvSpPr>
          <p:cNvPr id="12" name="Marcador de contenido 2"/>
          <p:cNvSpPr txBox="1">
            <a:spLocks/>
          </p:cNvSpPr>
          <p:nvPr/>
        </p:nvSpPr>
        <p:spPr>
          <a:xfrm>
            <a:off x="632589" y="5098503"/>
            <a:ext cx="297360" cy="995467"/>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endParaRPr lang="es-ES" dirty="0">
              <a:solidFill>
                <a:schemeClr val="tx1">
                  <a:lumMod val="65000"/>
                  <a:lumOff val="35000"/>
                </a:schemeClr>
              </a:solidFill>
            </a:endParaRPr>
          </a:p>
        </p:txBody>
      </p:sp>
    </p:spTree>
    <p:extLst>
      <p:ext uri="{BB962C8B-B14F-4D97-AF65-F5344CB8AC3E}">
        <p14:creationId xmlns:p14="http://schemas.microsoft.com/office/powerpoint/2010/main" val="270885534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2800" dirty="0" smtClean="0"/>
              <a:t>Características que distinguen a la influyente tradición de comunicación retórica:</a:t>
            </a:r>
            <a:endParaRPr lang="es-ES" sz="2800" dirty="0"/>
          </a:p>
        </p:txBody>
      </p:sp>
      <p:sp>
        <p:nvSpPr>
          <p:cNvPr id="4" name="Marcador de contenido 2"/>
          <p:cNvSpPr txBox="1">
            <a:spLocks/>
          </p:cNvSpPr>
          <p:nvPr/>
        </p:nvSpPr>
        <p:spPr>
          <a:xfrm>
            <a:off x="929949" y="1872959"/>
            <a:ext cx="6736117" cy="913639"/>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La formación en la oratoria como piedra angular de la educación de un líder</a:t>
            </a:r>
            <a:endParaRPr lang="es-ES" dirty="0">
              <a:solidFill>
                <a:schemeClr val="tx1">
                  <a:lumMod val="65000"/>
                  <a:lumOff val="35000"/>
                </a:schemeClr>
              </a:solidFill>
            </a:endParaRPr>
          </a:p>
        </p:txBody>
      </p:sp>
      <p:sp>
        <p:nvSpPr>
          <p:cNvPr id="5" name="Marcador de contenido 2"/>
          <p:cNvSpPr txBox="1">
            <a:spLocks/>
          </p:cNvSpPr>
          <p:nvPr/>
        </p:nvSpPr>
        <p:spPr>
          <a:xfrm>
            <a:off x="929949" y="3252554"/>
            <a:ext cx="6736117" cy="1398249"/>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92500" lnSpcReduction="1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El énfasis en la fuerza y la belleza del lenguaje para conmover emocionalmente a la gente e incitarles a la acción</a:t>
            </a:r>
          </a:p>
          <a:p>
            <a:pPr marL="0" indent="0" algn="ctr">
              <a:buFont typeface="Wingdings" pitchFamily="2" charset="2"/>
              <a:buNone/>
            </a:pPr>
            <a:r>
              <a:rPr lang="es-ES" b="1" dirty="0" smtClean="0">
                <a:solidFill>
                  <a:schemeClr val="tx1">
                    <a:lumMod val="65000"/>
                    <a:lumOff val="35000"/>
                  </a:schemeClr>
                </a:solidFill>
              </a:rPr>
              <a:t>La retórica es más arte que ciencia</a:t>
            </a:r>
            <a:endParaRPr lang="es-ES" b="1" dirty="0">
              <a:solidFill>
                <a:schemeClr val="tx1">
                  <a:lumMod val="65000"/>
                  <a:lumOff val="35000"/>
                </a:schemeClr>
              </a:solidFill>
            </a:endParaRPr>
          </a:p>
        </p:txBody>
      </p:sp>
      <p:sp>
        <p:nvSpPr>
          <p:cNvPr id="6" name="Marcador de contenido 2"/>
          <p:cNvSpPr txBox="1">
            <a:spLocks/>
          </p:cNvSpPr>
          <p:nvPr/>
        </p:nvSpPr>
        <p:spPr>
          <a:xfrm>
            <a:off x="929949" y="5098503"/>
            <a:ext cx="6736117" cy="995467"/>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dirty="0" smtClean="0">
                <a:solidFill>
                  <a:schemeClr val="tx1">
                    <a:lumMod val="65000"/>
                    <a:lumOff val="35000"/>
                  </a:schemeClr>
                </a:solidFill>
              </a:rPr>
              <a:t>La persuasión pública y oral como dominio de los hombres.</a:t>
            </a:r>
            <a:endParaRPr lang="es-ES" dirty="0">
              <a:solidFill>
                <a:schemeClr val="tx1">
                  <a:lumMod val="65000"/>
                  <a:lumOff val="35000"/>
                </a:schemeClr>
              </a:solidFill>
            </a:endParaRPr>
          </a:p>
        </p:txBody>
      </p:sp>
      <p:sp>
        <p:nvSpPr>
          <p:cNvPr id="10" name="Marcador de contenido 2"/>
          <p:cNvSpPr txBox="1">
            <a:spLocks/>
          </p:cNvSpPr>
          <p:nvPr/>
        </p:nvSpPr>
        <p:spPr>
          <a:xfrm>
            <a:off x="632589" y="1872959"/>
            <a:ext cx="297360" cy="91363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endParaRPr lang="es-ES" dirty="0">
              <a:solidFill>
                <a:schemeClr val="tx1">
                  <a:lumMod val="65000"/>
                  <a:lumOff val="35000"/>
                </a:schemeClr>
              </a:solidFill>
            </a:endParaRPr>
          </a:p>
        </p:txBody>
      </p:sp>
      <p:sp>
        <p:nvSpPr>
          <p:cNvPr id="11" name="Marcador de contenido 2"/>
          <p:cNvSpPr txBox="1">
            <a:spLocks/>
          </p:cNvSpPr>
          <p:nvPr/>
        </p:nvSpPr>
        <p:spPr>
          <a:xfrm>
            <a:off x="632589" y="3252554"/>
            <a:ext cx="297360" cy="139824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endParaRPr lang="es-ES" dirty="0">
              <a:solidFill>
                <a:schemeClr val="tx1">
                  <a:lumMod val="65000"/>
                  <a:lumOff val="35000"/>
                </a:schemeClr>
              </a:solidFill>
            </a:endParaRPr>
          </a:p>
        </p:txBody>
      </p:sp>
      <p:sp>
        <p:nvSpPr>
          <p:cNvPr id="12" name="Marcador de contenido 2"/>
          <p:cNvSpPr txBox="1">
            <a:spLocks/>
          </p:cNvSpPr>
          <p:nvPr/>
        </p:nvSpPr>
        <p:spPr>
          <a:xfrm>
            <a:off x="632589" y="5098503"/>
            <a:ext cx="297360" cy="995467"/>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endParaRPr lang="es-ES" dirty="0">
              <a:solidFill>
                <a:schemeClr val="tx1">
                  <a:lumMod val="65000"/>
                  <a:lumOff val="35000"/>
                </a:schemeClr>
              </a:solidFill>
            </a:endParaRPr>
          </a:p>
        </p:txBody>
      </p:sp>
    </p:spTree>
    <p:extLst>
      <p:ext uri="{BB962C8B-B14F-4D97-AF65-F5344CB8AC3E}">
        <p14:creationId xmlns:p14="http://schemas.microsoft.com/office/powerpoint/2010/main" val="340271889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50758" y="256264"/>
            <a:ext cx="5571231" cy="1116106"/>
          </a:xfrm>
        </p:spPr>
        <p:txBody>
          <a:bodyPr anchor="ctr"/>
          <a:lstStyle/>
          <a:p>
            <a:r>
              <a:rPr lang="es-ES" dirty="0" smtClean="0"/>
              <a:t>Recordemos que…</a:t>
            </a:r>
            <a:endParaRPr lang="es-ES" dirty="0"/>
          </a:p>
        </p:txBody>
      </p:sp>
      <p:sp>
        <p:nvSpPr>
          <p:cNvPr id="3" name="Marcador de contenido 2"/>
          <p:cNvSpPr>
            <a:spLocks noGrp="1"/>
          </p:cNvSpPr>
          <p:nvPr>
            <p:ph idx="1"/>
          </p:nvPr>
        </p:nvSpPr>
        <p:spPr>
          <a:xfrm>
            <a:off x="498474" y="2194214"/>
            <a:ext cx="7556313" cy="3078826"/>
          </a:xfrm>
        </p:spPr>
        <p:txBody>
          <a:bodyPr/>
          <a:lstStyle/>
          <a:p>
            <a:r>
              <a:rPr lang="es-ES" sz="2400" dirty="0"/>
              <a:t>Sociocultural: La comunicación como la creación y representación de la realidad social</a:t>
            </a:r>
            <a:r>
              <a:rPr lang="es-ES" sz="2400" dirty="0" smtClean="0"/>
              <a:t>.</a:t>
            </a:r>
          </a:p>
          <a:p>
            <a:pPr marL="0" indent="0">
              <a:buNone/>
            </a:pPr>
            <a:endParaRPr lang="es-ES" sz="2400" dirty="0" smtClean="0"/>
          </a:p>
          <a:p>
            <a:pPr lvl="1"/>
            <a:r>
              <a:rPr lang="es-ES" sz="2000" dirty="0"/>
              <a:t>“La realidad se produce, se mantiene, se separa y se transforma mediante el proceso comunicativo” (Carey</a:t>
            </a:r>
            <a:r>
              <a:rPr lang="es-ES" sz="2000" dirty="0" smtClean="0"/>
              <a:t>)</a:t>
            </a:r>
            <a:endParaRPr lang="es-ES" dirty="0"/>
          </a:p>
          <a:p>
            <a:endParaRPr lang="es-ES" dirty="0"/>
          </a:p>
          <a:p>
            <a:pPr marL="0" indent="0">
              <a:buNone/>
            </a:pPr>
            <a:endParaRPr lang="es-ES" dirty="0"/>
          </a:p>
        </p:txBody>
      </p:sp>
      <p:sp>
        <p:nvSpPr>
          <p:cNvPr id="4" name="CuadroTexto 3"/>
          <p:cNvSpPr txBox="1"/>
          <p:nvPr/>
        </p:nvSpPr>
        <p:spPr>
          <a:xfrm>
            <a:off x="252122" y="349649"/>
            <a:ext cx="1009168" cy="830997"/>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s-ES" sz="2400" dirty="0" smtClean="0"/>
              <a:t>Pausa</a:t>
            </a:r>
          </a:p>
          <a:p>
            <a:pPr algn="ctr"/>
            <a:r>
              <a:rPr lang="es-ES" sz="2400" dirty="0" smtClean="0"/>
              <a:t>#4</a:t>
            </a:r>
          </a:p>
        </p:txBody>
      </p:sp>
    </p:spTree>
    <p:extLst>
      <p:ext uri="{BB962C8B-B14F-4D97-AF65-F5344CB8AC3E}">
        <p14:creationId xmlns:p14="http://schemas.microsoft.com/office/powerpoint/2010/main" val="187955948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50758" y="256264"/>
            <a:ext cx="5571231" cy="1116106"/>
          </a:xfrm>
        </p:spPr>
        <p:txBody>
          <a:bodyPr anchor="ctr"/>
          <a:lstStyle/>
          <a:p>
            <a:r>
              <a:rPr lang="es-ES" dirty="0" smtClean="0"/>
              <a:t>Recordemos que…</a:t>
            </a:r>
            <a:endParaRPr lang="es-ES" dirty="0"/>
          </a:p>
        </p:txBody>
      </p:sp>
      <p:sp>
        <p:nvSpPr>
          <p:cNvPr id="3" name="Marcador de contenido 2"/>
          <p:cNvSpPr>
            <a:spLocks noGrp="1"/>
          </p:cNvSpPr>
          <p:nvPr>
            <p:ph idx="1"/>
          </p:nvPr>
        </p:nvSpPr>
        <p:spPr>
          <a:xfrm>
            <a:off x="498474" y="1950374"/>
            <a:ext cx="7556313" cy="4440266"/>
          </a:xfrm>
        </p:spPr>
        <p:txBody>
          <a:bodyPr/>
          <a:lstStyle/>
          <a:p>
            <a:r>
              <a:rPr lang="es-ES" sz="2400" dirty="0" smtClean="0"/>
              <a:t>Crítica</a:t>
            </a:r>
            <a:r>
              <a:rPr lang="es-ES" sz="2400" dirty="0" smtClean="0"/>
              <a:t>: </a:t>
            </a:r>
            <a:r>
              <a:rPr lang="es-ES" sz="2400" dirty="0"/>
              <a:t>La comunicación como un desafío reflexivo al discurso injusto</a:t>
            </a:r>
            <a:r>
              <a:rPr lang="es-ES" sz="2400" dirty="0" smtClean="0"/>
              <a:t>.</a:t>
            </a:r>
          </a:p>
          <a:p>
            <a:pPr marL="0" indent="0">
              <a:buNone/>
            </a:pPr>
            <a:endParaRPr lang="es-ES" sz="2400" dirty="0" smtClean="0"/>
          </a:p>
          <a:p>
            <a:pPr lvl="1"/>
            <a:r>
              <a:rPr lang="es-ES" sz="2000" dirty="0" smtClean="0"/>
              <a:t>Escuela de Frankfurt: </a:t>
            </a:r>
            <a:r>
              <a:rPr lang="es-ES" sz="2000" dirty="0"/>
              <a:t>La ciencia no es la búsqueda de conocimiento libre de valores que pretende ser</a:t>
            </a:r>
            <a:r>
              <a:rPr lang="es-ES" sz="2000" dirty="0" smtClean="0"/>
              <a:t>.</a:t>
            </a:r>
          </a:p>
          <a:p>
            <a:pPr marL="228600" lvl="1" indent="0">
              <a:buNone/>
            </a:pPr>
            <a:endParaRPr lang="es-ES" sz="2000" dirty="0"/>
          </a:p>
          <a:p>
            <a:r>
              <a:rPr lang="es-ES" sz="2400" dirty="0" smtClean="0"/>
              <a:t>Retórica: </a:t>
            </a:r>
            <a:r>
              <a:rPr lang="es-ES" sz="2400" dirty="0"/>
              <a:t>La comunicación como oratoria diestra</a:t>
            </a:r>
            <a:r>
              <a:rPr lang="es-ES" sz="2400" dirty="0" smtClean="0"/>
              <a:t>.</a:t>
            </a:r>
          </a:p>
          <a:p>
            <a:pPr marL="0" indent="0">
              <a:buNone/>
            </a:pPr>
            <a:endParaRPr lang="es-ES" sz="2400" dirty="0" smtClean="0"/>
          </a:p>
          <a:p>
            <a:pPr lvl="1"/>
            <a:r>
              <a:rPr lang="es-ES" sz="2000" dirty="0"/>
              <a:t>El arte de la </a:t>
            </a:r>
            <a:r>
              <a:rPr lang="es-ES" sz="2000" dirty="0" smtClean="0"/>
              <a:t>oratoria como recurso persuasivo</a:t>
            </a:r>
            <a:endParaRPr lang="es-ES" sz="2000" dirty="0"/>
          </a:p>
          <a:p>
            <a:pPr marL="228600" lvl="1" indent="0">
              <a:buNone/>
            </a:pPr>
            <a:endParaRPr lang="es-ES" dirty="0"/>
          </a:p>
          <a:p>
            <a:endParaRPr lang="es-ES" dirty="0"/>
          </a:p>
          <a:p>
            <a:endParaRPr lang="es-ES" dirty="0"/>
          </a:p>
        </p:txBody>
      </p:sp>
      <p:sp>
        <p:nvSpPr>
          <p:cNvPr id="4" name="CuadroTexto 3"/>
          <p:cNvSpPr txBox="1"/>
          <p:nvPr/>
        </p:nvSpPr>
        <p:spPr>
          <a:xfrm>
            <a:off x="252122" y="349649"/>
            <a:ext cx="1009168" cy="830997"/>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s-ES" sz="2400" dirty="0" smtClean="0"/>
              <a:t>Pausa</a:t>
            </a:r>
          </a:p>
          <a:p>
            <a:pPr algn="ctr"/>
            <a:r>
              <a:rPr lang="es-ES" sz="2400" dirty="0" smtClean="0"/>
              <a:t>#4</a:t>
            </a:r>
          </a:p>
        </p:txBody>
      </p:sp>
    </p:spTree>
    <p:extLst>
      <p:ext uri="{BB962C8B-B14F-4D97-AF65-F5344CB8AC3E}">
        <p14:creationId xmlns:p14="http://schemas.microsoft.com/office/powerpoint/2010/main" val="390595345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Actividad de aprendizaje sugerida</a:t>
            </a:r>
            <a:endParaRPr lang="es-ES" dirty="0"/>
          </a:p>
        </p:txBody>
      </p:sp>
      <p:sp>
        <p:nvSpPr>
          <p:cNvPr id="3" name="Marcador de contenido 2"/>
          <p:cNvSpPr>
            <a:spLocks noGrp="1"/>
          </p:cNvSpPr>
          <p:nvPr>
            <p:ph idx="1"/>
          </p:nvPr>
        </p:nvSpPr>
        <p:spPr>
          <a:xfrm>
            <a:off x="579120" y="2367281"/>
            <a:ext cx="7262307" cy="2377440"/>
          </a:xfrm>
        </p:spPr>
        <p:txBody>
          <a:bodyPr>
            <a:noAutofit/>
          </a:bodyPr>
          <a:lstStyle/>
          <a:p>
            <a:pPr algn="just"/>
            <a:r>
              <a:rPr lang="es-ES" dirty="0" smtClean="0"/>
              <a:t>Con un compañero</a:t>
            </a:r>
            <a:r>
              <a:rPr lang="es-ES" dirty="0" smtClean="0"/>
              <a:t>, </a:t>
            </a:r>
            <a:r>
              <a:rPr lang="es-ES" dirty="0" smtClean="0"/>
              <a:t>escriban en </a:t>
            </a:r>
            <a:r>
              <a:rPr lang="es-ES" dirty="0"/>
              <a:t>una hoja </a:t>
            </a:r>
            <a:r>
              <a:rPr lang="es-ES" dirty="0" smtClean="0"/>
              <a:t>por qué la retórica sigue siendo importante en nuestra </a:t>
            </a:r>
            <a:r>
              <a:rPr lang="es-ES" dirty="0" smtClean="0"/>
              <a:t>época y cómo creen que ha cambiado desde la época de los oradores griegos hasta la fecha.</a:t>
            </a:r>
          </a:p>
          <a:p>
            <a:pPr marL="0" indent="0" algn="just">
              <a:buNone/>
            </a:pPr>
            <a:endParaRPr lang="es-ES" dirty="0" smtClean="0"/>
          </a:p>
          <a:p>
            <a:pPr algn="just"/>
            <a:r>
              <a:rPr lang="es-ES" dirty="0" smtClean="0"/>
              <a:t> Describan y expliquen ejemplos </a:t>
            </a:r>
            <a:r>
              <a:rPr lang="es-ES" dirty="0" smtClean="0"/>
              <a:t>de </a:t>
            </a:r>
            <a:r>
              <a:rPr lang="es-ES" dirty="0" smtClean="0"/>
              <a:t>retórica que encuentren en programas de televisión, películas, letras de canciones o publicaciones de redes como Facebook o Twitter. </a:t>
            </a:r>
            <a:endParaRPr lang="es-ES" dirty="0" smtClean="0"/>
          </a:p>
        </p:txBody>
      </p:sp>
    </p:spTree>
    <p:extLst>
      <p:ext uri="{BB962C8B-B14F-4D97-AF65-F5344CB8AC3E}">
        <p14:creationId xmlns:p14="http://schemas.microsoft.com/office/powerpoint/2010/main" val="10189518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Resumen</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05742404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Comunicación concebida como…</a:t>
            </a:r>
            <a:endParaRPr lang="es-ES" dirty="0"/>
          </a:p>
        </p:txBody>
      </p:sp>
      <p:graphicFrame>
        <p:nvGraphicFramePr>
          <p:cNvPr id="5" name="Tabla 4"/>
          <p:cNvGraphicFramePr>
            <a:graphicFrameLocks noGrp="1"/>
          </p:cNvGraphicFramePr>
          <p:nvPr>
            <p:extLst>
              <p:ext uri="{D42A27DB-BD31-4B8C-83A1-F6EECF244321}">
                <p14:modId xmlns:p14="http://schemas.microsoft.com/office/powerpoint/2010/main" val="4080814412"/>
              </p:ext>
            </p:extLst>
          </p:nvPr>
        </p:nvGraphicFramePr>
        <p:xfrm>
          <a:off x="498475" y="2000867"/>
          <a:ext cx="7469118" cy="4431148"/>
        </p:xfrm>
        <a:graphic>
          <a:graphicData uri="http://schemas.openxmlformats.org/drawingml/2006/table">
            <a:tbl>
              <a:tblPr firstRow="1" bandRow="1">
                <a:tableStyleId>{0505E3EF-67EA-436B-97B2-0124C06EBD24}</a:tableStyleId>
              </a:tblPr>
              <a:tblGrid>
                <a:gridCol w="2107855"/>
                <a:gridCol w="5361263"/>
              </a:tblGrid>
              <a:tr h="561232">
                <a:tc>
                  <a:txBody>
                    <a:bodyPr/>
                    <a:lstStyle/>
                    <a:p>
                      <a:r>
                        <a:rPr lang="es-ES" b="0" dirty="0" smtClean="0">
                          <a:solidFill>
                            <a:srgbClr val="FFFFFF"/>
                          </a:solidFill>
                        </a:rPr>
                        <a:t>Retórica</a:t>
                      </a:r>
                      <a:endParaRPr lang="es-ES" b="0" dirty="0">
                        <a:solidFill>
                          <a:srgbClr val="FFFFFF"/>
                        </a:solidFill>
                      </a:endParaRPr>
                    </a:p>
                  </a:txBody>
                  <a:tcPr anchor="ctr">
                    <a:solidFill>
                      <a:schemeClr val="accent3"/>
                    </a:solidFill>
                  </a:tcPr>
                </a:tc>
                <a:tc>
                  <a:txBody>
                    <a:bodyPr/>
                    <a:lstStyle/>
                    <a:p>
                      <a:r>
                        <a:rPr lang="es-ES" b="0" dirty="0" smtClean="0"/>
                        <a:t>Arte plástico del discurso</a:t>
                      </a:r>
                      <a:endParaRPr lang="es-ES" b="0" dirty="0"/>
                    </a:p>
                  </a:txBody>
                  <a:tcPr anchor="ctr"/>
                </a:tc>
              </a:tr>
              <a:tr h="796902">
                <a:tc>
                  <a:txBody>
                    <a:bodyPr/>
                    <a:lstStyle/>
                    <a:p>
                      <a:r>
                        <a:rPr lang="es-ES" dirty="0" smtClean="0">
                          <a:solidFill>
                            <a:srgbClr val="FFFFFF"/>
                          </a:solidFill>
                        </a:rPr>
                        <a:t>Semiótica</a:t>
                      </a:r>
                      <a:endParaRPr lang="es-ES" dirty="0">
                        <a:solidFill>
                          <a:srgbClr val="FFFFFF"/>
                        </a:solidFill>
                      </a:endParaRPr>
                    </a:p>
                  </a:txBody>
                  <a:tcPr anchor="ctr">
                    <a:solidFill>
                      <a:schemeClr val="accent5"/>
                    </a:solidFill>
                  </a:tcPr>
                </a:tc>
                <a:tc>
                  <a:txBody>
                    <a:bodyPr/>
                    <a:lstStyle/>
                    <a:p>
                      <a:r>
                        <a:rPr lang="es-ES" dirty="0" smtClean="0"/>
                        <a:t>Mediación intersubjetiva a través de los signos</a:t>
                      </a:r>
                      <a:endParaRPr lang="es-ES" dirty="0"/>
                    </a:p>
                  </a:txBody>
                  <a:tcPr anchor="ctr">
                    <a:solidFill>
                      <a:schemeClr val="accent5">
                        <a:lumMod val="40000"/>
                        <a:lumOff val="60000"/>
                      </a:schemeClr>
                    </a:solidFill>
                  </a:tcPr>
                </a:tc>
              </a:tr>
              <a:tr h="796902">
                <a:tc>
                  <a:txBody>
                    <a:bodyPr/>
                    <a:lstStyle/>
                    <a:p>
                      <a:r>
                        <a:rPr lang="es-ES" dirty="0" smtClean="0">
                          <a:solidFill>
                            <a:srgbClr val="FFFFFF"/>
                          </a:solidFill>
                        </a:rPr>
                        <a:t>Fenomenología</a:t>
                      </a:r>
                      <a:endParaRPr lang="es-ES" dirty="0">
                        <a:solidFill>
                          <a:srgbClr val="FFFFFF"/>
                        </a:solidFill>
                      </a:endParaRPr>
                    </a:p>
                  </a:txBody>
                  <a:tcPr anchor="ctr">
                    <a:solidFill>
                      <a:schemeClr val="accent3"/>
                    </a:solidFill>
                  </a:tcPr>
                </a:tc>
                <a:tc>
                  <a:txBody>
                    <a:bodyPr/>
                    <a:lstStyle/>
                    <a:p>
                      <a:r>
                        <a:rPr lang="es-ES" dirty="0" smtClean="0"/>
                        <a:t>Experiencia</a:t>
                      </a:r>
                      <a:r>
                        <a:rPr lang="es-ES" baseline="0" dirty="0" smtClean="0"/>
                        <a:t> de la “otredad”, diálogo.</a:t>
                      </a:r>
                      <a:endParaRPr lang="es-ES" dirty="0"/>
                    </a:p>
                  </a:txBody>
                  <a:tcPr anchor="ctr"/>
                </a:tc>
              </a:tr>
              <a:tr h="569028">
                <a:tc>
                  <a:txBody>
                    <a:bodyPr/>
                    <a:lstStyle/>
                    <a:p>
                      <a:r>
                        <a:rPr lang="es-ES" dirty="0" smtClean="0">
                          <a:solidFill>
                            <a:srgbClr val="FFFFFF"/>
                          </a:solidFill>
                        </a:rPr>
                        <a:t>Cibernética</a:t>
                      </a:r>
                      <a:endParaRPr lang="es-ES" dirty="0">
                        <a:solidFill>
                          <a:srgbClr val="FFFFFF"/>
                        </a:solidFill>
                      </a:endParaRPr>
                    </a:p>
                  </a:txBody>
                  <a:tcPr anchor="ctr">
                    <a:solidFill>
                      <a:schemeClr val="accent5"/>
                    </a:solidFill>
                  </a:tcPr>
                </a:tc>
                <a:tc>
                  <a:txBody>
                    <a:bodyPr/>
                    <a:lstStyle/>
                    <a:p>
                      <a:r>
                        <a:rPr lang="es-ES" dirty="0" smtClean="0"/>
                        <a:t>Procesamiento de información</a:t>
                      </a:r>
                      <a:endParaRPr lang="es-ES" dirty="0"/>
                    </a:p>
                  </a:txBody>
                  <a:tcPr anchor="ctr">
                    <a:solidFill>
                      <a:srgbClr val="B7DEE8"/>
                    </a:solidFill>
                  </a:tcPr>
                </a:tc>
              </a:tr>
              <a:tr h="569028">
                <a:tc>
                  <a:txBody>
                    <a:bodyPr/>
                    <a:lstStyle/>
                    <a:p>
                      <a:r>
                        <a:rPr lang="es-ES" dirty="0" err="1" smtClean="0">
                          <a:solidFill>
                            <a:srgbClr val="FFFFFF"/>
                          </a:solidFill>
                        </a:rPr>
                        <a:t>Sociopsicológica</a:t>
                      </a:r>
                      <a:endParaRPr lang="es-ES" dirty="0">
                        <a:solidFill>
                          <a:srgbClr val="FFFFFF"/>
                        </a:solidFill>
                      </a:endParaRPr>
                    </a:p>
                  </a:txBody>
                  <a:tcPr anchor="ctr">
                    <a:solidFill>
                      <a:schemeClr val="accent3"/>
                    </a:solidFill>
                  </a:tcPr>
                </a:tc>
                <a:tc>
                  <a:txBody>
                    <a:bodyPr/>
                    <a:lstStyle/>
                    <a:p>
                      <a:r>
                        <a:rPr lang="es-ES" dirty="0" smtClean="0"/>
                        <a:t>Expresión, interacción en influencia</a:t>
                      </a:r>
                      <a:endParaRPr lang="es-ES" dirty="0"/>
                    </a:p>
                  </a:txBody>
                  <a:tcPr anchor="ctr"/>
                </a:tc>
              </a:tr>
              <a:tr h="569028">
                <a:tc>
                  <a:txBody>
                    <a:bodyPr/>
                    <a:lstStyle/>
                    <a:p>
                      <a:r>
                        <a:rPr lang="es-ES" dirty="0" smtClean="0">
                          <a:solidFill>
                            <a:srgbClr val="FFFFFF"/>
                          </a:solidFill>
                        </a:rPr>
                        <a:t>Sociocultural</a:t>
                      </a:r>
                      <a:endParaRPr lang="es-ES" dirty="0">
                        <a:solidFill>
                          <a:srgbClr val="FFFFFF"/>
                        </a:solidFill>
                      </a:endParaRPr>
                    </a:p>
                  </a:txBody>
                  <a:tcPr anchor="ctr">
                    <a:solidFill>
                      <a:srgbClr val="4BACC6"/>
                    </a:solidFill>
                  </a:tcPr>
                </a:tc>
                <a:tc>
                  <a:txBody>
                    <a:bodyPr/>
                    <a:lstStyle/>
                    <a:p>
                      <a:r>
                        <a:rPr lang="es-ES" dirty="0" smtClean="0"/>
                        <a:t>(Re)producción del orden social</a:t>
                      </a:r>
                      <a:endParaRPr lang="es-ES" dirty="0"/>
                    </a:p>
                  </a:txBody>
                  <a:tcPr anchor="ctr">
                    <a:solidFill>
                      <a:srgbClr val="B7DEE8"/>
                    </a:solidFill>
                  </a:tcPr>
                </a:tc>
              </a:tr>
              <a:tr h="569028">
                <a:tc>
                  <a:txBody>
                    <a:bodyPr/>
                    <a:lstStyle/>
                    <a:p>
                      <a:r>
                        <a:rPr lang="es-ES" dirty="0" smtClean="0">
                          <a:solidFill>
                            <a:srgbClr val="FFFFFF"/>
                          </a:solidFill>
                        </a:rPr>
                        <a:t>Crítica</a:t>
                      </a:r>
                      <a:endParaRPr lang="es-ES" dirty="0">
                        <a:solidFill>
                          <a:srgbClr val="FFFFFF"/>
                        </a:solidFill>
                      </a:endParaRPr>
                    </a:p>
                  </a:txBody>
                  <a:tcPr anchor="ctr">
                    <a:solidFill>
                      <a:schemeClr val="accent3"/>
                    </a:solidFill>
                  </a:tcPr>
                </a:tc>
                <a:tc>
                  <a:txBody>
                    <a:bodyPr/>
                    <a:lstStyle/>
                    <a:p>
                      <a:r>
                        <a:rPr lang="es-ES" dirty="0" smtClean="0"/>
                        <a:t>Reflexión discursiva</a:t>
                      </a:r>
                      <a:endParaRPr lang="es-ES" dirty="0"/>
                    </a:p>
                  </a:txBody>
                  <a:tcPr anchor="ctr"/>
                </a:tc>
              </a:tr>
            </a:tbl>
          </a:graphicData>
        </a:graphic>
      </p:graphicFrame>
    </p:spTree>
    <p:extLst>
      <p:ext uri="{BB962C8B-B14F-4D97-AF65-F5344CB8AC3E}">
        <p14:creationId xmlns:p14="http://schemas.microsoft.com/office/powerpoint/2010/main" val="260184880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Problemas de comunicación considerados como</a:t>
            </a:r>
            <a:r>
              <a:rPr lang="es-ES" dirty="0" smtClean="0"/>
              <a:t>…</a:t>
            </a:r>
            <a:endParaRPr lang="es-ES" dirty="0"/>
          </a:p>
        </p:txBody>
      </p:sp>
      <p:graphicFrame>
        <p:nvGraphicFramePr>
          <p:cNvPr id="5" name="Tabla 4"/>
          <p:cNvGraphicFramePr>
            <a:graphicFrameLocks noGrp="1"/>
          </p:cNvGraphicFramePr>
          <p:nvPr>
            <p:extLst>
              <p:ext uri="{D42A27DB-BD31-4B8C-83A1-F6EECF244321}">
                <p14:modId xmlns:p14="http://schemas.microsoft.com/office/powerpoint/2010/main" val="1683388517"/>
              </p:ext>
            </p:extLst>
          </p:nvPr>
        </p:nvGraphicFramePr>
        <p:xfrm>
          <a:off x="274114" y="1860529"/>
          <a:ext cx="8150335" cy="4723152"/>
        </p:xfrm>
        <a:graphic>
          <a:graphicData uri="http://schemas.openxmlformats.org/drawingml/2006/table">
            <a:tbl>
              <a:tblPr firstRow="1" bandRow="1">
                <a:tableStyleId>{0505E3EF-67EA-436B-97B2-0124C06EBD24}</a:tableStyleId>
              </a:tblPr>
              <a:tblGrid>
                <a:gridCol w="2028447"/>
                <a:gridCol w="6121888"/>
              </a:tblGrid>
              <a:tr h="561232">
                <a:tc>
                  <a:txBody>
                    <a:bodyPr/>
                    <a:lstStyle/>
                    <a:p>
                      <a:r>
                        <a:rPr lang="es-ES" b="0" dirty="0" smtClean="0">
                          <a:solidFill>
                            <a:srgbClr val="FFFFFF"/>
                          </a:solidFill>
                        </a:rPr>
                        <a:t>Retórica</a:t>
                      </a:r>
                      <a:endParaRPr lang="es-ES" b="0" dirty="0">
                        <a:solidFill>
                          <a:srgbClr val="FFFFFF"/>
                        </a:solidFill>
                      </a:endParaRPr>
                    </a:p>
                  </a:txBody>
                  <a:tcPr anchor="ctr">
                    <a:solidFill>
                      <a:schemeClr val="accent3"/>
                    </a:solidFill>
                  </a:tcPr>
                </a:tc>
                <a:tc>
                  <a:txBody>
                    <a:bodyPr/>
                    <a:lstStyle/>
                    <a:p>
                      <a:r>
                        <a:rPr lang="es-ES" b="0" dirty="0" smtClean="0"/>
                        <a:t>Exigencia social que requiere deliberación colectiva y</a:t>
                      </a:r>
                      <a:r>
                        <a:rPr lang="es-ES" b="0" baseline="0" dirty="0" smtClean="0"/>
                        <a:t> juicio.</a:t>
                      </a:r>
                      <a:endParaRPr lang="es-ES" b="0" dirty="0"/>
                    </a:p>
                  </a:txBody>
                  <a:tcPr anchor="ctr"/>
                </a:tc>
              </a:tr>
              <a:tr h="796902">
                <a:tc>
                  <a:txBody>
                    <a:bodyPr/>
                    <a:lstStyle/>
                    <a:p>
                      <a:r>
                        <a:rPr lang="es-ES" dirty="0" smtClean="0">
                          <a:solidFill>
                            <a:srgbClr val="FFFFFF"/>
                          </a:solidFill>
                        </a:rPr>
                        <a:t>Semiótica</a:t>
                      </a:r>
                      <a:endParaRPr lang="es-ES" dirty="0">
                        <a:solidFill>
                          <a:srgbClr val="FFFFFF"/>
                        </a:solidFill>
                      </a:endParaRPr>
                    </a:p>
                  </a:txBody>
                  <a:tcPr anchor="ctr">
                    <a:solidFill>
                      <a:schemeClr val="accent5"/>
                    </a:solidFill>
                  </a:tcPr>
                </a:tc>
                <a:tc>
                  <a:txBody>
                    <a:bodyPr/>
                    <a:lstStyle/>
                    <a:p>
                      <a:r>
                        <a:rPr lang="es-ES" dirty="0" smtClean="0"/>
                        <a:t>Falta de entendimiento entre los puntos de vista subjetivos.</a:t>
                      </a:r>
                      <a:endParaRPr lang="es-ES" dirty="0"/>
                    </a:p>
                  </a:txBody>
                  <a:tcPr anchor="ctr">
                    <a:solidFill>
                      <a:schemeClr val="accent5">
                        <a:lumMod val="40000"/>
                        <a:lumOff val="60000"/>
                      </a:schemeClr>
                    </a:solidFill>
                  </a:tcPr>
                </a:tc>
              </a:tr>
              <a:tr h="796902">
                <a:tc>
                  <a:txBody>
                    <a:bodyPr/>
                    <a:lstStyle/>
                    <a:p>
                      <a:r>
                        <a:rPr lang="es-ES" dirty="0" smtClean="0">
                          <a:solidFill>
                            <a:srgbClr val="FFFFFF"/>
                          </a:solidFill>
                        </a:rPr>
                        <a:t>Fenomenología</a:t>
                      </a:r>
                      <a:endParaRPr lang="es-ES" dirty="0">
                        <a:solidFill>
                          <a:srgbClr val="FFFFFF"/>
                        </a:solidFill>
                      </a:endParaRPr>
                    </a:p>
                  </a:txBody>
                  <a:tcPr anchor="ctr">
                    <a:solidFill>
                      <a:schemeClr val="accent3"/>
                    </a:solidFill>
                  </a:tcPr>
                </a:tc>
                <a:tc>
                  <a:txBody>
                    <a:bodyPr/>
                    <a:lstStyle/>
                    <a:p>
                      <a:r>
                        <a:rPr lang="es-ES" dirty="0" smtClean="0"/>
                        <a:t>Ausencia o falla para mantener una auténtica relación humana.</a:t>
                      </a:r>
                      <a:endParaRPr lang="es-ES" dirty="0"/>
                    </a:p>
                  </a:txBody>
                  <a:tcPr anchor="ctr"/>
                </a:tc>
              </a:tr>
              <a:tr h="569028">
                <a:tc>
                  <a:txBody>
                    <a:bodyPr/>
                    <a:lstStyle/>
                    <a:p>
                      <a:r>
                        <a:rPr lang="es-ES" dirty="0" smtClean="0">
                          <a:solidFill>
                            <a:srgbClr val="FFFFFF"/>
                          </a:solidFill>
                        </a:rPr>
                        <a:t>Cibernética</a:t>
                      </a:r>
                      <a:endParaRPr lang="es-ES" dirty="0">
                        <a:solidFill>
                          <a:srgbClr val="FFFFFF"/>
                        </a:solidFill>
                      </a:endParaRPr>
                    </a:p>
                  </a:txBody>
                  <a:tcPr anchor="ctr">
                    <a:solidFill>
                      <a:schemeClr val="accent5"/>
                    </a:solidFill>
                  </a:tcPr>
                </a:tc>
                <a:tc>
                  <a:txBody>
                    <a:bodyPr/>
                    <a:lstStyle/>
                    <a:p>
                      <a:r>
                        <a:rPr lang="es-ES" dirty="0" smtClean="0"/>
                        <a:t>Ruido; sobrecarga;</a:t>
                      </a:r>
                      <a:r>
                        <a:rPr lang="es-ES" baseline="0" dirty="0" smtClean="0"/>
                        <a:t> falta de información; mal funcionamiento o ruido en el sistema.</a:t>
                      </a:r>
                      <a:endParaRPr lang="es-ES" dirty="0"/>
                    </a:p>
                  </a:txBody>
                  <a:tcPr anchor="ctr">
                    <a:solidFill>
                      <a:srgbClr val="B7DEE8"/>
                    </a:solidFill>
                  </a:tcPr>
                </a:tc>
              </a:tr>
              <a:tr h="569028">
                <a:tc>
                  <a:txBody>
                    <a:bodyPr/>
                    <a:lstStyle/>
                    <a:p>
                      <a:r>
                        <a:rPr lang="es-ES" dirty="0" err="1" smtClean="0">
                          <a:solidFill>
                            <a:srgbClr val="FFFFFF"/>
                          </a:solidFill>
                        </a:rPr>
                        <a:t>Sociopsicológica</a:t>
                      </a:r>
                      <a:endParaRPr lang="es-ES" dirty="0">
                        <a:solidFill>
                          <a:srgbClr val="FFFFFF"/>
                        </a:solidFill>
                      </a:endParaRPr>
                    </a:p>
                  </a:txBody>
                  <a:tcPr anchor="ctr">
                    <a:solidFill>
                      <a:schemeClr val="accent3"/>
                    </a:solidFill>
                  </a:tcPr>
                </a:tc>
                <a:tc>
                  <a:txBody>
                    <a:bodyPr/>
                    <a:lstStyle/>
                    <a:p>
                      <a:r>
                        <a:rPr lang="es-ES" dirty="0" smtClean="0"/>
                        <a:t>Situación que requiere</a:t>
                      </a:r>
                      <a:r>
                        <a:rPr lang="es-ES" baseline="0" dirty="0" smtClean="0"/>
                        <a:t> manipulación de las causas del comportamiento para conseguir resultados específicos.</a:t>
                      </a:r>
                      <a:endParaRPr lang="es-ES" dirty="0"/>
                    </a:p>
                  </a:txBody>
                  <a:tcPr anchor="ctr"/>
                </a:tc>
              </a:tr>
              <a:tr h="569028">
                <a:tc>
                  <a:txBody>
                    <a:bodyPr/>
                    <a:lstStyle/>
                    <a:p>
                      <a:r>
                        <a:rPr lang="es-ES" dirty="0" smtClean="0">
                          <a:solidFill>
                            <a:srgbClr val="FFFFFF"/>
                          </a:solidFill>
                        </a:rPr>
                        <a:t>Sociocultural</a:t>
                      </a:r>
                      <a:endParaRPr lang="es-ES" dirty="0">
                        <a:solidFill>
                          <a:srgbClr val="FFFFFF"/>
                        </a:solidFill>
                      </a:endParaRPr>
                    </a:p>
                  </a:txBody>
                  <a:tcPr anchor="ctr">
                    <a:solidFill>
                      <a:srgbClr val="4BACC6"/>
                    </a:solidFill>
                  </a:tcPr>
                </a:tc>
                <a:tc>
                  <a:txBody>
                    <a:bodyPr/>
                    <a:lstStyle/>
                    <a:p>
                      <a:r>
                        <a:rPr lang="es-ES" dirty="0" smtClean="0"/>
                        <a:t>Conflicto, alienación, fallas de coordinación.</a:t>
                      </a:r>
                      <a:endParaRPr lang="es-ES" dirty="0"/>
                    </a:p>
                  </a:txBody>
                  <a:tcPr anchor="ctr">
                    <a:solidFill>
                      <a:srgbClr val="B7DEE8"/>
                    </a:solidFill>
                  </a:tcPr>
                </a:tc>
              </a:tr>
              <a:tr h="569028">
                <a:tc>
                  <a:txBody>
                    <a:bodyPr/>
                    <a:lstStyle/>
                    <a:p>
                      <a:r>
                        <a:rPr lang="es-ES" dirty="0" smtClean="0">
                          <a:solidFill>
                            <a:srgbClr val="FFFFFF"/>
                          </a:solidFill>
                        </a:rPr>
                        <a:t>Crítica</a:t>
                      </a:r>
                      <a:endParaRPr lang="es-ES" dirty="0">
                        <a:solidFill>
                          <a:srgbClr val="FFFFFF"/>
                        </a:solidFill>
                      </a:endParaRPr>
                    </a:p>
                  </a:txBody>
                  <a:tcPr anchor="ctr">
                    <a:solidFill>
                      <a:schemeClr val="accent3"/>
                    </a:solidFill>
                  </a:tcPr>
                </a:tc>
                <a:tc>
                  <a:txBody>
                    <a:bodyPr/>
                    <a:lstStyle/>
                    <a:p>
                      <a:r>
                        <a:rPr lang="es-ES" dirty="0" smtClean="0"/>
                        <a:t>Ideología hegemónica;</a:t>
                      </a:r>
                      <a:r>
                        <a:rPr lang="es-ES" baseline="0" dirty="0" smtClean="0"/>
                        <a:t> distorsión sistemática del discurso.</a:t>
                      </a:r>
                      <a:endParaRPr lang="es-ES" dirty="0"/>
                    </a:p>
                  </a:txBody>
                  <a:tcPr anchor="ctr"/>
                </a:tc>
              </a:tr>
            </a:tbl>
          </a:graphicData>
        </a:graphic>
      </p:graphicFrame>
    </p:spTree>
    <p:extLst>
      <p:ext uri="{BB962C8B-B14F-4D97-AF65-F5344CB8AC3E}">
        <p14:creationId xmlns:p14="http://schemas.microsoft.com/office/powerpoint/2010/main" val="411317828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Vocabulario </a:t>
            </a:r>
            <a:r>
              <a:rPr lang="es-ES" dirty="0" err="1" smtClean="0"/>
              <a:t>metadiscursivo</a:t>
            </a:r>
            <a:r>
              <a:rPr lang="es-ES" dirty="0" smtClean="0"/>
              <a:t>…</a:t>
            </a:r>
            <a:endParaRPr lang="es-ES" dirty="0"/>
          </a:p>
        </p:txBody>
      </p:sp>
      <p:graphicFrame>
        <p:nvGraphicFramePr>
          <p:cNvPr id="5" name="Tabla 4"/>
          <p:cNvGraphicFramePr>
            <a:graphicFrameLocks noGrp="1"/>
          </p:cNvGraphicFramePr>
          <p:nvPr>
            <p:extLst>
              <p:ext uri="{D42A27DB-BD31-4B8C-83A1-F6EECF244321}">
                <p14:modId xmlns:p14="http://schemas.microsoft.com/office/powerpoint/2010/main" val="511290524"/>
              </p:ext>
            </p:extLst>
          </p:nvPr>
        </p:nvGraphicFramePr>
        <p:xfrm>
          <a:off x="187812" y="1563656"/>
          <a:ext cx="7866975" cy="5068524"/>
        </p:xfrm>
        <a:graphic>
          <a:graphicData uri="http://schemas.openxmlformats.org/drawingml/2006/table">
            <a:tbl>
              <a:tblPr firstRow="1" bandRow="1">
                <a:tableStyleId>{0505E3EF-67EA-436B-97B2-0124C06EBD24}</a:tableStyleId>
              </a:tblPr>
              <a:tblGrid>
                <a:gridCol w="2220134"/>
                <a:gridCol w="5646841"/>
              </a:tblGrid>
              <a:tr h="561232">
                <a:tc>
                  <a:txBody>
                    <a:bodyPr/>
                    <a:lstStyle/>
                    <a:p>
                      <a:r>
                        <a:rPr lang="es-ES" b="0" dirty="0" smtClean="0">
                          <a:solidFill>
                            <a:srgbClr val="FFFFFF"/>
                          </a:solidFill>
                        </a:rPr>
                        <a:t>Retórica</a:t>
                      </a:r>
                      <a:endParaRPr lang="es-ES" b="0" dirty="0">
                        <a:solidFill>
                          <a:srgbClr val="FFFFFF"/>
                        </a:solidFill>
                      </a:endParaRPr>
                    </a:p>
                  </a:txBody>
                  <a:tcPr anchor="ctr">
                    <a:solidFill>
                      <a:schemeClr val="accent3"/>
                    </a:solidFill>
                  </a:tcPr>
                </a:tc>
                <a:tc>
                  <a:txBody>
                    <a:bodyPr/>
                    <a:lstStyle/>
                    <a:p>
                      <a:r>
                        <a:rPr lang="es-ES" b="0" dirty="0" smtClean="0"/>
                        <a:t>Arte,</a:t>
                      </a:r>
                      <a:r>
                        <a:rPr lang="es-ES" b="0" baseline="0" dirty="0" smtClean="0"/>
                        <a:t> método, comunicador, audiencia, estrategia, lugar común, lógica, emoción.</a:t>
                      </a:r>
                      <a:endParaRPr lang="es-ES" b="0" dirty="0"/>
                    </a:p>
                  </a:txBody>
                  <a:tcPr anchor="ctr"/>
                </a:tc>
              </a:tr>
              <a:tr h="796902">
                <a:tc>
                  <a:txBody>
                    <a:bodyPr/>
                    <a:lstStyle/>
                    <a:p>
                      <a:r>
                        <a:rPr lang="es-ES" dirty="0" smtClean="0">
                          <a:solidFill>
                            <a:srgbClr val="FFFFFF"/>
                          </a:solidFill>
                        </a:rPr>
                        <a:t>Semiótica</a:t>
                      </a:r>
                      <a:endParaRPr lang="es-ES" dirty="0">
                        <a:solidFill>
                          <a:srgbClr val="FFFFFF"/>
                        </a:solidFill>
                      </a:endParaRPr>
                    </a:p>
                  </a:txBody>
                  <a:tcPr anchor="ctr">
                    <a:solidFill>
                      <a:schemeClr val="accent5"/>
                    </a:solidFill>
                  </a:tcPr>
                </a:tc>
                <a:tc>
                  <a:txBody>
                    <a:bodyPr/>
                    <a:lstStyle/>
                    <a:p>
                      <a:r>
                        <a:rPr lang="es-ES" dirty="0" smtClean="0"/>
                        <a:t>Signo, símbolo, icono,</a:t>
                      </a:r>
                      <a:r>
                        <a:rPr lang="es-ES" baseline="0" dirty="0" smtClean="0"/>
                        <a:t> significado referente, código, lenguaje, medio</a:t>
                      </a:r>
                      <a:r>
                        <a:rPr lang="es-ES" dirty="0" smtClean="0"/>
                        <a:t>.</a:t>
                      </a:r>
                      <a:endParaRPr lang="es-ES" dirty="0"/>
                    </a:p>
                  </a:txBody>
                  <a:tcPr anchor="ctr">
                    <a:solidFill>
                      <a:schemeClr val="accent5">
                        <a:lumMod val="40000"/>
                        <a:lumOff val="60000"/>
                      </a:schemeClr>
                    </a:solidFill>
                  </a:tcPr>
                </a:tc>
              </a:tr>
              <a:tr h="796902">
                <a:tc>
                  <a:txBody>
                    <a:bodyPr/>
                    <a:lstStyle/>
                    <a:p>
                      <a:r>
                        <a:rPr lang="es-ES" dirty="0" smtClean="0">
                          <a:solidFill>
                            <a:srgbClr val="FFFFFF"/>
                          </a:solidFill>
                        </a:rPr>
                        <a:t>Fenomenología</a:t>
                      </a:r>
                      <a:endParaRPr lang="es-ES" dirty="0">
                        <a:solidFill>
                          <a:srgbClr val="FFFFFF"/>
                        </a:solidFill>
                      </a:endParaRPr>
                    </a:p>
                  </a:txBody>
                  <a:tcPr anchor="ctr">
                    <a:solidFill>
                      <a:schemeClr val="accent3"/>
                    </a:solidFill>
                  </a:tcPr>
                </a:tc>
                <a:tc>
                  <a:txBody>
                    <a:bodyPr/>
                    <a:lstStyle/>
                    <a:p>
                      <a:r>
                        <a:rPr lang="es-ES" dirty="0" smtClean="0"/>
                        <a:t>Experiencia, el yo y el otro; diálogo, ser genuino, el apoyo, la apertura.</a:t>
                      </a:r>
                      <a:endParaRPr lang="es-ES" dirty="0"/>
                    </a:p>
                  </a:txBody>
                  <a:tcPr anchor="ctr"/>
                </a:tc>
              </a:tr>
              <a:tr h="569028">
                <a:tc>
                  <a:txBody>
                    <a:bodyPr/>
                    <a:lstStyle/>
                    <a:p>
                      <a:r>
                        <a:rPr lang="es-ES" dirty="0" smtClean="0">
                          <a:solidFill>
                            <a:srgbClr val="FFFFFF"/>
                          </a:solidFill>
                        </a:rPr>
                        <a:t>Cibernética</a:t>
                      </a:r>
                      <a:endParaRPr lang="es-ES" dirty="0">
                        <a:solidFill>
                          <a:srgbClr val="FFFFFF"/>
                        </a:solidFill>
                      </a:endParaRPr>
                    </a:p>
                  </a:txBody>
                  <a:tcPr anchor="ctr">
                    <a:solidFill>
                      <a:schemeClr val="accent5"/>
                    </a:solidFill>
                  </a:tcPr>
                </a:tc>
                <a:tc>
                  <a:txBody>
                    <a:bodyPr/>
                    <a:lstStyle/>
                    <a:p>
                      <a:r>
                        <a:rPr lang="es-ES" dirty="0" smtClean="0"/>
                        <a:t>Emisor, receptor, señal,</a:t>
                      </a:r>
                      <a:r>
                        <a:rPr lang="es-ES" baseline="0" dirty="0" smtClean="0"/>
                        <a:t> información, ruido, retroalimentación, redundancia, red, función.</a:t>
                      </a:r>
                      <a:endParaRPr lang="es-ES" dirty="0"/>
                    </a:p>
                  </a:txBody>
                  <a:tcPr anchor="ctr">
                    <a:solidFill>
                      <a:srgbClr val="B7DEE8"/>
                    </a:solidFill>
                  </a:tcPr>
                </a:tc>
              </a:tr>
              <a:tr h="569028">
                <a:tc>
                  <a:txBody>
                    <a:bodyPr/>
                    <a:lstStyle/>
                    <a:p>
                      <a:r>
                        <a:rPr lang="es-ES" dirty="0" err="1" smtClean="0">
                          <a:solidFill>
                            <a:srgbClr val="FFFFFF"/>
                          </a:solidFill>
                        </a:rPr>
                        <a:t>Sociopsicológica</a:t>
                      </a:r>
                      <a:endParaRPr lang="es-ES" dirty="0">
                        <a:solidFill>
                          <a:srgbClr val="FFFFFF"/>
                        </a:solidFill>
                      </a:endParaRPr>
                    </a:p>
                  </a:txBody>
                  <a:tcPr anchor="ctr">
                    <a:solidFill>
                      <a:schemeClr val="accent3"/>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Comportamiento, variable, efecto, personalidad, emoción,</a:t>
                      </a:r>
                      <a:r>
                        <a:rPr lang="es-ES" baseline="0" dirty="0" smtClean="0"/>
                        <a:t> percepción, cognición, actitud, interacción.</a:t>
                      </a:r>
                      <a:endParaRPr lang="es-ES" dirty="0" smtClean="0"/>
                    </a:p>
                  </a:txBody>
                  <a:tcPr anchor="ctr"/>
                </a:tc>
              </a:tr>
              <a:tr h="569028">
                <a:tc>
                  <a:txBody>
                    <a:bodyPr/>
                    <a:lstStyle/>
                    <a:p>
                      <a:r>
                        <a:rPr lang="es-ES" dirty="0" smtClean="0">
                          <a:solidFill>
                            <a:srgbClr val="FFFFFF"/>
                          </a:solidFill>
                        </a:rPr>
                        <a:t>Sociocultural</a:t>
                      </a:r>
                      <a:endParaRPr lang="es-ES" dirty="0">
                        <a:solidFill>
                          <a:srgbClr val="FFFFFF"/>
                        </a:solidFill>
                      </a:endParaRPr>
                    </a:p>
                  </a:txBody>
                  <a:tcPr anchor="ctr">
                    <a:solidFill>
                      <a:srgbClr val="4BACC6"/>
                    </a:solidFill>
                  </a:tcPr>
                </a:tc>
                <a:tc>
                  <a:txBody>
                    <a:bodyPr/>
                    <a:lstStyle/>
                    <a:p>
                      <a:r>
                        <a:rPr lang="es-ES" dirty="0" smtClean="0"/>
                        <a:t>Sociedad, estructura, práctica, ritual, reglas, socialización,  cultura,</a:t>
                      </a:r>
                      <a:r>
                        <a:rPr lang="es-ES" baseline="0" dirty="0" smtClean="0"/>
                        <a:t> identidad, </a:t>
                      </a:r>
                      <a:r>
                        <a:rPr lang="es-ES" baseline="0" dirty="0" err="1" smtClean="0"/>
                        <a:t>co</a:t>
                      </a:r>
                      <a:r>
                        <a:rPr lang="es-ES" baseline="0" dirty="0" smtClean="0"/>
                        <a:t>-construcción</a:t>
                      </a:r>
                      <a:endParaRPr lang="es-ES" dirty="0"/>
                    </a:p>
                  </a:txBody>
                  <a:tcPr anchor="ctr">
                    <a:solidFill>
                      <a:srgbClr val="B7DEE8"/>
                    </a:solidFill>
                  </a:tcPr>
                </a:tc>
              </a:tr>
              <a:tr h="569028">
                <a:tc>
                  <a:txBody>
                    <a:bodyPr/>
                    <a:lstStyle/>
                    <a:p>
                      <a:r>
                        <a:rPr lang="es-ES" dirty="0" smtClean="0">
                          <a:solidFill>
                            <a:srgbClr val="FFFFFF"/>
                          </a:solidFill>
                        </a:rPr>
                        <a:t>Crítica</a:t>
                      </a:r>
                      <a:endParaRPr lang="es-ES" dirty="0">
                        <a:solidFill>
                          <a:srgbClr val="FFFFFF"/>
                        </a:solidFill>
                      </a:endParaRPr>
                    </a:p>
                  </a:txBody>
                  <a:tcPr anchor="ctr">
                    <a:solidFill>
                      <a:schemeClr val="accent3"/>
                    </a:solidFill>
                  </a:tcPr>
                </a:tc>
                <a:tc>
                  <a:txBody>
                    <a:bodyPr/>
                    <a:lstStyle/>
                    <a:p>
                      <a:r>
                        <a:rPr lang="es-ES" dirty="0" smtClean="0"/>
                        <a:t>Ideología,</a:t>
                      </a:r>
                      <a:r>
                        <a:rPr lang="es-ES" baseline="0" dirty="0" smtClean="0"/>
                        <a:t> dialéctica, opresión, toma de conciencia, resistencia, emancipación.</a:t>
                      </a:r>
                      <a:endParaRPr lang="es-ES" dirty="0"/>
                    </a:p>
                  </a:txBody>
                  <a:tcPr anchor="ctr"/>
                </a:tc>
              </a:tr>
            </a:tbl>
          </a:graphicData>
        </a:graphic>
      </p:graphicFrame>
    </p:spTree>
    <p:extLst>
      <p:ext uri="{BB962C8B-B14F-4D97-AF65-F5344CB8AC3E}">
        <p14:creationId xmlns:p14="http://schemas.microsoft.com/office/powerpoint/2010/main" val="24020317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Harold </a:t>
            </a:r>
            <a:r>
              <a:rPr lang="es-ES" dirty="0" err="1" smtClean="0"/>
              <a:t>Laswell</a:t>
            </a:r>
            <a:r>
              <a:rPr lang="es-ES" dirty="0" smtClean="0"/>
              <a:t> (1964)</a:t>
            </a:r>
            <a:endParaRPr lang="es-ES" dirty="0"/>
          </a:p>
        </p:txBody>
      </p:sp>
      <p:sp>
        <p:nvSpPr>
          <p:cNvPr id="3" name="Marcador de contenido 2"/>
          <p:cNvSpPr>
            <a:spLocks noGrp="1"/>
          </p:cNvSpPr>
          <p:nvPr>
            <p:ph idx="1"/>
          </p:nvPr>
        </p:nvSpPr>
        <p:spPr>
          <a:xfrm>
            <a:off x="311560" y="1443548"/>
            <a:ext cx="7556313" cy="1247333"/>
          </a:xfrm>
        </p:spPr>
        <p:txBody>
          <a:bodyPr/>
          <a:lstStyle/>
          <a:p>
            <a:pPr marL="0" indent="0" algn="ctr">
              <a:buNone/>
            </a:pPr>
            <a:r>
              <a:rPr lang="es-ES" dirty="0" smtClean="0">
                <a:solidFill>
                  <a:schemeClr val="accent1"/>
                </a:solidFill>
              </a:rPr>
              <a:t>Comunicación: </a:t>
            </a:r>
            <a:r>
              <a:rPr lang="es-ES" dirty="0" smtClean="0"/>
              <a:t>acto intencional de una persona de dirigir un mensaje a otra. </a:t>
            </a:r>
            <a:endParaRPr lang="es-ES" dirty="0"/>
          </a:p>
        </p:txBody>
      </p:sp>
      <p:sp>
        <p:nvSpPr>
          <p:cNvPr id="4" name="Marcador de contenido 2"/>
          <p:cNvSpPr txBox="1">
            <a:spLocks/>
          </p:cNvSpPr>
          <p:nvPr/>
        </p:nvSpPr>
        <p:spPr>
          <a:xfrm>
            <a:off x="1400122" y="2770473"/>
            <a:ext cx="2291286" cy="56937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buNone/>
            </a:pPr>
            <a:r>
              <a:rPr lang="es-ES" dirty="0" smtClean="0">
                <a:solidFill>
                  <a:schemeClr val="bg1"/>
                </a:solidFill>
              </a:rPr>
              <a:t>¿Quién dice qué?</a:t>
            </a:r>
            <a:endParaRPr lang="es-ES" dirty="0">
              <a:solidFill>
                <a:schemeClr val="bg1"/>
              </a:solidFill>
            </a:endParaRPr>
          </a:p>
        </p:txBody>
      </p:sp>
      <p:sp>
        <p:nvSpPr>
          <p:cNvPr id="5" name="Marcador de contenido 2"/>
          <p:cNvSpPr txBox="1">
            <a:spLocks/>
          </p:cNvSpPr>
          <p:nvPr/>
        </p:nvSpPr>
        <p:spPr>
          <a:xfrm>
            <a:off x="2908319" y="3414273"/>
            <a:ext cx="2291286" cy="56937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buNone/>
            </a:pPr>
            <a:r>
              <a:rPr lang="es-ES" dirty="0" smtClean="0">
                <a:solidFill>
                  <a:schemeClr val="bg1"/>
                </a:solidFill>
              </a:rPr>
              <a:t>¿A quién?</a:t>
            </a:r>
            <a:endParaRPr lang="es-ES" dirty="0">
              <a:solidFill>
                <a:schemeClr val="bg1"/>
              </a:solidFill>
            </a:endParaRPr>
          </a:p>
        </p:txBody>
      </p:sp>
      <p:sp>
        <p:nvSpPr>
          <p:cNvPr id="6" name="Marcador de contenido 2"/>
          <p:cNvSpPr txBox="1">
            <a:spLocks/>
          </p:cNvSpPr>
          <p:nvPr/>
        </p:nvSpPr>
        <p:spPr>
          <a:xfrm>
            <a:off x="4254186" y="4071459"/>
            <a:ext cx="2291286" cy="56937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buNone/>
            </a:pPr>
            <a:r>
              <a:rPr lang="es-ES" dirty="0" smtClean="0">
                <a:solidFill>
                  <a:schemeClr val="bg1"/>
                </a:solidFill>
              </a:rPr>
              <a:t>¿En qué canal?</a:t>
            </a:r>
            <a:endParaRPr lang="es-ES" dirty="0">
              <a:solidFill>
                <a:schemeClr val="bg1"/>
              </a:solidFill>
            </a:endParaRPr>
          </a:p>
        </p:txBody>
      </p:sp>
      <p:sp>
        <p:nvSpPr>
          <p:cNvPr id="7" name="Marcador de contenido 2"/>
          <p:cNvSpPr txBox="1">
            <a:spLocks/>
          </p:cNvSpPr>
          <p:nvPr/>
        </p:nvSpPr>
        <p:spPr>
          <a:xfrm>
            <a:off x="5292889" y="4713927"/>
            <a:ext cx="2291286" cy="5693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ormAutofit fontScale="925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buNone/>
            </a:pPr>
            <a:r>
              <a:rPr lang="es-ES" dirty="0" smtClean="0">
                <a:solidFill>
                  <a:schemeClr val="bg1"/>
                </a:solidFill>
              </a:rPr>
              <a:t>¿Con qué efectos?</a:t>
            </a:r>
            <a:endParaRPr lang="es-ES" dirty="0">
              <a:solidFill>
                <a:schemeClr val="bg1"/>
              </a:solidFill>
            </a:endParaRPr>
          </a:p>
        </p:txBody>
      </p:sp>
      <p:sp>
        <p:nvSpPr>
          <p:cNvPr id="8" name="Marcador de contenido 2"/>
          <p:cNvSpPr txBox="1">
            <a:spLocks/>
          </p:cNvSpPr>
          <p:nvPr/>
        </p:nvSpPr>
        <p:spPr>
          <a:xfrm>
            <a:off x="512577" y="5708249"/>
            <a:ext cx="7556313" cy="1247333"/>
          </a:xfrm>
          <a:prstGeom prst="rect">
            <a:avLst/>
          </a:prstGeom>
        </p:spPr>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buNone/>
            </a:pPr>
            <a:r>
              <a:rPr lang="es-ES" dirty="0" smtClean="0">
                <a:solidFill>
                  <a:schemeClr val="accent1"/>
                </a:solidFill>
              </a:rPr>
              <a:t>Modelo que sigue el movimiento de dicho mensaje del </a:t>
            </a:r>
            <a:br>
              <a:rPr lang="es-ES" dirty="0" smtClean="0">
                <a:solidFill>
                  <a:schemeClr val="accent1"/>
                </a:solidFill>
              </a:rPr>
            </a:br>
            <a:r>
              <a:rPr lang="es-ES" dirty="0" smtClean="0">
                <a:solidFill>
                  <a:schemeClr val="tx1">
                    <a:lumMod val="50000"/>
                    <a:lumOff val="50000"/>
                  </a:schemeClr>
                </a:solidFill>
              </a:rPr>
              <a:t>emisor</a:t>
            </a:r>
            <a:r>
              <a:rPr lang="es-ES" dirty="0" smtClean="0">
                <a:solidFill>
                  <a:schemeClr val="accent1"/>
                </a:solidFill>
              </a:rPr>
              <a:t> al </a:t>
            </a:r>
            <a:r>
              <a:rPr lang="es-ES" dirty="0" smtClean="0">
                <a:solidFill>
                  <a:srgbClr val="7F7F7F"/>
                </a:solidFill>
              </a:rPr>
              <a:t>receptor</a:t>
            </a:r>
            <a:endParaRPr lang="es-ES" dirty="0">
              <a:solidFill>
                <a:srgbClr val="7F7F7F"/>
              </a:solidFill>
            </a:endParaRPr>
          </a:p>
        </p:txBody>
      </p:sp>
    </p:spTree>
    <p:extLst>
      <p:ext uri="{BB962C8B-B14F-4D97-AF65-F5344CB8AC3E}">
        <p14:creationId xmlns:p14="http://schemas.microsoft.com/office/powerpoint/2010/main" val="413047162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Bibliografía</a:t>
            </a:r>
            <a:endParaRPr lang="es-ES" dirty="0"/>
          </a:p>
        </p:txBody>
      </p:sp>
      <p:sp>
        <p:nvSpPr>
          <p:cNvPr id="3" name="Marcador de contenido 2"/>
          <p:cNvSpPr>
            <a:spLocks noGrp="1"/>
          </p:cNvSpPr>
          <p:nvPr>
            <p:ph idx="1"/>
          </p:nvPr>
        </p:nvSpPr>
        <p:spPr/>
        <p:txBody>
          <a:bodyPr>
            <a:normAutofit fontScale="55000" lnSpcReduction="20000"/>
          </a:bodyPr>
          <a:lstStyle/>
          <a:p>
            <a:r>
              <a:rPr lang="es-MX" dirty="0"/>
              <a:t>BERLO, David (2000): “Capítulo 1. Comunicación. Alcances y fines”, “Capítulo 2. Un modelo del proceso de comunicación” y “Capítulo 3. La fidelidad en la comunicación. Determinantes del efecto” en </a:t>
            </a:r>
            <a:r>
              <a:rPr lang="es-MX" i="1" dirty="0"/>
              <a:t>El proceso de la comunicación. Introducción a la teoría y a la práctica</a:t>
            </a:r>
            <a:r>
              <a:rPr lang="es-MX" dirty="0"/>
              <a:t>, Buenos Aires, Editorial El Ateneo, pp. 1-64.</a:t>
            </a:r>
          </a:p>
          <a:p>
            <a:r>
              <a:rPr lang="es-MX" dirty="0"/>
              <a:t>DE MORAGAS SPÁ, Miquel (1981): “Introducción: Ubicación epistemológica e ideológica de la investigación de la Comunicación de Masas” y “Estudios sobre comunicación de masas en los Estados Unidos” en </a:t>
            </a:r>
            <a:r>
              <a:rPr lang="es-MX" i="1" dirty="0"/>
              <a:t>Teorías de la comunicación. Investigaciones sobre medios en América y Europa</a:t>
            </a:r>
            <a:r>
              <a:rPr lang="es-MX" dirty="0"/>
              <a:t>, Barcelona, Gustavo Gili, pp. 9-108.</a:t>
            </a:r>
          </a:p>
          <a:p>
            <a:r>
              <a:rPr lang="es-MX" dirty="0"/>
              <a:t>FERNÁNDEZ, Carlos y Laura Galguera (2009): “Capítulo 1. La teoría de la comunicación como disciplina científica” y “Capítulo 2. Las tradiciones de la teoría de la comunicación” en </a:t>
            </a:r>
            <a:r>
              <a:rPr lang="es-MX" i="1" dirty="0"/>
              <a:t>Teorías de la comunicación</a:t>
            </a:r>
            <a:r>
              <a:rPr lang="es-MX" dirty="0"/>
              <a:t>, México, McGraw-Hill, pp. 1-18.</a:t>
            </a:r>
          </a:p>
          <a:p>
            <a:r>
              <a:rPr lang="es-MX" dirty="0"/>
              <a:t>GALINDO CÁCERES, Jesús (2008): “Sociología funcionalista y comunicología. Configuración y trayectoria de una fuente científica histórica del pensamiento conceptual sobre la comunicación”, en </a:t>
            </a:r>
            <a:r>
              <a:rPr lang="es-MX" i="1" dirty="0"/>
              <a:t>Historia de la comunicología posible. Las fuentes de un pensamiento científico en construcción</a:t>
            </a:r>
            <a:r>
              <a:rPr lang="es-MX" dirty="0"/>
              <a:t> (Jesús Galindo Cáceres y Marta Rizo García), </a:t>
            </a:r>
            <a:r>
              <a:rPr lang="es-MX" dirty="0" err="1"/>
              <a:t>Méxco</a:t>
            </a:r>
            <a:r>
              <a:rPr lang="es-MX" dirty="0"/>
              <a:t>, Universidad Iberoamericana, pp. 29-75.</a:t>
            </a:r>
          </a:p>
          <a:p>
            <a:r>
              <a:rPr lang="es-MX" dirty="0"/>
              <a:t>LOZANO, José Carlos (2007): “Capítulo 1. La comunicación como campo y objeto de estudio” y “Capítulo 2. Surgimiento y desarrollo de las teorías de comunicación de masas” en </a:t>
            </a:r>
            <a:r>
              <a:rPr lang="es-MX" i="1" dirty="0"/>
              <a:t>Teoría e investigación de la comunicación de masas</a:t>
            </a:r>
            <a:r>
              <a:rPr lang="es-MX" dirty="0"/>
              <a:t>, México, Pearson, pp. 1-32.</a:t>
            </a:r>
          </a:p>
          <a:p>
            <a:r>
              <a:rPr lang="es-MX" dirty="0"/>
              <a:t>MATTELART, Armand y </a:t>
            </a:r>
            <a:r>
              <a:rPr lang="es-MX" dirty="0" err="1"/>
              <a:t>Michéle</a:t>
            </a:r>
            <a:r>
              <a:rPr lang="es-MX" dirty="0"/>
              <a:t> Mattelart (2005): “Capítulo 1. El organismo social” y “Los empirismos del nuevo mundo” en </a:t>
            </a:r>
            <a:r>
              <a:rPr lang="es-MX" i="1" dirty="0"/>
              <a:t>Historia de las teorías de la comunicación</a:t>
            </a:r>
            <a:r>
              <a:rPr lang="es-MX" dirty="0"/>
              <a:t>, Barcelona, Paidós, pp. </a:t>
            </a:r>
            <a:r>
              <a:rPr lang="es-MX" dirty="0" smtClean="0"/>
              <a:t>15-54</a:t>
            </a:r>
            <a:r>
              <a:rPr lang="es-ES" dirty="0"/>
              <a:t>.</a:t>
            </a:r>
            <a:endParaRPr lang="es-MX" dirty="0"/>
          </a:p>
        </p:txBody>
      </p:sp>
    </p:spTree>
    <p:extLst>
      <p:ext uri="{BB962C8B-B14F-4D97-AF65-F5344CB8AC3E}">
        <p14:creationId xmlns:p14="http://schemas.microsoft.com/office/powerpoint/2010/main" val="262790106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Bibliografía</a:t>
            </a:r>
            <a:endParaRPr lang="es-ES" dirty="0"/>
          </a:p>
        </p:txBody>
      </p:sp>
      <p:sp>
        <p:nvSpPr>
          <p:cNvPr id="3" name="Marcador de contenido 2"/>
          <p:cNvSpPr>
            <a:spLocks noGrp="1"/>
          </p:cNvSpPr>
          <p:nvPr>
            <p:ph idx="1"/>
          </p:nvPr>
        </p:nvSpPr>
        <p:spPr/>
        <p:txBody>
          <a:bodyPr>
            <a:normAutofit fontScale="70000" lnSpcReduction="20000"/>
          </a:bodyPr>
          <a:lstStyle/>
          <a:p>
            <a:r>
              <a:rPr lang="es-MX" dirty="0" smtClean="0"/>
              <a:t>MERTON</a:t>
            </a:r>
            <a:r>
              <a:rPr lang="es-MX" dirty="0"/>
              <a:t>, Robert (2003): “Sobre las teorías sociológicas de alcance intermedio” en </a:t>
            </a:r>
            <a:r>
              <a:rPr lang="es-MX" i="1" dirty="0"/>
              <a:t>La sociología estadounidense. Ensayos y textos </a:t>
            </a:r>
            <a:r>
              <a:rPr lang="es-MX" dirty="0"/>
              <a:t>(Laura Páez Díaz de León, ed.), México, Universidad Nacional Autónoma de México, pp. 333-368.</a:t>
            </a:r>
          </a:p>
          <a:p>
            <a:r>
              <a:rPr lang="es-MX" dirty="0"/>
              <a:t>MILLER, Katherine (2005): “</a:t>
            </a:r>
            <a:r>
              <a:rPr lang="es-MX" dirty="0" err="1"/>
              <a:t>Part</a:t>
            </a:r>
            <a:r>
              <a:rPr lang="es-MX" dirty="0"/>
              <a:t> 1. </a:t>
            </a:r>
            <a:r>
              <a:rPr lang="es-MX" dirty="0" err="1"/>
              <a:t>Perspectives</a:t>
            </a:r>
            <a:r>
              <a:rPr lang="es-MX" dirty="0"/>
              <a:t> </a:t>
            </a:r>
            <a:r>
              <a:rPr lang="es-MX" dirty="0" err="1"/>
              <a:t>on</a:t>
            </a:r>
            <a:r>
              <a:rPr lang="es-MX" dirty="0"/>
              <a:t> </a:t>
            </a:r>
            <a:r>
              <a:rPr lang="es-MX" dirty="0" err="1"/>
              <a:t>communication</a:t>
            </a:r>
            <a:r>
              <a:rPr lang="es-MX" dirty="0"/>
              <a:t> </a:t>
            </a:r>
            <a:r>
              <a:rPr lang="es-MX" dirty="0" err="1"/>
              <a:t>theory</a:t>
            </a:r>
            <a:r>
              <a:rPr lang="es-MX" dirty="0"/>
              <a:t>. </a:t>
            </a:r>
            <a:r>
              <a:rPr lang="es-MX" dirty="0" err="1"/>
              <a:t>Chapter</a:t>
            </a:r>
            <a:r>
              <a:rPr lang="es-MX" dirty="0"/>
              <a:t> 1. Conceptual </a:t>
            </a:r>
            <a:r>
              <a:rPr lang="es-MX" dirty="0" err="1"/>
              <a:t>foundations</a:t>
            </a:r>
            <a:r>
              <a:rPr lang="es-MX" dirty="0"/>
              <a:t>: </a:t>
            </a:r>
            <a:r>
              <a:rPr lang="es-MX" dirty="0" err="1"/>
              <a:t>What</a:t>
            </a:r>
            <a:r>
              <a:rPr lang="es-MX" dirty="0"/>
              <a:t> </a:t>
            </a:r>
            <a:r>
              <a:rPr lang="es-MX" dirty="0" err="1"/>
              <a:t>is</a:t>
            </a:r>
            <a:r>
              <a:rPr lang="es-MX" dirty="0"/>
              <a:t> </a:t>
            </a:r>
            <a:r>
              <a:rPr lang="es-MX" dirty="0" err="1"/>
              <a:t>communication</a:t>
            </a:r>
            <a:r>
              <a:rPr lang="es-MX" dirty="0"/>
              <a:t>?” y “</a:t>
            </a:r>
            <a:r>
              <a:rPr lang="es-MX" dirty="0" err="1"/>
              <a:t>Chapter</a:t>
            </a:r>
            <a:r>
              <a:rPr lang="es-MX" dirty="0"/>
              <a:t> 2. </a:t>
            </a:r>
            <a:r>
              <a:rPr lang="es-MX" dirty="0" err="1"/>
              <a:t>Philosophical</a:t>
            </a:r>
            <a:r>
              <a:rPr lang="es-MX" dirty="0"/>
              <a:t> </a:t>
            </a:r>
            <a:r>
              <a:rPr lang="es-MX" dirty="0" err="1"/>
              <a:t>foundations</a:t>
            </a:r>
            <a:r>
              <a:rPr lang="es-MX" dirty="0"/>
              <a:t>: </a:t>
            </a:r>
            <a:r>
              <a:rPr lang="es-MX" dirty="0" err="1"/>
              <a:t>What</a:t>
            </a:r>
            <a:r>
              <a:rPr lang="es-MX" dirty="0"/>
              <a:t> </a:t>
            </a:r>
            <a:r>
              <a:rPr lang="es-MX" dirty="0" err="1"/>
              <a:t>is</a:t>
            </a:r>
            <a:r>
              <a:rPr lang="es-MX" dirty="0"/>
              <a:t> </a:t>
            </a:r>
            <a:r>
              <a:rPr lang="es-MX" dirty="0" err="1"/>
              <a:t>theory</a:t>
            </a:r>
            <a:r>
              <a:rPr lang="es-MX" dirty="0"/>
              <a:t>?” en </a:t>
            </a:r>
            <a:r>
              <a:rPr lang="es-MX" i="1" dirty="0" err="1"/>
              <a:t>Communication</a:t>
            </a:r>
            <a:r>
              <a:rPr lang="es-MX" i="1" dirty="0"/>
              <a:t> </a:t>
            </a:r>
            <a:r>
              <a:rPr lang="es-MX" i="1" dirty="0" err="1"/>
              <a:t>theories</a:t>
            </a:r>
            <a:r>
              <a:rPr lang="es-MX" i="1" dirty="0"/>
              <a:t>. </a:t>
            </a:r>
            <a:r>
              <a:rPr lang="es-MX" i="1" dirty="0" err="1"/>
              <a:t>Perspectives</a:t>
            </a:r>
            <a:r>
              <a:rPr lang="es-MX" i="1" dirty="0"/>
              <a:t>, </a:t>
            </a:r>
            <a:r>
              <a:rPr lang="es-MX" i="1" dirty="0" err="1"/>
              <a:t>processes</a:t>
            </a:r>
            <a:r>
              <a:rPr lang="es-MX" i="1" dirty="0"/>
              <a:t> and contexts</a:t>
            </a:r>
            <a:r>
              <a:rPr lang="es-MX" dirty="0"/>
              <a:t>, Singapur, McGraw-Hill, pp. 1-34. </a:t>
            </a:r>
          </a:p>
          <a:p>
            <a:r>
              <a:rPr lang="es-MX" dirty="0"/>
              <a:t>PAOLI, J. Antonio (2000): “Capítulo 1. Comunicación e información” y “Capítulo 2. Hacia una definición del funcionalismo en comunicación” en </a:t>
            </a:r>
            <a:r>
              <a:rPr lang="es-MX" i="1" dirty="0"/>
              <a:t>Comunicación e información. Perspectivas teóricas</a:t>
            </a:r>
            <a:r>
              <a:rPr lang="es-MX" dirty="0"/>
              <a:t>, México, Trillas, pp. 11-31.</a:t>
            </a:r>
          </a:p>
          <a:p>
            <a:r>
              <a:rPr lang="es-MX" dirty="0"/>
              <a:t>VERDERBER, </a:t>
            </a:r>
            <a:r>
              <a:rPr lang="es-MX" dirty="0" err="1"/>
              <a:t>Rudolph</a:t>
            </a:r>
            <a:r>
              <a:rPr lang="es-MX" dirty="0"/>
              <a:t> y </a:t>
            </a:r>
            <a:r>
              <a:rPr lang="es-MX" dirty="0" err="1"/>
              <a:t>Kathleen</a:t>
            </a:r>
            <a:r>
              <a:rPr lang="es-MX" dirty="0"/>
              <a:t> </a:t>
            </a:r>
            <a:r>
              <a:rPr lang="es-MX" dirty="0" err="1"/>
              <a:t>Verderber</a:t>
            </a:r>
            <a:r>
              <a:rPr lang="es-MX" dirty="0"/>
              <a:t> (2008): “</a:t>
            </a:r>
            <a:r>
              <a:rPr lang="es-MX" dirty="0" err="1"/>
              <a:t>Chapter</a:t>
            </a:r>
            <a:r>
              <a:rPr lang="es-MX" dirty="0"/>
              <a:t> 1. </a:t>
            </a:r>
            <a:r>
              <a:rPr lang="es-MX" dirty="0" err="1"/>
              <a:t>Communication</a:t>
            </a:r>
            <a:r>
              <a:rPr lang="es-MX" dirty="0"/>
              <a:t> </a:t>
            </a:r>
            <a:r>
              <a:rPr lang="es-MX" dirty="0" err="1"/>
              <a:t>perspectives</a:t>
            </a:r>
            <a:r>
              <a:rPr lang="es-MX" dirty="0"/>
              <a:t>” en </a:t>
            </a:r>
            <a:r>
              <a:rPr lang="es-MX" i="1" dirty="0" err="1"/>
              <a:t>Communicate</a:t>
            </a:r>
            <a:r>
              <a:rPr lang="es-MX" i="1" dirty="0"/>
              <a:t>!</a:t>
            </a:r>
            <a:r>
              <a:rPr lang="es-MX" dirty="0"/>
              <a:t>, Belmont, Thomson, pp. 2-26</a:t>
            </a:r>
          </a:p>
          <a:p>
            <a:r>
              <a:rPr lang="es-MX" dirty="0"/>
              <a:t>WEST, Richard y Lynn Turner (2005): “Parte Uno. Establecer el escenario. Comunicación, teoría e investigación” en </a:t>
            </a:r>
            <a:r>
              <a:rPr lang="es-MX" i="1" dirty="0"/>
              <a:t>Teoría de la Comunicación. Análisis y aplicación</a:t>
            </a:r>
            <a:r>
              <a:rPr lang="es-MX" dirty="0"/>
              <a:t>, Madrid, McGraw-Hill, pp. 1-72</a:t>
            </a:r>
            <a:r>
              <a:rPr lang="es-MX"/>
              <a:t>. </a:t>
            </a:r>
            <a:endParaRPr lang="es-MX" dirty="0"/>
          </a:p>
        </p:txBody>
      </p:sp>
    </p:spTree>
    <p:extLst>
      <p:ext uri="{BB962C8B-B14F-4D97-AF65-F5344CB8AC3E}">
        <p14:creationId xmlns:p14="http://schemas.microsoft.com/office/powerpoint/2010/main" val="1182976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Shannon y </a:t>
            </a:r>
            <a:r>
              <a:rPr lang="es-ES" dirty="0" err="1" smtClean="0"/>
              <a:t>Weaver</a:t>
            </a:r>
            <a:r>
              <a:rPr lang="es-ES" dirty="0" smtClean="0"/>
              <a:t> (1949)</a:t>
            </a:r>
            <a:endParaRPr lang="es-ES" dirty="0"/>
          </a:p>
        </p:txBody>
      </p:sp>
      <p:sp>
        <p:nvSpPr>
          <p:cNvPr id="3" name="Marcador de contenido 2"/>
          <p:cNvSpPr>
            <a:spLocks noGrp="1"/>
          </p:cNvSpPr>
          <p:nvPr>
            <p:ph idx="1"/>
          </p:nvPr>
        </p:nvSpPr>
        <p:spPr>
          <a:xfrm>
            <a:off x="311560" y="1443548"/>
            <a:ext cx="7556313" cy="1247333"/>
          </a:xfrm>
        </p:spPr>
        <p:txBody>
          <a:bodyPr/>
          <a:lstStyle/>
          <a:p>
            <a:pPr marL="0" indent="0" algn="ctr">
              <a:buNone/>
            </a:pPr>
            <a:r>
              <a:rPr lang="es-ES" dirty="0" smtClean="0"/>
              <a:t>Componentes de cualquier proceso de comunicación, independientemente de que se realice entre hombres, instituciones, animales o máquinas</a:t>
            </a:r>
            <a:endParaRPr lang="es-ES" dirty="0"/>
          </a:p>
        </p:txBody>
      </p:sp>
      <p:sp>
        <p:nvSpPr>
          <p:cNvPr id="4" name="Marcador de contenido 2"/>
          <p:cNvSpPr txBox="1">
            <a:spLocks/>
          </p:cNvSpPr>
          <p:nvPr/>
        </p:nvSpPr>
        <p:spPr>
          <a:xfrm>
            <a:off x="311560" y="3352283"/>
            <a:ext cx="1076045" cy="56937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buNone/>
            </a:pPr>
            <a:r>
              <a:rPr lang="es-ES" dirty="0" smtClean="0">
                <a:solidFill>
                  <a:schemeClr val="bg1"/>
                </a:solidFill>
              </a:rPr>
              <a:t>Fuente</a:t>
            </a:r>
            <a:endParaRPr lang="es-ES" dirty="0">
              <a:solidFill>
                <a:schemeClr val="bg1"/>
              </a:solidFill>
            </a:endParaRPr>
          </a:p>
        </p:txBody>
      </p:sp>
      <p:sp>
        <p:nvSpPr>
          <p:cNvPr id="8" name="Marcador de contenido 2"/>
          <p:cNvSpPr txBox="1">
            <a:spLocks/>
          </p:cNvSpPr>
          <p:nvPr/>
        </p:nvSpPr>
        <p:spPr>
          <a:xfrm>
            <a:off x="512577" y="5233157"/>
            <a:ext cx="7556313" cy="1247333"/>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buNone/>
            </a:pPr>
            <a:r>
              <a:rPr lang="es-ES" dirty="0" smtClean="0">
                <a:solidFill>
                  <a:schemeClr val="accent1"/>
                </a:solidFill>
              </a:rPr>
              <a:t>Modelo que hizo más explícita la estrategia de</a:t>
            </a:r>
            <a:br>
              <a:rPr lang="es-ES" dirty="0" smtClean="0">
                <a:solidFill>
                  <a:schemeClr val="accent1"/>
                </a:solidFill>
              </a:rPr>
            </a:br>
            <a:r>
              <a:rPr lang="es-ES" dirty="0" smtClean="0">
                <a:solidFill>
                  <a:srgbClr val="595959"/>
                </a:solidFill>
              </a:rPr>
              <a:t>seguir el mensaje. </a:t>
            </a:r>
            <a:endParaRPr lang="es-ES" dirty="0">
              <a:solidFill>
                <a:srgbClr val="595959"/>
              </a:solidFill>
            </a:endParaRPr>
          </a:p>
          <a:p>
            <a:pPr marL="0" indent="0" algn="ctr">
              <a:buNone/>
            </a:pPr>
            <a:r>
              <a:rPr lang="es-ES" dirty="0" smtClean="0">
                <a:solidFill>
                  <a:schemeClr val="accent1"/>
                </a:solidFill>
              </a:rPr>
              <a:t>Cambió el concepto de </a:t>
            </a:r>
            <a:r>
              <a:rPr lang="es-ES" dirty="0" smtClean="0"/>
              <a:t>entropía</a:t>
            </a:r>
            <a:r>
              <a:rPr lang="es-ES" dirty="0" smtClean="0">
                <a:solidFill>
                  <a:schemeClr val="accent1"/>
                </a:solidFill>
              </a:rPr>
              <a:t> así como la visión de la </a:t>
            </a:r>
            <a:r>
              <a:rPr lang="es-ES" dirty="0" smtClean="0">
                <a:solidFill>
                  <a:srgbClr val="595959"/>
                </a:solidFill>
              </a:rPr>
              <a:t>comunicación</a:t>
            </a:r>
            <a:r>
              <a:rPr lang="es-ES" dirty="0" smtClean="0">
                <a:solidFill>
                  <a:schemeClr val="accent1"/>
                </a:solidFill>
              </a:rPr>
              <a:t> y su </a:t>
            </a:r>
            <a:r>
              <a:rPr lang="es-ES" dirty="0" smtClean="0">
                <a:solidFill>
                  <a:srgbClr val="595959"/>
                </a:solidFill>
              </a:rPr>
              <a:t>impacto</a:t>
            </a:r>
            <a:r>
              <a:rPr lang="es-ES" dirty="0" smtClean="0">
                <a:solidFill>
                  <a:schemeClr val="accent1"/>
                </a:solidFill>
              </a:rPr>
              <a:t> en el </a:t>
            </a:r>
            <a:r>
              <a:rPr lang="es-ES" dirty="0" smtClean="0">
                <a:solidFill>
                  <a:srgbClr val="595959"/>
                </a:solidFill>
              </a:rPr>
              <a:t>conocimiento</a:t>
            </a:r>
            <a:r>
              <a:rPr lang="es-ES" dirty="0" smtClean="0">
                <a:solidFill>
                  <a:schemeClr val="accent1"/>
                </a:solidFill>
              </a:rPr>
              <a:t> y la </a:t>
            </a:r>
            <a:r>
              <a:rPr lang="es-ES" dirty="0" smtClean="0">
                <a:solidFill>
                  <a:srgbClr val="595959"/>
                </a:solidFill>
              </a:rPr>
              <a:t>sociedad</a:t>
            </a:r>
            <a:r>
              <a:rPr lang="es-ES" dirty="0" smtClean="0">
                <a:solidFill>
                  <a:schemeClr val="accent1"/>
                </a:solidFill>
              </a:rPr>
              <a:t>.</a:t>
            </a:r>
            <a:endParaRPr lang="es-ES" dirty="0">
              <a:solidFill>
                <a:srgbClr val="7F7F7F"/>
              </a:solidFill>
            </a:endParaRPr>
          </a:p>
        </p:txBody>
      </p:sp>
      <p:sp>
        <p:nvSpPr>
          <p:cNvPr id="9" name="Marcador de contenido 2"/>
          <p:cNvSpPr txBox="1">
            <a:spLocks/>
          </p:cNvSpPr>
          <p:nvPr/>
        </p:nvSpPr>
        <p:spPr>
          <a:xfrm>
            <a:off x="3974658" y="3348214"/>
            <a:ext cx="1285407" cy="56937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buNone/>
            </a:pPr>
            <a:r>
              <a:rPr lang="es-ES" dirty="0" smtClean="0">
                <a:solidFill>
                  <a:schemeClr val="bg1"/>
                </a:solidFill>
              </a:rPr>
              <a:t>Mensaje</a:t>
            </a:r>
            <a:endParaRPr lang="es-ES" dirty="0">
              <a:solidFill>
                <a:schemeClr val="bg1"/>
              </a:solidFill>
            </a:endParaRPr>
          </a:p>
        </p:txBody>
      </p:sp>
      <p:sp>
        <p:nvSpPr>
          <p:cNvPr id="10" name="Marcador de contenido 2"/>
          <p:cNvSpPr txBox="1">
            <a:spLocks/>
          </p:cNvSpPr>
          <p:nvPr/>
        </p:nvSpPr>
        <p:spPr>
          <a:xfrm>
            <a:off x="5884323" y="3352283"/>
            <a:ext cx="1200240" cy="56937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rmAutofit fontScale="925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buNone/>
            </a:pPr>
            <a:r>
              <a:rPr lang="es-ES" dirty="0" smtClean="0">
                <a:solidFill>
                  <a:schemeClr val="bg1"/>
                </a:solidFill>
              </a:rPr>
              <a:t>Receptor</a:t>
            </a:r>
            <a:endParaRPr lang="es-ES" dirty="0">
              <a:solidFill>
                <a:schemeClr val="bg1"/>
              </a:solidFill>
            </a:endParaRPr>
          </a:p>
        </p:txBody>
      </p:sp>
      <p:sp>
        <p:nvSpPr>
          <p:cNvPr id="11" name="Marcador de contenido 2"/>
          <p:cNvSpPr txBox="1">
            <a:spLocks/>
          </p:cNvSpPr>
          <p:nvPr/>
        </p:nvSpPr>
        <p:spPr>
          <a:xfrm>
            <a:off x="7668547" y="3352283"/>
            <a:ext cx="1076045" cy="56937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buNone/>
            </a:pPr>
            <a:r>
              <a:rPr lang="es-ES" dirty="0" smtClean="0">
                <a:solidFill>
                  <a:schemeClr val="bg1"/>
                </a:solidFill>
              </a:rPr>
              <a:t>Destino</a:t>
            </a:r>
            <a:endParaRPr lang="es-ES" dirty="0">
              <a:solidFill>
                <a:schemeClr val="bg1"/>
              </a:solidFill>
            </a:endParaRPr>
          </a:p>
        </p:txBody>
      </p:sp>
      <p:sp>
        <p:nvSpPr>
          <p:cNvPr id="12" name="Marcador de contenido 2"/>
          <p:cNvSpPr txBox="1">
            <a:spLocks/>
          </p:cNvSpPr>
          <p:nvPr/>
        </p:nvSpPr>
        <p:spPr>
          <a:xfrm>
            <a:off x="2028446" y="3360649"/>
            <a:ext cx="1461944" cy="56937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rmAutofit fontScale="925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buNone/>
            </a:pPr>
            <a:r>
              <a:rPr lang="es-ES" dirty="0" smtClean="0">
                <a:solidFill>
                  <a:schemeClr val="bg1"/>
                </a:solidFill>
              </a:rPr>
              <a:t>Transmisor</a:t>
            </a:r>
            <a:endParaRPr lang="es-ES" dirty="0">
              <a:solidFill>
                <a:schemeClr val="bg1"/>
              </a:solidFill>
            </a:endParaRPr>
          </a:p>
        </p:txBody>
      </p:sp>
      <p:sp>
        <p:nvSpPr>
          <p:cNvPr id="13" name="Marcador de contenido 2"/>
          <p:cNvSpPr txBox="1">
            <a:spLocks/>
          </p:cNvSpPr>
          <p:nvPr/>
        </p:nvSpPr>
        <p:spPr>
          <a:xfrm>
            <a:off x="3974658" y="4304612"/>
            <a:ext cx="1285407" cy="56937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buNone/>
            </a:pPr>
            <a:r>
              <a:rPr lang="es-ES" dirty="0" smtClean="0">
                <a:solidFill>
                  <a:schemeClr val="bg1"/>
                </a:solidFill>
              </a:rPr>
              <a:t>Ruido</a:t>
            </a:r>
            <a:endParaRPr lang="es-ES" dirty="0">
              <a:solidFill>
                <a:schemeClr val="bg1"/>
              </a:solidFill>
            </a:endParaRPr>
          </a:p>
        </p:txBody>
      </p:sp>
      <p:cxnSp>
        <p:nvCxnSpPr>
          <p:cNvPr id="15" name="Conector recto de flecha 14"/>
          <p:cNvCxnSpPr/>
          <p:nvPr/>
        </p:nvCxnSpPr>
        <p:spPr>
          <a:xfrm>
            <a:off x="1516766" y="3627145"/>
            <a:ext cx="39289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Conector recto de flecha 15"/>
          <p:cNvCxnSpPr/>
          <p:nvPr/>
        </p:nvCxnSpPr>
        <p:spPr>
          <a:xfrm>
            <a:off x="3536075" y="3627145"/>
            <a:ext cx="39289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Conector recto de flecha 16"/>
          <p:cNvCxnSpPr/>
          <p:nvPr/>
        </p:nvCxnSpPr>
        <p:spPr>
          <a:xfrm>
            <a:off x="5360574" y="3627145"/>
            <a:ext cx="39289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Conector recto de flecha 17"/>
          <p:cNvCxnSpPr/>
          <p:nvPr/>
        </p:nvCxnSpPr>
        <p:spPr>
          <a:xfrm>
            <a:off x="7188003" y="3615090"/>
            <a:ext cx="39289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Conector recto de flecha 20"/>
          <p:cNvCxnSpPr/>
          <p:nvPr/>
        </p:nvCxnSpPr>
        <p:spPr>
          <a:xfrm flipV="1">
            <a:off x="4586848" y="3939160"/>
            <a:ext cx="0" cy="31977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525389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Wilbur</a:t>
            </a:r>
            <a:r>
              <a:rPr lang="es-ES" dirty="0" smtClean="0"/>
              <a:t> </a:t>
            </a:r>
            <a:r>
              <a:rPr lang="es-ES" dirty="0" err="1" smtClean="0"/>
              <a:t>Schramm</a:t>
            </a:r>
            <a:r>
              <a:rPr lang="es-ES" dirty="0" smtClean="0"/>
              <a:t>(1988)</a:t>
            </a:r>
            <a:endParaRPr lang="es-ES" dirty="0"/>
          </a:p>
        </p:txBody>
      </p:sp>
      <p:sp>
        <p:nvSpPr>
          <p:cNvPr id="3" name="Marcador de contenido 2"/>
          <p:cNvSpPr>
            <a:spLocks noGrp="1"/>
          </p:cNvSpPr>
          <p:nvPr>
            <p:ph idx="1"/>
          </p:nvPr>
        </p:nvSpPr>
        <p:spPr>
          <a:xfrm>
            <a:off x="311560" y="1443548"/>
            <a:ext cx="7556313" cy="1247333"/>
          </a:xfrm>
        </p:spPr>
        <p:txBody>
          <a:bodyPr/>
          <a:lstStyle/>
          <a:p>
            <a:pPr marL="0" indent="0" algn="ctr">
              <a:buNone/>
            </a:pPr>
            <a:r>
              <a:rPr lang="es-ES" dirty="0" smtClean="0"/>
              <a:t>Al sumar un circuito de retroalimentación del destino hacia la fuente, se creó un proceso cíclico.</a:t>
            </a:r>
            <a:endParaRPr lang="es-ES" dirty="0"/>
          </a:p>
        </p:txBody>
      </p:sp>
      <p:sp>
        <p:nvSpPr>
          <p:cNvPr id="4" name="Marcador de contenido 2"/>
          <p:cNvSpPr txBox="1">
            <a:spLocks/>
          </p:cNvSpPr>
          <p:nvPr/>
        </p:nvSpPr>
        <p:spPr>
          <a:xfrm>
            <a:off x="412069" y="3644624"/>
            <a:ext cx="2539230" cy="110627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buNone/>
            </a:pPr>
            <a:r>
              <a:rPr lang="es-ES" dirty="0" smtClean="0">
                <a:solidFill>
                  <a:schemeClr val="bg1"/>
                </a:solidFill>
              </a:rPr>
              <a:t>Codificación</a:t>
            </a:r>
            <a:br>
              <a:rPr lang="es-ES" dirty="0" smtClean="0">
                <a:solidFill>
                  <a:schemeClr val="bg1"/>
                </a:solidFill>
              </a:rPr>
            </a:br>
            <a:r>
              <a:rPr lang="es-ES" dirty="0" smtClean="0">
                <a:solidFill>
                  <a:schemeClr val="bg1"/>
                </a:solidFill>
              </a:rPr>
              <a:t>Interpretación</a:t>
            </a:r>
            <a:r>
              <a:rPr lang="es-ES" dirty="0">
                <a:solidFill>
                  <a:schemeClr val="bg1"/>
                </a:solidFill>
              </a:rPr>
              <a:t/>
            </a:r>
            <a:br>
              <a:rPr lang="es-ES" dirty="0">
                <a:solidFill>
                  <a:schemeClr val="bg1"/>
                </a:solidFill>
              </a:rPr>
            </a:br>
            <a:r>
              <a:rPr lang="es-ES" dirty="0" smtClean="0">
                <a:solidFill>
                  <a:schemeClr val="bg1"/>
                </a:solidFill>
              </a:rPr>
              <a:t>Decodificación</a:t>
            </a:r>
            <a:endParaRPr lang="es-ES" dirty="0">
              <a:solidFill>
                <a:schemeClr val="bg1"/>
              </a:solidFill>
            </a:endParaRPr>
          </a:p>
        </p:txBody>
      </p:sp>
      <p:sp>
        <p:nvSpPr>
          <p:cNvPr id="19" name="Marcador de contenido 2"/>
          <p:cNvSpPr txBox="1">
            <a:spLocks/>
          </p:cNvSpPr>
          <p:nvPr/>
        </p:nvSpPr>
        <p:spPr>
          <a:xfrm>
            <a:off x="5726957" y="3644624"/>
            <a:ext cx="2539230" cy="110627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buNone/>
            </a:pPr>
            <a:r>
              <a:rPr lang="es-ES" dirty="0" smtClean="0">
                <a:solidFill>
                  <a:schemeClr val="bg1"/>
                </a:solidFill>
              </a:rPr>
              <a:t>Decodificación</a:t>
            </a:r>
            <a:br>
              <a:rPr lang="es-ES" dirty="0" smtClean="0">
                <a:solidFill>
                  <a:schemeClr val="bg1"/>
                </a:solidFill>
              </a:rPr>
            </a:br>
            <a:r>
              <a:rPr lang="es-ES" dirty="0" smtClean="0">
                <a:solidFill>
                  <a:schemeClr val="bg1"/>
                </a:solidFill>
              </a:rPr>
              <a:t>Interpretación</a:t>
            </a:r>
            <a:r>
              <a:rPr lang="es-ES" dirty="0">
                <a:solidFill>
                  <a:schemeClr val="bg1"/>
                </a:solidFill>
              </a:rPr>
              <a:t/>
            </a:r>
            <a:br>
              <a:rPr lang="es-ES" dirty="0">
                <a:solidFill>
                  <a:schemeClr val="bg1"/>
                </a:solidFill>
              </a:rPr>
            </a:br>
            <a:r>
              <a:rPr lang="es-ES" dirty="0" smtClean="0">
                <a:solidFill>
                  <a:schemeClr val="bg1"/>
                </a:solidFill>
              </a:rPr>
              <a:t>Codificación</a:t>
            </a:r>
            <a:endParaRPr lang="es-ES" dirty="0">
              <a:solidFill>
                <a:schemeClr val="bg1"/>
              </a:solidFill>
            </a:endParaRPr>
          </a:p>
        </p:txBody>
      </p:sp>
      <p:sp>
        <p:nvSpPr>
          <p:cNvPr id="5" name="CuadroTexto 4"/>
          <p:cNvSpPr txBox="1"/>
          <p:nvPr/>
        </p:nvSpPr>
        <p:spPr>
          <a:xfrm>
            <a:off x="3691407" y="2955812"/>
            <a:ext cx="1206104"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ES" dirty="0" smtClean="0"/>
              <a:t>Mensaje</a:t>
            </a:r>
            <a:endParaRPr lang="es-ES" dirty="0"/>
          </a:p>
        </p:txBody>
      </p:sp>
      <p:sp>
        <p:nvSpPr>
          <p:cNvPr id="20" name="CuadroTexto 19"/>
          <p:cNvSpPr txBox="1"/>
          <p:nvPr/>
        </p:nvSpPr>
        <p:spPr>
          <a:xfrm>
            <a:off x="3691407" y="5056201"/>
            <a:ext cx="1206104"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ES" dirty="0" smtClean="0"/>
              <a:t>Mensaje</a:t>
            </a:r>
            <a:endParaRPr lang="es-ES" dirty="0"/>
          </a:p>
        </p:txBody>
      </p:sp>
      <p:cxnSp>
        <p:nvCxnSpPr>
          <p:cNvPr id="22" name="Conector recto de flecha 21"/>
          <p:cNvCxnSpPr/>
          <p:nvPr/>
        </p:nvCxnSpPr>
        <p:spPr>
          <a:xfrm rot="21387008">
            <a:off x="6235340" y="3385867"/>
            <a:ext cx="69292" cy="25685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7" name="Forma libre 26"/>
          <p:cNvSpPr/>
          <p:nvPr/>
        </p:nvSpPr>
        <p:spPr>
          <a:xfrm>
            <a:off x="1516766" y="2767738"/>
            <a:ext cx="4733043" cy="841111"/>
          </a:xfrm>
          <a:custGeom>
            <a:avLst/>
            <a:gdLst>
              <a:gd name="connsiteX0" fmla="*/ 0 w 4733043"/>
              <a:gd name="connsiteY0" fmla="*/ 841111 h 841111"/>
              <a:gd name="connsiteX1" fmla="*/ 1196967 w 4733043"/>
              <a:gd name="connsiteY1" fmla="*/ 439110 h 841111"/>
              <a:gd name="connsiteX2" fmla="*/ 2074133 w 4733043"/>
              <a:gd name="connsiteY2" fmla="*/ 256382 h 841111"/>
              <a:gd name="connsiteX3" fmla="*/ 2722870 w 4733043"/>
              <a:gd name="connsiteY3" fmla="*/ 563 h 841111"/>
              <a:gd name="connsiteX4" fmla="*/ 3746231 w 4733043"/>
              <a:gd name="connsiteY4" fmla="*/ 201564 h 841111"/>
              <a:gd name="connsiteX5" fmla="*/ 4733043 w 4733043"/>
              <a:gd name="connsiteY5" fmla="*/ 640111 h 84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33043" h="841111">
                <a:moveTo>
                  <a:pt x="0" y="841111"/>
                </a:moveTo>
                <a:cubicBezTo>
                  <a:pt x="425639" y="688838"/>
                  <a:pt x="851278" y="536565"/>
                  <a:pt x="1196967" y="439110"/>
                </a:cubicBezTo>
                <a:cubicBezTo>
                  <a:pt x="1542656" y="341655"/>
                  <a:pt x="1819816" y="329473"/>
                  <a:pt x="2074133" y="256382"/>
                </a:cubicBezTo>
                <a:cubicBezTo>
                  <a:pt x="2328450" y="183291"/>
                  <a:pt x="2444187" y="9699"/>
                  <a:pt x="2722870" y="563"/>
                </a:cubicBezTo>
                <a:cubicBezTo>
                  <a:pt x="3001553" y="-8573"/>
                  <a:pt x="3411202" y="94973"/>
                  <a:pt x="3746231" y="201564"/>
                </a:cubicBezTo>
                <a:cubicBezTo>
                  <a:pt x="4081260" y="308155"/>
                  <a:pt x="4733043" y="640111"/>
                  <a:pt x="4733043" y="640111"/>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
          </a:p>
        </p:txBody>
      </p:sp>
      <p:sp>
        <p:nvSpPr>
          <p:cNvPr id="28" name="Forma libre 27"/>
          <p:cNvSpPr/>
          <p:nvPr/>
        </p:nvSpPr>
        <p:spPr>
          <a:xfrm>
            <a:off x="2256875" y="4769170"/>
            <a:ext cx="4614260" cy="950368"/>
          </a:xfrm>
          <a:custGeom>
            <a:avLst/>
            <a:gdLst>
              <a:gd name="connsiteX0" fmla="*/ 4614260 w 4614260"/>
              <a:gd name="connsiteY0" fmla="*/ 0 h 950368"/>
              <a:gd name="connsiteX1" fmla="*/ 3207139 w 4614260"/>
              <a:gd name="connsiteY1" fmla="*/ 584729 h 950368"/>
              <a:gd name="connsiteX2" fmla="*/ 1991898 w 4614260"/>
              <a:gd name="connsiteY2" fmla="*/ 749184 h 950368"/>
              <a:gd name="connsiteX3" fmla="*/ 1343161 w 4614260"/>
              <a:gd name="connsiteY3" fmla="*/ 950184 h 950368"/>
              <a:gd name="connsiteX4" fmla="*/ 484269 w 4614260"/>
              <a:gd name="connsiteY4" fmla="*/ 712638 h 950368"/>
              <a:gd name="connsiteX5" fmla="*/ 0 w 4614260"/>
              <a:gd name="connsiteY5" fmla="*/ 246683 h 950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14260" h="950368">
                <a:moveTo>
                  <a:pt x="4614260" y="0"/>
                </a:moveTo>
                <a:cubicBezTo>
                  <a:pt x="4129229" y="229932"/>
                  <a:pt x="3644199" y="459865"/>
                  <a:pt x="3207139" y="584729"/>
                </a:cubicBezTo>
                <a:cubicBezTo>
                  <a:pt x="2770079" y="709593"/>
                  <a:pt x="2302561" y="688275"/>
                  <a:pt x="1991898" y="749184"/>
                </a:cubicBezTo>
                <a:cubicBezTo>
                  <a:pt x="1681235" y="810093"/>
                  <a:pt x="1594432" y="956275"/>
                  <a:pt x="1343161" y="950184"/>
                </a:cubicBezTo>
                <a:cubicBezTo>
                  <a:pt x="1091890" y="944093"/>
                  <a:pt x="708129" y="829888"/>
                  <a:pt x="484269" y="712638"/>
                </a:cubicBezTo>
                <a:cubicBezTo>
                  <a:pt x="260409" y="595388"/>
                  <a:pt x="0" y="246683"/>
                  <a:pt x="0" y="246683"/>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
          </a:p>
        </p:txBody>
      </p:sp>
      <p:cxnSp>
        <p:nvCxnSpPr>
          <p:cNvPr id="30" name="Conector recto de flecha 29"/>
          <p:cNvCxnSpPr>
            <a:stCxn id="28" idx="5"/>
          </p:cNvCxnSpPr>
          <p:nvPr/>
        </p:nvCxnSpPr>
        <p:spPr>
          <a:xfrm flipH="1" flipV="1">
            <a:off x="2147230" y="4833125"/>
            <a:ext cx="109645" cy="1827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28202098"/>
      </p:ext>
    </p:extLst>
  </p:cSld>
  <p:clrMapOvr>
    <a:masterClrMapping/>
  </p:clrMapOvr>
</p:sld>
</file>

<file path=ppt/theme/theme1.xml><?xml version="1.0" encoding="utf-8"?>
<a:theme xmlns:a="http://schemas.openxmlformats.org/drawingml/2006/main" name="Ventaj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Ventaja.thmx</Template>
  <TotalTime>6671</TotalTime>
  <Words>4209</Words>
  <Application>Microsoft Office PowerPoint</Application>
  <PresentationFormat>Presentación en pantalla (4:3)</PresentationFormat>
  <Paragraphs>480</Paragraphs>
  <Slides>71</Slides>
  <Notes>2</Notes>
  <HiddenSlides>0</HiddenSlides>
  <MMClips>0</MMClips>
  <ScaleCrop>false</ScaleCrop>
  <HeadingPairs>
    <vt:vector size="4" baseType="variant">
      <vt:variant>
        <vt:lpstr>Tema</vt:lpstr>
      </vt:variant>
      <vt:variant>
        <vt:i4>1</vt:i4>
      </vt:variant>
      <vt:variant>
        <vt:lpstr>Títulos de diapositiva</vt:lpstr>
      </vt:variant>
      <vt:variant>
        <vt:i4>71</vt:i4>
      </vt:variant>
    </vt:vector>
  </HeadingPairs>
  <TitlesOfParts>
    <vt:vector size="72" baseType="lpstr">
      <vt:lpstr>Ventaja</vt:lpstr>
      <vt:lpstr>La emergencia del campo científico de la Comunicación. Teoría fundacional </vt:lpstr>
      <vt:lpstr>Propósitos de la Unidad de Aprendizaje</vt:lpstr>
      <vt:lpstr>Objetivos de Aprendizaje</vt:lpstr>
      <vt:lpstr>Objetivos del material didáctico</vt:lpstr>
      <vt:lpstr>Orígenes y establecimiento de la Teoría de la Comunicación</vt:lpstr>
      <vt:lpstr>Comunicación (antecedentes del uso del concepto)</vt:lpstr>
      <vt:lpstr>Harold Laswell (1964)</vt:lpstr>
      <vt:lpstr>Shannon y Weaver (1949)</vt:lpstr>
      <vt:lpstr>Wilbur Schramm(1988)</vt:lpstr>
      <vt:lpstr>Características conceptuales de la comunicación:</vt:lpstr>
      <vt:lpstr>Presentación de PowerPoint</vt:lpstr>
      <vt:lpstr>Teoría objetiva y Teoría subjetiva de la Comunicación </vt:lpstr>
      <vt:lpstr>Presentación de PowerPoint</vt:lpstr>
      <vt:lpstr>Presentación de PowerPoint</vt:lpstr>
      <vt:lpstr>Presentación de PowerPoint</vt:lpstr>
      <vt:lpstr>Presentación de PowerPoint</vt:lpstr>
      <vt:lpstr>Recordemos que…</vt:lpstr>
      <vt:lpstr>Recordemos que…</vt:lpstr>
      <vt:lpstr>Actividad de aprendizaje sugerida</vt:lpstr>
      <vt:lpstr>Las tradiciones de la teoría de la comunicación</vt:lpstr>
      <vt:lpstr>Clasificación de las teorías de la comunicación</vt:lpstr>
      <vt:lpstr>Robert Craig divide la comunicación en:</vt:lpstr>
      <vt:lpstr>1.Semiótica</vt:lpstr>
      <vt:lpstr>Semiótica</vt:lpstr>
      <vt:lpstr>Presentación de PowerPoint</vt:lpstr>
      <vt:lpstr>Triángulo de significado</vt:lpstr>
      <vt:lpstr>2. Fenomenológica</vt:lpstr>
      <vt:lpstr>Fenomenológica</vt:lpstr>
      <vt:lpstr>Presentación de PowerPoint</vt:lpstr>
      <vt:lpstr>Carl Rogers</vt:lpstr>
      <vt:lpstr>Tres principios fundamentales</vt:lpstr>
      <vt:lpstr>Presentación de PowerPoint</vt:lpstr>
      <vt:lpstr>Recordemos que…</vt:lpstr>
      <vt:lpstr>Recordemos que…</vt:lpstr>
      <vt:lpstr>Actividad de aprendizaje sugerido</vt:lpstr>
      <vt:lpstr>3.Cibernética</vt:lpstr>
      <vt:lpstr>Cibernética</vt:lpstr>
      <vt:lpstr>Sistemas</vt:lpstr>
      <vt:lpstr>Presentación de PowerPoint</vt:lpstr>
      <vt:lpstr>4.Sociopsicológica</vt:lpstr>
      <vt:lpstr>Sociopsicológica</vt:lpstr>
      <vt:lpstr>Presentación de PowerPoint</vt:lpstr>
      <vt:lpstr>Variación persuasiva</vt:lpstr>
      <vt:lpstr>Recordemos que…</vt:lpstr>
      <vt:lpstr>Recordemos que…</vt:lpstr>
      <vt:lpstr>Actividad de aprendizaje sugerida</vt:lpstr>
      <vt:lpstr>5.Sociocultural</vt:lpstr>
      <vt:lpstr>Sociocultural</vt:lpstr>
      <vt:lpstr>Presentación de PowerPoint</vt:lpstr>
      <vt:lpstr>Presentación de PowerPoint</vt:lpstr>
      <vt:lpstr>6.Crítica</vt:lpstr>
      <vt:lpstr>Presentación de PowerPoint</vt:lpstr>
      <vt:lpstr>Presentación de PowerPoint</vt:lpstr>
      <vt:lpstr>Presentación de PowerPoint</vt:lpstr>
      <vt:lpstr>Presentación de PowerPoint</vt:lpstr>
      <vt:lpstr>Actividad de aprendizaje sugerida</vt:lpstr>
      <vt:lpstr>7.Retórica</vt:lpstr>
      <vt:lpstr>Retórica</vt:lpstr>
      <vt:lpstr>Cánones de la retórica</vt:lpstr>
      <vt:lpstr>Cánones de la retórica</vt:lpstr>
      <vt:lpstr>Características que distinguen a la influyente tradición de comunicación retórica:</vt:lpstr>
      <vt:lpstr>Características que distinguen a la influyente tradición de comunicación retórica:</vt:lpstr>
      <vt:lpstr>Recordemos que…</vt:lpstr>
      <vt:lpstr>Recordemos que…</vt:lpstr>
      <vt:lpstr>Actividad de aprendizaje sugerida</vt:lpstr>
      <vt:lpstr>Resumen</vt:lpstr>
      <vt:lpstr>Comunicación concebida como…</vt:lpstr>
      <vt:lpstr>Problemas de comunicación considerados como…</vt:lpstr>
      <vt:lpstr>Vocabulario metadiscursivo…</vt:lpstr>
      <vt:lpstr>Bibliografía</vt:lpstr>
      <vt:lpstr>Bibliografía</vt:lpstr>
    </vt:vector>
  </TitlesOfParts>
  <Company>GDGV</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Greta Díaz</dc:creator>
  <cp:lastModifiedBy>tutoria</cp:lastModifiedBy>
  <cp:revision>38</cp:revision>
  <dcterms:created xsi:type="dcterms:W3CDTF">2015-08-31T15:38:34Z</dcterms:created>
  <dcterms:modified xsi:type="dcterms:W3CDTF">2015-10-01T01:25:28Z</dcterms:modified>
</cp:coreProperties>
</file>