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9" r:id="rId1"/>
  </p:sldMasterIdLst>
  <p:sldIdLst>
    <p:sldId id="266" r:id="rId2"/>
    <p:sldId id="267" r:id="rId3"/>
    <p:sldId id="257" r:id="rId4"/>
    <p:sldId id="268" r:id="rId5"/>
    <p:sldId id="303" r:id="rId6"/>
    <p:sldId id="269" r:id="rId7"/>
    <p:sldId id="270" r:id="rId8"/>
    <p:sldId id="284" r:id="rId9"/>
    <p:sldId id="286" r:id="rId10"/>
    <p:sldId id="287" r:id="rId11"/>
    <p:sldId id="271" r:id="rId12"/>
    <p:sldId id="272" r:id="rId13"/>
    <p:sldId id="273" r:id="rId14"/>
    <p:sldId id="274" r:id="rId15"/>
    <p:sldId id="278" r:id="rId16"/>
    <p:sldId id="275" r:id="rId17"/>
    <p:sldId id="277" r:id="rId18"/>
    <p:sldId id="276" r:id="rId19"/>
    <p:sldId id="279" r:id="rId20"/>
    <p:sldId id="280" r:id="rId21"/>
    <p:sldId id="281" r:id="rId22"/>
    <p:sldId id="282" r:id="rId23"/>
    <p:sldId id="258" r:id="rId24"/>
    <p:sldId id="283" r:id="rId25"/>
    <p:sldId id="259" r:id="rId26"/>
    <p:sldId id="260" r:id="rId27"/>
    <p:sldId id="261" r:id="rId28"/>
    <p:sldId id="263" r:id="rId29"/>
    <p:sldId id="293" r:id="rId30"/>
    <p:sldId id="294" r:id="rId31"/>
    <p:sldId id="295" r:id="rId32"/>
    <p:sldId id="296" r:id="rId33"/>
    <p:sldId id="288" r:id="rId34"/>
    <p:sldId id="289" r:id="rId35"/>
    <p:sldId id="290" r:id="rId36"/>
    <p:sldId id="291" r:id="rId37"/>
    <p:sldId id="292" r:id="rId38"/>
    <p:sldId id="297" r:id="rId39"/>
    <p:sldId id="298" r:id="rId40"/>
    <p:sldId id="300" r:id="rId41"/>
    <p:sldId id="301" r:id="rId42"/>
    <p:sldId id="302" r:id="rId43"/>
    <p:sldId id="264" r:id="rId4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C4B1156A-380E-4F78-BDF5-A606A8083BF9}" styleName="Estilo medio 4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00" autoAdjust="0"/>
    <p:restoredTop sz="94660"/>
  </p:normalViewPr>
  <p:slideViewPr>
    <p:cSldViewPr snapToGrid="0">
      <p:cViewPr>
        <p:scale>
          <a:sx n="66" d="100"/>
          <a:sy n="66" d="100"/>
        </p:scale>
        <p:origin x="-1086" y="-65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4B17F1-79F2-4998-98A3-3AD263F0F27C}" type="doc">
      <dgm:prSet loTypeId="urn:microsoft.com/office/officeart/2005/8/layout/cycle8" loCatId="cycle" qsTypeId="urn:microsoft.com/office/officeart/2005/8/quickstyle/simple1" qsCatId="simple" csTypeId="urn:microsoft.com/office/officeart/2005/8/colors/colorful1#1" csCatId="colorful" phldr="1"/>
      <dgm:spPr/>
    </dgm:pt>
    <dgm:pt modelId="{DEDDC4A4-9873-47E4-8F1B-3CB047B55B2F}">
      <dgm:prSet phldrT="[Texto]" custT="1"/>
      <dgm:spPr/>
      <dgm:t>
        <a:bodyPr anchor="t"/>
        <a:lstStyle/>
        <a:p>
          <a:pPr algn="ctr"/>
          <a:r>
            <a:rPr lang="es-MX" sz="1800" b="0" u="none" dirty="0" smtClean="0">
              <a:solidFill>
                <a:schemeClr val="tx1"/>
              </a:solidFill>
              <a:effectLst>
                <a:outerShdw blurRad="38100" dist="38100" dir="2700000" algn="tl">
                  <a:srgbClr val="000000">
                    <a:alpha val="43137"/>
                  </a:srgbClr>
                </a:outerShdw>
              </a:effectLst>
            </a:rPr>
            <a:t>Aprendizaje Significativo</a:t>
          </a:r>
        </a:p>
      </dgm:t>
    </dgm:pt>
    <dgm:pt modelId="{09F62B86-143E-4F41-8850-E535A4254165}" type="parTrans" cxnId="{A1EB7E23-C04A-4059-8CCE-118CD0712C98}">
      <dgm:prSet/>
      <dgm:spPr/>
      <dgm:t>
        <a:bodyPr/>
        <a:lstStyle/>
        <a:p>
          <a:pPr algn="ctr"/>
          <a:endParaRPr lang="es-MX" sz="2000" b="0" u="none">
            <a:solidFill>
              <a:schemeClr val="tx1"/>
            </a:solidFill>
          </a:endParaRPr>
        </a:p>
      </dgm:t>
    </dgm:pt>
    <dgm:pt modelId="{F7F03F04-17CB-48CE-BEE7-2FC4C110C0E7}" type="sibTrans" cxnId="{A1EB7E23-C04A-4059-8CCE-118CD0712C98}">
      <dgm:prSet/>
      <dgm:spPr/>
      <dgm:t>
        <a:bodyPr/>
        <a:lstStyle/>
        <a:p>
          <a:pPr algn="ctr"/>
          <a:endParaRPr lang="es-MX" sz="2000" b="0" u="none">
            <a:solidFill>
              <a:schemeClr val="tx1"/>
            </a:solidFill>
          </a:endParaRPr>
        </a:p>
      </dgm:t>
    </dgm:pt>
    <dgm:pt modelId="{B088E6FC-C670-4C41-B3BD-7B11FACC0F6B}">
      <dgm:prSet phldrT="[Texto]" custT="1"/>
      <dgm:spPr/>
      <dgm:t>
        <a:bodyPr anchor="t"/>
        <a:lstStyle/>
        <a:p>
          <a:pPr algn="ctr"/>
          <a:r>
            <a:rPr lang="es-MX" sz="1800" b="0" u="none" dirty="0" smtClean="0">
              <a:solidFill>
                <a:schemeClr val="tx1"/>
              </a:solidFill>
              <a:effectLst>
                <a:outerShdw blurRad="38100" dist="38100" dir="2700000" algn="tl">
                  <a:srgbClr val="000000">
                    <a:alpha val="43137"/>
                  </a:srgbClr>
                </a:outerShdw>
              </a:effectLst>
            </a:rPr>
            <a:t>Aprendizaje </a:t>
          </a:r>
          <a:r>
            <a:rPr lang="es-MX" sz="1600" b="0" u="none" dirty="0" smtClean="0">
              <a:solidFill>
                <a:schemeClr val="tx1"/>
              </a:solidFill>
              <a:effectLst>
                <a:outerShdw blurRad="38100" dist="38100" dir="2700000" algn="tl">
                  <a:srgbClr val="000000">
                    <a:alpha val="43137"/>
                  </a:srgbClr>
                </a:outerShdw>
              </a:effectLst>
            </a:rPr>
            <a:t>Cooperativo</a:t>
          </a:r>
          <a:endParaRPr lang="es-MX" sz="1600" b="0" u="none" dirty="0">
            <a:solidFill>
              <a:schemeClr val="tx1"/>
            </a:solidFill>
          </a:endParaRPr>
        </a:p>
      </dgm:t>
    </dgm:pt>
    <dgm:pt modelId="{3986AB0A-8C78-46F9-9B52-89C7ED518395}" type="parTrans" cxnId="{15ED1EB1-F96A-4DFA-A8B4-F0DC4D5EE186}">
      <dgm:prSet/>
      <dgm:spPr/>
      <dgm:t>
        <a:bodyPr/>
        <a:lstStyle/>
        <a:p>
          <a:pPr algn="ctr"/>
          <a:endParaRPr lang="es-MX" sz="2000" b="0" u="none">
            <a:solidFill>
              <a:schemeClr val="tx1"/>
            </a:solidFill>
          </a:endParaRPr>
        </a:p>
      </dgm:t>
    </dgm:pt>
    <dgm:pt modelId="{026816A6-76D9-4861-8A6A-957620B94B8C}" type="sibTrans" cxnId="{15ED1EB1-F96A-4DFA-A8B4-F0DC4D5EE186}">
      <dgm:prSet/>
      <dgm:spPr/>
      <dgm:t>
        <a:bodyPr/>
        <a:lstStyle/>
        <a:p>
          <a:pPr algn="ctr"/>
          <a:endParaRPr lang="es-MX" sz="2000" b="0" u="none">
            <a:solidFill>
              <a:schemeClr val="tx1"/>
            </a:solidFill>
          </a:endParaRPr>
        </a:p>
      </dgm:t>
    </dgm:pt>
    <dgm:pt modelId="{44D60D35-D64E-4EB4-8C7B-6BA522955A00}">
      <dgm:prSet phldrT="[Texto]" custT="1"/>
      <dgm:spPr/>
      <dgm:t>
        <a:bodyPr anchor="t"/>
        <a:lstStyle/>
        <a:p>
          <a:pPr algn="ctr"/>
          <a:r>
            <a:rPr lang="es-MX" sz="1400" b="0" u="none" dirty="0" smtClean="0">
              <a:solidFill>
                <a:schemeClr val="tx1"/>
              </a:solidFill>
              <a:effectLst>
                <a:outerShdw blurRad="38100" dist="38100" dir="2700000" algn="tl">
                  <a:srgbClr val="000000">
                    <a:alpha val="43137"/>
                  </a:srgbClr>
                </a:outerShdw>
              </a:effectLst>
            </a:rPr>
            <a:t>Constructivismo</a:t>
          </a:r>
        </a:p>
      </dgm:t>
    </dgm:pt>
    <dgm:pt modelId="{8FE58FF6-C358-4DF6-B95B-E922E7BDA832}" type="parTrans" cxnId="{AAAEE1A1-1623-4510-8F73-2929A159989D}">
      <dgm:prSet/>
      <dgm:spPr/>
      <dgm:t>
        <a:bodyPr/>
        <a:lstStyle/>
        <a:p>
          <a:pPr algn="ctr"/>
          <a:endParaRPr lang="es-MX" sz="2000" b="0" u="none">
            <a:solidFill>
              <a:schemeClr val="tx1"/>
            </a:solidFill>
          </a:endParaRPr>
        </a:p>
      </dgm:t>
    </dgm:pt>
    <dgm:pt modelId="{C0884A62-88D1-4696-90D4-36F9CE6D3DF1}" type="sibTrans" cxnId="{AAAEE1A1-1623-4510-8F73-2929A159989D}">
      <dgm:prSet/>
      <dgm:spPr/>
      <dgm:t>
        <a:bodyPr/>
        <a:lstStyle/>
        <a:p>
          <a:pPr algn="ctr"/>
          <a:endParaRPr lang="es-MX" sz="2000" b="0" u="none">
            <a:solidFill>
              <a:schemeClr val="tx1"/>
            </a:solidFill>
          </a:endParaRPr>
        </a:p>
      </dgm:t>
    </dgm:pt>
    <dgm:pt modelId="{EDA242F9-8D74-4FB2-ADDB-5777D367F78E}">
      <dgm:prSet custT="1"/>
      <dgm:spPr/>
      <dgm:t>
        <a:bodyPr anchor="t"/>
        <a:lstStyle/>
        <a:p>
          <a:pPr algn="ctr"/>
          <a:r>
            <a:rPr lang="es-MX" sz="1800" b="0" u="none" dirty="0" smtClean="0">
              <a:solidFill>
                <a:schemeClr val="tx1"/>
              </a:solidFill>
              <a:effectLst>
                <a:outerShdw blurRad="38100" dist="38100" dir="2700000" algn="tl">
                  <a:srgbClr val="000000">
                    <a:alpha val="43137"/>
                  </a:srgbClr>
                </a:outerShdw>
              </a:effectLst>
            </a:rPr>
            <a:t>Humanismo</a:t>
          </a:r>
        </a:p>
      </dgm:t>
    </dgm:pt>
    <dgm:pt modelId="{7F881581-48D0-4C72-9FF7-64B9C6621626}" type="parTrans" cxnId="{F10AA6E8-2A4C-4AD8-B744-A101523D558F}">
      <dgm:prSet/>
      <dgm:spPr/>
      <dgm:t>
        <a:bodyPr/>
        <a:lstStyle/>
        <a:p>
          <a:pPr algn="ctr"/>
          <a:endParaRPr lang="es-MX" sz="2000" b="0" u="none">
            <a:solidFill>
              <a:schemeClr val="tx1"/>
            </a:solidFill>
          </a:endParaRPr>
        </a:p>
      </dgm:t>
    </dgm:pt>
    <dgm:pt modelId="{9751C9D3-4129-4ABA-B2A2-49C782B62DFB}" type="sibTrans" cxnId="{F10AA6E8-2A4C-4AD8-B744-A101523D558F}">
      <dgm:prSet/>
      <dgm:spPr/>
      <dgm:t>
        <a:bodyPr/>
        <a:lstStyle/>
        <a:p>
          <a:pPr algn="ctr"/>
          <a:endParaRPr lang="es-MX" sz="2000" b="0" u="none">
            <a:solidFill>
              <a:schemeClr val="tx1"/>
            </a:solidFill>
          </a:endParaRPr>
        </a:p>
      </dgm:t>
    </dgm:pt>
    <dgm:pt modelId="{CD2F94A1-365E-49F8-90B3-E2F187B59E62}" type="pres">
      <dgm:prSet presAssocID="{584B17F1-79F2-4998-98A3-3AD263F0F27C}" presName="compositeShape" presStyleCnt="0">
        <dgm:presLayoutVars>
          <dgm:chMax val="7"/>
          <dgm:dir/>
          <dgm:resizeHandles val="exact"/>
        </dgm:presLayoutVars>
      </dgm:prSet>
      <dgm:spPr/>
    </dgm:pt>
    <dgm:pt modelId="{9B3045C4-1466-4816-B78C-355DF6CB2452}" type="pres">
      <dgm:prSet presAssocID="{584B17F1-79F2-4998-98A3-3AD263F0F27C}" presName="wedge1" presStyleLbl="node1" presStyleIdx="0" presStyleCnt="4" custLinFactNeighborY="306"/>
      <dgm:spPr/>
      <dgm:t>
        <a:bodyPr/>
        <a:lstStyle/>
        <a:p>
          <a:endParaRPr lang="es-MX"/>
        </a:p>
      </dgm:t>
    </dgm:pt>
    <dgm:pt modelId="{7C5122D8-4DDC-43BB-8EA8-14946227E67A}" type="pres">
      <dgm:prSet presAssocID="{584B17F1-79F2-4998-98A3-3AD263F0F27C}" presName="dummy1a" presStyleCnt="0"/>
      <dgm:spPr/>
    </dgm:pt>
    <dgm:pt modelId="{9D0CD6E8-11CF-4D32-8BD5-A3053E618BBD}" type="pres">
      <dgm:prSet presAssocID="{584B17F1-79F2-4998-98A3-3AD263F0F27C}" presName="dummy1b" presStyleCnt="0"/>
      <dgm:spPr/>
    </dgm:pt>
    <dgm:pt modelId="{539ABDFE-615C-4069-886E-D3313CFBAA5F}" type="pres">
      <dgm:prSet presAssocID="{584B17F1-79F2-4998-98A3-3AD263F0F27C}" presName="wedge1Tx" presStyleLbl="node1" presStyleIdx="0" presStyleCnt="4">
        <dgm:presLayoutVars>
          <dgm:chMax val="0"/>
          <dgm:chPref val="0"/>
          <dgm:bulletEnabled val="1"/>
        </dgm:presLayoutVars>
      </dgm:prSet>
      <dgm:spPr/>
      <dgm:t>
        <a:bodyPr/>
        <a:lstStyle/>
        <a:p>
          <a:endParaRPr lang="es-MX"/>
        </a:p>
      </dgm:t>
    </dgm:pt>
    <dgm:pt modelId="{F8DC26F9-F462-4AA7-A80E-071ECAA30282}" type="pres">
      <dgm:prSet presAssocID="{584B17F1-79F2-4998-98A3-3AD263F0F27C}" presName="wedge2" presStyleLbl="node1" presStyleIdx="1" presStyleCnt="4"/>
      <dgm:spPr/>
      <dgm:t>
        <a:bodyPr/>
        <a:lstStyle/>
        <a:p>
          <a:endParaRPr lang="es-MX"/>
        </a:p>
      </dgm:t>
    </dgm:pt>
    <dgm:pt modelId="{57A5E7DF-D3F1-42F1-9A5A-C107D1577CF6}" type="pres">
      <dgm:prSet presAssocID="{584B17F1-79F2-4998-98A3-3AD263F0F27C}" presName="dummy2a" presStyleCnt="0"/>
      <dgm:spPr/>
    </dgm:pt>
    <dgm:pt modelId="{44351BC0-0BD8-442B-BD1D-3DFDA6A187F5}" type="pres">
      <dgm:prSet presAssocID="{584B17F1-79F2-4998-98A3-3AD263F0F27C}" presName="dummy2b" presStyleCnt="0"/>
      <dgm:spPr/>
    </dgm:pt>
    <dgm:pt modelId="{685BF357-D06D-498D-B75C-C92F35FEE707}" type="pres">
      <dgm:prSet presAssocID="{584B17F1-79F2-4998-98A3-3AD263F0F27C}" presName="wedge2Tx" presStyleLbl="node1" presStyleIdx="1" presStyleCnt="4">
        <dgm:presLayoutVars>
          <dgm:chMax val="0"/>
          <dgm:chPref val="0"/>
          <dgm:bulletEnabled val="1"/>
        </dgm:presLayoutVars>
      </dgm:prSet>
      <dgm:spPr/>
      <dgm:t>
        <a:bodyPr/>
        <a:lstStyle/>
        <a:p>
          <a:endParaRPr lang="es-MX"/>
        </a:p>
      </dgm:t>
    </dgm:pt>
    <dgm:pt modelId="{8AFE27BC-155E-4687-8630-23CF2FB5E0E9}" type="pres">
      <dgm:prSet presAssocID="{584B17F1-79F2-4998-98A3-3AD263F0F27C}" presName="wedge3" presStyleLbl="node1" presStyleIdx="2" presStyleCnt="4"/>
      <dgm:spPr/>
      <dgm:t>
        <a:bodyPr/>
        <a:lstStyle/>
        <a:p>
          <a:endParaRPr lang="es-MX"/>
        </a:p>
      </dgm:t>
    </dgm:pt>
    <dgm:pt modelId="{CD199EE0-3BBE-4EA9-B09F-54AB76335CBD}" type="pres">
      <dgm:prSet presAssocID="{584B17F1-79F2-4998-98A3-3AD263F0F27C}" presName="dummy3a" presStyleCnt="0"/>
      <dgm:spPr/>
    </dgm:pt>
    <dgm:pt modelId="{D4999ACA-6588-487E-A058-1845A9F5445C}" type="pres">
      <dgm:prSet presAssocID="{584B17F1-79F2-4998-98A3-3AD263F0F27C}" presName="dummy3b" presStyleCnt="0"/>
      <dgm:spPr/>
    </dgm:pt>
    <dgm:pt modelId="{7A0A4CA1-D726-464E-9AF5-D076CE497A8C}" type="pres">
      <dgm:prSet presAssocID="{584B17F1-79F2-4998-98A3-3AD263F0F27C}" presName="wedge3Tx" presStyleLbl="node1" presStyleIdx="2" presStyleCnt="4">
        <dgm:presLayoutVars>
          <dgm:chMax val="0"/>
          <dgm:chPref val="0"/>
          <dgm:bulletEnabled val="1"/>
        </dgm:presLayoutVars>
      </dgm:prSet>
      <dgm:spPr/>
      <dgm:t>
        <a:bodyPr/>
        <a:lstStyle/>
        <a:p>
          <a:endParaRPr lang="es-MX"/>
        </a:p>
      </dgm:t>
    </dgm:pt>
    <dgm:pt modelId="{D4BB7B50-232A-441B-9855-AB1B0086906F}" type="pres">
      <dgm:prSet presAssocID="{584B17F1-79F2-4998-98A3-3AD263F0F27C}" presName="wedge4" presStyleLbl="node1" presStyleIdx="3" presStyleCnt="4"/>
      <dgm:spPr/>
      <dgm:t>
        <a:bodyPr/>
        <a:lstStyle/>
        <a:p>
          <a:endParaRPr lang="es-MX"/>
        </a:p>
      </dgm:t>
    </dgm:pt>
    <dgm:pt modelId="{6A6845AF-6445-4722-BBC8-D31DE57F1893}" type="pres">
      <dgm:prSet presAssocID="{584B17F1-79F2-4998-98A3-3AD263F0F27C}" presName="dummy4a" presStyleCnt="0"/>
      <dgm:spPr/>
    </dgm:pt>
    <dgm:pt modelId="{57F96C4B-E89C-46FA-8811-1DD75079CAE7}" type="pres">
      <dgm:prSet presAssocID="{584B17F1-79F2-4998-98A3-3AD263F0F27C}" presName="dummy4b" presStyleCnt="0"/>
      <dgm:spPr/>
    </dgm:pt>
    <dgm:pt modelId="{75583833-2F21-483F-9C01-8CADBE178339}" type="pres">
      <dgm:prSet presAssocID="{584B17F1-79F2-4998-98A3-3AD263F0F27C}" presName="wedge4Tx" presStyleLbl="node1" presStyleIdx="3" presStyleCnt="4">
        <dgm:presLayoutVars>
          <dgm:chMax val="0"/>
          <dgm:chPref val="0"/>
          <dgm:bulletEnabled val="1"/>
        </dgm:presLayoutVars>
      </dgm:prSet>
      <dgm:spPr/>
      <dgm:t>
        <a:bodyPr/>
        <a:lstStyle/>
        <a:p>
          <a:endParaRPr lang="es-MX"/>
        </a:p>
      </dgm:t>
    </dgm:pt>
    <dgm:pt modelId="{890F7863-0B74-4AC4-B6CD-D240E9415EDB}" type="pres">
      <dgm:prSet presAssocID="{9751C9D3-4129-4ABA-B2A2-49C782B62DFB}" presName="arrowWedge1" presStyleLbl="fgSibTrans2D1" presStyleIdx="0" presStyleCnt="4"/>
      <dgm:spPr/>
    </dgm:pt>
    <dgm:pt modelId="{E020F96D-4F11-412E-9630-5BE99493C765}" type="pres">
      <dgm:prSet presAssocID="{F7F03F04-17CB-48CE-BEE7-2FC4C110C0E7}" presName="arrowWedge2" presStyleLbl="fgSibTrans2D1" presStyleIdx="1" presStyleCnt="4"/>
      <dgm:spPr/>
    </dgm:pt>
    <dgm:pt modelId="{C6191AF0-FF0D-4D3B-8523-AD15576EFC96}" type="pres">
      <dgm:prSet presAssocID="{026816A6-76D9-4861-8A6A-957620B94B8C}" presName="arrowWedge3" presStyleLbl="fgSibTrans2D1" presStyleIdx="2" presStyleCnt="4"/>
      <dgm:spPr/>
    </dgm:pt>
    <dgm:pt modelId="{62A1AC89-57DD-4D7F-938E-084E7FC3E33C}" type="pres">
      <dgm:prSet presAssocID="{C0884A62-88D1-4696-90D4-36F9CE6D3DF1}" presName="arrowWedge4" presStyleLbl="fgSibTrans2D1" presStyleIdx="3" presStyleCnt="4"/>
      <dgm:spPr/>
    </dgm:pt>
  </dgm:ptLst>
  <dgm:cxnLst>
    <dgm:cxn modelId="{FCDACA6F-A1C2-4D06-8E6C-2A7B29618153}" type="presOf" srcId="{EDA242F9-8D74-4FB2-ADDB-5777D367F78E}" destId="{9B3045C4-1466-4816-B78C-355DF6CB2452}" srcOrd="0" destOrd="0" presId="urn:microsoft.com/office/officeart/2005/8/layout/cycle8"/>
    <dgm:cxn modelId="{055FCEAB-3198-425C-AAAD-8A34667A6272}" type="presOf" srcId="{44D60D35-D64E-4EB4-8C7B-6BA522955A00}" destId="{D4BB7B50-232A-441B-9855-AB1B0086906F}" srcOrd="0" destOrd="0" presId="urn:microsoft.com/office/officeart/2005/8/layout/cycle8"/>
    <dgm:cxn modelId="{EE7F19B4-8FF4-44C0-9334-318731717320}" type="presOf" srcId="{584B17F1-79F2-4998-98A3-3AD263F0F27C}" destId="{CD2F94A1-365E-49F8-90B3-E2F187B59E62}" srcOrd="0" destOrd="0" presId="urn:microsoft.com/office/officeart/2005/8/layout/cycle8"/>
    <dgm:cxn modelId="{9B0745CC-B390-4856-B0AA-923E98B2B108}" type="presOf" srcId="{44D60D35-D64E-4EB4-8C7B-6BA522955A00}" destId="{75583833-2F21-483F-9C01-8CADBE178339}" srcOrd="1" destOrd="0" presId="urn:microsoft.com/office/officeart/2005/8/layout/cycle8"/>
    <dgm:cxn modelId="{AAAEE1A1-1623-4510-8F73-2929A159989D}" srcId="{584B17F1-79F2-4998-98A3-3AD263F0F27C}" destId="{44D60D35-D64E-4EB4-8C7B-6BA522955A00}" srcOrd="3" destOrd="0" parTransId="{8FE58FF6-C358-4DF6-B95B-E922E7BDA832}" sibTransId="{C0884A62-88D1-4696-90D4-36F9CE6D3DF1}"/>
    <dgm:cxn modelId="{2BF5386A-29A0-4AFF-8774-2E19A42FACBB}" type="presOf" srcId="{B088E6FC-C670-4C41-B3BD-7B11FACC0F6B}" destId="{7A0A4CA1-D726-464E-9AF5-D076CE497A8C}" srcOrd="1" destOrd="0" presId="urn:microsoft.com/office/officeart/2005/8/layout/cycle8"/>
    <dgm:cxn modelId="{A1EB7E23-C04A-4059-8CCE-118CD0712C98}" srcId="{584B17F1-79F2-4998-98A3-3AD263F0F27C}" destId="{DEDDC4A4-9873-47E4-8F1B-3CB047B55B2F}" srcOrd="1" destOrd="0" parTransId="{09F62B86-143E-4F41-8850-E535A4254165}" sibTransId="{F7F03F04-17CB-48CE-BEE7-2FC4C110C0E7}"/>
    <dgm:cxn modelId="{F10AA6E8-2A4C-4AD8-B744-A101523D558F}" srcId="{584B17F1-79F2-4998-98A3-3AD263F0F27C}" destId="{EDA242F9-8D74-4FB2-ADDB-5777D367F78E}" srcOrd="0" destOrd="0" parTransId="{7F881581-48D0-4C72-9FF7-64B9C6621626}" sibTransId="{9751C9D3-4129-4ABA-B2A2-49C782B62DFB}"/>
    <dgm:cxn modelId="{6297D506-9475-405F-870B-2739D2C58CB6}" type="presOf" srcId="{EDA242F9-8D74-4FB2-ADDB-5777D367F78E}" destId="{539ABDFE-615C-4069-886E-D3313CFBAA5F}" srcOrd="1" destOrd="0" presId="urn:microsoft.com/office/officeart/2005/8/layout/cycle8"/>
    <dgm:cxn modelId="{1961E0C0-012E-4745-A508-35997FC6AC68}" type="presOf" srcId="{DEDDC4A4-9873-47E4-8F1B-3CB047B55B2F}" destId="{F8DC26F9-F462-4AA7-A80E-071ECAA30282}" srcOrd="0" destOrd="0" presId="urn:microsoft.com/office/officeart/2005/8/layout/cycle8"/>
    <dgm:cxn modelId="{EA4834D0-A9C3-4C75-9A4E-0AB3C5F955AE}" type="presOf" srcId="{B088E6FC-C670-4C41-B3BD-7B11FACC0F6B}" destId="{8AFE27BC-155E-4687-8630-23CF2FB5E0E9}" srcOrd="0" destOrd="0" presId="urn:microsoft.com/office/officeart/2005/8/layout/cycle8"/>
    <dgm:cxn modelId="{15ED1EB1-F96A-4DFA-A8B4-F0DC4D5EE186}" srcId="{584B17F1-79F2-4998-98A3-3AD263F0F27C}" destId="{B088E6FC-C670-4C41-B3BD-7B11FACC0F6B}" srcOrd="2" destOrd="0" parTransId="{3986AB0A-8C78-46F9-9B52-89C7ED518395}" sibTransId="{026816A6-76D9-4861-8A6A-957620B94B8C}"/>
    <dgm:cxn modelId="{34444C09-6B61-47A4-BBE6-25A00811A1FA}" type="presOf" srcId="{DEDDC4A4-9873-47E4-8F1B-3CB047B55B2F}" destId="{685BF357-D06D-498D-B75C-C92F35FEE707}" srcOrd="1" destOrd="0" presId="urn:microsoft.com/office/officeart/2005/8/layout/cycle8"/>
    <dgm:cxn modelId="{D3A3390E-9E37-4DBC-8426-D4B49027B763}" type="presParOf" srcId="{CD2F94A1-365E-49F8-90B3-E2F187B59E62}" destId="{9B3045C4-1466-4816-B78C-355DF6CB2452}" srcOrd="0" destOrd="0" presId="urn:microsoft.com/office/officeart/2005/8/layout/cycle8"/>
    <dgm:cxn modelId="{D6DE0E5B-598B-42FF-9747-F9B85C5B6D42}" type="presParOf" srcId="{CD2F94A1-365E-49F8-90B3-E2F187B59E62}" destId="{7C5122D8-4DDC-43BB-8EA8-14946227E67A}" srcOrd="1" destOrd="0" presId="urn:microsoft.com/office/officeart/2005/8/layout/cycle8"/>
    <dgm:cxn modelId="{2CA503F7-84B6-4548-9D2A-705AEBC56D7E}" type="presParOf" srcId="{CD2F94A1-365E-49F8-90B3-E2F187B59E62}" destId="{9D0CD6E8-11CF-4D32-8BD5-A3053E618BBD}" srcOrd="2" destOrd="0" presId="urn:microsoft.com/office/officeart/2005/8/layout/cycle8"/>
    <dgm:cxn modelId="{B9B15AE1-1FED-4B95-9354-F71F7190867B}" type="presParOf" srcId="{CD2F94A1-365E-49F8-90B3-E2F187B59E62}" destId="{539ABDFE-615C-4069-886E-D3313CFBAA5F}" srcOrd="3" destOrd="0" presId="urn:microsoft.com/office/officeart/2005/8/layout/cycle8"/>
    <dgm:cxn modelId="{795500DF-E957-4375-8388-2717EFABE02D}" type="presParOf" srcId="{CD2F94A1-365E-49F8-90B3-E2F187B59E62}" destId="{F8DC26F9-F462-4AA7-A80E-071ECAA30282}" srcOrd="4" destOrd="0" presId="urn:microsoft.com/office/officeart/2005/8/layout/cycle8"/>
    <dgm:cxn modelId="{25160819-DAE6-486A-B496-395E80C9DDCC}" type="presParOf" srcId="{CD2F94A1-365E-49F8-90B3-E2F187B59E62}" destId="{57A5E7DF-D3F1-42F1-9A5A-C107D1577CF6}" srcOrd="5" destOrd="0" presId="urn:microsoft.com/office/officeart/2005/8/layout/cycle8"/>
    <dgm:cxn modelId="{66610D35-6DD8-47F4-8C36-F7A0655D5122}" type="presParOf" srcId="{CD2F94A1-365E-49F8-90B3-E2F187B59E62}" destId="{44351BC0-0BD8-442B-BD1D-3DFDA6A187F5}" srcOrd="6" destOrd="0" presId="urn:microsoft.com/office/officeart/2005/8/layout/cycle8"/>
    <dgm:cxn modelId="{7B7B94F6-3717-4F23-9B73-78B313F65D61}" type="presParOf" srcId="{CD2F94A1-365E-49F8-90B3-E2F187B59E62}" destId="{685BF357-D06D-498D-B75C-C92F35FEE707}" srcOrd="7" destOrd="0" presId="urn:microsoft.com/office/officeart/2005/8/layout/cycle8"/>
    <dgm:cxn modelId="{BCABA2A3-51A6-4321-8FFE-47312E44A92B}" type="presParOf" srcId="{CD2F94A1-365E-49F8-90B3-E2F187B59E62}" destId="{8AFE27BC-155E-4687-8630-23CF2FB5E0E9}" srcOrd="8" destOrd="0" presId="urn:microsoft.com/office/officeart/2005/8/layout/cycle8"/>
    <dgm:cxn modelId="{BF7817CA-72FE-45BA-9FBD-9231B95365B0}" type="presParOf" srcId="{CD2F94A1-365E-49F8-90B3-E2F187B59E62}" destId="{CD199EE0-3BBE-4EA9-B09F-54AB76335CBD}" srcOrd="9" destOrd="0" presId="urn:microsoft.com/office/officeart/2005/8/layout/cycle8"/>
    <dgm:cxn modelId="{63640620-6597-4A66-AA6A-A7F2DB81947C}" type="presParOf" srcId="{CD2F94A1-365E-49F8-90B3-E2F187B59E62}" destId="{D4999ACA-6588-487E-A058-1845A9F5445C}" srcOrd="10" destOrd="0" presId="urn:microsoft.com/office/officeart/2005/8/layout/cycle8"/>
    <dgm:cxn modelId="{D2213B58-3180-4149-9361-B00CBEA1E706}" type="presParOf" srcId="{CD2F94A1-365E-49F8-90B3-E2F187B59E62}" destId="{7A0A4CA1-D726-464E-9AF5-D076CE497A8C}" srcOrd="11" destOrd="0" presId="urn:microsoft.com/office/officeart/2005/8/layout/cycle8"/>
    <dgm:cxn modelId="{385D9350-6C31-4744-9A33-3612167F54D9}" type="presParOf" srcId="{CD2F94A1-365E-49F8-90B3-E2F187B59E62}" destId="{D4BB7B50-232A-441B-9855-AB1B0086906F}" srcOrd="12" destOrd="0" presId="urn:microsoft.com/office/officeart/2005/8/layout/cycle8"/>
    <dgm:cxn modelId="{EB8CFF7C-91FA-47B9-BDC5-D5FA957E789A}" type="presParOf" srcId="{CD2F94A1-365E-49F8-90B3-E2F187B59E62}" destId="{6A6845AF-6445-4722-BBC8-D31DE57F1893}" srcOrd="13" destOrd="0" presId="urn:microsoft.com/office/officeart/2005/8/layout/cycle8"/>
    <dgm:cxn modelId="{8F59191E-148E-48FB-BE5E-DD2C69DCD744}" type="presParOf" srcId="{CD2F94A1-365E-49F8-90B3-E2F187B59E62}" destId="{57F96C4B-E89C-46FA-8811-1DD75079CAE7}" srcOrd="14" destOrd="0" presId="urn:microsoft.com/office/officeart/2005/8/layout/cycle8"/>
    <dgm:cxn modelId="{4829405B-4AEE-4CD8-A796-C370F2348758}" type="presParOf" srcId="{CD2F94A1-365E-49F8-90B3-E2F187B59E62}" destId="{75583833-2F21-483F-9C01-8CADBE178339}" srcOrd="15" destOrd="0" presId="urn:microsoft.com/office/officeart/2005/8/layout/cycle8"/>
    <dgm:cxn modelId="{B3529C8A-C178-4FD4-B805-1AE5CF63BFBF}" type="presParOf" srcId="{CD2F94A1-365E-49F8-90B3-E2F187B59E62}" destId="{890F7863-0B74-4AC4-B6CD-D240E9415EDB}" srcOrd="16" destOrd="0" presId="urn:microsoft.com/office/officeart/2005/8/layout/cycle8"/>
    <dgm:cxn modelId="{B674A4C2-1AC1-4D17-BC7C-345F30709392}" type="presParOf" srcId="{CD2F94A1-365E-49F8-90B3-E2F187B59E62}" destId="{E020F96D-4F11-412E-9630-5BE99493C765}" srcOrd="17" destOrd="0" presId="urn:microsoft.com/office/officeart/2005/8/layout/cycle8"/>
    <dgm:cxn modelId="{D60C8CD3-6EA3-4ED7-98AC-BFCBADA46EEB}" type="presParOf" srcId="{CD2F94A1-365E-49F8-90B3-E2F187B59E62}" destId="{C6191AF0-FF0D-4D3B-8523-AD15576EFC96}" srcOrd="18" destOrd="0" presId="urn:microsoft.com/office/officeart/2005/8/layout/cycle8"/>
    <dgm:cxn modelId="{51888635-A680-44F9-B5C9-4773B8CADF92}" type="presParOf" srcId="{CD2F94A1-365E-49F8-90B3-E2F187B59E62}" destId="{62A1AC89-57DD-4D7F-938E-084E7FC3E33C}" srcOrd="19" destOrd="0" presId="urn:microsoft.com/office/officeart/2005/8/layout/cycle8"/>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CCA5FC-FB92-4F65-91DB-BBB52E740E5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2D68C802-59DD-418C-AA4F-D238A27D40FD}">
      <dgm:prSet phldrT="[Texto]"/>
      <dgm:spPr/>
      <dgm:t>
        <a:bodyPr/>
        <a:lstStyle/>
        <a:p>
          <a:r>
            <a:rPr lang="es-MX" dirty="0" smtClean="0"/>
            <a:t>Humanismo</a:t>
          </a:r>
          <a:endParaRPr lang="es-MX" dirty="0"/>
        </a:p>
      </dgm:t>
    </dgm:pt>
    <dgm:pt modelId="{0FF9F281-F542-464F-A4A2-A361D473F5A6}" type="parTrans" cxnId="{1C9797BB-CD93-48CA-8A5B-A743933132CB}">
      <dgm:prSet/>
      <dgm:spPr/>
      <dgm:t>
        <a:bodyPr/>
        <a:lstStyle/>
        <a:p>
          <a:endParaRPr lang="es-MX"/>
        </a:p>
      </dgm:t>
    </dgm:pt>
    <dgm:pt modelId="{B4A8D174-9F51-400D-85B9-A2E83AA5F7B7}" type="sibTrans" cxnId="{1C9797BB-CD93-48CA-8A5B-A743933132CB}">
      <dgm:prSet/>
      <dgm:spPr/>
      <dgm:t>
        <a:bodyPr/>
        <a:lstStyle/>
        <a:p>
          <a:endParaRPr lang="es-MX"/>
        </a:p>
      </dgm:t>
    </dgm:pt>
    <dgm:pt modelId="{280F7668-11C9-4A03-BFE5-7BD8AE1CB71A}">
      <dgm:prSet phldrT="[Texto]"/>
      <dgm:spPr/>
      <dgm:t>
        <a:bodyPr/>
        <a:lstStyle/>
        <a:p>
          <a:r>
            <a:rPr lang="es-MX" dirty="0" smtClean="0">
              <a:solidFill>
                <a:schemeClr val="tx1"/>
              </a:solidFill>
            </a:rPr>
            <a:t>Desarrollo Integral</a:t>
          </a:r>
          <a:endParaRPr lang="es-MX" dirty="0"/>
        </a:p>
      </dgm:t>
    </dgm:pt>
    <dgm:pt modelId="{00C06BCF-C836-4F7B-940D-33D016887605}" type="parTrans" cxnId="{34F3A5E3-042F-4BB3-A4AF-32145D666933}">
      <dgm:prSet/>
      <dgm:spPr/>
      <dgm:t>
        <a:bodyPr/>
        <a:lstStyle/>
        <a:p>
          <a:endParaRPr lang="es-MX"/>
        </a:p>
      </dgm:t>
    </dgm:pt>
    <dgm:pt modelId="{71A255F1-2FED-446A-B8C1-4DF419C83D1E}" type="sibTrans" cxnId="{34F3A5E3-042F-4BB3-A4AF-32145D666933}">
      <dgm:prSet/>
      <dgm:spPr/>
      <dgm:t>
        <a:bodyPr/>
        <a:lstStyle/>
        <a:p>
          <a:endParaRPr lang="es-MX"/>
        </a:p>
      </dgm:t>
    </dgm:pt>
    <dgm:pt modelId="{4A0D51AE-FDEA-45B3-8712-AD228C6538CD}">
      <dgm:prSet phldrT="[Texto]"/>
      <dgm:spPr/>
      <dgm:t>
        <a:bodyPr/>
        <a:lstStyle/>
        <a:p>
          <a:r>
            <a:rPr lang="es-MX" dirty="0" smtClean="0"/>
            <a:t>Constructivismo</a:t>
          </a:r>
          <a:endParaRPr lang="es-MX" dirty="0"/>
        </a:p>
      </dgm:t>
    </dgm:pt>
    <dgm:pt modelId="{E2AF8B64-C42F-4543-B639-1C82B6862E44}" type="parTrans" cxnId="{0FEB106C-7889-43C9-BA4E-6734972FBC4A}">
      <dgm:prSet/>
      <dgm:spPr/>
      <dgm:t>
        <a:bodyPr/>
        <a:lstStyle/>
        <a:p>
          <a:endParaRPr lang="es-MX"/>
        </a:p>
      </dgm:t>
    </dgm:pt>
    <dgm:pt modelId="{C860B030-5B36-483B-960E-F9529A65214B}" type="sibTrans" cxnId="{0FEB106C-7889-43C9-BA4E-6734972FBC4A}">
      <dgm:prSet/>
      <dgm:spPr/>
      <dgm:t>
        <a:bodyPr/>
        <a:lstStyle/>
        <a:p>
          <a:endParaRPr lang="es-MX"/>
        </a:p>
      </dgm:t>
    </dgm:pt>
    <dgm:pt modelId="{E9BFBA2B-DEA9-4531-9CFB-8CFD24B357C9}">
      <dgm:prSet phldrT="[Texto]"/>
      <dgm:spPr/>
      <dgm:t>
        <a:bodyPr/>
        <a:lstStyle/>
        <a:p>
          <a:r>
            <a:rPr lang="es-MX" dirty="0" smtClean="0">
              <a:solidFill>
                <a:schemeClr val="tx1"/>
              </a:solidFill>
            </a:rPr>
            <a:t>Construcción Personal</a:t>
          </a:r>
          <a:endParaRPr lang="es-MX" dirty="0"/>
        </a:p>
      </dgm:t>
    </dgm:pt>
    <dgm:pt modelId="{1D507161-6B44-4158-88CF-B88A6AA91054}" type="parTrans" cxnId="{3070E4F6-F1E1-4120-BDFC-7AEC09768FE9}">
      <dgm:prSet/>
      <dgm:spPr/>
      <dgm:t>
        <a:bodyPr/>
        <a:lstStyle/>
        <a:p>
          <a:endParaRPr lang="es-MX"/>
        </a:p>
      </dgm:t>
    </dgm:pt>
    <dgm:pt modelId="{CAACE2CD-D09D-4BFE-8D8A-23D70972B41D}" type="sibTrans" cxnId="{3070E4F6-F1E1-4120-BDFC-7AEC09768FE9}">
      <dgm:prSet/>
      <dgm:spPr/>
      <dgm:t>
        <a:bodyPr/>
        <a:lstStyle/>
        <a:p>
          <a:endParaRPr lang="es-MX"/>
        </a:p>
      </dgm:t>
    </dgm:pt>
    <dgm:pt modelId="{376C5A46-3C3D-4AF3-B6D1-65AB6C216AAC}">
      <dgm:prSet/>
      <dgm:spPr/>
      <dgm:t>
        <a:bodyPr/>
        <a:lstStyle/>
        <a:p>
          <a:r>
            <a:rPr lang="es-MX" smtClean="0">
              <a:solidFill>
                <a:schemeClr val="tx1"/>
              </a:solidFill>
            </a:rPr>
            <a:t>Ética</a:t>
          </a:r>
          <a:endParaRPr lang="es-MX" dirty="0" smtClean="0">
            <a:solidFill>
              <a:schemeClr val="tx1"/>
            </a:solidFill>
          </a:endParaRPr>
        </a:p>
      </dgm:t>
    </dgm:pt>
    <dgm:pt modelId="{4D08C94B-2A1B-43BA-A404-695C3FA62138}" type="parTrans" cxnId="{0D0B8C45-1F94-4E32-A72F-0A5935364350}">
      <dgm:prSet/>
      <dgm:spPr/>
      <dgm:t>
        <a:bodyPr/>
        <a:lstStyle/>
        <a:p>
          <a:endParaRPr lang="es-MX"/>
        </a:p>
      </dgm:t>
    </dgm:pt>
    <dgm:pt modelId="{1F310EB8-67B3-438B-898A-11FB2D456D6B}" type="sibTrans" cxnId="{0D0B8C45-1F94-4E32-A72F-0A5935364350}">
      <dgm:prSet/>
      <dgm:spPr/>
      <dgm:t>
        <a:bodyPr/>
        <a:lstStyle/>
        <a:p>
          <a:endParaRPr lang="es-MX"/>
        </a:p>
      </dgm:t>
    </dgm:pt>
    <dgm:pt modelId="{EF450936-CB68-4F3B-A8B3-030880C408A9}">
      <dgm:prSet/>
      <dgm:spPr/>
      <dgm:t>
        <a:bodyPr/>
        <a:lstStyle/>
        <a:p>
          <a:r>
            <a:rPr lang="es-MX" dirty="0" smtClean="0">
              <a:solidFill>
                <a:schemeClr val="tx1"/>
              </a:solidFill>
            </a:rPr>
            <a:t>Totalidad del Ser </a:t>
          </a:r>
        </a:p>
      </dgm:t>
    </dgm:pt>
    <dgm:pt modelId="{387348B2-A484-48CF-9264-1EC20AEDCE52}" type="parTrans" cxnId="{2841EDE6-FBD4-41A5-BABC-7CC2769D5F34}">
      <dgm:prSet/>
      <dgm:spPr/>
      <dgm:t>
        <a:bodyPr/>
        <a:lstStyle/>
        <a:p>
          <a:endParaRPr lang="es-MX"/>
        </a:p>
      </dgm:t>
    </dgm:pt>
    <dgm:pt modelId="{607F85EC-66CC-4AB1-8FBF-33F8FF03131F}" type="sibTrans" cxnId="{2841EDE6-FBD4-41A5-BABC-7CC2769D5F34}">
      <dgm:prSet/>
      <dgm:spPr/>
      <dgm:t>
        <a:bodyPr/>
        <a:lstStyle/>
        <a:p>
          <a:endParaRPr lang="es-MX"/>
        </a:p>
      </dgm:t>
    </dgm:pt>
    <dgm:pt modelId="{9D8F958D-5891-458B-A325-5D8F6651878B}">
      <dgm:prSet/>
      <dgm:spPr/>
      <dgm:t>
        <a:bodyPr/>
        <a:lstStyle/>
        <a:p>
          <a:r>
            <a:rPr lang="es-MX" dirty="0" smtClean="0">
              <a:solidFill>
                <a:schemeClr val="tx1"/>
              </a:solidFill>
            </a:rPr>
            <a:t>Se promueve la formulación de hipótesis y la reflexión</a:t>
          </a:r>
          <a:endParaRPr lang="es-MX" dirty="0">
            <a:solidFill>
              <a:schemeClr val="tx1"/>
            </a:solidFill>
          </a:endParaRPr>
        </a:p>
      </dgm:t>
    </dgm:pt>
    <dgm:pt modelId="{483FD2F1-FF58-4827-B074-95CE59126946}" type="parTrans" cxnId="{5F27A716-EB19-4D76-AA38-2F0453EE855E}">
      <dgm:prSet/>
      <dgm:spPr/>
      <dgm:t>
        <a:bodyPr/>
        <a:lstStyle/>
        <a:p>
          <a:endParaRPr lang="es-MX"/>
        </a:p>
      </dgm:t>
    </dgm:pt>
    <dgm:pt modelId="{B00C9BFC-7730-470E-A45D-CCEA02E745D2}" type="sibTrans" cxnId="{5F27A716-EB19-4D76-AA38-2F0453EE855E}">
      <dgm:prSet/>
      <dgm:spPr/>
      <dgm:t>
        <a:bodyPr/>
        <a:lstStyle/>
        <a:p>
          <a:endParaRPr lang="es-MX"/>
        </a:p>
      </dgm:t>
    </dgm:pt>
    <dgm:pt modelId="{E6FF78AD-8107-4862-985A-638C3A52058B}" type="pres">
      <dgm:prSet presAssocID="{B7CCA5FC-FB92-4F65-91DB-BBB52E740E5D}" presName="linear" presStyleCnt="0">
        <dgm:presLayoutVars>
          <dgm:animLvl val="lvl"/>
          <dgm:resizeHandles val="exact"/>
        </dgm:presLayoutVars>
      </dgm:prSet>
      <dgm:spPr/>
      <dgm:t>
        <a:bodyPr/>
        <a:lstStyle/>
        <a:p>
          <a:endParaRPr lang="es-MX"/>
        </a:p>
      </dgm:t>
    </dgm:pt>
    <dgm:pt modelId="{619423FD-CC76-4AD3-AAC4-A942EF4CF488}" type="pres">
      <dgm:prSet presAssocID="{2D68C802-59DD-418C-AA4F-D238A27D40FD}" presName="parentText" presStyleLbl="node1" presStyleIdx="0" presStyleCnt="2">
        <dgm:presLayoutVars>
          <dgm:chMax val="0"/>
          <dgm:bulletEnabled val="1"/>
        </dgm:presLayoutVars>
      </dgm:prSet>
      <dgm:spPr/>
      <dgm:t>
        <a:bodyPr/>
        <a:lstStyle/>
        <a:p>
          <a:endParaRPr lang="es-MX"/>
        </a:p>
      </dgm:t>
    </dgm:pt>
    <dgm:pt modelId="{7E737D0D-75FB-4C53-A954-EC77A5B2CD81}" type="pres">
      <dgm:prSet presAssocID="{2D68C802-59DD-418C-AA4F-D238A27D40FD}" presName="childText" presStyleLbl="revTx" presStyleIdx="0" presStyleCnt="2">
        <dgm:presLayoutVars>
          <dgm:bulletEnabled val="1"/>
        </dgm:presLayoutVars>
      </dgm:prSet>
      <dgm:spPr/>
      <dgm:t>
        <a:bodyPr/>
        <a:lstStyle/>
        <a:p>
          <a:endParaRPr lang="es-MX"/>
        </a:p>
      </dgm:t>
    </dgm:pt>
    <dgm:pt modelId="{12D13CA6-43FE-40FB-8E70-0B2B0F22A9A0}" type="pres">
      <dgm:prSet presAssocID="{4A0D51AE-FDEA-45B3-8712-AD228C6538CD}" presName="parentText" presStyleLbl="node1" presStyleIdx="1" presStyleCnt="2">
        <dgm:presLayoutVars>
          <dgm:chMax val="0"/>
          <dgm:bulletEnabled val="1"/>
        </dgm:presLayoutVars>
      </dgm:prSet>
      <dgm:spPr/>
      <dgm:t>
        <a:bodyPr/>
        <a:lstStyle/>
        <a:p>
          <a:endParaRPr lang="es-MX"/>
        </a:p>
      </dgm:t>
    </dgm:pt>
    <dgm:pt modelId="{989BE76F-C06C-42F3-B607-DC5C84CC9B3C}" type="pres">
      <dgm:prSet presAssocID="{4A0D51AE-FDEA-45B3-8712-AD228C6538CD}" presName="childText" presStyleLbl="revTx" presStyleIdx="1" presStyleCnt="2">
        <dgm:presLayoutVars>
          <dgm:bulletEnabled val="1"/>
        </dgm:presLayoutVars>
      </dgm:prSet>
      <dgm:spPr/>
      <dgm:t>
        <a:bodyPr/>
        <a:lstStyle/>
        <a:p>
          <a:endParaRPr lang="es-MX"/>
        </a:p>
      </dgm:t>
    </dgm:pt>
  </dgm:ptLst>
  <dgm:cxnLst>
    <dgm:cxn modelId="{2841EDE6-FBD4-41A5-BABC-7CC2769D5F34}" srcId="{2D68C802-59DD-418C-AA4F-D238A27D40FD}" destId="{EF450936-CB68-4F3B-A8B3-030880C408A9}" srcOrd="2" destOrd="0" parTransId="{387348B2-A484-48CF-9264-1EC20AEDCE52}" sibTransId="{607F85EC-66CC-4AB1-8FBF-33F8FF03131F}"/>
    <dgm:cxn modelId="{0FEB106C-7889-43C9-BA4E-6734972FBC4A}" srcId="{B7CCA5FC-FB92-4F65-91DB-BBB52E740E5D}" destId="{4A0D51AE-FDEA-45B3-8712-AD228C6538CD}" srcOrd="1" destOrd="0" parTransId="{E2AF8B64-C42F-4543-B639-1C82B6862E44}" sibTransId="{C860B030-5B36-483B-960E-F9529A65214B}"/>
    <dgm:cxn modelId="{34F3A5E3-042F-4BB3-A4AF-32145D666933}" srcId="{2D68C802-59DD-418C-AA4F-D238A27D40FD}" destId="{280F7668-11C9-4A03-BFE5-7BD8AE1CB71A}" srcOrd="0" destOrd="0" parTransId="{00C06BCF-C836-4F7B-940D-33D016887605}" sibTransId="{71A255F1-2FED-446A-B8C1-4DF419C83D1E}"/>
    <dgm:cxn modelId="{5F27A716-EB19-4D76-AA38-2F0453EE855E}" srcId="{4A0D51AE-FDEA-45B3-8712-AD228C6538CD}" destId="{9D8F958D-5891-458B-A325-5D8F6651878B}" srcOrd="1" destOrd="0" parTransId="{483FD2F1-FF58-4827-B074-95CE59126946}" sibTransId="{B00C9BFC-7730-470E-A45D-CCEA02E745D2}"/>
    <dgm:cxn modelId="{3070E4F6-F1E1-4120-BDFC-7AEC09768FE9}" srcId="{4A0D51AE-FDEA-45B3-8712-AD228C6538CD}" destId="{E9BFBA2B-DEA9-4531-9CFB-8CFD24B357C9}" srcOrd="0" destOrd="0" parTransId="{1D507161-6B44-4158-88CF-B88A6AA91054}" sibTransId="{CAACE2CD-D09D-4BFE-8D8A-23D70972B41D}"/>
    <dgm:cxn modelId="{788789D1-19BD-4CF0-9229-BC3F8959D83C}" type="presOf" srcId="{E9BFBA2B-DEA9-4531-9CFB-8CFD24B357C9}" destId="{989BE76F-C06C-42F3-B607-DC5C84CC9B3C}" srcOrd="0" destOrd="0" presId="urn:microsoft.com/office/officeart/2005/8/layout/vList2"/>
    <dgm:cxn modelId="{E1DD6F53-9EFB-468E-81E4-0B4B6B614A03}" type="presOf" srcId="{280F7668-11C9-4A03-BFE5-7BD8AE1CB71A}" destId="{7E737D0D-75FB-4C53-A954-EC77A5B2CD81}" srcOrd="0" destOrd="0" presId="urn:microsoft.com/office/officeart/2005/8/layout/vList2"/>
    <dgm:cxn modelId="{C6283766-7893-4752-89B5-77960A260AE9}" type="presOf" srcId="{9D8F958D-5891-458B-A325-5D8F6651878B}" destId="{989BE76F-C06C-42F3-B607-DC5C84CC9B3C}" srcOrd="0" destOrd="1" presId="urn:microsoft.com/office/officeart/2005/8/layout/vList2"/>
    <dgm:cxn modelId="{5C4FB58F-CBEB-4395-8D9B-3D3CDD38A88E}" type="presOf" srcId="{2D68C802-59DD-418C-AA4F-D238A27D40FD}" destId="{619423FD-CC76-4AD3-AAC4-A942EF4CF488}" srcOrd="0" destOrd="0" presId="urn:microsoft.com/office/officeart/2005/8/layout/vList2"/>
    <dgm:cxn modelId="{A413C2DB-D658-40E9-BAF8-2744ECE6D16D}" type="presOf" srcId="{B7CCA5FC-FB92-4F65-91DB-BBB52E740E5D}" destId="{E6FF78AD-8107-4862-985A-638C3A52058B}" srcOrd="0" destOrd="0" presId="urn:microsoft.com/office/officeart/2005/8/layout/vList2"/>
    <dgm:cxn modelId="{1C9797BB-CD93-48CA-8A5B-A743933132CB}" srcId="{B7CCA5FC-FB92-4F65-91DB-BBB52E740E5D}" destId="{2D68C802-59DD-418C-AA4F-D238A27D40FD}" srcOrd="0" destOrd="0" parTransId="{0FF9F281-F542-464F-A4A2-A361D473F5A6}" sibTransId="{B4A8D174-9F51-400D-85B9-A2E83AA5F7B7}"/>
    <dgm:cxn modelId="{398CB3B3-EA07-4E3E-A6D0-815E740FB778}" type="presOf" srcId="{4A0D51AE-FDEA-45B3-8712-AD228C6538CD}" destId="{12D13CA6-43FE-40FB-8E70-0B2B0F22A9A0}" srcOrd="0" destOrd="0" presId="urn:microsoft.com/office/officeart/2005/8/layout/vList2"/>
    <dgm:cxn modelId="{557B6CB4-C5B5-4D2D-9C1C-D2DDF75DFB9C}" type="presOf" srcId="{EF450936-CB68-4F3B-A8B3-030880C408A9}" destId="{7E737D0D-75FB-4C53-A954-EC77A5B2CD81}" srcOrd="0" destOrd="2" presId="urn:microsoft.com/office/officeart/2005/8/layout/vList2"/>
    <dgm:cxn modelId="{0D0B8C45-1F94-4E32-A72F-0A5935364350}" srcId="{2D68C802-59DD-418C-AA4F-D238A27D40FD}" destId="{376C5A46-3C3D-4AF3-B6D1-65AB6C216AAC}" srcOrd="1" destOrd="0" parTransId="{4D08C94B-2A1B-43BA-A404-695C3FA62138}" sibTransId="{1F310EB8-67B3-438B-898A-11FB2D456D6B}"/>
    <dgm:cxn modelId="{41F06D65-D7BF-4596-84A3-C28A857CE225}" type="presOf" srcId="{376C5A46-3C3D-4AF3-B6D1-65AB6C216AAC}" destId="{7E737D0D-75FB-4C53-A954-EC77A5B2CD81}" srcOrd="0" destOrd="1" presId="urn:microsoft.com/office/officeart/2005/8/layout/vList2"/>
    <dgm:cxn modelId="{1FE6590D-0DCB-49F4-8D59-6D08453E0B60}" type="presParOf" srcId="{E6FF78AD-8107-4862-985A-638C3A52058B}" destId="{619423FD-CC76-4AD3-AAC4-A942EF4CF488}" srcOrd="0" destOrd="0" presId="urn:microsoft.com/office/officeart/2005/8/layout/vList2"/>
    <dgm:cxn modelId="{86EE71AE-E9DF-40BF-964F-E283DC424EAC}" type="presParOf" srcId="{E6FF78AD-8107-4862-985A-638C3A52058B}" destId="{7E737D0D-75FB-4C53-A954-EC77A5B2CD81}" srcOrd="1" destOrd="0" presId="urn:microsoft.com/office/officeart/2005/8/layout/vList2"/>
    <dgm:cxn modelId="{E1694F3C-EB61-44F3-9088-5B56300F97F4}" type="presParOf" srcId="{E6FF78AD-8107-4862-985A-638C3A52058B}" destId="{12D13CA6-43FE-40FB-8E70-0B2B0F22A9A0}" srcOrd="2" destOrd="0" presId="urn:microsoft.com/office/officeart/2005/8/layout/vList2"/>
    <dgm:cxn modelId="{DB7DEB53-857A-4385-9253-D06F603AF1D8}" type="presParOf" srcId="{E6FF78AD-8107-4862-985A-638C3A52058B}" destId="{989BE76F-C06C-42F3-B607-DC5C84CC9B3C}" srcOrd="3"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7CCA5FC-FB92-4F65-91DB-BBB52E740E5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2D68C802-59DD-418C-AA4F-D238A27D40FD}">
      <dgm:prSet phldrT="[Texto]"/>
      <dgm:spPr/>
      <dgm:t>
        <a:bodyPr/>
        <a:lstStyle/>
        <a:p>
          <a:r>
            <a:rPr lang="es-MX" dirty="0" smtClean="0"/>
            <a:t>Aprendizaje Cooperativo</a:t>
          </a:r>
          <a:endParaRPr lang="es-MX" dirty="0"/>
        </a:p>
      </dgm:t>
    </dgm:pt>
    <dgm:pt modelId="{0FF9F281-F542-464F-A4A2-A361D473F5A6}" type="parTrans" cxnId="{1C9797BB-CD93-48CA-8A5B-A743933132CB}">
      <dgm:prSet/>
      <dgm:spPr/>
      <dgm:t>
        <a:bodyPr/>
        <a:lstStyle/>
        <a:p>
          <a:endParaRPr lang="es-MX"/>
        </a:p>
      </dgm:t>
    </dgm:pt>
    <dgm:pt modelId="{B4A8D174-9F51-400D-85B9-A2E83AA5F7B7}" type="sibTrans" cxnId="{1C9797BB-CD93-48CA-8A5B-A743933132CB}">
      <dgm:prSet/>
      <dgm:spPr/>
      <dgm:t>
        <a:bodyPr/>
        <a:lstStyle/>
        <a:p>
          <a:endParaRPr lang="es-MX"/>
        </a:p>
      </dgm:t>
    </dgm:pt>
    <dgm:pt modelId="{280F7668-11C9-4A03-BFE5-7BD8AE1CB71A}">
      <dgm:prSet phldrT="[Texto]"/>
      <dgm:spPr/>
      <dgm:t>
        <a:bodyPr/>
        <a:lstStyle/>
        <a:p>
          <a:r>
            <a:rPr lang="es-MX" dirty="0" smtClean="0">
              <a:solidFill>
                <a:schemeClr val="tx1"/>
              </a:solidFill>
            </a:rPr>
            <a:t>Trabajo en equipo</a:t>
          </a:r>
          <a:endParaRPr lang="es-MX" dirty="0"/>
        </a:p>
      </dgm:t>
    </dgm:pt>
    <dgm:pt modelId="{00C06BCF-C836-4F7B-940D-33D016887605}" type="parTrans" cxnId="{34F3A5E3-042F-4BB3-A4AF-32145D666933}">
      <dgm:prSet/>
      <dgm:spPr/>
      <dgm:t>
        <a:bodyPr/>
        <a:lstStyle/>
        <a:p>
          <a:endParaRPr lang="es-MX"/>
        </a:p>
      </dgm:t>
    </dgm:pt>
    <dgm:pt modelId="{71A255F1-2FED-446A-B8C1-4DF419C83D1E}" type="sibTrans" cxnId="{34F3A5E3-042F-4BB3-A4AF-32145D666933}">
      <dgm:prSet/>
      <dgm:spPr/>
      <dgm:t>
        <a:bodyPr/>
        <a:lstStyle/>
        <a:p>
          <a:endParaRPr lang="es-MX"/>
        </a:p>
      </dgm:t>
    </dgm:pt>
    <dgm:pt modelId="{4A0D51AE-FDEA-45B3-8712-AD228C6538CD}">
      <dgm:prSet phldrT="[Texto]"/>
      <dgm:spPr/>
      <dgm:t>
        <a:bodyPr/>
        <a:lstStyle/>
        <a:p>
          <a:r>
            <a:rPr lang="es-MX" dirty="0" smtClean="0"/>
            <a:t>Aprendizaje Significativo</a:t>
          </a:r>
          <a:endParaRPr lang="es-MX" dirty="0"/>
        </a:p>
      </dgm:t>
    </dgm:pt>
    <dgm:pt modelId="{E2AF8B64-C42F-4543-B639-1C82B6862E44}" type="parTrans" cxnId="{0FEB106C-7889-43C9-BA4E-6734972FBC4A}">
      <dgm:prSet/>
      <dgm:spPr/>
      <dgm:t>
        <a:bodyPr/>
        <a:lstStyle/>
        <a:p>
          <a:endParaRPr lang="es-MX"/>
        </a:p>
      </dgm:t>
    </dgm:pt>
    <dgm:pt modelId="{C860B030-5B36-483B-960E-F9529A65214B}" type="sibTrans" cxnId="{0FEB106C-7889-43C9-BA4E-6734972FBC4A}">
      <dgm:prSet/>
      <dgm:spPr/>
      <dgm:t>
        <a:bodyPr/>
        <a:lstStyle/>
        <a:p>
          <a:endParaRPr lang="es-MX"/>
        </a:p>
      </dgm:t>
    </dgm:pt>
    <dgm:pt modelId="{E9BFBA2B-DEA9-4531-9CFB-8CFD24B357C9}">
      <dgm:prSet phldrT="[Texto]"/>
      <dgm:spPr/>
      <dgm:t>
        <a:bodyPr/>
        <a:lstStyle/>
        <a:p>
          <a:r>
            <a:rPr lang="es-MX" dirty="0" smtClean="0">
              <a:solidFill>
                <a:schemeClr val="tx1"/>
              </a:solidFill>
            </a:rPr>
            <a:t>Asimilación cognoscitiva </a:t>
          </a:r>
          <a:endParaRPr lang="es-MX" dirty="0"/>
        </a:p>
      </dgm:t>
    </dgm:pt>
    <dgm:pt modelId="{1D507161-6B44-4158-88CF-B88A6AA91054}" type="parTrans" cxnId="{3070E4F6-F1E1-4120-BDFC-7AEC09768FE9}">
      <dgm:prSet/>
      <dgm:spPr/>
      <dgm:t>
        <a:bodyPr/>
        <a:lstStyle/>
        <a:p>
          <a:endParaRPr lang="es-MX"/>
        </a:p>
      </dgm:t>
    </dgm:pt>
    <dgm:pt modelId="{CAACE2CD-D09D-4BFE-8D8A-23D70972B41D}" type="sibTrans" cxnId="{3070E4F6-F1E1-4120-BDFC-7AEC09768FE9}">
      <dgm:prSet/>
      <dgm:spPr/>
      <dgm:t>
        <a:bodyPr/>
        <a:lstStyle/>
        <a:p>
          <a:endParaRPr lang="es-MX"/>
        </a:p>
      </dgm:t>
    </dgm:pt>
    <dgm:pt modelId="{6E87E3F7-254F-4C59-A59C-B692632E0991}">
      <dgm:prSet phldrT="[Texto]"/>
      <dgm:spPr/>
      <dgm:t>
        <a:bodyPr/>
        <a:lstStyle/>
        <a:p>
          <a:r>
            <a:rPr lang="es-MX" dirty="0" smtClean="0"/>
            <a:t>Relaciones Sociales</a:t>
          </a:r>
          <a:endParaRPr lang="es-MX" dirty="0"/>
        </a:p>
      </dgm:t>
    </dgm:pt>
    <dgm:pt modelId="{00183327-C8A2-4745-B97A-19C31EB3CCA1}" type="parTrans" cxnId="{7C171C0C-8029-4490-A0CB-46A63B84DCED}">
      <dgm:prSet/>
      <dgm:spPr/>
      <dgm:t>
        <a:bodyPr/>
        <a:lstStyle/>
        <a:p>
          <a:endParaRPr lang="es-MX"/>
        </a:p>
      </dgm:t>
    </dgm:pt>
    <dgm:pt modelId="{43206BCF-43C2-4A69-AAEA-D648E74C11FC}" type="sibTrans" cxnId="{7C171C0C-8029-4490-A0CB-46A63B84DCED}">
      <dgm:prSet/>
      <dgm:spPr/>
      <dgm:t>
        <a:bodyPr/>
        <a:lstStyle/>
        <a:p>
          <a:endParaRPr lang="es-MX"/>
        </a:p>
      </dgm:t>
    </dgm:pt>
    <dgm:pt modelId="{E6FF78AD-8107-4862-985A-638C3A52058B}" type="pres">
      <dgm:prSet presAssocID="{B7CCA5FC-FB92-4F65-91DB-BBB52E740E5D}" presName="linear" presStyleCnt="0">
        <dgm:presLayoutVars>
          <dgm:animLvl val="lvl"/>
          <dgm:resizeHandles val="exact"/>
        </dgm:presLayoutVars>
      </dgm:prSet>
      <dgm:spPr/>
      <dgm:t>
        <a:bodyPr/>
        <a:lstStyle/>
        <a:p>
          <a:endParaRPr lang="es-MX"/>
        </a:p>
      </dgm:t>
    </dgm:pt>
    <dgm:pt modelId="{619423FD-CC76-4AD3-AAC4-A942EF4CF488}" type="pres">
      <dgm:prSet presAssocID="{2D68C802-59DD-418C-AA4F-D238A27D40FD}" presName="parentText" presStyleLbl="node1" presStyleIdx="0" presStyleCnt="2">
        <dgm:presLayoutVars>
          <dgm:chMax val="0"/>
          <dgm:bulletEnabled val="1"/>
        </dgm:presLayoutVars>
      </dgm:prSet>
      <dgm:spPr/>
      <dgm:t>
        <a:bodyPr/>
        <a:lstStyle/>
        <a:p>
          <a:endParaRPr lang="es-MX"/>
        </a:p>
      </dgm:t>
    </dgm:pt>
    <dgm:pt modelId="{7E737D0D-75FB-4C53-A954-EC77A5B2CD81}" type="pres">
      <dgm:prSet presAssocID="{2D68C802-59DD-418C-AA4F-D238A27D40FD}" presName="childText" presStyleLbl="revTx" presStyleIdx="0" presStyleCnt="2">
        <dgm:presLayoutVars>
          <dgm:bulletEnabled val="1"/>
        </dgm:presLayoutVars>
      </dgm:prSet>
      <dgm:spPr/>
      <dgm:t>
        <a:bodyPr/>
        <a:lstStyle/>
        <a:p>
          <a:endParaRPr lang="es-MX"/>
        </a:p>
      </dgm:t>
    </dgm:pt>
    <dgm:pt modelId="{12D13CA6-43FE-40FB-8E70-0B2B0F22A9A0}" type="pres">
      <dgm:prSet presAssocID="{4A0D51AE-FDEA-45B3-8712-AD228C6538CD}" presName="parentText" presStyleLbl="node1" presStyleIdx="1" presStyleCnt="2">
        <dgm:presLayoutVars>
          <dgm:chMax val="0"/>
          <dgm:bulletEnabled val="1"/>
        </dgm:presLayoutVars>
      </dgm:prSet>
      <dgm:spPr/>
      <dgm:t>
        <a:bodyPr/>
        <a:lstStyle/>
        <a:p>
          <a:endParaRPr lang="es-MX"/>
        </a:p>
      </dgm:t>
    </dgm:pt>
    <dgm:pt modelId="{989BE76F-C06C-42F3-B607-DC5C84CC9B3C}" type="pres">
      <dgm:prSet presAssocID="{4A0D51AE-FDEA-45B3-8712-AD228C6538CD}" presName="childText" presStyleLbl="revTx" presStyleIdx="1" presStyleCnt="2">
        <dgm:presLayoutVars>
          <dgm:bulletEnabled val="1"/>
        </dgm:presLayoutVars>
      </dgm:prSet>
      <dgm:spPr/>
      <dgm:t>
        <a:bodyPr/>
        <a:lstStyle/>
        <a:p>
          <a:endParaRPr lang="es-MX"/>
        </a:p>
      </dgm:t>
    </dgm:pt>
  </dgm:ptLst>
  <dgm:cxnLst>
    <dgm:cxn modelId="{62148963-3BB1-41CB-BFFF-78E41DD4CC47}" type="presOf" srcId="{4A0D51AE-FDEA-45B3-8712-AD228C6538CD}" destId="{12D13CA6-43FE-40FB-8E70-0B2B0F22A9A0}" srcOrd="0" destOrd="0" presId="urn:microsoft.com/office/officeart/2005/8/layout/vList2"/>
    <dgm:cxn modelId="{0C0A791E-6E0A-47BA-8156-C48A4B795B23}" type="presOf" srcId="{6E87E3F7-254F-4C59-A59C-B692632E0991}" destId="{7E737D0D-75FB-4C53-A954-EC77A5B2CD81}" srcOrd="0" destOrd="1" presId="urn:microsoft.com/office/officeart/2005/8/layout/vList2"/>
    <dgm:cxn modelId="{0FEB106C-7889-43C9-BA4E-6734972FBC4A}" srcId="{B7CCA5FC-FB92-4F65-91DB-BBB52E740E5D}" destId="{4A0D51AE-FDEA-45B3-8712-AD228C6538CD}" srcOrd="1" destOrd="0" parTransId="{E2AF8B64-C42F-4543-B639-1C82B6862E44}" sibTransId="{C860B030-5B36-483B-960E-F9529A65214B}"/>
    <dgm:cxn modelId="{34F3A5E3-042F-4BB3-A4AF-32145D666933}" srcId="{2D68C802-59DD-418C-AA4F-D238A27D40FD}" destId="{280F7668-11C9-4A03-BFE5-7BD8AE1CB71A}" srcOrd="0" destOrd="0" parTransId="{00C06BCF-C836-4F7B-940D-33D016887605}" sibTransId="{71A255F1-2FED-446A-B8C1-4DF419C83D1E}"/>
    <dgm:cxn modelId="{21B95D7A-C50D-4C98-964D-DABBE19B9432}" type="presOf" srcId="{280F7668-11C9-4A03-BFE5-7BD8AE1CB71A}" destId="{7E737D0D-75FB-4C53-A954-EC77A5B2CD81}" srcOrd="0" destOrd="0" presId="urn:microsoft.com/office/officeart/2005/8/layout/vList2"/>
    <dgm:cxn modelId="{3070E4F6-F1E1-4120-BDFC-7AEC09768FE9}" srcId="{4A0D51AE-FDEA-45B3-8712-AD228C6538CD}" destId="{E9BFBA2B-DEA9-4531-9CFB-8CFD24B357C9}" srcOrd="0" destOrd="0" parTransId="{1D507161-6B44-4158-88CF-B88A6AA91054}" sibTransId="{CAACE2CD-D09D-4BFE-8D8A-23D70972B41D}"/>
    <dgm:cxn modelId="{7C171C0C-8029-4490-A0CB-46A63B84DCED}" srcId="{2D68C802-59DD-418C-AA4F-D238A27D40FD}" destId="{6E87E3F7-254F-4C59-A59C-B692632E0991}" srcOrd="1" destOrd="0" parTransId="{00183327-C8A2-4745-B97A-19C31EB3CCA1}" sibTransId="{43206BCF-43C2-4A69-AAEA-D648E74C11FC}"/>
    <dgm:cxn modelId="{1C9797BB-CD93-48CA-8A5B-A743933132CB}" srcId="{B7CCA5FC-FB92-4F65-91DB-BBB52E740E5D}" destId="{2D68C802-59DD-418C-AA4F-D238A27D40FD}" srcOrd="0" destOrd="0" parTransId="{0FF9F281-F542-464F-A4A2-A361D473F5A6}" sibTransId="{B4A8D174-9F51-400D-85B9-A2E83AA5F7B7}"/>
    <dgm:cxn modelId="{8225F024-0E46-4115-BDA1-522BF50FDE01}" type="presOf" srcId="{2D68C802-59DD-418C-AA4F-D238A27D40FD}" destId="{619423FD-CC76-4AD3-AAC4-A942EF4CF488}" srcOrd="0" destOrd="0" presId="urn:microsoft.com/office/officeart/2005/8/layout/vList2"/>
    <dgm:cxn modelId="{8B3787F5-47CC-4D98-8781-205F5BABC593}" type="presOf" srcId="{B7CCA5FC-FB92-4F65-91DB-BBB52E740E5D}" destId="{E6FF78AD-8107-4862-985A-638C3A52058B}" srcOrd="0" destOrd="0" presId="urn:microsoft.com/office/officeart/2005/8/layout/vList2"/>
    <dgm:cxn modelId="{CC86DFA0-EA6F-4FB0-B4B9-B96F67B009BD}" type="presOf" srcId="{E9BFBA2B-DEA9-4531-9CFB-8CFD24B357C9}" destId="{989BE76F-C06C-42F3-B607-DC5C84CC9B3C}" srcOrd="0" destOrd="0" presId="urn:microsoft.com/office/officeart/2005/8/layout/vList2"/>
    <dgm:cxn modelId="{C73DFC23-089B-4593-AAC4-9E2BD541CB85}" type="presParOf" srcId="{E6FF78AD-8107-4862-985A-638C3A52058B}" destId="{619423FD-CC76-4AD3-AAC4-A942EF4CF488}" srcOrd="0" destOrd="0" presId="urn:microsoft.com/office/officeart/2005/8/layout/vList2"/>
    <dgm:cxn modelId="{45492323-2093-4647-8AFB-EF88CD4679BA}" type="presParOf" srcId="{E6FF78AD-8107-4862-985A-638C3A52058B}" destId="{7E737D0D-75FB-4C53-A954-EC77A5B2CD81}" srcOrd="1" destOrd="0" presId="urn:microsoft.com/office/officeart/2005/8/layout/vList2"/>
    <dgm:cxn modelId="{EE976B39-2015-4912-8283-6C7F9A1E090C}" type="presParOf" srcId="{E6FF78AD-8107-4862-985A-638C3A52058B}" destId="{12D13CA6-43FE-40FB-8E70-0B2B0F22A9A0}" srcOrd="2" destOrd="0" presId="urn:microsoft.com/office/officeart/2005/8/layout/vList2"/>
    <dgm:cxn modelId="{8B3258EE-4906-405E-B5EF-848EBAB99F41}" type="presParOf" srcId="{E6FF78AD-8107-4862-985A-638C3A52058B}" destId="{989BE76F-C06C-42F3-B607-DC5C84CC9B3C}" srcOrd="3"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C0683EA-22E3-44F8-A3AE-5DB5C318B365}" type="doc">
      <dgm:prSet loTypeId="urn:microsoft.com/office/officeart/2005/8/layout/list1" loCatId="list" qsTypeId="urn:microsoft.com/office/officeart/2005/8/quickstyle/simple1" qsCatId="simple" csTypeId="urn:microsoft.com/office/officeart/2005/8/colors/accent0_3" csCatId="mainScheme" phldr="1"/>
      <dgm:spPr/>
      <dgm:t>
        <a:bodyPr/>
        <a:lstStyle/>
        <a:p>
          <a:endParaRPr lang="es-MX"/>
        </a:p>
      </dgm:t>
    </dgm:pt>
    <dgm:pt modelId="{1267FA33-D93F-4F12-BD4C-9CA06959FAF9}">
      <dgm:prSet phldrT="[Texto]"/>
      <dgm:spPr/>
      <dgm:t>
        <a:bodyPr/>
        <a:lstStyle/>
        <a:p>
          <a:r>
            <a:rPr lang="es-MX" smtClean="0"/>
            <a:t>Básicas</a:t>
          </a:r>
          <a:endParaRPr lang="es-MX" dirty="0"/>
        </a:p>
      </dgm:t>
    </dgm:pt>
    <dgm:pt modelId="{149BC508-0AD1-4C81-B316-C99FCDD8B088}" type="parTrans" cxnId="{2703E862-57A6-4535-A775-C27EB4F4238B}">
      <dgm:prSet/>
      <dgm:spPr/>
      <dgm:t>
        <a:bodyPr/>
        <a:lstStyle/>
        <a:p>
          <a:endParaRPr lang="es-MX">
            <a:solidFill>
              <a:srgbClr val="002060"/>
            </a:solidFill>
          </a:endParaRPr>
        </a:p>
      </dgm:t>
    </dgm:pt>
    <dgm:pt modelId="{32545859-C261-43F0-956A-B9C820246341}" type="sibTrans" cxnId="{2703E862-57A6-4535-A775-C27EB4F4238B}">
      <dgm:prSet/>
      <dgm:spPr/>
      <dgm:t>
        <a:bodyPr/>
        <a:lstStyle/>
        <a:p>
          <a:endParaRPr lang="es-MX">
            <a:solidFill>
              <a:srgbClr val="002060"/>
            </a:solidFill>
          </a:endParaRPr>
        </a:p>
      </dgm:t>
    </dgm:pt>
    <dgm:pt modelId="{E7FBDFB9-689D-47E7-85CD-48B2DB08E26F}">
      <dgm:prSet phldrT="[Texto]"/>
      <dgm:spPr/>
      <dgm:t>
        <a:bodyPr/>
        <a:lstStyle/>
        <a:p>
          <a:r>
            <a:rPr lang="es-MX" smtClean="0"/>
            <a:t>Genéricas</a:t>
          </a:r>
          <a:endParaRPr lang="es-MX" dirty="0"/>
        </a:p>
      </dgm:t>
    </dgm:pt>
    <dgm:pt modelId="{66391649-D34A-403B-A689-71F6478F15A7}" type="parTrans" cxnId="{EA2D751C-ABE2-4397-97CD-6B5DD2B39646}">
      <dgm:prSet/>
      <dgm:spPr/>
      <dgm:t>
        <a:bodyPr/>
        <a:lstStyle/>
        <a:p>
          <a:endParaRPr lang="es-MX">
            <a:solidFill>
              <a:srgbClr val="002060"/>
            </a:solidFill>
          </a:endParaRPr>
        </a:p>
      </dgm:t>
    </dgm:pt>
    <dgm:pt modelId="{82290DF0-4535-4FF6-A53A-5ADCAB7A88B6}" type="sibTrans" cxnId="{EA2D751C-ABE2-4397-97CD-6B5DD2B39646}">
      <dgm:prSet/>
      <dgm:spPr/>
      <dgm:t>
        <a:bodyPr/>
        <a:lstStyle/>
        <a:p>
          <a:endParaRPr lang="es-MX">
            <a:solidFill>
              <a:srgbClr val="002060"/>
            </a:solidFill>
          </a:endParaRPr>
        </a:p>
      </dgm:t>
    </dgm:pt>
    <dgm:pt modelId="{D69B8C53-0AF7-4F10-8985-957AB6B52BA9}">
      <dgm:prSet phldrT="[Texto]"/>
      <dgm:spPr/>
      <dgm:t>
        <a:bodyPr/>
        <a:lstStyle/>
        <a:p>
          <a:r>
            <a:rPr lang="es-MX" smtClean="0"/>
            <a:t>Específicas</a:t>
          </a:r>
          <a:endParaRPr lang="es-MX" dirty="0"/>
        </a:p>
      </dgm:t>
    </dgm:pt>
    <dgm:pt modelId="{030B014F-1F9E-47E1-8CD0-41D1E1C74EB9}" type="parTrans" cxnId="{E1D91743-590E-4A7D-91BB-47A1E435B103}">
      <dgm:prSet/>
      <dgm:spPr/>
      <dgm:t>
        <a:bodyPr/>
        <a:lstStyle/>
        <a:p>
          <a:endParaRPr lang="es-MX">
            <a:solidFill>
              <a:srgbClr val="002060"/>
            </a:solidFill>
          </a:endParaRPr>
        </a:p>
      </dgm:t>
    </dgm:pt>
    <dgm:pt modelId="{6CA7DE70-EB34-4328-B95D-AAA3AF0D70C9}" type="sibTrans" cxnId="{E1D91743-590E-4A7D-91BB-47A1E435B103}">
      <dgm:prSet/>
      <dgm:spPr/>
      <dgm:t>
        <a:bodyPr/>
        <a:lstStyle/>
        <a:p>
          <a:endParaRPr lang="es-MX">
            <a:solidFill>
              <a:srgbClr val="002060"/>
            </a:solidFill>
          </a:endParaRPr>
        </a:p>
      </dgm:t>
    </dgm:pt>
    <dgm:pt modelId="{B3B3EEEB-D05A-4DEE-BED7-EAA579C7B378}" type="pres">
      <dgm:prSet presAssocID="{AC0683EA-22E3-44F8-A3AE-5DB5C318B365}" presName="linear" presStyleCnt="0">
        <dgm:presLayoutVars>
          <dgm:dir/>
          <dgm:animLvl val="lvl"/>
          <dgm:resizeHandles val="exact"/>
        </dgm:presLayoutVars>
      </dgm:prSet>
      <dgm:spPr/>
      <dgm:t>
        <a:bodyPr/>
        <a:lstStyle/>
        <a:p>
          <a:endParaRPr lang="es-MX"/>
        </a:p>
      </dgm:t>
    </dgm:pt>
    <dgm:pt modelId="{54F8A49A-2148-4A4C-A062-2C1BA1FE822D}" type="pres">
      <dgm:prSet presAssocID="{1267FA33-D93F-4F12-BD4C-9CA06959FAF9}" presName="parentLin" presStyleCnt="0"/>
      <dgm:spPr/>
    </dgm:pt>
    <dgm:pt modelId="{771C65EE-D796-4011-BA3E-300AEEE4AF7E}" type="pres">
      <dgm:prSet presAssocID="{1267FA33-D93F-4F12-BD4C-9CA06959FAF9}" presName="parentLeftMargin" presStyleLbl="node1" presStyleIdx="0" presStyleCnt="3"/>
      <dgm:spPr/>
      <dgm:t>
        <a:bodyPr/>
        <a:lstStyle/>
        <a:p>
          <a:endParaRPr lang="es-MX"/>
        </a:p>
      </dgm:t>
    </dgm:pt>
    <dgm:pt modelId="{4AF0BA9D-D3CA-49E7-B4A8-4357E31FFD75}" type="pres">
      <dgm:prSet presAssocID="{1267FA33-D93F-4F12-BD4C-9CA06959FAF9}" presName="parentText" presStyleLbl="node1" presStyleIdx="0" presStyleCnt="3">
        <dgm:presLayoutVars>
          <dgm:chMax val="0"/>
          <dgm:bulletEnabled val="1"/>
        </dgm:presLayoutVars>
      </dgm:prSet>
      <dgm:spPr/>
      <dgm:t>
        <a:bodyPr/>
        <a:lstStyle/>
        <a:p>
          <a:endParaRPr lang="es-MX"/>
        </a:p>
      </dgm:t>
    </dgm:pt>
    <dgm:pt modelId="{C181F8F2-1C92-46DA-8384-282C18CEF52F}" type="pres">
      <dgm:prSet presAssocID="{1267FA33-D93F-4F12-BD4C-9CA06959FAF9}" presName="negativeSpace" presStyleCnt="0"/>
      <dgm:spPr/>
    </dgm:pt>
    <dgm:pt modelId="{74E86E9C-FFAC-4457-A279-1026F67618C3}" type="pres">
      <dgm:prSet presAssocID="{1267FA33-D93F-4F12-BD4C-9CA06959FAF9}" presName="childText" presStyleLbl="conFgAcc1" presStyleIdx="0" presStyleCnt="3">
        <dgm:presLayoutVars>
          <dgm:bulletEnabled val="1"/>
        </dgm:presLayoutVars>
      </dgm:prSet>
      <dgm:spPr/>
    </dgm:pt>
    <dgm:pt modelId="{C8BE5263-E56F-46E0-9A46-46FFC458A590}" type="pres">
      <dgm:prSet presAssocID="{32545859-C261-43F0-956A-B9C820246341}" presName="spaceBetweenRectangles" presStyleCnt="0"/>
      <dgm:spPr/>
    </dgm:pt>
    <dgm:pt modelId="{04153526-635B-492E-AC96-7E24953F2504}" type="pres">
      <dgm:prSet presAssocID="{E7FBDFB9-689D-47E7-85CD-48B2DB08E26F}" presName="parentLin" presStyleCnt="0"/>
      <dgm:spPr/>
    </dgm:pt>
    <dgm:pt modelId="{6F640CF1-BBE7-4436-89D5-B125089DAA51}" type="pres">
      <dgm:prSet presAssocID="{E7FBDFB9-689D-47E7-85CD-48B2DB08E26F}" presName="parentLeftMargin" presStyleLbl="node1" presStyleIdx="0" presStyleCnt="3"/>
      <dgm:spPr/>
      <dgm:t>
        <a:bodyPr/>
        <a:lstStyle/>
        <a:p>
          <a:endParaRPr lang="es-MX"/>
        </a:p>
      </dgm:t>
    </dgm:pt>
    <dgm:pt modelId="{3E38FC2C-A472-4DF2-8BA4-A3A9D011EFFA}" type="pres">
      <dgm:prSet presAssocID="{E7FBDFB9-689D-47E7-85CD-48B2DB08E26F}" presName="parentText" presStyleLbl="node1" presStyleIdx="1" presStyleCnt="3">
        <dgm:presLayoutVars>
          <dgm:chMax val="0"/>
          <dgm:bulletEnabled val="1"/>
        </dgm:presLayoutVars>
      </dgm:prSet>
      <dgm:spPr/>
      <dgm:t>
        <a:bodyPr/>
        <a:lstStyle/>
        <a:p>
          <a:endParaRPr lang="es-MX"/>
        </a:p>
      </dgm:t>
    </dgm:pt>
    <dgm:pt modelId="{ED27CB67-8AEC-41FC-AC54-5F73E8F44A37}" type="pres">
      <dgm:prSet presAssocID="{E7FBDFB9-689D-47E7-85CD-48B2DB08E26F}" presName="negativeSpace" presStyleCnt="0"/>
      <dgm:spPr/>
    </dgm:pt>
    <dgm:pt modelId="{4EA4B6C6-6841-4C6C-8781-72FB380D678B}" type="pres">
      <dgm:prSet presAssocID="{E7FBDFB9-689D-47E7-85CD-48B2DB08E26F}" presName="childText" presStyleLbl="conFgAcc1" presStyleIdx="1" presStyleCnt="3">
        <dgm:presLayoutVars>
          <dgm:bulletEnabled val="1"/>
        </dgm:presLayoutVars>
      </dgm:prSet>
      <dgm:spPr/>
    </dgm:pt>
    <dgm:pt modelId="{D19D8F65-FFAB-424D-99EB-4EF0F5D63D97}" type="pres">
      <dgm:prSet presAssocID="{82290DF0-4535-4FF6-A53A-5ADCAB7A88B6}" presName="spaceBetweenRectangles" presStyleCnt="0"/>
      <dgm:spPr/>
    </dgm:pt>
    <dgm:pt modelId="{DE0B26CA-B034-46D9-9230-7E410921B881}" type="pres">
      <dgm:prSet presAssocID="{D69B8C53-0AF7-4F10-8985-957AB6B52BA9}" presName="parentLin" presStyleCnt="0"/>
      <dgm:spPr/>
    </dgm:pt>
    <dgm:pt modelId="{02657F4E-DBDF-46BF-B3F7-B856C514A6E4}" type="pres">
      <dgm:prSet presAssocID="{D69B8C53-0AF7-4F10-8985-957AB6B52BA9}" presName="parentLeftMargin" presStyleLbl="node1" presStyleIdx="1" presStyleCnt="3"/>
      <dgm:spPr/>
      <dgm:t>
        <a:bodyPr/>
        <a:lstStyle/>
        <a:p>
          <a:endParaRPr lang="es-MX"/>
        </a:p>
      </dgm:t>
    </dgm:pt>
    <dgm:pt modelId="{3F74BA47-F55B-4355-9A58-5212D060772A}" type="pres">
      <dgm:prSet presAssocID="{D69B8C53-0AF7-4F10-8985-957AB6B52BA9}" presName="parentText" presStyleLbl="node1" presStyleIdx="2" presStyleCnt="3">
        <dgm:presLayoutVars>
          <dgm:chMax val="0"/>
          <dgm:bulletEnabled val="1"/>
        </dgm:presLayoutVars>
      </dgm:prSet>
      <dgm:spPr/>
      <dgm:t>
        <a:bodyPr/>
        <a:lstStyle/>
        <a:p>
          <a:endParaRPr lang="es-MX"/>
        </a:p>
      </dgm:t>
    </dgm:pt>
    <dgm:pt modelId="{F6179AB3-34CA-422A-AD60-6CA4C65FCDEC}" type="pres">
      <dgm:prSet presAssocID="{D69B8C53-0AF7-4F10-8985-957AB6B52BA9}" presName="negativeSpace" presStyleCnt="0"/>
      <dgm:spPr/>
    </dgm:pt>
    <dgm:pt modelId="{FA565674-A7A4-4CFD-8E99-67643A7C57B1}" type="pres">
      <dgm:prSet presAssocID="{D69B8C53-0AF7-4F10-8985-957AB6B52BA9}" presName="childText" presStyleLbl="conFgAcc1" presStyleIdx="2" presStyleCnt="3">
        <dgm:presLayoutVars>
          <dgm:bulletEnabled val="1"/>
        </dgm:presLayoutVars>
      </dgm:prSet>
      <dgm:spPr/>
    </dgm:pt>
  </dgm:ptLst>
  <dgm:cxnLst>
    <dgm:cxn modelId="{C488EF47-5F76-4051-97EB-D85501134F6A}" type="presOf" srcId="{1267FA33-D93F-4F12-BD4C-9CA06959FAF9}" destId="{4AF0BA9D-D3CA-49E7-B4A8-4357E31FFD75}" srcOrd="1" destOrd="0" presId="urn:microsoft.com/office/officeart/2005/8/layout/list1"/>
    <dgm:cxn modelId="{DFFF7FB1-4545-4FAE-80BF-BDC57B2D5F18}" type="presOf" srcId="{D69B8C53-0AF7-4F10-8985-957AB6B52BA9}" destId="{3F74BA47-F55B-4355-9A58-5212D060772A}" srcOrd="1" destOrd="0" presId="urn:microsoft.com/office/officeart/2005/8/layout/list1"/>
    <dgm:cxn modelId="{EA2D751C-ABE2-4397-97CD-6B5DD2B39646}" srcId="{AC0683EA-22E3-44F8-A3AE-5DB5C318B365}" destId="{E7FBDFB9-689D-47E7-85CD-48B2DB08E26F}" srcOrd="1" destOrd="0" parTransId="{66391649-D34A-403B-A689-71F6478F15A7}" sibTransId="{82290DF0-4535-4FF6-A53A-5ADCAB7A88B6}"/>
    <dgm:cxn modelId="{E1D91743-590E-4A7D-91BB-47A1E435B103}" srcId="{AC0683EA-22E3-44F8-A3AE-5DB5C318B365}" destId="{D69B8C53-0AF7-4F10-8985-957AB6B52BA9}" srcOrd="2" destOrd="0" parTransId="{030B014F-1F9E-47E1-8CD0-41D1E1C74EB9}" sibTransId="{6CA7DE70-EB34-4328-B95D-AAA3AF0D70C9}"/>
    <dgm:cxn modelId="{F2FAE22A-07D1-40F2-BD8F-721C31506821}" type="presOf" srcId="{D69B8C53-0AF7-4F10-8985-957AB6B52BA9}" destId="{02657F4E-DBDF-46BF-B3F7-B856C514A6E4}" srcOrd="0" destOrd="0" presId="urn:microsoft.com/office/officeart/2005/8/layout/list1"/>
    <dgm:cxn modelId="{836BB1FD-49D4-46FA-AC6C-78A36AFF1E67}" type="presOf" srcId="{1267FA33-D93F-4F12-BD4C-9CA06959FAF9}" destId="{771C65EE-D796-4011-BA3E-300AEEE4AF7E}" srcOrd="0" destOrd="0" presId="urn:microsoft.com/office/officeart/2005/8/layout/list1"/>
    <dgm:cxn modelId="{2703E862-57A6-4535-A775-C27EB4F4238B}" srcId="{AC0683EA-22E3-44F8-A3AE-5DB5C318B365}" destId="{1267FA33-D93F-4F12-BD4C-9CA06959FAF9}" srcOrd="0" destOrd="0" parTransId="{149BC508-0AD1-4C81-B316-C99FCDD8B088}" sibTransId="{32545859-C261-43F0-956A-B9C820246341}"/>
    <dgm:cxn modelId="{DE918859-9221-4AE0-BEF1-A192DD4CE95D}" type="presOf" srcId="{AC0683EA-22E3-44F8-A3AE-5DB5C318B365}" destId="{B3B3EEEB-D05A-4DEE-BED7-EAA579C7B378}" srcOrd="0" destOrd="0" presId="urn:microsoft.com/office/officeart/2005/8/layout/list1"/>
    <dgm:cxn modelId="{437BF805-D838-4052-8F5B-A43B3CAD2540}" type="presOf" srcId="{E7FBDFB9-689D-47E7-85CD-48B2DB08E26F}" destId="{3E38FC2C-A472-4DF2-8BA4-A3A9D011EFFA}" srcOrd="1" destOrd="0" presId="urn:microsoft.com/office/officeart/2005/8/layout/list1"/>
    <dgm:cxn modelId="{7D9B34AF-2D28-4D29-8FB0-9CF9AEF46D30}" type="presOf" srcId="{E7FBDFB9-689D-47E7-85CD-48B2DB08E26F}" destId="{6F640CF1-BBE7-4436-89D5-B125089DAA51}" srcOrd="0" destOrd="0" presId="urn:microsoft.com/office/officeart/2005/8/layout/list1"/>
    <dgm:cxn modelId="{12CD4BEC-CD0E-49BC-95AE-492880934284}" type="presParOf" srcId="{B3B3EEEB-D05A-4DEE-BED7-EAA579C7B378}" destId="{54F8A49A-2148-4A4C-A062-2C1BA1FE822D}" srcOrd="0" destOrd="0" presId="urn:microsoft.com/office/officeart/2005/8/layout/list1"/>
    <dgm:cxn modelId="{0E442A66-8D7C-4165-90C4-0A31137B14CB}" type="presParOf" srcId="{54F8A49A-2148-4A4C-A062-2C1BA1FE822D}" destId="{771C65EE-D796-4011-BA3E-300AEEE4AF7E}" srcOrd="0" destOrd="0" presId="urn:microsoft.com/office/officeart/2005/8/layout/list1"/>
    <dgm:cxn modelId="{D4EF1265-F8B9-4165-BF11-D5B718689D24}" type="presParOf" srcId="{54F8A49A-2148-4A4C-A062-2C1BA1FE822D}" destId="{4AF0BA9D-D3CA-49E7-B4A8-4357E31FFD75}" srcOrd="1" destOrd="0" presId="urn:microsoft.com/office/officeart/2005/8/layout/list1"/>
    <dgm:cxn modelId="{6C4585D3-94F8-4C35-8BE7-16DFF103570D}" type="presParOf" srcId="{B3B3EEEB-D05A-4DEE-BED7-EAA579C7B378}" destId="{C181F8F2-1C92-46DA-8384-282C18CEF52F}" srcOrd="1" destOrd="0" presId="urn:microsoft.com/office/officeart/2005/8/layout/list1"/>
    <dgm:cxn modelId="{5B186037-8059-4EEC-A70C-AAEACACDF324}" type="presParOf" srcId="{B3B3EEEB-D05A-4DEE-BED7-EAA579C7B378}" destId="{74E86E9C-FFAC-4457-A279-1026F67618C3}" srcOrd="2" destOrd="0" presId="urn:microsoft.com/office/officeart/2005/8/layout/list1"/>
    <dgm:cxn modelId="{5A468836-E19B-4B60-8C8B-309FC5A1FA65}" type="presParOf" srcId="{B3B3EEEB-D05A-4DEE-BED7-EAA579C7B378}" destId="{C8BE5263-E56F-46E0-9A46-46FFC458A590}" srcOrd="3" destOrd="0" presId="urn:microsoft.com/office/officeart/2005/8/layout/list1"/>
    <dgm:cxn modelId="{1F03E4FE-BC4F-498D-A708-669B0DDB6B99}" type="presParOf" srcId="{B3B3EEEB-D05A-4DEE-BED7-EAA579C7B378}" destId="{04153526-635B-492E-AC96-7E24953F2504}" srcOrd="4" destOrd="0" presId="urn:microsoft.com/office/officeart/2005/8/layout/list1"/>
    <dgm:cxn modelId="{8C942814-70A1-4CEF-A22E-49DB03BEA9A0}" type="presParOf" srcId="{04153526-635B-492E-AC96-7E24953F2504}" destId="{6F640CF1-BBE7-4436-89D5-B125089DAA51}" srcOrd="0" destOrd="0" presId="urn:microsoft.com/office/officeart/2005/8/layout/list1"/>
    <dgm:cxn modelId="{9120B58D-A27D-4710-8594-67BDC966D76C}" type="presParOf" srcId="{04153526-635B-492E-AC96-7E24953F2504}" destId="{3E38FC2C-A472-4DF2-8BA4-A3A9D011EFFA}" srcOrd="1" destOrd="0" presId="urn:microsoft.com/office/officeart/2005/8/layout/list1"/>
    <dgm:cxn modelId="{1FE4501A-667B-4037-B40D-509500234AA8}" type="presParOf" srcId="{B3B3EEEB-D05A-4DEE-BED7-EAA579C7B378}" destId="{ED27CB67-8AEC-41FC-AC54-5F73E8F44A37}" srcOrd="5" destOrd="0" presId="urn:microsoft.com/office/officeart/2005/8/layout/list1"/>
    <dgm:cxn modelId="{9A58B6F7-D03C-46FE-9F71-0E6C11BE3A2C}" type="presParOf" srcId="{B3B3EEEB-D05A-4DEE-BED7-EAA579C7B378}" destId="{4EA4B6C6-6841-4C6C-8781-72FB380D678B}" srcOrd="6" destOrd="0" presId="urn:microsoft.com/office/officeart/2005/8/layout/list1"/>
    <dgm:cxn modelId="{E25A48EC-895F-47A1-A532-BE3F4BAC74C0}" type="presParOf" srcId="{B3B3EEEB-D05A-4DEE-BED7-EAA579C7B378}" destId="{D19D8F65-FFAB-424D-99EB-4EF0F5D63D97}" srcOrd="7" destOrd="0" presId="urn:microsoft.com/office/officeart/2005/8/layout/list1"/>
    <dgm:cxn modelId="{33B026DF-70B2-46E0-BD9C-9B376007C9D4}" type="presParOf" srcId="{B3B3EEEB-D05A-4DEE-BED7-EAA579C7B378}" destId="{DE0B26CA-B034-46D9-9230-7E410921B881}" srcOrd="8" destOrd="0" presId="urn:microsoft.com/office/officeart/2005/8/layout/list1"/>
    <dgm:cxn modelId="{6A57F97B-D6F7-4504-A15D-846D414B251B}" type="presParOf" srcId="{DE0B26CA-B034-46D9-9230-7E410921B881}" destId="{02657F4E-DBDF-46BF-B3F7-B856C514A6E4}" srcOrd="0" destOrd="0" presId="urn:microsoft.com/office/officeart/2005/8/layout/list1"/>
    <dgm:cxn modelId="{A986F9FE-6A67-4B85-ABE5-254AC0EDDA7D}" type="presParOf" srcId="{DE0B26CA-B034-46D9-9230-7E410921B881}" destId="{3F74BA47-F55B-4355-9A58-5212D060772A}" srcOrd="1" destOrd="0" presId="urn:microsoft.com/office/officeart/2005/8/layout/list1"/>
    <dgm:cxn modelId="{D064131A-2BB7-442A-BD8E-05FED056BC0F}" type="presParOf" srcId="{B3B3EEEB-D05A-4DEE-BED7-EAA579C7B378}" destId="{F6179AB3-34CA-422A-AD60-6CA4C65FCDEC}" srcOrd="9" destOrd="0" presId="urn:microsoft.com/office/officeart/2005/8/layout/list1"/>
    <dgm:cxn modelId="{0736D73A-B874-4C98-8CA0-340AF1669C47}" type="presParOf" srcId="{B3B3EEEB-D05A-4DEE-BED7-EAA579C7B378}" destId="{FA565674-A7A4-4CFD-8E99-67643A7C57B1}"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D19BD19-9280-4FEF-A603-2834746882A9}" type="doc">
      <dgm:prSet loTypeId="urn:microsoft.com/office/officeart/2005/8/layout/radial5" loCatId="cycle" qsTypeId="urn:microsoft.com/office/officeart/2005/8/quickstyle/simple1" qsCatId="simple" csTypeId="urn:microsoft.com/office/officeart/2005/8/colors/accent0_1" csCatId="mainScheme" phldr="1"/>
      <dgm:spPr/>
      <dgm:t>
        <a:bodyPr/>
        <a:lstStyle/>
        <a:p>
          <a:endParaRPr lang="es-MX"/>
        </a:p>
      </dgm:t>
    </dgm:pt>
    <dgm:pt modelId="{78646075-69AC-47FD-ACFA-8B053EDCFDA8}">
      <dgm:prSet phldrT="[Texto]"/>
      <dgm:spPr/>
      <dgm:t>
        <a:bodyPr/>
        <a:lstStyle/>
        <a:p>
          <a:r>
            <a:rPr lang="es-MX" dirty="0" smtClean="0"/>
            <a:t>Experiencia </a:t>
          </a:r>
        </a:p>
        <a:p>
          <a:r>
            <a:rPr lang="es-MX" dirty="0" smtClean="0"/>
            <a:t>Situación Problema</a:t>
          </a:r>
          <a:endParaRPr lang="es-MX" dirty="0"/>
        </a:p>
      </dgm:t>
    </dgm:pt>
    <dgm:pt modelId="{8F2C7C87-7BF3-41F2-9FAB-6B8C423FD6CD}" type="parTrans" cxnId="{2FDDE730-2E89-4D5B-8654-48E6B74FC1F3}">
      <dgm:prSet/>
      <dgm:spPr/>
      <dgm:t>
        <a:bodyPr/>
        <a:lstStyle/>
        <a:p>
          <a:endParaRPr lang="es-MX"/>
        </a:p>
      </dgm:t>
    </dgm:pt>
    <dgm:pt modelId="{A6E65FCC-8A1B-46DA-8CAE-A44D53771A37}" type="sibTrans" cxnId="{2FDDE730-2E89-4D5B-8654-48E6B74FC1F3}">
      <dgm:prSet/>
      <dgm:spPr/>
      <dgm:t>
        <a:bodyPr/>
        <a:lstStyle/>
        <a:p>
          <a:endParaRPr lang="es-MX"/>
        </a:p>
      </dgm:t>
    </dgm:pt>
    <dgm:pt modelId="{8A7A4EA7-43BA-4B4B-8073-5521F8509683}">
      <dgm:prSet phldrT="[Texto]" custT="1"/>
      <dgm:spPr/>
      <dgm:t>
        <a:bodyPr/>
        <a:lstStyle/>
        <a:p>
          <a:r>
            <a:rPr lang="es-MX" sz="1200" smtClean="0"/>
            <a:t>Conceptualización</a:t>
          </a:r>
          <a:endParaRPr lang="es-MX" sz="1200" dirty="0"/>
        </a:p>
      </dgm:t>
    </dgm:pt>
    <dgm:pt modelId="{4227A2E8-BEB6-4680-981A-1783B6FB1EBF}" type="parTrans" cxnId="{2196B161-F4DD-48F0-A7C6-3B40E79C2399}">
      <dgm:prSet/>
      <dgm:spPr/>
      <dgm:t>
        <a:bodyPr/>
        <a:lstStyle/>
        <a:p>
          <a:endParaRPr lang="es-MX"/>
        </a:p>
      </dgm:t>
    </dgm:pt>
    <dgm:pt modelId="{CDF5FB7B-47D0-4D20-8DE7-99249D9A630F}" type="sibTrans" cxnId="{2196B161-F4DD-48F0-A7C6-3B40E79C2399}">
      <dgm:prSet/>
      <dgm:spPr/>
      <dgm:t>
        <a:bodyPr/>
        <a:lstStyle/>
        <a:p>
          <a:endParaRPr lang="es-MX"/>
        </a:p>
      </dgm:t>
    </dgm:pt>
    <dgm:pt modelId="{CD9AB028-7B5D-4FB4-948C-6DEF82CDD114}">
      <dgm:prSet custT="1"/>
      <dgm:spPr/>
      <dgm:t>
        <a:bodyPr/>
        <a:lstStyle/>
        <a:p>
          <a:r>
            <a:rPr lang="es-MX" sz="1400" smtClean="0"/>
            <a:t>Discusión y Evaluación</a:t>
          </a:r>
          <a:endParaRPr lang="es-MX" sz="1400" dirty="0"/>
        </a:p>
      </dgm:t>
    </dgm:pt>
    <dgm:pt modelId="{5AA42F07-1E9E-44A8-9D71-1D0DDCE5BD87}" type="parTrans" cxnId="{BB260603-EE44-4655-9583-B6E8612279A2}">
      <dgm:prSet/>
      <dgm:spPr/>
      <dgm:t>
        <a:bodyPr/>
        <a:lstStyle/>
        <a:p>
          <a:endParaRPr lang="es-MX"/>
        </a:p>
      </dgm:t>
    </dgm:pt>
    <dgm:pt modelId="{A1AEA46A-6CA5-4C08-A3E1-0965615B08BB}" type="sibTrans" cxnId="{BB260603-EE44-4655-9583-B6E8612279A2}">
      <dgm:prSet/>
      <dgm:spPr/>
      <dgm:t>
        <a:bodyPr/>
        <a:lstStyle/>
        <a:p>
          <a:endParaRPr lang="es-MX"/>
        </a:p>
      </dgm:t>
    </dgm:pt>
    <dgm:pt modelId="{C4AEFB67-35B2-40EB-9E8B-0ABC88A48350}">
      <dgm:prSet custT="1"/>
      <dgm:spPr/>
      <dgm:t>
        <a:bodyPr/>
        <a:lstStyle/>
        <a:p>
          <a:r>
            <a:rPr lang="es-MX" sz="1800" dirty="0" smtClean="0"/>
            <a:t>Reflexión</a:t>
          </a:r>
          <a:endParaRPr lang="es-MX" sz="1800" dirty="0"/>
        </a:p>
      </dgm:t>
    </dgm:pt>
    <dgm:pt modelId="{A9BA247B-BD1D-4FAB-A1E0-A6E430F75EB4}" type="parTrans" cxnId="{E4CC3A12-A9C8-42FB-B187-D916A84EAC17}">
      <dgm:prSet/>
      <dgm:spPr/>
      <dgm:t>
        <a:bodyPr/>
        <a:lstStyle/>
        <a:p>
          <a:endParaRPr lang="es-MX"/>
        </a:p>
      </dgm:t>
    </dgm:pt>
    <dgm:pt modelId="{1356C8B3-8CF2-472C-A70B-1B37001B2153}" type="sibTrans" cxnId="{E4CC3A12-A9C8-42FB-B187-D916A84EAC17}">
      <dgm:prSet/>
      <dgm:spPr/>
      <dgm:t>
        <a:bodyPr/>
        <a:lstStyle/>
        <a:p>
          <a:endParaRPr lang="es-MX"/>
        </a:p>
      </dgm:t>
    </dgm:pt>
    <dgm:pt modelId="{651768C8-B7E2-4020-AC49-50A3040F8E2F}" type="pres">
      <dgm:prSet presAssocID="{AD19BD19-9280-4FEF-A603-2834746882A9}" presName="Name0" presStyleCnt="0">
        <dgm:presLayoutVars>
          <dgm:chMax val="1"/>
          <dgm:dir/>
          <dgm:animLvl val="ctr"/>
          <dgm:resizeHandles val="exact"/>
        </dgm:presLayoutVars>
      </dgm:prSet>
      <dgm:spPr/>
      <dgm:t>
        <a:bodyPr/>
        <a:lstStyle/>
        <a:p>
          <a:endParaRPr lang="es-MX"/>
        </a:p>
      </dgm:t>
    </dgm:pt>
    <dgm:pt modelId="{9C9F3D51-E0B8-41E9-A550-C5BEDAA6497B}" type="pres">
      <dgm:prSet presAssocID="{78646075-69AC-47FD-ACFA-8B053EDCFDA8}" presName="centerShape" presStyleLbl="node0" presStyleIdx="0" presStyleCnt="1"/>
      <dgm:spPr/>
      <dgm:t>
        <a:bodyPr/>
        <a:lstStyle/>
        <a:p>
          <a:endParaRPr lang="es-MX"/>
        </a:p>
      </dgm:t>
    </dgm:pt>
    <dgm:pt modelId="{4F5B2B60-B2EF-402B-B246-65105C3650AD}" type="pres">
      <dgm:prSet presAssocID="{4227A2E8-BEB6-4680-981A-1783B6FB1EBF}" presName="parTrans" presStyleLbl="sibTrans2D1" presStyleIdx="0" presStyleCnt="3" custAng="16200000" custFlipHor="1" custScaleX="116055" custScaleY="127681" custLinFactNeighborX="1" custLinFactNeighborY="1444"/>
      <dgm:spPr>
        <a:prstGeom prst="upDownArrow">
          <a:avLst/>
        </a:prstGeom>
      </dgm:spPr>
      <dgm:t>
        <a:bodyPr/>
        <a:lstStyle/>
        <a:p>
          <a:endParaRPr lang="es-MX"/>
        </a:p>
      </dgm:t>
    </dgm:pt>
    <dgm:pt modelId="{5EDFCC9F-A2E7-4192-8B7A-85B04DD70D3F}" type="pres">
      <dgm:prSet presAssocID="{4227A2E8-BEB6-4680-981A-1783B6FB1EBF}" presName="connectorText" presStyleLbl="sibTrans2D1" presStyleIdx="0" presStyleCnt="3"/>
      <dgm:spPr/>
      <dgm:t>
        <a:bodyPr/>
        <a:lstStyle/>
        <a:p>
          <a:endParaRPr lang="es-MX"/>
        </a:p>
      </dgm:t>
    </dgm:pt>
    <dgm:pt modelId="{3CCC654F-41DE-48E6-B8D1-23057979760C}" type="pres">
      <dgm:prSet presAssocID="{8A7A4EA7-43BA-4B4B-8073-5521F8509683}" presName="node" presStyleLbl="node1" presStyleIdx="0" presStyleCnt="3">
        <dgm:presLayoutVars>
          <dgm:bulletEnabled val="1"/>
        </dgm:presLayoutVars>
      </dgm:prSet>
      <dgm:spPr/>
      <dgm:t>
        <a:bodyPr/>
        <a:lstStyle/>
        <a:p>
          <a:endParaRPr lang="es-MX"/>
        </a:p>
      </dgm:t>
    </dgm:pt>
    <dgm:pt modelId="{36FBD617-DCC3-401B-91F1-BE62B933B312}" type="pres">
      <dgm:prSet presAssocID="{A9BA247B-BD1D-4FAB-A1E0-A6E430F75EB4}" presName="parTrans" presStyleLbl="sibTrans2D1" presStyleIdx="1" presStyleCnt="3" custAng="5400000" custFlipHor="0" custScaleX="135408" custScaleY="125629" custLinFactNeighborX="1" custLinFactNeighborY="-16446"/>
      <dgm:spPr>
        <a:prstGeom prst="upDownArrow">
          <a:avLst/>
        </a:prstGeom>
      </dgm:spPr>
      <dgm:t>
        <a:bodyPr/>
        <a:lstStyle/>
        <a:p>
          <a:endParaRPr lang="es-MX"/>
        </a:p>
      </dgm:t>
    </dgm:pt>
    <dgm:pt modelId="{9CAF9607-7AF0-4885-947C-79148B2D21A9}" type="pres">
      <dgm:prSet presAssocID="{A9BA247B-BD1D-4FAB-A1E0-A6E430F75EB4}" presName="connectorText" presStyleLbl="sibTrans2D1" presStyleIdx="1" presStyleCnt="3"/>
      <dgm:spPr/>
      <dgm:t>
        <a:bodyPr/>
        <a:lstStyle/>
        <a:p>
          <a:endParaRPr lang="es-MX"/>
        </a:p>
      </dgm:t>
    </dgm:pt>
    <dgm:pt modelId="{7DDCB28B-88D6-4352-8308-B534A8E43A15}" type="pres">
      <dgm:prSet presAssocID="{C4AEFB67-35B2-40EB-9E8B-0ABC88A48350}" presName="node" presStyleLbl="node1" presStyleIdx="1" presStyleCnt="3" custScaleX="122504" custScaleY="94320">
        <dgm:presLayoutVars>
          <dgm:bulletEnabled val="1"/>
        </dgm:presLayoutVars>
      </dgm:prSet>
      <dgm:spPr/>
      <dgm:t>
        <a:bodyPr/>
        <a:lstStyle/>
        <a:p>
          <a:endParaRPr lang="es-MX"/>
        </a:p>
      </dgm:t>
    </dgm:pt>
    <dgm:pt modelId="{18E63987-891F-4448-93E1-EAE784FC090C}" type="pres">
      <dgm:prSet presAssocID="{5AA42F07-1E9E-44A8-9D71-1D0DDCE5BD87}" presName="parTrans" presStyleLbl="sibTrans2D1" presStyleIdx="2" presStyleCnt="3" custAng="5400000" custFlipHor="0" custScaleX="128969" custScaleY="143179" custLinFactNeighborX="-17192" custLinFactNeighborY="-9290" custRadScaleRad="0"/>
      <dgm:spPr>
        <a:prstGeom prst="upDownArrow">
          <a:avLst/>
        </a:prstGeom>
      </dgm:spPr>
      <dgm:t>
        <a:bodyPr/>
        <a:lstStyle/>
        <a:p>
          <a:endParaRPr lang="es-MX"/>
        </a:p>
      </dgm:t>
    </dgm:pt>
    <dgm:pt modelId="{8D5D5D5A-DFD0-46AB-91C5-735200D9B627}" type="pres">
      <dgm:prSet presAssocID="{5AA42F07-1E9E-44A8-9D71-1D0DDCE5BD87}" presName="connectorText" presStyleLbl="sibTrans2D1" presStyleIdx="2" presStyleCnt="3"/>
      <dgm:spPr/>
      <dgm:t>
        <a:bodyPr/>
        <a:lstStyle/>
        <a:p>
          <a:endParaRPr lang="es-MX"/>
        </a:p>
      </dgm:t>
    </dgm:pt>
    <dgm:pt modelId="{053864AD-D6CB-4309-A2F3-76AB189E63DF}" type="pres">
      <dgm:prSet presAssocID="{CD9AB028-7B5D-4FB4-948C-6DEF82CDD114}" presName="node" presStyleLbl="node1" presStyleIdx="2" presStyleCnt="3" custScaleX="116915" custScaleY="104310">
        <dgm:presLayoutVars>
          <dgm:bulletEnabled val="1"/>
        </dgm:presLayoutVars>
      </dgm:prSet>
      <dgm:spPr/>
      <dgm:t>
        <a:bodyPr/>
        <a:lstStyle/>
        <a:p>
          <a:endParaRPr lang="es-MX"/>
        </a:p>
      </dgm:t>
    </dgm:pt>
  </dgm:ptLst>
  <dgm:cxnLst>
    <dgm:cxn modelId="{68981E6B-C093-48FB-80FD-F0227F48E0AF}" type="presOf" srcId="{8A7A4EA7-43BA-4B4B-8073-5521F8509683}" destId="{3CCC654F-41DE-48E6-B8D1-23057979760C}" srcOrd="0" destOrd="0" presId="urn:microsoft.com/office/officeart/2005/8/layout/radial5"/>
    <dgm:cxn modelId="{1D14658D-2ABC-42BA-AB0C-ECB25D271B6A}" type="presOf" srcId="{78646075-69AC-47FD-ACFA-8B053EDCFDA8}" destId="{9C9F3D51-E0B8-41E9-A550-C5BEDAA6497B}" srcOrd="0" destOrd="0" presId="urn:microsoft.com/office/officeart/2005/8/layout/radial5"/>
    <dgm:cxn modelId="{FB6A3F9E-F29F-4527-AD00-F2A632F897B5}" type="presOf" srcId="{A9BA247B-BD1D-4FAB-A1E0-A6E430F75EB4}" destId="{36FBD617-DCC3-401B-91F1-BE62B933B312}" srcOrd="0" destOrd="0" presId="urn:microsoft.com/office/officeart/2005/8/layout/radial5"/>
    <dgm:cxn modelId="{BB260603-EE44-4655-9583-B6E8612279A2}" srcId="{78646075-69AC-47FD-ACFA-8B053EDCFDA8}" destId="{CD9AB028-7B5D-4FB4-948C-6DEF82CDD114}" srcOrd="2" destOrd="0" parTransId="{5AA42F07-1E9E-44A8-9D71-1D0DDCE5BD87}" sibTransId="{A1AEA46A-6CA5-4C08-A3E1-0965615B08BB}"/>
    <dgm:cxn modelId="{DD279E73-2963-4E36-8908-55D3A7D64460}" type="presOf" srcId="{AD19BD19-9280-4FEF-A603-2834746882A9}" destId="{651768C8-B7E2-4020-AC49-50A3040F8E2F}" srcOrd="0" destOrd="0" presId="urn:microsoft.com/office/officeart/2005/8/layout/radial5"/>
    <dgm:cxn modelId="{3999B66F-B1ED-499C-AF66-02F6B6C542E9}" type="presOf" srcId="{C4AEFB67-35B2-40EB-9E8B-0ABC88A48350}" destId="{7DDCB28B-88D6-4352-8308-B534A8E43A15}" srcOrd="0" destOrd="0" presId="urn:microsoft.com/office/officeart/2005/8/layout/radial5"/>
    <dgm:cxn modelId="{F6BA82FD-B3DD-43C7-B74B-680A8E77A54E}" type="presOf" srcId="{CD9AB028-7B5D-4FB4-948C-6DEF82CDD114}" destId="{053864AD-D6CB-4309-A2F3-76AB189E63DF}" srcOrd="0" destOrd="0" presId="urn:microsoft.com/office/officeart/2005/8/layout/radial5"/>
    <dgm:cxn modelId="{7A4A917E-912B-4381-B4F2-E61EAB20CBB4}" type="presOf" srcId="{5AA42F07-1E9E-44A8-9D71-1D0DDCE5BD87}" destId="{18E63987-891F-4448-93E1-EAE784FC090C}" srcOrd="0" destOrd="0" presId="urn:microsoft.com/office/officeart/2005/8/layout/radial5"/>
    <dgm:cxn modelId="{4E8CACCC-E660-4E2C-A5FE-71854BACEE85}" type="presOf" srcId="{A9BA247B-BD1D-4FAB-A1E0-A6E430F75EB4}" destId="{9CAF9607-7AF0-4885-947C-79148B2D21A9}" srcOrd="1" destOrd="0" presId="urn:microsoft.com/office/officeart/2005/8/layout/radial5"/>
    <dgm:cxn modelId="{B753E08E-C0BC-4649-91A8-C837F71DAA59}" type="presOf" srcId="{4227A2E8-BEB6-4680-981A-1783B6FB1EBF}" destId="{5EDFCC9F-A2E7-4192-8B7A-85B04DD70D3F}" srcOrd="1" destOrd="0" presId="urn:microsoft.com/office/officeart/2005/8/layout/radial5"/>
    <dgm:cxn modelId="{FB0DE268-8C6B-4554-9CFB-3D40B66B7317}" type="presOf" srcId="{5AA42F07-1E9E-44A8-9D71-1D0DDCE5BD87}" destId="{8D5D5D5A-DFD0-46AB-91C5-735200D9B627}" srcOrd="1" destOrd="0" presId="urn:microsoft.com/office/officeart/2005/8/layout/radial5"/>
    <dgm:cxn modelId="{2196B161-F4DD-48F0-A7C6-3B40E79C2399}" srcId="{78646075-69AC-47FD-ACFA-8B053EDCFDA8}" destId="{8A7A4EA7-43BA-4B4B-8073-5521F8509683}" srcOrd="0" destOrd="0" parTransId="{4227A2E8-BEB6-4680-981A-1783B6FB1EBF}" sibTransId="{CDF5FB7B-47D0-4D20-8DE7-99249D9A630F}"/>
    <dgm:cxn modelId="{E4CC3A12-A9C8-42FB-B187-D916A84EAC17}" srcId="{78646075-69AC-47FD-ACFA-8B053EDCFDA8}" destId="{C4AEFB67-35B2-40EB-9E8B-0ABC88A48350}" srcOrd="1" destOrd="0" parTransId="{A9BA247B-BD1D-4FAB-A1E0-A6E430F75EB4}" sibTransId="{1356C8B3-8CF2-472C-A70B-1B37001B2153}"/>
    <dgm:cxn modelId="{2FDDE730-2E89-4D5B-8654-48E6B74FC1F3}" srcId="{AD19BD19-9280-4FEF-A603-2834746882A9}" destId="{78646075-69AC-47FD-ACFA-8B053EDCFDA8}" srcOrd="0" destOrd="0" parTransId="{8F2C7C87-7BF3-41F2-9FAB-6B8C423FD6CD}" sibTransId="{A6E65FCC-8A1B-46DA-8CAE-A44D53771A37}"/>
    <dgm:cxn modelId="{83C02FCD-A931-48B9-954F-0A2EB1B169CE}" type="presOf" srcId="{4227A2E8-BEB6-4680-981A-1783B6FB1EBF}" destId="{4F5B2B60-B2EF-402B-B246-65105C3650AD}" srcOrd="0" destOrd="0" presId="urn:microsoft.com/office/officeart/2005/8/layout/radial5"/>
    <dgm:cxn modelId="{E4930B79-8E30-4852-9934-9560BD87E24D}" type="presParOf" srcId="{651768C8-B7E2-4020-AC49-50A3040F8E2F}" destId="{9C9F3D51-E0B8-41E9-A550-C5BEDAA6497B}" srcOrd="0" destOrd="0" presId="urn:microsoft.com/office/officeart/2005/8/layout/radial5"/>
    <dgm:cxn modelId="{5A3C086F-B4B9-452F-A8FF-22789179CC88}" type="presParOf" srcId="{651768C8-B7E2-4020-AC49-50A3040F8E2F}" destId="{4F5B2B60-B2EF-402B-B246-65105C3650AD}" srcOrd="1" destOrd="0" presId="urn:microsoft.com/office/officeart/2005/8/layout/radial5"/>
    <dgm:cxn modelId="{19750F9F-94FE-4FB6-93D1-8E4CA453113E}" type="presParOf" srcId="{4F5B2B60-B2EF-402B-B246-65105C3650AD}" destId="{5EDFCC9F-A2E7-4192-8B7A-85B04DD70D3F}" srcOrd="0" destOrd="0" presId="urn:microsoft.com/office/officeart/2005/8/layout/radial5"/>
    <dgm:cxn modelId="{58E2CCBB-39E4-4117-90D3-F0CDC772DFF3}" type="presParOf" srcId="{651768C8-B7E2-4020-AC49-50A3040F8E2F}" destId="{3CCC654F-41DE-48E6-B8D1-23057979760C}" srcOrd="2" destOrd="0" presId="urn:microsoft.com/office/officeart/2005/8/layout/radial5"/>
    <dgm:cxn modelId="{BCB7B47A-181A-4578-A818-FA22EF7800C1}" type="presParOf" srcId="{651768C8-B7E2-4020-AC49-50A3040F8E2F}" destId="{36FBD617-DCC3-401B-91F1-BE62B933B312}" srcOrd="3" destOrd="0" presId="urn:microsoft.com/office/officeart/2005/8/layout/radial5"/>
    <dgm:cxn modelId="{42592606-6F08-4703-B09A-65E10699D407}" type="presParOf" srcId="{36FBD617-DCC3-401B-91F1-BE62B933B312}" destId="{9CAF9607-7AF0-4885-947C-79148B2D21A9}" srcOrd="0" destOrd="0" presId="urn:microsoft.com/office/officeart/2005/8/layout/radial5"/>
    <dgm:cxn modelId="{BD0FFD68-371D-4EDF-A6CB-959CD398DFE7}" type="presParOf" srcId="{651768C8-B7E2-4020-AC49-50A3040F8E2F}" destId="{7DDCB28B-88D6-4352-8308-B534A8E43A15}" srcOrd="4" destOrd="0" presId="urn:microsoft.com/office/officeart/2005/8/layout/radial5"/>
    <dgm:cxn modelId="{65ED7D7A-C6B4-4B34-9263-2F312411EFCC}" type="presParOf" srcId="{651768C8-B7E2-4020-AC49-50A3040F8E2F}" destId="{18E63987-891F-4448-93E1-EAE784FC090C}" srcOrd="5" destOrd="0" presId="urn:microsoft.com/office/officeart/2005/8/layout/radial5"/>
    <dgm:cxn modelId="{D8C60337-1CAB-4AAE-BC93-0927164EEF46}" type="presParOf" srcId="{18E63987-891F-4448-93E1-EAE784FC090C}" destId="{8D5D5D5A-DFD0-46AB-91C5-735200D9B627}" srcOrd="0" destOrd="0" presId="urn:microsoft.com/office/officeart/2005/8/layout/radial5"/>
    <dgm:cxn modelId="{AC32F376-B374-44EC-B72F-7013AE175486}" type="presParOf" srcId="{651768C8-B7E2-4020-AC49-50A3040F8E2F}" destId="{053864AD-D6CB-4309-A2F3-76AB189E63DF}" srcOrd="6"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0BB0DFE-56DC-4F3B-9FF0-2A5418CC8DDF}" type="doc">
      <dgm:prSet loTypeId="urn:microsoft.com/office/officeart/2005/8/layout/target1" loCatId="relationship" qsTypeId="urn:microsoft.com/office/officeart/2005/8/quickstyle/simple1" qsCatId="simple" csTypeId="urn:microsoft.com/office/officeart/2005/8/colors/colorful1#2" csCatId="colorful" phldr="1"/>
      <dgm:spPr/>
      <dgm:t>
        <a:bodyPr/>
        <a:lstStyle/>
        <a:p>
          <a:endParaRPr lang="es-MX"/>
        </a:p>
      </dgm:t>
    </dgm:pt>
    <dgm:pt modelId="{F7EAA233-C7BD-4EB8-9F89-6B78FABF6A9E}">
      <dgm:prSet phldrT="[Texto]"/>
      <dgm:spPr/>
      <dgm:t>
        <a:bodyPr/>
        <a:lstStyle/>
        <a:p>
          <a:r>
            <a:rPr lang="es-MX" dirty="0" smtClean="0"/>
            <a:t>Movilización y Articulación de Recursos</a:t>
          </a:r>
          <a:endParaRPr lang="es-MX" dirty="0"/>
        </a:p>
      </dgm:t>
    </dgm:pt>
    <dgm:pt modelId="{E808F04D-88EC-4FDC-8FCA-9441F842F92F}" type="parTrans" cxnId="{65E84B4D-A7F6-435A-9425-5CF0FE2293D0}">
      <dgm:prSet/>
      <dgm:spPr/>
      <dgm:t>
        <a:bodyPr/>
        <a:lstStyle/>
        <a:p>
          <a:endParaRPr lang="es-MX"/>
        </a:p>
      </dgm:t>
    </dgm:pt>
    <dgm:pt modelId="{4590A3BC-A5FE-4DDB-B92E-9EBF7BAB4472}" type="sibTrans" cxnId="{65E84B4D-A7F6-435A-9425-5CF0FE2293D0}">
      <dgm:prSet/>
      <dgm:spPr/>
      <dgm:t>
        <a:bodyPr/>
        <a:lstStyle/>
        <a:p>
          <a:endParaRPr lang="es-MX"/>
        </a:p>
      </dgm:t>
    </dgm:pt>
    <dgm:pt modelId="{82D3F9F3-24AC-4F12-9445-449FEC1F495E}">
      <dgm:prSet phldrT="[Texto]"/>
      <dgm:spPr/>
      <dgm:t>
        <a:bodyPr/>
        <a:lstStyle/>
        <a:p>
          <a:r>
            <a:rPr lang="es-MX" dirty="0" smtClean="0"/>
            <a:t>Proyecto Formativo/ Problema</a:t>
          </a:r>
          <a:endParaRPr lang="es-MX" dirty="0"/>
        </a:p>
      </dgm:t>
    </dgm:pt>
    <dgm:pt modelId="{C1808805-1631-4D54-B0CC-2364D3A84C9E}" type="parTrans" cxnId="{964B2376-857D-4D65-83D6-AEC40064B2C3}">
      <dgm:prSet/>
      <dgm:spPr/>
      <dgm:t>
        <a:bodyPr/>
        <a:lstStyle/>
        <a:p>
          <a:endParaRPr lang="es-MX"/>
        </a:p>
      </dgm:t>
    </dgm:pt>
    <dgm:pt modelId="{497CB37B-EF8B-458E-838E-1CE29166578E}" type="sibTrans" cxnId="{964B2376-857D-4D65-83D6-AEC40064B2C3}">
      <dgm:prSet/>
      <dgm:spPr/>
      <dgm:t>
        <a:bodyPr/>
        <a:lstStyle/>
        <a:p>
          <a:endParaRPr lang="es-MX"/>
        </a:p>
      </dgm:t>
    </dgm:pt>
    <dgm:pt modelId="{4114A4AC-6197-4E41-9898-16BA79DE1DB1}">
      <dgm:prSet phldrT="[Texto]"/>
      <dgm:spPr/>
      <dgm:t>
        <a:bodyPr/>
        <a:lstStyle/>
        <a:p>
          <a:r>
            <a:rPr lang="es-MX" dirty="0" smtClean="0"/>
            <a:t>Contextualizado. Necesidades personales y del contexto</a:t>
          </a:r>
          <a:endParaRPr lang="es-MX" dirty="0"/>
        </a:p>
      </dgm:t>
    </dgm:pt>
    <dgm:pt modelId="{3F8A95CD-005E-4749-A731-FDA600DAFD68}" type="parTrans" cxnId="{EAF7BCCC-36F0-45C7-9EDF-337AA19FCCE9}">
      <dgm:prSet/>
      <dgm:spPr/>
      <dgm:t>
        <a:bodyPr/>
        <a:lstStyle/>
        <a:p>
          <a:endParaRPr lang="es-MX"/>
        </a:p>
      </dgm:t>
    </dgm:pt>
    <dgm:pt modelId="{7D75DEFB-CF8C-4836-84C2-2CBE3FA41F67}" type="sibTrans" cxnId="{EAF7BCCC-36F0-45C7-9EDF-337AA19FCCE9}">
      <dgm:prSet/>
      <dgm:spPr/>
      <dgm:t>
        <a:bodyPr/>
        <a:lstStyle/>
        <a:p>
          <a:endParaRPr lang="es-MX"/>
        </a:p>
      </dgm:t>
    </dgm:pt>
    <dgm:pt modelId="{F8B390AB-A48C-4F9E-89A9-4308AED74B40}" type="pres">
      <dgm:prSet presAssocID="{C0BB0DFE-56DC-4F3B-9FF0-2A5418CC8DDF}" presName="composite" presStyleCnt="0">
        <dgm:presLayoutVars>
          <dgm:chMax val="5"/>
          <dgm:dir/>
          <dgm:resizeHandles val="exact"/>
        </dgm:presLayoutVars>
      </dgm:prSet>
      <dgm:spPr/>
      <dgm:t>
        <a:bodyPr/>
        <a:lstStyle/>
        <a:p>
          <a:endParaRPr lang="es-MX"/>
        </a:p>
      </dgm:t>
    </dgm:pt>
    <dgm:pt modelId="{830BB3D7-2EAF-436C-99DE-3C778DC06A4C}" type="pres">
      <dgm:prSet presAssocID="{F7EAA233-C7BD-4EB8-9F89-6B78FABF6A9E}" presName="circle1" presStyleLbl="lnNode1" presStyleIdx="0" presStyleCnt="3"/>
      <dgm:spPr/>
      <dgm:t>
        <a:bodyPr/>
        <a:lstStyle/>
        <a:p>
          <a:endParaRPr lang="es-MX"/>
        </a:p>
      </dgm:t>
    </dgm:pt>
    <dgm:pt modelId="{21A0A914-A554-4014-89A4-7FEA6A792D1D}" type="pres">
      <dgm:prSet presAssocID="{F7EAA233-C7BD-4EB8-9F89-6B78FABF6A9E}" presName="text1" presStyleLbl="revTx" presStyleIdx="0" presStyleCnt="3">
        <dgm:presLayoutVars>
          <dgm:bulletEnabled val="1"/>
        </dgm:presLayoutVars>
      </dgm:prSet>
      <dgm:spPr/>
      <dgm:t>
        <a:bodyPr/>
        <a:lstStyle/>
        <a:p>
          <a:endParaRPr lang="es-MX"/>
        </a:p>
      </dgm:t>
    </dgm:pt>
    <dgm:pt modelId="{B4137C25-E3E6-43A8-BE61-3C24AA517E7B}" type="pres">
      <dgm:prSet presAssocID="{F7EAA233-C7BD-4EB8-9F89-6B78FABF6A9E}" presName="line1" presStyleLbl="callout" presStyleIdx="0" presStyleCnt="6"/>
      <dgm:spPr/>
      <dgm:t>
        <a:bodyPr/>
        <a:lstStyle/>
        <a:p>
          <a:endParaRPr lang="es-MX"/>
        </a:p>
      </dgm:t>
    </dgm:pt>
    <dgm:pt modelId="{20C281AF-CFD1-4AAB-9CC7-8FCDACA02FC4}" type="pres">
      <dgm:prSet presAssocID="{F7EAA233-C7BD-4EB8-9F89-6B78FABF6A9E}" presName="d1" presStyleLbl="callout" presStyleIdx="1" presStyleCnt="6"/>
      <dgm:spPr/>
      <dgm:t>
        <a:bodyPr/>
        <a:lstStyle/>
        <a:p>
          <a:endParaRPr lang="es-MX"/>
        </a:p>
      </dgm:t>
    </dgm:pt>
    <dgm:pt modelId="{391F6402-BF35-4E82-BD0E-CE99CF817991}" type="pres">
      <dgm:prSet presAssocID="{82D3F9F3-24AC-4F12-9445-449FEC1F495E}" presName="circle2" presStyleLbl="lnNode1" presStyleIdx="1" presStyleCnt="3"/>
      <dgm:spPr/>
      <dgm:t>
        <a:bodyPr/>
        <a:lstStyle/>
        <a:p>
          <a:endParaRPr lang="es-MX"/>
        </a:p>
      </dgm:t>
    </dgm:pt>
    <dgm:pt modelId="{DADC2D72-1E63-4AC1-BDEA-9B1100ADC791}" type="pres">
      <dgm:prSet presAssocID="{82D3F9F3-24AC-4F12-9445-449FEC1F495E}" presName="text2" presStyleLbl="revTx" presStyleIdx="1" presStyleCnt="3" custLinFactNeighborX="-721" custLinFactNeighborY="2226">
        <dgm:presLayoutVars>
          <dgm:bulletEnabled val="1"/>
        </dgm:presLayoutVars>
      </dgm:prSet>
      <dgm:spPr/>
      <dgm:t>
        <a:bodyPr/>
        <a:lstStyle/>
        <a:p>
          <a:endParaRPr lang="es-MX"/>
        </a:p>
      </dgm:t>
    </dgm:pt>
    <dgm:pt modelId="{7EB8BC35-CFFD-42C4-B7E8-FB156DF3CCCE}" type="pres">
      <dgm:prSet presAssocID="{82D3F9F3-24AC-4F12-9445-449FEC1F495E}" presName="line2" presStyleLbl="callout" presStyleIdx="2" presStyleCnt="6"/>
      <dgm:spPr/>
      <dgm:t>
        <a:bodyPr/>
        <a:lstStyle/>
        <a:p>
          <a:endParaRPr lang="es-MX"/>
        </a:p>
      </dgm:t>
    </dgm:pt>
    <dgm:pt modelId="{2635FB95-53F9-4BBB-90F5-25AE6EF3571E}" type="pres">
      <dgm:prSet presAssocID="{82D3F9F3-24AC-4F12-9445-449FEC1F495E}" presName="d2" presStyleLbl="callout" presStyleIdx="3" presStyleCnt="6"/>
      <dgm:spPr/>
      <dgm:t>
        <a:bodyPr/>
        <a:lstStyle/>
        <a:p>
          <a:endParaRPr lang="es-MX"/>
        </a:p>
      </dgm:t>
    </dgm:pt>
    <dgm:pt modelId="{0E00081B-01E8-4440-AE2A-22C03E9CF837}" type="pres">
      <dgm:prSet presAssocID="{4114A4AC-6197-4E41-9898-16BA79DE1DB1}" presName="circle3" presStyleLbl="lnNode1" presStyleIdx="2" presStyleCnt="3"/>
      <dgm:spPr/>
      <dgm:t>
        <a:bodyPr/>
        <a:lstStyle/>
        <a:p>
          <a:endParaRPr lang="es-MX"/>
        </a:p>
      </dgm:t>
    </dgm:pt>
    <dgm:pt modelId="{84727B59-06CB-4EA6-A709-8F1AE84B85E9}" type="pres">
      <dgm:prSet presAssocID="{4114A4AC-6197-4E41-9898-16BA79DE1DB1}" presName="text3" presStyleLbl="revTx" presStyleIdx="2" presStyleCnt="3">
        <dgm:presLayoutVars>
          <dgm:bulletEnabled val="1"/>
        </dgm:presLayoutVars>
      </dgm:prSet>
      <dgm:spPr/>
      <dgm:t>
        <a:bodyPr/>
        <a:lstStyle/>
        <a:p>
          <a:endParaRPr lang="es-MX"/>
        </a:p>
      </dgm:t>
    </dgm:pt>
    <dgm:pt modelId="{D12CE773-E74A-447E-8311-78B95739B9CF}" type="pres">
      <dgm:prSet presAssocID="{4114A4AC-6197-4E41-9898-16BA79DE1DB1}" presName="line3" presStyleLbl="callout" presStyleIdx="4" presStyleCnt="6"/>
      <dgm:spPr/>
      <dgm:t>
        <a:bodyPr/>
        <a:lstStyle/>
        <a:p>
          <a:endParaRPr lang="es-MX"/>
        </a:p>
      </dgm:t>
    </dgm:pt>
    <dgm:pt modelId="{EB26AAE7-0BD6-4531-B0B0-CB0FF34DEF5E}" type="pres">
      <dgm:prSet presAssocID="{4114A4AC-6197-4E41-9898-16BA79DE1DB1}" presName="d3" presStyleLbl="callout" presStyleIdx="5" presStyleCnt="6"/>
      <dgm:spPr/>
      <dgm:t>
        <a:bodyPr/>
        <a:lstStyle/>
        <a:p>
          <a:endParaRPr lang="es-MX"/>
        </a:p>
      </dgm:t>
    </dgm:pt>
  </dgm:ptLst>
  <dgm:cxnLst>
    <dgm:cxn modelId="{964B2376-857D-4D65-83D6-AEC40064B2C3}" srcId="{C0BB0DFE-56DC-4F3B-9FF0-2A5418CC8DDF}" destId="{82D3F9F3-24AC-4F12-9445-449FEC1F495E}" srcOrd="1" destOrd="0" parTransId="{C1808805-1631-4D54-B0CC-2364D3A84C9E}" sibTransId="{497CB37B-EF8B-458E-838E-1CE29166578E}"/>
    <dgm:cxn modelId="{4E938A5E-7194-45A1-A7E5-A9039A77619E}" type="presOf" srcId="{F7EAA233-C7BD-4EB8-9F89-6B78FABF6A9E}" destId="{21A0A914-A554-4014-89A4-7FEA6A792D1D}" srcOrd="0" destOrd="0" presId="urn:microsoft.com/office/officeart/2005/8/layout/target1"/>
    <dgm:cxn modelId="{C56F318E-CD8F-427F-8E49-E51617EE3441}" type="presOf" srcId="{82D3F9F3-24AC-4F12-9445-449FEC1F495E}" destId="{DADC2D72-1E63-4AC1-BDEA-9B1100ADC791}" srcOrd="0" destOrd="0" presId="urn:microsoft.com/office/officeart/2005/8/layout/target1"/>
    <dgm:cxn modelId="{E0100CF5-CDBB-4442-98EB-5ECC38EE164D}" type="presOf" srcId="{4114A4AC-6197-4E41-9898-16BA79DE1DB1}" destId="{84727B59-06CB-4EA6-A709-8F1AE84B85E9}" srcOrd="0" destOrd="0" presId="urn:microsoft.com/office/officeart/2005/8/layout/target1"/>
    <dgm:cxn modelId="{69CF5B91-436E-4621-B1A3-74D57F0982A2}" type="presOf" srcId="{C0BB0DFE-56DC-4F3B-9FF0-2A5418CC8DDF}" destId="{F8B390AB-A48C-4F9E-89A9-4308AED74B40}" srcOrd="0" destOrd="0" presId="urn:microsoft.com/office/officeart/2005/8/layout/target1"/>
    <dgm:cxn modelId="{65E84B4D-A7F6-435A-9425-5CF0FE2293D0}" srcId="{C0BB0DFE-56DC-4F3B-9FF0-2A5418CC8DDF}" destId="{F7EAA233-C7BD-4EB8-9F89-6B78FABF6A9E}" srcOrd="0" destOrd="0" parTransId="{E808F04D-88EC-4FDC-8FCA-9441F842F92F}" sibTransId="{4590A3BC-A5FE-4DDB-B92E-9EBF7BAB4472}"/>
    <dgm:cxn modelId="{EAF7BCCC-36F0-45C7-9EDF-337AA19FCCE9}" srcId="{C0BB0DFE-56DC-4F3B-9FF0-2A5418CC8DDF}" destId="{4114A4AC-6197-4E41-9898-16BA79DE1DB1}" srcOrd="2" destOrd="0" parTransId="{3F8A95CD-005E-4749-A731-FDA600DAFD68}" sibTransId="{7D75DEFB-CF8C-4836-84C2-2CBE3FA41F67}"/>
    <dgm:cxn modelId="{FE86CCEA-9888-4A21-9BE3-03E78F94D9CA}" type="presParOf" srcId="{F8B390AB-A48C-4F9E-89A9-4308AED74B40}" destId="{830BB3D7-2EAF-436C-99DE-3C778DC06A4C}" srcOrd="0" destOrd="0" presId="urn:microsoft.com/office/officeart/2005/8/layout/target1"/>
    <dgm:cxn modelId="{573DCD1C-B9C7-4B94-95C9-BE88A0607BE6}" type="presParOf" srcId="{F8B390AB-A48C-4F9E-89A9-4308AED74B40}" destId="{21A0A914-A554-4014-89A4-7FEA6A792D1D}" srcOrd="1" destOrd="0" presId="urn:microsoft.com/office/officeart/2005/8/layout/target1"/>
    <dgm:cxn modelId="{01EE60D3-889C-46AD-8905-587AAD69E338}" type="presParOf" srcId="{F8B390AB-A48C-4F9E-89A9-4308AED74B40}" destId="{B4137C25-E3E6-43A8-BE61-3C24AA517E7B}" srcOrd="2" destOrd="0" presId="urn:microsoft.com/office/officeart/2005/8/layout/target1"/>
    <dgm:cxn modelId="{FE715411-C9E0-482C-A16D-0B31CBEB25CC}" type="presParOf" srcId="{F8B390AB-A48C-4F9E-89A9-4308AED74B40}" destId="{20C281AF-CFD1-4AAB-9CC7-8FCDACA02FC4}" srcOrd="3" destOrd="0" presId="urn:microsoft.com/office/officeart/2005/8/layout/target1"/>
    <dgm:cxn modelId="{277CD62C-6166-4F35-8B3E-0FDDB5EF62BA}" type="presParOf" srcId="{F8B390AB-A48C-4F9E-89A9-4308AED74B40}" destId="{391F6402-BF35-4E82-BD0E-CE99CF817991}" srcOrd="4" destOrd="0" presId="urn:microsoft.com/office/officeart/2005/8/layout/target1"/>
    <dgm:cxn modelId="{CE111A94-7F96-4359-A6AC-5E5E408171CC}" type="presParOf" srcId="{F8B390AB-A48C-4F9E-89A9-4308AED74B40}" destId="{DADC2D72-1E63-4AC1-BDEA-9B1100ADC791}" srcOrd="5" destOrd="0" presId="urn:microsoft.com/office/officeart/2005/8/layout/target1"/>
    <dgm:cxn modelId="{58039132-614D-438B-9669-2FB95531F8AE}" type="presParOf" srcId="{F8B390AB-A48C-4F9E-89A9-4308AED74B40}" destId="{7EB8BC35-CFFD-42C4-B7E8-FB156DF3CCCE}" srcOrd="6" destOrd="0" presId="urn:microsoft.com/office/officeart/2005/8/layout/target1"/>
    <dgm:cxn modelId="{005F2AA1-1566-435A-BFDF-2E78D989199A}" type="presParOf" srcId="{F8B390AB-A48C-4F9E-89A9-4308AED74B40}" destId="{2635FB95-53F9-4BBB-90F5-25AE6EF3571E}" srcOrd="7" destOrd="0" presId="urn:microsoft.com/office/officeart/2005/8/layout/target1"/>
    <dgm:cxn modelId="{EBEE0F46-6514-42C6-AB9B-EF654E4679A8}" type="presParOf" srcId="{F8B390AB-A48C-4F9E-89A9-4308AED74B40}" destId="{0E00081B-01E8-4440-AE2A-22C03E9CF837}" srcOrd="8" destOrd="0" presId="urn:microsoft.com/office/officeart/2005/8/layout/target1"/>
    <dgm:cxn modelId="{256469B4-87A5-4EDF-82F5-FF85DA8855B7}" type="presParOf" srcId="{F8B390AB-A48C-4F9E-89A9-4308AED74B40}" destId="{84727B59-06CB-4EA6-A709-8F1AE84B85E9}" srcOrd="9" destOrd="0" presId="urn:microsoft.com/office/officeart/2005/8/layout/target1"/>
    <dgm:cxn modelId="{21D02ECE-7D29-4B30-A904-125EC28EAD9D}" type="presParOf" srcId="{F8B390AB-A48C-4F9E-89A9-4308AED74B40}" destId="{D12CE773-E74A-447E-8311-78B95739B9CF}" srcOrd="10" destOrd="0" presId="urn:microsoft.com/office/officeart/2005/8/layout/target1"/>
    <dgm:cxn modelId="{F9308C7B-2381-48A5-9E7C-DD5FEDA4F4D7}" type="presParOf" srcId="{F8B390AB-A48C-4F9E-89A9-4308AED74B40}" destId="{EB26AAE7-0BD6-4531-B0B0-CB0FF34DEF5E}" srcOrd="11" destOrd="0" presId="urn:microsoft.com/office/officeart/2005/8/layout/targe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684466-65D6-4EEA-AD84-8E6863FC544A}">
      <dsp:nvSpPr>
        <dsp:cNvPr id="0" name=""/>
        <dsp:cNvSpPr/>
      </dsp:nvSpPr>
      <dsp:spPr>
        <a:xfrm>
          <a:off x="2620553" y="-62142"/>
          <a:ext cx="5979343" cy="5979343"/>
        </a:xfrm>
        <a:prstGeom prst="circularArrow">
          <a:avLst>
            <a:gd name="adj1" fmla="val 5544"/>
            <a:gd name="adj2" fmla="val 330680"/>
            <a:gd name="adj3" fmla="val 14736712"/>
            <a:gd name="adj4" fmla="val 16824781"/>
            <a:gd name="adj5" fmla="val 5757"/>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ACB8235-483A-4345-9BC6-E492A72EE8C4}">
      <dsp:nvSpPr>
        <dsp:cNvPr id="0" name=""/>
        <dsp:cNvSpPr/>
      </dsp:nvSpPr>
      <dsp:spPr>
        <a:xfrm>
          <a:off x="4826765" y="2355"/>
          <a:ext cx="1566918" cy="783459"/>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Pertinencia</a:t>
          </a:r>
          <a:endParaRPr lang="es-MX" sz="1400" kern="1200" dirty="0"/>
        </a:p>
      </dsp:txBody>
      <dsp:txXfrm>
        <a:off x="4865010" y="40600"/>
        <a:ext cx="1490428" cy="706969"/>
      </dsp:txXfrm>
    </dsp:sp>
    <dsp:sp modelId="{BEAE8CE4-A2A4-4D3F-B2FE-E69BD3DADF33}">
      <dsp:nvSpPr>
        <dsp:cNvPr id="0" name=""/>
        <dsp:cNvSpPr/>
      </dsp:nvSpPr>
      <dsp:spPr>
        <a:xfrm>
          <a:off x="6465762" y="598901"/>
          <a:ext cx="1566918" cy="783459"/>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Propósito</a:t>
          </a:r>
          <a:endParaRPr lang="es-MX" sz="1400" kern="1200" dirty="0"/>
        </a:p>
      </dsp:txBody>
      <dsp:txXfrm>
        <a:off x="6504007" y="637146"/>
        <a:ext cx="1490428" cy="706969"/>
      </dsp:txXfrm>
    </dsp:sp>
    <dsp:sp modelId="{6D2EE96C-CCCF-451F-A639-307060066785}">
      <dsp:nvSpPr>
        <dsp:cNvPr id="0" name=""/>
        <dsp:cNvSpPr/>
      </dsp:nvSpPr>
      <dsp:spPr>
        <a:xfrm>
          <a:off x="7337855" y="2109409"/>
          <a:ext cx="1566918" cy="783459"/>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Bases Teóricas</a:t>
          </a:r>
          <a:endParaRPr lang="es-MX" sz="1400" kern="1200" dirty="0"/>
        </a:p>
      </dsp:txBody>
      <dsp:txXfrm>
        <a:off x="7376100" y="2147654"/>
        <a:ext cx="1490428" cy="706969"/>
      </dsp:txXfrm>
    </dsp:sp>
    <dsp:sp modelId="{82B24416-4EFC-4D77-94B4-D9D2E1B5AAC5}">
      <dsp:nvSpPr>
        <dsp:cNvPr id="0" name=""/>
        <dsp:cNvSpPr/>
      </dsp:nvSpPr>
      <dsp:spPr>
        <a:xfrm>
          <a:off x="7034980" y="3827095"/>
          <a:ext cx="1566918" cy="783459"/>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Críticas</a:t>
          </a:r>
          <a:endParaRPr lang="es-MX" sz="1400" kern="1200" dirty="0"/>
        </a:p>
      </dsp:txBody>
      <dsp:txXfrm>
        <a:off x="7073225" y="3865340"/>
        <a:ext cx="1490428" cy="706969"/>
      </dsp:txXfrm>
    </dsp:sp>
    <dsp:sp modelId="{CCD4816B-8A13-4AA1-8DA7-44227F9134FE}">
      <dsp:nvSpPr>
        <dsp:cNvPr id="0" name=""/>
        <dsp:cNvSpPr/>
      </dsp:nvSpPr>
      <dsp:spPr>
        <a:xfrm>
          <a:off x="5698857" y="4948235"/>
          <a:ext cx="1566918" cy="783459"/>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Concepto</a:t>
          </a:r>
          <a:endParaRPr lang="es-MX" sz="1400" kern="1200" dirty="0"/>
        </a:p>
      </dsp:txBody>
      <dsp:txXfrm>
        <a:off x="5737102" y="4986480"/>
        <a:ext cx="1490428" cy="706969"/>
      </dsp:txXfrm>
    </dsp:sp>
    <dsp:sp modelId="{7759AFDB-6939-472D-A889-FD8B8B50E194}">
      <dsp:nvSpPr>
        <dsp:cNvPr id="0" name=""/>
        <dsp:cNvSpPr/>
      </dsp:nvSpPr>
      <dsp:spPr>
        <a:xfrm>
          <a:off x="3954673" y="4948235"/>
          <a:ext cx="1566918" cy="783459"/>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Características</a:t>
          </a:r>
          <a:endParaRPr lang="es-MX" sz="1400" kern="1200" dirty="0"/>
        </a:p>
      </dsp:txBody>
      <dsp:txXfrm>
        <a:off x="3992918" y="4986480"/>
        <a:ext cx="1490428" cy="706969"/>
      </dsp:txXfrm>
    </dsp:sp>
    <dsp:sp modelId="{AAB3740D-F334-42C0-81B6-E943DE7BD9A3}">
      <dsp:nvSpPr>
        <dsp:cNvPr id="0" name=""/>
        <dsp:cNvSpPr/>
      </dsp:nvSpPr>
      <dsp:spPr>
        <a:xfrm>
          <a:off x="2618551" y="3827095"/>
          <a:ext cx="1566918" cy="783459"/>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Clasificación</a:t>
          </a:r>
          <a:endParaRPr lang="es-MX" sz="1400" kern="1200" dirty="0"/>
        </a:p>
      </dsp:txBody>
      <dsp:txXfrm>
        <a:off x="2656796" y="3865340"/>
        <a:ext cx="1490428" cy="706969"/>
      </dsp:txXfrm>
    </dsp:sp>
    <dsp:sp modelId="{E98776EF-1E77-4F43-B6E2-59B30E8638BC}">
      <dsp:nvSpPr>
        <dsp:cNvPr id="0" name=""/>
        <dsp:cNvSpPr/>
      </dsp:nvSpPr>
      <dsp:spPr>
        <a:xfrm>
          <a:off x="2315676" y="2109409"/>
          <a:ext cx="1566918" cy="783459"/>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err="1" smtClean="0"/>
            <a:t>Socioformación</a:t>
          </a:r>
          <a:endParaRPr lang="es-MX" sz="1400" kern="1200" dirty="0"/>
        </a:p>
      </dsp:txBody>
      <dsp:txXfrm>
        <a:off x="2353921" y="2147654"/>
        <a:ext cx="1490428" cy="706969"/>
      </dsp:txXfrm>
    </dsp:sp>
    <dsp:sp modelId="{4268ABE9-4EEE-4D2C-9D22-55F0A35ACFAE}">
      <dsp:nvSpPr>
        <dsp:cNvPr id="0" name=""/>
        <dsp:cNvSpPr/>
      </dsp:nvSpPr>
      <dsp:spPr>
        <a:xfrm>
          <a:off x="3187768" y="598901"/>
          <a:ext cx="1566918" cy="783459"/>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Actividades</a:t>
          </a:r>
          <a:endParaRPr lang="es-MX" sz="1400" kern="1200" dirty="0"/>
        </a:p>
      </dsp:txBody>
      <dsp:txXfrm>
        <a:off x="3226013" y="637146"/>
        <a:ext cx="1490428" cy="7069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3045C4-1466-4816-B78C-355DF6CB2452}">
      <dsp:nvSpPr>
        <dsp:cNvPr id="0" name=""/>
        <dsp:cNvSpPr/>
      </dsp:nvSpPr>
      <dsp:spPr>
        <a:xfrm>
          <a:off x="3937663" y="304305"/>
          <a:ext cx="3954071" cy="3954071"/>
        </a:xfrm>
        <a:prstGeom prst="pie">
          <a:avLst>
            <a:gd name="adj1" fmla="val 16200000"/>
            <a:gd name="adj2" fmla="val 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t" anchorCtr="0">
          <a:noAutofit/>
        </a:bodyPr>
        <a:lstStyle/>
        <a:p>
          <a:pPr lvl="0" algn="ctr" defTabSz="800100">
            <a:lnSpc>
              <a:spcPct val="90000"/>
            </a:lnSpc>
            <a:spcBef>
              <a:spcPct val="0"/>
            </a:spcBef>
            <a:spcAft>
              <a:spcPct val="35000"/>
            </a:spcAft>
          </a:pPr>
          <a:r>
            <a:rPr lang="es-MX" sz="1800" b="0" u="none" kern="1200" dirty="0" smtClean="0">
              <a:solidFill>
                <a:schemeClr val="tx1"/>
              </a:solidFill>
              <a:effectLst>
                <a:outerShdw blurRad="38100" dist="38100" dir="2700000" algn="tl">
                  <a:srgbClr val="000000">
                    <a:alpha val="43137"/>
                  </a:srgbClr>
                </a:outerShdw>
              </a:effectLst>
            </a:rPr>
            <a:t>Humanismo</a:t>
          </a:r>
        </a:p>
      </dsp:txBody>
      <dsp:txXfrm>
        <a:off x="6036616" y="1123834"/>
        <a:ext cx="1459240" cy="1082662"/>
      </dsp:txXfrm>
    </dsp:sp>
    <dsp:sp modelId="{F8DC26F9-F462-4AA7-A80E-071ECAA30282}">
      <dsp:nvSpPr>
        <dsp:cNvPr id="0" name=""/>
        <dsp:cNvSpPr/>
      </dsp:nvSpPr>
      <dsp:spPr>
        <a:xfrm>
          <a:off x="3937663" y="424950"/>
          <a:ext cx="3954071" cy="3954071"/>
        </a:xfrm>
        <a:prstGeom prst="pie">
          <a:avLst>
            <a:gd name="adj1" fmla="val 0"/>
            <a:gd name="adj2" fmla="val 5400000"/>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t" anchorCtr="0">
          <a:noAutofit/>
        </a:bodyPr>
        <a:lstStyle/>
        <a:p>
          <a:pPr lvl="0" algn="ctr" defTabSz="800100">
            <a:lnSpc>
              <a:spcPct val="90000"/>
            </a:lnSpc>
            <a:spcBef>
              <a:spcPct val="0"/>
            </a:spcBef>
            <a:spcAft>
              <a:spcPct val="35000"/>
            </a:spcAft>
          </a:pPr>
          <a:r>
            <a:rPr lang="es-MX" sz="1800" b="0" u="none" kern="1200" dirty="0" smtClean="0">
              <a:solidFill>
                <a:schemeClr val="tx1"/>
              </a:solidFill>
              <a:effectLst>
                <a:outerShdw blurRad="38100" dist="38100" dir="2700000" algn="tl">
                  <a:srgbClr val="000000">
                    <a:alpha val="43137"/>
                  </a:srgbClr>
                </a:outerShdw>
              </a:effectLst>
            </a:rPr>
            <a:t>Aprendizaje Significativo</a:t>
          </a:r>
        </a:p>
      </dsp:txBody>
      <dsp:txXfrm>
        <a:off x="6036616" y="2476830"/>
        <a:ext cx="1459240" cy="1082662"/>
      </dsp:txXfrm>
    </dsp:sp>
    <dsp:sp modelId="{8AFE27BC-155E-4687-8630-23CF2FB5E0E9}">
      <dsp:nvSpPr>
        <dsp:cNvPr id="0" name=""/>
        <dsp:cNvSpPr/>
      </dsp:nvSpPr>
      <dsp:spPr>
        <a:xfrm>
          <a:off x="3804919" y="424950"/>
          <a:ext cx="3954071" cy="3954071"/>
        </a:xfrm>
        <a:prstGeom prst="pie">
          <a:avLst>
            <a:gd name="adj1" fmla="val 5400000"/>
            <a:gd name="adj2" fmla="val 10800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t" anchorCtr="0">
          <a:noAutofit/>
        </a:bodyPr>
        <a:lstStyle/>
        <a:p>
          <a:pPr lvl="0" algn="ctr" defTabSz="800100">
            <a:lnSpc>
              <a:spcPct val="90000"/>
            </a:lnSpc>
            <a:spcBef>
              <a:spcPct val="0"/>
            </a:spcBef>
            <a:spcAft>
              <a:spcPct val="35000"/>
            </a:spcAft>
          </a:pPr>
          <a:r>
            <a:rPr lang="es-MX" sz="1800" b="0" u="none" kern="1200" dirty="0" smtClean="0">
              <a:solidFill>
                <a:schemeClr val="tx1"/>
              </a:solidFill>
              <a:effectLst>
                <a:outerShdw blurRad="38100" dist="38100" dir="2700000" algn="tl">
                  <a:srgbClr val="000000">
                    <a:alpha val="43137"/>
                  </a:srgbClr>
                </a:outerShdw>
              </a:effectLst>
            </a:rPr>
            <a:t>Aprendizaje </a:t>
          </a:r>
          <a:r>
            <a:rPr lang="es-MX" sz="1600" b="0" u="none" kern="1200" dirty="0" smtClean="0">
              <a:solidFill>
                <a:schemeClr val="tx1"/>
              </a:solidFill>
              <a:effectLst>
                <a:outerShdw blurRad="38100" dist="38100" dir="2700000" algn="tl">
                  <a:srgbClr val="000000">
                    <a:alpha val="43137"/>
                  </a:srgbClr>
                </a:outerShdw>
              </a:effectLst>
            </a:rPr>
            <a:t>Cooperativo</a:t>
          </a:r>
          <a:endParaRPr lang="es-MX" sz="1600" b="0" u="none" kern="1200" dirty="0">
            <a:solidFill>
              <a:schemeClr val="tx1"/>
            </a:solidFill>
          </a:endParaRPr>
        </a:p>
      </dsp:txBody>
      <dsp:txXfrm>
        <a:off x="4200797" y="2476830"/>
        <a:ext cx="1459240" cy="1082662"/>
      </dsp:txXfrm>
    </dsp:sp>
    <dsp:sp modelId="{D4BB7B50-232A-441B-9855-AB1B0086906F}">
      <dsp:nvSpPr>
        <dsp:cNvPr id="0" name=""/>
        <dsp:cNvSpPr/>
      </dsp:nvSpPr>
      <dsp:spPr>
        <a:xfrm>
          <a:off x="3804919" y="292206"/>
          <a:ext cx="3954071" cy="3954071"/>
        </a:xfrm>
        <a:prstGeom prst="pie">
          <a:avLst>
            <a:gd name="adj1" fmla="val 10800000"/>
            <a:gd name="adj2" fmla="val 1620000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t" anchorCtr="0">
          <a:noAutofit/>
        </a:bodyPr>
        <a:lstStyle/>
        <a:p>
          <a:pPr lvl="0" algn="ctr" defTabSz="622300">
            <a:lnSpc>
              <a:spcPct val="90000"/>
            </a:lnSpc>
            <a:spcBef>
              <a:spcPct val="0"/>
            </a:spcBef>
            <a:spcAft>
              <a:spcPct val="35000"/>
            </a:spcAft>
          </a:pPr>
          <a:r>
            <a:rPr lang="es-MX" sz="1400" b="0" u="none" kern="1200" dirty="0" smtClean="0">
              <a:solidFill>
                <a:schemeClr val="tx1"/>
              </a:solidFill>
              <a:effectLst>
                <a:outerShdw blurRad="38100" dist="38100" dir="2700000" algn="tl">
                  <a:srgbClr val="000000">
                    <a:alpha val="43137"/>
                  </a:srgbClr>
                </a:outerShdw>
              </a:effectLst>
            </a:rPr>
            <a:t>Constructivismo</a:t>
          </a:r>
        </a:p>
      </dsp:txBody>
      <dsp:txXfrm>
        <a:off x="4200797" y="1111734"/>
        <a:ext cx="1459240" cy="1082662"/>
      </dsp:txXfrm>
    </dsp:sp>
    <dsp:sp modelId="{890F7863-0B74-4AC4-B6CD-D240E9415EDB}">
      <dsp:nvSpPr>
        <dsp:cNvPr id="0" name=""/>
        <dsp:cNvSpPr/>
      </dsp:nvSpPr>
      <dsp:spPr>
        <a:xfrm>
          <a:off x="3692887" y="59529"/>
          <a:ext cx="4443623" cy="4443623"/>
        </a:xfrm>
        <a:prstGeom prst="circularArrow">
          <a:avLst>
            <a:gd name="adj1" fmla="val 5085"/>
            <a:gd name="adj2" fmla="val 327528"/>
            <a:gd name="adj3" fmla="val 21272472"/>
            <a:gd name="adj4" fmla="val 16200000"/>
            <a:gd name="adj5" fmla="val 5932"/>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020F96D-4F11-412E-9630-5BE99493C765}">
      <dsp:nvSpPr>
        <dsp:cNvPr id="0" name=""/>
        <dsp:cNvSpPr/>
      </dsp:nvSpPr>
      <dsp:spPr>
        <a:xfrm>
          <a:off x="3692887" y="180174"/>
          <a:ext cx="4443623" cy="4443623"/>
        </a:xfrm>
        <a:prstGeom prst="circularArrow">
          <a:avLst>
            <a:gd name="adj1" fmla="val 5085"/>
            <a:gd name="adj2" fmla="val 327528"/>
            <a:gd name="adj3" fmla="val 5072472"/>
            <a:gd name="adj4" fmla="val 0"/>
            <a:gd name="adj5" fmla="val 593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6191AF0-FF0D-4D3B-8523-AD15576EFC96}">
      <dsp:nvSpPr>
        <dsp:cNvPr id="0" name=""/>
        <dsp:cNvSpPr/>
      </dsp:nvSpPr>
      <dsp:spPr>
        <a:xfrm>
          <a:off x="3560143" y="180174"/>
          <a:ext cx="4443623" cy="4443623"/>
        </a:xfrm>
        <a:prstGeom prst="circularArrow">
          <a:avLst>
            <a:gd name="adj1" fmla="val 5085"/>
            <a:gd name="adj2" fmla="val 327528"/>
            <a:gd name="adj3" fmla="val 10472472"/>
            <a:gd name="adj4" fmla="val 5400000"/>
            <a:gd name="adj5" fmla="val 5932"/>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2A1AC89-57DD-4D7F-938E-084E7FC3E33C}">
      <dsp:nvSpPr>
        <dsp:cNvPr id="0" name=""/>
        <dsp:cNvSpPr/>
      </dsp:nvSpPr>
      <dsp:spPr>
        <a:xfrm>
          <a:off x="3560143" y="47430"/>
          <a:ext cx="4443623" cy="4443623"/>
        </a:xfrm>
        <a:prstGeom prst="circularArrow">
          <a:avLst>
            <a:gd name="adj1" fmla="val 5085"/>
            <a:gd name="adj2" fmla="val 327528"/>
            <a:gd name="adj3" fmla="val 15872472"/>
            <a:gd name="adj4" fmla="val 10800000"/>
            <a:gd name="adj5" fmla="val 5932"/>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9423FD-CC76-4AD3-AAC4-A942EF4CF488}">
      <dsp:nvSpPr>
        <dsp:cNvPr id="0" name=""/>
        <dsp:cNvSpPr/>
      </dsp:nvSpPr>
      <dsp:spPr>
        <a:xfrm>
          <a:off x="0" y="14586"/>
          <a:ext cx="8761413" cy="69556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s-MX" sz="2900" kern="1200" dirty="0" smtClean="0"/>
            <a:t>Humanismo</a:t>
          </a:r>
          <a:endParaRPr lang="es-MX" sz="2900" kern="1200" dirty="0"/>
        </a:p>
      </dsp:txBody>
      <dsp:txXfrm>
        <a:off x="33955" y="48541"/>
        <a:ext cx="8693503" cy="627655"/>
      </dsp:txXfrm>
    </dsp:sp>
    <dsp:sp modelId="{7E737D0D-75FB-4C53-A954-EC77A5B2CD81}">
      <dsp:nvSpPr>
        <dsp:cNvPr id="0" name=""/>
        <dsp:cNvSpPr/>
      </dsp:nvSpPr>
      <dsp:spPr>
        <a:xfrm>
          <a:off x="0" y="710151"/>
          <a:ext cx="8761413" cy="1200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8175" tIns="36830" rIns="206248" bIns="36830" numCol="1" spcCol="1270" anchor="t" anchorCtr="0">
          <a:noAutofit/>
        </a:bodyPr>
        <a:lstStyle/>
        <a:p>
          <a:pPr marL="228600" lvl="1" indent="-228600" algn="l" defTabSz="1022350">
            <a:lnSpc>
              <a:spcPct val="90000"/>
            </a:lnSpc>
            <a:spcBef>
              <a:spcPct val="0"/>
            </a:spcBef>
            <a:spcAft>
              <a:spcPct val="20000"/>
            </a:spcAft>
            <a:buChar char="••"/>
          </a:pPr>
          <a:r>
            <a:rPr lang="es-MX" sz="2300" kern="1200" dirty="0" smtClean="0">
              <a:solidFill>
                <a:schemeClr val="tx1"/>
              </a:solidFill>
            </a:rPr>
            <a:t>Desarrollo Integral</a:t>
          </a:r>
          <a:endParaRPr lang="es-MX" sz="2300" kern="1200" dirty="0"/>
        </a:p>
        <a:p>
          <a:pPr marL="228600" lvl="1" indent="-228600" algn="l" defTabSz="1022350">
            <a:lnSpc>
              <a:spcPct val="90000"/>
            </a:lnSpc>
            <a:spcBef>
              <a:spcPct val="0"/>
            </a:spcBef>
            <a:spcAft>
              <a:spcPct val="20000"/>
            </a:spcAft>
            <a:buChar char="••"/>
          </a:pPr>
          <a:r>
            <a:rPr lang="es-MX" sz="2300" kern="1200" smtClean="0">
              <a:solidFill>
                <a:schemeClr val="tx1"/>
              </a:solidFill>
            </a:rPr>
            <a:t>Ética</a:t>
          </a:r>
          <a:endParaRPr lang="es-MX" sz="2300" kern="1200" dirty="0" smtClean="0">
            <a:solidFill>
              <a:schemeClr val="tx1"/>
            </a:solidFill>
          </a:endParaRPr>
        </a:p>
        <a:p>
          <a:pPr marL="228600" lvl="1" indent="-228600" algn="l" defTabSz="1022350">
            <a:lnSpc>
              <a:spcPct val="90000"/>
            </a:lnSpc>
            <a:spcBef>
              <a:spcPct val="0"/>
            </a:spcBef>
            <a:spcAft>
              <a:spcPct val="20000"/>
            </a:spcAft>
            <a:buChar char="••"/>
          </a:pPr>
          <a:r>
            <a:rPr lang="es-MX" sz="2300" kern="1200" dirty="0" smtClean="0">
              <a:solidFill>
                <a:schemeClr val="tx1"/>
              </a:solidFill>
            </a:rPr>
            <a:t>Totalidad del Ser </a:t>
          </a:r>
        </a:p>
      </dsp:txBody>
      <dsp:txXfrm>
        <a:off x="0" y="710151"/>
        <a:ext cx="8761413" cy="1200599"/>
      </dsp:txXfrm>
    </dsp:sp>
    <dsp:sp modelId="{12D13CA6-43FE-40FB-8E70-0B2B0F22A9A0}">
      <dsp:nvSpPr>
        <dsp:cNvPr id="0" name=""/>
        <dsp:cNvSpPr/>
      </dsp:nvSpPr>
      <dsp:spPr>
        <a:xfrm>
          <a:off x="0" y="1910751"/>
          <a:ext cx="8761413" cy="69556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s-MX" sz="2900" kern="1200" dirty="0" smtClean="0"/>
            <a:t>Constructivismo</a:t>
          </a:r>
          <a:endParaRPr lang="es-MX" sz="2900" kern="1200" dirty="0"/>
        </a:p>
      </dsp:txBody>
      <dsp:txXfrm>
        <a:off x="33955" y="1944706"/>
        <a:ext cx="8693503" cy="627655"/>
      </dsp:txXfrm>
    </dsp:sp>
    <dsp:sp modelId="{989BE76F-C06C-42F3-B607-DC5C84CC9B3C}">
      <dsp:nvSpPr>
        <dsp:cNvPr id="0" name=""/>
        <dsp:cNvSpPr/>
      </dsp:nvSpPr>
      <dsp:spPr>
        <a:xfrm>
          <a:off x="0" y="2606316"/>
          <a:ext cx="8761413" cy="7953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8175" tIns="36830" rIns="206248" bIns="36830" numCol="1" spcCol="1270" anchor="t" anchorCtr="0">
          <a:noAutofit/>
        </a:bodyPr>
        <a:lstStyle/>
        <a:p>
          <a:pPr marL="228600" lvl="1" indent="-228600" algn="l" defTabSz="1022350">
            <a:lnSpc>
              <a:spcPct val="90000"/>
            </a:lnSpc>
            <a:spcBef>
              <a:spcPct val="0"/>
            </a:spcBef>
            <a:spcAft>
              <a:spcPct val="20000"/>
            </a:spcAft>
            <a:buChar char="••"/>
          </a:pPr>
          <a:r>
            <a:rPr lang="es-MX" sz="2300" kern="1200" dirty="0" smtClean="0">
              <a:solidFill>
                <a:schemeClr val="tx1"/>
              </a:solidFill>
            </a:rPr>
            <a:t>Construcción Personal</a:t>
          </a:r>
          <a:endParaRPr lang="es-MX" sz="2300" kern="1200" dirty="0"/>
        </a:p>
        <a:p>
          <a:pPr marL="228600" lvl="1" indent="-228600" algn="l" defTabSz="1022350">
            <a:lnSpc>
              <a:spcPct val="90000"/>
            </a:lnSpc>
            <a:spcBef>
              <a:spcPct val="0"/>
            </a:spcBef>
            <a:spcAft>
              <a:spcPct val="20000"/>
            </a:spcAft>
            <a:buChar char="••"/>
          </a:pPr>
          <a:r>
            <a:rPr lang="es-MX" sz="2300" kern="1200" dirty="0" smtClean="0">
              <a:solidFill>
                <a:schemeClr val="tx1"/>
              </a:solidFill>
            </a:rPr>
            <a:t>Se promueve la formulación de hipótesis y la reflexión</a:t>
          </a:r>
          <a:endParaRPr lang="es-MX" sz="2300" kern="1200" dirty="0">
            <a:solidFill>
              <a:schemeClr val="tx1"/>
            </a:solidFill>
          </a:endParaRPr>
        </a:p>
      </dsp:txBody>
      <dsp:txXfrm>
        <a:off x="0" y="2606316"/>
        <a:ext cx="8761413" cy="79539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9423FD-CC76-4AD3-AAC4-A942EF4CF488}">
      <dsp:nvSpPr>
        <dsp:cNvPr id="0" name=""/>
        <dsp:cNvSpPr/>
      </dsp:nvSpPr>
      <dsp:spPr>
        <a:xfrm>
          <a:off x="0" y="6936"/>
          <a:ext cx="8761413" cy="88744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s-MX" sz="3700" kern="1200" dirty="0" smtClean="0"/>
            <a:t>Aprendizaje Cooperativo</a:t>
          </a:r>
          <a:endParaRPr lang="es-MX" sz="3700" kern="1200" dirty="0"/>
        </a:p>
      </dsp:txBody>
      <dsp:txXfrm>
        <a:off x="43321" y="50257"/>
        <a:ext cx="8674771" cy="800803"/>
      </dsp:txXfrm>
    </dsp:sp>
    <dsp:sp modelId="{7E737D0D-75FB-4C53-A954-EC77A5B2CD81}">
      <dsp:nvSpPr>
        <dsp:cNvPr id="0" name=""/>
        <dsp:cNvSpPr/>
      </dsp:nvSpPr>
      <dsp:spPr>
        <a:xfrm>
          <a:off x="0" y="894381"/>
          <a:ext cx="8761413" cy="1014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8175" tIns="46990" rIns="263144" bIns="46990" numCol="1" spcCol="1270" anchor="t" anchorCtr="0">
          <a:noAutofit/>
        </a:bodyPr>
        <a:lstStyle/>
        <a:p>
          <a:pPr marL="285750" lvl="1" indent="-285750" algn="l" defTabSz="1289050">
            <a:lnSpc>
              <a:spcPct val="90000"/>
            </a:lnSpc>
            <a:spcBef>
              <a:spcPct val="0"/>
            </a:spcBef>
            <a:spcAft>
              <a:spcPct val="20000"/>
            </a:spcAft>
            <a:buChar char="••"/>
          </a:pPr>
          <a:r>
            <a:rPr lang="es-MX" sz="2900" kern="1200" dirty="0" smtClean="0">
              <a:solidFill>
                <a:schemeClr val="tx1"/>
              </a:solidFill>
            </a:rPr>
            <a:t>Trabajo en equipo</a:t>
          </a:r>
          <a:endParaRPr lang="es-MX" sz="2900" kern="1200" dirty="0"/>
        </a:p>
        <a:p>
          <a:pPr marL="285750" lvl="1" indent="-285750" algn="l" defTabSz="1289050">
            <a:lnSpc>
              <a:spcPct val="90000"/>
            </a:lnSpc>
            <a:spcBef>
              <a:spcPct val="0"/>
            </a:spcBef>
            <a:spcAft>
              <a:spcPct val="20000"/>
            </a:spcAft>
            <a:buChar char="••"/>
          </a:pPr>
          <a:r>
            <a:rPr lang="es-MX" sz="2900" kern="1200" dirty="0" smtClean="0"/>
            <a:t>Relaciones Sociales</a:t>
          </a:r>
          <a:endParaRPr lang="es-MX" sz="2900" kern="1200" dirty="0"/>
        </a:p>
      </dsp:txBody>
      <dsp:txXfrm>
        <a:off x="0" y="894381"/>
        <a:ext cx="8761413" cy="1014817"/>
      </dsp:txXfrm>
    </dsp:sp>
    <dsp:sp modelId="{12D13CA6-43FE-40FB-8E70-0B2B0F22A9A0}">
      <dsp:nvSpPr>
        <dsp:cNvPr id="0" name=""/>
        <dsp:cNvSpPr/>
      </dsp:nvSpPr>
      <dsp:spPr>
        <a:xfrm>
          <a:off x="0" y="1909198"/>
          <a:ext cx="8761413" cy="88744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s-MX" sz="3700" kern="1200" dirty="0" smtClean="0"/>
            <a:t>Aprendizaje Significativo</a:t>
          </a:r>
          <a:endParaRPr lang="es-MX" sz="3700" kern="1200" dirty="0"/>
        </a:p>
      </dsp:txBody>
      <dsp:txXfrm>
        <a:off x="43321" y="1952519"/>
        <a:ext cx="8674771" cy="800803"/>
      </dsp:txXfrm>
    </dsp:sp>
    <dsp:sp modelId="{989BE76F-C06C-42F3-B607-DC5C84CC9B3C}">
      <dsp:nvSpPr>
        <dsp:cNvPr id="0" name=""/>
        <dsp:cNvSpPr/>
      </dsp:nvSpPr>
      <dsp:spPr>
        <a:xfrm>
          <a:off x="0" y="2796643"/>
          <a:ext cx="8761413" cy="612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8175" tIns="46990" rIns="263144" bIns="46990" numCol="1" spcCol="1270" anchor="t" anchorCtr="0">
          <a:noAutofit/>
        </a:bodyPr>
        <a:lstStyle/>
        <a:p>
          <a:pPr marL="285750" lvl="1" indent="-285750" algn="l" defTabSz="1289050">
            <a:lnSpc>
              <a:spcPct val="90000"/>
            </a:lnSpc>
            <a:spcBef>
              <a:spcPct val="0"/>
            </a:spcBef>
            <a:spcAft>
              <a:spcPct val="20000"/>
            </a:spcAft>
            <a:buChar char="••"/>
          </a:pPr>
          <a:r>
            <a:rPr lang="es-MX" sz="2900" kern="1200" dirty="0" smtClean="0">
              <a:solidFill>
                <a:schemeClr val="tx1"/>
              </a:solidFill>
            </a:rPr>
            <a:t>Asimilación cognoscitiva </a:t>
          </a:r>
          <a:endParaRPr lang="es-MX" sz="2900" kern="1200" dirty="0"/>
        </a:p>
      </dsp:txBody>
      <dsp:txXfrm>
        <a:off x="0" y="2796643"/>
        <a:ext cx="8761413" cy="6127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E86E9C-FFAC-4457-A279-1026F67618C3}">
      <dsp:nvSpPr>
        <dsp:cNvPr id="0" name=""/>
        <dsp:cNvSpPr/>
      </dsp:nvSpPr>
      <dsp:spPr>
        <a:xfrm>
          <a:off x="0" y="393069"/>
          <a:ext cx="8761413" cy="655200"/>
        </a:xfrm>
        <a:prstGeom prst="rect">
          <a:avLst/>
        </a:prstGeom>
        <a:solidFill>
          <a:schemeClr val="lt2">
            <a:alpha val="90000"/>
            <a:hueOff val="0"/>
            <a:satOff val="0"/>
            <a:lumOff val="0"/>
            <a:alphaOff val="0"/>
          </a:schemeClr>
        </a:solidFill>
        <a:ln w="19050" cap="rnd"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AF0BA9D-D3CA-49E7-B4A8-4357E31FFD75}">
      <dsp:nvSpPr>
        <dsp:cNvPr id="0" name=""/>
        <dsp:cNvSpPr/>
      </dsp:nvSpPr>
      <dsp:spPr>
        <a:xfrm>
          <a:off x="438070" y="9309"/>
          <a:ext cx="6132989" cy="767520"/>
        </a:xfrm>
        <a:prstGeom prst="roundRect">
          <a:avLst/>
        </a:prstGeom>
        <a:solidFill>
          <a:schemeClr val="dk2">
            <a:hueOff val="0"/>
            <a:satOff val="0"/>
            <a:lumOff val="0"/>
            <a:alphaOff val="0"/>
          </a:schemeClr>
        </a:solidFill>
        <a:ln w="19050"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1812" tIns="0" rIns="231812" bIns="0" numCol="1" spcCol="1270" anchor="ctr" anchorCtr="0">
          <a:noAutofit/>
        </a:bodyPr>
        <a:lstStyle/>
        <a:p>
          <a:pPr lvl="0" algn="l" defTabSz="1155700">
            <a:lnSpc>
              <a:spcPct val="90000"/>
            </a:lnSpc>
            <a:spcBef>
              <a:spcPct val="0"/>
            </a:spcBef>
            <a:spcAft>
              <a:spcPct val="35000"/>
            </a:spcAft>
          </a:pPr>
          <a:r>
            <a:rPr lang="es-MX" sz="2600" kern="1200" smtClean="0"/>
            <a:t>Básicas</a:t>
          </a:r>
          <a:endParaRPr lang="es-MX" sz="2600" kern="1200" dirty="0"/>
        </a:p>
      </dsp:txBody>
      <dsp:txXfrm>
        <a:off x="475537" y="46776"/>
        <a:ext cx="6058055" cy="692586"/>
      </dsp:txXfrm>
    </dsp:sp>
    <dsp:sp modelId="{4EA4B6C6-6841-4C6C-8781-72FB380D678B}">
      <dsp:nvSpPr>
        <dsp:cNvPr id="0" name=""/>
        <dsp:cNvSpPr/>
      </dsp:nvSpPr>
      <dsp:spPr>
        <a:xfrm>
          <a:off x="0" y="1572430"/>
          <a:ext cx="8761413" cy="655200"/>
        </a:xfrm>
        <a:prstGeom prst="rect">
          <a:avLst/>
        </a:prstGeom>
        <a:solidFill>
          <a:schemeClr val="lt2">
            <a:alpha val="90000"/>
            <a:hueOff val="0"/>
            <a:satOff val="0"/>
            <a:lumOff val="0"/>
            <a:alphaOff val="0"/>
          </a:schemeClr>
        </a:solidFill>
        <a:ln w="19050" cap="rnd"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E38FC2C-A472-4DF2-8BA4-A3A9D011EFFA}">
      <dsp:nvSpPr>
        <dsp:cNvPr id="0" name=""/>
        <dsp:cNvSpPr/>
      </dsp:nvSpPr>
      <dsp:spPr>
        <a:xfrm>
          <a:off x="438070" y="1188670"/>
          <a:ext cx="6132989" cy="767520"/>
        </a:xfrm>
        <a:prstGeom prst="roundRect">
          <a:avLst/>
        </a:prstGeom>
        <a:solidFill>
          <a:schemeClr val="dk2">
            <a:hueOff val="0"/>
            <a:satOff val="0"/>
            <a:lumOff val="0"/>
            <a:alphaOff val="0"/>
          </a:schemeClr>
        </a:solidFill>
        <a:ln w="19050"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1812" tIns="0" rIns="231812" bIns="0" numCol="1" spcCol="1270" anchor="ctr" anchorCtr="0">
          <a:noAutofit/>
        </a:bodyPr>
        <a:lstStyle/>
        <a:p>
          <a:pPr lvl="0" algn="l" defTabSz="1155700">
            <a:lnSpc>
              <a:spcPct val="90000"/>
            </a:lnSpc>
            <a:spcBef>
              <a:spcPct val="0"/>
            </a:spcBef>
            <a:spcAft>
              <a:spcPct val="35000"/>
            </a:spcAft>
          </a:pPr>
          <a:r>
            <a:rPr lang="es-MX" sz="2600" kern="1200" smtClean="0"/>
            <a:t>Genéricas</a:t>
          </a:r>
          <a:endParaRPr lang="es-MX" sz="2600" kern="1200" dirty="0"/>
        </a:p>
      </dsp:txBody>
      <dsp:txXfrm>
        <a:off x="475537" y="1226137"/>
        <a:ext cx="6058055" cy="692586"/>
      </dsp:txXfrm>
    </dsp:sp>
    <dsp:sp modelId="{FA565674-A7A4-4CFD-8E99-67643A7C57B1}">
      <dsp:nvSpPr>
        <dsp:cNvPr id="0" name=""/>
        <dsp:cNvSpPr/>
      </dsp:nvSpPr>
      <dsp:spPr>
        <a:xfrm>
          <a:off x="0" y="2751790"/>
          <a:ext cx="8761413" cy="655200"/>
        </a:xfrm>
        <a:prstGeom prst="rect">
          <a:avLst/>
        </a:prstGeom>
        <a:solidFill>
          <a:schemeClr val="lt2">
            <a:alpha val="90000"/>
            <a:hueOff val="0"/>
            <a:satOff val="0"/>
            <a:lumOff val="0"/>
            <a:alphaOff val="0"/>
          </a:schemeClr>
        </a:solidFill>
        <a:ln w="19050" cap="rnd"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F74BA47-F55B-4355-9A58-5212D060772A}">
      <dsp:nvSpPr>
        <dsp:cNvPr id="0" name=""/>
        <dsp:cNvSpPr/>
      </dsp:nvSpPr>
      <dsp:spPr>
        <a:xfrm>
          <a:off x="438070" y="2368030"/>
          <a:ext cx="6132989" cy="767520"/>
        </a:xfrm>
        <a:prstGeom prst="roundRect">
          <a:avLst/>
        </a:prstGeom>
        <a:solidFill>
          <a:schemeClr val="dk2">
            <a:hueOff val="0"/>
            <a:satOff val="0"/>
            <a:lumOff val="0"/>
            <a:alphaOff val="0"/>
          </a:schemeClr>
        </a:solidFill>
        <a:ln w="19050"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1812" tIns="0" rIns="231812" bIns="0" numCol="1" spcCol="1270" anchor="ctr" anchorCtr="0">
          <a:noAutofit/>
        </a:bodyPr>
        <a:lstStyle/>
        <a:p>
          <a:pPr lvl="0" algn="l" defTabSz="1155700">
            <a:lnSpc>
              <a:spcPct val="90000"/>
            </a:lnSpc>
            <a:spcBef>
              <a:spcPct val="0"/>
            </a:spcBef>
            <a:spcAft>
              <a:spcPct val="35000"/>
            </a:spcAft>
          </a:pPr>
          <a:r>
            <a:rPr lang="es-MX" sz="2600" kern="1200" smtClean="0"/>
            <a:t>Específicas</a:t>
          </a:r>
          <a:endParaRPr lang="es-MX" sz="2600" kern="1200" dirty="0"/>
        </a:p>
      </dsp:txBody>
      <dsp:txXfrm>
        <a:off x="475537" y="2405497"/>
        <a:ext cx="6058055" cy="69258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9F3D51-E0B8-41E9-A550-C5BEDAA6497B}">
      <dsp:nvSpPr>
        <dsp:cNvPr id="0" name=""/>
        <dsp:cNvSpPr/>
      </dsp:nvSpPr>
      <dsp:spPr>
        <a:xfrm>
          <a:off x="3276959" y="1921984"/>
          <a:ext cx="1125977" cy="1125977"/>
        </a:xfrm>
        <a:prstGeom prst="ellipse">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kern="1200" dirty="0" smtClean="0"/>
            <a:t>Experiencia </a:t>
          </a:r>
        </a:p>
        <a:p>
          <a:pPr lvl="0" algn="ctr" defTabSz="444500">
            <a:lnSpc>
              <a:spcPct val="90000"/>
            </a:lnSpc>
            <a:spcBef>
              <a:spcPct val="0"/>
            </a:spcBef>
            <a:spcAft>
              <a:spcPct val="35000"/>
            </a:spcAft>
          </a:pPr>
          <a:r>
            <a:rPr lang="es-MX" sz="1000" kern="1200" dirty="0" smtClean="0"/>
            <a:t>Situación Problema</a:t>
          </a:r>
          <a:endParaRPr lang="es-MX" sz="1000" kern="1200" dirty="0"/>
        </a:p>
      </dsp:txBody>
      <dsp:txXfrm>
        <a:off x="3441855" y="2086880"/>
        <a:ext cx="796185" cy="796185"/>
      </dsp:txXfrm>
    </dsp:sp>
    <dsp:sp modelId="{4F5B2B60-B2EF-402B-B246-65105C3650AD}">
      <dsp:nvSpPr>
        <dsp:cNvPr id="0" name=""/>
        <dsp:cNvSpPr/>
      </dsp:nvSpPr>
      <dsp:spPr>
        <a:xfrm rot="10800000" flipH="1">
          <a:off x="3649433" y="1342563"/>
          <a:ext cx="381037" cy="570859"/>
        </a:xfrm>
        <a:prstGeom prst="upDownArrow">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s-MX" sz="800" kern="1200"/>
        </a:p>
      </dsp:txBody>
      <dsp:txXfrm>
        <a:off x="3649433" y="1456735"/>
        <a:ext cx="266726" cy="342515"/>
      </dsp:txXfrm>
    </dsp:sp>
    <dsp:sp modelId="{3CCC654F-41DE-48E6-B8D1-23057979760C}">
      <dsp:nvSpPr>
        <dsp:cNvPr id="0" name=""/>
        <dsp:cNvSpPr/>
      </dsp:nvSpPr>
      <dsp:spPr>
        <a:xfrm>
          <a:off x="3182450" y="-12489"/>
          <a:ext cx="1314994" cy="1314994"/>
        </a:xfrm>
        <a:prstGeom prst="ellipse">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smtClean="0"/>
            <a:t>Conceptualización</a:t>
          </a:r>
          <a:endParaRPr lang="es-MX" sz="1200" kern="1200" dirty="0"/>
        </a:p>
      </dsp:txBody>
      <dsp:txXfrm>
        <a:off x="3375026" y="180087"/>
        <a:ext cx="929842" cy="929842"/>
      </dsp:txXfrm>
    </dsp:sp>
    <dsp:sp modelId="{36FBD617-DCC3-401B-91F1-BE62B933B312}">
      <dsp:nvSpPr>
        <dsp:cNvPr id="0" name=""/>
        <dsp:cNvSpPr/>
      </dsp:nvSpPr>
      <dsp:spPr>
        <a:xfrm rot="7200000">
          <a:off x="4360120" y="2541318"/>
          <a:ext cx="382426" cy="561684"/>
        </a:xfrm>
        <a:prstGeom prst="upDownArrow">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s-MX" sz="800" kern="1200"/>
        </a:p>
      </dsp:txBody>
      <dsp:txXfrm>
        <a:off x="4446166" y="2603976"/>
        <a:ext cx="267698" cy="337010"/>
      </dsp:txXfrm>
    </dsp:sp>
    <dsp:sp modelId="{7DDCB28B-88D6-4352-8308-B534A8E43A15}">
      <dsp:nvSpPr>
        <dsp:cNvPr id="0" name=""/>
        <dsp:cNvSpPr/>
      </dsp:nvSpPr>
      <dsp:spPr>
        <a:xfrm>
          <a:off x="4627945" y="2784805"/>
          <a:ext cx="1610920" cy="1240302"/>
        </a:xfrm>
        <a:prstGeom prst="ellipse">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Reflexión</a:t>
          </a:r>
          <a:endParaRPr lang="es-MX" sz="1800" kern="1200" dirty="0"/>
        </a:p>
      </dsp:txBody>
      <dsp:txXfrm>
        <a:off x="4863859" y="2966443"/>
        <a:ext cx="1139092" cy="877026"/>
      </dsp:txXfrm>
    </dsp:sp>
    <dsp:sp modelId="{18E63987-891F-4448-93E1-EAE784FC090C}">
      <dsp:nvSpPr>
        <dsp:cNvPr id="0" name=""/>
        <dsp:cNvSpPr/>
      </dsp:nvSpPr>
      <dsp:spPr>
        <a:xfrm rot="14400000">
          <a:off x="2898837" y="2533810"/>
          <a:ext cx="363481" cy="640150"/>
        </a:xfrm>
        <a:prstGeom prst="upDownArrow">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s-MX" sz="800" kern="1200"/>
        </a:p>
      </dsp:txBody>
      <dsp:txXfrm rot="10800000">
        <a:off x="2980620" y="2709057"/>
        <a:ext cx="254437" cy="384090"/>
      </dsp:txXfrm>
    </dsp:sp>
    <dsp:sp modelId="{053864AD-D6CB-4309-A2F3-76AB189E63DF}">
      <dsp:nvSpPr>
        <dsp:cNvPr id="0" name=""/>
        <dsp:cNvSpPr/>
      </dsp:nvSpPr>
      <dsp:spPr>
        <a:xfrm>
          <a:off x="1477777" y="2719121"/>
          <a:ext cx="1537425" cy="1371670"/>
        </a:xfrm>
        <a:prstGeom prst="ellipse">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smtClean="0"/>
            <a:t>Discusión y Evaluación</a:t>
          </a:r>
          <a:endParaRPr lang="es-MX" sz="1400" kern="1200" dirty="0"/>
        </a:p>
      </dsp:txBody>
      <dsp:txXfrm>
        <a:off x="1702928" y="2919997"/>
        <a:ext cx="1087123" cy="96991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00081B-01E8-4440-AE2A-22C03E9CF837}">
      <dsp:nvSpPr>
        <dsp:cNvPr id="0" name=""/>
        <dsp:cNvSpPr/>
      </dsp:nvSpPr>
      <dsp:spPr>
        <a:xfrm>
          <a:off x="1974472" y="1031712"/>
          <a:ext cx="3095139" cy="3095139"/>
        </a:xfrm>
        <a:prstGeom prst="ellipse">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91F6402-BF35-4E82-BD0E-CE99CF817991}">
      <dsp:nvSpPr>
        <dsp:cNvPr id="0" name=""/>
        <dsp:cNvSpPr/>
      </dsp:nvSpPr>
      <dsp:spPr>
        <a:xfrm>
          <a:off x="2593500" y="1650740"/>
          <a:ext cx="1857083" cy="1857083"/>
        </a:xfrm>
        <a:prstGeom prst="ellipse">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0BB3D7-2EAF-436C-99DE-3C778DC06A4C}">
      <dsp:nvSpPr>
        <dsp:cNvPr id="0" name=""/>
        <dsp:cNvSpPr/>
      </dsp:nvSpPr>
      <dsp:spPr>
        <a:xfrm>
          <a:off x="3212528" y="2269768"/>
          <a:ext cx="619027" cy="619027"/>
        </a:xfrm>
        <a:prstGeom prst="ellipse">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A0A914-A554-4014-89A4-7FEA6A792D1D}">
      <dsp:nvSpPr>
        <dsp:cNvPr id="0" name=""/>
        <dsp:cNvSpPr/>
      </dsp:nvSpPr>
      <dsp:spPr>
        <a:xfrm>
          <a:off x="5585468" y="0"/>
          <a:ext cx="1547569" cy="902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16510" rIns="16510" bIns="16510" numCol="1" spcCol="1270" anchor="ctr" anchorCtr="0">
          <a:noAutofit/>
        </a:bodyPr>
        <a:lstStyle/>
        <a:p>
          <a:pPr lvl="0" algn="l" defTabSz="577850">
            <a:lnSpc>
              <a:spcPct val="90000"/>
            </a:lnSpc>
            <a:spcBef>
              <a:spcPct val="0"/>
            </a:spcBef>
            <a:spcAft>
              <a:spcPct val="35000"/>
            </a:spcAft>
          </a:pPr>
          <a:r>
            <a:rPr lang="es-MX" sz="1300" kern="1200" dirty="0" smtClean="0"/>
            <a:t>Movilización y Articulación de Recursos</a:t>
          </a:r>
          <a:endParaRPr lang="es-MX" sz="1300" kern="1200" dirty="0"/>
        </a:p>
      </dsp:txBody>
      <dsp:txXfrm>
        <a:off x="5585468" y="0"/>
        <a:ext cx="1547569" cy="902748"/>
      </dsp:txXfrm>
    </dsp:sp>
    <dsp:sp modelId="{B4137C25-E3E6-43A8-BE61-3C24AA517E7B}">
      <dsp:nvSpPr>
        <dsp:cNvPr id="0" name=""/>
        <dsp:cNvSpPr/>
      </dsp:nvSpPr>
      <dsp:spPr>
        <a:xfrm>
          <a:off x="5198575" y="451374"/>
          <a:ext cx="386892" cy="0"/>
        </a:xfrm>
        <a:prstGeom prst="line">
          <a:avLst/>
        </a:prstGeom>
        <a:solidFill>
          <a:schemeClr val="accent2">
            <a:hueOff val="0"/>
            <a:satOff val="0"/>
            <a:lumOff val="0"/>
            <a:alphaOff val="0"/>
          </a:schemeClr>
        </a:solidFill>
        <a:ln w="19050" cap="rnd"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C281AF-CFD1-4AAB-9CC7-8FCDACA02FC4}">
      <dsp:nvSpPr>
        <dsp:cNvPr id="0" name=""/>
        <dsp:cNvSpPr/>
      </dsp:nvSpPr>
      <dsp:spPr>
        <a:xfrm rot="5400000">
          <a:off x="3295838" y="678093"/>
          <a:ext cx="2127392" cy="1674986"/>
        </a:xfrm>
        <a:prstGeom prst="line">
          <a:avLst/>
        </a:prstGeom>
        <a:solidFill>
          <a:schemeClr val="accent2">
            <a:hueOff val="0"/>
            <a:satOff val="0"/>
            <a:lumOff val="0"/>
            <a:alphaOff val="0"/>
          </a:schemeClr>
        </a:solidFill>
        <a:ln w="19050" cap="rnd"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ADC2D72-1E63-4AC1-BDEA-9B1100ADC791}">
      <dsp:nvSpPr>
        <dsp:cNvPr id="0" name=""/>
        <dsp:cNvSpPr/>
      </dsp:nvSpPr>
      <dsp:spPr>
        <a:xfrm>
          <a:off x="5574310" y="922844"/>
          <a:ext cx="1547569" cy="902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16510" rIns="16510" bIns="16510" numCol="1" spcCol="1270" anchor="ctr" anchorCtr="0">
          <a:noAutofit/>
        </a:bodyPr>
        <a:lstStyle/>
        <a:p>
          <a:pPr lvl="0" algn="l" defTabSz="577850">
            <a:lnSpc>
              <a:spcPct val="90000"/>
            </a:lnSpc>
            <a:spcBef>
              <a:spcPct val="0"/>
            </a:spcBef>
            <a:spcAft>
              <a:spcPct val="35000"/>
            </a:spcAft>
          </a:pPr>
          <a:r>
            <a:rPr lang="es-MX" sz="1300" kern="1200" dirty="0" smtClean="0"/>
            <a:t>Proyecto Formativo/ Problema</a:t>
          </a:r>
          <a:endParaRPr lang="es-MX" sz="1300" kern="1200" dirty="0"/>
        </a:p>
      </dsp:txBody>
      <dsp:txXfrm>
        <a:off x="5574310" y="922844"/>
        <a:ext cx="1547569" cy="902748"/>
      </dsp:txXfrm>
    </dsp:sp>
    <dsp:sp modelId="{7EB8BC35-CFFD-42C4-B7E8-FB156DF3CCCE}">
      <dsp:nvSpPr>
        <dsp:cNvPr id="0" name=""/>
        <dsp:cNvSpPr/>
      </dsp:nvSpPr>
      <dsp:spPr>
        <a:xfrm>
          <a:off x="5198575" y="1354123"/>
          <a:ext cx="386892" cy="0"/>
        </a:xfrm>
        <a:prstGeom prst="line">
          <a:avLst/>
        </a:prstGeom>
        <a:solidFill>
          <a:schemeClr val="accent2">
            <a:hueOff val="0"/>
            <a:satOff val="0"/>
            <a:lumOff val="0"/>
            <a:alphaOff val="0"/>
          </a:schemeClr>
        </a:solidFill>
        <a:ln w="19050" cap="rnd"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35FB95-53F9-4BBB-90F5-25AE6EF3571E}">
      <dsp:nvSpPr>
        <dsp:cNvPr id="0" name=""/>
        <dsp:cNvSpPr/>
      </dsp:nvSpPr>
      <dsp:spPr>
        <a:xfrm rot="5400000">
          <a:off x="3752475" y="1566759"/>
          <a:ext cx="1657756" cy="1231349"/>
        </a:xfrm>
        <a:prstGeom prst="line">
          <a:avLst/>
        </a:prstGeom>
        <a:solidFill>
          <a:schemeClr val="accent2">
            <a:hueOff val="0"/>
            <a:satOff val="0"/>
            <a:lumOff val="0"/>
            <a:alphaOff val="0"/>
          </a:schemeClr>
        </a:solidFill>
        <a:ln w="19050" cap="rnd"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727B59-06CB-4EA6-A709-8F1AE84B85E9}">
      <dsp:nvSpPr>
        <dsp:cNvPr id="0" name=""/>
        <dsp:cNvSpPr/>
      </dsp:nvSpPr>
      <dsp:spPr>
        <a:xfrm>
          <a:off x="5585468" y="1805497"/>
          <a:ext cx="1547569" cy="902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16510" rIns="16510" bIns="16510" numCol="1" spcCol="1270" anchor="ctr" anchorCtr="0">
          <a:noAutofit/>
        </a:bodyPr>
        <a:lstStyle/>
        <a:p>
          <a:pPr lvl="0" algn="l" defTabSz="577850">
            <a:lnSpc>
              <a:spcPct val="90000"/>
            </a:lnSpc>
            <a:spcBef>
              <a:spcPct val="0"/>
            </a:spcBef>
            <a:spcAft>
              <a:spcPct val="35000"/>
            </a:spcAft>
          </a:pPr>
          <a:r>
            <a:rPr lang="es-MX" sz="1300" kern="1200" dirty="0" smtClean="0"/>
            <a:t>Contextualizado. Necesidades personales y del contexto</a:t>
          </a:r>
          <a:endParaRPr lang="es-MX" sz="1300" kern="1200" dirty="0"/>
        </a:p>
      </dsp:txBody>
      <dsp:txXfrm>
        <a:off x="5585468" y="1805497"/>
        <a:ext cx="1547569" cy="902748"/>
      </dsp:txXfrm>
    </dsp:sp>
    <dsp:sp modelId="{D12CE773-E74A-447E-8311-78B95739B9CF}">
      <dsp:nvSpPr>
        <dsp:cNvPr id="0" name=""/>
        <dsp:cNvSpPr/>
      </dsp:nvSpPr>
      <dsp:spPr>
        <a:xfrm>
          <a:off x="5198575" y="2256872"/>
          <a:ext cx="386892" cy="0"/>
        </a:xfrm>
        <a:prstGeom prst="line">
          <a:avLst/>
        </a:prstGeom>
        <a:solidFill>
          <a:schemeClr val="accent2">
            <a:hueOff val="0"/>
            <a:satOff val="0"/>
            <a:lumOff val="0"/>
            <a:alphaOff val="0"/>
          </a:schemeClr>
        </a:solidFill>
        <a:ln w="19050" cap="rnd"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B26AAE7-0BD6-4531-B0B0-CB0FF34DEF5E}">
      <dsp:nvSpPr>
        <dsp:cNvPr id="0" name=""/>
        <dsp:cNvSpPr/>
      </dsp:nvSpPr>
      <dsp:spPr>
        <a:xfrm rot="5400000">
          <a:off x="4209678" y="2454703"/>
          <a:ext cx="1184406" cy="787712"/>
        </a:xfrm>
        <a:prstGeom prst="line">
          <a:avLst/>
        </a:prstGeom>
        <a:solidFill>
          <a:schemeClr val="accent2">
            <a:hueOff val="0"/>
            <a:satOff val="0"/>
            <a:lumOff val="0"/>
            <a:alphaOff val="0"/>
          </a:schemeClr>
        </a:solidFill>
        <a:ln w="19050" cap="rnd"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668495EB-512C-44F6-9BD2-50D93703C077}" type="datetimeFigureOut">
              <a:rPr lang="es-MX" smtClean="0"/>
              <a:pPr/>
              <a:t>01/10/2015</a:t>
            </a:fld>
            <a:endParaRPr lang="es-MX"/>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endParaRPr lang="es-MX"/>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95F9DE43-D992-4863-A1DA-987E844A13BB}" type="slidenum">
              <a:rPr lang="es-MX" smtClean="0"/>
              <a:pPr/>
              <a:t>‹Nº›</a:t>
            </a:fld>
            <a:endParaRPr lang="es-MX"/>
          </a:p>
        </p:txBody>
      </p:sp>
    </p:spTree>
    <p:extLst>
      <p:ext uri="{BB962C8B-B14F-4D97-AF65-F5344CB8AC3E}">
        <p14:creationId xmlns:p14="http://schemas.microsoft.com/office/powerpoint/2010/main" xmlns="" val="3591797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68495EB-512C-44F6-9BD2-50D93703C077}" type="datetimeFigureOut">
              <a:rPr lang="es-MX" smtClean="0"/>
              <a:pPr/>
              <a:t>01/10/2015</a:t>
            </a:fld>
            <a:endParaRPr lang="es-MX"/>
          </a:p>
        </p:txBody>
      </p:sp>
      <p:sp>
        <p:nvSpPr>
          <p:cNvPr id="6" name="Footer Placeholder 5"/>
          <p:cNvSpPr>
            <a:spLocks noGrp="1"/>
          </p:cNvSpPr>
          <p:nvPr>
            <p:ph type="ftr" sz="quarter" idx="11"/>
          </p:nvPr>
        </p:nvSpPr>
        <p:spPr/>
        <p:txBody>
          <a:bodyPr/>
          <a:lstStyle/>
          <a:p>
            <a:endParaRPr lang="es-MX"/>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95F9DE43-D992-4863-A1DA-987E844A13BB}" type="slidenum">
              <a:rPr lang="es-MX" smtClean="0"/>
              <a:pPr/>
              <a:t>‹Nº›</a:t>
            </a:fld>
            <a:endParaRPr lang="es-MX"/>
          </a:p>
        </p:txBody>
      </p:sp>
    </p:spTree>
    <p:extLst>
      <p:ext uri="{BB962C8B-B14F-4D97-AF65-F5344CB8AC3E}">
        <p14:creationId xmlns:p14="http://schemas.microsoft.com/office/powerpoint/2010/main" xmlns="" val="531930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68495EB-512C-44F6-9BD2-50D93703C077}" type="datetimeFigureOut">
              <a:rPr lang="es-MX" smtClean="0"/>
              <a:pPr/>
              <a:t>01/10/2015</a:t>
            </a:fld>
            <a:endParaRPr lang="es-MX"/>
          </a:p>
        </p:txBody>
      </p:sp>
      <p:sp>
        <p:nvSpPr>
          <p:cNvPr id="5" name="Footer Placeholder 4"/>
          <p:cNvSpPr>
            <a:spLocks noGrp="1"/>
          </p:cNvSpPr>
          <p:nvPr>
            <p:ph type="ftr" sz="quarter" idx="11"/>
          </p:nvPr>
        </p:nvSpPr>
        <p:spPr/>
        <p:txBody>
          <a:bodyPr/>
          <a:lstStyle/>
          <a:p>
            <a:endParaRPr lang="es-MX"/>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5F9DE43-D992-4863-A1DA-987E844A13BB}" type="slidenum">
              <a:rPr lang="es-MX" smtClean="0"/>
              <a:pPr/>
              <a:t>‹Nº›</a:t>
            </a:fld>
            <a:endParaRPr lang="es-MX"/>
          </a:p>
        </p:txBody>
      </p:sp>
    </p:spTree>
    <p:extLst>
      <p:ext uri="{BB962C8B-B14F-4D97-AF65-F5344CB8AC3E}">
        <p14:creationId xmlns:p14="http://schemas.microsoft.com/office/powerpoint/2010/main" xmlns="" val="11578728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es-ES" smtClean="0"/>
              <a:t>Haga clic para modificar el estilo de título del patrón</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68495EB-512C-44F6-9BD2-50D93703C077}" type="datetimeFigureOut">
              <a:rPr lang="es-MX" smtClean="0"/>
              <a:pPr/>
              <a:t>01/10/2015</a:t>
            </a:fld>
            <a:endParaRPr lang="es-MX"/>
          </a:p>
        </p:txBody>
      </p:sp>
      <p:sp>
        <p:nvSpPr>
          <p:cNvPr id="5" name="Footer Placeholder 4"/>
          <p:cNvSpPr>
            <a:spLocks noGrp="1"/>
          </p:cNvSpPr>
          <p:nvPr>
            <p:ph type="ftr" sz="quarter" idx="11"/>
          </p:nvPr>
        </p:nvSpPr>
        <p:spPr/>
        <p:txBody>
          <a:bodyPr/>
          <a:lstStyle/>
          <a:p>
            <a:endParaRPr lang="es-MX"/>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5F9DE43-D992-4863-A1DA-987E844A13BB}" type="slidenum">
              <a:rPr lang="es-MX" smtClean="0"/>
              <a:pPr/>
              <a:t>‹Nº›</a:t>
            </a:fld>
            <a:endParaRPr lang="es-MX"/>
          </a:p>
        </p:txBody>
      </p:sp>
    </p:spTree>
    <p:extLst>
      <p:ext uri="{BB962C8B-B14F-4D97-AF65-F5344CB8AC3E}">
        <p14:creationId xmlns:p14="http://schemas.microsoft.com/office/powerpoint/2010/main" xmlns="" val="21541805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68495EB-512C-44F6-9BD2-50D93703C077}" type="datetimeFigureOut">
              <a:rPr lang="es-MX" smtClean="0"/>
              <a:pPr/>
              <a:t>01/10/2015</a:t>
            </a:fld>
            <a:endParaRPr lang="es-MX"/>
          </a:p>
        </p:txBody>
      </p:sp>
      <p:sp>
        <p:nvSpPr>
          <p:cNvPr id="5" name="Footer Placeholder 4"/>
          <p:cNvSpPr>
            <a:spLocks noGrp="1"/>
          </p:cNvSpPr>
          <p:nvPr>
            <p:ph type="ftr" sz="quarter" idx="11"/>
          </p:nvPr>
        </p:nvSpPr>
        <p:spPr/>
        <p:txBody>
          <a:bodyPr/>
          <a:lstStyle/>
          <a:p>
            <a:endParaRPr lang="es-MX"/>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5F9DE43-D992-4863-A1DA-987E844A13BB}" type="slidenum">
              <a:rPr lang="es-MX" smtClean="0"/>
              <a:pPr/>
              <a:t>‹Nº›</a:t>
            </a:fld>
            <a:endParaRPr lang="es-MX"/>
          </a:p>
        </p:txBody>
      </p:sp>
    </p:spTree>
    <p:extLst>
      <p:ext uri="{BB962C8B-B14F-4D97-AF65-F5344CB8AC3E}">
        <p14:creationId xmlns:p14="http://schemas.microsoft.com/office/powerpoint/2010/main" xmlns="" val="29821578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668495EB-512C-44F6-9BD2-50D93703C077}" type="datetimeFigureOut">
              <a:rPr lang="es-MX" smtClean="0"/>
              <a:pPr/>
              <a:t>01/10/2015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95F9DE43-D992-4863-A1DA-987E844A13BB}" type="slidenum">
              <a:rPr lang="es-MX" smtClean="0"/>
              <a:pPr/>
              <a:t>‹Nº›</a:t>
            </a:fld>
            <a:endParaRPr lang="es-MX"/>
          </a:p>
        </p:txBody>
      </p:sp>
    </p:spTree>
    <p:extLst>
      <p:ext uri="{BB962C8B-B14F-4D97-AF65-F5344CB8AC3E}">
        <p14:creationId xmlns:p14="http://schemas.microsoft.com/office/powerpoint/2010/main" xmlns="" val="14594798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668495EB-512C-44F6-9BD2-50D93703C077}" type="datetimeFigureOut">
              <a:rPr lang="es-MX" smtClean="0"/>
              <a:pPr/>
              <a:t>01/10/2015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95F9DE43-D992-4863-A1DA-987E844A13BB}" type="slidenum">
              <a:rPr lang="es-MX" smtClean="0"/>
              <a:pPr/>
              <a:t>‹Nº›</a:t>
            </a:fld>
            <a:endParaRPr lang="es-MX"/>
          </a:p>
        </p:txBody>
      </p:sp>
    </p:spTree>
    <p:extLst>
      <p:ext uri="{BB962C8B-B14F-4D97-AF65-F5344CB8AC3E}">
        <p14:creationId xmlns:p14="http://schemas.microsoft.com/office/powerpoint/2010/main" xmlns="" val="30481708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68495EB-512C-44F6-9BD2-50D93703C077}" type="datetimeFigureOut">
              <a:rPr lang="es-MX" smtClean="0"/>
              <a:pPr/>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5F9DE43-D992-4863-A1DA-987E844A13BB}" type="slidenum">
              <a:rPr lang="es-MX" smtClean="0"/>
              <a:pPr/>
              <a:t>‹Nº›</a:t>
            </a:fld>
            <a:endParaRPr lang="es-MX"/>
          </a:p>
        </p:txBody>
      </p:sp>
    </p:spTree>
    <p:extLst>
      <p:ext uri="{BB962C8B-B14F-4D97-AF65-F5344CB8AC3E}">
        <p14:creationId xmlns:p14="http://schemas.microsoft.com/office/powerpoint/2010/main" xmlns="" val="19615344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68495EB-512C-44F6-9BD2-50D93703C077}" type="datetimeFigureOut">
              <a:rPr lang="es-MX" smtClean="0"/>
              <a:pPr/>
              <a:t>01/10/2015</a:t>
            </a:fld>
            <a:endParaRPr lang="es-MX"/>
          </a:p>
        </p:txBody>
      </p:sp>
      <p:sp>
        <p:nvSpPr>
          <p:cNvPr id="5" name="Footer Placeholder 4"/>
          <p:cNvSpPr>
            <a:spLocks noGrp="1"/>
          </p:cNvSpPr>
          <p:nvPr>
            <p:ph type="ftr" sz="quarter" idx="11"/>
          </p:nvPr>
        </p:nvSpPr>
        <p:spPr/>
        <p:txBody>
          <a:bodyPr/>
          <a:lstStyle/>
          <a:p>
            <a:endParaRPr lang="es-MX"/>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5F9DE43-D992-4863-A1DA-987E844A13BB}" type="slidenum">
              <a:rPr lang="es-MX" smtClean="0"/>
              <a:pPr/>
              <a:t>‹Nº›</a:t>
            </a:fld>
            <a:endParaRPr lang="es-MX"/>
          </a:p>
        </p:txBody>
      </p:sp>
    </p:spTree>
    <p:extLst>
      <p:ext uri="{BB962C8B-B14F-4D97-AF65-F5344CB8AC3E}">
        <p14:creationId xmlns:p14="http://schemas.microsoft.com/office/powerpoint/2010/main" xmlns="" val="243947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68495EB-512C-44F6-9BD2-50D93703C077}" type="datetimeFigureOut">
              <a:rPr lang="es-MX" smtClean="0"/>
              <a:pPr/>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5F9DE43-D992-4863-A1DA-987E844A13BB}" type="slidenum">
              <a:rPr lang="es-MX" smtClean="0"/>
              <a:pPr/>
              <a:t>‹Nº›</a:t>
            </a:fld>
            <a:endParaRPr lang="es-MX"/>
          </a:p>
        </p:txBody>
      </p:sp>
    </p:spTree>
    <p:extLst>
      <p:ext uri="{BB962C8B-B14F-4D97-AF65-F5344CB8AC3E}">
        <p14:creationId xmlns:p14="http://schemas.microsoft.com/office/powerpoint/2010/main" xmlns="" val="1362310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68495EB-512C-44F6-9BD2-50D93703C077}" type="datetimeFigureOut">
              <a:rPr lang="es-MX" smtClean="0"/>
              <a:pPr/>
              <a:t>01/10/2015</a:t>
            </a:fld>
            <a:endParaRPr lang="es-MX"/>
          </a:p>
        </p:txBody>
      </p:sp>
      <p:sp>
        <p:nvSpPr>
          <p:cNvPr id="5" name="Footer Placeholder 4"/>
          <p:cNvSpPr>
            <a:spLocks noGrp="1"/>
          </p:cNvSpPr>
          <p:nvPr>
            <p:ph type="ftr" sz="quarter" idx="11"/>
          </p:nvPr>
        </p:nvSpPr>
        <p:spPr/>
        <p:txBody>
          <a:bodyPr/>
          <a:lstStyle/>
          <a:p>
            <a:endParaRPr lang="es-MX"/>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5F9DE43-D992-4863-A1DA-987E844A13BB}" type="slidenum">
              <a:rPr lang="es-MX" smtClean="0"/>
              <a:pPr/>
              <a:t>‹Nº›</a:t>
            </a:fld>
            <a:endParaRPr lang="es-MX"/>
          </a:p>
        </p:txBody>
      </p:sp>
    </p:spTree>
    <p:extLst>
      <p:ext uri="{BB962C8B-B14F-4D97-AF65-F5344CB8AC3E}">
        <p14:creationId xmlns:p14="http://schemas.microsoft.com/office/powerpoint/2010/main" xmlns="" val="1290341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68495EB-512C-44F6-9BD2-50D93703C077}" type="datetimeFigureOut">
              <a:rPr lang="es-MX" smtClean="0"/>
              <a:pPr/>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5F9DE43-D992-4863-A1DA-987E844A13BB}" type="slidenum">
              <a:rPr lang="es-MX" smtClean="0"/>
              <a:pPr/>
              <a:t>‹Nº›</a:t>
            </a:fld>
            <a:endParaRPr lang="es-MX"/>
          </a:p>
        </p:txBody>
      </p:sp>
    </p:spTree>
    <p:extLst>
      <p:ext uri="{BB962C8B-B14F-4D97-AF65-F5344CB8AC3E}">
        <p14:creationId xmlns:p14="http://schemas.microsoft.com/office/powerpoint/2010/main" xmlns="" val="4168970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68495EB-512C-44F6-9BD2-50D93703C077}" type="datetimeFigureOut">
              <a:rPr lang="es-MX" smtClean="0"/>
              <a:pPr/>
              <a:t>01/10/2015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95F9DE43-D992-4863-A1DA-987E844A13BB}" type="slidenum">
              <a:rPr lang="es-MX" smtClean="0"/>
              <a:pPr/>
              <a:t>‹Nº›</a:t>
            </a:fld>
            <a:endParaRPr lang="es-MX"/>
          </a:p>
        </p:txBody>
      </p:sp>
    </p:spTree>
    <p:extLst>
      <p:ext uri="{BB962C8B-B14F-4D97-AF65-F5344CB8AC3E}">
        <p14:creationId xmlns:p14="http://schemas.microsoft.com/office/powerpoint/2010/main" xmlns="" val="3170766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68495EB-512C-44F6-9BD2-50D93703C077}" type="datetimeFigureOut">
              <a:rPr lang="es-MX" smtClean="0"/>
              <a:pPr/>
              <a:t>01/10/2015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95F9DE43-D992-4863-A1DA-987E844A13BB}" type="slidenum">
              <a:rPr lang="es-MX" smtClean="0"/>
              <a:pPr/>
              <a:t>‹Nº›</a:t>
            </a:fld>
            <a:endParaRPr lang="es-MX"/>
          </a:p>
        </p:txBody>
      </p:sp>
    </p:spTree>
    <p:extLst>
      <p:ext uri="{BB962C8B-B14F-4D97-AF65-F5344CB8AC3E}">
        <p14:creationId xmlns:p14="http://schemas.microsoft.com/office/powerpoint/2010/main" xmlns="" val="31017869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8495EB-512C-44F6-9BD2-50D93703C077}" type="datetimeFigureOut">
              <a:rPr lang="es-MX" smtClean="0"/>
              <a:pPr/>
              <a:t>01/10/2015</a:t>
            </a:fld>
            <a:endParaRPr lang="es-MX"/>
          </a:p>
        </p:txBody>
      </p:sp>
      <p:sp>
        <p:nvSpPr>
          <p:cNvPr id="3" name="Footer Placeholder 2"/>
          <p:cNvSpPr>
            <a:spLocks noGrp="1"/>
          </p:cNvSpPr>
          <p:nvPr>
            <p:ph type="ftr" sz="quarter" idx="11"/>
          </p:nvPr>
        </p:nvSpPr>
        <p:spPr/>
        <p:txBody>
          <a:bodyPr/>
          <a:lstStyle/>
          <a:p>
            <a:endParaRPr lang="es-MX"/>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95F9DE43-D992-4863-A1DA-987E844A13BB}" type="slidenum">
              <a:rPr lang="es-MX" smtClean="0"/>
              <a:pPr/>
              <a:t>‹Nº›</a:t>
            </a:fld>
            <a:endParaRPr lang="es-MX"/>
          </a:p>
        </p:txBody>
      </p:sp>
    </p:spTree>
    <p:extLst>
      <p:ext uri="{BB962C8B-B14F-4D97-AF65-F5344CB8AC3E}">
        <p14:creationId xmlns:p14="http://schemas.microsoft.com/office/powerpoint/2010/main" xmlns="" val="1027312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68495EB-512C-44F6-9BD2-50D93703C077}" type="datetimeFigureOut">
              <a:rPr lang="es-MX" smtClean="0"/>
              <a:pPr/>
              <a:t>01/10/2015</a:t>
            </a:fld>
            <a:endParaRPr lang="es-MX"/>
          </a:p>
        </p:txBody>
      </p:sp>
      <p:sp>
        <p:nvSpPr>
          <p:cNvPr id="6" name="Footer Placeholder 5"/>
          <p:cNvSpPr>
            <a:spLocks noGrp="1"/>
          </p:cNvSpPr>
          <p:nvPr>
            <p:ph type="ftr" sz="quarter" idx="11"/>
          </p:nvPr>
        </p:nvSpPr>
        <p:spPr/>
        <p:txBody>
          <a:bodyPr/>
          <a:lstStyle/>
          <a:p>
            <a:endParaRPr lang="es-MX"/>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95F9DE43-D992-4863-A1DA-987E844A13BB}" type="slidenum">
              <a:rPr lang="es-MX" smtClean="0"/>
              <a:pPr/>
              <a:t>‹Nº›</a:t>
            </a:fld>
            <a:endParaRPr lang="es-MX"/>
          </a:p>
        </p:txBody>
      </p:sp>
    </p:spTree>
    <p:extLst>
      <p:ext uri="{BB962C8B-B14F-4D97-AF65-F5344CB8AC3E}">
        <p14:creationId xmlns:p14="http://schemas.microsoft.com/office/powerpoint/2010/main" xmlns="" val="3656716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68495EB-512C-44F6-9BD2-50D93703C077}" type="datetimeFigureOut">
              <a:rPr lang="es-MX" smtClean="0"/>
              <a:pPr/>
              <a:t>01/10/2015</a:t>
            </a:fld>
            <a:endParaRPr lang="es-MX"/>
          </a:p>
        </p:txBody>
      </p:sp>
      <p:sp>
        <p:nvSpPr>
          <p:cNvPr id="6" name="Footer Placeholder 5"/>
          <p:cNvSpPr>
            <a:spLocks noGrp="1"/>
          </p:cNvSpPr>
          <p:nvPr>
            <p:ph type="ftr" sz="quarter" idx="11"/>
          </p:nvPr>
        </p:nvSpPr>
        <p:spPr/>
        <p:txBody>
          <a:bodyPr/>
          <a:lstStyle/>
          <a:p>
            <a:endParaRPr lang="es-MX"/>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95F9DE43-D992-4863-A1DA-987E844A13BB}" type="slidenum">
              <a:rPr lang="es-MX" smtClean="0"/>
              <a:pPr/>
              <a:t>‹Nº›</a:t>
            </a:fld>
            <a:endParaRPr lang="es-MX"/>
          </a:p>
        </p:txBody>
      </p:sp>
    </p:spTree>
    <p:extLst>
      <p:ext uri="{BB962C8B-B14F-4D97-AF65-F5344CB8AC3E}">
        <p14:creationId xmlns:p14="http://schemas.microsoft.com/office/powerpoint/2010/main" xmlns="" val="2802819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668495EB-512C-44F6-9BD2-50D93703C077}" type="datetimeFigureOut">
              <a:rPr lang="es-MX" smtClean="0"/>
              <a:pPr/>
              <a:t>01/10/2015</a:t>
            </a:fld>
            <a:endParaRPr lang="es-MX"/>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endParaRPr lang="es-MX"/>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95F9DE43-D992-4863-A1DA-987E844A13BB}" type="slidenum">
              <a:rPr lang="es-MX" smtClean="0"/>
              <a:pPr/>
              <a:t>‹Nº›</a:t>
            </a:fld>
            <a:endParaRPr lang="es-MX"/>
          </a:p>
        </p:txBody>
      </p:sp>
    </p:spTree>
    <p:extLst>
      <p:ext uri="{BB962C8B-B14F-4D97-AF65-F5344CB8AC3E}">
        <p14:creationId xmlns:p14="http://schemas.microsoft.com/office/powerpoint/2010/main" xmlns="" val="4023609532"/>
      </p:ext>
    </p:extLst>
  </p:cSld>
  <p:clrMap bg1="lt1" tx1="dk1" bg2="lt2" tx2="dk2" accent1="accent1" accent2="accent2" accent3="accent3" accent4="accent4" accent5="accent5" accent6="accent6" hlink="hlink" folHlink="folHlink"/>
  <p:sldLayoutIdLst>
    <p:sldLayoutId id="2147484050" r:id="rId1"/>
    <p:sldLayoutId id="2147484051" r:id="rId2"/>
    <p:sldLayoutId id="2147484052" r:id="rId3"/>
    <p:sldLayoutId id="2147484053" r:id="rId4"/>
    <p:sldLayoutId id="2147484054" r:id="rId5"/>
    <p:sldLayoutId id="2147484055" r:id="rId6"/>
    <p:sldLayoutId id="2147484056" r:id="rId7"/>
    <p:sldLayoutId id="2147484057" r:id="rId8"/>
    <p:sldLayoutId id="2147484058" r:id="rId9"/>
    <p:sldLayoutId id="2147484059" r:id="rId10"/>
    <p:sldLayoutId id="2147484060" r:id="rId11"/>
    <p:sldLayoutId id="2147484061" r:id="rId12"/>
    <p:sldLayoutId id="2147484062" r:id="rId13"/>
    <p:sldLayoutId id="2147484063" r:id="rId14"/>
    <p:sldLayoutId id="2147484064" r:id="rId15"/>
    <p:sldLayoutId id="2147484065" r:id="rId16"/>
    <p:sldLayoutId id="2147484066"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7" Type="http://schemas.microsoft.com/office/2007/relationships/diagramDrawing" Target="../diagrams/drawing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7" Type="http://schemas.microsoft.com/office/2007/relationships/diagramDrawing" Target="../diagrams/drawing5.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5.xml"/><Relationship Id="rId7" Type="http://schemas.microsoft.com/office/2007/relationships/diagramDrawing" Target="../diagrams/drawing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5.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6.xml"/><Relationship Id="rId7" Type="http://schemas.microsoft.com/office/2007/relationships/diagramDrawing" Target="../diagrams/drawing7.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8.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14.xml"/><Relationship Id="rId7" Type="http://schemas.openxmlformats.org/officeDocument/2006/relationships/slide" Target="slide25.xml"/><Relationship Id="rId12" Type="http://schemas.microsoft.com/office/2007/relationships/diagramDrawing" Target="../diagrams/drawing1.xml"/><Relationship Id="rId2" Type="http://schemas.openxmlformats.org/officeDocument/2006/relationships/slide" Target="slide6.xml"/><Relationship Id="rId1" Type="http://schemas.openxmlformats.org/officeDocument/2006/relationships/slideLayout" Target="../slideLayouts/slideLayout2.xml"/><Relationship Id="rId6" Type="http://schemas.openxmlformats.org/officeDocument/2006/relationships/slide" Target="slide7.xml"/><Relationship Id="rId11" Type="http://schemas.openxmlformats.org/officeDocument/2006/relationships/slide" Target="slide33.xml"/><Relationship Id="rId5" Type="http://schemas.openxmlformats.org/officeDocument/2006/relationships/slide" Target="slide19.xml"/><Relationship Id="rId10" Type="http://schemas.openxmlformats.org/officeDocument/2006/relationships/slide" Target="slide29.xml"/><Relationship Id="rId4" Type="http://schemas.openxmlformats.org/officeDocument/2006/relationships/slide" Target="slide8.xml"/><Relationship Id="rId9" Type="http://schemas.openxmlformats.org/officeDocument/2006/relationships/slide" Target="slide16.xml"/></Relationships>
</file>

<file path=ppt/slides/_rels/slide6.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7" Type="http://schemas.microsoft.com/office/2007/relationships/diagramDrawing" Target="../diagrams/drawing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7" Type="http://schemas.microsoft.com/office/2007/relationships/diagramDrawing" Target="../diagrams/drawing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0" y="-242888"/>
            <a:ext cx="12192000" cy="71008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MX" dirty="0"/>
          </a:p>
        </p:txBody>
      </p:sp>
      <p:pic>
        <p:nvPicPr>
          <p:cNvPr id="15363" name="Imagen 7" descr="PPTparappt.png"/>
          <p:cNvPicPr>
            <a:picLocks noChangeAspect="1"/>
          </p:cNvPicPr>
          <p:nvPr/>
        </p:nvPicPr>
        <p:blipFill>
          <a:blip r:embed="rId2">
            <a:extLst>
              <a:ext uri="{28A0092B-C50C-407E-A947-70E740481C1C}">
                <a14:useLocalDpi xmlns:a14="http://schemas.microsoft.com/office/drawing/2010/main" xmlns="" val="0"/>
              </a:ext>
            </a:extLst>
          </a:blip>
          <a:srcRect t="9500"/>
          <a:stretch>
            <a:fillRect/>
          </a:stretch>
        </p:blipFill>
        <p:spPr bwMode="auto">
          <a:xfrm>
            <a:off x="0" y="-2309813"/>
            <a:ext cx="12192000" cy="56165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364" name="Título 1"/>
          <p:cNvSpPr txBox="1">
            <a:spLocks/>
          </p:cNvSpPr>
          <p:nvPr/>
        </p:nvSpPr>
        <p:spPr bwMode="auto">
          <a:xfrm>
            <a:off x="1031875" y="2205038"/>
            <a:ext cx="10056813" cy="420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endParaRPr lang="es-ES" altLang="es-MX" sz="1600" b="1" dirty="0">
              <a:latin typeface="Helvetica Neue Medium"/>
              <a:ea typeface="Helvetica Neue Medium"/>
              <a:cs typeface="Helvetica Neue Medium"/>
            </a:endParaRPr>
          </a:p>
          <a:p>
            <a:pPr algn="ctr" eaLnBrk="1" hangingPunct="1"/>
            <a:r>
              <a:rPr lang="es-ES" altLang="es-MX" sz="1600" b="1" dirty="0">
                <a:latin typeface="Helvetica Neue Medium"/>
                <a:ea typeface="Helvetica Neue Medium"/>
                <a:cs typeface="Helvetica Neue Medium"/>
              </a:rPr>
              <a:t>C</a:t>
            </a:r>
            <a:r>
              <a:rPr lang="es-ES" altLang="es-MX" sz="1400" dirty="0">
                <a:latin typeface="Helvetica Neue Medium"/>
                <a:ea typeface="Helvetica Neue Medium"/>
                <a:cs typeface="Helvetica Neue Medium"/>
              </a:rPr>
              <a:t>entro </a:t>
            </a:r>
            <a:r>
              <a:rPr lang="es-ES" altLang="es-MX" sz="1600" b="1" dirty="0">
                <a:latin typeface="Helvetica Neue Medium"/>
                <a:ea typeface="Helvetica Neue Medium"/>
                <a:cs typeface="Helvetica Neue Medium"/>
              </a:rPr>
              <a:t>U</a:t>
            </a:r>
            <a:r>
              <a:rPr lang="es-ES" altLang="es-MX" sz="1400" dirty="0">
                <a:latin typeface="Helvetica Neue Medium"/>
                <a:ea typeface="Helvetica Neue Medium"/>
                <a:cs typeface="Helvetica Neue Medium"/>
              </a:rPr>
              <a:t>niversitario </a:t>
            </a:r>
            <a:r>
              <a:rPr lang="es-ES" altLang="es-MX" sz="1600" b="1" dirty="0">
                <a:latin typeface="Helvetica Neue Medium"/>
                <a:ea typeface="Helvetica Neue Medium"/>
                <a:cs typeface="Helvetica Neue Medium"/>
              </a:rPr>
              <a:t>UAEM E</a:t>
            </a:r>
            <a:r>
              <a:rPr lang="es-ES" altLang="es-MX" sz="1600" dirty="0">
                <a:latin typeface="Helvetica Neue Medium"/>
                <a:ea typeface="Helvetica Neue Medium"/>
                <a:cs typeface="Helvetica Neue Medium"/>
              </a:rPr>
              <a:t>catepec</a:t>
            </a:r>
            <a:endParaRPr lang="es-ES" altLang="es-MX" sz="1400" dirty="0">
              <a:latin typeface="Helvetica Neue Medium"/>
              <a:ea typeface="Helvetica Neue Medium"/>
              <a:cs typeface="Helvetica Neue Medium"/>
            </a:endParaRPr>
          </a:p>
          <a:p>
            <a:pPr algn="ctr" eaLnBrk="1" hangingPunct="1"/>
            <a:r>
              <a:rPr lang="es-ES" altLang="es-MX" sz="1600" dirty="0">
                <a:solidFill>
                  <a:srgbClr val="0070C0"/>
                </a:solidFill>
                <a:latin typeface="Helvetica Neue Medium"/>
                <a:ea typeface="Helvetica Neue Medium"/>
                <a:cs typeface="Helvetica Neue Medium"/>
              </a:rPr>
              <a:t>L</a:t>
            </a:r>
            <a:r>
              <a:rPr lang="es-ES" altLang="es-MX" sz="1400" dirty="0">
                <a:solidFill>
                  <a:srgbClr val="0070C0"/>
                </a:solidFill>
                <a:latin typeface="Helvetica Neue Medium"/>
                <a:ea typeface="Helvetica Neue Medium"/>
                <a:cs typeface="Helvetica Neue Medium"/>
              </a:rPr>
              <a:t>icenciatura en </a:t>
            </a:r>
            <a:r>
              <a:rPr lang="es-ES" altLang="es-MX" sz="1600" dirty="0">
                <a:solidFill>
                  <a:srgbClr val="0070C0"/>
                </a:solidFill>
                <a:latin typeface="Helvetica Neue Medium"/>
                <a:ea typeface="Helvetica Neue Medium"/>
                <a:cs typeface="Helvetica Neue Medium"/>
              </a:rPr>
              <a:t>P</a:t>
            </a:r>
            <a:r>
              <a:rPr lang="es-ES" altLang="es-MX" sz="1400" dirty="0">
                <a:solidFill>
                  <a:srgbClr val="0070C0"/>
                </a:solidFill>
                <a:latin typeface="Helvetica Neue Medium"/>
                <a:ea typeface="Helvetica Neue Medium"/>
                <a:cs typeface="Helvetica Neue Medium"/>
              </a:rPr>
              <a:t>sicología </a:t>
            </a:r>
          </a:p>
          <a:p>
            <a:pPr algn="ctr" eaLnBrk="1" hangingPunct="1"/>
            <a:endParaRPr lang="es-ES" altLang="es-MX" sz="1400" dirty="0">
              <a:latin typeface="Helvetica Neue Medium"/>
              <a:ea typeface="Helvetica Neue Medium"/>
              <a:cs typeface="Helvetica Neue Medium"/>
            </a:endParaRPr>
          </a:p>
          <a:p>
            <a:pPr algn="ctr" eaLnBrk="1" hangingPunct="1"/>
            <a:r>
              <a:rPr lang="es-ES" altLang="es-MX" sz="1400" b="1" dirty="0">
                <a:latin typeface="Helvetica Neue Medium"/>
                <a:ea typeface="Helvetica Neue Medium"/>
                <a:cs typeface="Helvetica Neue Medium"/>
              </a:rPr>
              <a:t>Unidad de Aprendizaje: </a:t>
            </a:r>
            <a:r>
              <a:rPr lang="es-ES" altLang="es-MX" sz="1400" dirty="0">
                <a:latin typeface="Helvetica Neue Medium"/>
                <a:ea typeface="Helvetica Neue Medium"/>
                <a:cs typeface="Helvetica Neue Medium"/>
              </a:rPr>
              <a:t>Estrategias de Enseñanza y Aprendizaje</a:t>
            </a:r>
          </a:p>
          <a:p>
            <a:pPr algn="ctr" eaLnBrk="1" hangingPunct="1"/>
            <a:r>
              <a:rPr lang="es-ES" altLang="es-MX" sz="1400" b="1" dirty="0">
                <a:latin typeface="Helvetica Neue Medium"/>
                <a:ea typeface="Helvetica Neue Medium"/>
                <a:cs typeface="Helvetica Neue Medium"/>
              </a:rPr>
              <a:t>Clave:</a:t>
            </a:r>
            <a:r>
              <a:rPr lang="es-ES" altLang="es-MX" sz="1400" dirty="0">
                <a:latin typeface="Helvetica Neue Medium"/>
                <a:ea typeface="Helvetica Neue Medium"/>
                <a:cs typeface="Helvetica Neue Medium"/>
              </a:rPr>
              <a:t> L00784 </a:t>
            </a:r>
            <a:r>
              <a:rPr lang="es-ES" altLang="es-MX" sz="1400" b="1" dirty="0">
                <a:latin typeface="Helvetica Neue Medium"/>
                <a:ea typeface="Helvetica Neue Medium"/>
                <a:cs typeface="Helvetica Neue Medium"/>
              </a:rPr>
              <a:t>Tipo: </a:t>
            </a:r>
            <a:r>
              <a:rPr lang="es-ES" altLang="es-MX" sz="1400" dirty="0">
                <a:latin typeface="Helvetica Neue Medium"/>
                <a:ea typeface="Helvetica Neue Medium"/>
                <a:cs typeface="Helvetica Neue Medium"/>
              </a:rPr>
              <a:t>Obligatoria </a:t>
            </a:r>
          </a:p>
          <a:p>
            <a:pPr algn="ctr" eaLnBrk="1" hangingPunct="1"/>
            <a:r>
              <a:rPr lang="es-ES" altLang="es-MX" sz="1400" dirty="0">
                <a:latin typeface="Helvetica Neue Medium"/>
                <a:ea typeface="Helvetica Neue Medium"/>
                <a:cs typeface="Helvetica Neue Medium"/>
              </a:rPr>
              <a:t/>
            </a:r>
            <a:br>
              <a:rPr lang="es-ES" altLang="es-MX" sz="1400" dirty="0">
                <a:latin typeface="Helvetica Neue Medium"/>
                <a:ea typeface="Helvetica Neue Medium"/>
                <a:cs typeface="Helvetica Neue Medium"/>
              </a:rPr>
            </a:br>
            <a:r>
              <a:rPr lang="es-MX" altLang="es-MX" b="1" dirty="0">
                <a:solidFill>
                  <a:srgbClr val="0070C0"/>
                </a:solidFill>
                <a:latin typeface="Helvetica Neue Medium"/>
                <a:ea typeface="Helvetica Neue Medium"/>
                <a:cs typeface="Helvetica Neue Medium"/>
              </a:rPr>
              <a:t>Unidad del Programa de Estudios: </a:t>
            </a:r>
          </a:p>
          <a:p>
            <a:pPr algn="ctr" fontAlgn="auto">
              <a:spcAft>
                <a:spcPts val="0"/>
              </a:spcAft>
              <a:defRPr/>
            </a:pPr>
            <a:r>
              <a:rPr lang="es-MX" b="1" dirty="0" smtClean="0">
                <a:solidFill>
                  <a:srgbClr val="0070C0"/>
                </a:solidFill>
                <a:latin typeface="Helvetica Neue Medium"/>
                <a:cs typeface="Helvetica Neue Medium"/>
              </a:rPr>
              <a:t>II. La </a:t>
            </a:r>
            <a:r>
              <a:rPr lang="es-MX" b="1" dirty="0">
                <a:solidFill>
                  <a:srgbClr val="0070C0"/>
                </a:solidFill>
                <a:latin typeface="Helvetica Neue Medium"/>
                <a:cs typeface="Helvetica Neue Medium"/>
              </a:rPr>
              <a:t>Formación Basada en Competencias</a:t>
            </a:r>
            <a:endParaRPr lang="en-US" b="1" i="1" dirty="0"/>
          </a:p>
          <a:p>
            <a:pPr algn="ctr" eaLnBrk="1" hangingPunct="1"/>
            <a:r>
              <a:rPr lang="en-US" altLang="es-MX" b="1" dirty="0" smtClean="0">
                <a:solidFill>
                  <a:srgbClr val="0070C0"/>
                </a:solidFill>
                <a:latin typeface="Helvetica Neue Medium"/>
                <a:ea typeface="Helvetica Neue Medium"/>
                <a:cs typeface="Helvetica Neue Medium"/>
              </a:rPr>
              <a:t> </a:t>
            </a:r>
            <a:r>
              <a:rPr lang="en-US" altLang="es-MX" b="1" i="1" dirty="0">
                <a:solidFill>
                  <a:schemeClr val="accent1"/>
                </a:solidFill>
                <a:latin typeface="Tw Cen MT" panose="020B0602020104020603" pitchFamily="34" charset="0"/>
              </a:rPr>
              <a:t>	</a:t>
            </a:r>
          </a:p>
          <a:p>
            <a:pPr algn="ctr" eaLnBrk="1" hangingPunct="1"/>
            <a:r>
              <a:rPr lang="en-US" altLang="es-MX" b="1" dirty="0" err="1">
                <a:solidFill>
                  <a:srgbClr val="002060"/>
                </a:solidFill>
                <a:latin typeface="Helvetica Neue Medium"/>
                <a:ea typeface="Helvetica Neue Medium"/>
                <a:cs typeface="Helvetica Neue Medium"/>
              </a:rPr>
              <a:t>Tema</a:t>
            </a:r>
            <a:r>
              <a:rPr lang="en-US" altLang="es-MX" b="1" dirty="0">
                <a:solidFill>
                  <a:srgbClr val="002060"/>
                </a:solidFill>
                <a:latin typeface="Helvetica Neue Medium"/>
                <a:ea typeface="Helvetica Neue Medium"/>
                <a:cs typeface="Helvetica Neue Medium"/>
              </a:rPr>
              <a:t>: </a:t>
            </a:r>
          </a:p>
          <a:p>
            <a:pPr algn="ctr" fontAlgn="auto">
              <a:spcAft>
                <a:spcPts val="0"/>
              </a:spcAft>
              <a:defRPr/>
            </a:pPr>
            <a:r>
              <a:rPr lang="es-MX" altLang="es-MX" b="1" dirty="0">
                <a:solidFill>
                  <a:srgbClr val="002060"/>
                </a:solidFill>
                <a:latin typeface="Helvetica Neue Medium"/>
                <a:ea typeface="Helvetica Neue Medium"/>
                <a:cs typeface="Helvetica Neue Medium"/>
              </a:rPr>
              <a:t>Formación Basada en Competencias</a:t>
            </a:r>
          </a:p>
          <a:p>
            <a:pPr algn="ctr" eaLnBrk="1" hangingPunct="1"/>
            <a:endParaRPr lang="en-US" altLang="es-MX" b="1" dirty="0">
              <a:solidFill>
                <a:srgbClr val="002060"/>
              </a:solidFill>
              <a:latin typeface="Helvetica Neue Medium"/>
              <a:ea typeface="Helvetica Neue Medium"/>
              <a:cs typeface="Helvetica Neue Medium"/>
            </a:endParaRPr>
          </a:p>
          <a:p>
            <a:pPr algn="ctr" eaLnBrk="1" hangingPunct="1"/>
            <a:r>
              <a:rPr lang="es-ES" altLang="es-MX" sz="1400" dirty="0">
                <a:latin typeface="Helvetica Neue Medium"/>
                <a:ea typeface="Helvetica Neue Medium"/>
                <a:cs typeface="Helvetica Neue Medium"/>
              </a:rPr>
              <a:t>Elaborado Por:</a:t>
            </a:r>
            <a:br>
              <a:rPr lang="es-ES" altLang="es-MX" sz="1400" dirty="0">
                <a:latin typeface="Helvetica Neue Medium"/>
                <a:ea typeface="Helvetica Neue Medium"/>
                <a:cs typeface="Helvetica Neue Medium"/>
              </a:rPr>
            </a:br>
            <a:r>
              <a:rPr lang="es-ES" altLang="es-MX" sz="1400" dirty="0">
                <a:latin typeface="Helvetica Neue Medium"/>
                <a:ea typeface="Helvetica Neue Medium"/>
                <a:cs typeface="Helvetica Neue Medium"/>
              </a:rPr>
              <a:t>Lic. en </a:t>
            </a:r>
            <a:r>
              <a:rPr lang="es-ES" altLang="es-MX" sz="1400" dirty="0" err="1">
                <a:latin typeface="Helvetica Neue Medium"/>
                <a:ea typeface="Helvetica Neue Medium"/>
                <a:cs typeface="Helvetica Neue Medium"/>
              </a:rPr>
              <a:t>Psic</a:t>
            </a:r>
            <a:r>
              <a:rPr lang="es-ES" altLang="es-MX" sz="1400" dirty="0">
                <a:latin typeface="Helvetica Neue Medium"/>
                <a:ea typeface="Helvetica Neue Medium"/>
                <a:cs typeface="Helvetica Neue Medium"/>
              </a:rPr>
              <a:t>. Andrea Jacobo Mata</a:t>
            </a:r>
          </a:p>
          <a:p>
            <a:pPr algn="ctr" eaLnBrk="1" hangingPunct="1"/>
            <a:r>
              <a:rPr lang="es-ES" altLang="es-MX" sz="1400" dirty="0">
                <a:latin typeface="Helvetica Neue Medium"/>
                <a:ea typeface="Helvetica Neue Medium"/>
                <a:cs typeface="Helvetica Neue Medium"/>
              </a:rPr>
              <a:t>2015</a:t>
            </a:r>
            <a:r>
              <a:rPr lang="es-ES" altLang="es-MX" sz="1600" dirty="0">
                <a:latin typeface="Helvetica Neue Medium"/>
                <a:ea typeface="Helvetica Neue Medium"/>
                <a:cs typeface="Helvetica Neue Medium"/>
              </a:rPr>
              <a:t/>
            </a:r>
            <a:br>
              <a:rPr lang="es-ES" altLang="es-MX" sz="1600" dirty="0">
                <a:latin typeface="Helvetica Neue Medium"/>
                <a:ea typeface="Helvetica Neue Medium"/>
                <a:cs typeface="Helvetica Neue Medium"/>
              </a:rPr>
            </a:br>
            <a:endParaRPr lang="es-ES" altLang="es-MX" sz="1600" dirty="0">
              <a:latin typeface="Helvetica Neue Medium"/>
              <a:ea typeface="Helvetica Neue Medium"/>
              <a:cs typeface="Helvetica Neue Medium"/>
            </a:endParaRPr>
          </a:p>
        </p:txBody>
      </p:sp>
      <p:pic>
        <p:nvPicPr>
          <p:cNvPr id="15365" name="8 Imagen"/>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704850" y="2478088"/>
            <a:ext cx="1112838" cy="828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3110781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Bases Teóricas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571485103"/>
              </p:ext>
            </p:extLst>
          </p:nvPr>
        </p:nvGraphicFramePr>
        <p:xfrm>
          <a:off x="1155700" y="2603500"/>
          <a:ext cx="8761413" cy="3416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Botón de acción: Inicio 4">
            <a:hlinkClick r:id="rId6"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24192116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Críticas al Enfoque</a:t>
            </a:r>
            <a:endParaRPr lang="es-MX" dirty="0"/>
          </a:p>
        </p:txBody>
      </p:sp>
      <p:sp>
        <p:nvSpPr>
          <p:cNvPr id="3" name="Marcador de contenido 2"/>
          <p:cNvSpPr>
            <a:spLocks noGrp="1"/>
          </p:cNvSpPr>
          <p:nvPr>
            <p:ph idx="1"/>
          </p:nvPr>
        </p:nvSpPr>
        <p:spPr/>
        <p:txBody>
          <a:bodyPr>
            <a:noAutofit/>
          </a:bodyPr>
          <a:lstStyle/>
          <a:p>
            <a:pPr>
              <a:lnSpc>
                <a:spcPct val="200000"/>
              </a:lnSpc>
            </a:pPr>
            <a:r>
              <a:rPr lang="es-MX" dirty="0" err="1" smtClean="0">
                <a:solidFill>
                  <a:schemeClr val="tx1"/>
                </a:solidFill>
              </a:rPr>
              <a:t>Zabalza</a:t>
            </a:r>
            <a:r>
              <a:rPr lang="es-MX" dirty="0" smtClean="0">
                <a:solidFill>
                  <a:schemeClr val="tx1"/>
                </a:solidFill>
              </a:rPr>
              <a:t> (2012), identifica tres tipos de discurso:</a:t>
            </a:r>
          </a:p>
          <a:p>
            <a:pPr lvl="1">
              <a:lnSpc>
                <a:spcPct val="200000"/>
              </a:lnSpc>
            </a:pPr>
            <a:r>
              <a:rPr lang="es-MX" dirty="0" smtClean="0">
                <a:solidFill>
                  <a:schemeClr val="tx1"/>
                </a:solidFill>
              </a:rPr>
              <a:t>Conceptual. Se debate sobre su legitimidad: ¿se </a:t>
            </a:r>
            <a:r>
              <a:rPr lang="es-MX" dirty="0">
                <a:solidFill>
                  <a:schemeClr val="tx1"/>
                </a:solidFill>
              </a:rPr>
              <a:t>trata de un planteamiento </a:t>
            </a:r>
            <a:r>
              <a:rPr lang="es-MX" dirty="0" smtClean="0">
                <a:solidFill>
                  <a:schemeClr val="tx1"/>
                </a:solidFill>
              </a:rPr>
              <a:t>neoliberal?; ¿constituye </a:t>
            </a:r>
            <a:r>
              <a:rPr lang="es-MX" dirty="0">
                <a:solidFill>
                  <a:schemeClr val="tx1"/>
                </a:solidFill>
              </a:rPr>
              <a:t>una cesión del sentido formativo de las universidades para ponerse al servicio de los </a:t>
            </a:r>
            <a:r>
              <a:rPr lang="es-MX" dirty="0" smtClean="0">
                <a:solidFill>
                  <a:schemeClr val="tx1"/>
                </a:solidFill>
              </a:rPr>
              <a:t>mercados?; ¿constituye </a:t>
            </a:r>
            <a:r>
              <a:rPr lang="es-MX" dirty="0">
                <a:solidFill>
                  <a:schemeClr val="tx1"/>
                </a:solidFill>
              </a:rPr>
              <a:t>una fuerte pérdida de </a:t>
            </a:r>
            <a:r>
              <a:rPr lang="es-MX" dirty="0" smtClean="0">
                <a:solidFill>
                  <a:schemeClr val="tx1"/>
                </a:solidFill>
              </a:rPr>
              <a:t>conocimientos?; ¿se </a:t>
            </a:r>
            <a:r>
              <a:rPr lang="es-MX" dirty="0">
                <a:solidFill>
                  <a:schemeClr val="tx1"/>
                </a:solidFill>
              </a:rPr>
              <a:t>trata solo de una nueva </a:t>
            </a:r>
            <a:r>
              <a:rPr lang="es-MX" dirty="0" smtClean="0">
                <a:solidFill>
                  <a:schemeClr val="tx1"/>
                </a:solidFill>
              </a:rPr>
              <a:t>moda </a:t>
            </a:r>
            <a:r>
              <a:rPr lang="es-MX" dirty="0">
                <a:solidFill>
                  <a:schemeClr val="tx1"/>
                </a:solidFill>
              </a:rPr>
              <a:t>que nada aporta a la mejora de la enseñanza </a:t>
            </a:r>
            <a:r>
              <a:rPr lang="es-MX" dirty="0" smtClean="0">
                <a:solidFill>
                  <a:schemeClr val="tx1"/>
                </a:solidFill>
              </a:rPr>
              <a:t>universitaria? </a:t>
            </a:r>
          </a:p>
        </p:txBody>
      </p:sp>
      <p:sp>
        <p:nvSpPr>
          <p:cNvPr id="4" name="Botón de acción: Inicio 3">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27317519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Críticas al Enfoque</a:t>
            </a:r>
            <a:endParaRPr lang="es-MX" dirty="0"/>
          </a:p>
        </p:txBody>
      </p:sp>
      <p:sp>
        <p:nvSpPr>
          <p:cNvPr id="3" name="Marcador de contenido 2"/>
          <p:cNvSpPr>
            <a:spLocks noGrp="1"/>
          </p:cNvSpPr>
          <p:nvPr>
            <p:ph idx="1"/>
          </p:nvPr>
        </p:nvSpPr>
        <p:spPr/>
        <p:txBody>
          <a:bodyPr>
            <a:normAutofit/>
          </a:bodyPr>
          <a:lstStyle/>
          <a:p>
            <a:pPr lvl="1"/>
            <a:r>
              <a:rPr lang="es-MX" sz="2800" dirty="0" smtClean="0">
                <a:solidFill>
                  <a:schemeClr val="tx1"/>
                </a:solidFill>
              </a:rPr>
              <a:t>Discurso Técnico: Planificar </a:t>
            </a:r>
            <a:r>
              <a:rPr lang="es-MX" sz="2800" dirty="0">
                <a:solidFill>
                  <a:schemeClr val="tx1"/>
                </a:solidFill>
              </a:rPr>
              <a:t>su desarrollo y establecer los </a:t>
            </a:r>
            <a:r>
              <a:rPr lang="es-MX" sz="2800" dirty="0" smtClean="0">
                <a:solidFill>
                  <a:schemeClr val="tx1"/>
                </a:solidFill>
              </a:rPr>
              <a:t>mecanismos para su incorporación diseño curricular.</a:t>
            </a:r>
          </a:p>
          <a:p>
            <a:pPr lvl="1"/>
            <a:endParaRPr lang="es-MX" sz="2800" dirty="0">
              <a:solidFill>
                <a:schemeClr val="tx1"/>
              </a:solidFill>
            </a:endParaRPr>
          </a:p>
          <a:p>
            <a:pPr lvl="1"/>
            <a:r>
              <a:rPr lang="es-MX" sz="2800" dirty="0" smtClean="0">
                <a:solidFill>
                  <a:schemeClr val="tx1"/>
                </a:solidFill>
              </a:rPr>
              <a:t>Discurso Cultural: </a:t>
            </a:r>
            <a:r>
              <a:rPr lang="es-MX" sz="2800" dirty="0">
                <a:solidFill>
                  <a:schemeClr val="tx1"/>
                </a:solidFill>
              </a:rPr>
              <a:t>cambio de actitud y formación del docente</a:t>
            </a:r>
          </a:p>
        </p:txBody>
      </p:sp>
      <p:sp>
        <p:nvSpPr>
          <p:cNvPr id="4" name="Botón de acción: Inicio 3">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7461620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smtClean="0"/>
              <a:t>Discurso Cultural: Centrarse en al Aprendizaje </a:t>
            </a:r>
            <a:endParaRPr lang="es-MX" sz="3200" dirty="0"/>
          </a:p>
        </p:txBody>
      </p:sp>
      <p:sp>
        <p:nvSpPr>
          <p:cNvPr id="3" name="Marcador de contenido 2"/>
          <p:cNvSpPr>
            <a:spLocks noGrp="1"/>
          </p:cNvSpPr>
          <p:nvPr>
            <p:ph idx="1"/>
          </p:nvPr>
        </p:nvSpPr>
        <p:spPr>
          <a:xfrm>
            <a:off x="484717" y="2603500"/>
            <a:ext cx="10088033" cy="3416300"/>
          </a:xfrm>
        </p:spPr>
        <p:txBody>
          <a:bodyPr>
            <a:noAutofit/>
          </a:bodyPr>
          <a:lstStyle/>
          <a:p>
            <a:r>
              <a:rPr lang="es-MX" sz="2400" dirty="0">
                <a:solidFill>
                  <a:schemeClr val="tx1"/>
                </a:solidFill>
              </a:rPr>
              <a:t>Cano (2008) refiere que </a:t>
            </a:r>
            <a:r>
              <a:rPr lang="es-MX" sz="2400" dirty="0" smtClean="0">
                <a:solidFill>
                  <a:schemeClr val="tx1"/>
                </a:solidFill>
              </a:rPr>
              <a:t>es </a:t>
            </a:r>
            <a:r>
              <a:rPr lang="es-MX" sz="2400" dirty="0">
                <a:solidFill>
                  <a:schemeClr val="tx1"/>
                </a:solidFill>
              </a:rPr>
              <a:t>necesario un cambio cultural que: </a:t>
            </a:r>
          </a:p>
          <a:p>
            <a:pPr lvl="1"/>
            <a:r>
              <a:rPr lang="es-MX" sz="2000" dirty="0">
                <a:solidFill>
                  <a:schemeClr val="tx1"/>
                </a:solidFill>
              </a:rPr>
              <a:t>Implica revisar lo que se entiende como función docente </a:t>
            </a:r>
          </a:p>
          <a:p>
            <a:pPr lvl="1"/>
            <a:r>
              <a:rPr lang="es-MX" sz="2000" dirty="0">
                <a:solidFill>
                  <a:schemeClr val="tx1"/>
                </a:solidFill>
              </a:rPr>
              <a:t>Pasa de la transmisión de contenidos a facilitador oportunidades de crecimiento</a:t>
            </a:r>
          </a:p>
          <a:p>
            <a:pPr lvl="1"/>
            <a:r>
              <a:rPr lang="es-MX" sz="2000" dirty="0">
                <a:solidFill>
                  <a:schemeClr val="tx1"/>
                </a:solidFill>
              </a:rPr>
              <a:t>Piense en el qué, cómo y para qué  del aprendizaje </a:t>
            </a:r>
          </a:p>
          <a:p>
            <a:pPr lvl="1"/>
            <a:r>
              <a:rPr lang="es-MX" sz="2000" dirty="0">
                <a:solidFill>
                  <a:schemeClr val="tx1"/>
                </a:solidFill>
              </a:rPr>
              <a:t>Reduzca sesiones presenciales dedicadas al conocimiento conceptual, busque formas de desarrollar el trabajo autónomo para la apropiación de contenidos y permitir sesiones presenciales de construcción del conocimiento </a:t>
            </a:r>
          </a:p>
          <a:p>
            <a:endParaRPr lang="es-MX" sz="2400" dirty="0">
              <a:solidFill>
                <a:schemeClr val="tx1"/>
              </a:solidFill>
            </a:endParaRPr>
          </a:p>
        </p:txBody>
      </p:sp>
      <p:sp>
        <p:nvSpPr>
          <p:cNvPr id="4" name="Botón de acción: Inicio 3">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24000817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Competencias: Definición</a:t>
            </a:r>
            <a:endParaRPr lang="es-MX" dirty="0"/>
          </a:p>
        </p:txBody>
      </p:sp>
      <p:sp>
        <p:nvSpPr>
          <p:cNvPr id="3" name="Marcador de contenido 2"/>
          <p:cNvSpPr>
            <a:spLocks noGrp="1"/>
          </p:cNvSpPr>
          <p:nvPr>
            <p:ph idx="1"/>
          </p:nvPr>
        </p:nvSpPr>
        <p:spPr/>
        <p:txBody>
          <a:bodyPr/>
          <a:lstStyle/>
          <a:p>
            <a:pPr>
              <a:lnSpc>
                <a:spcPct val="200000"/>
              </a:lnSpc>
            </a:pPr>
            <a:r>
              <a:rPr lang="es-MX" dirty="0">
                <a:solidFill>
                  <a:schemeClr val="tx1"/>
                </a:solidFill>
              </a:rPr>
              <a:t>De acuerdo con </a:t>
            </a:r>
            <a:r>
              <a:rPr lang="es-MX" dirty="0" err="1">
                <a:solidFill>
                  <a:schemeClr val="tx1"/>
                </a:solidFill>
              </a:rPr>
              <a:t>Perrenoud</a:t>
            </a:r>
            <a:r>
              <a:rPr lang="es-MX" dirty="0">
                <a:solidFill>
                  <a:schemeClr val="tx1"/>
                </a:solidFill>
              </a:rPr>
              <a:t> (2004), una competencia es la capacidad de movilizar varios recursos cognitivos para hacer frente a un tipo de situaciones. Los recursos cognitivos se caracterizan por ser de un esquema de pensamiento complejo, lo que puede posibilitar al alumno a transferir lo aprendido de una manera eficaz a una situación similar</a:t>
            </a:r>
          </a:p>
        </p:txBody>
      </p:sp>
      <p:sp>
        <p:nvSpPr>
          <p:cNvPr id="4" name="Botón de acción: Inicio 3">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17214002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Competencias: Definición</a:t>
            </a:r>
          </a:p>
        </p:txBody>
      </p:sp>
      <p:sp>
        <p:nvSpPr>
          <p:cNvPr id="3" name="Marcador de contenido 2"/>
          <p:cNvSpPr>
            <a:spLocks noGrp="1"/>
          </p:cNvSpPr>
          <p:nvPr>
            <p:ph idx="1"/>
          </p:nvPr>
        </p:nvSpPr>
        <p:spPr/>
        <p:txBody>
          <a:bodyPr>
            <a:normAutofit fontScale="92500" lnSpcReduction="10000"/>
          </a:bodyPr>
          <a:lstStyle/>
          <a:p>
            <a:pPr>
              <a:lnSpc>
                <a:spcPct val="200000"/>
              </a:lnSpc>
            </a:pPr>
            <a:r>
              <a:rPr lang="es-MX" dirty="0" smtClean="0"/>
              <a:t>Son  </a:t>
            </a:r>
            <a:r>
              <a:rPr lang="es-MX" dirty="0"/>
              <a:t>procesos  generales  contextualizados,  referidos  al  desempeño  de  la  persona  dentro  de  una determinada área del desarrollo humano. Se  apoyan  en  los indicadores de logro (metas específicas) como una manera  de  ir estableciendo  su formación en etapas reflejadas  en  indicadores  de  desempeño. </a:t>
            </a:r>
            <a:endParaRPr lang="es-MX" dirty="0" smtClean="0"/>
          </a:p>
          <a:p>
            <a:endParaRPr lang="es-MX" dirty="0"/>
          </a:p>
          <a:p>
            <a:pPr marL="0" indent="0" algn="r">
              <a:buNone/>
            </a:pPr>
            <a:r>
              <a:rPr lang="es-MX" dirty="0" smtClean="0"/>
              <a:t>(Tobón, 2005)</a:t>
            </a:r>
            <a:endParaRPr lang="es-MX" dirty="0"/>
          </a:p>
        </p:txBody>
      </p:sp>
      <p:sp>
        <p:nvSpPr>
          <p:cNvPr id="4" name="Botón de acción: Inicio 3">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19087810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Competencias: Características </a:t>
            </a:r>
            <a:endParaRPr lang="es-MX" dirty="0"/>
          </a:p>
        </p:txBody>
      </p:sp>
      <p:sp>
        <p:nvSpPr>
          <p:cNvPr id="3" name="Marcador de contenido 2"/>
          <p:cNvSpPr>
            <a:spLocks noGrp="1"/>
          </p:cNvSpPr>
          <p:nvPr>
            <p:ph idx="1"/>
          </p:nvPr>
        </p:nvSpPr>
        <p:spPr/>
        <p:txBody>
          <a:bodyPr>
            <a:normAutofit/>
          </a:bodyPr>
          <a:lstStyle/>
          <a:p>
            <a:pPr lvl="0">
              <a:lnSpc>
                <a:spcPct val="200000"/>
              </a:lnSpc>
            </a:pPr>
            <a:r>
              <a:rPr lang="es-MX" dirty="0" smtClean="0">
                <a:solidFill>
                  <a:schemeClr val="tx1"/>
                </a:solidFill>
              </a:rPr>
              <a:t>Articulan </a:t>
            </a:r>
            <a:r>
              <a:rPr lang="es-MX" dirty="0">
                <a:solidFill>
                  <a:schemeClr val="tx1"/>
                </a:solidFill>
              </a:rPr>
              <a:t>conocimiento conceptual, procedimental y actitudinal pero van más allá: La acumulación de conocimientos no necesariamente implica ser competente si el conocimiento no está contextualizado para enfrentar un problema. </a:t>
            </a:r>
          </a:p>
          <a:p>
            <a:pPr marL="0" indent="0" algn="r">
              <a:buNone/>
            </a:pPr>
            <a:r>
              <a:rPr lang="es-MX" dirty="0" smtClean="0">
                <a:solidFill>
                  <a:schemeClr val="tx1"/>
                </a:solidFill>
              </a:rPr>
              <a:t>(Cano, 2008)</a:t>
            </a:r>
            <a:endParaRPr lang="es-MX" dirty="0">
              <a:solidFill>
                <a:schemeClr val="tx1"/>
              </a:solidFill>
            </a:endParaRPr>
          </a:p>
        </p:txBody>
      </p:sp>
      <p:sp>
        <p:nvSpPr>
          <p:cNvPr id="4" name="Botón de acción: Inicio 3">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14009539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Competencias: Características </a:t>
            </a:r>
          </a:p>
        </p:txBody>
      </p:sp>
      <p:sp>
        <p:nvSpPr>
          <p:cNvPr id="3" name="Marcador de contenido 2"/>
          <p:cNvSpPr>
            <a:spLocks noGrp="1"/>
          </p:cNvSpPr>
          <p:nvPr>
            <p:ph idx="1"/>
          </p:nvPr>
        </p:nvSpPr>
        <p:spPr/>
        <p:txBody>
          <a:bodyPr/>
          <a:lstStyle/>
          <a:p>
            <a:pPr>
              <a:lnSpc>
                <a:spcPct val="200000"/>
              </a:lnSpc>
            </a:pPr>
            <a:r>
              <a:rPr lang="es-MX" dirty="0">
                <a:solidFill>
                  <a:schemeClr val="tx1"/>
                </a:solidFill>
              </a:rPr>
              <a:t>Se vinculan a rasgos de personal pero se pueden aprender. Se desarrollan a lo largo de la vida y se realizan en contextos específicos. </a:t>
            </a:r>
          </a:p>
          <a:p>
            <a:pPr>
              <a:lnSpc>
                <a:spcPct val="200000"/>
              </a:lnSpc>
            </a:pPr>
            <a:r>
              <a:rPr lang="es-MX" dirty="0">
                <a:solidFill>
                  <a:schemeClr val="tx1"/>
                </a:solidFill>
              </a:rPr>
              <a:t>Toman sentido en la acción pero con reflexión. La acción mecánica e irreflexiva no es sinónimo de competencia, es imprescindible la reflexión. </a:t>
            </a:r>
          </a:p>
          <a:p>
            <a:pPr marL="0" indent="0" algn="r">
              <a:buNone/>
            </a:pPr>
            <a:r>
              <a:rPr lang="es-MX" dirty="0">
                <a:solidFill>
                  <a:schemeClr val="tx1"/>
                </a:solidFill>
              </a:rPr>
              <a:t>(Cano, 2008)</a:t>
            </a:r>
          </a:p>
          <a:p>
            <a:endParaRPr lang="es-MX" dirty="0">
              <a:solidFill>
                <a:schemeClr val="tx1"/>
              </a:solidFill>
            </a:endParaRPr>
          </a:p>
        </p:txBody>
      </p:sp>
      <p:sp>
        <p:nvSpPr>
          <p:cNvPr id="4" name="Botón de acción: Inicio 3">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34357298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Competencias: Características </a:t>
            </a:r>
          </a:p>
        </p:txBody>
      </p:sp>
      <p:sp>
        <p:nvSpPr>
          <p:cNvPr id="3" name="Marcador de contenido 2"/>
          <p:cNvSpPr>
            <a:spLocks noGrp="1"/>
          </p:cNvSpPr>
          <p:nvPr>
            <p:ph idx="1"/>
          </p:nvPr>
        </p:nvSpPr>
        <p:spPr/>
        <p:txBody>
          <a:bodyPr/>
          <a:lstStyle/>
          <a:p>
            <a:endParaRPr lang="es-MX" dirty="0">
              <a:solidFill>
                <a:schemeClr val="tx1"/>
              </a:solidFill>
            </a:endParaRPr>
          </a:p>
          <a:p>
            <a:r>
              <a:rPr lang="es-MX" dirty="0">
                <a:solidFill>
                  <a:schemeClr val="tx1"/>
                </a:solidFill>
              </a:rPr>
              <a:t>De la misma forma, la autora refiere que las competencias implican:</a:t>
            </a:r>
          </a:p>
          <a:p>
            <a:pPr lvl="1"/>
            <a:r>
              <a:rPr lang="es-MX" dirty="0">
                <a:solidFill>
                  <a:schemeClr val="tx1"/>
                </a:solidFill>
              </a:rPr>
              <a:t>Integración de conocimientos</a:t>
            </a:r>
          </a:p>
          <a:p>
            <a:pPr lvl="1"/>
            <a:r>
              <a:rPr lang="es-MX" dirty="0">
                <a:solidFill>
                  <a:schemeClr val="tx1"/>
                </a:solidFill>
              </a:rPr>
              <a:t>Realizar ejecuciones </a:t>
            </a:r>
          </a:p>
          <a:p>
            <a:pPr lvl="1"/>
            <a:r>
              <a:rPr lang="es-MX" dirty="0">
                <a:solidFill>
                  <a:schemeClr val="tx1"/>
                </a:solidFill>
              </a:rPr>
              <a:t>Actuar en forma contextual</a:t>
            </a:r>
          </a:p>
          <a:p>
            <a:pPr lvl="1"/>
            <a:r>
              <a:rPr lang="es-MX" dirty="0">
                <a:solidFill>
                  <a:schemeClr val="tx1"/>
                </a:solidFill>
              </a:rPr>
              <a:t>Aprender constantemente</a:t>
            </a:r>
          </a:p>
          <a:p>
            <a:pPr lvl="1"/>
            <a:r>
              <a:rPr lang="es-MX" dirty="0">
                <a:solidFill>
                  <a:schemeClr val="tx1"/>
                </a:solidFill>
              </a:rPr>
              <a:t>Actuar de forma autónoma </a:t>
            </a:r>
          </a:p>
          <a:p>
            <a:endParaRPr lang="es-MX" dirty="0">
              <a:solidFill>
                <a:schemeClr val="tx1"/>
              </a:solidFill>
            </a:endParaRPr>
          </a:p>
        </p:txBody>
      </p:sp>
      <p:sp>
        <p:nvSpPr>
          <p:cNvPr id="4" name="Botón de acción: Inicio 3">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34918001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Clasificación de las Competencias</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xmlns="" val="3268529242"/>
              </p:ext>
            </p:extLst>
          </p:nvPr>
        </p:nvGraphicFramePr>
        <p:xfrm>
          <a:off x="1155700" y="2603500"/>
          <a:ext cx="8761413" cy="3416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9311425" y="6207617"/>
            <a:ext cx="2240924" cy="369332"/>
          </a:xfrm>
          <a:prstGeom prst="rect">
            <a:avLst/>
          </a:prstGeom>
          <a:noFill/>
        </p:spPr>
        <p:txBody>
          <a:bodyPr wrap="square" rtlCol="0">
            <a:spAutoFit/>
          </a:bodyPr>
          <a:lstStyle/>
          <a:p>
            <a:r>
              <a:rPr lang="es-MX" dirty="0" smtClean="0"/>
              <a:t>(Tobón, 2005)</a:t>
            </a:r>
            <a:endParaRPr lang="es-MX" dirty="0"/>
          </a:p>
        </p:txBody>
      </p:sp>
      <p:sp>
        <p:nvSpPr>
          <p:cNvPr id="7" name="Botón de acción: Inicio 6">
            <a:hlinkClick r:id="rId6" action="ppaction://hlinksldjump" highlightClick="1"/>
          </p:cNvPr>
          <p:cNvSpPr/>
          <p:nvPr/>
        </p:nvSpPr>
        <p:spPr>
          <a:xfrm>
            <a:off x="10972800" y="35623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CuadroTexto 7"/>
          <p:cNvSpPr txBox="1"/>
          <p:nvPr/>
        </p:nvSpPr>
        <p:spPr>
          <a:xfrm>
            <a:off x="10591800" y="42291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38681525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0" y="-242888"/>
            <a:ext cx="12192000" cy="71008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MX"/>
          </a:p>
        </p:txBody>
      </p:sp>
      <p:pic>
        <p:nvPicPr>
          <p:cNvPr id="16387" name="Imagen 7" descr="PPTparappt.png"/>
          <p:cNvPicPr>
            <a:picLocks noChangeAspect="1"/>
          </p:cNvPicPr>
          <p:nvPr/>
        </p:nvPicPr>
        <p:blipFill>
          <a:blip r:embed="rId2">
            <a:extLst>
              <a:ext uri="{28A0092B-C50C-407E-A947-70E740481C1C}">
                <a14:useLocalDpi xmlns:a14="http://schemas.microsoft.com/office/drawing/2010/main" xmlns="" val="0"/>
              </a:ext>
            </a:extLst>
          </a:blip>
          <a:srcRect t="9500"/>
          <a:stretch>
            <a:fillRect/>
          </a:stretch>
        </p:blipFill>
        <p:spPr bwMode="auto">
          <a:xfrm>
            <a:off x="0" y="-2309813"/>
            <a:ext cx="12192000" cy="56165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ítulo 1"/>
          <p:cNvSpPr txBox="1">
            <a:spLocks/>
          </p:cNvSpPr>
          <p:nvPr/>
        </p:nvSpPr>
        <p:spPr>
          <a:xfrm>
            <a:off x="1597025" y="2428875"/>
            <a:ext cx="9070975" cy="4313238"/>
          </a:xfrm>
          <a:prstGeom prst="rect">
            <a:avLst/>
          </a:prstGeom>
        </p:spPr>
        <p:txBody>
          <a:bodyPr anchor="b"/>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fontAlgn="auto">
              <a:spcAft>
                <a:spcPts val="0"/>
              </a:spcAft>
              <a:defRPr/>
            </a:pPr>
            <a:r>
              <a:rPr lang="es-ES" sz="2000" b="1" dirty="0" smtClean="0">
                <a:solidFill>
                  <a:srgbClr val="00B050"/>
                </a:solidFill>
                <a:latin typeface="Helvetica Neue Medium"/>
                <a:cs typeface="Helvetica Neue Medium"/>
              </a:rPr>
              <a:t>Estrategias de Enseñanza y Aprendizaje</a:t>
            </a:r>
          </a:p>
          <a:p>
            <a:pPr algn="ctr" fontAlgn="auto">
              <a:spcAft>
                <a:spcPts val="0"/>
              </a:spcAft>
              <a:defRPr/>
            </a:pPr>
            <a:endParaRPr lang="es-ES" sz="2000" b="1" dirty="0" smtClean="0">
              <a:solidFill>
                <a:srgbClr val="00B050"/>
              </a:solidFill>
              <a:latin typeface="Helvetica Neue Medium"/>
              <a:cs typeface="Helvetica Neue Medium"/>
            </a:endParaRPr>
          </a:p>
          <a:p>
            <a:pPr algn="ctr" fontAlgn="auto">
              <a:spcAft>
                <a:spcPts val="0"/>
              </a:spcAft>
              <a:defRPr/>
            </a:pPr>
            <a:endParaRPr lang="es-ES" sz="1600" b="1" dirty="0" smtClean="0">
              <a:solidFill>
                <a:srgbClr val="0070C0"/>
              </a:solidFill>
              <a:latin typeface="Helvetica Neue Medium"/>
              <a:cs typeface="Helvetica Neue Medium"/>
            </a:endParaRPr>
          </a:p>
          <a:p>
            <a:pPr algn="ctr" fontAlgn="auto">
              <a:spcAft>
                <a:spcPts val="0"/>
              </a:spcAft>
              <a:defRPr/>
            </a:pPr>
            <a:r>
              <a:rPr lang="es-MX" sz="1600" b="1" dirty="0" smtClean="0">
                <a:solidFill>
                  <a:srgbClr val="0070C0"/>
                </a:solidFill>
                <a:latin typeface="Helvetica Neue Medium"/>
                <a:cs typeface="Helvetica Neue Medium"/>
              </a:rPr>
              <a:t>Unidad II: La Formación Basada en Competencias</a:t>
            </a:r>
            <a:endParaRPr lang="en-US" sz="1600" b="1" i="1" dirty="0" smtClean="0"/>
          </a:p>
          <a:p>
            <a:pPr algn="ctr" fontAlgn="auto">
              <a:spcAft>
                <a:spcPts val="0"/>
              </a:spcAft>
              <a:defRPr/>
            </a:pPr>
            <a:r>
              <a:rPr lang="es-MX" sz="1600" b="1" dirty="0" smtClean="0">
                <a:solidFill>
                  <a:srgbClr val="0070C0"/>
                </a:solidFill>
                <a:latin typeface="Helvetica Neue Medium"/>
                <a:cs typeface="Helvetica Neue Medium"/>
              </a:rPr>
              <a:t>Objetivo</a:t>
            </a:r>
            <a:r>
              <a:rPr lang="en-US" sz="1600" b="1" dirty="0" smtClean="0">
                <a:solidFill>
                  <a:srgbClr val="0070C0"/>
                </a:solidFill>
                <a:latin typeface="Helvetica Neue Medium"/>
                <a:cs typeface="Helvetica Neue Medium"/>
              </a:rPr>
              <a:t> de la </a:t>
            </a:r>
            <a:r>
              <a:rPr lang="es-MX" sz="1600" b="1" dirty="0" smtClean="0">
                <a:solidFill>
                  <a:srgbClr val="0070C0"/>
                </a:solidFill>
                <a:latin typeface="Helvetica Neue Medium"/>
                <a:cs typeface="Helvetica Neue Medium"/>
              </a:rPr>
              <a:t>Unidad</a:t>
            </a:r>
            <a:r>
              <a:rPr lang="en-US" sz="1600" b="1" dirty="0" smtClean="0">
                <a:solidFill>
                  <a:srgbClr val="0070C0"/>
                </a:solidFill>
                <a:latin typeface="Helvetica Neue Medium"/>
                <a:cs typeface="Helvetica Neue Medium"/>
              </a:rPr>
              <a:t>: </a:t>
            </a:r>
            <a:r>
              <a:rPr lang="es-MX" sz="1600" dirty="0">
                <a:solidFill>
                  <a:schemeClr val="tx1"/>
                </a:solidFill>
                <a:latin typeface="Helvetica Neue Medium"/>
                <a:cs typeface="Helvetica Neue Medium"/>
              </a:rPr>
              <a:t>El estudiante será capaz de dominar y estructurar los saberes para facilitar experiencias de aprendizaje por competencias</a:t>
            </a:r>
            <a:r>
              <a:rPr lang="es-MX" sz="1600" dirty="0" smtClean="0">
                <a:solidFill>
                  <a:schemeClr val="tx1"/>
                </a:solidFill>
                <a:latin typeface="Helvetica Neue Medium"/>
                <a:cs typeface="Helvetica Neue Medium"/>
              </a:rPr>
              <a:t>.</a:t>
            </a:r>
          </a:p>
          <a:p>
            <a:pPr algn="ctr" fontAlgn="auto">
              <a:spcAft>
                <a:spcPts val="0"/>
              </a:spcAft>
              <a:defRPr/>
            </a:pPr>
            <a:r>
              <a:rPr lang="es-MX" sz="1600" dirty="0">
                <a:solidFill>
                  <a:schemeClr val="tx1"/>
                </a:solidFill>
                <a:latin typeface="Helvetica Neue Medium"/>
                <a:cs typeface="Helvetica Neue Medium"/>
              </a:rPr>
              <a:t>	</a:t>
            </a:r>
          </a:p>
          <a:p>
            <a:pPr algn="ctr" fontAlgn="auto">
              <a:spcAft>
                <a:spcPts val="0"/>
              </a:spcAft>
              <a:defRPr/>
            </a:pPr>
            <a:r>
              <a:rPr lang="es-MX" altLang="es-MX" sz="1600" b="1" dirty="0" smtClean="0">
                <a:solidFill>
                  <a:srgbClr val="002060"/>
                </a:solidFill>
                <a:latin typeface="Helvetica Neue Medium"/>
                <a:ea typeface="Helvetica Neue Medium"/>
                <a:cs typeface="Helvetica Neue Medium"/>
              </a:rPr>
              <a:t>Tema: </a:t>
            </a:r>
          </a:p>
          <a:p>
            <a:pPr algn="ctr" fontAlgn="auto">
              <a:spcAft>
                <a:spcPts val="0"/>
              </a:spcAft>
              <a:defRPr/>
            </a:pPr>
            <a:r>
              <a:rPr lang="es-MX" altLang="es-MX" sz="1600" b="1" dirty="0" smtClean="0">
                <a:solidFill>
                  <a:srgbClr val="002060"/>
                </a:solidFill>
                <a:latin typeface="Helvetica Neue Medium"/>
                <a:ea typeface="Helvetica Neue Medium"/>
                <a:cs typeface="Helvetica Neue Medium"/>
              </a:rPr>
              <a:t>Formación Basada en Competencias</a:t>
            </a:r>
          </a:p>
          <a:p>
            <a:pPr algn="ctr" fontAlgn="auto">
              <a:spcAft>
                <a:spcPts val="0"/>
              </a:spcAft>
              <a:defRPr/>
            </a:pPr>
            <a:r>
              <a:rPr lang="es-MX" sz="1600" b="1" dirty="0" smtClean="0">
                <a:solidFill>
                  <a:schemeClr val="tx1"/>
                </a:solidFill>
                <a:latin typeface="Helvetica Neue Medium"/>
                <a:cs typeface="Helvetica Neue Medium"/>
              </a:rPr>
              <a:t>Objetivo: </a:t>
            </a:r>
            <a:r>
              <a:rPr lang="es-MX" sz="1600" i="1" dirty="0" smtClean="0">
                <a:solidFill>
                  <a:schemeClr val="tx1"/>
                </a:solidFill>
                <a:latin typeface="Helvetica Neue Medium"/>
                <a:cs typeface="Helvetica Neue Medium"/>
              </a:rPr>
              <a:t>Identificar los principios y conceptos </a:t>
            </a:r>
            <a:r>
              <a:rPr lang="es-MX" sz="1600" i="1" dirty="0" smtClean="0">
                <a:solidFill>
                  <a:schemeClr val="tx1"/>
                </a:solidFill>
                <a:latin typeface="Helvetica Neue Medium"/>
                <a:cs typeface="Helvetica Neue Medium"/>
              </a:rPr>
              <a:t>básicos </a:t>
            </a:r>
            <a:r>
              <a:rPr lang="es-MX" sz="1600" i="1" dirty="0" smtClean="0">
                <a:solidFill>
                  <a:schemeClr val="tx1"/>
                </a:solidFill>
                <a:latin typeface="Helvetica Neue Medium"/>
                <a:cs typeface="Helvetica Neue Medium"/>
              </a:rPr>
              <a:t>de la Enseñanza Basada en Competencias. </a:t>
            </a:r>
          </a:p>
          <a:p>
            <a:pPr algn="ctr" fontAlgn="auto">
              <a:spcAft>
                <a:spcPts val="0"/>
              </a:spcAft>
              <a:defRPr/>
            </a:pPr>
            <a:endParaRPr lang="en-US" sz="1600" i="1" dirty="0" smtClean="0">
              <a:solidFill>
                <a:schemeClr val="tx1"/>
              </a:solidFill>
              <a:latin typeface="Helvetica Neue Medium"/>
              <a:cs typeface="Helvetica Neue Medium"/>
            </a:endParaRPr>
          </a:p>
          <a:p>
            <a:pPr algn="ctr" fontAlgn="auto">
              <a:spcAft>
                <a:spcPts val="0"/>
              </a:spcAft>
              <a:defRPr/>
            </a:pPr>
            <a:endParaRPr lang="en-US" sz="1600" i="1" dirty="0" smtClean="0">
              <a:solidFill>
                <a:schemeClr val="tx1"/>
              </a:solidFill>
              <a:latin typeface="Helvetica Neue Medium"/>
              <a:cs typeface="Helvetica Neue Medium"/>
            </a:endParaRPr>
          </a:p>
          <a:p>
            <a:pPr algn="ctr" fontAlgn="auto">
              <a:spcAft>
                <a:spcPts val="0"/>
              </a:spcAft>
              <a:defRPr/>
            </a:pPr>
            <a:endParaRPr lang="es-ES" sz="1050" b="1" dirty="0">
              <a:solidFill>
                <a:schemeClr val="accent3">
                  <a:lumMod val="50000"/>
                </a:schemeClr>
              </a:solidFill>
              <a:latin typeface="Helvetica Neue Medium"/>
              <a:cs typeface="Helvetica Neue Medium"/>
            </a:endParaRPr>
          </a:p>
          <a:p>
            <a:pPr algn="ctr" fontAlgn="auto">
              <a:spcAft>
                <a:spcPts val="0"/>
              </a:spcAft>
              <a:defRPr/>
            </a:pPr>
            <a:endParaRPr lang="es-ES" sz="1600" b="1" dirty="0" smtClean="0">
              <a:solidFill>
                <a:schemeClr val="tx1"/>
              </a:solidFill>
              <a:latin typeface="Helvetica Neue Medium"/>
              <a:cs typeface="Helvetica Neue Medium"/>
            </a:endParaRPr>
          </a:p>
        </p:txBody>
      </p:sp>
      <p:pic>
        <p:nvPicPr>
          <p:cNvPr id="16389" name="8 Imagen"/>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587521" y="2428875"/>
            <a:ext cx="1009504" cy="758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9907847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Competencias Básicas</a:t>
            </a:r>
            <a:endParaRPr lang="es-MX" dirty="0"/>
          </a:p>
        </p:txBody>
      </p:sp>
      <p:sp>
        <p:nvSpPr>
          <p:cNvPr id="3" name="Marcador de contenido 2"/>
          <p:cNvSpPr>
            <a:spLocks noGrp="1"/>
          </p:cNvSpPr>
          <p:nvPr>
            <p:ph idx="1"/>
          </p:nvPr>
        </p:nvSpPr>
        <p:spPr/>
        <p:txBody>
          <a:bodyPr/>
          <a:lstStyle/>
          <a:p>
            <a:pPr>
              <a:lnSpc>
                <a:spcPct val="200000"/>
              </a:lnSpc>
            </a:pPr>
            <a:r>
              <a:rPr lang="es-MX" dirty="0">
                <a:solidFill>
                  <a:schemeClr val="tx1"/>
                </a:solidFill>
              </a:rPr>
              <a:t>Son la base para desarrollar las demás competencias, se forman en la educación básica y media, ayudan a resolver problemas de la vida cotidiana, son un eje central para procesar cualquier tipo de información. Ejemplo: competencia comunicativa y matemática</a:t>
            </a:r>
          </a:p>
        </p:txBody>
      </p:sp>
      <p:sp>
        <p:nvSpPr>
          <p:cNvPr id="4" name="Botón de acción: Inicio 3">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15637446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Competencias Genéricas</a:t>
            </a:r>
            <a:endParaRPr lang="es-MX" dirty="0"/>
          </a:p>
        </p:txBody>
      </p:sp>
      <p:sp>
        <p:nvSpPr>
          <p:cNvPr id="3" name="Marcador de contenido 2"/>
          <p:cNvSpPr>
            <a:spLocks noGrp="1"/>
          </p:cNvSpPr>
          <p:nvPr>
            <p:ph idx="1"/>
          </p:nvPr>
        </p:nvSpPr>
        <p:spPr>
          <a:xfrm>
            <a:off x="1154955" y="2603500"/>
            <a:ext cx="4788645" cy="3416300"/>
          </a:xfrm>
        </p:spPr>
        <p:txBody>
          <a:bodyPr/>
          <a:lstStyle/>
          <a:p>
            <a:pPr lvl="0">
              <a:lnSpc>
                <a:spcPct val="200000"/>
              </a:lnSpc>
            </a:pPr>
            <a:r>
              <a:rPr lang="es-MX" dirty="0">
                <a:solidFill>
                  <a:schemeClr val="tx1"/>
                </a:solidFill>
              </a:rPr>
              <a:t>Son aquellas comunes entre diversas ocupaciones, por ejemplo: gestión de recursos, planificación del trabajo. </a:t>
            </a:r>
          </a:p>
          <a:p>
            <a:endParaRPr lang="es-MX" dirty="0"/>
          </a:p>
        </p:txBody>
      </p:sp>
      <p:pic>
        <p:nvPicPr>
          <p:cNvPr id="6" name="Imagen 5"/>
          <p:cNvPicPr>
            <a:picLocks noChangeAspect="1"/>
          </p:cNvPicPr>
          <p:nvPr/>
        </p:nvPicPr>
        <p:blipFill>
          <a:blip r:embed="rId2" cstate="print"/>
          <a:stretch>
            <a:fillRect/>
          </a:stretch>
        </p:blipFill>
        <p:spPr>
          <a:xfrm>
            <a:off x="6604123" y="2603500"/>
            <a:ext cx="4559178" cy="3016250"/>
          </a:xfrm>
          <a:prstGeom prst="rect">
            <a:avLst/>
          </a:prstGeom>
        </p:spPr>
      </p:pic>
      <p:sp>
        <p:nvSpPr>
          <p:cNvPr id="7" name="Botón de acción: Inicio 6">
            <a:hlinkClick r:id="rId3" action="ppaction://hlinksldjump" highlightClick="1"/>
          </p:cNvPr>
          <p:cNvSpPr/>
          <p:nvPr/>
        </p:nvSpPr>
        <p:spPr>
          <a:xfrm>
            <a:off x="945403" y="514350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CuadroTexto 7"/>
          <p:cNvSpPr txBox="1"/>
          <p:nvPr/>
        </p:nvSpPr>
        <p:spPr>
          <a:xfrm>
            <a:off x="564403" y="581025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7909439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Competencias Específicas</a:t>
            </a:r>
            <a:endParaRPr lang="es-MX" dirty="0"/>
          </a:p>
        </p:txBody>
      </p:sp>
      <p:sp>
        <p:nvSpPr>
          <p:cNvPr id="3" name="Marcador de contenido 2"/>
          <p:cNvSpPr>
            <a:spLocks noGrp="1"/>
          </p:cNvSpPr>
          <p:nvPr>
            <p:ph idx="1"/>
          </p:nvPr>
        </p:nvSpPr>
        <p:spPr/>
        <p:txBody>
          <a:bodyPr/>
          <a:lstStyle/>
          <a:p>
            <a:pPr>
              <a:lnSpc>
                <a:spcPct val="200000"/>
              </a:lnSpc>
            </a:pPr>
            <a:r>
              <a:rPr lang="es-MX" dirty="0">
                <a:solidFill>
                  <a:schemeClr val="tx1"/>
                </a:solidFill>
              </a:rPr>
              <a:t>Se refieren a un desempeño especializado para un área, una cierta ocupación o profesión. </a:t>
            </a:r>
          </a:p>
        </p:txBody>
      </p:sp>
      <p:pic>
        <p:nvPicPr>
          <p:cNvPr id="4" name="Imagen 3"/>
          <p:cNvPicPr>
            <a:picLocks noChangeAspect="1"/>
          </p:cNvPicPr>
          <p:nvPr/>
        </p:nvPicPr>
        <p:blipFill rotWithShape="1">
          <a:blip r:embed="rId2" cstate="print"/>
          <a:srcRect t="47604" b="7070"/>
          <a:stretch/>
        </p:blipFill>
        <p:spPr>
          <a:xfrm>
            <a:off x="3451861" y="4419600"/>
            <a:ext cx="2885439" cy="1282699"/>
          </a:xfrm>
          <a:prstGeom prst="rect">
            <a:avLst/>
          </a:prstGeom>
        </p:spPr>
      </p:pic>
      <p:pic>
        <p:nvPicPr>
          <p:cNvPr id="5" name="Imagen 4"/>
          <p:cNvPicPr>
            <a:picLocks noChangeAspect="1"/>
          </p:cNvPicPr>
          <p:nvPr/>
        </p:nvPicPr>
        <p:blipFill rotWithShape="1">
          <a:blip r:embed="rId2" cstate="print"/>
          <a:srcRect b="52396"/>
          <a:stretch/>
        </p:blipFill>
        <p:spPr>
          <a:xfrm>
            <a:off x="6233161" y="4355131"/>
            <a:ext cx="2885439" cy="1347168"/>
          </a:xfrm>
          <a:prstGeom prst="rect">
            <a:avLst/>
          </a:prstGeom>
        </p:spPr>
      </p:pic>
      <p:sp>
        <p:nvSpPr>
          <p:cNvPr id="6" name="Botón de acción: Inicio 5">
            <a:hlinkClick r:id="rId3"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39322754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Competencias y </a:t>
            </a:r>
            <a:r>
              <a:rPr lang="es-MX" dirty="0" err="1" smtClean="0"/>
              <a:t>Socioformación</a:t>
            </a:r>
            <a:endParaRPr lang="es-MX" dirty="0"/>
          </a:p>
        </p:txBody>
      </p:sp>
      <p:sp>
        <p:nvSpPr>
          <p:cNvPr id="3" name="2 Marcador de contenido"/>
          <p:cNvSpPr>
            <a:spLocks noGrp="1"/>
          </p:cNvSpPr>
          <p:nvPr>
            <p:ph idx="1"/>
          </p:nvPr>
        </p:nvSpPr>
        <p:spPr/>
        <p:txBody>
          <a:bodyPr>
            <a:normAutofit lnSpcReduction="10000"/>
          </a:bodyPr>
          <a:lstStyle/>
          <a:p>
            <a:r>
              <a:rPr lang="es-MX" sz="2400" b="1" dirty="0" smtClean="0">
                <a:solidFill>
                  <a:schemeClr val="tx1"/>
                </a:solidFill>
              </a:rPr>
              <a:t>Estructura</a:t>
            </a:r>
            <a:r>
              <a:rPr lang="es-MX" sz="2400" dirty="0" smtClean="0">
                <a:solidFill>
                  <a:schemeClr val="tx1"/>
                </a:solidFill>
              </a:rPr>
              <a:t>: Nodos </a:t>
            </a:r>
            <a:r>
              <a:rPr lang="es-MX" sz="2400" dirty="0" err="1" smtClean="0">
                <a:solidFill>
                  <a:schemeClr val="tx1"/>
                </a:solidFill>
              </a:rPr>
              <a:t>problematizadores</a:t>
            </a:r>
            <a:r>
              <a:rPr lang="es-MX" sz="2400" dirty="0" smtClean="0">
                <a:solidFill>
                  <a:schemeClr val="tx1"/>
                </a:solidFill>
              </a:rPr>
              <a:t> y proyectos formativos</a:t>
            </a:r>
          </a:p>
          <a:p>
            <a:pPr>
              <a:buNone/>
            </a:pPr>
            <a:endParaRPr lang="es-MX" sz="2400" dirty="0" smtClean="0">
              <a:solidFill>
                <a:schemeClr val="tx1"/>
              </a:solidFill>
            </a:endParaRPr>
          </a:p>
          <a:p>
            <a:r>
              <a:rPr lang="es-MX" sz="2400" b="1" dirty="0" smtClean="0">
                <a:solidFill>
                  <a:schemeClr val="tx1"/>
                </a:solidFill>
              </a:rPr>
              <a:t>Metas:</a:t>
            </a:r>
            <a:r>
              <a:rPr lang="es-MX" sz="2400" dirty="0" smtClean="0">
                <a:solidFill>
                  <a:schemeClr val="tx1"/>
                </a:solidFill>
              </a:rPr>
              <a:t> Formar competencias que le posibiliten a cada persona </a:t>
            </a:r>
            <a:r>
              <a:rPr lang="es-MX" sz="2400" dirty="0" err="1" smtClean="0">
                <a:solidFill>
                  <a:schemeClr val="tx1"/>
                </a:solidFill>
              </a:rPr>
              <a:t>autorrealizarse</a:t>
            </a:r>
            <a:r>
              <a:rPr lang="es-MX" sz="2400" dirty="0" smtClean="0">
                <a:solidFill>
                  <a:schemeClr val="tx1"/>
                </a:solidFill>
              </a:rPr>
              <a:t> y contribuir, a la vez, a la convivencia social</a:t>
            </a:r>
          </a:p>
          <a:p>
            <a:endParaRPr lang="es-MX" sz="2400" dirty="0">
              <a:solidFill>
                <a:schemeClr val="tx1"/>
              </a:solidFill>
            </a:endParaRPr>
          </a:p>
          <a:p>
            <a:r>
              <a:rPr lang="es-MX" sz="2400" b="1" dirty="0" smtClean="0">
                <a:solidFill>
                  <a:schemeClr val="tx1"/>
                </a:solidFill>
              </a:rPr>
              <a:t>Promueve</a:t>
            </a:r>
            <a:r>
              <a:rPr lang="es-MX" sz="2400" dirty="0" smtClean="0">
                <a:solidFill>
                  <a:schemeClr val="tx1"/>
                </a:solidFill>
              </a:rPr>
              <a:t> experiencias</a:t>
            </a:r>
          </a:p>
          <a:p>
            <a:endParaRPr lang="es-MX" dirty="0"/>
          </a:p>
        </p:txBody>
      </p:sp>
    </p:spTree>
    <p:extLst>
      <p:ext uri="{BB962C8B-B14F-4D97-AF65-F5344CB8AC3E}">
        <p14:creationId xmlns:p14="http://schemas.microsoft.com/office/powerpoint/2010/main" xmlns="" val="21594001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9739" y="629090"/>
            <a:ext cx="9099162" cy="1066800"/>
          </a:xfrm>
        </p:spPr>
        <p:txBody>
          <a:bodyPr>
            <a:normAutofit/>
          </a:bodyPr>
          <a:lstStyle/>
          <a:p>
            <a:r>
              <a:rPr lang="es-MX" sz="2800" dirty="0"/>
              <a:t>Ciclo del Aprendizaje Experiencial </a:t>
            </a:r>
            <a:r>
              <a:rPr lang="es-MX" sz="2800" dirty="0" smtClean="0"/>
              <a:t/>
            </a:r>
            <a:br>
              <a:rPr lang="es-MX" sz="2800" dirty="0" smtClean="0"/>
            </a:br>
            <a:r>
              <a:rPr lang="es-MX" sz="2800" dirty="0" smtClean="0"/>
              <a:t>(</a:t>
            </a:r>
            <a:r>
              <a:rPr lang="es-MX" sz="2800" dirty="0"/>
              <a:t>Díaz-Barriga, 2006)</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xmlns="" val="3113422713"/>
              </p:ext>
            </p:extLst>
          </p:nvPr>
        </p:nvGraphicFramePr>
        <p:xfrm>
          <a:off x="461441" y="2495536"/>
          <a:ext cx="7716644" cy="40783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Flecha izquierda y arriba"/>
          <p:cNvSpPr/>
          <p:nvPr/>
        </p:nvSpPr>
        <p:spPr>
          <a:xfrm rot="16200000">
            <a:off x="4700663" y="3139858"/>
            <a:ext cx="2286016" cy="1428760"/>
          </a:xfrm>
          <a:prstGeom prst="leftUpArrow">
            <a:avLst>
              <a:gd name="adj1" fmla="val 25000"/>
              <a:gd name="adj2" fmla="val 25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Flecha izquierda y arriba"/>
          <p:cNvSpPr/>
          <p:nvPr/>
        </p:nvSpPr>
        <p:spPr>
          <a:xfrm rot="10800000">
            <a:off x="2148987" y="2711230"/>
            <a:ext cx="1285884" cy="2286016"/>
          </a:xfrm>
          <a:prstGeom prst="leftUpArrow">
            <a:avLst>
              <a:gd name="adj1" fmla="val 25000"/>
              <a:gd name="adj2" fmla="val 27526"/>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Flecha izquierda y derecha"/>
          <p:cNvSpPr/>
          <p:nvPr/>
        </p:nvSpPr>
        <p:spPr>
          <a:xfrm>
            <a:off x="3555614" y="5780619"/>
            <a:ext cx="1500198" cy="64294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Flecha derecha"/>
          <p:cNvSpPr/>
          <p:nvPr/>
        </p:nvSpPr>
        <p:spPr>
          <a:xfrm>
            <a:off x="6752273" y="3604204"/>
            <a:ext cx="1500198" cy="5000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CuadroTexto"/>
          <p:cNvSpPr txBox="1"/>
          <p:nvPr/>
        </p:nvSpPr>
        <p:spPr>
          <a:xfrm>
            <a:off x="8278686" y="3457939"/>
            <a:ext cx="3500430" cy="646331"/>
          </a:xfrm>
          <a:prstGeom prst="rect">
            <a:avLst/>
          </a:prstGeom>
          <a:noFill/>
        </p:spPr>
        <p:txBody>
          <a:bodyPr wrap="square" rtlCol="0">
            <a:spAutoFit/>
          </a:bodyPr>
          <a:lstStyle/>
          <a:p>
            <a:pPr algn="ctr"/>
            <a:r>
              <a:rPr lang="es-MX" b="1" dirty="0">
                <a:solidFill>
                  <a:srgbClr val="7030A0"/>
                </a:solidFill>
              </a:rPr>
              <a:t>RECONCEPTUALIZACIÓN Y NUEVAS EXPERIENCIAS</a:t>
            </a:r>
          </a:p>
        </p:txBody>
      </p:sp>
      <p:sp>
        <p:nvSpPr>
          <p:cNvPr id="10" name="Botón de acción: Inicio 9">
            <a:hlinkClick r:id="rId6"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CuadroTexto 10"/>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1575690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Enseñanza y </a:t>
            </a:r>
            <a:r>
              <a:rPr lang="es-MX" dirty="0" err="1" smtClean="0"/>
              <a:t>Socioformación</a:t>
            </a:r>
            <a:endParaRPr lang="es-MX" dirty="0"/>
          </a:p>
        </p:txBody>
      </p:sp>
      <p:sp>
        <p:nvSpPr>
          <p:cNvPr id="3" name="2 Marcador de contenido"/>
          <p:cNvSpPr>
            <a:spLocks noGrp="1"/>
          </p:cNvSpPr>
          <p:nvPr>
            <p:ph idx="1"/>
          </p:nvPr>
        </p:nvSpPr>
        <p:spPr/>
        <p:txBody>
          <a:bodyPr>
            <a:normAutofit/>
          </a:bodyPr>
          <a:lstStyle/>
          <a:p>
            <a:pPr>
              <a:lnSpc>
                <a:spcPct val="120000"/>
              </a:lnSpc>
            </a:pPr>
            <a:r>
              <a:rPr lang="es-MX" sz="3200" b="1" dirty="0" smtClean="0">
                <a:solidFill>
                  <a:srgbClr val="7030A0"/>
                </a:solidFill>
              </a:rPr>
              <a:t>Didáctica: </a:t>
            </a:r>
            <a:r>
              <a:rPr lang="es-MX" sz="2400" dirty="0" smtClean="0">
                <a:solidFill>
                  <a:schemeClr val="tx1"/>
                </a:solidFill>
              </a:rPr>
              <a:t>Se emplean </a:t>
            </a:r>
            <a:r>
              <a:rPr lang="es-MX" sz="2400" b="1" dirty="0" smtClean="0">
                <a:solidFill>
                  <a:schemeClr val="tx1"/>
                </a:solidFill>
              </a:rPr>
              <a:t>estrategias </a:t>
            </a:r>
            <a:r>
              <a:rPr lang="es-MX" sz="2400" dirty="0" smtClean="0">
                <a:solidFill>
                  <a:schemeClr val="tx1"/>
                </a:solidFill>
              </a:rPr>
              <a:t>didácticas que promueven la formación del </a:t>
            </a:r>
            <a:r>
              <a:rPr lang="es-MX" sz="2400" b="1" dirty="0" smtClean="0">
                <a:solidFill>
                  <a:schemeClr val="tx1"/>
                </a:solidFill>
              </a:rPr>
              <a:t>espíritu emprendedor</a:t>
            </a:r>
            <a:r>
              <a:rPr lang="es-MX" sz="2400" dirty="0" smtClean="0">
                <a:solidFill>
                  <a:schemeClr val="tx1"/>
                </a:solidFill>
              </a:rPr>
              <a:t>, la exploración y la </a:t>
            </a:r>
            <a:r>
              <a:rPr lang="es-MX" sz="2400" b="1" dirty="0" smtClean="0">
                <a:solidFill>
                  <a:schemeClr val="tx1"/>
                </a:solidFill>
              </a:rPr>
              <a:t>intervención en el entorno</a:t>
            </a:r>
          </a:p>
          <a:p>
            <a:pPr>
              <a:lnSpc>
                <a:spcPct val="120000"/>
              </a:lnSpc>
              <a:buNone/>
            </a:pPr>
            <a:endParaRPr lang="es-MX" sz="2400" dirty="0" smtClean="0">
              <a:solidFill>
                <a:schemeClr val="tx1"/>
              </a:solidFill>
            </a:endParaRPr>
          </a:p>
          <a:p>
            <a:pPr>
              <a:lnSpc>
                <a:spcPct val="120000"/>
              </a:lnSpc>
            </a:pPr>
            <a:r>
              <a:rPr lang="es-MX" sz="3200" b="1" dirty="0" smtClean="0">
                <a:solidFill>
                  <a:srgbClr val="7030A0"/>
                </a:solidFill>
              </a:rPr>
              <a:t>Evaluación</a:t>
            </a:r>
            <a:r>
              <a:rPr lang="es-MX" sz="3200" b="1" dirty="0" smtClean="0">
                <a:solidFill>
                  <a:srgbClr val="7030A0"/>
                </a:solidFill>
                <a:sym typeface="Wingdings" pitchFamily="2" charset="2"/>
              </a:rPr>
              <a:t>: </a:t>
            </a:r>
            <a:r>
              <a:rPr lang="es-MX" sz="2400" b="1" dirty="0" smtClean="0">
                <a:solidFill>
                  <a:schemeClr val="tx1"/>
                </a:solidFill>
                <a:sym typeface="Wingdings" pitchFamily="2" charset="2"/>
              </a:rPr>
              <a:t>Valoración </a:t>
            </a:r>
            <a:r>
              <a:rPr lang="es-MX" sz="2400" dirty="0" smtClean="0">
                <a:solidFill>
                  <a:schemeClr val="tx1"/>
                </a:solidFill>
                <a:sym typeface="Wingdings" pitchFamily="2" charset="2"/>
              </a:rPr>
              <a:t>d</a:t>
            </a:r>
            <a:r>
              <a:rPr lang="es-MX" sz="2400" dirty="0" smtClean="0">
                <a:solidFill>
                  <a:schemeClr val="tx1"/>
                </a:solidFill>
              </a:rPr>
              <a:t>el saber ser, el saber conocer y el saber hacer.</a:t>
            </a:r>
          </a:p>
          <a:p>
            <a:endParaRPr lang="es-MX" dirty="0"/>
          </a:p>
        </p:txBody>
      </p:sp>
      <p:sp>
        <p:nvSpPr>
          <p:cNvPr id="4" name="Botón de acción: Inicio 3">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27160038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Enseñanza y </a:t>
            </a:r>
            <a:r>
              <a:rPr lang="es-MX" dirty="0" err="1" smtClean="0"/>
              <a:t>Socioformación</a:t>
            </a:r>
            <a:endParaRPr lang="es-MX" dirty="0"/>
          </a:p>
        </p:txBody>
      </p:sp>
      <p:sp>
        <p:nvSpPr>
          <p:cNvPr id="3" name="2 Marcador de contenido"/>
          <p:cNvSpPr>
            <a:spLocks noGrp="1"/>
          </p:cNvSpPr>
          <p:nvPr>
            <p:ph idx="1"/>
          </p:nvPr>
        </p:nvSpPr>
        <p:spPr/>
        <p:txBody>
          <a:bodyPr>
            <a:normAutofit/>
          </a:bodyPr>
          <a:lstStyle/>
          <a:p>
            <a:r>
              <a:rPr lang="es-MX" sz="2800" b="1" dirty="0" smtClean="0">
                <a:solidFill>
                  <a:srgbClr val="7030A0"/>
                </a:solidFill>
              </a:rPr>
              <a:t>Rol del Profesor: </a:t>
            </a:r>
            <a:r>
              <a:rPr lang="es-MX" sz="2800" dirty="0" smtClean="0">
                <a:solidFill>
                  <a:schemeClr val="tx1"/>
                </a:solidFill>
              </a:rPr>
              <a:t>Facilitador. </a:t>
            </a:r>
          </a:p>
          <a:p>
            <a:pPr lvl="1"/>
            <a:r>
              <a:rPr lang="es-MX" sz="2600" dirty="0" smtClean="0">
                <a:solidFill>
                  <a:schemeClr val="tx1"/>
                </a:solidFill>
              </a:rPr>
              <a:t>Valoración continua mediante la enseñanza de estrategias de aprendizaje afectivo-motivacionales, cognitivo-</a:t>
            </a:r>
            <a:r>
              <a:rPr lang="es-MX" sz="2600" dirty="0" err="1" smtClean="0">
                <a:solidFill>
                  <a:schemeClr val="tx1"/>
                </a:solidFill>
              </a:rPr>
              <a:t>metacognitivas</a:t>
            </a:r>
            <a:r>
              <a:rPr lang="es-MX" sz="2600" dirty="0" smtClean="0">
                <a:solidFill>
                  <a:schemeClr val="tx1"/>
                </a:solidFill>
              </a:rPr>
              <a:t> y </a:t>
            </a:r>
            <a:r>
              <a:rPr lang="es-MX" sz="2600" dirty="0" err="1" smtClean="0">
                <a:solidFill>
                  <a:schemeClr val="tx1"/>
                </a:solidFill>
              </a:rPr>
              <a:t>actuacionales</a:t>
            </a:r>
            <a:r>
              <a:rPr lang="es-MX" sz="2600" dirty="0" smtClean="0">
                <a:solidFill>
                  <a:schemeClr val="tx1"/>
                </a:solidFill>
              </a:rPr>
              <a:t>.</a:t>
            </a:r>
          </a:p>
          <a:p>
            <a:endParaRPr lang="es-MX" sz="2800" dirty="0" smtClean="0">
              <a:solidFill>
                <a:schemeClr val="tx1"/>
              </a:solidFill>
            </a:endParaRPr>
          </a:p>
          <a:p>
            <a:pPr algn="r">
              <a:buNone/>
            </a:pPr>
            <a:r>
              <a:rPr lang="es-MX" sz="2800" dirty="0" smtClean="0">
                <a:solidFill>
                  <a:schemeClr val="tx1"/>
                </a:solidFill>
              </a:rPr>
              <a:t>(</a:t>
            </a:r>
            <a:r>
              <a:rPr lang="es-MX" sz="2800" dirty="0" err="1" smtClean="0">
                <a:solidFill>
                  <a:schemeClr val="tx1"/>
                </a:solidFill>
              </a:rPr>
              <a:t>Tobón</a:t>
            </a:r>
            <a:r>
              <a:rPr lang="es-MX" sz="2800" dirty="0" smtClean="0">
                <a:solidFill>
                  <a:schemeClr val="tx1"/>
                </a:solidFill>
              </a:rPr>
              <a:t>, 2005)</a:t>
            </a:r>
            <a:endParaRPr lang="es-MX" sz="2800" dirty="0">
              <a:solidFill>
                <a:schemeClr val="tx1"/>
              </a:solidFill>
            </a:endParaRPr>
          </a:p>
        </p:txBody>
      </p:sp>
      <p:sp>
        <p:nvSpPr>
          <p:cNvPr id="4" name="Botón de acción: Inicio 3">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18269615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3426362031"/>
              </p:ext>
            </p:extLst>
          </p:nvPr>
        </p:nvGraphicFramePr>
        <p:xfrm>
          <a:off x="1981200" y="2446986"/>
          <a:ext cx="9107510" cy="41268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1056910" y="1000108"/>
            <a:ext cx="4429124" cy="707886"/>
          </a:xfrm>
          <a:prstGeom prst="rect">
            <a:avLst/>
          </a:prstGeom>
          <a:noFill/>
        </p:spPr>
        <p:txBody>
          <a:bodyPr wrap="square" rtlCol="0">
            <a:spAutoFit/>
          </a:bodyPr>
          <a:lstStyle/>
          <a:p>
            <a:r>
              <a:rPr lang="es-MX" sz="4000" dirty="0">
                <a:solidFill>
                  <a:schemeClr val="bg1"/>
                </a:solidFill>
              </a:rPr>
              <a:t>Competencias</a:t>
            </a:r>
          </a:p>
        </p:txBody>
      </p:sp>
      <p:sp>
        <p:nvSpPr>
          <p:cNvPr id="6" name="Botón de acción: Inicio 5">
            <a:hlinkClick r:id="rId6"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13804219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62518" y="990647"/>
            <a:ext cx="8501122" cy="714380"/>
          </a:xfrm>
        </p:spPr>
        <p:txBody>
          <a:bodyPr>
            <a:normAutofit/>
          </a:bodyPr>
          <a:lstStyle/>
          <a:p>
            <a:pPr algn="ctr"/>
            <a:r>
              <a:rPr lang="es-MX" sz="2800" dirty="0"/>
              <a:t>Elementos Estructurales de una Competencia</a:t>
            </a: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xmlns="" val="2177945389"/>
              </p:ext>
            </p:extLst>
          </p:nvPr>
        </p:nvGraphicFramePr>
        <p:xfrm>
          <a:off x="1838324" y="2661689"/>
          <a:ext cx="8401080" cy="3788346"/>
        </p:xfrm>
        <a:graphic>
          <a:graphicData uri="http://schemas.openxmlformats.org/drawingml/2006/table">
            <a:tbl>
              <a:tblPr firstRow="1" bandRow="1">
                <a:tableStyleId>{BC89EF96-8CEA-46FF-86C4-4CE0E7609802}</a:tableStyleId>
              </a:tblPr>
              <a:tblGrid>
                <a:gridCol w="2800360"/>
                <a:gridCol w="2800360"/>
                <a:gridCol w="2800360"/>
              </a:tblGrid>
              <a:tr h="928694">
                <a:tc gridSpan="3">
                  <a:txBody>
                    <a:bodyPr/>
                    <a:lstStyle/>
                    <a:p>
                      <a:pPr algn="ctr"/>
                      <a:r>
                        <a:rPr lang="es-MX" sz="1400" dirty="0" smtClean="0">
                          <a:ln>
                            <a:solidFill>
                              <a:schemeClr val="tx1"/>
                            </a:solidFill>
                          </a:ln>
                        </a:rPr>
                        <a:t>Dimensión</a:t>
                      </a:r>
                      <a:r>
                        <a:rPr lang="es-MX" sz="1400" baseline="0" dirty="0" smtClean="0">
                          <a:ln>
                            <a:solidFill>
                              <a:schemeClr val="tx1"/>
                            </a:solidFill>
                          </a:ln>
                        </a:rPr>
                        <a:t> del Desarrollo Humano</a:t>
                      </a:r>
                    </a:p>
                    <a:p>
                      <a:pPr algn="ctr"/>
                      <a:r>
                        <a:rPr lang="es-MX" sz="1400" baseline="0" dirty="0" smtClean="0">
                          <a:ln>
                            <a:solidFill>
                              <a:schemeClr val="tx1"/>
                            </a:solidFill>
                          </a:ln>
                        </a:rPr>
                        <a:t>¿En qué ámbito desarrollará la competencia?</a:t>
                      </a:r>
                    </a:p>
                    <a:p>
                      <a:pPr marL="0" marR="0" indent="0" algn="ctr" defTabSz="914400" rtl="0" eaLnBrk="1" fontAlgn="auto" latinLnBrk="0" hangingPunct="1">
                        <a:lnSpc>
                          <a:spcPct val="100000"/>
                        </a:lnSpc>
                        <a:spcBef>
                          <a:spcPts val="0"/>
                        </a:spcBef>
                        <a:spcAft>
                          <a:spcPts val="0"/>
                        </a:spcAft>
                        <a:buClrTx/>
                        <a:buSzTx/>
                        <a:buFontTx/>
                        <a:buNone/>
                        <a:tabLst/>
                        <a:defRPr/>
                      </a:pPr>
                      <a:r>
                        <a:rPr lang="es-MX" sz="1400" baseline="0" dirty="0" smtClean="0">
                          <a:ln>
                            <a:solidFill>
                              <a:schemeClr val="tx1"/>
                            </a:solidFill>
                          </a:ln>
                        </a:rPr>
                        <a:t>Cognitivo, Corporal, Social, Comunicativa, Ética, Lúdica, Laboral, Espiritual. </a:t>
                      </a:r>
                      <a:endParaRPr lang="es-MX" sz="1400" b="0" dirty="0">
                        <a:ln>
                          <a:solidFill>
                            <a:schemeClr val="tx1"/>
                          </a:solidFill>
                        </a:ln>
                      </a:endParaRPr>
                    </a:p>
                  </a:txBody>
                  <a:tcPr/>
                </a:tc>
                <a:tc hMerge="1">
                  <a:txBody>
                    <a:bodyPr/>
                    <a:lstStyle/>
                    <a:p>
                      <a:endParaRPr lang="es-MX"/>
                    </a:p>
                  </a:txBody>
                  <a:tcPr/>
                </a:tc>
                <a:tc hMerge="1">
                  <a:txBody>
                    <a:bodyPr/>
                    <a:lstStyle/>
                    <a:p>
                      <a:endParaRPr lang="es-MX" dirty="0"/>
                    </a:p>
                  </a:txBody>
                  <a:tcPr/>
                </a:tc>
              </a:tr>
              <a:tr h="501132">
                <a:tc gridSpan="3">
                  <a:txBody>
                    <a:bodyPr/>
                    <a:lstStyle/>
                    <a:p>
                      <a:pPr algn="ctr"/>
                      <a:r>
                        <a:rPr lang="es-MX" sz="1400" dirty="0" smtClean="0">
                          <a:ln>
                            <a:solidFill>
                              <a:schemeClr val="tx1"/>
                            </a:solidFill>
                          </a:ln>
                        </a:rPr>
                        <a:t>Identificación de la Competencia</a:t>
                      </a:r>
                      <a:endParaRPr lang="es-MX" sz="1400" b="0" dirty="0">
                        <a:ln>
                          <a:solidFill>
                            <a:schemeClr val="tx1"/>
                          </a:solidFill>
                        </a:ln>
                      </a:endParaRPr>
                    </a:p>
                  </a:txBody>
                  <a:tcPr/>
                </a:tc>
                <a:tc hMerge="1">
                  <a:txBody>
                    <a:bodyPr/>
                    <a:lstStyle/>
                    <a:p>
                      <a:endParaRPr lang="es-MX" dirty="0">
                        <a:ln>
                          <a:solidFill>
                            <a:schemeClr val="accent2">
                              <a:lumMod val="75000"/>
                            </a:schemeClr>
                          </a:solidFill>
                        </a:ln>
                      </a:endParaRPr>
                    </a:p>
                  </a:txBody>
                  <a:tcP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s-MX" dirty="0">
                        <a:ln>
                          <a:solidFill>
                            <a:schemeClr val="accent2">
                              <a:lumMod val="75000"/>
                            </a:schemeClr>
                          </a:solidFill>
                        </a:ln>
                      </a:endParaRPr>
                    </a:p>
                  </a:txBody>
                  <a:tcP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r>
              <a:tr h="1356256">
                <a:tc>
                  <a:txBody>
                    <a:bodyPr/>
                    <a:lstStyle/>
                    <a:p>
                      <a:pPr algn="ctr"/>
                      <a:r>
                        <a:rPr lang="es-MX" sz="1600" dirty="0" smtClean="0">
                          <a:ln>
                            <a:solidFill>
                              <a:schemeClr val="tx1"/>
                            </a:solidFill>
                          </a:ln>
                        </a:rPr>
                        <a:t>Verbo</a:t>
                      </a:r>
                    </a:p>
                    <a:p>
                      <a:pPr algn="ctr"/>
                      <a:r>
                        <a:rPr lang="es-MX" sz="1600" dirty="0" smtClean="0">
                          <a:ln>
                            <a:solidFill>
                              <a:schemeClr val="tx1"/>
                            </a:solidFill>
                          </a:ln>
                        </a:rPr>
                        <a:t>Tipo</a:t>
                      </a:r>
                      <a:r>
                        <a:rPr lang="es-MX" sz="1600" baseline="0" dirty="0" smtClean="0">
                          <a:ln>
                            <a:solidFill>
                              <a:schemeClr val="tx1"/>
                            </a:solidFill>
                          </a:ln>
                        </a:rPr>
                        <a:t> de Contenido: Declarativo, Procedimental ó </a:t>
                      </a:r>
                      <a:r>
                        <a:rPr lang="es-MX" sz="1600" baseline="0" dirty="0" err="1" smtClean="0">
                          <a:ln>
                            <a:solidFill>
                              <a:schemeClr val="tx1"/>
                            </a:solidFill>
                          </a:ln>
                        </a:rPr>
                        <a:t>Actitudinal</a:t>
                      </a:r>
                      <a:endParaRPr lang="es-MX" sz="1600" b="0" dirty="0">
                        <a:ln>
                          <a:solidFill>
                            <a:schemeClr val="tx1"/>
                          </a:solidFill>
                        </a:ln>
                      </a:endParaRPr>
                    </a:p>
                  </a:txBody>
                  <a:tcPr/>
                </a:tc>
                <a:tc>
                  <a:txBody>
                    <a:bodyPr/>
                    <a:lstStyle/>
                    <a:p>
                      <a:pPr algn="ctr"/>
                      <a:r>
                        <a:rPr lang="es-MX" sz="1400" dirty="0" smtClean="0">
                          <a:ln>
                            <a:solidFill>
                              <a:schemeClr val="tx1"/>
                            </a:solidFill>
                          </a:ln>
                        </a:rPr>
                        <a:t>Objeto sobre el cual recae</a:t>
                      </a:r>
                      <a:r>
                        <a:rPr lang="es-MX" sz="1400" baseline="0" dirty="0" smtClean="0">
                          <a:ln>
                            <a:solidFill>
                              <a:schemeClr val="tx1"/>
                            </a:solidFill>
                          </a:ln>
                        </a:rPr>
                        <a:t> la acción</a:t>
                      </a:r>
                      <a:endParaRPr lang="es-MX" sz="1400" b="0" dirty="0">
                        <a:ln>
                          <a:solidFill>
                            <a:schemeClr val="tx1"/>
                          </a:solidFill>
                        </a:ln>
                      </a:endParaRPr>
                    </a:p>
                  </a:txBody>
                  <a:tcPr/>
                </a:tc>
                <a:tc>
                  <a:txBody>
                    <a:bodyPr/>
                    <a:lstStyle/>
                    <a:p>
                      <a:pPr algn="ctr"/>
                      <a:r>
                        <a:rPr lang="es-MX" sz="1600" dirty="0" smtClean="0">
                          <a:ln>
                            <a:solidFill>
                              <a:schemeClr val="tx1"/>
                            </a:solidFill>
                          </a:ln>
                        </a:rPr>
                        <a:t>Condición de calidad </a:t>
                      </a:r>
                      <a:endParaRPr lang="es-MX" sz="1600" b="0" dirty="0">
                        <a:ln>
                          <a:solidFill>
                            <a:schemeClr val="tx1"/>
                          </a:solidFill>
                        </a:ln>
                      </a:endParaRPr>
                    </a:p>
                  </a:txBody>
                  <a:tcPr/>
                </a:tc>
              </a:tr>
              <a:tr h="501132">
                <a:tc gridSpan="3">
                  <a:txBody>
                    <a:bodyPr/>
                    <a:lstStyle/>
                    <a:p>
                      <a:pPr algn="ctr"/>
                      <a:r>
                        <a:rPr lang="es-MX" sz="1400" dirty="0" smtClean="0">
                          <a:ln>
                            <a:solidFill>
                              <a:schemeClr val="tx1"/>
                            </a:solidFill>
                          </a:ln>
                        </a:rPr>
                        <a:t>Criterios de Desempeño: Resultados esperados</a:t>
                      </a:r>
                      <a:endParaRPr lang="es-MX" sz="1400" b="0" dirty="0">
                        <a:ln>
                          <a:solidFill>
                            <a:schemeClr val="tx1"/>
                          </a:solidFill>
                        </a:ln>
                      </a:endParaRPr>
                    </a:p>
                  </a:txBody>
                  <a:tcPr anchor="ctr"/>
                </a:tc>
                <a:tc hMerge="1">
                  <a:txBody>
                    <a:bodyPr/>
                    <a:lstStyle/>
                    <a:p>
                      <a:endParaRPr lang="es-MX" dirty="0">
                        <a:ln>
                          <a:solidFill>
                            <a:schemeClr val="accent2">
                              <a:lumMod val="75000"/>
                            </a:schemeClr>
                          </a:solidFill>
                        </a:ln>
                      </a:endParaRPr>
                    </a:p>
                  </a:txBody>
                  <a:tcP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s-MX" sz="1600" b="0" dirty="0">
                        <a:ln>
                          <a:solidFill>
                            <a:schemeClr val="tx1"/>
                          </a:solidFill>
                        </a:ln>
                      </a:endParaRPr>
                    </a:p>
                  </a:txBody>
                  <a:tcPr/>
                </a:tc>
              </a:tr>
              <a:tr h="501132">
                <a:tc gridSpan="3">
                  <a:txBody>
                    <a:bodyPr/>
                    <a:lstStyle/>
                    <a:p>
                      <a:pPr algn="ctr"/>
                      <a:r>
                        <a:rPr lang="es-MX" sz="1400" dirty="0" smtClean="0">
                          <a:ln>
                            <a:solidFill>
                              <a:schemeClr val="tx1"/>
                            </a:solidFill>
                          </a:ln>
                        </a:rPr>
                        <a:t>Evidencias:</a:t>
                      </a:r>
                      <a:r>
                        <a:rPr lang="es-MX" sz="1400" baseline="0" dirty="0" smtClean="0">
                          <a:ln>
                            <a:solidFill>
                              <a:schemeClr val="tx1"/>
                            </a:solidFill>
                          </a:ln>
                        </a:rPr>
                        <a:t> Pruebas</a:t>
                      </a:r>
                      <a:endParaRPr lang="es-MX" sz="1400" b="0" dirty="0">
                        <a:ln>
                          <a:solidFill>
                            <a:schemeClr val="tx1"/>
                          </a:solidFill>
                        </a:ln>
                      </a:endParaRPr>
                    </a:p>
                  </a:txBody>
                  <a:tcPr anchor="ctr"/>
                </a:tc>
                <a:tc hMerge="1">
                  <a:txBody>
                    <a:bodyPr/>
                    <a:lstStyle/>
                    <a:p>
                      <a:endParaRPr lang="es-MX"/>
                    </a:p>
                  </a:txBody>
                  <a:tcPr/>
                </a:tc>
                <a:tc hMerge="1">
                  <a:txBody>
                    <a:bodyPr/>
                    <a:lstStyle/>
                    <a:p>
                      <a:endParaRPr lang="es-MX" sz="1600" b="0" dirty="0">
                        <a:ln>
                          <a:solidFill>
                            <a:schemeClr val="tx1"/>
                          </a:solidFill>
                        </a:ln>
                      </a:endParaRPr>
                    </a:p>
                  </a:txBody>
                  <a:tcPr/>
                </a:tc>
              </a:tr>
            </a:tbl>
          </a:graphicData>
        </a:graphic>
      </p:graphicFrame>
      <p:sp>
        <p:nvSpPr>
          <p:cNvPr id="4" name="Botón de acción: Inicio 3">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27979459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Actividad 1</a:t>
            </a:r>
            <a:endParaRPr lang="es-MX" dirty="0"/>
          </a:p>
        </p:txBody>
      </p:sp>
      <p:sp>
        <p:nvSpPr>
          <p:cNvPr id="6" name="Marcador de contenido 5"/>
          <p:cNvSpPr>
            <a:spLocks noGrp="1"/>
          </p:cNvSpPr>
          <p:nvPr>
            <p:ph idx="1"/>
          </p:nvPr>
        </p:nvSpPr>
        <p:spPr>
          <a:xfrm>
            <a:off x="1154954" y="2603500"/>
            <a:ext cx="10109393" cy="3416300"/>
          </a:xfrm>
        </p:spPr>
        <p:txBody>
          <a:bodyPr/>
          <a:lstStyle/>
          <a:p>
            <a:r>
              <a:rPr lang="es-MX" sz="2400" dirty="0">
                <a:solidFill>
                  <a:schemeClr val="tx1"/>
                </a:solidFill>
              </a:rPr>
              <a:t>De los  siguientes ejemplos de competencias contenidas en el Programa de Educación Básica para Primer Grado </a:t>
            </a:r>
            <a:r>
              <a:rPr lang="es-MX" sz="2400" dirty="0" smtClean="0">
                <a:solidFill>
                  <a:schemeClr val="tx1"/>
                </a:solidFill>
              </a:rPr>
              <a:t>en los ejes</a:t>
            </a:r>
            <a:r>
              <a:rPr lang="es-MX" sz="2400" dirty="0">
                <a:solidFill>
                  <a:schemeClr val="tx1"/>
                </a:solidFill>
              </a:rPr>
              <a:t>: Lengua y Comunicación, Matemáticas </a:t>
            </a:r>
            <a:r>
              <a:rPr lang="es-MX" sz="2400" dirty="0" smtClean="0">
                <a:solidFill>
                  <a:schemeClr val="tx1"/>
                </a:solidFill>
              </a:rPr>
              <a:t>y </a:t>
            </a:r>
            <a:r>
              <a:rPr lang="es-MX" sz="2400" dirty="0">
                <a:solidFill>
                  <a:schemeClr val="tx1"/>
                </a:solidFill>
              </a:rPr>
              <a:t>Formación Cívica y </a:t>
            </a:r>
            <a:r>
              <a:rPr lang="es-MX" sz="2400" dirty="0" smtClean="0">
                <a:solidFill>
                  <a:schemeClr val="tx1"/>
                </a:solidFill>
              </a:rPr>
              <a:t>Ética, identifica:</a:t>
            </a:r>
            <a:endParaRPr lang="es-MX" sz="2400" dirty="0">
              <a:solidFill>
                <a:schemeClr val="tx1"/>
              </a:solidFill>
            </a:endParaRPr>
          </a:p>
          <a:p>
            <a:pPr lvl="1"/>
            <a:r>
              <a:rPr lang="es-MX" sz="2000" dirty="0" smtClean="0">
                <a:solidFill>
                  <a:schemeClr val="tx1"/>
                </a:solidFill>
              </a:rPr>
              <a:t>La acción a realizar </a:t>
            </a:r>
            <a:endParaRPr lang="es-MX" sz="2000" dirty="0">
              <a:solidFill>
                <a:schemeClr val="tx1"/>
              </a:solidFill>
            </a:endParaRPr>
          </a:p>
          <a:p>
            <a:pPr lvl="1"/>
            <a:r>
              <a:rPr lang="es-MX" sz="2000" dirty="0">
                <a:solidFill>
                  <a:schemeClr val="tx1"/>
                </a:solidFill>
              </a:rPr>
              <a:t>El objeto sobre el cual recae la acción </a:t>
            </a:r>
            <a:endParaRPr lang="es-MX" sz="2000" dirty="0" smtClean="0">
              <a:solidFill>
                <a:schemeClr val="tx1"/>
              </a:solidFill>
            </a:endParaRPr>
          </a:p>
          <a:p>
            <a:pPr lvl="1"/>
            <a:r>
              <a:rPr lang="es-MX" sz="2000" dirty="0" smtClean="0">
                <a:solidFill>
                  <a:schemeClr val="tx1"/>
                </a:solidFill>
              </a:rPr>
              <a:t>Condición </a:t>
            </a:r>
            <a:r>
              <a:rPr lang="es-MX" sz="2000" dirty="0">
                <a:solidFill>
                  <a:schemeClr val="tx1"/>
                </a:solidFill>
              </a:rPr>
              <a:t>de </a:t>
            </a:r>
            <a:r>
              <a:rPr lang="es-MX" sz="2000" dirty="0" smtClean="0">
                <a:solidFill>
                  <a:schemeClr val="tx1"/>
                </a:solidFill>
              </a:rPr>
              <a:t>calidad</a:t>
            </a:r>
            <a:endParaRPr lang="es-MX" dirty="0"/>
          </a:p>
        </p:txBody>
      </p:sp>
      <p:sp>
        <p:nvSpPr>
          <p:cNvPr id="4" name="Botón de acción: Inicio 3">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31230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798049" y="4525501"/>
            <a:ext cx="8458200" cy="1470025"/>
          </a:xfrm>
        </p:spPr>
        <p:txBody>
          <a:bodyPr>
            <a:noAutofit/>
          </a:bodyPr>
          <a:lstStyle/>
          <a:p>
            <a:pPr algn="ctr"/>
            <a:r>
              <a:rPr lang="es-MX" sz="6000" b="1" dirty="0" smtClean="0">
                <a:effectLst>
                  <a:outerShdw blurRad="38100" dist="38100" dir="2700000" algn="tl">
                    <a:srgbClr val="000000">
                      <a:alpha val="43137"/>
                    </a:srgbClr>
                  </a:outerShdw>
                </a:effectLst>
              </a:rPr>
              <a:t>Unidad II: </a:t>
            </a:r>
            <a:br>
              <a:rPr lang="es-MX" sz="6000" b="1" dirty="0" smtClean="0">
                <a:effectLst>
                  <a:outerShdw blurRad="38100" dist="38100" dir="2700000" algn="tl">
                    <a:srgbClr val="000000">
                      <a:alpha val="43137"/>
                    </a:srgbClr>
                  </a:outerShdw>
                </a:effectLst>
              </a:rPr>
            </a:br>
            <a:r>
              <a:rPr lang="es-MX" sz="6000" b="1" dirty="0" smtClean="0">
                <a:effectLst>
                  <a:outerShdw blurRad="38100" dist="38100" dir="2700000" algn="tl">
                    <a:srgbClr val="000000">
                      <a:alpha val="43137"/>
                    </a:srgbClr>
                  </a:outerShdw>
                </a:effectLst>
              </a:rPr>
              <a:t>Formación Basada en Competencias </a:t>
            </a:r>
            <a:endParaRPr lang="es-MX" sz="60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0694127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xmlns="" val="3959389169"/>
              </p:ext>
            </p:extLst>
          </p:nvPr>
        </p:nvGraphicFramePr>
        <p:xfrm>
          <a:off x="885244" y="2564862"/>
          <a:ext cx="10641348" cy="2598583"/>
        </p:xfrm>
        <a:graphic>
          <a:graphicData uri="http://schemas.openxmlformats.org/drawingml/2006/table">
            <a:tbl>
              <a:tblPr firstRow="1" bandRow="1">
                <a:tableStyleId>{10A1B5D5-9B99-4C35-A422-299274C87663}</a:tableStyleId>
              </a:tblPr>
              <a:tblGrid>
                <a:gridCol w="3547116"/>
                <a:gridCol w="3547116"/>
                <a:gridCol w="3547116"/>
              </a:tblGrid>
              <a:tr h="938192">
                <a:tc gridSpan="3">
                  <a:txBody>
                    <a:bodyPr/>
                    <a:lstStyle/>
                    <a:p>
                      <a:pPr algn="ctr"/>
                      <a:r>
                        <a:rPr lang="es-MX" sz="2000" i="1" kern="1200" dirty="0" smtClean="0">
                          <a:solidFill>
                            <a:schemeClr val="tx1"/>
                          </a:solidFill>
                          <a:effectLst/>
                        </a:rPr>
                        <a:t>Resolver problemas aditivos planteados de forma oral con resultados menores que 30 de manera autónoma.</a:t>
                      </a:r>
                      <a:endParaRPr lang="es-MX" sz="2000" i="1" dirty="0">
                        <a:solidFill>
                          <a:schemeClr val="tx1"/>
                        </a:solidFill>
                      </a:endParaRPr>
                    </a:p>
                  </a:txBody>
                  <a:tcPr/>
                </a:tc>
                <a:tc hMerge="1">
                  <a:txBody>
                    <a:bodyPr/>
                    <a:lstStyle/>
                    <a:p>
                      <a:endParaRPr lang="es-MX"/>
                    </a:p>
                  </a:txBody>
                  <a:tcPr/>
                </a:tc>
                <a:tc hMerge="1">
                  <a:txBody>
                    <a:bodyPr/>
                    <a:lstStyle/>
                    <a:p>
                      <a:endParaRPr lang="es-MX" dirty="0"/>
                    </a:p>
                  </a:txBody>
                  <a:tcPr/>
                </a:tc>
              </a:tr>
              <a:tr h="1660391">
                <a:tc>
                  <a:txBody>
                    <a:bodyPr/>
                    <a:lstStyle/>
                    <a:p>
                      <a:pPr algn="ctr"/>
                      <a:r>
                        <a:rPr lang="es-MX" sz="2000" b="1" dirty="0" smtClean="0">
                          <a:solidFill>
                            <a:schemeClr val="tx1"/>
                          </a:solidFill>
                        </a:rPr>
                        <a:t>Verbo:</a:t>
                      </a:r>
                      <a:endParaRPr lang="es-MX" sz="2000" b="1" dirty="0">
                        <a:solidFill>
                          <a:schemeClr val="tx1"/>
                        </a:solidFill>
                      </a:endParaRPr>
                    </a:p>
                  </a:txBody>
                  <a:tcPr/>
                </a:tc>
                <a:tc>
                  <a:txBody>
                    <a:bodyPr/>
                    <a:lstStyle/>
                    <a:p>
                      <a:pPr algn="ctr"/>
                      <a:r>
                        <a:rPr lang="es-MX" sz="2000" b="1" dirty="0" smtClean="0">
                          <a:solidFill>
                            <a:schemeClr val="tx1"/>
                          </a:solidFill>
                        </a:rPr>
                        <a:t>Objeto sobre el cual recae la acción:</a:t>
                      </a:r>
                      <a:endParaRPr lang="es-MX" sz="2000" b="1" dirty="0">
                        <a:solidFill>
                          <a:schemeClr val="tx1"/>
                        </a:solidFill>
                      </a:endParaRPr>
                    </a:p>
                  </a:txBody>
                  <a:tcPr/>
                </a:tc>
                <a:tc>
                  <a:txBody>
                    <a:bodyPr/>
                    <a:lstStyle/>
                    <a:p>
                      <a:pPr algn="ctr"/>
                      <a:r>
                        <a:rPr lang="es-MX" sz="2000" b="1" dirty="0" smtClean="0">
                          <a:solidFill>
                            <a:schemeClr val="tx1"/>
                          </a:solidFill>
                        </a:rPr>
                        <a:t>Condición de Calidad:</a:t>
                      </a:r>
                      <a:endParaRPr lang="es-MX" sz="2000" b="1" dirty="0">
                        <a:solidFill>
                          <a:schemeClr val="tx1"/>
                        </a:solidFill>
                      </a:endParaRPr>
                    </a:p>
                  </a:txBody>
                  <a:tcPr/>
                </a:tc>
              </a:tr>
            </a:tbl>
          </a:graphicData>
        </a:graphic>
      </p:graphicFrame>
      <p:sp>
        <p:nvSpPr>
          <p:cNvPr id="4" name="Botón de acción: Inicio 3">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41641314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xmlns="" val="2910513106"/>
              </p:ext>
            </p:extLst>
          </p:nvPr>
        </p:nvGraphicFramePr>
        <p:xfrm>
          <a:off x="885244" y="2564862"/>
          <a:ext cx="10641348" cy="2598583"/>
        </p:xfrm>
        <a:graphic>
          <a:graphicData uri="http://schemas.openxmlformats.org/drawingml/2006/table">
            <a:tbl>
              <a:tblPr firstRow="1" bandRow="1">
                <a:tableStyleId>{10A1B5D5-9B99-4C35-A422-299274C87663}</a:tableStyleId>
              </a:tblPr>
              <a:tblGrid>
                <a:gridCol w="3547116"/>
                <a:gridCol w="3547116"/>
                <a:gridCol w="3547116"/>
              </a:tblGrid>
              <a:tr h="938192">
                <a:tc gridSpan="3">
                  <a:txBody>
                    <a:bodyPr/>
                    <a:lstStyle/>
                    <a:p>
                      <a:pPr algn="ctr"/>
                      <a:r>
                        <a:rPr lang="es-MX" sz="1800" b="1" i="1" kern="1200" dirty="0" smtClean="0">
                          <a:solidFill>
                            <a:schemeClr val="tx1"/>
                          </a:solidFill>
                          <a:effectLst/>
                          <a:latin typeface="+mn-lt"/>
                          <a:ea typeface="+mn-ea"/>
                          <a:cs typeface="+mn-cs"/>
                        </a:rPr>
                        <a:t>Identificar palabras que inician con la misma letra de su nombre con muy poca ayuda.</a:t>
                      </a:r>
                      <a:endParaRPr lang="es-MX" sz="2000" i="1" dirty="0">
                        <a:solidFill>
                          <a:schemeClr val="tx1"/>
                        </a:solidFill>
                      </a:endParaRPr>
                    </a:p>
                  </a:txBody>
                  <a:tcPr/>
                </a:tc>
                <a:tc hMerge="1">
                  <a:txBody>
                    <a:bodyPr/>
                    <a:lstStyle/>
                    <a:p>
                      <a:endParaRPr lang="es-MX"/>
                    </a:p>
                  </a:txBody>
                  <a:tcPr/>
                </a:tc>
                <a:tc hMerge="1">
                  <a:txBody>
                    <a:bodyPr/>
                    <a:lstStyle/>
                    <a:p>
                      <a:endParaRPr lang="es-MX" dirty="0"/>
                    </a:p>
                  </a:txBody>
                  <a:tcPr/>
                </a:tc>
              </a:tr>
              <a:tr h="1660391">
                <a:tc>
                  <a:txBody>
                    <a:bodyPr/>
                    <a:lstStyle/>
                    <a:p>
                      <a:pPr algn="ctr"/>
                      <a:r>
                        <a:rPr lang="es-MX" sz="2000" b="1" dirty="0" smtClean="0">
                          <a:solidFill>
                            <a:schemeClr val="tx1"/>
                          </a:solidFill>
                        </a:rPr>
                        <a:t>Verbo:</a:t>
                      </a:r>
                      <a:endParaRPr lang="es-MX" sz="2000" b="1" dirty="0">
                        <a:solidFill>
                          <a:schemeClr val="tx1"/>
                        </a:solidFill>
                      </a:endParaRPr>
                    </a:p>
                  </a:txBody>
                  <a:tcPr/>
                </a:tc>
                <a:tc>
                  <a:txBody>
                    <a:bodyPr/>
                    <a:lstStyle/>
                    <a:p>
                      <a:pPr algn="ctr"/>
                      <a:r>
                        <a:rPr lang="es-MX" sz="2000" b="1" dirty="0" smtClean="0">
                          <a:solidFill>
                            <a:schemeClr val="tx1"/>
                          </a:solidFill>
                        </a:rPr>
                        <a:t>Objeto sobre el cual recae la acción:</a:t>
                      </a:r>
                      <a:endParaRPr lang="es-MX" sz="2000" b="1" dirty="0">
                        <a:solidFill>
                          <a:schemeClr val="tx1"/>
                        </a:solidFill>
                      </a:endParaRPr>
                    </a:p>
                  </a:txBody>
                  <a:tcPr/>
                </a:tc>
                <a:tc>
                  <a:txBody>
                    <a:bodyPr/>
                    <a:lstStyle/>
                    <a:p>
                      <a:pPr algn="ctr"/>
                      <a:r>
                        <a:rPr lang="es-MX" sz="2000" b="1" dirty="0" smtClean="0">
                          <a:solidFill>
                            <a:schemeClr val="tx1"/>
                          </a:solidFill>
                        </a:rPr>
                        <a:t>Condición de Calidad:</a:t>
                      </a:r>
                      <a:endParaRPr lang="es-MX" sz="2000" b="1" dirty="0">
                        <a:solidFill>
                          <a:schemeClr val="tx1"/>
                        </a:solidFill>
                      </a:endParaRPr>
                    </a:p>
                  </a:txBody>
                  <a:tcPr/>
                </a:tc>
              </a:tr>
            </a:tbl>
          </a:graphicData>
        </a:graphic>
      </p:graphicFrame>
      <p:sp>
        <p:nvSpPr>
          <p:cNvPr id="4" name="Botón de acción: Inicio 3">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40899877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xmlns="" val="2528088366"/>
              </p:ext>
            </p:extLst>
          </p:nvPr>
        </p:nvGraphicFramePr>
        <p:xfrm>
          <a:off x="885244" y="2564862"/>
          <a:ext cx="10641348" cy="2598583"/>
        </p:xfrm>
        <a:graphic>
          <a:graphicData uri="http://schemas.openxmlformats.org/drawingml/2006/table">
            <a:tbl>
              <a:tblPr firstRow="1" bandRow="1">
                <a:tableStyleId>{10A1B5D5-9B99-4C35-A422-299274C87663}</a:tableStyleId>
              </a:tblPr>
              <a:tblGrid>
                <a:gridCol w="3547116"/>
                <a:gridCol w="3547116"/>
                <a:gridCol w="3547116"/>
              </a:tblGrid>
              <a:tr h="938192">
                <a:tc gridSpan="3">
                  <a:txBody>
                    <a:bodyPr/>
                    <a:lstStyle/>
                    <a:p>
                      <a:pPr algn="ctr"/>
                      <a:r>
                        <a:rPr lang="es-MX" sz="1800" b="1" i="1" kern="1200" dirty="0" smtClean="0">
                          <a:solidFill>
                            <a:schemeClr val="tx1"/>
                          </a:solidFill>
                          <a:effectLst/>
                          <a:latin typeface="+mn-lt"/>
                          <a:ea typeface="+mn-ea"/>
                          <a:cs typeface="+mn-cs"/>
                        </a:rPr>
                        <a:t>Valora la importancia de participar en la toma de decisiones colectivas anticipando sus posibles repercusiones para sí y para otros.</a:t>
                      </a:r>
                      <a:endParaRPr lang="es-MX" sz="2000" i="1" dirty="0">
                        <a:solidFill>
                          <a:schemeClr val="tx1"/>
                        </a:solidFill>
                      </a:endParaRPr>
                    </a:p>
                  </a:txBody>
                  <a:tcPr/>
                </a:tc>
                <a:tc hMerge="1">
                  <a:txBody>
                    <a:bodyPr/>
                    <a:lstStyle/>
                    <a:p>
                      <a:endParaRPr lang="es-MX"/>
                    </a:p>
                  </a:txBody>
                  <a:tcPr/>
                </a:tc>
                <a:tc hMerge="1">
                  <a:txBody>
                    <a:bodyPr/>
                    <a:lstStyle/>
                    <a:p>
                      <a:endParaRPr lang="es-MX" dirty="0"/>
                    </a:p>
                  </a:txBody>
                  <a:tcPr/>
                </a:tc>
              </a:tr>
              <a:tr h="1660391">
                <a:tc>
                  <a:txBody>
                    <a:bodyPr/>
                    <a:lstStyle/>
                    <a:p>
                      <a:pPr algn="ctr"/>
                      <a:r>
                        <a:rPr lang="es-MX" sz="2000" b="1" dirty="0" smtClean="0">
                          <a:solidFill>
                            <a:schemeClr val="tx1"/>
                          </a:solidFill>
                        </a:rPr>
                        <a:t>Verbo:</a:t>
                      </a:r>
                      <a:endParaRPr lang="es-MX" sz="2000" b="1" dirty="0">
                        <a:solidFill>
                          <a:schemeClr val="tx1"/>
                        </a:solidFill>
                      </a:endParaRPr>
                    </a:p>
                  </a:txBody>
                  <a:tcPr/>
                </a:tc>
                <a:tc>
                  <a:txBody>
                    <a:bodyPr/>
                    <a:lstStyle/>
                    <a:p>
                      <a:pPr algn="ctr"/>
                      <a:r>
                        <a:rPr lang="es-MX" sz="2000" b="1" dirty="0" smtClean="0">
                          <a:solidFill>
                            <a:schemeClr val="tx1"/>
                          </a:solidFill>
                        </a:rPr>
                        <a:t>Objeto sobre el cual recae la acción:</a:t>
                      </a:r>
                      <a:endParaRPr lang="es-MX" sz="2000" b="1" dirty="0">
                        <a:solidFill>
                          <a:schemeClr val="tx1"/>
                        </a:solidFill>
                      </a:endParaRPr>
                    </a:p>
                  </a:txBody>
                  <a:tcPr/>
                </a:tc>
                <a:tc>
                  <a:txBody>
                    <a:bodyPr/>
                    <a:lstStyle/>
                    <a:p>
                      <a:pPr algn="ctr"/>
                      <a:r>
                        <a:rPr lang="es-MX" sz="2000" b="1" dirty="0" smtClean="0">
                          <a:solidFill>
                            <a:schemeClr val="tx1"/>
                          </a:solidFill>
                        </a:rPr>
                        <a:t>Condición de Calidad:</a:t>
                      </a:r>
                      <a:endParaRPr lang="es-MX" sz="2000" b="1" dirty="0">
                        <a:solidFill>
                          <a:schemeClr val="tx1"/>
                        </a:solidFill>
                      </a:endParaRPr>
                    </a:p>
                  </a:txBody>
                  <a:tcPr/>
                </a:tc>
              </a:tr>
            </a:tbl>
          </a:graphicData>
        </a:graphic>
      </p:graphicFrame>
      <p:sp>
        <p:nvSpPr>
          <p:cNvPr id="4" name="Botón de acción: Inicio 3">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376379269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Actividad 2</a:t>
            </a:r>
            <a:endParaRPr lang="es-MX" dirty="0"/>
          </a:p>
        </p:txBody>
      </p:sp>
      <p:graphicFrame>
        <p:nvGraphicFramePr>
          <p:cNvPr id="3" name="Tabla 2"/>
          <p:cNvGraphicFramePr>
            <a:graphicFrameLocks noGrp="1"/>
          </p:cNvGraphicFramePr>
          <p:nvPr>
            <p:extLst>
              <p:ext uri="{D42A27DB-BD31-4B8C-83A1-F6EECF244321}">
                <p14:modId xmlns:p14="http://schemas.microsoft.com/office/powerpoint/2010/main" xmlns="" val="1456740642"/>
              </p:ext>
            </p:extLst>
          </p:nvPr>
        </p:nvGraphicFramePr>
        <p:xfrm>
          <a:off x="965200" y="2717754"/>
          <a:ext cx="10179050" cy="2228919"/>
        </p:xfrm>
        <a:graphic>
          <a:graphicData uri="http://schemas.openxmlformats.org/drawingml/2006/table">
            <a:tbl>
              <a:tblPr firstRow="1" bandRow="1">
                <a:tableStyleId>{21E4AEA4-8DFA-4A89-87EB-49C32662AFE0}</a:tableStyleId>
              </a:tblPr>
              <a:tblGrid>
                <a:gridCol w="5089525"/>
                <a:gridCol w="5089525"/>
              </a:tblGrid>
              <a:tr h="463596">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dirty="0" smtClean="0"/>
                        <a:t>Objetivo General: </a:t>
                      </a:r>
                      <a:endParaRPr lang="es-MX"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dirty="0" smtClean="0"/>
                        <a:t>Objetivo Específico:</a:t>
                      </a:r>
                    </a:p>
                  </a:txBody>
                  <a:tcPr/>
                </a:tc>
              </a:tr>
              <a:tr h="1765323">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dirty="0" smtClean="0"/>
                        <a:t>Integrar los contenidos de la Unidad I: Paradigmas en Educación, con los conocimientos del Enfoque Basado en Competencias. </a:t>
                      </a:r>
                    </a:p>
                    <a:p>
                      <a:pPr algn="ctr"/>
                      <a:endParaRPr lang="es-MX"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dirty="0" smtClean="0"/>
                        <a:t>Identificar conceptos básicos de los distintos enfoques de enseñanza</a:t>
                      </a:r>
                      <a:r>
                        <a:rPr lang="es-MX" baseline="0" dirty="0" smtClean="0"/>
                        <a:t> como: el rol del profesor, el rol del alumno, cómo conciben la enseñanza y el aprendizaje. </a:t>
                      </a:r>
                      <a:endParaRPr lang="es-MX" dirty="0" smtClean="0"/>
                    </a:p>
                    <a:p>
                      <a:pPr algn="ctr"/>
                      <a:endParaRPr lang="es-MX" dirty="0"/>
                    </a:p>
                  </a:txBody>
                  <a:tcPr/>
                </a:tc>
              </a:tr>
            </a:tbl>
          </a:graphicData>
        </a:graphic>
      </p:graphicFrame>
      <p:sp>
        <p:nvSpPr>
          <p:cNvPr id="6" name="Botón de acción: Inicio 5">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301241850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Instrucciones</a:t>
            </a:r>
            <a:endParaRPr lang="es-MX" dirty="0"/>
          </a:p>
        </p:txBody>
      </p:sp>
      <p:sp>
        <p:nvSpPr>
          <p:cNvPr id="4" name="Marcador de contenido 2"/>
          <p:cNvSpPr>
            <a:spLocks noGrp="1"/>
          </p:cNvSpPr>
          <p:nvPr>
            <p:ph idx="1"/>
          </p:nvPr>
        </p:nvSpPr>
        <p:spPr/>
        <p:txBody>
          <a:bodyPr>
            <a:normAutofit/>
          </a:bodyPr>
          <a:lstStyle/>
          <a:p>
            <a:pPr marL="0" indent="0">
              <a:buNone/>
            </a:pPr>
            <a:r>
              <a:rPr lang="es-MX" dirty="0" smtClean="0">
                <a:solidFill>
                  <a:schemeClr val="tx1"/>
                </a:solidFill>
              </a:rPr>
              <a:t>Lee </a:t>
            </a:r>
            <a:r>
              <a:rPr lang="es-MX" dirty="0">
                <a:solidFill>
                  <a:schemeClr val="tx1"/>
                </a:solidFill>
              </a:rPr>
              <a:t>los enunciados y coloca el enfoque al que corresponde de acuerdo a lo siguiente:</a:t>
            </a:r>
          </a:p>
          <a:p>
            <a:pPr marL="800100" lvl="1" indent="-342900">
              <a:buClr>
                <a:srgbClr val="002060"/>
              </a:buClr>
              <a:buFont typeface="+mj-lt"/>
              <a:buAutoNum type="alphaUcPeriod"/>
            </a:pPr>
            <a:r>
              <a:rPr lang="es-MX" dirty="0" smtClean="0">
                <a:solidFill>
                  <a:schemeClr val="tx1"/>
                </a:solidFill>
              </a:rPr>
              <a:t>Conductismo </a:t>
            </a:r>
            <a:endParaRPr lang="es-MX" dirty="0">
              <a:solidFill>
                <a:schemeClr val="tx1"/>
              </a:solidFill>
            </a:endParaRPr>
          </a:p>
          <a:p>
            <a:pPr marL="800100" lvl="1" indent="-342900">
              <a:buClr>
                <a:srgbClr val="002060"/>
              </a:buClr>
              <a:buFont typeface="+mj-lt"/>
              <a:buAutoNum type="alphaUcPeriod"/>
            </a:pPr>
            <a:r>
              <a:rPr lang="es-MX" dirty="0" smtClean="0">
                <a:solidFill>
                  <a:schemeClr val="tx1"/>
                </a:solidFill>
              </a:rPr>
              <a:t>Cognitivo </a:t>
            </a:r>
            <a:endParaRPr lang="es-MX" dirty="0">
              <a:solidFill>
                <a:schemeClr val="tx1"/>
              </a:solidFill>
            </a:endParaRPr>
          </a:p>
          <a:p>
            <a:pPr marL="800100" lvl="1" indent="-342900">
              <a:buClr>
                <a:srgbClr val="002060"/>
              </a:buClr>
              <a:buFont typeface="+mj-lt"/>
              <a:buAutoNum type="alphaUcPeriod"/>
            </a:pPr>
            <a:r>
              <a:rPr lang="es-MX" dirty="0" smtClean="0">
                <a:solidFill>
                  <a:schemeClr val="tx1"/>
                </a:solidFill>
              </a:rPr>
              <a:t>Piaget </a:t>
            </a:r>
            <a:endParaRPr lang="es-MX" dirty="0">
              <a:solidFill>
                <a:schemeClr val="tx1"/>
              </a:solidFill>
            </a:endParaRPr>
          </a:p>
          <a:p>
            <a:pPr marL="800100" lvl="1" indent="-342900">
              <a:buClr>
                <a:srgbClr val="002060"/>
              </a:buClr>
              <a:buFont typeface="+mj-lt"/>
              <a:buAutoNum type="alphaUcPeriod"/>
            </a:pPr>
            <a:r>
              <a:rPr lang="es-MX" dirty="0" smtClean="0">
                <a:solidFill>
                  <a:schemeClr val="tx1"/>
                </a:solidFill>
              </a:rPr>
              <a:t>Vygotsky </a:t>
            </a:r>
            <a:endParaRPr lang="es-MX" dirty="0">
              <a:solidFill>
                <a:schemeClr val="tx1"/>
              </a:solidFill>
            </a:endParaRPr>
          </a:p>
          <a:p>
            <a:pPr marL="800100" lvl="1" indent="-342900">
              <a:buClr>
                <a:srgbClr val="002060"/>
              </a:buClr>
              <a:buFont typeface="+mj-lt"/>
              <a:buAutoNum type="alphaUcPeriod"/>
            </a:pPr>
            <a:r>
              <a:rPr lang="es-MX" dirty="0" smtClean="0">
                <a:solidFill>
                  <a:schemeClr val="tx1"/>
                </a:solidFill>
              </a:rPr>
              <a:t>Bandura</a:t>
            </a:r>
            <a:endParaRPr lang="es-MX" dirty="0">
              <a:solidFill>
                <a:schemeClr val="tx1"/>
              </a:solidFill>
            </a:endParaRPr>
          </a:p>
          <a:p>
            <a:pPr marL="800100" lvl="1" indent="-342900">
              <a:buClr>
                <a:srgbClr val="002060"/>
              </a:buClr>
              <a:buFont typeface="+mj-lt"/>
              <a:buAutoNum type="alphaUcPeriod"/>
            </a:pPr>
            <a:r>
              <a:rPr lang="es-MX" dirty="0" smtClean="0">
                <a:solidFill>
                  <a:schemeClr val="tx1"/>
                </a:solidFill>
              </a:rPr>
              <a:t>Ausubel</a:t>
            </a:r>
            <a:endParaRPr lang="es-MX" dirty="0">
              <a:solidFill>
                <a:schemeClr val="tx1"/>
              </a:solidFill>
            </a:endParaRPr>
          </a:p>
          <a:p>
            <a:pPr marL="800100" lvl="1" indent="-342900">
              <a:buClr>
                <a:srgbClr val="002060"/>
              </a:buClr>
              <a:buFont typeface="+mj-lt"/>
              <a:buAutoNum type="alphaUcPeriod"/>
            </a:pPr>
            <a:r>
              <a:rPr lang="es-MX" dirty="0" smtClean="0">
                <a:solidFill>
                  <a:schemeClr val="tx1"/>
                </a:solidFill>
              </a:rPr>
              <a:t>Competencias </a:t>
            </a:r>
            <a:endParaRPr lang="es-MX" dirty="0">
              <a:solidFill>
                <a:schemeClr val="tx1"/>
              </a:solidFill>
            </a:endParaRPr>
          </a:p>
          <a:p>
            <a:pPr>
              <a:buFont typeface="+mj-lt"/>
              <a:buAutoNum type="alphaUcPeriod"/>
            </a:pPr>
            <a:endParaRPr lang="es-MX" dirty="0">
              <a:solidFill>
                <a:schemeClr val="tx1"/>
              </a:solidFill>
            </a:endParaRPr>
          </a:p>
        </p:txBody>
      </p:sp>
      <p:sp>
        <p:nvSpPr>
          <p:cNvPr id="5" name="Botón de acción: Inicio 4">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28717032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xmlns="" val="3075933079"/>
              </p:ext>
            </p:extLst>
          </p:nvPr>
        </p:nvGraphicFramePr>
        <p:xfrm>
          <a:off x="298035" y="437881"/>
          <a:ext cx="11460375" cy="3747753"/>
        </p:xfrm>
        <a:graphic>
          <a:graphicData uri="http://schemas.openxmlformats.org/drawingml/2006/table">
            <a:tbl>
              <a:tblPr firstRow="1" firstCol="1" bandRow="1">
                <a:tableStyleId>{C4B1156A-380E-4F78-BDF5-A606A8083BF9}</a:tableStyleId>
              </a:tblPr>
              <a:tblGrid>
                <a:gridCol w="1010250"/>
                <a:gridCol w="10450125"/>
              </a:tblGrid>
              <a:tr h="485571">
                <a:tc>
                  <a:txBody>
                    <a:bodyPr/>
                    <a:lstStyle/>
                    <a:p>
                      <a:pPr marL="342900" lvl="0" indent="-342900">
                        <a:lnSpc>
                          <a:spcPct val="115000"/>
                        </a:lnSpc>
                        <a:spcAft>
                          <a:spcPts val="0"/>
                        </a:spcAft>
                        <a:buFont typeface="Arial" panose="020B0604020202020204" pitchFamily="34" charset="0"/>
                        <a:buChar char="•"/>
                      </a:pP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dirty="0">
                          <a:effectLst/>
                        </a:rPr>
                        <a:t>La estrategia fundamental de la enseñanza es el modelamiento. </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069063">
                <a:tc>
                  <a:txBody>
                    <a:bodyPr/>
                    <a:lstStyle/>
                    <a:p>
                      <a:pPr marL="342900" lvl="0" indent="-342900">
                        <a:lnSpc>
                          <a:spcPct val="115000"/>
                        </a:lnSpc>
                        <a:spcAft>
                          <a:spcPts val="0"/>
                        </a:spcAft>
                        <a:buFont typeface="Arial" panose="020B0604020202020204" pitchFamily="34" charset="0"/>
                        <a:buChar char="•"/>
                      </a:pP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a:effectLst/>
                        </a:rPr>
                        <a:t>La enseñanza desde este enfoque debe desafiar el pensamiento del alumno para utilizar esquemas de pensamiento más complejos. </a:t>
                      </a: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879930">
                <a:tc>
                  <a:txBody>
                    <a:bodyPr/>
                    <a:lstStyle/>
                    <a:p>
                      <a:pPr marL="342900" lvl="0" indent="-342900">
                        <a:lnSpc>
                          <a:spcPct val="115000"/>
                        </a:lnSpc>
                        <a:spcAft>
                          <a:spcPts val="0"/>
                        </a:spcAft>
                        <a:buFont typeface="Arial" panose="020B0604020202020204" pitchFamily="34" charset="0"/>
                        <a:buChar char="•"/>
                      </a:pP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a:effectLst/>
                        </a:rPr>
                        <a:t>Enfatiza el rol de la motivación y el uso de materiales adecuados para la relación de la información previa y la nueva.</a:t>
                      </a: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827618">
                <a:tc>
                  <a:txBody>
                    <a:bodyPr/>
                    <a:lstStyle/>
                    <a:p>
                      <a:pPr marL="342900" lvl="0" indent="-342900">
                        <a:lnSpc>
                          <a:spcPct val="115000"/>
                        </a:lnSpc>
                        <a:spcAft>
                          <a:spcPts val="0"/>
                        </a:spcAft>
                        <a:buFont typeface="Arial" panose="020B0604020202020204" pitchFamily="34" charset="0"/>
                        <a:buChar char="•"/>
                      </a:pP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a:effectLst/>
                        </a:rPr>
                        <a:t>La enseñanza es contextualizada y trata de resolver un problema de la sociedad.</a:t>
                      </a: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485571">
                <a:tc>
                  <a:txBody>
                    <a:bodyPr/>
                    <a:lstStyle/>
                    <a:p>
                      <a:pPr marL="342900" lvl="0" indent="-342900">
                        <a:lnSpc>
                          <a:spcPct val="115000"/>
                        </a:lnSpc>
                        <a:spcAft>
                          <a:spcPts val="0"/>
                        </a:spcAft>
                        <a:buFont typeface="Arial" panose="020B0604020202020204" pitchFamily="34" charset="0"/>
                        <a:buChar char="•"/>
                      </a:pP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dirty="0">
                          <a:effectLst/>
                        </a:rPr>
                        <a:t>Enfatiza el papel individual activo del alumno.</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graphicFrame>
        <p:nvGraphicFramePr>
          <p:cNvPr id="3" name="Tabla 2"/>
          <p:cNvGraphicFramePr>
            <a:graphicFrameLocks noGrp="1"/>
          </p:cNvGraphicFramePr>
          <p:nvPr>
            <p:extLst>
              <p:ext uri="{D42A27DB-BD31-4B8C-83A1-F6EECF244321}">
                <p14:modId xmlns:p14="http://schemas.microsoft.com/office/powerpoint/2010/main" xmlns="" val="975851654"/>
              </p:ext>
            </p:extLst>
          </p:nvPr>
        </p:nvGraphicFramePr>
        <p:xfrm>
          <a:off x="57150" y="4529666"/>
          <a:ext cx="11963399" cy="731520"/>
        </p:xfrm>
        <a:graphic>
          <a:graphicData uri="http://schemas.openxmlformats.org/drawingml/2006/table">
            <a:tbl>
              <a:tblPr firstRow="1" bandRow="1">
                <a:tableStyleId>{5C22544A-7EE6-4342-B048-85BDC9FD1C3A}</a:tableStyleId>
              </a:tblPr>
              <a:tblGrid>
                <a:gridCol w="1709057"/>
                <a:gridCol w="1709057"/>
                <a:gridCol w="1709057"/>
                <a:gridCol w="1709057"/>
                <a:gridCol w="1709057"/>
                <a:gridCol w="1709057"/>
                <a:gridCol w="1709057"/>
              </a:tblGrid>
              <a:tr h="404284">
                <a:tc>
                  <a:txBody>
                    <a:bodyPr/>
                    <a:lstStyle/>
                    <a:p>
                      <a:pPr marL="457200" lvl="1" indent="0" algn="ctr">
                        <a:buClr>
                          <a:srgbClr val="002060"/>
                        </a:buClr>
                        <a:buFont typeface="+mj-lt"/>
                        <a:buNone/>
                      </a:pPr>
                      <a:r>
                        <a:rPr lang="es-MX" sz="1400" b="1" dirty="0" smtClean="0">
                          <a:solidFill>
                            <a:srgbClr val="92D050"/>
                          </a:solidFill>
                        </a:rPr>
                        <a:t>A</a:t>
                      </a:r>
                    </a:p>
                    <a:p>
                      <a:pPr marL="0" lvl="0" indent="0" algn="ctr">
                        <a:buClr>
                          <a:srgbClr val="002060"/>
                        </a:buClr>
                        <a:buFont typeface="+mj-lt"/>
                        <a:buNone/>
                      </a:pPr>
                      <a:r>
                        <a:rPr lang="es-MX" sz="1400" b="1" dirty="0" smtClean="0">
                          <a:solidFill>
                            <a:srgbClr val="92D050"/>
                          </a:solidFill>
                        </a:rPr>
                        <a:t>Conductismo </a:t>
                      </a:r>
                    </a:p>
                    <a:p>
                      <a:pPr marL="0" indent="0" algn="ctr">
                        <a:buFont typeface="+mj-lt"/>
                        <a:buNone/>
                      </a:pPr>
                      <a:endParaRPr lang="es-MX" sz="1400" b="1" dirty="0">
                        <a:solidFill>
                          <a:srgbClr val="92D050"/>
                        </a:solidFill>
                      </a:endParaRPr>
                    </a:p>
                  </a:txBody>
                  <a:tcPr>
                    <a:solidFill>
                      <a:srgbClr val="002060"/>
                    </a:solidFill>
                  </a:tcPr>
                </a:tc>
                <a:tc>
                  <a:txBody>
                    <a:bodyPr/>
                    <a:lstStyle/>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B</a:t>
                      </a:r>
                    </a:p>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Cognitivo </a:t>
                      </a:r>
                    </a:p>
                    <a:p>
                      <a:pPr marL="0" indent="0" algn="ctr">
                        <a:buFont typeface="+mj-lt"/>
                        <a:buNone/>
                      </a:pP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C</a:t>
                      </a:r>
                    </a:p>
                    <a:p>
                      <a:pPr marL="0" indent="0" algn="ctr">
                        <a:buFont typeface="+mj-lt"/>
                        <a:buNone/>
                      </a:pPr>
                      <a:r>
                        <a:rPr lang="es-MX" sz="1400" b="1" dirty="0" smtClean="0">
                          <a:solidFill>
                            <a:srgbClr val="92D050"/>
                          </a:solidFill>
                        </a:rPr>
                        <a:t>Piaget</a:t>
                      </a: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D</a:t>
                      </a:r>
                    </a:p>
                    <a:p>
                      <a:pPr marL="0" indent="0" algn="ctr">
                        <a:buFont typeface="+mj-lt"/>
                        <a:buNone/>
                      </a:pPr>
                      <a:r>
                        <a:rPr lang="es-MX" sz="1400" b="1" dirty="0" smtClean="0">
                          <a:solidFill>
                            <a:srgbClr val="92D050"/>
                          </a:solidFill>
                        </a:rPr>
                        <a:t>Vygotsky</a:t>
                      </a:r>
                      <a:endParaRPr lang="es-MX" sz="1400" b="1" dirty="0">
                        <a:solidFill>
                          <a:srgbClr val="92D050"/>
                        </a:solidFill>
                      </a:endParaRPr>
                    </a:p>
                  </a:txBody>
                  <a:tcPr>
                    <a:solidFill>
                      <a:srgbClr val="002060"/>
                    </a:solidFill>
                  </a:tcPr>
                </a:tc>
                <a:tc>
                  <a:txBody>
                    <a:bodyPr/>
                    <a:lstStyle/>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E</a:t>
                      </a:r>
                    </a:p>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Bandura</a:t>
                      </a:r>
                    </a:p>
                    <a:p>
                      <a:pPr marL="0" indent="0" algn="ctr">
                        <a:buFont typeface="+mj-lt"/>
                        <a:buNone/>
                      </a:pP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F</a:t>
                      </a:r>
                    </a:p>
                    <a:p>
                      <a:pPr marL="0" indent="0" algn="ctr">
                        <a:buFont typeface="+mj-lt"/>
                        <a:buNone/>
                      </a:pPr>
                      <a:r>
                        <a:rPr lang="es-MX" sz="1400" b="1" dirty="0" smtClean="0">
                          <a:solidFill>
                            <a:srgbClr val="92D050"/>
                          </a:solidFill>
                        </a:rPr>
                        <a:t>Ausubel</a:t>
                      </a: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G</a:t>
                      </a:r>
                    </a:p>
                    <a:p>
                      <a:pPr marL="0" indent="0" algn="ctr">
                        <a:buFont typeface="+mj-lt"/>
                        <a:buNone/>
                      </a:pPr>
                      <a:r>
                        <a:rPr lang="es-MX" sz="1400" b="1" dirty="0" smtClean="0">
                          <a:solidFill>
                            <a:srgbClr val="92D050"/>
                          </a:solidFill>
                        </a:rPr>
                        <a:t>Competencias</a:t>
                      </a:r>
                      <a:endParaRPr lang="es-MX" sz="1400" b="1" dirty="0">
                        <a:solidFill>
                          <a:srgbClr val="92D050"/>
                        </a:solidFill>
                      </a:endParaRPr>
                    </a:p>
                  </a:txBody>
                  <a:tcPr>
                    <a:solidFill>
                      <a:srgbClr val="002060"/>
                    </a:solidFill>
                  </a:tcPr>
                </a:tc>
              </a:tr>
            </a:tbl>
          </a:graphicData>
        </a:graphic>
      </p:graphicFrame>
      <p:sp>
        <p:nvSpPr>
          <p:cNvPr id="6" name="Botón de acción: Inicio 5">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109830811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xmlns="" val="1334543038"/>
              </p:ext>
            </p:extLst>
          </p:nvPr>
        </p:nvGraphicFramePr>
        <p:xfrm>
          <a:off x="298035" y="437881"/>
          <a:ext cx="11460375" cy="3747753"/>
        </p:xfrm>
        <a:graphic>
          <a:graphicData uri="http://schemas.openxmlformats.org/drawingml/2006/table">
            <a:tbl>
              <a:tblPr firstRow="1" firstCol="1" bandRow="1">
                <a:tableStyleId>{C4B1156A-380E-4F78-BDF5-A606A8083BF9}</a:tableStyleId>
              </a:tblPr>
              <a:tblGrid>
                <a:gridCol w="1010250"/>
                <a:gridCol w="10450125"/>
              </a:tblGrid>
              <a:tr h="485571">
                <a:tc>
                  <a:txBody>
                    <a:bodyPr/>
                    <a:lstStyle/>
                    <a:p>
                      <a:pPr marL="342900" lvl="0" indent="-342900">
                        <a:lnSpc>
                          <a:spcPct val="115000"/>
                        </a:lnSpc>
                        <a:spcAft>
                          <a:spcPts val="0"/>
                        </a:spcAft>
                        <a:buFont typeface="Arial" panose="020B0604020202020204" pitchFamily="34" charset="0"/>
                        <a:buChar char="•"/>
                      </a:pP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a:effectLst/>
                          <a:latin typeface="Arial" panose="020B0604020202020204" pitchFamily="34" charset="0"/>
                          <a:ea typeface="Calibri" panose="020F0502020204030204" pitchFamily="34" charset="0"/>
                          <a:cs typeface="Times New Roman" panose="02020603050405020304" pitchFamily="18" charset="0"/>
                        </a:rPr>
                        <a:t>El profesor modela estrategias efectivas para el procesamiento de nueva información.</a:t>
                      </a: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069063">
                <a:tc>
                  <a:txBody>
                    <a:bodyPr/>
                    <a:lstStyle/>
                    <a:p>
                      <a:pPr marL="342900" lvl="0" indent="-342900">
                        <a:lnSpc>
                          <a:spcPct val="115000"/>
                        </a:lnSpc>
                        <a:spcAft>
                          <a:spcPts val="0"/>
                        </a:spcAft>
                        <a:buFont typeface="Arial" panose="020B0604020202020204" pitchFamily="34" charset="0"/>
                        <a:buChar char="•"/>
                      </a:pP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a:effectLst/>
                          <a:latin typeface="Arial" panose="020B0604020202020204" pitchFamily="34" charset="0"/>
                          <a:ea typeface="Calibri" panose="020F0502020204030204" pitchFamily="34" charset="0"/>
                          <a:cs typeface="Times New Roman" panose="02020603050405020304" pitchFamily="18" charset="0"/>
                        </a:rPr>
                        <a:t>Valoración del saber ser, el saber conocer y el saber hacer.</a:t>
                      </a: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879930">
                <a:tc>
                  <a:txBody>
                    <a:bodyPr/>
                    <a:lstStyle/>
                    <a:p>
                      <a:pPr marL="342900" lvl="0" indent="-342900">
                        <a:lnSpc>
                          <a:spcPct val="115000"/>
                        </a:lnSpc>
                        <a:spcAft>
                          <a:spcPts val="0"/>
                        </a:spcAft>
                        <a:buFont typeface="Arial" panose="020B0604020202020204" pitchFamily="34" charset="0"/>
                        <a:buChar char="•"/>
                      </a:pP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a:effectLst/>
                          <a:latin typeface="Arial" panose="020B0604020202020204" pitchFamily="34" charset="0"/>
                          <a:ea typeface="Calibri" panose="020F0502020204030204" pitchFamily="34" charset="0"/>
                          <a:cs typeface="Times New Roman" panose="02020603050405020304" pitchFamily="18" charset="0"/>
                        </a:rPr>
                        <a:t>El proceso básico del alumno es la recepción de contenidos. </a:t>
                      </a: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827618">
                <a:tc>
                  <a:txBody>
                    <a:bodyPr/>
                    <a:lstStyle/>
                    <a:p>
                      <a:pPr marL="342900" lvl="0" indent="-342900">
                        <a:lnSpc>
                          <a:spcPct val="115000"/>
                        </a:lnSpc>
                        <a:spcAft>
                          <a:spcPts val="0"/>
                        </a:spcAft>
                        <a:buFont typeface="Arial" panose="020B0604020202020204" pitchFamily="34" charset="0"/>
                        <a:buChar char="•"/>
                      </a:pP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a:effectLst/>
                          <a:latin typeface="Arial" panose="020B0604020202020204" pitchFamily="34" charset="0"/>
                          <a:ea typeface="Calibri" panose="020F0502020204030204" pitchFamily="34" charset="0"/>
                          <a:cs typeface="Times New Roman" panose="02020603050405020304" pitchFamily="18" charset="0"/>
                        </a:rPr>
                        <a:t>El aprendizaje es la reestructuración de conocimientos previos. </a:t>
                      </a: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485571">
                <a:tc>
                  <a:txBody>
                    <a:bodyPr/>
                    <a:lstStyle/>
                    <a:p>
                      <a:pPr marL="342900" lvl="0" indent="-342900">
                        <a:lnSpc>
                          <a:spcPct val="115000"/>
                        </a:lnSpc>
                        <a:spcAft>
                          <a:spcPts val="0"/>
                        </a:spcAft>
                        <a:buFont typeface="Arial" panose="020B0604020202020204" pitchFamily="34" charset="0"/>
                        <a:buChar char="•"/>
                      </a:pP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dirty="0">
                          <a:effectLst/>
                          <a:latin typeface="Arial" panose="020B0604020202020204" pitchFamily="34" charset="0"/>
                          <a:ea typeface="Calibri" panose="020F0502020204030204" pitchFamily="34" charset="0"/>
                          <a:cs typeface="Times New Roman" panose="02020603050405020304" pitchFamily="18" charset="0"/>
                        </a:rPr>
                        <a:t>El aprendizaje es la consecuencia de la entrega de recompensas sistemática.  </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graphicFrame>
        <p:nvGraphicFramePr>
          <p:cNvPr id="3" name="Tabla 2"/>
          <p:cNvGraphicFramePr>
            <a:graphicFrameLocks noGrp="1"/>
          </p:cNvGraphicFramePr>
          <p:nvPr>
            <p:extLst>
              <p:ext uri="{D42A27DB-BD31-4B8C-83A1-F6EECF244321}">
                <p14:modId xmlns:p14="http://schemas.microsoft.com/office/powerpoint/2010/main" xmlns="" val="759335826"/>
              </p:ext>
            </p:extLst>
          </p:nvPr>
        </p:nvGraphicFramePr>
        <p:xfrm>
          <a:off x="133350" y="4605866"/>
          <a:ext cx="11963399" cy="731520"/>
        </p:xfrm>
        <a:graphic>
          <a:graphicData uri="http://schemas.openxmlformats.org/drawingml/2006/table">
            <a:tbl>
              <a:tblPr firstRow="1" bandRow="1">
                <a:tableStyleId>{5C22544A-7EE6-4342-B048-85BDC9FD1C3A}</a:tableStyleId>
              </a:tblPr>
              <a:tblGrid>
                <a:gridCol w="1709057"/>
                <a:gridCol w="1709057"/>
                <a:gridCol w="1709057"/>
                <a:gridCol w="1709057"/>
                <a:gridCol w="1709057"/>
                <a:gridCol w="1709057"/>
                <a:gridCol w="1709057"/>
              </a:tblGrid>
              <a:tr h="404284">
                <a:tc>
                  <a:txBody>
                    <a:bodyPr/>
                    <a:lstStyle/>
                    <a:p>
                      <a:pPr marL="457200" lvl="1" indent="0" algn="ctr">
                        <a:buClr>
                          <a:srgbClr val="002060"/>
                        </a:buClr>
                        <a:buFont typeface="+mj-lt"/>
                        <a:buNone/>
                      </a:pPr>
                      <a:r>
                        <a:rPr lang="es-MX" sz="1400" b="1" dirty="0" smtClean="0">
                          <a:solidFill>
                            <a:srgbClr val="92D050"/>
                          </a:solidFill>
                        </a:rPr>
                        <a:t>A</a:t>
                      </a:r>
                    </a:p>
                    <a:p>
                      <a:pPr marL="0" lvl="0" indent="0" algn="ctr">
                        <a:buClr>
                          <a:srgbClr val="002060"/>
                        </a:buClr>
                        <a:buFont typeface="+mj-lt"/>
                        <a:buNone/>
                      </a:pPr>
                      <a:r>
                        <a:rPr lang="es-MX" sz="1400" b="1" dirty="0" smtClean="0">
                          <a:solidFill>
                            <a:srgbClr val="92D050"/>
                          </a:solidFill>
                        </a:rPr>
                        <a:t>Conductismo </a:t>
                      </a:r>
                    </a:p>
                    <a:p>
                      <a:pPr marL="0" indent="0" algn="ctr">
                        <a:buFont typeface="+mj-lt"/>
                        <a:buNone/>
                      </a:pPr>
                      <a:endParaRPr lang="es-MX" sz="1400" b="1" dirty="0">
                        <a:solidFill>
                          <a:srgbClr val="92D050"/>
                        </a:solidFill>
                      </a:endParaRPr>
                    </a:p>
                  </a:txBody>
                  <a:tcPr>
                    <a:solidFill>
                      <a:srgbClr val="002060"/>
                    </a:solidFill>
                  </a:tcPr>
                </a:tc>
                <a:tc>
                  <a:txBody>
                    <a:bodyPr/>
                    <a:lstStyle/>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B</a:t>
                      </a:r>
                    </a:p>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Cognitivo </a:t>
                      </a:r>
                    </a:p>
                    <a:p>
                      <a:pPr marL="0" indent="0" algn="ctr">
                        <a:buFont typeface="+mj-lt"/>
                        <a:buNone/>
                      </a:pP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C</a:t>
                      </a:r>
                    </a:p>
                    <a:p>
                      <a:pPr marL="0" indent="0" algn="ctr">
                        <a:buFont typeface="+mj-lt"/>
                        <a:buNone/>
                      </a:pPr>
                      <a:r>
                        <a:rPr lang="es-MX" sz="1400" b="1" dirty="0" smtClean="0">
                          <a:solidFill>
                            <a:srgbClr val="92D050"/>
                          </a:solidFill>
                        </a:rPr>
                        <a:t>Piaget</a:t>
                      </a: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D</a:t>
                      </a:r>
                    </a:p>
                    <a:p>
                      <a:pPr marL="0" indent="0" algn="ctr">
                        <a:buFont typeface="+mj-lt"/>
                        <a:buNone/>
                      </a:pPr>
                      <a:r>
                        <a:rPr lang="es-MX" sz="1400" b="1" dirty="0" smtClean="0">
                          <a:solidFill>
                            <a:srgbClr val="92D050"/>
                          </a:solidFill>
                        </a:rPr>
                        <a:t>Vygotsky</a:t>
                      </a:r>
                      <a:endParaRPr lang="es-MX" sz="1400" b="1" dirty="0">
                        <a:solidFill>
                          <a:srgbClr val="92D050"/>
                        </a:solidFill>
                      </a:endParaRPr>
                    </a:p>
                  </a:txBody>
                  <a:tcPr>
                    <a:solidFill>
                      <a:srgbClr val="002060"/>
                    </a:solidFill>
                  </a:tcPr>
                </a:tc>
                <a:tc>
                  <a:txBody>
                    <a:bodyPr/>
                    <a:lstStyle/>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E</a:t>
                      </a:r>
                    </a:p>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Bandura</a:t>
                      </a:r>
                    </a:p>
                    <a:p>
                      <a:pPr marL="0" indent="0" algn="ctr">
                        <a:buFont typeface="+mj-lt"/>
                        <a:buNone/>
                      </a:pP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F</a:t>
                      </a:r>
                    </a:p>
                    <a:p>
                      <a:pPr marL="0" indent="0" algn="ctr">
                        <a:buFont typeface="+mj-lt"/>
                        <a:buNone/>
                      </a:pPr>
                      <a:r>
                        <a:rPr lang="es-MX" sz="1400" b="1" dirty="0" smtClean="0">
                          <a:solidFill>
                            <a:srgbClr val="92D050"/>
                          </a:solidFill>
                        </a:rPr>
                        <a:t>Ausubel</a:t>
                      </a: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G</a:t>
                      </a:r>
                    </a:p>
                    <a:p>
                      <a:pPr marL="0" indent="0" algn="ctr">
                        <a:buFont typeface="+mj-lt"/>
                        <a:buNone/>
                      </a:pPr>
                      <a:r>
                        <a:rPr lang="es-MX" sz="1400" b="1" dirty="0" smtClean="0">
                          <a:solidFill>
                            <a:srgbClr val="92D050"/>
                          </a:solidFill>
                        </a:rPr>
                        <a:t>Competencias</a:t>
                      </a:r>
                      <a:endParaRPr lang="es-MX" sz="1400" b="1" dirty="0">
                        <a:solidFill>
                          <a:srgbClr val="92D050"/>
                        </a:solidFill>
                      </a:endParaRPr>
                    </a:p>
                  </a:txBody>
                  <a:tcPr>
                    <a:solidFill>
                      <a:srgbClr val="002060"/>
                    </a:solidFill>
                  </a:tcPr>
                </a:tc>
              </a:tr>
            </a:tbl>
          </a:graphicData>
        </a:graphic>
      </p:graphicFrame>
      <p:sp>
        <p:nvSpPr>
          <p:cNvPr id="4" name="Botón de acción: Inicio 3">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421280844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xmlns="" val="1373943262"/>
              </p:ext>
            </p:extLst>
          </p:nvPr>
        </p:nvGraphicFramePr>
        <p:xfrm>
          <a:off x="298035" y="437881"/>
          <a:ext cx="11460375" cy="3893118"/>
        </p:xfrm>
        <a:graphic>
          <a:graphicData uri="http://schemas.openxmlformats.org/drawingml/2006/table">
            <a:tbl>
              <a:tblPr firstRow="1" firstCol="1" bandRow="1">
                <a:tableStyleId>{C4B1156A-380E-4F78-BDF5-A606A8083BF9}</a:tableStyleId>
              </a:tblPr>
              <a:tblGrid>
                <a:gridCol w="1010250"/>
                <a:gridCol w="10450125"/>
              </a:tblGrid>
              <a:tr h="485571">
                <a:tc>
                  <a:txBody>
                    <a:bodyPr/>
                    <a:lstStyle/>
                    <a:p>
                      <a:pPr marL="342900" lvl="0" indent="-342900">
                        <a:lnSpc>
                          <a:spcPct val="115000"/>
                        </a:lnSpc>
                        <a:spcAft>
                          <a:spcPts val="0"/>
                        </a:spcAft>
                        <a:buFont typeface="Arial" panose="020B0604020202020204" pitchFamily="34" charset="0"/>
                        <a:buChar char="•"/>
                      </a:pP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dirty="0" smtClean="0">
                          <a:effectLst/>
                          <a:latin typeface="Arial" panose="020B0604020202020204" pitchFamily="34" charset="0"/>
                          <a:ea typeface="Calibri" panose="020F0502020204030204" pitchFamily="34" charset="0"/>
                          <a:cs typeface="Times New Roman" panose="02020603050405020304" pitchFamily="18" charset="0"/>
                        </a:rPr>
                        <a:t>Se </a:t>
                      </a:r>
                      <a:r>
                        <a:rPr lang="es-MX" sz="1800" b="1" dirty="0">
                          <a:effectLst/>
                          <a:latin typeface="Arial" panose="020B0604020202020204" pitchFamily="34" charset="0"/>
                          <a:ea typeface="Calibri" panose="020F0502020204030204" pitchFamily="34" charset="0"/>
                          <a:cs typeface="Times New Roman" panose="02020603050405020304" pitchFamily="18" charset="0"/>
                        </a:rPr>
                        <a:t>compone por nodos </a:t>
                      </a:r>
                      <a:r>
                        <a:rPr lang="es-MX" sz="1800" b="1" dirty="0" err="1">
                          <a:effectLst/>
                          <a:latin typeface="Arial" panose="020B0604020202020204" pitchFamily="34" charset="0"/>
                          <a:ea typeface="Calibri" panose="020F0502020204030204" pitchFamily="34" charset="0"/>
                          <a:cs typeface="Times New Roman" panose="02020603050405020304" pitchFamily="18" charset="0"/>
                        </a:rPr>
                        <a:t>problematizadores</a:t>
                      </a:r>
                      <a:r>
                        <a:rPr lang="es-MX" sz="1800" b="1" dirty="0">
                          <a:effectLst/>
                          <a:latin typeface="Arial" panose="020B0604020202020204" pitchFamily="34" charset="0"/>
                          <a:ea typeface="Calibri" panose="020F0502020204030204" pitchFamily="34" charset="0"/>
                          <a:cs typeface="Times New Roman" panose="02020603050405020304" pitchFamily="18" charset="0"/>
                        </a:rPr>
                        <a:t> y proyectos formativos</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069063">
                <a:tc>
                  <a:txBody>
                    <a:bodyPr/>
                    <a:lstStyle/>
                    <a:p>
                      <a:pPr marL="342900" lvl="0" indent="-342900">
                        <a:lnSpc>
                          <a:spcPct val="115000"/>
                        </a:lnSpc>
                        <a:spcAft>
                          <a:spcPts val="0"/>
                        </a:spcAft>
                        <a:buFont typeface="Arial" panose="020B0604020202020204" pitchFamily="34" charset="0"/>
                        <a:buChar char="•"/>
                      </a:pP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a:effectLst/>
                          <a:latin typeface="Arial" panose="020B0604020202020204" pitchFamily="34" charset="0"/>
                          <a:ea typeface="Calibri" panose="020F0502020204030204" pitchFamily="34" charset="0"/>
                          <a:cs typeface="Times New Roman" panose="02020603050405020304" pitchFamily="18" charset="0"/>
                        </a:rPr>
                        <a:t>Autor que propone y describe el Aprendizaje Significativo. </a:t>
                      </a: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879930">
                <a:tc>
                  <a:txBody>
                    <a:bodyPr/>
                    <a:lstStyle/>
                    <a:p>
                      <a:pPr marL="342900" lvl="0" indent="-342900">
                        <a:lnSpc>
                          <a:spcPct val="115000"/>
                        </a:lnSpc>
                        <a:spcAft>
                          <a:spcPts val="0"/>
                        </a:spcAft>
                        <a:buFont typeface="Arial" panose="020B0604020202020204" pitchFamily="34" charset="0"/>
                        <a:buChar char="•"/>
                      </a:pP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a:effectLst/>
                          <a:latin typeface="Arial" panose="020B0604020202020204" pitchFamily="34" charset="0"/>
                          <a:ea typeface="Calibri" panose="020F0502020204030204" pitchFamily="34" charset="0"/>
                          <a:cs typeface="Times New Roman" panose="02020603050405020304" pitchFamily="18" charset="0"/>
                        </a:rPr>
                        <a:t>El aprendizaje es el resultado de la construcción colaborativa en contextos posteriores definidos socialmente.</a:t>
                      </a: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827618">
                <a:tc>
                  <a:txBody>
                    <a:bodyPr/>
                    <a:lstStyle/>
                    <a:p>
                      <a:pPr marL="342900" lvl="0" indent="-342900">
                        <a:lnSpc>
                          <a:spcPct val="115000"/>
                        </a:lnSpc>
                        <a:spcAft>
                          <a:spcPts val="0"/>
                        </a:spcAft>
                        <a:buFont typeface="Arial" panose="020B0604020202020204" pitchFamily="34" charset="0"/>
                        <a:buChar char="•"/>
                      </a:pP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a:effectLst/>
                          <a:latin typeface="Arial" panose="020B0604020202020204" pitchFamily="34" charset="0"/>
                          <a:ea typeface="Calibri" panose="020F0502020204030204" pitchFamily="34" charset="0"/>
                          <a:cs typeface="Times New Roman" panose="02020603050405020304" pitchFamily="18" charset="0"/>
                        </a:rPr>
                        <a:t>El alumno utiliza estrategias para el procesamiento de la información.</a:t>
                      </a: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485571">
                <a:tc>
                  <a:txBody>
                    <a:bodyPr/>
                    <a:lstStyle/>
                    <a:p>
                      <a:pPr marL="342900" lvl="0" indent="-342900">
                        <a:lnSpc>
                          <a:spcPct val="115000"/>
                        </a:lnSpc>
                        <a:spcAft>
                          <a:spcPts val="0"/>
                        </a:spcAft>
                        <a:buFont typeface="Arial" panose="020B0604020202020204" pitchFamily="34" charset="0"/>
                        <a:buChar char="•"/>
                      </a:pP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dirty="0">
                          <a:effectLst/>
                          <a:latin typeface="Arial" panose="020B0604020202020204" pitchFamily="34" charset="0"/>
                          <a:ea typeface="Calibri" panose="020F0502020204030204" pitchFamily="34" charset="0"/>
                          <a:cs typeface="Times New Roman" panose="02020603050405020304" pitchFamily="18" charset="0"/>
                        </a:rPr>
                        <a:t>El alumno es visto como un auto-regulador de su aprendizaje derivado del contacto con su ambiente. </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graphicFrame>
        <p:nvGraphicFramePr>
          <p:cNvPr id="3" name="Tabla 2"/>
          <p:cNvGraphicFramePr>
            <a:graphicFrameLocks noGrp="1"/>
          </p:cNvGraphicFramePr>
          <p:nvPr>
            <p:extLst>
              <p:ext uri="{D42A27DB-BD31-4B8C-83A1-F6EECF244321}">
                <p14:modId xmlns:p14="http://schemas.microsoft.com/office/powerpoint/2010/main" xmlns="" val="2816148153"/>
              </p:ext>
            </p:extLst>
          </p:nvPr>
        </p:nvGraphicFramePr>
        <p:xfrm>
          <a:off x="76200" y="4491566"/>
          <a:ext cx="11963399" cy="731520"/>
        </p:xfrm>
        <a:graphic>
          <a:graphicData uri="http://schemas.openxmlformats.org/drawingml/2006/table">
            <a:tbl>
              <a:tblPr firstRow="1" bandRow="1">
                <a:tableStyleId>{5C22544A-7EE6-4342-B048-85BDC9FD1C3A}</a:tableStyleId>
              </a:tblPr>
              <a:tblGrid>
                <a:gridCol w="1709057"/>
                <a:gridCol w="1709057"/>
                <a:gridCol w="1709057"/>
                <a:gridCol w="1709057"/>
                <a:gridCol w="1709057"/>
                <a:gridCol w="1709057"/>
                <a:gridCol w="1709057"/>
              </a:tblGrid>
              <a:tr h="404284">
                <a:tc>
                  <a:txBody>
                    <a:bodyPr/>
                    <a:lstStyle/>
                    <a:p>
                      <a:pPr marL="457200" lvl="1" indent="0" algn="ctr">
                        <a:buClr>
                          <a:srgbClr val="002060"/>
                        </a:buClr>
                        <a:buFont typeface="+mj-lt"/>
                        <a:buNone/>
                      </a:pPr>
                      <a:r>
                        <a:rPr lang="es-MX" sz="1400" b="1" dirty="0" smtClean="0">
                          <a:solidFill>
                            <a:srgbClr val="92D050"/>
                          </a:solidFill>
                        </a:rPr>
                        <a:t>A</a:t>
                      </a:r>
                    </a:p>
                    <a:p>
                      <a:pPr marL="0" lvl="0" indent="0" algn="ctr">
                        <a:buClr>
                          <a:srgbClr val="002060"/>
                        </a:buClr>
                        <a:buFont typeface="+mj-lt"/>
                        <a:buNone/>
                      </a:pPr>
                      <a:r>
                        <a:rPr lang="es-MX" sz="1400" b="1" dirty="0" smtClean="0">
                          <a:solidFill>
                            <a:srgbClr val="92D050"/>
                          </a:solidFill>
                        </a:rPr>
                        <a:t>Conductismo </a:t>
                      </a:r>
                    </a:p>
                    <a:p>
                      <a:pPr marL="0" indent="0" algn="ctr">
                        <a:buFont typeface="+mj-lt"/>
                        <a:buNone/>
                      </a:pPr>
                      <a:endParaRPr lang="es-MX" sz="1400" b="1" dirty="0">
                        <a:solidFill>
                          <a:srgbClr val="92D050"/>
                        </a:solidFill>
                      </a:endParaRPr>
                    </a:p>
                  </a:txBody>
                  <a:tcPr>
                    <a:solidFill>
                      <a:srgbClr val="002060"/>
                    </a:solidFill>
                  </a:tcPr>
                </a:tc>
                <a:tc>
                  <a:txBody>
                    <a:bodyPr/>
                    <a:lstStyle/>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B</a:t>
                      </a:r>
                    </a:p>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Cognitivo </a:t>
                      </a:r>
                    </a:p>
                    <a:p>
                      <a:pPr marL="0" indent="0" algn="ctr">
                        <a:buFont typeface="+mj-lt"/>
                        <a:buNone/>
                      </a:pP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C</a:t>
                      </a:r>
                    </a:p>
                    <a:p>
                      <a:pPr marL="0" indent="0" algn="ctr">
                        <a:buFont typeface="+mj-lt"/>
                        <a:buNone/>
                      </a:pPr>
                      <a:r>
                        <a:rPr lang="es-MX" sz="1400" b="1" dirty="0" smtClean="0">
                          <a:solidFill>
                            <a:srgbClr val="92D050"/>
                          </a:solidFill>
                        </a:rPr>
                        <a:t>Piaget</a:t>
                      </a: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D</a:t>
                      </a:r>
                    </a:p>
                    <a:p>
                      <a:pPr marL="0" indent="0" algn="ctr">
                        <a:buFont typeface="+mj-lt"/>
                        <a:buNone/>
                      </a:pPr>
                      <a:r>
                        <a:rPr lang="es-MX" sz="1400" b="1" dirty="0" smtClean="0">
                          <a:solidFill>
                            <a:srgbClr val="92D050"/>
                          </a:solidFill>
                        </a:rPr>
                        <a:t>Vygotsky</a:t>
                      </a:r>
                      <a:endParaRPr lang="es-MX" sz="1400" b="1" dirty="0">
                        <a:solidFill>
                          <a:srgbClr val="92D050"/>
                        </a:solidFill>
                      </a:endParaRPr>
                    </a:p>
                  </a:txBody>
                  <a:tcPr>
                    <a:solidFill>
                      <a:srgbClr val="002060"/>
                    </a:solidFill>
                  </a:tcPr>
                </a:tc>
                <a:tc>
                  <a:txBody>
                    <a:bodyPr/>
                    <a:lstStyle/>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E</a:t>
                      </a:r>
                    </a:p>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Bandura</a:t>
                      </a:r>
                    </a:p>
                    <a:p>
                      <a:pPr marL="0" indent="0" algn="ctr">
                        <a:buFont typeface="+mj-lt"/>
                        <a:buNone/>
                      </a:pP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F</a:t>
                      </a:r>
                    </a:p>
                    <a:p>
                      <a:pPr marL="0" indent="0" algn="ctr">
                        <a:buFont typeface="+mj-lt"/>
                        <a:buNone/>
                      </a:pPr>
                      <a:r>
                        <a:rPr lang="es-MX" sz="1400" b="1" dirty="0" smtClean="0">
                          <a:solidFill>
                            <a:srgbClr val="92D050"/>
                          </a:solidFill>
                        </a:rPr>
                        <a:t>Ausubel</a:t>
                      </a: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G</a:t>
                      </a:r>
                    </a:p>
                    <a:p>
                      <a:pPr marL="0" indent="0" algn="ctr">
                        <a:buFont typeface="+mj-lt"/>
                        <a:buNone/>
                      </a:pPr>
                      <a:r>
                        <a:rPr lang="es-MX" sz="1400" b="1" dirty="0" smtClean="0">
                          <a:solidFill>
                            <a:srgbClr val="92D050"/>
                          </a:solidFill>
                        </a:rPr>
                        <a:t>Competencias</a:t>
                      </a:r>
                      <a:endParaRPr lang="es-MX" sz="1400" b="1" dirty="0">
                        <a:solidFill>
                          <a:srgbClr val="92D050"/>
                        </a:solidFill>
                      </a:endParaRPr>
                    </a:p>
                  </a:txBody>
                  <a:tcPr>
                    <a:solidFill>
                      <a:srgbClr val="002060"/>
                    </a:solidFill>
                  </a:tcPr>
                </a:tc>
              </a:tr>
            </a:tbl>
          </a:graphicData>
        </a:graphic>
      </p:graphicFrame>
      <p:sp>
        <p:nvSpPr>
          <p:cNvPr id="4" name="Botón de acción: Inicio 3">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205714882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Respuestas de la Actividad 1</a:t>
            </a:r>
            <a:endParaRPr lang="es-MX" dirty="0"/>
          </a:p>
        </p:txBody>
      </p:sp>
      <p:graphicFrame>
        <p:nvGraphicFramePr>
          <p:cNvPr id="4" name="Marcador de contenido 5"/>
          <p:cNvGraphicFramePr>
            <a:graphicFrameLocks/>
          </p:cNvGraphicFramePr>
          <p:nvPr>
            <p:extLst>
              <p:ext uri="{D42A27DB-BD31-4B8C-83A1-F6EECF244321}">
                <p14:modId xmlns:p14="http://schemas.microsoft.com/office/powerpoint/2010/main" xmlns="" val="2163223780"/>
              </p:ext>
            </p:extLst>
          </p:nvPr>
        </p:nvGraphicFramePr>
        <p:xfrm>
          <a:off x="552451" y="2469612"/>
          <a:ext cx="11125200" cy="1005840"/>
        </p:xfrm>
        <a:graphic>
          <a:graphicData uri="http://schemas.openxmlformats.org/drawingml/2006/table">
            <a:tbl>
              <a:tblPr firstRow="1" bandRow="1">
                <a:tableStyleId>{10A1B5D5-9B99-4C35-A422-299274C87663}</a:tableStyleId>
              </a:tblPr>
              <a:tblGrid>
                <a:gridCol w="1352549"/>
                <a:gridCol w="6743700"/>
                <a:gridCol w="3028951"/>
              </a:tblGrid>
              <a:tr h="978438">
                <a:tc>
                  <a:txBody>
                    <a:bodyPr/>
                    <a:lstStyle/>
                    <a:p>
                      <a:pPr algn="ctr"/>
                      <a:r>
                        <a:rPr lang="es-MX" sz="2000" b="1" dirty="0" smtClean="0">
                          <a:solidFill>
                            <a:schemeClr val="tx1"/>
                          </a:solidFill>
                        </a:rPr>
                        <a:t>Verbo:</a:t>
                      </a:r>
                    </a:p>
                    <a:p>
                      <a:pPr algn="ctr"/>
                      <a:r>
                        <a:rPr lang="es-MX" sz="2000" b="1" dirty="0" smtClean="0">
                          <a:solidFill>
                            <a:schemeClr val="tx1"/>
                          </a:solidFill>
                        </a:rPr>
                        <a:t> </a:t>
                      </a:r>
                      <a:r>
                        <a:rPr lang="es-MX" sz="2000" b="0" i="1" kern="1200" dirty="0" smtClean="0">
                          <a:solidFill>
                            <a:schemeClr val="tx1"/>
                          </a:solidFill>
                          <a:effectLst/>
                        </a:rPr>
                        <a:t>Resolver</a:t>
                      </a:r>
                      <a:r>
                        <a:rPr lang="es-MX" sz="2000" i="1" kern="1200" dirty="0" smtClean="0">
                          <a:solidFill>
                            <a:schemeClr val="tx1"/>
                          </a:solidFill>
                          <a:effectLst/>
                        </a:rPr>
                        <a:t> </a:t>
                      </a:r>
                      <a:endParaRPr lang="es-MX" sz="2000" b="1" dirty="0">
                        <a:solidFill>
                          <a:schemeClr val="tx1"/>
                        </a:solidFill>
                      </a:endParaRPr>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pPr algn="ctr"/>
                      <a:r>
                        <a:rPr lang="es-MX" sz="2000" b="1" dirty="0" smtClean="0">
                          <a:solidFill>
                            <a:schemeClr val="tx1"/>
                          </a:solidFill>
                        </a:rPr>
                        <a:t>Objeto sobre el cual recae la acción: </a:t>
                      </a:r>
                    </a:p>
                    <a:p>
                      <a:pPr algn="ctr"/>
                      <a:r>
                        <a:rPr lang="es-MX" sz="2000" b="0" i="1" kern="1200" dirty="0" smtClean="0">
                          <a:solidFill>
                            <a:schemeClr val="tx1"/>
                          </a:solidFill>
                          <a:effectLst/>
                        </a:rPr>
                        <a:t>problemas aditivos planteados de forma oral con resultados menores que 30 </a:t>
                      </a:r>
                      <a:endParaRPr lang="es-MX" sz="2000" b="0" dirty="0">
                        <a:solidFill>
                          <a:schemeClr val="tx1"/>
                        </a:solidFill>
                      </a:endParaRPr>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pPr algn="ctr"/>
                      <a:r>
                        <a:rPr lang="es-MX" sz="2000" b="1" dirty="0" smtClean="0">
                          <a:solidFill>
                            <a:schemeClr val="tx1"/>
                          </a:solidFill>
                        </a:rPr>
                        <a:t>Condición de Calidad:</a:t>
                      </a:r>
                    </a:p>
                    <a:p>
                      <a:pPr marL="0" marR="0" indent="0" algn="ctr" defTabSz="457200" rtl="0" eaLnBrk="1" fontAlgn="auto" latinLnBrk="0" hangingPunct="1">
                        <a:lnSpc>
                          <a:spcPct val="100000"/>
                        </a:lnSpc>
                        <a:spcBef>
                          <a:spcPts val="0"/>
                        </a:spcBef>
                        <a:spcAft>
                          <a:spcPts val="0"/>
                        </a:spcAft>
                        <a:buClrTx/>
                        <a:buSzTx/>
                        <a:buFontTx/>
                        <a:buNone/>
                        <a:tabLst/>
                        <a:defRPr/>
                      </a:pPr>
                      <a:r>
                        <a:rPr lang="es-MX" sz="2000" b="0" i="1" kern="1200" dirty="0" smtClean="0">
                          <a:solidFill>
                            <a:schemeClr val="tx1"/>
                          </a:solidFill>
                          <a:effectLst/>
                        </a:rPr>
                        <a:t>de manera autónoma.</a:t>
                      </a:r>
                      <a:endParaRPr lang="es-MX" sz="2000" b="0" i="1" dirty="0" smtClean="0">
                        <a:solidFill>
                          <a:schemeClr val="tx1"/>
                        </a:solidFill>
                      </a:endParaRPr>
                    </a:p>
                    <a:p>
                      <a:pPr algn="ctr"/>
                      <a:endParaRPr lang="es-MX" sz="2000" b="1" dirty="0">
                        <a:solidFill>
                          <a:schemeClr val="tx1"/>
                        </a:solidFill>
                      </a:endParaRPr>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r>
            </a:tbl>
          </a:graphicData>
        </a:graphic>
      </p:graphicFrame>
      <p:graphicFrame>
        <p:nvGraphicFramePr>
          <p:cNvPr id="5" name="Marcador de contenido 5"/>
          <p:cNvGraphicFramePr>
            <a:graphicFrameLocks/>
          </p:cNvGraphicFramePr>
          <p:nvPr>
            <p:extLst>
              <p:ext uri="{D42A27DB-BD31-4B8C-83A1-F6EECF244321}">
                <p14:modId xmlns:p14="http://schemas.microsoft.com/office/powerpoint/2010/main" xmlns="" val="1738049611"/>
              </p:ext>
            </p:extLst>
          </p:nvPr>
        </p:nvGraphicFramePr>
        <p:xfrm>
          <a:off x="495301" y="3765012"/>
          <a:ext cx="11125200" cy="1005840"/>
        </p:xfrm>
        <a:graphic>
          <a:graphicData uri="http://schemas.openxmlformats.org/drawingml/2006/table">
            <a:tbl>
              <a:tblPr firstRow="1" bandRow="1">
                <a:tableStyleId>{10A1B5D5-9B99-4C35-A422-299274C87663}</a:tableStyleId>
              </a:tblPr>
              <a:tblGrid>
                <a:gridCol w="1466849"/>
                <a:gridCol w="6629400"/>
                <a:gridCol w="3028951"/>
              </a:tblGrid>
              <a:tr h="978438">
                <a:tc>
                  <a:txBody>
                    <a:bodyPr/>
                    <a:lstStyle/>
                    <a:p>
                      <a:pPr algn="ctr"/>
                      <a:r>
                        <a:rPr lang="es-MX" sz="2000" b="1" dirty="0" smtClean="0">
                          <a:solidFill>
                            <a:schemeClr val="tx1"/>
                          </a:solidFill>
                        </a:rPr>
                        <a:t>Verbo:</a:t>
                      </a:r>
                    </a:p>
                    <a:p>
                      <a:pPr algn="ctr"/>
                      <a:r>
                        <a:rPr lang="es-MX" sz="2000" b="0" i="1" kern="1200" dirty="0" smtClean="0">
                          <a:solidFill>
                            <a:schemeClr val="tx1"/>
                          </a:solidFill>
                          <a:effectLst/>
                          <a:latin typeface="+mn-lt"/>
                          <a:ea typeface="+mn-ea"/>
                          <a:cs typeface="+mn-cs"/>
                        </a:rPr>
                        <a:t>Identificar</a:t>
                      </a:r>
                      <a:r>
                        <a:rPr lang="es-MX" sz="2000" i="1" kern="1200" dirty="0" smtClean="0">
                          <a:solidFill>
                            <a:schemeClr val="tx1"/>
                          </a:solidFill>
                          <a:effectLst/>
                        </a:rPr>
                        <a:t> </a:t>
                      </a:r>
                      <a:endParaRPr lang="es-MX" sz="2000" b="1" dirty="0">
                        <a:solidFill>
                          <a:schemeClr val="tx1"/>
                        </a:solidFill>
                      </a:endParaRPr>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pPr algn="ctr"/>
                      <a:r>
                        <a:rPr lang="es-MX" sz="2000" b="1" dirty="0" smtClean="0">
                          <a:solidFill>
                            <a:schemeClr val="tx1"/>
                          </a:solidFill>
                        </a:rPr>
                        <a:t>Objeto sobre el cual recae la acción: </a:t>
                      </a:r>
                    </a:p>
                    <a:p>
                      <a:pPr algn="ctr"/>
                      <a:r>
                        <a:rPr lang="es-MX" sz="2000" b="0" i="1" kern="1200" dirty="0" smtClean="0">
                          <a:solidFill>
                            <a:schemeClr val="tx1"/>
                          </a:solidFill>
                          <a:effectLst/>
                          <a:latin typeface="+mn-lt"/>
                          <a:ea typeface="+mn-ea"/>
                          <a:cs typeface="+mn-cs"/>
                        </a:rPr>
                        <a:t>palabras que inician con la misma letra de su nombre</a:t>
                      </a:r>
                      <a:endParaRPr lang="es-MX" sz="2000" b="0" dirty="0">
                        <a:solidFill>
                          <a:schemeClr val="tx1"/>
                        </a:solidFill>
                      </a:endParaRPr>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pPr algn="ctr"/>
                      <a:r>
                        <a:rPr lang="es-MX" sz="2000" b="1" dirty="0" smtClean="0">
                          <a:solidFill>
                            <a:schemeClr val="tx1"/>
                          </a:solidFill>
                        </a:rPr>
                        <a:t>Condición de Calidad:</a:t>
                      </a:r>
                    </a:p>
                    <a:p>
                      <a:pPr marL="0" marR="0" indent="0" algn="ctr" defTabSz="457200" rtl="0" eaLnBrk="1" fontAlgn="auto" latinLnBrk="0" hangingPunct="1">
                        <a:lnSpc>
                          <a:spcPct val="100000"/>
                        </a:lnSpc>
                        <a:spcBef>
                          <a:spcPts val="0"/>
                        </a:spcBef>
                        <a:spcAft>
                          <a:spcPts val="0"/>
                        </a:spcAft>
                        <a:buClrTx/>
                        <a:buSzTx/>
                        <a:buFontTx/>
                        <a:buNone/>
                        <a:tabLst/>
                        <a:defRPr/>
                      </a:pPr>
                      <a:r>
                        <a:rPr lang="es-MX" sz="2000" b="0" i="1" kern="1200" dirty="0" smtClean="0">
                          <a:solidFill>
                            <a:schemeClr val="tx1"/>
                          </a:solidFill>
                          <a:effectLst/>
                          <a:latin typeface="+mn-lt"/>
                          <a:ea typeface="+mn-ea"/>
                          <a:cs typeface="+mn-cs"/>
                        </a:rPr>
                        <a:t>con muy poca ayuda</a:t>
                      </a:r>
                      <a:endParaRPr lang="es-MX" sz="2000" b="0" dirty="0" smtClean="0">
                        <a:solidFill>
                          <a:schemeClr val="tx1"/>
                        </a:solidFill>
                      </a:endParaRPr>
                    </a:p>
                    <a:p>
                      <a:pPr algn="ctr"/>
                      <a:endParaRPr lang="es-MX" sz="2000" b="1" dirty="0">
                        <a:solidFill>
                          <a:schemeClr val="tx1"/>
                        </a:solidFill>
                      </a:endParaRPr>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r>
            </a:tbl>
          </a:graphicData>
        </a:graphic>
      </p:graphicFrame>
      <p:graphicFrame>
        <p:nvGraphicFramePr>
          <p:cNvPr id="6" name="Marcador de contenido 5"/>
          <p:cNvGraphicFramePr>
            <a:graphicFrameLocks/>
          </p:cNvGraphicFramePr>
          <p:nvPr>
            <p:extLst>
              <p:ext uri="{D42A27DB-BD31-4B8C-83A1-F6EECF244321}">
                <p14:modId xmlns:p14="http://schemas.microsoft.com/office/powerpoint/2010/main" xmlns="" val="3227881099"/>
              </p:ext>
            </p:extLst>
          </p:nvPr>
        </p:nvGraphicFramePr>
        <p:xfrm>
          <a:off x="495301" y="5041362"/>
          <a:ext cx="11125200" cy="1005840"/>
        </p:xfrm>
        <a:graphic>
          <a:graphicData uri="http://schemas.openxmlformats.org/drawingml/2006/table">
            <a:tbl>
              <a:tblPr firstRow="1" bandRow="1">
                <a:tableStyleId>{10A1B5D5-9B99-4C35-A422-299274C87663}</a:tableStyleId>
              </a:tblPr>
              <a:tblGrid>
                <a:gridCol w="1466849"/>
                <a:gridCol w="5200650"/>
                <a:gridCol w="4457701"/>
              </a:tblGrid>
              <a:tr h="978438">
                <a:tc>
                  <a:txBody>
                    <a:bodyPr/>
                    <a:lstStyle/>
                    <a:p>
                      <a:pPr algn="ctr"/>
                      <a:r>
                        <a:rPr lang="es-MX" sz="2000" b="1" dirty="0" smtClean="0">
                          <a:solidFill>
                            <a:schemeClr val="tx1"/>
                          </a:solidFill>
                        </a:rPr>
                        <a:t>Verbo:</a:t>
                      </a:r>
                    </a:p>
                    <a:p>
                      <a:pPr algn="ctr"/>
                      <a:r>
                        <a:rPr lang="es-MX" sz="2000" b="0" i="1" kern="1200" dirty="0" smtClean="0">
                          <a:solidFill>
                            <a:schemeClr val="tx1"/>
                          </a:solidFill>
                          <a:effectLst/>
                        </a:rPr>
                        <a:t>Valora</a:t>
                      </a:r>
                      <a:r>
                        <a:rPr lang="es-MX" sz="2000" i="1" kern="1200" dirty="0" smtClean="0">
                          <a:solidFill>
                            <a:schemeClr val="tx1"/>
                          </a:solidFill>
                          <a:effectLst/>
                        </a:rPr>
                        <a:t> </a:t>
                      </a:r>
                      <a:endParaRPr lang="es-MX" sz="2000" b="1" dirty="0">
                        <a:solidFill>
                          <a:schemeClr val="tx1"/>
                        </a:solidFill>
                      </a:endParaRPr>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pPr algn="ctr"/>
                      <a:r>
                        <a:rPr lang="es-MX" sz="2000" b="1" dirty="0" smtClean="0">
                          <a:solidFill>
                            <a:schemeClr val="tx1"/>
                          </a:solidFill>
                        </a:rPr>
                        <a:t>Objeto sobre el cual recae la acción: </a:t>
                      </a:r>
                    </a:p>
                    <a:p>
                      <a:pPr algn="ctr"/>
                      <a:r>
                        <a:rPr lang="es-MX" sz="2000" b="0" i="1" kern="1200" dirty="0" smtClean="0">
                          <a:solidFill>
                            <a:schemeClr val="tx1"/>
                          </a:solidFill>
                          <a:effectLst/>
                          <a:latin typeface="+mn-lt"/>
                          <a:ea typeface="+mn-ea"/>
                          <a:cs typeface="+mn-cs"/>
                        </a:rPr>
                        <a:t>la importancia de participar en la toma de decisiones colectivas</a:t>
                      </a:r>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pPr algn="ctr"/>
                      <a:r>
                        <a:rPr lang="es-MX" sz="2000" b="1" dirty="0" smtClean="0">
                          <a:solidFill>
                            <a:schemeClr val="tx1"/>
                          </a:solidFill>
                        </a:rPr>
                        <a:t>Condición de Calidad:</a:t>
                      </a:r>
                    </a:p>
                    <a:p>
                      <a:pPr algn="ctr"/>
                      <a:r>
                        <a:rPr lang="es-MX" sz="2000" b="0" i="1" kern="1200" dirty="0" smtClean="0">
                          <a:solidFill>
                            <a:schemeClr val="tx1"/>
                          </a:solidFill>
                          <a:effectLst/>
                          <a:latin typeface="+mn-lt"/>
                          <a:ea typeface="+mn-ea"/>
                          <a:cs typeface="+mn-cs"/>
                        </a:rPr>
                        <a:t>anticipando sus posibles repercusiones para sí y para otros.</a:t>
                      </a:r>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xmlns="" val="391446851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Respuestas de la Actividad 2</a:t>
            </a:r>
            <a:endParaRPr lang="es-MX" dirty="0"/>
          </a:p>
        </p:txBody>
      </p:sp>
      <p:sp>
        <p:nvSpPr>
          <p:cNvPr id="3" name="Marcador de contenido 2"/>
          <p:cNvSpPr>
            <a:spLocks noGrp="1"/>
          </p:cNvSpPr>
          <p:nvPr>
            <p:ph idx="1"/>
          </p:nvPr>
        </p:nvSpPr>
        <p:spPr/>
        <p:txBody>
          <a:bodyPr/>
          <a:lstStyle/>
          <a:p>
            <a:endParaRPr lang="es-MX"/>
          </a:p>
        </p:txBody>
      </p:sp>
    </p:spTree>
    <p:extLst>
      <p:ext uri="{BB962C8B-B14F-4D97-AF65-F5344CB8AC3E}">
        <p14:creationId xmlns:p14="http://schemas.microsoft.com/office/powerpoint/2010/main" xmlns="" val="32475025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Marcador de contenido 2"/>
          <p:cNvSpPr>
            <a:spLocks noGrp="1"/>
          </p:cNvSpPr>
          <p:nvPr>
            <p:ph idx="1"/>
          </p:nvPr>
        </p:nvSpPr>
        <p:spPr>
          <a:xfrm>
            <a:off x="628651" y="2533650"/>
            <a:ext cx="10405316" cy="3923316"/>
          </a:xfrm>
        </p:spPr>
        <p:txBody>
          <a:bodyPr rtlCol="0">
            <a:normAutofit fontScale="92500" lnSpcReduction="10000"/>
          </a:bodyPr>
          <a:lstStyle/>
          <a:p>
            <a:pPr>
              <a:defRPr/>
            </a:pPr>
            <a:r>
              <a:rPr lang="es-MX" altLang="es-MX" sz="2000" dirty="0" smtClean="0">
                <a:solidFill>
                  <a:schemeClr val="tx1">
                    <a:lumMod val="85000"/>
                    <a:lumOff val="15000"/>
                  </a:schemeClr>
                </a:solidFill>
                <a:latin typeface="Arial" panose="020B0604020202020204" pitchFamily="34" charset="0"/>
                <a:cs typeface="Arial" panose="020B0604020202020204" pitchFamily="34" charset="0"/>
              </a:rPr>
              <a:t>Utilice el mapa interactivo en la siguiente diapositiva para presentar:</a:t>
            </a:r>
          </a:p>
          <a:p>
            <a:pPr lvl="1">
              <a:buClr>
                <a:srgbClr val="002060"/>
              </a:buClr>
              <a:buFont typeface="+mj-lt"/>
              <a:buAutoNum type="arabicPeriod"/>
              <a:defRPr/>
            </a:pPr>
            <a:r>
              <a:rPr lang="es-MX" altLang="es-MX" dirty="0" smtClean="0">
                <a:solidFill>
                  <a:schemeClr val="tx1">
                    <a:lumMod val="85000"/>
                    <a:lumOff val="15000"/>
                  </a:schemeClr>
                </a:solidFill>
                <a:latin typeface="Arial" panose="020B0604020202020204" pitchFamily="34" charset="0"/>
                <a:cs typeface="Arial" panose="020B0604020202020204" pitchFamily="34" charset="0"/>
              </a:rPr>
              <a:t>Pertinencia del Enfoque Basado en Competencias</a:t>
            </a:r>
          </a:p>
          <a:p>
            <a:pPr lvl="1">
              <a:buClr>
                <a:srgbClr val="002060"/>
              </a:buClr>
              <a:buFont typeface="+mj-lt"/>
              <a:buAutoNum type="arabicPeriod"/>
              <a:defRPr/>
            </a:pPr>
            <a:r>
              <a:rPr lang="es-MX" altLang="es-MX" dirty="0" smtClean="0">
                <a:solidFill>
                  <a:schemeClr val="tx1">
                    <a:lumMod val="85000"/>
                    <a:lumOff val="15000"/>
                  </a:schemeClr>
                </a:solidFill>
                <a:latin typeface="Arial" panose="020B0604020202020204" pitchFamily="34" charset="0"/>
                <a:cs typeface="Arial" panose="020B0604020202020204" pitchFamily="34" charset="0"/>
              </a:rPr>
              <a:t>Propósito</a:t>
            </a:r>
          </a:p>
          <a:p>
            <a:pPr lvl="1">
              <a:buClr>
                <a:srgbClr val="002060"/>
              </a:buClr>
              <a:buFont typeface="+mj-lt"/>
              <a:buAutoNum type="arabicPeriod"/>
              <a:defRPr/>
            </a:pPr>
            <a:r>
              <a:rPr lang="es-MX" altLang="es-MX" dirty="0" smtClean="0">
                <a:solidFill>
                  <a:schemeClr val="tx1">
                    <a:lumMod val="85000"/>
                    <a:lumOff val="15000"/>
                  </a:schemeClr>
                </a:solidFill>
                <a:latin typeface="Arial" panose="020B0604020202020204" pitchFamily="34" charset="0"/>
                <a:cs typeface="Arial" panose="020B0604020202020204" pitchFamily="34" charset="0"/>
              </a:rPr>
              <a:t>Bases Teóricas</a:t>
            </a:r>
          </a:p>
          <a:p>
            <a:pPr lvl="1">
              <a:buClr>
                <a:srgbClr val="002060"/>
              </a:buClr>
              <a:buFont typeface="+mj-lt"/>
              <a:buAutoNum type="arabicPeriod"/>
              <a:defRPr/>
            </a:pPr>
            <a:r>
              <a:rPr lang="es-MX" altLang="es-MX" dirty="0" smtClean="0">
                <a:solidFill>
                  <a:schemeClr val="tx1">
                    <a:lumMod val="85000"/>
                    <a:lumOff val="15000"/>
                  </a:schemeClr>
                </a:solidFill>
                <a:latin typeface="Arial" panose="020B0604020202020204" pitchFamily="34" charset="0"/>
                <a:cs typeface="Arial" panose="020B0604020202020204" pitchFamily="34" charset="0"/>
              </a:rPr>
              <a:t>Críticas</a:t>
            </a:r>
          </a:p>
          <a:p>
            <a:pPr lvl="1">
              <a:buClr>
                <a:srgbClr val="002060"/>
              </a:buClr>
              <a:buFont typeface="+mj-lt"/>
              <a:buAutoNum type="arabicPeriod"/>
              <a:defRPr/>
            </a:pPr>
            <a:r>
              <a:rPr lang="es-MX" altLang="es-MX" dirty="0" smtClean="0">
                <a:solidFill>
                  <a:schemeClr val="tx1">
                    <a:lumMod val="85000"/>
                    <a:lumOff val="15000"/>
                  </a:schemeClr>
                </a:solidFill>
                <a:latin typeface="Arial" panose="020B0604020202020204" pitchFamily="34" charset="0"/>
                <a:cs typeface="Arial" panose="020B0604020202020204" pitchFamily="34" charset="0"/>
              </a:rPr>
              <a:t>Concepto</a:t>
            </a:r>
          </a:p>
          <a:p>
            <a:pPr lvl="1">
              <a:buClr>
                <a:srgbClr val="002060"/>
              </a:buClr>
              <a:buFont typeface="+mj-lt"/>
              <a:buAutoNum type="arabicPeriod"/>
              <a:defRPr/>
            </a:pPr>
            <a:r>
              <a:rPr lang="es-MX" altLang="es-MX" dirty="0" smtClean="0">
                <a:solidFill>
                  <a:schemeClr val="tx1">
                    <a:lumMod val="85000"/>
                    <a:lumOff val="15000"/>
                  </a:schemeClr>
                </a:solidFill>
                <a:latin typeface="Arial" panose="020B0604020202020204" pitchFamily="34" charset="0"/>
                <a:cs typeface="Arial" panose="020B0604020202020204" pitchFamily="34" charset="0"/>
              </a:rPr>
              <a:t>Características</a:t>
            </a:r>
          </a:p>
          <a:p>
            <a:pPr lvl="1">
              <a:buClr>
                <a:srgbClr val="002060"/>
              </a:buClr>
              <a:buFont typeface="+mj-lt"/>
              <a:buAutoNum type="arabicPeriod"/>
              <a:defRPr/>
            </a:pPr>
            <a:r>
              <a:rPr lang="es-MX" altLang="es-MX" dirty="0" smtClean="0">
                <a:solidFill>
                  <a:schemeClr val="tx1">
                    <a:lumMod val="85000"/>
                    <a:lumOff val="15000"/>
                  </a:schemeClr>
                </a:solidFill>
                <a:latin typeface="Arial" panose="020B0604020202020204" pitchFamily="34" charset="0"/>
                <a:cs typeface="Arial" panose="020B0604020202020204" pitchFamily="34" charset="0"/>
              </a:rPr>
              <a:t>Clasificación</a:t>
            </a:r>
          </a:p>
          <a:p>
            <a:pPr lvl="1">
              <a:buClr>
                <a:srgbClr val="002060"/>
              </a:buClr>
              <a:buFont typeface="+mj-lt"/>
              <a:buAutoNum type="arabicPeriod"/>
              <a:defRPr/>
            </a:pPr>
            <a:r>
              <a:rPr lang="es-MX" altLang="es-MX" dirty="0" smtClean="0">
                <a:solidFill>
                  <a:schemeClr val="tx1">
                    <a:lumMod val="85000"/>
                    <a:lumOff val="15000"/>
                  </a:schemeClr>
                </a:solidFill>
                <a:latin typeface="Arial" panose="020B0604020202020204" pitchFamily="34" charset="0"/>
                <a:cs typeface="Arial" panose="020B0604020202020204" pitchFamily="34" charset="0"/>
              </a:rPr>
              <a:t>Competencias </a:t>
            </a:r>
            <a:r>
              <a:rPr lang="es-MX" altLang="es-MX" dirty="0" smtClean="0">
                <a:solidFill>
                  <a:schemeClr val="tx1">
                    <a:lumMod val="85000"/>
                    <a:lumOff val="15000"/>
                  </a:schemeClr>
                </a:solidFill>
                <a:latin typeface="Arial" panose="020B0604020202020204" pitchFamily="34" charset="0"/>
                <a:cs typeface="Arial" panose="020B0604020202020204" pitchFamily="34" charset="0"/>
              </a:rPr>
              <a:t>y </a:t>
            </a:r>
            <a:r>
              <a:rPr lang="es-MX" altLang="es-MX" dirty="0" err="1" smtClean="0">
                <a:solidFill>
                  <a:schemeClr val="tx1">
                    <a:lumMod val="85000"/>
                    <a:lumOff val="15000"/>
                  </a:schemeClr>
                </a:solidFill>
                <a:latin typeface="Arial" panose="020B0604020202020204" pitchFamily="34" charset="0"/>
                <a:cs typeface="Arial" panose="020B0604020202020204" pitchFamily="34" charset="0"/>
              </a:rPr>
              <a:t>Socioformación</a:t>
            </a:r>
            <a:r>
              <a:rPr lang="es-MX" altLang="es-MX" dirty="0" smtClean="0">
                <a:solidFill>
                  <a:schemeClr val="tx1">
                    <a:lumMod val="85000"/>
                    <a:lumOff val="15000"/>
                  </a:schemeClr>
                </a:solidFill>
                <a:latin typeface="Arial" panose="020B0604020202020204" pitchFamily="34" charset="0"/>
                <a:cs typeface="Arial" panose="020B0604020202020204" pitchFamily="34" charset="0"/>
              </a:rPr>
              <a:t> </a:t>
            </a:r>
          </a:p>
          <a:p>
            <a:pPr lvl="1">
              <a:buClr>
                <a:srgbClr val="002060"/>
              </a:buClr>
              <a:buFont typeface="+mj-lt"/>
              <a:buAutoNum type="arabicPeriod"/>
              <a:defRPr/>
            </a:pPr>
            <a:r>
              <a:rPr lang="es-MX" altLang="es-MX" dirty="0" smtClean="0">
                <a:solidFill>
                  <a:schemeClr val="tx1">
                    <a:lumMod val="85000"/>
                    <a:lumOff val="15000"/>
                  </a:schemeClr>
                </a:solidFill>
                <a:latin typeface="Arial" panose="020B0604020202020204" pitchFamily="34" charset="0"/>
                <a:cs typeface="Arial" panose="020B0604020202020204" pitchFamily="34" charset="0"/>
              </a:rPr>
              <a:t>Actividades de reforzamiento</a:t>
            </a:r>
          </a:p>
          <a:p>
            <a:pPr>
              <a:buClr>
                <a:srgbClr val="002060"/>
              </a:buClr>
              <a:defRPr/>
            </a:pPr>
            <a:r>
              <a:rPr lang="es-MX" altLang="es-MX" sz="2000" dirty="0" smtClean="0">
                <a:solidFill>
                  <a:schemeClr val="tx1">
                    <a:lumMod val="85000"/>
                    <a:lumOff val="15000"/>
                  </a:schemeClr>
                </a:solidFill>
                <a:latin typeface="Arial" panose="020B0604020202020204" pitchFamily="34" charset="0"/>
                <a:cs typeface="Arial" panose="020B0604020202020204" pitchFamily="34" charset="0"/>
              </a:rPr>
              <a:t>Regrese al menú principal con el ícono  </a:t>
            </a:r>
          </a:p>
          <a:p>
            <a:pPr fontAlgn="auto">
              <a:buFont typeface="+mj-lt"/>
              <a:buAutoNum type="arabicPeriod"/>
              <a:defRPr/>
            </a:pPr>
            <a:endParaRPr lang="es-MX" altLang="es-MX" sz="2000" dirty="0" smtClean="0">
              <a:solidFill>
                <a:schemeClr val="tx1">
                  <a:lumMod val="85000"/>
                  <a:lumOff val="15000"/>
                </a:schemeClr>
              </a:solidFill>
              <a:latin typeface="Arial" panose="020B0604020202020204" pitchFamily="34" charset="0"/>
              <a:cs typeface="Arial" panose="020B0604020202020204" pitchFamily="34" charset="0"/>
            </a:endParaRPr>
          </a:p>
          <a:p>
            <a:pPr fontAlgn="auto">
              <a:buFont typeface="+mj-lt"/>
              <a:buAutoNum type="arabicPeriod"/>
              <a:defRPr/>
            </a:pPr>
            <a:endParaRPr lang="es-MX" altLang="es-MX" sz="1800" dirty="0" smtClean="0">
              <a:solidFill>
                <a:schemeClr val="tx1">
                  <a:lumMod val="85000"/>
                  <a:lumOff val="15000"/>
                </a:schemeClr>
              </a:solidFill>
              <a:latin typeface="Arial" panose="020B0604020202020204" pitchFamily="34" charset="0"/>
              <a:cs typeface="Arial" panose="020B0604020202020204" pitchFamily="34" charset="0"/>
            </a:endParaRPr>
          </a:p>
        </p:txBody>
      </p:sp>
      <p:sp>
        <p:nvSpPr>
          <p:cNvPr id="3" name="Título 2"/>
          <p:cNvSpPr>
            <a:spLocks noGrp="1"/>
          </p:cNvSpPr>
          <p:nvPr>
            <p:ph type="title"/>
          </p:nvPr>
        </p:nvSpPr>
        <p:spPr/>
        <p:txBody>
          <a:bodyPr/>
          <a:lstStyle/>
          <a:p>
            <a:r>
              <a:rPr lang="es-MX" dirty="0" err="1" smtClean="0"/>
              <a:t>Guión</a:t>
            </a:r>
            <a:r>
              <a:rPr lang="es-MX" dirty="0" smtClean="0"/>
              <a:t> Pedagógico</a:t>
            </a:r>
            <a:endParaRPr lang="es-MX" dirty="0"/>
          </a:p>
        </p:txBody>
      </p:sp>
      <p:sp>
        <p:nvSpPr>
          <p:cNvPr id="2" name="Botón de acción: Inicio 1">
            <a:hlinkClick r:id="" action="ppaction://hlinkshowjump?jump=firstslide" highlightClick="1"/>
          </p:cNvPr>
          <p:cNvSpPr/>
          <p:nvPr/>
        </p:nvSpPr>
        <p:spPr>
          <a:xfrm>
            <a:off x="5404318" y="5732082"/>
            <a:ext cx="655591" cy="6286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xmlns="" val="20745708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xmlns="" val="2773192860"/>
              </p:ext>
            </p:extLst>
          </p:nvPr>
        </p:nvGraphicFramePr>
        <p:xfrm>
          <a:off x="298035" y="437881"/>
          <a:ext cx="11460375" cy="3747753"/>
        </p:xfrm>
        <a:graphic>
          <a:graphicData uri="http://schemas.openxmlformats.org/drawingml/2006/table">
            <a:tbl>
              <a:tblPr firstRow="1" firstCol="1" bandRow="1">
                <a:tableStyleId>{C4B1156A-380E-4F78-BDF5-A606A8083BF9}</a:tableStyleId>
              </a:tblPr>
              <a:tblGrid>
                <a:gridCol w="1010250"/>
                <a:gridCol w="10450125"/>
              </a:tblGrid>
              <a:tr h="485571">
                <a:tc>
                  <a:txBody>
                    <a:bodyPr/>
                    <a:lstStyle/>
                    <a:p>
                      <a:pPr marL="342900" lvl="0" indent="-342900">
                        <a:lnSpc>
                          <a:spcPct val="115000"/>
                        </a:lnSpc>
                        <a:spcAft>
                          <a:spcPts val="0"/>
                        </a:spcAft>
                        <a:buFont typeface="Arial" panose="020B0604020202020204" pitchFamily="34" charset="0"/>
                        <a:buChar char="•"/>
                      </a:pPr>
                      <a:r>
                        <a:rPr lang="es-MX" sz="2400" b="1" dirty="0" smtClean="0">
                          <a:effectLst/>
                          <a:latin typeface="Calibri" panose="020F0502020204030204" pitchFamily="34" charset="0"/>
                          <a:ea typeface="Calibri" panose="020F0502020204030204" pitchFamily="34" charset="0"/>
                          <a:cs typeface="Times New Roman" panose="02020603050405020304" pitchFamily="18" charset="0"/>
                        </a:rPr>
                        <a:t>E</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dirty="0">
                          <a:effectLst/>
                        </a:rPr>
                        <a:t>La estrategia fundamental de la enseñanza es el modelamiento. </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069063">
                <a:tc>
                  <a:txBody>
                    <a:bodyPr/>
                    <a:lstStyle/>
                    <a:p>
                      <a:pPr marL="342900" lvl="0" indent="-342900">
                        <a:lnSpc>
                          <a:spcPct val="115000"/>
                        </a:lnSpc>
                        <a:spcAft>
                          <a:spcPts val="0"/>
                        </a:spcAft>
                        <a:buFont typeface="Arial" panose="020B0604020202020204" pitchFamily="34" charset="0"/>
                        <a:buChar char="•"/>
                      </a:pPr>
                      <a:r>
                        <a:rPr lang="es-MX" sz="2400" b="1" dirty="0" smtClean="0">
                          <a:effectLst/>
                          <a:latin typeface="Calibri" panose="020F0502020204030204" pitchFamily="34" charset="0"/>
                          <a:ea typeface="Calibri" panose="020F0502020204030204" pitchFamily="34" charset="0"/>
                          <a:cs typeface="Times New Roman" panose="02020603050405020304" pitchFamily="18" charset="0"/>
                        </a:rPr>
                        <a:t>C</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a:effectLst/>
                        </a:rPr>
                        <a:t>La enseñanza desde este enfoque debe desafiar el pensamiento del alumno para utilizar esquemas de pensamiento más complejos. </a:t>
                      </a: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879930">
                <a:tc>
                  <a:txBody>
                    <a:bodyPr/>
                    <a:lstStyle/>
                    <a:p>
                      <a:pPr marL="342900" lvl="0" indent="-342900">
                        <a:lnSpc>
                          <a:spcPct val="115000"/>
                        </a:lnSpc>
                        <a:spcAft>
                          <a:spcPts val="0"/>
                        </a:spcAft>
                        <a:buFont typeface="Arial" panose="020B0604020202020204" pitchFamily="34" charset="0"/>
                        <a:buChar char="•"/>
                      </a:pPr>
                      <a:r>
                        <a:rPr lang="es-MX" sz="2400" b="1" dirty="0" smtClean="0">
                          <a:effectLst/>
                          <a:latin typeface="Calibri" panose="020F0502020204030204" pitchFamily="34" charset="0"/>
                          <a:ea typeface="Calibri" panose="020F0502020204030204" pitchFamily="34" charset="0"/>
                          <a:cs typeface="Times New Roman" panose="02020603050405020304" pitchFamily="18" charset="0"/>
                        </a:rPr>
                        <a:t>E</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a:effectLst/>
                        </a:rPr>
                        <a:t>Enfatiza el rol de la motivación y el uso de materiales adecuados para la relación de la información previa y la nueva.</a:t>
                      </a: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827618">
                <a:tc>
                  <a:txBody>
                    <a:bodyPr/>
                    <a:lstStyle/>
                    <a:p>
                      <a:pPr marL="342900" lvl="0" indent="-342900">
                        <a:lnSpc>
                          <a:spcPct val="115000"/>
                        </a:lnSpc>
                        <a:spcAft>
                          <a:spcPts val="0"/>
                        </a:spcAft>
                        <a:buFont typeface="Arial" panose="020B0604020202020204" pitchFamily="34" charset="0"/>
                        <a:buChar char="•"/>
                      </a:pPr>
                      <a:r>
                        <a:rPr lang="es-MX" sz="2400" b="1" dirty="0" smtClean="0">
                          <a:effectLst/>
                          <a:latin typeface="Calibri" panose="020F0502020204030204" pitchFamily="34" charset="0"/>
                          <a:ea typeface="Calibri" panose="020F0502020204030204" pitchFamily="34" charset="0"/>
                          <a:cs typeface="Times New Roman" panose="02020603050405020304" pitchFamily="18" charset="0"/>
                        </a:rPr>
                        <a:t>G</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a:effectLst/>
                        </a:rPr>
                        <a:t>La enseñanza es contextualizada y trata de resolver un problema de la sociedad.</a:t>
                      </a: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485571">
                <a:tc>
                  <a:txBody>
                    <a:bodyPr/>
                    <a:lstStyle/>
                    <a:p>
                      <a:pPr marL="342900" lvl="0" indent="-342900">
                        <a:lnSpc>
                          <a:spcPct val="115000"/>
                        </a:lnSpc>
                        <a:spcAft>
                          <a:spcPts val="0"/>
                        </a:spcAft>
                        <a:buFont typeface="Arial" panose="020B0604020202020204" pitchFamily="34" charset="0"/>
                        <a:buChar char="•"/>
                      </a:pPr>
                      <a:r>
                        <a:rPr lang="es-MX" sz="2400" b="1" dirty="0" smtClean="0">
                          <a:effectLst/>
                          <a:latin typeface="Calibri" panose="020F0502020204030204" pitchFamily="34" charset="0"/>
                          <a:ea typeface="Calibri" panose="020F0502020204030204" pitchFamily="34" charset="0"/>
                          <a:cs typeface="Times New Roman" panose="02020603050405020304" pitchFamily="18" charset="0"/>
                        </a:rPr>
                        <a:t>C</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dirty="0">
                          <a:effectLst/>
                        </a:rPr>
                        <a:t>Enfatiza el papel individual activo del alumno.</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graphicFrame>
        <p:nvGraphicFramePr>
          <p:cNvPr id="3" name="Tabla 2"/>
          <p:cNvGraphicFramePr>
            <a:graphicFrameLocks noGrp="1"/>
          </p:cNvGraphicFramePr>
          <p:nvPr>
            <p:extLst>
              <p:ext uri="{D42A27DB-BD31-4B8C-83A1-F6EECF244321}">
                <p14:modId xmlns:p14="http://schemas.microsoft.com/office/powerpoint/2010/main" xmlns="" val="1672360353"/>
              </p:ext>
            </p:extLst>
          </p:nvPr>
        </p:nvGraphicFramePr>
        <p:xfrm>
          <a:off x="76201" y="4491566"/>
          <a:ext cx="11963399" cy="731520"/>
        </p:xfrm>
        <a:graphic>
          <a:graphicData uri="http://schemas.openxmlformats.org/drawingml/2006/table">
            <a:tbl>
              <a:tblPr firstRow="1" bandRow="1">
                <a:tableStyleId>{5C22544A-7EE6-4342-B048-85BDC9FD1C3A}</a:tableStyleId>
              </a:tblPr>
              <a:tblGrid>
                <a:gridCol w="1709057"/>
                <a:gridCol w="1709057"/>
                <a:gridCol w="1709057"/>
                <a:gridCol w="1709057"/>
                <a:gridCol w="1709057"/>
                <a:gridCol w="1709057"/>
                <a:gridCol w="1709057"/>
              </a:tblGrid>
              <a:tr h="404284">
                <a:tc>
                  <a:txBody>
                    <a:bodyPr/>
                    <a:lstStyle/>
                    <a:p>
                      <a:pPr marL="457200" lvl="1" indent="0" algn="ctr">
                        <a:buClr>
                          <a:srgbClr val="002060"/>
                        </a:buClr>
                        <a:buFont typeface="+mj-lt"/>
                        <a:buNone/>
                      </a:pPr>
                      <a:r>
                        <a:rPr lang="es-MX" sz="1400" b="1" dirty="0" smtClean="0">
                          <a:solidFill>
                            <a:srgbClr val="92D050"/>
                          </a:solidFill>
                        </a:rPr>
                        <a:t>A</a:t>
                      </a:r>
                    </a:p>
                    <a:p>
                      <a:pPr marL="0" lvl="0" indent="0" algn="ctr">
                        <a:buClr>
                          <a:srgbClr val="002060"/>
                        </a:buClr>
                        <a:buFont typeface="+mj-lt"/>
                        <a:buNone/>
                      </a:pPr>
                      <a:r>
                        <a:rPr lang="es-MX" sz="1400" b="1" dirty="0" smtClean="0">
                          <a:solidFill>
                            <a:srgbClr val="92D050"/>
                          </a:solidFill>
                        </a:rPr>
                        <a:t>Conductismo </a:t>
                      </a:r>
                    </a:p>
                    <a:p>
                      <a:pPr marL="0" indent="0" algn="ctr">
                        <a:buFont typeface="+mj-lt"/>
                        <a:buNone/>
                      </a:pPr>
                      <a:endParaRPr lang="es-MX" sz="1400" b="1" dirty="0">
                        <a:solidFill>
                          <a:srgbClr val="92D050"/>
                        </a:solidFill>
                      </a:endParaRPr>
                    </a:p>
                  </a:txBody>
                  <a:tcPr>
                    <a:solidFill>
                      <a:srgbClr val="002060"/>
                    </a:solidFill>
                  </a:tcPr>
                </a:tc>
                <a:tc>
                  <a:txBody>
                    <a:bodyPr/>
                    <a:lstStyle/>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B</a:t>
                      </a:r>
                    </a:p>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Cognitivo </a:t>
                      </a:r>
                    </a:p>
                    <a:p>
                      <a:pPr marL="0" indent="0" algn="ctr">
                        <a:buFont typeface="+mj-lt"/>
                        <a:buNone/>
                      </a:pP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C</a:t>
                      </a:r>
                    </a:p>
                    <a:p>
                      <a:pPr marL="0" indent="0" algn="ctr">
                        <a:buFont typeface="+mj-lt"/>
                        <a:buNone/>
                      </a:pPr>
                      <a:r>
                        <a:rPr lang="es-MX" sz="1400" b="1" dirty="0" smtClean="0">
                          <a:solidFill>
                            <a:srgbClr val="92D050"/>
                          </a:solidFill>
                        </a:rPr>
                        <a:t>Piaget</a:t>
                      </a: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D</a:t>
                      </a:r>
                    </a:p>
                    <a:p>
                      <a:pPr marL="0" indent="0" algn="ctr">
                        <a:buFont typeface="+mj-lt"/>
                        <a:buNone/>
                      </a:pPr>
                      <a:r>
                        <a:rPr lang="es-MX" sz="1400" b="1" dirty="0" smtClean="0">
                          <a:solidFill>
                            <a:srgbClr val="92D050"/>
                          </a:solidFill>
                        </a:rPr>
                        <a:t>Vygotsky</a:t>
                      </a:r>
                      <a:endParaRPr lang="es-MX" sz="1400" b="1" dirty="0">
                        <a:solidFill>
                          <a:srgbClr val="92D050"/>
                        </a:solidFill>
                      </a:endParaRPr>
                    </a:p>
                  </a:txBody>
                  <a:tcPr>
                    <a:solidFill>
                      <a:srgbClr val="002060"/>
                    </a:solidFill>
                  </a:tcPr>
                </a:tc>
                <a:tc>
                  <a:txBody>
                    <a:bodyPr/>
                    <a:lstStyle/>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E</a:t>
                      </a:r>
                    </a:p>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Bandura</a:t>
                      </a:r>
                    </a:p>
                    <a:p>
                      <a:pPr marL="0" indent="0" algn="ctr">
                        <a:buFont typeface="+mj-lt"/>
                        <a:buNone/>
                      </a:pP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F</a:t>
                      </a:r>
                    </a:p>
                    <a:p>
                      <a:pPr marL="0" indent="0" algn="ctr">
                        <a:buFont typeface="+mj-lt"/>
                        <a:buNone/>
                      </a:pPr>
                      <a:r>
                        <a:rPr lang="es-MX" sz="1400" b="1" dirty="0" smtClean="0">
                          <a:solidFill>
                            <a:srgbClr val="92D050"/>
                          </a:solidFill>
                        </a:rPr>
                        <a:t>Ausubel</a:t>
                      </a: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G</a:t>
                      </a:r>
                    </a:p>
                    <a:p>
                      <a:pPr marL="0" indent="0" algn="ctr">
                        <a:buFont typeface="+mj-lt"/>
                        <a:buNone/>
                      </a:pPr>
                      <a:r>
                        <a:rPr lang="es-MX" sz="1400" b="1" dirty="0" smtClean="0">
                          <a:solidFill>
                            <a:srgbClr val="92D050"/>
                          </a:solidFill>
                        </a:rPr>
                        <a:t>Competencias</a:t>
                      </a:r>
                      <a:endParaRPr lang="es-MX" sz="1400" b="1" dirty="0">
                        <a:solidFill>
                          <a:srgbClr val="92D050"/>
                        </a:solidFill>
                      </a:endParaRPr>
                    </a:p>
                  </a:txBody>
                  <a:tcPr>
                    <a:solidFill>
                      <a:srgbClr val="002060"/>
                    </a:solidFill>
                  </a:tcPr>
                </a:tc>
              </a:tr>
            </a:tbl>
          </a:graphicData>
        </a:graphic>
      </p:graphicFrame>
      <p:sp>
        <p:nvSpPr>
          <p:cNvPr id="4" name="Botón de acción: Inicio 3">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194081480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xmlns="" val="419143633"/>
              </p:ext>
            </p:extLst>
          </p:nvPr>
        </p:nvGraphicFramePr>
        <p:xfrm>
          <a:off x="298035" y="437881"/>
          <a:ext cx="11460375" cy="3761383"/>
        </p:xfrm>
        <a:graphic>
          <a:graphicData uri="http://schemas.openxmlformats.org/drawingml/2006/table">
            <a:tbl>
              <a:tblPr firstRow="1" firstCol="1" bandRow="1">
                <a:tableStyleId>{C4B1156A-380E-4F78-BDF5-A606A8083BF9}</a:tableStyleId>
              </a:tblPr>
              <a:tblGrid>
                <a:gridCol w="1010250"/>
                <a:gridCol w="10450125"/>
              </a:tblGrid>
              <a:tr h="485571">
                <a:tc>
                  <a:txBody>
                    <a:bodyPr/>
                    <a:lstStyle/>
                    <a:p>
                      <a:pPr marL="342900" lvl="0" indent="-342900">
                        <a:lnSpc>
                          <a:spcPct val="115000"/>
                        </a:lnSpc>
                        <a:spcAft>
                          <a:spcPts val="0"/>
                        </a:spcAft>
                        <a:buFont typeface="Arial" panose="020B0604020202020204" pitchFamily="34" charset="0"/>
                        <a:buChar char="•"/>
                      </a:pPr>
                      <a:r>
                        <a:rPr lang="es-MX" sz="2400" b="1" dirty="0" smtClean="0">
                          <a:effectLst/>
                          <a:latin typeface="Calibri" panose="020F0502020204030204" pitchFamily="34" charset="0"/>
                          <a:ea typeface="Calibri" panose="020F0502020204030204" pitchFamily="34" charset="0"/>
                          <a:cs typeface="Times New Roman" panose="02020603050405020304" pitchFamily="18" charset="0"/>
                        </a:rPr>
                        <a:t>B</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a:effectLst/>
                          <a:latin typeface="Arial" panose="020B0604020202020204" pitchFamily="34" charset="0"/>
                          <a:ea typeface="Calibri" panose="020F0502020204030204" pitchFamily="34" charset="0"/>
                          <a:cs typeface="Times New Roman" panose="02020603050405020304" pitchFamily="18" charset="0"/>
                        </a:rPr>
                        <a:t>El profesor modela estrategias efectivas para el procesamiento de nueva información.</a:t>
                      </a: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069063">
                <a:tc>
                  <a:txBody>
                    <a:bodyPr/>
                    <a:lstStyle/>
                    <a:p>
                      <a:pPr marL="342900" lvl="0" indent="-342900">
                        <a:lnSpc>
                          <a:spcPct val="115000"/>
                        </a:lnSpc>
                        <a:spcAft>
                          <a:spcPts val="0"/>
                        </a:spcAft>
                        <a:buFont typeface="Arial" panose="020B0604020202020204" pitchFamily="34" charset="0"/>
                        <a:buChar char="•"/>
                      </a:pPr>
                      <a:r>
                        <a:rPr lang="es-MX" sz="2400" b="1" dirty="0" smtClean="0">
                          <a:effectLst/>
                          <a:latin typeface="Calibri" panose="020F0502020204030204" pitchFamily="34" charset="0"/>
                          <a:ea typeface="Calibri" panose="020F0502020204030204" pitchFamily="34" charset="0"/>
                          <a:cs typeface="Times New Roman" panose="02020603050405020304" pitchFamily="18" charset="0"/>
                        </a:rPr>
                        <a:t>G</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a:effectLst/>
                          <a:latin typeface="Arial" panose="020B0604020202020204" pitchFamily="34" charset="0"/>
                          <a:ea typeface="Calibri" panose="020F0502020204030204" pitchFamily="34" charset="0"/>
                          <a:cs typeface="Times New Roman" panose="02020603050405020304" pitchFamily="18" charset="0"/>
                        </a:rPr>
                        <a:t>Valoración del saber ser, el saber conocer y el saber hacer.</a:t>
                      </a: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879930">
                <a:tc>
                  <a:txBody>
                    <a:bodyPr/>
                    <a:lstStyle/>
                    <a:p>
                      <a:pPr marL="342900" lvl="0" indent="-342900">
                        <a:lnSpc>
                          <a:spcPct val="115000"/>
                        </a:lnSpc>
                        <a:spcAft>
                          <a:spcPts val="0"/>
                        </a:spcAft>
                        <a:buFont typeface="Arial" panose="020B0604020202020204" pitchFamily="34" charset="0"/>
                        <a:buChar char="•"/>
                      </a:pPr>
                      <a:r>
                        <a:rPr lang="es-MX" sz="2400" b="1" dirty="0" smtClean="0">
                          <a:effectLst/>
                          <a:latin typeface="Calibri" panose="020F0502020204030204" pitchFamily="34" charset="0"/>
                          <a:ea typeface="Calibri" panose="020F0502020204030204" pitchFamily="34" charset="0"/>
                          <a:cs typeface="Times New Roman" panose="02020603050405020304" pitchFamily="18" charset="0"/>
                        </a:rPr>
                        <a:t>A</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a:effectLst/>
                          <a:latin typeface="Arial" panose="020B0604020202020204" pitchFamily="34" charset="0"/>
                          <a:ea typeface="Calibri" panose="020F0502020204030204" pitchFamily="34" charset="0"/>
                          <a:cs typeface="Times New Roman" panose="02020603050405020304" pitchFamily="18" charset="0"/>
                        </a:rPr>
                        <a:t>El proceso básico del alumno es la recepción de contenidos. </a:t>
                      </a: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827618">
                <a:tc>
                  <a:txBody>
                    <a:bodyPr/>
                    <a:lstStyle/>
                    <a:p>
                      <a:pPr marL="342900" lvl="0" indent="-342900">
                        <a:lnSpc>
                          <a:spcPct val="115000"/>
                        </a:lnSpc>
                        <a:spcAft>
                          <a:spcPts val="0"/>
                        </a:spcAft>
                        <a:buFont typeface="Arial" panose="020B0604020202020204" pitchFamily="34" charset="0"/>
                        <a:buChar char="•"/>
                      </a:pPr>
                      <a:r>
                        <a:rPr lang="es-MX" sz="2400" b="1" dirty="0" smtClean="0">
                          <a:effectLst/>
                          <a:latin typeface="Calibri" panose="020F0502020204030204" pitchFamily="34" charset="0"/>
                          <a:ea typeface="Calibri" panose="020F0502020204030204" pitchFamily="34" charset="0"/>
                          <a:cs typeface="Times New Roman" panose="02020603050405020304" pitchFamily="18" charset="0"/>
                        </a:rPr>
                        <a:t>C / F</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dirty="0">
                          <a:effectLst/>
                          <a:latin typeface="Arial" panose="020B0604020202020204" pitchFamily="34" charset="0"/>
                          <a:ea typeface="Calibri" panose="020F0502020204030204" pitchFamily="34" charset="0"/>
                          <a:cs typeface="Times New Roman" panose="02020603050405020304" pitchFamily="18" charset="0"/>
                        </a:rPr>
                        <a:t>El aprendizaje es la reestructuración de conocimientos </a:t>
                      </a:r>
                      <a:r>
                        <a:rPr lang="es-MX" sz="1800" b="1" dirty="0" smtClean="0">
                          <a:effectLst/>
                          <a:latin typeface="Arial" panose="020B0604020202020204" pitchFamily="34" charset="0"/>
                          <a:ea typeface="Calibri" panose="020F0502020204030204" pitchFamily="34" charset="0"/>
                          <a:cs typeface="Times New Roman" panose="02020603050405020304" pitchFamily="18" charset="0"/>
                        </a:rPr>
                        <a:t>previos. </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485571">
                <a:tc>
                  <a:txBody>
                    <a:bodyPr/>
                    <a:lstStyle/>
                    <a:p>
                      <a:pPr marL="342900" lvl="0" indent="-342900">
                        <a:lnSpc>
                          <a:spcPct val="115000"/>
                        </a:lnSpc>
                        <a:spcAft>
                          <a:spcPts val="0"/>
                        </a:spcAft>
                        <a:buFont typeface="Arial" panose="020B0604020202020204" pitchFamily="34" charset="0"/>
                        <a:buChar char="•"/>
                      </a:pPr>
                      <a:r>
                        <a:rPr lang="es-MX" sz="2400" b="1" dirty="0" smtClean="0">
                          <a:effectLst/>
                          <a:latin typeface="Calibri" panose="020F0502020204030204" pitchFamily="34" charset="0"/>
                          <a:ea typeface="Calibri" panose="020F0502020204030204" pitchFamily="34" charset="0"/>
                          <a:cs typeface="Times New Roman" panose="02020603050405020304" pitchFamily="18" charset="0"/>
                        </a:rPr>
                        <a:t>A</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dirty="0">
                          <a:effectLst/>
                          <a:latin typeface="Arial" panose="020B0604020202020204" pitchFamily="34" charset="0"/>
                          <a:ea typeface="Calibri" panose="020F0502020204030204" pitchFamily="34" charset="0"/>
                          <a:cs typeface="Times New Roman" panose="02020603050405020304" pitchFamily="18" charset="0"/>
                        </a:rPr>
                        <a:t>El aprendizaje es la consecuencia de la entrega de recompensas sistemática.  </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4" name="Botón de acción: Inicio 3">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graphicFrame>
        <p:nvGraphicFramePr>
          <p:cNvPr id="7" name="Tabla 6"/>
          <p:cNvGraphicFramePr>
            <a:graphicFrameLocks noGrp="1"/>
          </p:cNvGraphicFramePr>
          <p:nvPr>
            <p:extLst>
              <p:ext uri="{D42A27DB-BD31-4B8C-83A1-F6EECF244321}">
                <p14:modId xmlns:p14="http://schemas.microsoft.com/office/powerpoint/2010/main" xmlns="" val="1949295658"/>
              </p:ext>
            </p:extLst>
          </p:nvPr>
        </p:nvGraphicFramePr>
        <p:xfrm>
          <a:off x="76201" y="4491566"/>
          <a:ext cx="11963399" cy="731520"/>
        </p:xfrm>
        <a:graphic>
          <a:graphicData uri="http://schemas.openxmlformats.org/drawingml/2006/table">
            <a:tbl>
              <a:tblPr firstRow="1" bandRow="1">
                <a:tableStyleId>{5C22544A-7EE6-4342-B048-85BDC9FD1C3A}</a:tableStyleId>
              </a:tblPr>
              <a:tblGrid>
                <a:gridCol w="1709057"/>
                <a:gridCol w="1709057"/>
                <a:gridCol w="1709057"/>
                <a:gridCol w="1709057"/>
                <a:gridCol w="1709057"/>
                <a:gridCol w="1709057"/>
                <a:gridCol w="1709057"/>
              </a:tblGrid>
              <a:tr h="404284">
                <a:tc>
                  <a:txBody>
                    <a:bodyPr/>
                    <a:lstStyle/>
                    <a:p>
                      <a:pPr marL="457200" lvl="1" indent="0" algn="ctr">
                        <a:buClr>
                          <a:srgbClr val="002060"/>
                        </a:buClr>
                        <a:buFont typeface="+mj-lt"/>
                        <a:buNone/>
                      </a:pPr>
                      <a:r>
                        <a:rPr lang="es-MX" sz="1400" b="1" dirty="0" smtClean="0">
                          <a:solidFill>
                            <a:srgbClr val="92D050"/>
                          </a:solidFill>
                        </a:rPr>
                        <a:t>A</a:t>
                      </a:r>
                    </a:p>
                    <a:p>
                      <a:pPr marL="0" lvl="0" indent="0" algn="ctr">
                        <a:buClr>
                          <a:srgbClr val="002060"/>
                        </a:buClr>
                        <a:buFont typeface="+mj-lt"/>
                        <a:buNone/>
                      </a:pPr>
                      <a:r>
                        <a:rPr lang="es-MX" sz="1400" b="1" dirty="0" smtClean="0">
                          <a:solidFill>
                            <a:srgbClr val="92D050"/>
                          </a:solidFill>
                        </a:rPr>
                        <a:t>Conductismo </a:t>
                      </a:r>
                    </a:p>
                    <a:p>
                      <a:pPr marL="0" indent="0" algn="ctr">
                        <a:buFont typeface="+mj-lt"/>
                        <a:buNone/>
                      </a:pPr>
                      <a:endParaRPr lang="es-MX" sz="1400" b="1" dirty="0">
                        <a:solidFill>
                          <a:srgbClr val="92D050"/>
                        </a:solidFill>
                      </a:endParaRPr>
                    </a:p>
                  </a:txBody>
                  <a:tcPr>
                    <a:solidFill>
                      <a:srgbClr val="002060"/>
                    </a:solidFill>
                  </a:tcPr>
                </a:tc>
                <a:tc>
                  <a:txBody>
                    <a:bodyPr/>
                    <a:lstStyle/>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B</a:t>
                      </a:r>
                    </a:p>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Cognitivo </a:t>
                      </a:r>
                    </a:p>
                    <a:p>
                      <a:pPr marL="0" indent="0" algn="ctr">
                        <a:buFont typeface="+mj-lt"/>
                        <a:buNone/>
                      </a:pP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C</a:t>
                      </a:r>
                    </a:p>
                    <a:p>
                      <a:pPr marL="0" indent="0" algn="ctr">
                        <a:buFont typeface="+mj-lt"/>
                        <a:buNone/>
                      </a:pPr>
                      <a:r>
                        <a:rPr lang="es-MX" sz="1400" b="1" dirty="0" smtClean="0">
                          <a:solidFill>
                            <a:srgbClr val="92D050"/>
                          </a:solidFill>
                        </a:rPr>
                        <a:t>Piaget</a:t>
                      </a: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D</a:t>
                      </a:r>
                    </a:p>
                    <a:p>
                      <a:pPr marL="0" indent="0" algn="ctr">
                        <a:buFont typeface="+mj-lt"/>
                        <a:buNone/>
                      </a:pPr>
                      <a:r>
                        <a:rPr lang="es-MX" sz="1400" b="1" dirty="0" smtClean="0">
                          <a:solidFill>
                            <a:srgbClr val="92D050"/>
                          </a:solidFill>
                        </a:rPr>
                        <a:t>Vygotsky</a:t>
                      </a:r>
                      <a:endParaRPr lang="es-MX" sz="1400" b="1" dirty="0">
                        <a:solidFill>
                          <a:srgbClr val="92D050"/>
                        </a:solidFill>
                      </a:endParaRPr>
                    </a:p>
                  </a:txBody>
                  <a:tcPr>
                    <a:solidFill>
                      <a:srgbClr val="002060"/>
                    </a:solidFill>
                  </a:tcPr>
                </a:tc>
                <a:tc>
                  <a:txBody>
                    <a:bodyPr/>
                    <a:lstStyle/>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E</a:t>
                      </a:r>
                    </a:p>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Bandura</a:t>
                      </a:r>
                    </a:p>
                    <a:p>
                      <a:pPr marL="0" indent="0" algn="ctr">
                        <a:buFont typeface="+mj-lt"/>
                        <a:buNone/>
                      </a:pP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F</a:t>
                      </a:r>
                    </a:p>
                    <a:p>
                      <a:pPr marL="0" indent="0" algn="ctr">
                        <a:buFont typeface="+mj-lt"/>
                        <a:buNone/>
                      </a:pPr>
                      <a:r>
                        <a:rPr lang="es-MX" sz="1400" b="1" dirty="0" smtClean="0">
                          <a:solidFill>
                            <a:srgbClr val="92D050"/>
                          </a:solidFill>
                        </a:rPr>
                        <a:t>Ausubel</a:t>
                      </a: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G</a:t>
                      </a:r>
                    </a:p>
                    <a:p>
                      <a:pPr marL="0" indent="0" algn="ctr">
                        <a:buFont typeface="+mj-lt"/>
                        <a:buNone/>
                      </a:pPr>
                      <a:r>
                        <a:rPr lang="es-MX" sz="1400" b="1" dirty="0" smtClean="0">
                          <a:solidFill>
                            <a:srgbClr val="92D050"/>
                          </a:solidFill>
                        </a:rPr>
                        <a:t>Competencias</a:t>
                      </a:r>
                      <a:endParaRPr lang="es-MX" sz="1400" b="1" dirty="0">
                        <a:solidFill>
                          <a:srgbClr val="92D050"/>
                        </a:solidFill>
                      </a:endParaRPr>
                    </a:p>
                  </a:txBody>
                  <a:tcPr>
                    <a:solidFill>
                      <a:srgbClr val="002060"/>
                    </a:solidFill>
                  </a:tcPr>
                </a:tc>
              </a:tr>
            </a:tbl>
          </a:graphicData>
        </a:graphic>
      </p:graphicFrame>
    </p:spTree>
    <p:extLst>
      <p:ext uri="{BB962C8B-B14F-4D97-AF65-F5344CB8AC3E}">
        <p14:creationId xmlns:p14="http://schemas.microsoft.com/office/powerpoint/2010/main" xmlns="" val="120622269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xmlns="" val="3337191036"/>
              </p:ext>
            </p:extLst>
          </p:nvPr>
        </p:nvGraphicFramePr>
        <p:xfrm>
          <a:off x="298035" y="437881"/>
          <a:ext cx="11460375" cy="3893118"/>
        </p:xfrm>
        <a:graphic>
          <a:graphicData uri="http://schemas.openxmlformats.org/drawingml/2006/table">
            <a:tbl>
              <a:tblPr firstRow="1" firstCol="1" bandRow="1">
                <a:tableStyleId>{C4B1156A-380E-4F78-BDF5-A606A8083BF9}</a:tableStyleId>
              </a:tblPr>
              <a:tblGrid>
                <a:gridCol w="1010250"/>
                <a:gridCol w="10450125"/>
              </a:tblGrid>
              <a:tr h="485571">
                <a:tc>
                  <a:txBody>
                    <a:bodyPr/>
                    <a:lstStyle/>
                    <a:p>
                      <a:pPr marL="342900" lvl="0" indent="-342900">
                        <a:lnSpc>
                          <a:spcPct val="115000"/>
                        </a:lnSpc>
                        <a:spcAft>
                          <a:spcPts val="0"/>
                        </a:spcAft>
                        <a:buFont typeface="Arial" panose="020B0604020202020204" pitchFamily="34" charset="0"/>
                        <a:buChar char="•"/>
                      </a:pPr>
                      <a:r>
                        <a:rPr lang="es-MX" sz="2400" b="1" dirty="0" smtClean="0">
                          <a:effectLst/>
                          <a:latin typeface="Calibri" panose="020F0502020204030204" pitchFamily="34" charset="0"/>
                          <a:ea typeface="Calibri" panose="020F0502020204030204" pitchFamily="34" charset="0"/>
                          <a:cs typeface="Times New Roman" panose="02020603050405020304" pitchFamily="18" charset="0"/>
                        </a:rPr>
                        <a:t>G</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dirty="0" smtClean="0">
                          <a:effectLst/>
                          <a:latin typeface="Arial" panose="020B0604020202020204" pitchFamily="34" charset="0"/>
                          <a:ea typeface="Calibri" panose="020F0502020204030204" pitchFamily="34" charset="0"/>
                          <a:cs typeface="Times New Roman" panose="02020603050405020304" pitchFamily="18" charset="0"/>
                        </a:rPr>
                        <a:t>Se </a:t>
                      </a:r>
                      <a:r>
                        <a:rPr lang="es-MX" sz="1800" b="1" dirty="0">
                          <a:effectLst/>
                          <a:latin typeface="Arial" panose="020B0604020202020204" pitchFamily="34" charset="0"/>
                          <a:ea typeface="Calibri" panose="020F0502020204030204" pitchFamily="34" charset="0"/>
                          <a:cs typeface="Times New Roman" panose="02020603050405020304" pitchFamily="18" charset="0"/>
                        </a:rPr>
                        <a:t>compone por nodos </a:t>
                      </a:r>
                      <a:r>
                        <a:rPr lang="es-MX" sz="1800" b="1" dirty="0" err="1">
                          <a:effectLst/>
                          <a:latin typeface="Arial" panose="020B0604020202020204" pitchFamily="34" charset="0"/>
                          <a:ea typeface="Calibri" panose="020F0502020204030204" pitchFamily="34" charset="0"/>
                          <a:cs typeface="Times New Roman" panose="02020603050405020304" pitchFamily="18" charset="0"/>
                        </a:rPr>
                        <a:t>problematizadores</a:t>
                      </a:r>
                      <a:r>
                        <a:rPr lang="es-MX" sz="1800" b="1" dirty="0">
                          <a:effectLst/>
                          <a:latin typeface="Arial" panose="020B0604020202020204" pitchFamily="34" charset="0"/>
                          <a:ea typeface="Calibri" panose="020F0502020204030204" pitchFamily="34" charset="0"/>
                          <a:cs typeface="Times New Roman" panose="02020603050405020304" pitchFamily="18" charset="0"/>
                        </a:rPr>
                        <a:t> y proyectos formativos</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069063">
                <a:tc>
                  <a:txBody>
                    <a:bodyPr/>
                    <a:lstStyle/>
                    <a:p>
                      <a:pPr marL="342900" lvl="0" indent="-342900">
                        <a:lnSpc>
                          <a:spcPct val="115000"/>
                        </a:lnSpc>
                        <a:spcAft>
                          <a:spcPts val="0"/>
                        </a:spcAft>
                        <a:buFont typeface="Arial" panose="020B0604020202020204" pitchFamily="34" charset="0"/>
                        <a:buChar char="•"/>
                      </a:pPr>
                      <a:r>
                        <a:rPr lang="es-MX" sz="2400" b="1" dirty="0" smtClean="0">
                          <a:effectLst/>
                          <a:latin typeface="Calibri" panose="020F0502020204030204" pitchFamily="34" charset="0"/>
                          <a:ea typeface="Calibri" panose="020F0502020204030204" pitchFamily="34" charset="0"/>
                          <a:cs typeface="Times New Roman" panose="02020603050405020304" pitchFamily="18" charset="0"/>
                        </a:rPr>
                        <a:t>F</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a:effectLst/>
                          <a:latin typeface="Arial" panose="020B0604020202020204" pitchFamily="34" charset="0"/>
                          <a:ea typeface="Calibri" panose="020F0502020204030204" pitchFamily="34" charset="0"/>
                          <a:cs typeface="Times New Roman" panose="02020603050405020304" pitchFamily="18" charset="0"/>
                        </a:rPr>
                        <a:t>Autor que propone y describe el Aprendizaje Significativo. </a:t>
                      </a: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879930">
                <a:tc>
                  <a:txBody>
                    <a:bodyPr/>
                    <a:lstStyle/>
                    <a:p>
                      <a:pPr marL="342900" lvl="0" indent="-342900">
                        <a:lnSpc>
                          <a:spcPct val="115000"/>
                        </a:lnSpc>
                        <a:spcAft>
                          <a:spcPts val="0"/>
                        </a:spcAft>
                        <a:buFont typeface="Arial" panose="020B0604020202020204" pitchFamily="34" charset="0"/>
                        <a:buChar char="•"/>
                      </a:pPr>
                      <a:r>
                        <a:rPr lang="es-MX" sz="2400" b="1" dirty="0" smtClean="0">
                          <a:effectLst/>
                          <a:latin typeface="Calibri" panose="020F0502020204030204" pitchFamily="34" charset="0"/>
                          <a:ea typeface="Calibri" panose="020F0502020204030204" pitchFamily="34" charset="0"/>
                          <a:cs typeface="Times New Roman" panose="02020603050405020304" pitchFamily="18" charset="0"/>
                        </a:rPr>
                        <a:t>D</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a:effectLst/>
                          <a:latin typeface="Arial" panose="020B0604020202020204" pitchFamily="34" charset="0"/>
                          <a:ea typeface="Calibri" panose="020F0502020204030204" pitchFamily="34" charset="0"/>
                          <a:cs typeface="Times New Roman" panose="02020603050405020304" pitchFamily="18" charset="0"/>
                        </a:rPr>
                        <a:t>El aprendizaje es el resultado de la construcción colaborativa en contextos posteriores definidos socialmente.</a:t>
                      </a: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827618">
                <a:tc>
                  <a:txBody>
                    <a:bodyPr/>
                    <a:lstStyle/>
                    <a:p>
                      <a:pPr marL="342900" lvl="0" indent="-342900">
                        <a:lnSpc>
                          <a:spcPct val="115000"/>
                        </a:lnSpc>
                        <a:spcAft>
                          <a:spcPts val="0"/>
                        </a:spcAft>
                        <a:buFont typeface="Arial" panose="020B0604020202020204" pitchFamily="34" charset="0"/>
                        <a:buChar char="•"/>
                      </a:pPr>
                      <a:r>
                        <a:rPr lang="es-MX" sz="2400" b="1" dirty="0" smtClean="0">
                          <a:effectLst/>
                          <a:latin typeface="Calibri" panose="020F0502020204030204" pitchFamily="34" charset="0"/>
                          <a:ea typeface="Calibri" panose="020F0502020204030204" pitchFamily="34" charset="0"/>
                          <a:cs typeface="Times New Roman" panose="02020603050405020304" pitchFamily="18" charset="0"/>
                        </a:rPr>
                        <a:t>B</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a:effectLst/>
                          <a:latin typeface="Arial" panose="020B0604020202020204" pitchFamily="34" charset="0"/>
                          <a:ea typeface="Calibri" panose="020F0502020204030204" pitchFamily="34" charset="0"/>
                          <a:cs typeface="Times New Roman" panose="02020603050405020304" pitchFamily="18" charset="0"/>
                        </a:rPr>
                        <a:t>El alumno utiliza estrategias para el procesamiento de la información.</a:t>
                      </a:r>
                      <a:endParaRPr lang="es-MX"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485571">
                <a:tc>
                  <a:txBody>
                    <a:bodyPr/>
                    <a:lstStyle/>
                    <a:p>
                      <a:pPr marL="342900" lvl="0" indent="-342900">
                        <a:lnSpc>
                          <a:spcPct val="115000"/>
                        </a:lnSpc>
                        <a:spcAft>
                          <a:spcPts val="0"/>
                        </a:spcAft>
                        <a:buFont typeface="Arial" panose="020B0604020202020204" pitchFamily="34" charset="0"/>
                        <a:buChar char="•"/>
                      </a:pPr>
                      <a:r>
                        <a:rPr lang="es-MX" sz="2400" b="1" dirty="0" smtClean="0">
                          <a:effectLst/>
                          <a:latin typeface="Calibri" panose="020F0502020204030204" pitchFamily="34" charset="0"/>
                          <a:ea typeface="Calibri" panose="020F0502020204030204" pitchFamily="34" charset="0"/>
                          <a:cs typeface="Times New Roman" panose="02020603050405020304" pitchFamily="18" charset="0"/>
                        </a:rPr>
                        <a:t>E</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15000"/>
                        </a:lnSpc>
                        <a:spcAft>
                          <a:spcPts val="0"/>
                        </a:spcAft>
                        <a:buFont typeface="Arial" panose="020B0604020202020204" pitchFamily="34" charset="0"/>
                        <a:buChar char="•"/>
                      </a:pPr>
                      <a:r>
                        <a:rPr lang="es-MX" sz="1800" b="1" dirty="0">
                          <a:effectLst/>
                          <a:latin typeface="Arial" panose="020B0604020202020204" pitchFamily="34" charset="0"/>
                          <a:ea typeface="Calibri" panose="020F0502020204030204" pitchFamily="34" charset="0"/>
                          <a:cs typeface="Times New Roman" panose="02020603050405020304" pitchFamily="18" charset="0"/>
                        </a:rPr>
                        <a:t>El alumno es visto como un auto-regulador de su aprendizaje derivado del contacto con su ambiente. </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4" name="Botón de acción: Inicio 3">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6" name="Tabla 5"/>
          <p:cNvGraphicFramePr>
            <a:graphicFrameLocks noGrp="1"/>
          </p:cNvGraphicFramePr>
          <p:nvPr>
            <p:extLst>
              <p:ext uri="{D42A27DB-BD31-4B8C-83A1-F6EECF244321}">
                <p14:modId xmlns:p14="http://schemas.microsoft.com/office/powerpoint/2010/main" xmlns="" val="4293388042"/>
              </p:ext>
            </p:extLst>
          </p:nvPr>
        </p:nvGraphicFramePr>
        <p:xfrm>
          <a:off x="76201" y="4491566"/>
          <a:ext cx="11963399" cy="731520"/>
        </p:xfrm>
        <a:graphic>
          <a:graphicData uri="http://schemas.openxmlformats.org/drawingml/2006/table">
            <a:tbl>
              <a:tblPr firstRow="1" bandRow="1">
                <a:tableStyleId>{5C22544A-7EE6-4342-B048-85BDC9FD1C3A}</a:tableStyleId>
              </a:tblPr>
              <a:tblGrid>
                <a:gridCol w="1709057"/>
                <a:gridCol w="1709057"/>
                <a:gridCol w="1709057"/>
                <a:gridCol w="1709057"/>
                <a:gridCol w="1709057"/>
                <a:gridCol w="1709057"/>
                <a:gridCol w="1709057"/>
              </a:tblGrid>
              <a:tr h="404284">
                <a:tc>
                  <a:txBody>
                    <a:bodyPr/>
                    <a:lstStyle/>
                    <a:p>
                      <a:pPr marL="457200" lvl="1" indent="0" algn="ctr">
                        <a:buClr>
                          <a:srgbClr val="002060"/>
                        </a:buClr>
                        <a:buFont typeface="+mj-lt"/>
                        <a:buNone/>
                      </a:pPr>
                      <a:r>
                        <a:rPr lang="es-MX" sz="1400" b="1" dirty="0" smtClean="0">
                          <a:solidFill>
                            <a:srgbClr val="92D050"/>
                          </a:solidFill>
                        </a:rPr>
                        <a:t>A</a:t>
                      </a:r>
                    </a:p>
                    <a:p>
                      <a:pPr marL="0" lvl="0" indent="0" algn="ctr">
                        <a:buClr>
                          <a:srgbClr val="002060"/>
                        </a:buClr>
                        <a:buFont typeface="+mj-lt"/>
                        <a:buNone/>
                      </a:pPr>
                      <a:r>
                        <a:rPr lang="es-MX" sz="1400" b="1" dirty="0" smtClean="0">
                          <a:solidFill>
                            <a:srgbClr val="92D050"/>
                          </a:solidFill>
                        </a:rPr>
                        <a:t>Conductismo </a:t>
                      </a:r>
                    </a:p>
                    <a:p>
                      <a:pPr marL="0" indent="0" algn="ctr">
                        <a:buFont typeface="+mj-lt"/>
                        <a:buNone/>
                      </a:pPr>
                      <a:endParaRPr lang="es-MX" sz="1400" b="1" dirty="0">
                        <a:solidFill>
                          <a:srgbClr val="92D050"/>
                        </a:solidFill>
                      </a:endParaRPr>
                    </a:p>
                  </a:txBody>
                  <a:tcPr>
                    <a:solidFill>
                      <a:srgbClr val="002060"/>
                    </a:solidFill>
                  </a:tcPr>
                </a:tc>
                <a:tc>
                  <a:txBody>
                    <a:bodyPr/>
                    <a:lstStyle/>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B</a:t>
                      </a:r>
                    </a:p>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Cognitivo </a:t>
                      </a:r>
                    </a:p>
                    <a:p>
                      <a:pPr marL="0" indent="0" algn="ctr">
                        <a:buFont typeface="+mj-lt"/>
                        <a:buNone/>
                      </a:pP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C</a:t>
                      </a:r>
                    </a:p>
                    <a:p>
                      <a:pPr marL="0" indent="0" algn="ctr">
                        <a:buFont typeface="+mj-lt"/>
                        <a:buNone/>
                      </a:pPr>
                      <a:r>
                        <a:rPr lang="es-MX" sz="1400" b="1" dirty="0" smtClean="0">
                          <a:solidFill>
                            <a:srgbClr val="92D050"/>
                          </a:solidFill>
                        </a:rPr>
                        <a:t>Piaget</a:t>
                      </a: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D</a:t>
                      </a:r>
                    </a:p>
                    <a:p>
                      <a:pPr marL="0" indent="0" algn="ctr">
                        <a:buFont typeface="+mj-lt"/>
                        <a:buNone/>
                      </a:pPr>
                      <a:r>
                        <a:rPr lang="es-MX" sz="1400" b="1" dirty="0" smtClean="0">
                          <a:solidFill>
                            <a:srgbClr val="92D050"/>
                          </a:solidFill>
                        </a:rPr>
                        <a:t>Vygotsky</a:t>
                      </a:r>
                      <a:endParaRPr lang="es-MX" sz="1400" b="1" dirty="0">
                        <a:solidFill>
                          <a:srgbClr val="92D050"/>
                        </a:solidFill>
                      </a:endParaRPr>
                    </a:p>
                  </a:txBody>
                  <a:tcPr>
                    <a:solidFill>
                      <a:srgbClr val="002060"/>
                    </a:solidFill>
                  </a:tcPr>
                </a:tc>
                <a:tc>
                  <a:txBody>
                    <a:bodyPr/>
                    <a:lstStyle/>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E</a:t>
                      </a:r>
                    </a:p>
                    <a:p>
                      <a:pPr marL="0" marR="0" lvl="1" indent="0" algn="ctr" defTabSz="457200" rtl="0" eaLnBrk="1" fontAlgn="auto" latinLnBrk="0" hangingPunct="1">
                        <a:lnSpc>
                          <a:spcPct val="100000"/>
                        </a:lnSpc>
                        <a:spcBef>
                          <a:spcPts val="0"/>
                        </a:spcBef>
                        <a:spcAft>
                          <a:spcPts val="0"/>
                        </a:spcAft>
                        <a:buClrTx/>
                        <a:buSzTx/>
                        <a:buFont typeface="+mj-lt"/>
                        <a:buNone/>
                        <a:tabLst/>
                        <a:defRPr/>
                      </a:pPr>
                      <a:r>
                        <a:rPr lang="es-MX" sz="1400" b="1" dirty="0" smtClean="0">
                          <a:solidFill>
                            <a:srgbClr val="92D050"/>
                          </a:solidFill>
                        </a:rPr>
                        <a:t>Bandura</a:t>
                      </a:r>
                    </a:p>
                    <a:p>
                      <a:pPr marL="0" indent="0" algn="ctr">
                        <a:buFont typeface="+mj-lt"/>
                        <a:buNone/>
                      </a:pP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F</a:t>
                      </a:r>
                    </a:p>
                    <a:p>
                      <a:pPr marL="0" indent="0" algn="ctr">
                        <a:buFont typeface="+mj-lt"/>
                        <a:buNone/>
                      </a:pPr>
                      <a:r>
                        <a:rPr lang="es-MX" sz="1400" b="1" dirty="0" smtClean="0">
                          <a:solidFill>
                            <a:srgbClr val="92D050"/>
                          </a:solidFill>
                        </a:rPr>
                        <a:t>Ausubel</a:t>
                      </a:r>
                      <a:endParaRPr lang="es-MX" sz="1400" b="1" dirty="0">
                        <a:solidFill>
                          <a:srgbClr val="92D050"/>
                        </a:solidFill>
                      </a:endParaRPr>
                    </a:p>
                  </a:txBody>
                  <a:tcPr>
                    <a:solidFill>
                      <a:srgbClr val="002060"/>
                    </a:solidFill>
                  </a:tcPr>
                </a:tc>
                <a:tc>
                  <a:txBody>
                    <a:bodyPr/>
                    <a:lstStyle/>
                    <a:p>
                      <a:pPr marL="0" indent="0" algn="ctr">
                        <a:buFont typeface="+mj-lt"/>
                        <a:buNone/>
                      </a:pPr>
                      <a:r>
                        <a:rPr lang="es-MX" sz="1400" b="1" dirty="0" smtClean="0">
                          <a:solidFill>
                            <a:srgbClr val="92D050"/>
                          </a:solidFill>
                        </a:rPr>
                        <a:t>G</a:t>
                      </a:r>
                    </a:p>
                    <a:p>
                      <a:pPr marL="0" indent="0" algn="ctr">
                        <a:buFont typeface="+mj-lt"/>
                        <a:buNone/>
                      </a:pPr>
                      <a:r>
                        <a:rPr lang="es-MX" sz="1400" b="1" dirty="0" smtClean="0">
                          <a:solidFill>
                            <a:srgbClr val="92D050"/>
                          </a:solidFill>
                        </a:rPr>
                        <a:t>Competencias</a:t>
                      </a:r>
                      <a:endParaRPr lang="es-MX" sz="1400" b="1" dirty="0">
                        <a:solidFill>
                          <a:srgbClr val="92D050"/>
                        </a:solidFill>
                      </a:endParaRPr>
                    </a:p>
                  </a:txBody>
                  <a:tcPr>
                    <a:solidFill>
                      <a:srgbClr val="002060"/>
                    </a:solidFill>
                  </a:tcPr>
                </a:tc>
              </a:tr>
            </a:tbl>
          </a:graphicData>
        </a:graphic>
      </p:graphicFrame>
      <p:sp>
        <p:nvSpPr>
          <p:cNvPr id="7" name="CuadroTexto 6"/>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9413773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Referencias</a:t>
            </a:r>
            <a:endParaRPr lang="es-MX" dirty="0"/>
          </a:p>
        </p:txBody>
      </p:sp>
      <p:sp>
        <p:nvSpPr>
          <p:cNvPr id="3" name="2 Marcador de contenido"/>
          <p:cNvSpPr>
            <a:spLocks noGrp="1"/>
          </p:cNvSpPr>
          <p:nvPr>
            <p:ph idx="1"/>
          </p:nvPr>
        </p:nvSpPr>
        <p:spPr/>
        <p:txBody>
          <a:bodyPr>
            <a:normAutofit fontScale="85000" lnSpcReduction="10000"/>
          </a:bodyPr>
          <a:lstStyle/>
          <a:p>
            <a:pPr indent="457200" algn="just">
              <a:buNone/>
            </a:pPr>
            <a:r>
              <a:rPr lang="es-MX" dirty="0"/>
              <a:t>Cano, M. (2008). La evaluación por competencias en la educación superior. </a:t>
            </a:r>
            <a:r>
              <a:rPr lang="es-MX" i="1" dirty="0"/>
              <a:t>Profesorado. Revista de Currículum y Formación del Profesorado, 12</a:t>
            </a:r>
            <a:r>
              <a:rPr lang="es-MX" dirty="0"/>
              <a:t> (3), pp. 1-16.</a:t>
            </a:r>
          </a:p>
          <a:p>
            <a:pPr indent="457200" algn="just">
              <a:buNone/>
            </a:pPr>
            <a:r>
              <a:rPr lang="es-MX" dirty="0" smtClean="0"/>
              <a:t>Díaz-Barriga, F. (2006). </a:t>
            </a:r>
            <a:r>
              <a:rPr lang="es-MX" i="1" dirty="0" smtClean="0"/>
              <a:t>Enseñanza Situada. Vínculo entre la escuela y la Vida</a:t>
            </a:r>
            <a:r>
              <a:rPr lang="es-MX" dirty="0" smtClean="0"/>
              <a:t>.  México: </a:t>
            </a:r>
            <a:r>
              <a:rPr lang="es-MX" dirty="0" err="1" smtClean="0"/>
              <a:t>McGraw</a:t>
            </a:r>
            <a:r>
              <a:rPr lang="es-MX" dirty="0" smtClean="0"/>
              <a:t> Hill</a:t>
            </a:r>
          </a:p>
          <a:p>
            <a:pPr indent="457200" algn="just">
              <a:buNone/>
            </a:pPr>
            <a:r>
              <a:rPr lang="es-MX" dirty="0" err="1"/>
              <a:t>Perrenoud</a:t>
            </a:r>
            <a:r>
              <a:rPr lang="es-MX" dirty="0"/>
              <a:t>, P. (2004). </a:t>
            </a:r>
            <a:r>
              <a:rPr lang="es-MX" i="1" dirty="0"/>
              <a:t>Diez nuevas competencias para enseñar</a:t>
            </a:r>
            <a:r>
              <a:rPr lang="es-MX" dirty="0"/>
              <a:t>. España: </a:t>
            </a:r>
            <a:r>
              <a:rPr lang="es-MX" dirty="0" err="1"/>
              <a:t>Graó</a:t>
            </a:r>
            <a:r>
              <a:rPr lang="es-MX" dirty="0"/>
              <a:t>. </a:t>
            </a:r>
          </a:p>
          <a:p>
            <a:pPr indent="457200" algn="just">
              <a:buNone/>
            </a:pPr>
            <a:r>
              <a:rPr lang="es-MX" dirty="0" smtClean="0"/>
              <a:t>Tobón, S. (2005). </a:t>
            </a:r>
            <a:r>
              <a:rPr lang="es-MX" i="1" dirty="0" smtClean="0"/>
              <a:t>Formación Basada en Competencias</a:t>
            </a:r>
            <a:r>
              <a:rPr lang="es-MX" dirty="0" smtClean="0"/>
              <a:t>. Bogotá: </a:t>
            </a:r>
            <a:r>
              <a:rPr lang="es-MX" dirty="0" err="1" smtClean="0"/>
              <a:t>Ecoe</a:t>
            </a:r>
            <a:r>
              <a:rPr lang="es-MX" dirty="0" smtClean="0"/>
              <a:t> Ediciones</a:t>
            </a:r>
          </a:p>
          <a:p>
            <a:pPr indent="457200" algn="just">
              <a:buNone/>
            </a:pPr>
            <a:r>
              <a:rPr lang="es-MX" dirty="0" smtClean="0"/>
              <a:t>Tobón</a:t>
            </a:r>
            <a:r>
              <a:rPr lang="es-MX" dirty="0"/>
              <a:t>, S., Pimienta, J., y García, J. (2010). </a:t>
            </a:r>
            <a:r>
              <a:rPr lang="es-MX" i="1" dirty="0"/>
              <a:t>Secuencias didácticas y evaluación de competencias</a:t>
            </a:r>
            <a:r>
              <a:rPr lang="es-MX" dirty="0"/>
              <a:t>. México: Pearson Educación</a:t>
            </a:r>
          </a:p>
          <a:p>
            <a:pPr indent="457200" algn="just">
              <a:buNone/>
            </a:pPr>
            <a:r>
              <a:rPr lang="es-MX" dirty="0" err="1"/>
              <a:t>Zabalza</a:t>
            </a:r>
            <a:r>
              <a:rPr lang="es-MX" dirty="0"/>
              <a:t>, M. (2012). Las competencias en la formación del profesorado: de la teoría a las propuestas prácticas</a:t>
            </a:r>
            <a:r>
              <a:rPr lang="es-MX" i="1" dirty="0"/>
              <a:t>. Tendencias Pedagógicas, 20</a:t>
            </a:r>
            <a:r>
              <a:rPr lang="es-MX" dirty="0"/>
              <a:t>, pp. 5 – 32. </a:t>
            </a:r>
          </a:p>
          <a:p>
            <a:endParaRPr lang="es-MX" dirty="0" smtClean="0"/>
          </a:p>
        </p:txBody>
      </p:sp>
    </p:spTree>
    <p:extLst>
      <p:ext uri="{BB962C8B-B14F-4D97-AF65-F5344CB8AC3E}">
        <p14:creationId xmlns:p14="http://schemas.microsoft.com/office/powerpoint/2010/main" xmlns="" val="40203652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16 Flecha circular"/>
          <p:cNvSpPr/>
          <p:nvPr/>
        </p:nvSpPr>
        <p:spPr>
          <a:xfrm>
            <a:off x="3222171" y="1407887"/>
            <a:ext cx="5094515" cy="4005942"/>
          </a:xfrm>
          <a:prstGeom prst="circularArrow">
            <a:avLst>
              <a:gd name="adj1" fmla="val 5544"/>
              <a:gd name="adj2" fmla="val 330680"/>
              <a:gd name="adj3" fmla="val 13759408"/>
              <a:gd name="adj4" fmla="val 17396025"/>
              <a:gd name="adj5" fmla="val 5757"/>
            </a:avLst>
          </a:prstGeom>
          <a:solidFill>
            <a:schemeClr val="accent2"/>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7" name="6 Rectángulo redondeado">
            <a:hlinkClick r:id="rId2" action="ppaction://hlinksldjump"/>
          </p:cNvPr>
          <p:cNvSpPr/>
          <p:nvPr/>
        </p:nvSpPr>
        <p:spPr>
          <a:xfrm>
            <a:off x="5050972" y="1378858"/>
            <a:ext cx="1683657" cy="624114"/>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s-MX" dirty="0" smtClean="0">
                <a:solidFill>
                  <a:srgbClr val="002060"/>
                </a:solidFill>
              </a:rPr>
              <a:t>Pertinencia</a:t>
            </a:r>
            <a:endParaRPr lang="es-MX" dirty="0">
              <a:solidFill>
                <a:srgbClr val="002060"/>
              </a:solidFill>
            </a:endParaRPr>
          </a:p>
        </p:txBody>
      </p:sp>
      <p:sp>
        <p:nvSpPr>
          <p:cNvPr id="8" name="7 Rectángulo redondeado">
            <a:hlinkClick r:id="rId3" action="ppaction://hlinksldjump"/>
          </p:cNvPr>
          <p:cNvSpPr/>
          <p:nvPr/>
        </p:nvSpPr>
        <p:spPr>
          <a:xfrm>
            <a:off x="5043715" y="4971144"/>
            <a:ext cx="1683657" cy="624114"/>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s-MX" dirty="0" smtClean="0">
                <a:solidFill>
                  <a:srgbClr val="002060"/>
                </a:solidFill>
              </a:rPr>
              <a:t>Definición</a:t>
            </a:r>
            <a:endParaRPr lang="es-MX" dirty="0">
              <a:solidFill>
                <a:srgbClr val="002060"/>
              </a:solidFill>
            </a:endParaRPr>
          </a:p>
        </p:txBody>
      </p:sp>
      <p:sp>
        <p:nvSpPr>
          <p:cNvPr id="9" name="8 Rectángulo redondeado">
            <a:hlinkClick r:id="rId4" action="ppaction://hlinksldjump"/>
          </p:cNvPr>
          <p:cNvSpPr/>
          <p:nvPr/>
        </p:nvSpPr>
        <p:spPr>
          <a:xfrm>
            <a:off x="7438572" y="3214915"/>
            <a:ext cx="1683657" cy="624114"/>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s-MX" dirty="0" smtClean="0">
                <a:solidFill>
                  <a:srgbClr val="002060"/>
                </a:solidFill>
              </a:rPr>
              <a:t>Bases Teóricas</a:t>
            </a:r>
            <a:endParaRPr lang="es-MX" dirty="0">
              <a:solidFill>
                <a:srgbClr val="002060"/>
              </a:solidFill>
            </a:endParaRPr>
          </a:p>
        </p:txBody>
      </p:sp>
      <p:sp>
        <p:nvSpPr>
          <p:cNvPr id="10" name="9 Rectángulo redondeado">
            <a:hlinkClick r:id="rId5" action="ppaction://hlinksldjump"/>
          </p:cNvPr>
          <p:cNvSpPr/>
          <p:nvPr/>
        </p:nvSpPr>
        <p:spPr>
          <a:xfrm>
            <a:off x="2605315" y="3214915"/>
            <a:ext cx="1683657" cy="624114"/>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s-MX" dirty="0" smtClean="0">
                <a:solidFill>
                  <a:srgbClr val="002060"/>
                </a:solidFill>
              </a:rPr>
              <a:t>Clasificación</a:t>
            </a:r>
            <a:endParaRPr lang="es-MX" dirty="0">
              <a:solidFill>
                <a:srgbClr val="002060"/>
              </a:solidFill>
            </a:endParaRPr>
          </a:p>
        </p:txBody>
      </p:sp>
      <p:sp>
        <p:nvSpPr>
          <p:cNvPr id="11" name="10 Rectángulo redondeado">
            <a:hlinkClick r:id="rId6" action="ppaction://hlinksldjump"/>
          </p:cNvPr>
          <p:cNvSpPr/>
          <p:nvPr/>
        </p:nvSpPr>
        <p:spPr>
          <a:xfrm>
            <a:off x="7104743" y="2024743"/>
            <a:ext cx="1683657" cy="624114"/>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s-MX" dirty="0" smtClean="0">
                <a:solidFill>
                  <a:srgbClr val="002060"/>
                </a:solidFill>
              </a:rPr>
              <a:t>Propósito</a:t>
            </a:r>
            <a:endParaRPr lang="es-MX" dirty="0">
              <a:solidFill>
                <a:srgbClr val="002060"/>
              </a:solidFill>
            </a:endParaRPr>
          </a:p>
        </p:txBody>
      </p:sp>
      <p:sp>
        <p:nvSpPr>
          <p:cNvPr id="12" name="11 Rectángulo redondeado">
            <a:hlinkClick r:id="rId7" action="ppaction://hlinksldjump"/>
          </p:cNvPr>
          <p:cNvSpPr/>
          <p:nvPr/>
        </p:nvSpPr>
        <p:spPr>
          <a:xfrm>
            <a:off x="2583543" y="2082801"/>
            <a:ext cx="2039258" cy="624114"/>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s-MX" dirty="0" err="1" smtClean="0">
                <a:solidFill>
                  <a:srgbClr val="002060"/>
                </a:solidFill>
              </a:rPr>
              <a:t>Socioformación</a:t>
            </a:r>
            <a:endParaRPr lang="es-MX" dirty="0">
              <a:solidFill>
                <a:srgbClr val="002060"/>
              </a:solidFill>
            </a:endParaRPr>
          </a:p>
        </p:txBody>
      </p:sp>
      <p:sp>
        <p:nvSpPr>
          <p:cNvPr id="13" name="12 Rectángulo redondeado">
            <a:hlinkClick r:id="rId8" action="ppaction://hlinksldjump"/>
          </p:cNvPr>
          <p:cNvSpPr/>
          <p:nvPr/>
        </p:nvSpPr>
        <p:spPr>
          <a:xfrm>
            <a:off x="7090230" y="4448630"/>
            <a:ext cx="1683657" cy="624114"/>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s-MX" dirty="0" smtClean="0">
                <a:solidFill>
                  <a:srgbClr val="002060"/>
                </a:solidFill>
              </a:rPr>
              <a:t>Críticas</a:t>
            </a:r>
            <a:endParaRPr lang="es-MX" dirty="0">
              <a:solidFill>
                <a:srgbClr val="002060"/>
              </a:solidFill>
            </a:endParaRPr>
          </a:p>
        </p:txBody>
      </p:sp>
      <p:sp>
        <p:nvSpPr>
          <p:cNvPr id="14" name="13 Rectángulo redondeado">
            <a:hlinkClick r:id="rId9" action="ppaction://hlinksldjump"/>
          </p:cNvPr>
          <p:cNvSpPr/>
          <p:nvPr/>
        </p:nvSpPr>
        <p:spPr>
          <a:xfrm>
            <a:off x="2714171" y="4441372"/>
            <a:ext cx="1973943" cy="624114"/>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s-MX" dirty="0" smtClean="0">
                <a:solidFill>
                  <a:srgbClr val="002060"/>
                </a:solidFill>
              </a:rPr>
              <a:t>Características</a:t>
            </a:r>
            <a:endParaRPr lang="es-MX" dirty="0">
              <a:solidFill>
                <a:srgbClr val="002060"/>
              </a:solidFill>
            </a:endParaRPr>
          </a:p>
        </p:txBody>
      </p:sp>
      <p:sp>
        <p:nvSpPr>
          <p:cNvPr id="15" name="14 Rectángulo redondeado">
            <a:hlinkClick r:id="rId10" action="ppaction://hlinksldjump"/>
          </p:cNvPr>
          <p:cNvSpPr/>
          <p:nvPr/>
        </p:nvSpPr>
        <p:spPr>
          <a:xfrm>
            <a:off x="537029" y="5413830"/>
            <a:ext cx="2249714" cy="1175656"/>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solidFill>
                  <a:srgbClr val="002060"/>
                </a:solidFill>
              </a:rPr>
              <a:t>Actividad 1</a:t>
            </a:r>
          </a:p>
          <a:p>
            <a:pPr algn="ctr"/>
            <a:r>
              <a:rPr lang="es-MX" dirty="0" smtClean="0">
                <a:solidFill>
                  <a:srgbClr val="002060"/>
                </a:solidFill>
              </a:rPr>
              <a:t>Estructura de una competencia</a:t>
            </a:r>
            <a:endParaRPr lang="es-MX" dirty="0">
              <a:solidFill>
                <a:srgbClr val="002060"/>
              </a:solidFill>
            </a:endParaRPr>
          </a:p>
        </p:txBody>
      </p:sp>
      <p:sp>
        <p:nvSpPr>
          <p:cNvPr id="16" name="15 Rectángulo redondeado">
            <a:hlinkClick r:id="rId11" action="ppaction://hlinksldjump"/>
          </p:cNvPr>
          <p:cNvSpPr/>
          <p:nvPr/>
        </p:nvSpPr>
        <p:spPr>
          <a:xfrm>
            <a:off x="9398000" y="5363030"/>
            <a:ext cx="2249714" cy="1175656"/>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b="1" dirty="0" smtClean="0">
                <a:solidFill>
                  <a:srgbClr val="002060"/>
                </a:solidFill>
              </a:rPr>
              <a:t>Actividad 2</a:t>
            </a:r>
          </a:p>
          <a:p>
            <a:pPr algn="ctr"/>
            <a:r>
              <a:rPr lang="es-MX" dirty="0" smtClean="0">
                <a:solidFill>
                  <a:srgbClr val="002060"/>
                </a:solidFill>
              </a:rPr>
              <a:t>Reforzamiento de Paradigmas en Educación</a:t>
            </a:r>
            <a:endParaRPr lang="es-MX" dirty="0">
              <a:solidFill>
                <a:srgbClr val="002060"/>
              </a:solidFill>
            </a:endParaRPr>
          </a:p>
        </p:txBody>
      </p:sp>
      <p:sp>
        <p:nvSpPr>
          <p:cNvPr id="18" name="17 CuadroTexto"/>
          <p:cNvSpPr txBox="1"/>
          <p:nvPr/>
        </p:nvSpPr>
        <p:spPr>
          <a:xfrm>
            <a:off x="4542970" y="3236686"/>
            <a:ext cx="2554515" cy="461665"/>
          </a:xfrm>
          <a:prstGeom prst="rect">
            <a:avLst/>
          </a:prstGeom>
          <a:noFill/>
        </p:spPr>
        <p:txBody>
          <a:bodyPr wrap="square" rtlCol="0">
            <a:spAutoFit/>
          </a:bodyPr>
          <a:lstStyle/>
          <a:p>
            <a:pPr algn="ctr"/>
            <a:r>
              <a:rPr lang="es-MX" sz="2400" b="1" dirty="0" smtClean="0">
                <a:solidFill>
                  <a:srgbClr val="002060"/>
                </a:solidFill>
              </a:rPr>
              <a:t>Competencias</a:t>
            </a:r>
            <a:endParaRPr lang="es-MX" sz="2400" b="1" dirty="0">
              <a:solidFill>
                <a:srgbClr val="002060"/>
              </a:solidFill>
            </a:endParaRPr>
          </a:p>
        </p:txBody>
      </p:sp>
      <p:sp>
        <p:nvSpPr>
          <p:cNvPr id="19" name="18 CuadroTexto"/>
          <p:cNvSpPr txBox="1"/>
          <p:nvPr/>
        </p:nvSpPr>
        <p:spPr>
          <a:xfrm>
            <a:off x="9942286" y="3178628"/>
            <a:ext cx="1611086" cy="923330"/>
          </a:xfrm>
          <a:prstGeom prst="rect">
            <a:avLst/>
          </a:prstGeom>
          <a:noFill/>
        </p:spPr>
        <p:txBody>
          <a:bodyPr wrap="square" rtlCol="0">
            <a:spAutoFit/>
          </a:bodyPr>
          <a:lstStyle/>
          <a:p>
            <a:r>
              <a:rPr lang="es-MX" dirty="0" smtClean="0"/>
              <a:t>*</a:t>
            </a:r>
            <a:r>
              <a:rPr lang="es-MX" dirty="0" err="1" smtClean="0"/>
              <a:t>Click</a:t>
            </a:r>
            <a:r>
              <a:rPr lang="es-MX" dirty="0" smtClean="0"/>
              <a:t> en cada elemento</a:t>
            </a:r>
            <a:endParaRPr lang="es-MX" dirty="0"/>
          </a:p>
        </p:txBody>
      </p:sp>
    </p:spTree>
    <p:extLst>
      <p:ext uri="{BB962C8B-B14F-4D97-AF65-F5344CB8AC3E}">
        <p14:creationId xmlns:p14="http://schemas.microsoft.com/office/powerpoint/2010/main" xmlns="" val="20599831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Pertinencia</a:t>
            </a:r>
            <a:endParaRPr lang="es-MX" dirty="0"/>
          </a:p>
        </p:txBody>
      </p:sp>
      <p:sp>
        <p:nvSpPr>
          <p:cNvPr id="3" name="Marcador de contenido 2"/>
          <p:cNvSpPr>
            <a:spLocks noGrp="1"/>
          </p:cNvSpPr>
          <p:nvPr>
            <p:ph idx="1"/>
          </p:nvPr>
        </p:nvSpPr>
        <p:spPr/>
        <p:txBody>
          <a:bodyPr/>
          <a:lstStyle/>
          <a:p>
            <a:pPr algn="just">
              <a:lnSpc>
                <a:spcPct val="150000"/>
              </a:lnSpc>
            </a:pPr>
            <a:r>
              <a:rPr lang="es-MX" dirty="0">
                <a:solidFill>
                  <a:schemeClr val="tx1"/>
                </a:solidFill>
              </a:rPr>
              <a:t>S</a:t>
            </a:r>
            <a:r>
              <a:rPr lang="es-MX" dirty="0" smtClean="0">
                <a:solidFill>
                  <a:schemeClr val="tx1"/>
                </a:solidFill>
              </a:rPr>
              <a:t>e </a:t>
            </a:r>
            <a:r>
              <a:rPr lang="es-MX" dirty="0">
                <a:solidFill>
                  <a:schemeClr val="tx1"/>
                </a:solidFill>
              </a:rPr>
              <a:t>genera para dar respuesta a un modelo tradicional caracterizado por focalizar la atención en los contenidos, la falta de aplicación de los saberes, la falta de pertinencia de los propósitos educativos y el énfasis en lo </a:t>
            </a:r>
            <a:r>
              <a:rPr lang="es-MX" dirty="0" smtClean="0">
                <a:solidFill>
                  <a:schemeClr val="tx1"/>
                </a:solidFill>
              </a:rPr>
              <a:t>académico</a:t>
            </a:r>
          </a:p>
          <a:p>
            <a:pPr algn="just">
              <a:lnSpc>
                <a:spcPct val="150000"/>
              </a:lnSpc>
            </a:pPr>
            <a:r>
              <a:rPr lang="es-MX" dirty="0" smtClean="0">
                <a:solidFill>
                  <a:schemeClr val="tx1"/>
                </a:solidFill>
              </a:rPr>
              <a:t>Surge para contribuir </a:t>
            </a:r>
            <a:r>
              <a:rPr lang="es-MX" dirty="0">
                <a:solidFill>
                  <a:schemeClr val="tx1"/>
                </a:solidFill>
              </a:rPr>
              <a:t>tanto al desarrollo social y económico, como al equilibrio ambiental y ecológico. </a:t>
            </a:r>
            <a:endParaRPr lang="es-MX" dirty="0" smtClean="0">
              <a:solidFill>
                <a:schemeClr val="tx1"/>
              </a:solidFill>
            </a:endParaRPr>
          </a:p>
          <a:p>
            <a:pPr marL="0" indent="0" algn="r">
              <a:buNone/>
            </a:pPr>
            <a:r>
              <a:rPr lang="es-MX" dirty="0" smtClean="0">
                <a:solidFill>
                  <a:schemeClr val="tx1"/>
                </a:solidFill>
              </a:rPr>
              <a:t>(</a:t>
            </a:r>
            <a:r>
              <a:rPr lang="es-MX" dirty="0">
                <a:solidFill>
                  <a:schemeClr val="tx1"/>
                </a:solidFill>
              </a:rPr>
              <a:t>Tobón, Pimienta y García, 2010) </a:t>
            </a:r>
          </a:p>
          <a:p>
            <a:endParaRPr lang="es-MX" dirty="0">
              <a:solidFill>
                <a:schemeClr val="tx1"/>
              </a:solidFill>
            </a:endParaRPr>
          </a:p>
        </p:txBody>
      </p:sp>
      <p:sp>
        <p:nvSpPr>
          <p:cNvPr id="4" name="Botón de acción: Inicio 3">
            <a:hlinkClick r:id="rId2"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27260747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Propósito</a:t>
            </a:r>
            <a:endParaRPr lang="es-MX" dirty="0"/>
          </a:p>
        </p:txBody>
      </p:sp>
      <p:sp>
        <p:nvSpPr>
          <p:cNvPr id="3" name="Marcador de contenido 2"/>
          <p:cNvSpPr>
            <a:spLocks noGrp="1"/>
          </p:cNvSpPr>
          <p:nvPr>
            <p:ph idx="1"/>
          </p:nvPr>
        </p:nvSpPr>
        <p:spPr/>
        <p:txBody>
          <a:bodyPr/>
          <a:lstStyle/>
          <a:p>
            <a:pPr>
              <a:lnSpc>
                <a:spcPct val="200000"/>
              </a:lnSpc>
            </a:pPr>
            <a:r>
              <a:rPr lang="es-MX" dirty="0">
                <a:solidFill>
                  <a:schemeClr val="tx1"/>
                </a:solidFill>
              </a:rPr>
              <a:t>D</a:t>
            </a:r>
            <a:r>
              <a:rPr lang="es-MX" dirty="0" smtClean="0">
                <a:solidFill>
                  <a:schemeClr val="tx1"/>
                </a:solidFill>
              </a:rPr>
              <a:t>esarrollo </a:t>
            </a:r>
            <a:r>
              <a:rPr lang="es-MX" dirty="0">
                <a:solidFill>
                  <a:schemeClr val="tx1"/>
                </a:solidFill>
              </a:rPr>
              <a:t>de  capacidades amplias, que les permitan aprender, y desaprender, a lo largo de toda su vida para adecuarse a situaciones cambiantes; ya que proponen la movilización de conocimientos y su combinación pertinente para responder a situaciones en contextos diversos ante los retos de la sociedad de la información. (Cano, 2008) </a:t>
            </a:r>
          </a:p>
        </p:txBody>
      </p:sp>
      <p:sp>
        <p:nvSpPr>
          <p:cNvPr id="4" name="Botón de acción: Inicio 3">
            <a:hlinkClick r:id="rId2" action="ppaction://hlinksldjump" highlightClick="1"/>
          </p:cNvPr>
          <p:cNvSpPr/>
          <p:nvPr/>
        </p:nvSpPr>
        <p:spPr>
          <a:xfrm>
            <a:off x="10801350" y="55816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10420350" y="62484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12755302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Bases Teóricas del Enfoque</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991649266"/>
              </p:ext>
            </p:extLst>
          </p:nvPr>
        </p:nvGraphicFramePr>
        <p:xfrm>
          <a:off x="0" y="2150772"/>
          <a:ext cx="11732654" cy="47072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Botón de acción: Inicio 4">
            <a:hlinkClick r:id="rId6"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29986085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Bases Teóricas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4293699885"/>
              </p:ext>
            </p:extLst>
          </p:nvPr>
        </p:nvGraphicFramePr>
        <p:xfrm>
          <a:off x="1155700" y="2603500"/>
          <a:ext cx="8761413" cy="3416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Botón de acción: Inicio 4">
            <a:hlinkClick r:id="rId6" action="ppaction://hlinksldjump" highlightClick="1"/>
          </p:cNvPr>
          <p:cNvSpPr/>
          <p:nvPr/>
        </p:nvSpPr>
        <p:spPr>
          <a:xfrm>
            <a:off x="10801350" y="5543550"/>
            <a:ext cx="419100" cy="4762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10420350" y="6210300"/>
            <a:ext cx="1447800" cy="646331"/>
          </a:xfrm>
          <a:prstGeom prst="rect">
            <a:avLst/>
          </a:prstGeom>
          <a:noFill/>
        </p:spPr>
        <p:txBody>
          <a:bodyPr wrap="square" rtlCol="0">
            <a:spAutoFit/>
          </a:bodyPr>
          <a:lstStyle/>
          <a:p>
            <a:pPr algn="ctr"/>
            <a:r>
              <a:rPr lang="es-MX" dirty="0" smtClean="0"/>
              <a:t>Menú Principal</a:t>
            </a:r>
            <a:endParaRPr lang="es-MX" dirty="0"/>
          </a:p>
        </p:txBody>
      </p:sp>
    </p:spTree>
    <p:extLst>
      <p:ext uri="{BB962C8B-B14F-4D97-AF65-F5344CB8AC3E}">
        <p14:creationId xmlns:p14="http://schemas.microsoft.com/office/powerpoint/2010/main" xmlns="" val="397967612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la de reuniones Ion">
  <a:themeElements>
    <a:clrScheme name="Sala de reuniones 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Sala de reuniones 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ala de reuniones 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xmlns="" name="Ion Boardroom" id="{FC33163D-4339-46B1-8EED-24C834239D99}" vid="{A3AB87EF-B655-4FFF-8D05-F333AD7F2789}"/>
    </a:ext>
  </a:extLst>
</a:theme>
</file>

<file path=docProps/app.xml><?xml version="1.0" encoding="utf-8"?>
<Properties xmlns="http://schemas.openxmlformats.org/officeDocument/2006/extended-properties" xmlns:vt="http://schemas.openxmlformats.org/officeDocument/2006/docPropsVTypes">
  <Template>Ion Boardroom</Template>
  <TotalTime>198</TotalTime>
  <Words>2059</Words>
  <Application>Microsoft Office PowerPoint</Application>
  <PresentationFormat>Personalizado</PresentationFormat>
  <Paragraphs>380</Paragraphs>
  <Slides>43</Slides>
  <Notes>0</Notes>
  <HiddenSlides>0</HiddenSlides>
  <MMClips>0</MMClips>
  <ScaleCrop>false</ScaleCrop>
  <HeadingPairs>
    <vt:vector size="4" baseType="variant">
      <vt:variant>
        <vt:lpstr>Tema</vt:lpstr>
      </vt:variant>
      <vt:variant>
        <vt:i4>1</vt:i4>
      </vt:variant>
      <vt:variant>
        <vt:lpstr>Títulos de diapositiva</vt:lpstr>
      </vt:variant>
      <vt:variant>
        <vt:i4>43</vt:i4>
      </vt:variant>
    </vt:vector>
  </HeadingPairs>
  <TitlesOfParts>
    <vt:vector size="44" baseType="lpstr">
      <vt:lpstr>Sala de reuniones Ion</vt:lpstr>
      <vt:lpstr>Diapositiva 1</vt:lpstr>
      <vt:lpstr>Diapositiva 2</vt:lpstr>
      <vt:lpstr>Unidad II:  Formación Basada en Competencias </vt:lpstr>
      <vt:lpstr>Guión Pedagógico</vt:lpstr>
      <vt:lpstr>Diapositiva 5</vt:lpstr>
      <vt:lpstr>Pertinencia</vt:lpstr>
      <vt:lpstr>Propósito</vt:lpstr>
      <vt:lpstr>Bases Teóricas del Enfoque</vt:lpstr>
      <vt:lpstr>Bases Teóricas</vt:lpstr>
      <vt:lpstr>Bases Teóricas</vt:lpstr>
      <vt:lpstr>Críticas al Enfoque</vt:lpstr>
      <vt:lpstr>Críticas al Enfoque</vt:lpstr>
      <vt:lpstr>Discurso Cultural: Centrarse en al Aprendizaje </vt:lpstr>
      <vt:lpstr>Competencias: Definición</vt:lpstr>
      <vt:lpstr>Competencias: Definición</vt:lpstr>
      <vt:lpstr>Competencias: Características </vt:lpstr>
      <vt:lpstr>Competencias: Características </vt:lpstr>
      <vt:lpstr>Competencias: Características </vt:lpstr>
      <vt:lpstr>Clasificación de las Competencias</vt:lpstr>
      <vt:lpstr>Competencias Básicas</vt:lpstr>
      <vt:lpstr>Competencias Genéricas</vt:lpstr>
      <vt:lpstr>Competencias Específicas</vt:lpstr>
      <vt:lpstr>Competencias y Socioformación</vt:lpstr>
      <vt:lpstr>Ciclo del Aprendizaje Experiencial  (Díaz-Barriga, 2006)</vt:lpstr>
      <vt:lpstr>Enseñanza y Socioformación</vt:lpstr>
      <vt:lpstr>Enseñanza y Socioformación</vt:lpstr>
      <vt:lpstr>Diapositiva 27</vt:lpstr>
      <vt:lpstr>Elementos Estructurales de una Competencia</vt:lpstr>
      <vt:lpstr>Actividad 1</vt:lpstr>
      <vt:lpstr>Diapositiva 30</vt:lpstr>
      <vt:lpstr>Diapositiva 31</vt:lpstr>
      <vt:lpstr>Diapositiva 32</vt:lpstr>
      <vt:lpstr>Actividad 2</vt:lpstr>
      <vt:lpstr>Instrucciones</vt:lpstr>
      <vt:lpstr>Diapositiva 35</vt:lpstr>
      <vt:lpstr>Diapositiva 36</vt:lpstr>
      <vt:lpstr>Diapositiva 37</vt:lpstr>
      <vt:lpstr>Respuestas de la Actividad 1</vt:lpstr>
      <vt:lpstr>Respuestas de la Actividad 2</vt:lpstr>
      <vt:lpstr>Diapositiva 40</vt:lpstr>
      <vt:lpstr>Diapositiva 41</vt:lpstr>
      <vt:lpstr>Diapositiva 42</vt:lpstr>
      <vt:lpstr>Referencias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Lenovo</dc:creator>
  <cp:lastModifiedBy>uorgnjpuoj</cp:lastModifiedBy>
  <cp:revision>18</cp:revision>
  <dcterms:created xsi:type="dcterms:W3CDTF">2015-10-01T03:29:15Z</dcterms:created>
  <dcterms:modified xsi:type="dcterms:W3CDTF">2015-10-01T21:41:09Z</dcterms:modified>
</cp:coreProperties>
</file>