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58" r:id="rId9"/>
    <p:sldId id="259" r:id="rId10"/>
    <p:sldId id="264" r:id="rId11"/>
    <p:sldId id="277" r:id="rId12"/>
    <p:sldId id="278" r:id="rId13"/>
    <p:sldId id="279" r:id="rId14"/>
    <p:sldId id="280" r:id="rId15"/>
    <p:sldId id="281" r:id="rId16"/>
    <p:sldId id="265" r:id="rId17"/>
    <p:sldId id="282" r:id="rId18"/>
    <p:sldId id="266" r:id="rId19"/>
    <p:sldId id="283" r:id="rId20"/>
    <p:sldId id="267" r:id="rId21"/>
    <p:sldId id="284" r:id="rId22"/>
    <p:sldId id="268" r:id="rId23"/>
    <p:sldId id="285" r:id="rId24"/>
    <p:sldId id="269" r:id="rId25"/>
    <p:sldId id="286" r:id="rId26"/>
    <p:sldId id="270" r:id="rId2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021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4497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91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969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0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49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082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6934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75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784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824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F69E-331B-4236-A980-37D496B07BBA}" type="datetimeFigureOut">
              <a:rPr lang="es-MX" smtClean="0"/>
              <a:t>24/02/2014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6DC6D-AC71-4F02-99EC-55C64F10EB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95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Estilos de acuerdo a la personalidad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17032"/>
            <a:ext cx="6552728" cy="280831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979712" y="429309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 en C María de Lourdes Arcos </a:t>
            </a:r>
            <a:r>
              <a:rPr lang="es-MX" dirty="0" err="1" smtClean="0"/>
              <a:t>Santoveña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2619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Romántico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 Suele </a:t>
            </a:r>
            <a:r>
              <a:rPr lang="es-MX" dirty="0"/>
              <a:t>proyectar una imagen de calidez. Persona sensible, comprensiva, considerada con los demás. Te relacionas fácilmente con la gente. Tu vestuario para este estilo es:</a:t>
            </a:r>
          </a:p>
          <a:p>
            <a:r>
              <a:rPr lang="es-MX" dirty="0"/>
              <a:t>Prendas sueltas y relajadas</a:t>
            </a:r>
          </a:p>
          <a:p>
            <a:r>
              <a:rPr lang="es-MX" dirty="0"/>
              <a:t>Uso de accesorios y </a:t>
            </a:r>
            <a:r>
              <a:rPr lang="es-MX" dirty="0" smtClean="0"/>
              <a:t>colores.</a:t>
            </a:r>
          </a:p>
          <a:p>
            <a:r>
              <a:rPr lang="es-MX" b="1" dirty="0" smtClean="0"/>
              <a:t>Entre </a:t>
            </a:r>
            <a:r>
              <a:rPr lang="es-MX" b="1" dirty="0"/>
              <a:t>las profesiones ideales de acuerdo a tu estilo,  destacan las de </a:t>
            </a:r>
            <a:r>
              <a:rPr lang="es-MX" b="1" dirty="0" smtClean="0"/>
              <a:t>actores, </a:t>
            </a:r>
            <a:r>
              <a:rPr lang="es-MX" b="1" dirty="0"/>
              <a:t> médicos, consejeros, enfermeras y terapeutas.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Estilo </a:t>
            </a:r>
            <a:r>
              <a:rPr lang="es-MX" dirty="0"/>
              <a:t>basado en la aplicación de elementos tales como los encajes, perlas, colores pastel, gasas, lazos, rizados y volantes; inspirado en elementos del romanticismo y que encuentra en María Antonieta a su principal embajadora. Este estilo te dulcificará y te aportará el look más femenino. 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29528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916832"/>
            <a:ext cx="3440558" cy="4104455"/>
          </a:xfrm>
        </p:spPr>
      </p:pic>
      <p:pic>
        <p:nvPicPr>
          <p:cNvPr id="8" name="7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16832"/>
            <a:ext cx="5112568" cy="3816423"/>
          </a:xfrm>
        </p:spPr>
      </p:pic>
    </p:spTree>
    <p:extLst>
      <p:ext uri="{BB962C8B-B14F-4D97-AF65-F5344CB8AC3E}">
        <p14:creationId xmlns:p14="http://schemas.microsoft.com/office/powerpoint/2010/main" val="4063824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Estilo Elegante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/>
              <a:t>P</a:t>
            </a:r>
            <a:r>
              <a:rPr lang="es-MX" dirty="0" smtClean="0"/>
              <a:t>royecta </a:t>
            </a:r>
            <a:r>
              <a:rPr lang="es-MX" dirty="0"/>
              <a:t>éxito y seguridad personal. Para ti la calidad es importante y sabes como usar tu vestuario.</a:t>
            </a:r>
          </a:p>
          <a:p>
            <a:r>
              <a:rPr lang="es-MX" dirty="0"/>
              <a:t>Para tus actividades diarias  las prendas básicas de tu estilo, son las siguientes.</a:t>
            </a:r>
          </a:p>
          <a:p>
            <a:r>
              <a:rPr lang="es-MX" dirty="0"/>
              <a:t>Los pañuelos,  joyas, zapatos, blusas o camisas, tienen que tener un sello distintivo.</a:t>
            </a:r>
          </a:p>
          <a:p>
            <a:r>
              <a:rPr lang="es-MX" dirty="0"/>
              <a:t>Además, posiblemente las prendas sean de diseñador.</a:t>
            </a:r>
          </a:p>
          <a:p>
            <a:r>
              <a:rPr lang="es-MX" b="1" dirty="0"/>
              <a:t>Las profesiones ideales de acuerdo a tu estilo, son las siguientes : directores generales, corredores de bolsa, y ejecutivos.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390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2705100" cy="2592288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48880"/>
            <a:ext cx="2664296" cy="33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39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Estilo Seductor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estilo más sensual de todos. La seguridad en ti mismo y el cuidado de tu cuerpo, causa admiración por los demás. El vestuario:</a:t>
            </a:r>
          </a:p>
          <a:p>
            <a:pPr algn="just"/>
            <a:r>
              <a:rPr lang="es-MX" dirty="0"/>
              <a:t>Ropa ajustada a las líneas del cuerpo</a:t>
            </a:r>
          </a:p>
          <a:p>
            <a:pPr algn="just"/>
            <a:r>
              <a:rPr lang="es-MX" dirty="0"/>
              <a:t>Colores y materiales que resalten el cuerpo</a:t>
            </a:r>
          </a:p>
          <a:p>
            <a:pPr algn="just"/>
            <a:r>
              <a:rPr lang="es-MX" b="1" dirty="0"/>
              <a:t>Algunas de las profesiones ideales son, modelos, artistas, instructores de gimnasio.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1989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708920"/>
            <a:ext cx="3024336" cy="3108945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345638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39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err="1" smtClean="0"/>
              <a:t>Rocker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 </a:t>
            </a:r>
            <a:r>
              <a:rPr lang="es-MX" dirty="0"/>
              <a:t>Inspirado por supuesto, en el género musical más importante de todos los tiempos; el estilo </a:t>
            </a:r>
            <a:r>
              <a:rPr lang="es-MX" dirty="0" err="1"/>
              <a:t>rocker</a:t>
            </a:r>
            <a:r>
              <a:rPr lang="es-MX" dirty="0"/>
              <a:t> viene cargado de elementos propios de los exponentes de éste: chamarras de cuero, tachuelas y estoperoles, </a:t>
            </a:r>
            <a:r>
              <a:rPr lang="es-MX" dirty="0" err="1"/>
              <a:t>outfits</a:t>
            </a:r>
            <a:r>
              <a:rPr lang="es-MX" dirty="0"/>
              <a:t> cargadísimos de color negro y mezclas con rojo y metal; medias de red, </a:t>
            </a:r>
            <a:r>
              <a:rPr lang="es-MX" dirty="0" err="1"/>
              <a:t>jeans</a:t>
            </a:r>
            <a:r>
              <a:rPr lang="es-MX" dirty="0"/>
              <a:t> desgastados, botas y mucha </a:t>
            </a:r>
            <a:r>
              <a:rPr lang="es-MX" dirty="0" smtClean="0"/>
              <a:t>actitud.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3124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060848"/>
            <a:ext cx="3024336" cy="3024336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295232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5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Deportivo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Como </a:t>
            </a:r>
            <a:r>
              <a:rPr lang="es-MX" dirty="0"/>
              <a:t>su nombre delata, ciertamente, el look </a:t>
            </a:r>
            <a:r>
              <a:rPr lang="es-MX" dirty="0" err="1"/>
              <a:t>sporty</a:t>
            </a:r>
            <a:r>
              <a:rPr lang="es-MX" dirty="0"/>
              <a:t> es aquel que emplea prendas deportivas o cuando menos, inspiradas en las disciplinas que le ocupan: zapatos tenis, tops y camisetas de punto, gorras, </a:t>
            </a:r>
            <a:r>
              <a:rPr lang="es-MX" dirty="0" err="1"/>
              <a:t>jerseys</a:t>
            </a:r>
            <a:r>
              <a:rPr lang="es-MX" dirty="0"/>
              <a:t>, sudaderas de gorro mezclándose con texturas como los </a:t>
            </a:r>
            <a:r>
              <a:rPr lang="es-MX" dirty="0" err="1"/>
              <a:t>jeans</a:t>
            </a:r>
            <a:r>
              <a:rPr lang="es-MX" dirty="0"/>
              <a:t> o bermudas de algodón. Este estilo, te hará definitivamente lucir cómodo, jovial y actualizado para aquellos momentos de relax y diversión saludable.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3246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74986"/>
            <a:ext cx="2376264" cy="3757192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88840"/>
            <a:ext cx="22322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8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Los tres puntos que hacen el estilo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b="1" dirty="0"/>
              <a:t>Personalidad:</a:t>
            </a:r>
            <a:r>
              <a:rPr lang="es-MX" dirty="0"/>
              <a:t> Es fundamental en todo momento respetar tu personalidad, ser una persona auténtica y sentirte libre con tu estilo y jamás sentir que traes un disfraz.</a:t>
            </a:r>
          </a:p>
          <a:p>
            <a:pPr algn="just"/>
            <a:r>
              <a:rPr lang="es-MX" b="1" dirty="0"/>
              <a:t>Objetivo</a:t>
            </a:r>
            <a:r>
              <a:rPr lang="es-MX" dirty="0"/>
              <a:t>: Tanto tú estilo, vestimenta y lenguaje del cuerpo pueden ser excelentes facilitadores para finalmente lograr metas y objetivos deseados. A mejor imagen mayor poder de influencia.</a:t>
            </a:r>
          </a:p>
          <a:p>
            <a:pPr algn="just"/>
            <a:r>
              <a:rPr lang="es-MX" b="1" dirty="0"/>
              <a:t>Ambiente</a:t>
            </a:r>
            <a:r>
              <a:rPr lang="es-MX" dirty="0"/>
              <a:t>: La imagen es relativa, a veces tu estilo deberá adaptarse al ambiente de trabajo donde te desenvuelves, siempre respetando tu personalidad y la esencia propia.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1624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Tribal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 </a:t>
            </a:r>
            <a:r>
              <a:rPr lang="es-MX" dirty="0"/>
              <a:t>Vestido por rendas inspiradas en la naturaleza, accesorios y complementos con toques étnicos y llenos de arte; esto es el estilo Tribal que imprimirá a tu look ese toque de identidad, frescura y practicidad que debe llevarse cuando las temperaturas comienzan a subir.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663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0888"/>
            <a:ext cx="2736304" cy="2907779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412" y="1628800"/>
            <a:ext cx="273000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28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Clásico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Es el que se viste con aquellas prendas que por su buen gusto, sus líneas limpias y poco recargadas están vigentes en todas las modas, épocas y tendencias por lo que se les denomina “clásicos”. Este estilo es fácil de llevar si sabes combinar los accesorios de moda con las prendas clásicas, ya que te harán ver </a:t>
            </a:r>
            <a:r>
              <a:rPr lang="es-MX" dirty="0" smtClean="0"/>
              <a:t>sofisticada, </a:t>
            </a:r>
            <a:r>
              <a:rPr lang="es-MX" dirty="0"/>
              <a:t>actual y sobre todo muy </a:t>
            </a:r>
            <a:r>
              <a:rPr lang="es-MX" dirty="0" smtClean="0"/>
              <a:t>equilibrada.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0725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802759" cy="3672408"/>
          </a:xfrm>
        </p:spPr>
      </p:pic>
    </p:spTree>
    <p:extLst>
      <p:ext uri="{BB962C8B-B14F-4D97-AF65-F5344CB8AC3E}">
        <p14:creationId xmlns:p14="http://schemas.microsoft.com/office/powerpoint/2010/main" val="3495491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Dramático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/>
              <a:t>Personalidad fuerte y a la vez sofisticada. Eres una persona segura de ti misma y nunca pasas desapercibida</a:t>
            </a:r>
            <a:r>
              <a:rPr lang="es-MX" dirty="0" smtClean="0"/>
              <a:t>.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>
                <a:solidFill>
                  <a:srgbClr val="FF0000"/>
                </a:solidFill>
              </a:rPr>
              <a:t>Tu vestuario se caracteriza por:</a:t>
            </a:r>
          </a:p>
          <a:p>
            <a:r>
              <a:rPr lang="es-MX" dirty="0"/>
              <a:t>La sofisticación.</a:t>
            </a:r>
          </a:p>
          <a:p>
            <a:r>
              <a:rPr lang="es-MX" dirty="0"/>
              <a:t>Las líneas definidas.</a:t>
            </a:r>
          </a:p>
          <a:p>
            <a:r>
              <a:rPr lang="es-MX" dirty="0"/>
              <a:t>Los colores sólidos y vibrantes.</a:t>
            </a:r>
          </a:p>
          <a:p>
            <a:pPr algn="just"/>
            <a:r>
              <a:rPr lang="es-MX" dirty="0" smtClean="0"/>
              <a:t>Estilo </a:t>
            </a:r>
            <a:r>
              <a:rPr lang="es-MX" dirty="0"/>
              <a:t>recargado y creado a base de contrastes, que aprovecha lo último de la moda y que siempre está en tendencia; este estilo suele complementarse con animal </a:t>
            </a:r>
            <a:r>
              <a:rPr lang="es-MX" dirty="0" err="1"/>
              <a:t>print</a:t>
            </a:r>
            <a:r>
              <a:rPr lang="es-MX" dirty="0"/>
              <a:t>, un maquillaje llamativo, labios rojos, cabellos oscuros y pieles pálidas; mezcla el color, las texturas y las formas. Es ideal para que se fijen en ti ya que suele combinar prendas </a:t>
            </a:r>
            <a:r>
              <a:rPr lang="es-MX" dirty="0" smtClean="0"/>
              <a:t>espectaculares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866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225" y="2548731"/>
            <a:ext cx="1733550" cy="2628900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39137"/>
            <a:ext cx="3096344" cy="334604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215265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785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Chic Urbano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 </a:t>
            </a:r>
            <a:r>
              <a:rPr lang="es-MX" dirty="0"/>
              <a:t>Estilo propio de las urbes, caracterizado por prendas de líneas limpias y cómodas y combinación de texturas como el algodón, los </a:t>
            </a:r>
            <a:r>
              <a:rPr lang="es-MX" dirty="0" err="1"/>
              <a:t>jeans</a:t>
            </a:r>
            <a:r>
              <a:rPr lang="es-MX" dirty="0"/>
              <a:t>, gabardinas e incluso el cuero. El calzado suele ser cómodo; para éste, los tenis urbanos son la prenda más preciada. Para hacerlo lucir más a la moda, combínalo con bolsos de alta calidad y accesorios más sofisticados, creando mezclas de texturas y materiales ultra </a:t>
            </a:r>
            <a:r>
              <a:rPr lang="es-MX" dirty="0" err="1" smtClean="0"/>
              <a:t>fashion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0820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Estilo natural o casual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 Comunica </a:t>
            </a:r>
            <a:r>
              <a:rPr lang="es-MX" dirty="0"/>
              <a:t>que eres una persona accesible y amigable, tu personalidad es optimista, y energética. </a:t>
            </a:r>
            <a:endParaRPr lang="es-MX" dirty="0" smtClean="0"/>
          </a:p>
          <a:p>
            <a:pPr algn="just"/>
            <a:r>
              <a:rPr lang="es-MX" dirty="0" smtClean="0">
                <a:solidFill>
                  <a:srgbClr val="FF0000"/>
                </a:solidFill>
              </a:rPr>
              <a:t>Al </a:t>
            </a:r>
            <a:r>
              <a:rPr lang="es-MX" dirty="0">
                <a:solidFill>
                  <a:srgbClr val="FF0000"/>
                </a:solidFill>
              </a:rPr>
              <a:t>vestir optas por:</a:t>
            </a:r>
          </a:p>
          <a:p>
            <a:pPr algn="just"/>
            <a:r>
              <a:rPr lang="es-MX" dirty="0" smtClean="0"/>
              <a:t> Ropa </a:t>
            </a:r>
            <a:r>
              <a:rPr lang="es-MX" dirty="0"/>
              <a:t>cómoda y </a:t>
            </a:r>
            <a:r>
              <a:rPr lang="es-MX" dirty="0" smtClean="0"/>
              <a:t>sencilla</a:t>
            </a:r>
            <a:endParaRPr lang="es-MX" dirty="0"/>
          </a:p>
          <a:p>
            <a:pPr algn="just"/>
            <a:r>
              <a:rPr lang="es-MX" dirty="0"/>
              <a:t>Prendas deportivas</a:t>
            </a:r>
          </a:p>
          <a:p>
            <a:pPr algn="just"/>
            <a:r>
              <a:rPr lang="es-MX" dirty="0"/>
              <a:t>Prendas informales</a:t>
            </a:r>
          </a:p>
          <a:p>
            <a:pPr algn="just"/>
            <a:r>
              <a:rPr lang="es-MX" dirty="0"/>
              <a:t>Materiales naturales</a:t>
            </a:r>
          </a:p>
          <a:p>
            <a:pPr algn="just"/>
            <a:r>
              <a:rPr lang="es-MX" dirty="0" err="1"/>
              <a:t>Jeans</a:t>
            </a:r>
            <a:r>
              <a:rPr lang="es-MX" dirty="0"/>
              <a:t>, camisas de algodón, y suéteres</a:t>
            </a:r>
          </a:p>
          <a:p>
            <a:pPr algn="just"/>
            <a:r>
              <a:rPr lang="es-MX" dirty="0"/>
              <a:t>Accesorios pequeños y simples.</a:t>
            </a:r>
          </a:p>
          <a:p>
            <a:pPr algn="just"/>
            <a:r>
              <a:rPr lang="es-MX" b="1" dirty="0"/>
              <a:t>Este estilo se identifica con las siguientes profesiones:  vendedores, arquitectos, ingenieros, maestros, deportistas y </a:t>
            </a:r>
            <a:r>
              <a:rPr lang="es-MX" b="1" dirty="0" smtClean="0"/>
              <a:t>periodistas, consultores.</a:t>
            </a:r>
            <a:endParaRPr lang="es-MX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9783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Observaciones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sz="3300" dirty="0"/>
              <a:t>Las personas de estilo natural, eventualmente pueden llegar a ser percibidas de estilo elegante, cuando su producción es la correcta.</a:t>
            </a:r>
            <a:endParaRPr lang="es-MX" sz="3300" dirty="0" smtClean="0">
              <a:effectLst/>
            </a:endParaRPr>
          </a:p>
          <a:p>
            <a:pPr algn="just"/>
            <a:r>
              <a:rPr lang="es-MX" sz="3300" dirty="0"/>
              <a:t>Ropa generalmente cómoda y en colores básicos, de un solo color y sin texturas.</a:t>
            </a:r>
            <a:endParaRPr lang="es-MX" sz="3300" dirty="0" smtClean="0">
              <a:effectLst/>
            </a:endParaRP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sz="3300" dirty="0" smtClean="0"/>
              <a:t>Relojes de acero, plástico, cuero y tela, en carátulas y extensibles, de tamaño discreto. Generalmente usan el mismo por 15 </a:t>
            </a:r>
            <a:r>
              <a:rPr lang="es-MX" sz="3300" dirty="0" err="1" smtClean="0"/>
              <a:t>ó</a:t>
            </a:r>
            <a:r>
              <a:rPr lang="es-MX" sz="3300" dirty="0" smtClean="0"/>
              <a:t> 20 años.</a:t>
            </a:r>
            <a:endParaRPr lang="es-MX" sz="3300" dirty="0" smtClean="0">
              <a:effectLst/>
            </a:endParaRPr>
          </a:p>
          <a:p>
            <a:pPr algn="just"/>
            <a:r>
              <a:rPr lang="es-MX" sz="3300" dirty="0" smtClean="0"/>
              <a:t>Zapatos cómodos, no suelen usar bolsos distintos, los prefieren en colores cafés y negro.</a:t>
            </a:r>
            <a:endParaRPr lang="es-MX" sz="3300" dirty="0" smtClean="0">
              <a:effectLst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8839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b="1" dirty="0"/>
              <a:t>Mensaje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Imagen </a:t>
            </a:r>
            <a:r>
              <a:rPr lang="es-MX" dirty="0"/>
              <a:t>accesible, deportiva y amigable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dirty="0"/>
              <a:t>Alegría y amabilidad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dirty="0"/>
              <a:t>Entusiasmo y optimismo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dirty="0"/>
              <a:t>Energía y sencillez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b="1" dirty="0"/>
              <a:t> </a:t>
            </a:r>
            <a:endParaRPr lang="es-MX" dirty="0" smtClean="0">
              <a:effectLst/>
            </a:endParaRPr>
          </a:p>
          <a:p>
            <a:pPr algn="just"/>
            <a:r>
              <a:rPr lang="es-MX" b="1" dirty="0"/>
              <a:t>Fortalezas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dirty="0"/>
              <a:t>Simplifica el vestuario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b="1" dirty="0"/>
              <a:t> </a:t>
            </a:r>
            <a:endParaRPr lang="es-MX" dirty="0" smtClean="0">
              <a:effectLst/>
            </a:endParaRP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b="1" dirty="0" smtClean="0"/>
              <a:t>Riesgo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 Verse desarreglado, caer en las “fachas”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dirty="0" smtClean="0"/>
              <a:t>Descuidado es diferente a natural.</a:t>
            </a:r>
            <a:endParaRPr lang="es-MX" dirty="0" smtClean="0">
              <a:effectLst/>
            </a:endParaRPr>
          </a:p>
          <a:p>
            <a:pPr marL="0" indent="0" algn="just">
              <a:buNone/>
            </a:pPr>
            <a:r>
              <a:rPr lang="es-MX" b="1" dirty="0" smtClean="0"/>
              <a:t> </a:t>
            </a:r>
            <a:endParaRPr lang="es-MX" dirty="0" smtClean="0">
              <a:effectLst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0053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Ellas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MX" b="1" dirty="0" smtClean="0"/>
              <a:t>Apariencia</a:t>
            </a:r>
            <a:r>
              <a:rPr lang="es-MX" b="1" dirty="0"/>
              <a:t>: </a:t>
            </a:r>
            <a:r>
              <a:rPr lang="es-MX" dirty="0"/>
              <a:t>saludable, natural, sencilla, juvenil, funcional y confortable, casual e informal, se busca comodidad.</a:t>
            </a:r>
            <a:endParaRPr lang="es-MX" dirty="0" smtClean="0">
              <a:effectLst/>
            </a:endParaRPr>
          </a:p>
          <a:p>
            <a:pPr algn="just"/>
            <a:r>
              <a:rPr lang="es-MX" b="1" dirty="0"/>
              <a:t>Cabello: </a:t>
            </a:r>
            <a:r>
              <a:rPr lang="es-MX" dirty="0"/>
              <a:t>natural, sano y brillante, con movimiento, de poco mantenimiento, color natural, nada llamativo ni estridente.</a:t>
            </a:r>
            <a:endParaRPr lang="es-MX" dirty="0" smtClean="0">
              <a:effectLst/>
            </a:endParaRPr>
          </a:p>
          <a:p>
            <a:pPr algn="just"/>
            <a:r>
              <a:rPr lang="es-MX" b="1" dirty="0"/>
              <a:t>Maquillaje: </a:t>
            </a:r>
            <a:r>
              <a:rPr lang="es-MX" dirty="0"/>
              <a:t>natural de aspecto uniforme, radiante, saludable y vital, minimalista y sólo lo necesario.</a:t>
            </a:r>
            <a:endParaRPr lang="es-MX" dirty="0" smtClean="0">
              <a:effectLst/>
            </a:endParaRPr>
          </a:p>
          <a:p>
            <a:pPr algn="just"/>
            <a:r>
              <a:rPr lang="es-MX" b="1" dirty="0"/>
              <a:t>DISEÑADORES: </a:t>
            </a:r>
            <a:r>
              <a:rPr lang="es-MX" dirty="0"/>
              <a:t>Benetton, Calvin Klein, DKNY, </a:t>
            </a:r>
            <a:r>
              <a:rPr lang="es-MX" dirty="0" err="1"/>
              <a:t>Espirt</a:t>
            </a:r>
            <a:r>
              <a:rPr lang="es-MX" dirty="0"/>
              <a:t>, </a:t>
            </a:r>
            <a:r>
              <a:rPr lang="es-MX" dirty="0" err="1"/>
              <a:t>Guess</a:t>
            </a:r>
            <a:r>
              <a:rPr lang="es-MX" dirty="0"/>
              <a:t>, Liz Sport, Ralph Laurent</a:t>
            </a:r>
            <a:endParaRPr lang="es-MX" dirty="0" smtClean="0">
              <a:effectLst/>
            </a:endParaRPr>
          </a:p>
          <a:p>
            <a:endParaRPr lang="es-MX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149080"/>
            <a:ext cx="2133600" cy="2160240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44824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39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Ellos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es-MX" dirty="0" smtClean="0">
              <a:effectLst/>
            </a:endParaRPr>
          </a:p>
          <a:p>
            <a:pPr algn="just"/>
            <a:r>
              <a:rPr lang="es-MX" b="1" dirty="0" smtClean="0"/>
              <a:t>Cabello: </a:t>
            </a:r>
            <a:r>
              <a:rPr lang="es-MX" dirty="0" smtClean="0"/>
              <a:t>natural, sano y brillante, con movimiento, puede tener capas, poco mantenimiento, alborotado, o con un largo: de corto a medio.</a:t>
            </a:r>
            <a:endParaRPr lang="es-MX" dirty="0" smtClean="0">
              <a:effectLst/>
            </a:endParaRPr>
          </a:p>
          <a:p>
            <a:pPr algn="just"/>
            <a:r>
              <a:rPr lang="es-MX" b="1" dirty="0" smtClean="0"/>
              <a:t>Vello facial: </a:t>
            </a:r>
            <a:r>
              <a:rPr lang="es-MX" dirty="0" smtClean="0"/>
              <a:t>ninguno, a veces bigote o barba natural.</a:t>
            </a:r>
            <a:endParaRPr lang="es-MX" dirty="0" smtClean="0">
              <a:effectLst/>
            </a:endParaRPr>
          </a:p>
          <a:p>
            <a:pPr algn="just"/>
            <a:r>
              <a:rPr lang="es-MX" b="1" dirty="0" smtClean="0"/>
              <a:t>Diseñadores: </a:t>
            </a:r>
            <a:r>
              <a:rPr lang="es-MX" dirty="0" smtClean="0"/>
              <a:t>Perry Ellis, Banana </a:t>
            </a:r>
            <a:r>
              <a:rPr lang="es-MX" dirty="0" err="1" smtClean="0"/>
              <a:t>Republic</a:t>
            </a:r>
            <a:r>
              <a:rPr lang="es-MX" dirty="0" smtClean="0"/>
              <a:t>, </a:t>
            </a:r>
            <a:r>
              <a:rPr lang="es-MX" dirty="0" err="1" smtClean="0"/>
              <a:t>Aca</a:t>
            </a:r>
            <a:r>
              <a:rPr lang="es-MX" dirty="0" smtClean="0"/>
              <a:t> </a:t>
            </a:r>
            <a:r>
              <a:rPr lang="es-MX" dirty="0" err="1" smtClean="0"/>
              <a:t>Joe</a:t>
            </a:r>
            <a:r>
              <a:rPr lang="es-MX" dirty="0" smtClean="0"/>
              <a:t>, </a:t>
            </a:r>
            <a:r>
              <a:rPr lang="es-MX" dirty="0" err="1" smtClean="0"/>
              <a:t>Benneton</a:t>
            </a:r>
            <a:r>
              <a:rPr lang="es-MX" dirty="0" smtClean="0"/>
              <a:t>, </a:t>
            </a:r>
            <a:r>
              <a:rPr lang="es-MX" dirty="0" err="1" smtClean="0"/>
              <a:t>Ferrioni</a:t>
            </a:r>
            <a:r>
              <a:rPr lang="es-MX" dirty="0" smtClean="0"/>
              <a:t>, </a:t>
            </a:r>
            <a:r>
              <a:rPr lang="es-MX" dirty="0" err="1" smtClean="0"/>
              <a:t>Levi´s</a:t>
            </a:r>
            <a:r>
              <a:rPr lang="es-MX" dirty="0" smtClean="0"/>
              <a:t>, Tommy </a:t>
            </a:r>
            <a:r>
              <a:rPr lang="es-MX" dirty="0" err="1" smtClean="0"/>
              <a:t>Hilfiger</a:t>
            </a:r>
            <a:r>
              <a:rPr lang="es-MX" dirty="0" smtClean="0"/>
              <a:t>, Gap, Emporio Armani, </a:t>
            </a:r>
            <a:r>
              <a:rPr lang="es-MX" dirty="0" err="1" smtClean="0"/>
              <a:t>Nautica</a:t>
            </a:r>
            <a:r>
              <a:rPr lang="es-MX" dirty="0" smtClean="0"/>
              <a:t>, Calvin Klein, </a:t>
            </a:r>
            <a:r>
              <a:rPr lang="es-MX" dirty="0" err="1" smtClean="0"/>
              <a:t>Guess</a:t>
            </a:r>
            <a:r>
              <a:rPr lang="es-MX" dirty="0" smtClean="0"/>
              <a:t>.</a:t>
            </a:r>
            <a:endParaRPr lang="es-MX" dirty="0" smtClean="0">
              <a:effectLst/>
            </a:endParaRP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4038600" cy="2638920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17032"/>
            <a:ext cx="410445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6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Estilo Creativo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MX" dirty="0"/>
              <a:t>Estilo original y espontaneo, eres una persona aventurera y de gran ingenio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 </a:t>
            </a:r>
            <a:r>
              <a:rPr lang="es-MX" dirty="0">
                <a:solidFill>
                  <a:srgbClr val="FF0000"/>
                </a:solidFill>
              </a:rPr>
              <a:t>Al momento de </a:t>
            </a:r>
            <a:r>
              <a:rPr lang="es-MX" dirty="0" smtClean="0">
                <a:solidFill>
                  <a:srgbClr val="FF0000"/>
                </a:solidFill>
              </a:rPr>
              <a:t>vestir:</a:t>
            </a:r>
            <a:endParaRPr lang="es-MX" dirty="0">
              <a:solidFill>
                <a:srgbClr val="FF0000"/>
              </a:solidFill>
            </a:endParaRPr>
          </a:p>
          <a:p>
            <a:pPr algn="just"/>
            <a:r>
              <a:rPr lang="es-MX" dirty="0"/>
              <a:t>No va detrás de las reglas de modas actuales</a:t>
            </a:r>
          </a:p>
          <a:p>
            <a:pPr algn="just"/>
            <a:r>
              <a:rPr lang="es-MX" dirty="0"/>
              <a:t>Crea un estilo propio</a:t>
            </a:r>
          </a:p>
          <a:p>
            <a:pPr algn="just"/>
            <a:r>
              <a:rPr lang="es-MX" dirty="0"/>
              <a:t>No eres nada convencional y tradicional</a:t>
            </a:r>
          </a:p>
          <a:p>
            <a:pPr algn="just"/>
            <a:r>
              <a:rPr lang="es-MX" dirty="0"/>
              <a:t>Muy expresivo</a:t>
            </a:r>
          </a:p>
          <a:p>
            <a:pPr algn="just"/>
            <a:r>
              <a:rPr lang="es-MX" dirty="0"/>
              <a:t>La profesión ideal es: publicista, diseñador, músico, artista, modista y cualquier profesión dentro del mundo o artístico.</a:t>
            </a:r>
          </a:p>
          <a:p>
            <a:pPr algn="just"/>
            <a:r>
              <a:rPr lang="es-MX" b="1" dirty="0" smtClean="0"/>
              <a:t>Apariencia</a:t>
            </a:r>
            <a:r>
              <a:rPr lang="es-MX" b="1" dirty="0"/>
              <a:t>: </a:t>
            </a:r>
            <a:r>
              <a:rPr lang="es-MX" b="1" dirty="0" smtClean="0"/>
              <a:t>artística no </a:t>
            </a:r>
            <a:r>
              <a:rPr lang="es-MX" b="1" dirty="0"/>
              <a:t>convencional, innovadora, individual. Sin reglas, imaginativa. Buscan originalidad, ser diferentes.</a:t>
            </a:r>
            <a:endParaRPr lang="es-MX" b="1" dirty="0" smtClean="0">
              <a:effectLst/>
            </a:endParaRP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MX" b="1" dirty="0"/>
              <a:t>Mensaje</a:t>
            </a:r>
          </a:p>
          <a:p>
            <a:pPr marL="0" indent="0" algn="just">
              <a:buNone/>
            </a:pPr>
            <a:r>
              <a:rPr lang="es-MX" dirty="0"/>
              <a:t> Imagen espontanea y original, </a:t>
            </a:r>
            <a:r>
              <a:rPr lang="es-MX" dirty="0" smtClean="0"/>
              <a:t>Innovadora </a:t>
            </a:r>
            <a:r>
              <a:rPr lang="es-MX" dirty="0"/>
              <a:t>y aventurera, ingeniosa y libre, imaginativa y poco convencional. </a:t>
            </a:r>
          </a:p>
          <a:p>
            <a:pPr algn="just"/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Riesgo: verse ridículo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>
                <a:effectLst/>
              </a:rPr>
              <a:t> </a:t>
            </a:r>
          </a:p>
          <a:p>
            <a:pPr algn="just"/>
            <a:r>
              <a:rPr lang="es-MX" dirty="0" smtClean="0"/>
              <a:t>Profesiones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Publicista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Diseñador grafico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Músico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Fotógrafo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Actor</a:t>
            </a:r>
            <a:endParaRPr lang="es-MX" dirty="0" smtClean="0">
              <a:effectLst/>
            </a:endParaRPr>
          </a:p>
          <a:p>
            <a:pPr algn="just"/>
            <a:r>
              <a:rPr lang="es-MX" dirty="0" smtClean="0"/>
              <a:t>       • Modista</a:t>
            </a:r>
            <a:endParaRPr lang="es-MX" dirty="0" smtClean="0">
              <a:effectLst/>
            </a:endParaRP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3685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Ejemplos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/>
              <a:t>Ejemplos de mujeres con estilo creativo: Lady Gaga, Madonna, Frida Kahlo.</a:t>
            </a:r>
            <a:endParaRPr lang="es-MX" dirty="0" smtClean="0">
              <a:effectLst/>
            </a:endParaRPr>
          </a:p>
          <a:p>
            <a:pPr algn="just"/>
            <a:r>
              <a:rPr lang="es-MX" dirty="0"/>
              <a:t>Ejemplos de hombres con estilo creativo: Michael Jackson, </a:t>
            </a:r>
            <a:r>
              <a:rPr lang="es-MX" dirty="0" err="1"/>
              <a:t>Snopp</a:t>
            </a:r>
            <a:r>
              <a:rPr lang="es-MX" dirty="0"/>
              <a:t> </a:t>
            </a:r>
            <a:r>
              <a:rPr lang="es-MX" dirty="0" err="1"/>
              <a:t>Dog</a:t>
            </a:r>
            <a:r>
              <a:rPr lang="es-MX" dirty="0"/>
              <a:t>, Johnny </a:t>
            </a:r>
            <a:r>
              <a:rPr lang="es-MX" dirty="0" err="1"/>
              <a:t>Depp</a:t>
            </a:r>
            <a:r>
              <a:rPr lang="es-MX" dirty="0"/>
              <a:t>, Salvador </a:t>
            </a:r>
            <a:r>
              <a:rPr lang="es-MX" dirty="0" smtClean="0"/>
              <a:t>Dalí</a:t>
            </a:r>
            <a:r>
              <a:rPr lang="es-MX" dirty="0"/>
              <a:t>.</a:t>
            </a:r>
            <a:endParaRPr lang="es-MX" dirty="0" smtClean="0">
              <a:effectLst/>
            </a:endParaRPr>
          </a:p>
          <a:p>
            <a:endParaRPr lang="es-MX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4392488" cy="3210837"/>
          </a:xfrm>
        </p:spPr>
      </p:pic>
    </p:spTree>
    <p:extLst>
      <p:ext uri="{BB962C8B-B14F-4D97-AF65-F5344CB8AC3E}">
        <p14:creationId xmlns:p14="http://schemas.microsoft.com/office/powerpoint/2010/main" val="25829649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1190</Words>
  <Application>Microsoft Office PowerPoint</Application>
  <PresentationFormat>Presentación en pantalla (4:3)</PresentationFormat>
  <Paragraphs>112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Estilos de acuerdo a la personalidad</vt:lpstr>
      <vt:lpstr>Los tres puntos que hacen el estilo</vt:lpstr>
      <vt:lpstr>Estilo natural o casual</vt:lpstr>
      <vt:lpstr>Observaciones</vt:lpstr>
      <vt:lpstr>Características</vt:lpstr>
      <vt:lpstr>Ellas</vt:lpstr>
      <vt:lpstr>Ellos</vt:lpstr>
      <vt:lpstr>Estilo Creativo</vt:lpstr>
      <vt:lpstr>Ejemplos</vt:lpstr>
      <vt:lpstr>Romántico</vt:lpstr>
      <vt:lpstr>Ejemplos</vt:lpstr>
      <vt:lpstr>Estilo Elegante</vt:lpstr>
      <vt:lpstr>Ejemplos</vt:lpstr>
      <vt:lpstr>Estilo Seductor</vt:lpstr>
      <vt:lpstr>Ejemplos</vt:lpstr>
      <vt:lpstr>Rocker</vt:lpstr>
      <vt:lpstr>Ejemplos</vt:lpstr>
      <vt:lpstr>Deportivo</vt:lpstr>
      <vt:lpstr>Ejemplos</vt:lpstr>
      <vt:lpstr>Tribal</vt:lpstr>
      <vt:lpstr>Ejemplos</vt:lpstr>
      <vt:lpstr>Clásico</vt:lpstr>
      <vt:lpstr>Ejemplos</vt:lpstr>
      <vt:lpstr>Dramático</vt:lpstr>
      <vt:lpstr>Ejemplos</vt:lpstr>
      <vt:lpstr>Chic Urbano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Estilos y Gama de Colores para cada Estación</dc:title>
  <dc:creator>Mar�a de Lourdes Arcos Santove�a</dc:creator>
  <cp:lastModifiedBy>Mar�a de Lourdes Arcos Santove�a</cp:lastModifiedBy>
  <cp:revision>12</cp:revision>
  <dcterms:created xsi:type="dcterms:W3CDTF">2013-08-25T03:41:42Z</dcterms:created>
  <dcterms:modified xsi:type="dcterms:W3CDTF">2014-02-25T06:13:59Z</dcterms:modified>
</cp:coreProperties>
</file>