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7"/>
  </p:notes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2" r:id="rId14"/>
    <p:sldId id="271" r:id="rId15"/>
    <p:sldId id="272" r:id="rId16"/>
    <p:sldId id="273" r:id="rId17"/>
    <p:sldId id="274" r:id="rId18"/>
    <p:sldId id="275" r:id="rId19"/>
    <p:sldId id="276" r:id="rId20"/>
    <p:sldId id="279" r:id="rId21"/>
    <p:sldId id="277" r:id="rId22"/>
    <p:sldId id="278" r:id="rId23"/>
    <p:sldId id="280" r:id="rId24"/>
    <p:sldId id="281" r:id="rId25"/>
    <p:sldId id="282" r:id="rId26"/>
    <p:sldId id="283" r:id="rId27"/>
    <p:sldId id="290" r:id="rId28"/>
    <p:sldId id="291" r:id="rId29"/>
    <p:sldId id="284" r:id="rId30"/>
    <p:sldId id="285" r:id="rId31"/>
    <p:sldId id="286" r:id="rId32"/>
    <p:sldId id="287" r:id="rId33"/>
    <p:sldId id="288" r:id="rId34"/>
    <p:sldId id="289" r:id="rId35"/>
    <p:sldId id="270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692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1C7F6-A8E6-448F-B003-4D6B35A466E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701E31F-9B66-48FB-B6A3-6FA9D566E005}">
      <dgm:prSet phldrT="[Texto]"/>
      <dgm:spPr/>
      <dgm:t>
        <a:bodyPr/>
        <a:lstStyle/>
        <a:p>
          <a:r>
            <a:rPr lang="es-MX" dirty="0" smtClean="0"/>
            <a:t>Cultura</a:t>
          </a:r>
          <a:endParaRPr lang="es-MX" dirty="0"/>
        </a:p>
      </dgm:t>
    </dgm:pt>
    <dgm:pt modelId="{6D8DDC23-D1F9-4B41-AA55-BC0520B888F1}" type="parTrans" cxnId="{B7DBC0E3-1EDF-4EDA-A4B5-0CF50BD7B9E9}">
      <dgm:prSet/>
      <dgm:spPr/>
      <dgm:t>
        <a:bodyPr/>
        <a:lstStyle/>
        <a:p>
          <a:endParaRPr lang="es-MX"/>
        </a:p>
      </dgm:t>
    </dgm:pt>
    <dgm:pt modelId="{9B827B9B-701C-4290-8990-8F3D410C29E3}" type="sibTrans" cxnId="{B7DBC0E3-1EDF-4EDA-A4B5-0CF50BD7B9E9}">
      <dgm:prSet/>
      <dgm:spPr/>
      <dgm:t>
        <a:bodyPr/>
        <a:lstStyle/>
        <a:p>
          <a:endParaRPr lang="es-MX"/>
        </a:p>
      </dgm:t>
    </dgm:pt>
    <dgm:pt modelId="{CBDAF905-2AED-4F72-9B1B-81DF060E115D}">
      <dgm:prSet phldrT="[Texto]"/>
      <dgm:spPr/>
      <dgm:t>
        <a:bodyPr/>
        <a:lstStyle/>
        <a:p>
          <a:r>
            <a:rPr lang="es-MX" dirty="0" smtClean="0"/>
            <a:t>Estado</a:t>
          </a:r>
          <a:endParaRPr lang="es-MX" dirty="0"/>
        </a:p>
      </dgm:t>
    </dgm:pt>
    <dgm:pt modelId="{198EC612-1023-4BDB-B0F2-3D83E282CF79}" type="parTrans" cxnId="{7843D760-10E1-4611-B89F-B3CDA03E6422}">
      <dgm:prSet/>
      <dgm:spPr/>
      <dgm:t>
        <a:bodyPr/>
        <a:lstStyle/>
        <a:p>
          <a:endParaRPr lang="es-MX"/>
        </a:p>
      </dgm:t>
    </dgm:pt>
    <dgm:pt modelId="{4C087F66-80A3-41B8-AAB9-1396A22B0404}" type="sibTrans" cxnId="{7843D760-10E1-4611-B89F-B3CDA03E6422}">
      <dgm:prSet/>
      <dgm:spPr/>
      <dgm:t>
        <a:bodyPr/>
        <a:lstStyle/>
        <a:p>
          <a:endParaRPr lang="es-MX"/>
        </a:p>
      </dgm:t>
    </dgm:pt>
    <dgm:pt modelId="{DAC6CB88-2298-4B3D-A267-73129AB33467}">
      <dgm:prSet phldrT="[Texto]"/>
      <dgm:spPr/>
      <dgm:t>
        <a:bodyPr/>
        <a:lstStyle/>
        <a:p>
          <a:r>
            <a:rPr lang="es-MX" dirty="0" smtClean="0"/>
            <a:t>Sociedad</a:t>
          </a:r>
          <a:endParaRPr lang="es-MX" dirty="0"/>
        </a:p>
      </dgm:t>
    </dgm:pt>
    <dgm:pt modelId="{B62077D1-04C9-42A6-A39A-6991FDC49306}" type="parTrans" cxnId="{90B0F83C-555D-4BF7-8820-89E788208CE9}">
      <dgm:prSet/>
      <dgm:spPr/>
      <dgm:t>
        <a:bodyPr/>
        <a:lstStyle/>
        <a:p>
          <a:endParaRPr lang="es-MX"/>
        </a:p>
      </dgm:t>
    </dgm:pt>
    <dgm:pt modelId="{EDCA685A-1016-44CB-BB8A-3D6A7AB1993A}" type="sibTrans" cxnId="{90B0F83C-555D-4BF7-8820-89E788208CE9}">
      <dgm:prSet/>
      <dgm:spPr/>
      <dgm:t>
        <a:bodyPr/>
        <a:lstStyle/>
        <a:p>
          <a:endParaRPr lang="es-MX"/>
        </a:p>
      </dgm:t>
    </dgm:pt>
    <dgm:pt modelId="{6265A018-FED7-4B28-B606-2159B790FF80}" type="pres">
      <dgm:prSet presAssocID="{9671C7F6-A8E6-448F-B003-4D6B35A466E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5056955-5703-4720-B6C8-F66B59D717BD}" type="pres">
      <dgm:prSet presAssocID="{9701E31F-9B66-48FB-B6A3-6FA9D566E005}" presName="centerShape" presStyleLbl="node0" presStyleIdx="0" presStyleCnt="1" custLinFactNeighborX="-3337" custLinFactNeighborY="-35576"/>
      <dgm:spPr/>
    </dgm:pt>
    <dgm:pt modelId="{FEB72963-FD02-4FCF-99B8-032A4F4FCA85}" type="pres">
      <dgm:prSet presAssocID="{CBDAF905-2AED-4F72-9B1B-81DF060E115D}" presName="node" presStyleLbl="node1" presStyleIdx="0" presStyleCnt="2" custRadScaleRad="167287" custRadScaleInc="96273">
        <dgm:presLayoutVars>
          <dgm:bulletEnabled val="1"/>
        </dgm:presLayoutVars>
      </dgm:prSet>
      <dgm:spPr/>
    </dgm:pt>
    <dgm:pt modelId="{718839DD-BD66-49FF-827C-55597198FC5B}" type="pres">
      <dgm:prSet presAssocID="{CBDAF905-2AED-4F72-9B1B-81DF060E115D}" presName="dummy" presStyleCnt="0"/>
      <dgm:spPr/>
    </dgm:pt>
    <dgm:pt modelId="{E3A38E70-66BD-48D3-9142-17810F0A2E77}" type="pres">
      <dgm:prSet presAssocID="{4C087F66-80A3-41B8-AAB9-1396A22B0404}" presName="sibTrans" presStyleLbl="sibTrans2D1" presStyleIdx="0" presStyleCnt="2"/>
      <dgm:spPr/>
    </dgm:pt>
    <dgm:pt modelId="{8CD48605-EE65-48F5-B881-90D530B774C4}" type="pres">
      <dgm:prSet presAssocID="{DAC6CB88-2298-4B3D-A267-73129AB33467}" presName="node" presStyleLbl="node1" presStyleIdx="1" presStyleCnt="2" custRadScaleRad="110983" custRadScaleInc="-41282">
        <dgm:presLayoutVars>
          <dgm:bulletEnabled val="1"/>
        </dgm:presLayoutVars>
      </dgm:prSet>
      <dgm:spPr/>
    </dgm:pt>
    <dgm:pt modelId="{5667CBDF-028C-4A04-869B-135DD262D27E}" type="pres">
      <dgm:prSet presAssocID="{DAC6CB88-2298-4B3D-A267-73129AB33467}" presName="dummy" presStyleCnt="0"/>
      <dgm:spPr/>
    </dgm:pt>
    <dgm:pt modelId="{314CFCD3-973C-4AA6-AC7B-D5EC6B7FD890}" type="pres">
      <dgm:prSet presAssocID="{EDCA685A-1016-44CB-BB8A-3D6A7AB1993A}" presName="sibTrans" presStyleLbl="sibTrans2D1" presStyleIdx="1" presStyleCnt="2"/>
      <dgm:spPr/>
    </dgm:pt>
  </dgm:ptLst>
  <dgm:cxnLst>
    <dgm:cxn modelId="{ABFF48C4-B617-4DBC-961C-966192B4B2A9}" type="presOf" srcId="{9671C7F6-A8E6-448F-B003-4D6B35A466E3}" destId="{6265A018-FED7-4B28-B606-2159B790FF80}" srcOrd="0" destOrd="0" presId="urn:microsoft.com/office/officeart/2005/8/layout/radial6"/>
    <dgm:cxn modelId="{90478344-06CA-476A-A712-FD3D92AB0D2A}" type="presOf" srcId="{9701E31F-9B66-48FB-B6A3-6FA9D566E005}" destId="{E5056955-5703-4720-B6C8-F66B59D717BD}" srcOrd="0" destOrd="0" presId="urn:microsoft.com/office/officeart/2005/8/layout/radial6"/>
    <dgm:cxn modelId="{F3A48D13-7C43-466B-A216-58E8714088ED}" type="presOf" srcId="{CBDAF905-2AED-4F72-9B1B-81DF060E115D}" destId="{FEB72963-FD02-4FCF-99B8-032A4F4FCA85}" srcOrd="0" destOrd="0" presId="urn:microsoft.com/office/officeart/2005/8/layout/radial6"/>
    <dgm:cxn modelId="{90B0F83C-555D-4BF7-8820-89E788208CE9}" srcId="{9701E31F-9B66-48FB-B6A3-6FA9D566E005}" destId="{DAC6CB88-2298-4B3D-A267-73129AB33467}" srcOrd="1" destOrd="0" parTransId="{B62077D1-04C9-42A6-A39A-6991FDC49306}" sibTransId="{EDCA685A-1016-44CB-BB8A-3D6A7AB1993A}"/>
    <dgm:cxn modelId="{198F3C7A-2532-49A4-B093-2DD698BE97EA}" type="presOf" srcId="{DAC6CB88-2298-4B3D-A267-73129AB33467}" destId="{8CD48605-EE65-48F5-B881-90D530B774C4}" srcOrd="0" destOrd="0" presId="urn:microsoft.com/office/officeart/2005/8/layout/radial6"/>
    <dgm:cxn modelId="{B7DBC0E3-1EDF-4EDA-A4B5-0CF50BD7B9E9}" srcId="{9671C7F6-A8E6-448F-B003-4D6B35A466E3}" destId="{9701E31F-9B66-48FB-B6A3-6FA9D566E005}" srcOrd="0" destOrd="0" parTransId="{6D8DDC23-D1F9-4B41-AA55-BC0520B888F1}" sibTransId="{9B827B9B-701C-4290-8990-8F3D410C29E3}"/>
    <dgm:cxn modelId="{7843D760-10E1-4611-B89F-B3CDA03E6422}" srcId="{9701E31F-9B66-48FB-B6A3-6FA9D566E005}" destId="{CBDAF905-2AED-4F72-9B1B-81DF060E115D}" srcOrd="0" destOrd="0" parTransId="{198EC612-1023-4BDB-B0F2-3D83E282CF79}" sibTransId="{4C087F66-80A3-41B8-AAB9-1396A22B0404}"/>
    <dgm:cxn modelId="{B151F455-5F11-4EBE-9D9C-46C7B095D2B4}" type="presOf" srcId="{4C087F66-80A3-41B8-AAB9-1396A22B0404}" destId="{E3A38E70-66BD-48D3-9142-17810F0A2E77}" srcOrd="0" destOrd="0" presId="urn:microsoft.com/office/officeart/2005/8/layout/radial6"/>
    <dgm:cxn modelId="{91C01B90-4F53-47C0-8E78-E2DD66D417AF}" type="presOf" srcId="{EDCA685A-1016-44CB-BB8A-3D6A7AB1993A}" destId="{314CFCD3-973C-4AA6-AC7B-D5EC6B7FD890}" srcOrd="0" destOrd="0" presId="urn:microsoft.com/office/officeart/2005/8/layout/radial6"/>
    <dgm:cxn modelId="{FB9CB1A2-EFC4-4EB6-99D0-3FFE5D0B4527}" type="presParOf" srcId="{6265A018-FED7-4B28-B606-2159B790FF80}" destId="{E5056955-5703-4720-B6C8-F66B59D717BD}" srcOrd="0" destOrd="0" presId="urn:microsoft.com/office/officeart/2005/8/layout/radial6"/>
    <dgm:cxn modelId="{591F42FC-D592-46D2-9AE5-94351AAA298B}" type="presParOf" srcId="{6265A018-FED7-4B28-B606-2159B790FF80}" destId="{FEB72963-FD02-4FCF-99B8-032A4F4FCA85}" srcOrd="1" destOrd="0" presId="urn:microsoft.com/office/officeart/2005/8/layout/radial6"/>
    <dgm:cxn modelId="{66D06B07-9783-4C04-B2BD-8FAEC5126279}" type="presParOf" srcId="{6265A018-FED7-4B28-B606-2159B790FF80}" destId="{718839DD-BD66-49FF-827C-55597198FC5B}" srcOrd="2" destOrd="0" presId="urn:microsoft.com/office/officeart/2005/8/layout/radial6"/>
    <dgm:cxn modelId="{C3469F35-AB4D-47DC-A25E-D85667FE1D1B}" type="presParOf" srcId="{6265A018-FED7-4B28-B606-2159B790FF80}" destId="{E3A38E70-66BD-48D3-9142-17810F0A2E77}" srcOrd="3" destOrd="0" presId="urn:microsoft.com/office/officeart/2005/8/layout/radial6"/>
    <dgm:cxn modelId="{B239721B-7D1F-405A-B3C2-F9FA607527D8}" type="presParOf" srcId="{6265A018-FED7-4B28-B606-2159B790FF80}" destId="{8CD48605-EE65-48F5-B881-90D530B774C4}" srcOrd="4" destOrd="0" presId="urn:microsoft.com/office/officeart/2005/8/layout/radial6"/>
    <dgm:cxn modelId="{477CA911-90CF-4CBD-843B-84204B5F8390}" type="presParOf" srcId="{6265A018-FED7-4B28-B606-2159B790FF80}" destId="{5667CBDF-028C-4A04-869B-135DD262D27E}" srcOrd="5" destOrd="0" presId="urn:microsoft.com/office/officeart/2005/8/layout/radial6"/>
    <dgm:cxn modelId="{B5090915-771B-4233-A10B-42C69888A176}" type="presParOf" srcId="{6265A018-FED7-4B28-B606-2159B790FF80}" destId="{314CFCD3-973C-4AA6-AC7B-D5EC6B7FD890}" srcOrd="6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AD564E-6D88-4FEC-A7D9-C1AAE81C87FA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5EE6F17-38C1-4669-933E-DF45FA030F1A}">
      <dgm:prSet phldrT="[Texto]"/>
      <dgm:spPr/>
      <dgm:t>
        <a:bodyPr/>
        <a:lstStyle/>
        <a:p>
          <a:r>
            <a:rPr lang="es-MX" dirty="0" smtClean="0"/>
            <a:t>Coexistencia</a:t>
          </a:r>
          <a:endParaRPr lang="es-MX" dirty="0"/>
        </a:p>
      </dgm:t>
    </dgm:pt>
    <dgm:pt modelId="{6507B5F9-76CA-47A3-B829-766F36D851CA}" type="parTrans" cxnId="{384B81A2-D25A-4C66-B8C8-252577172083}">
      <dgm:prSet/>
      <dgm:spPr/>
      <dgm:t>
        <a:bodyPr/>
        <a:lstStyle/>
        <a:p>
          <a:endParaRPr lang="es-MX"/>
        </a:p>
      </dgm:t>
    </dgm:pt>
    <dgm:pt modelId="{9D22A717-64B1-473B-8BDA-EF51487A5417}" type="sibTrans" cxnId="{384B81A2-D25A-4C66-B8C8-252577172083}">
      <dgm:prSet/>
      <dgm:spPr/>
      <dgm:t>
        <a:bodyPr/>
        <a:lstStyle/>
        <a:p>
          <a:endParaRPr lang="es-MX"/>
        </a:p>
      </dgm:t>
    </dgm:pt>
    <dgm:pt modelId="{2B4B564E-02A1-45AE-A026-D758DCD1A85D}">
      <dgm:prSet phldrT="[Texto]"/>
      <dgm:spPr/>
      <dgm:t>
        <a:bodyPr/>
        <a:lstStyle/>
        <a:p>
          <a:r>
            <a:rPr lang="es-MX" dirty="0" smtClean="0"/>
            <a:t>Apreciar el pluralismo</a:t>
          </a:r>
          <a:endParaRPr lang="es-MX" dirty="0"/>
        </a:p>
      </dgm:t>
    </dgm:pt>
    <dgm:pt modelId="{8D96CF7F-47AE-41E4-9E14-89869738F6AB}" type="parTrans" cxnId="{28365909-BB8C-44A5-9D8F-F1E7F3C468A2}">
      <dgm:prSet/>
      <dgm:spPr/>
      <dgm:t>
        <a:bodyPr/>
        <a:lstStyle/>
        <a:p>
          <a:endParaRPr lang="es-MX"/>
        </a:p>
      </dgm:t>
    </dgm:pt>
    <dgm:pt modelId="{A0FACE3F-903C-42ED-A6DD-DFCA08920A6C}" type="sibTrans" cxnId="{28365909-BB8C-44A5-9D8F-F1E7F3C468A2}">
      <dgm:prSet/>
      <dgm:spPr/>
      <dgm:t>
        <a:bodyPr/>
        <a:lstStyle/>
        <a:p>
          <a:endParaRPr lang="es-MX"/>
        </a:p>
      </dgm:t>
    </dgm:pt>
    <dgm:pt modelId="{78AF5FE9-4CBE-4885-BDA8-5C8C035F0A5A}">
      <dgm:prSet phldrT="[Texto]"/>
      <dgm:spPr/>
      <dgm:t>
        <a:bodyPr/>
        <a:lstStyle/>
        <a:p>
          <a:r>
            <a:rPr lang="es-MX" dirty="0" smtClean="0"/>
            <a:t>Reconocimiento de distintas culturas</a:t>
          </a:r>
          <a:endParaRPr lang="es-MX" dirty="0"/>
        </a:p>
      </dgm:t>
    </dgm:pt>
    <dgm:pt modelId="{3E2ED000-F4B5-4C6E-B7B9-78E99F559D84}" type="parTrans" cxnId="{6196CE1D-FBB7-4F9C-9C3D-E5369C1F9019}">
      <dgm:prSet/>
      <dgm:spPr/>
      <dgm:t>
        <a:bodyPr/>
        <a:lstStyle/>
        <a:p>
          <a:endParaRPr lang="es-MX"/>
        </a:p>
      </dgm:t>
    </dgm:pt>
    <dgm:pt modelId="{266CB942-01C1-41E5-9C8E-20E1C7E2E84B}" type="sibTrans" cxnId="{6196CE1D-FBB7-4F9C-9C3D-E5369C1F9019}">
      <dgm:prSet/>
      <dgm:spPr/>
      <dgm:t>
        <a:bodyPr/>
        <a:lstStyle/>
        <a:p>
          <a:endParaRPr lang="es-MX"/>
        </a:p>
      </dgm:t>
    </dgm:pt>
    <dgm:pt modelId="{66CF0A5F-6B16-4713-8D52-45AE565102FA}" type="pres">
      <dgm:prSet presAssocID="{4AAD564E-6D88-4FEC-A7D9-C1AAE81C87FA}" presName="linear" presStyleCnt="0">
        <dgm:presLayoutVars>
          <dgm:dir/>
          <dgm:animLvl val="lvl"/>
          <dgm:resizeHandles val="exact"/>
        </dgm:presLayoutVars>
      </dgm:prSet>
      <dgm:spPr/>
    </dgm:pt>
    <dgm:pt modelId="{744B73B5-9D11-4AA0-9F0B-28EA20F3D055}" type="pres">
      <dgm:prSet presAssocID="{25EE6F17-38C1-4669-933E-DF45FA030F1A}" presName="parentLin" presStyleCnt="0"/>
      <dgm:spPr/>
    </dgm:pt>
    <dgm:pt modelId="{186D942A-13CE-42C7-BFED-FA567ADE06BF}" type="pres">
      <dgm:prSet presAssocID="{25EE6F17-38C1-4669-933E-DF45FA030F1A}" presName="parentLeftMargin" presStyleLbl="node1" presStyleIdx="0" presStyleCnt="3"/>
      <dgm:spPr/>
    </dgm:pt>
    <dgm:pt modelId="{903F39DF-080F-402D-80DA-66846A1F4E70}" type="pres">
      <dgm:prSet presAssocID="{25EE6F17-38C1-4669-933E-DF45FA030F1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095144C-D37C-4899-B467-F3BADFFD91DC}" type="pres">
      <dgm:prSet presAssocID="{25EE6F17-38C1-4669-933E-DF45FA030F1A}" presName="negativeSpace" presStyleCnt="0"/>
      <dgm:spPr/>
    </dgm:pt>
    <dgm:pt modelId="{E0130F2E-7725-47D3-A96D-7CB3B264FC11}" type="pres">
      <dgm:prSet presAssocID="{25EE6F17-38C1-4669-933E-DF45FA030F1A}" presName="childText" presStyleLbl="conFgAcc1" presStyleIdx="0" presStyleCnt="3">
        <dgm:presLayoutVars>
          <dgm:bulletEnabled val="1"/>
        </dgm:presLayoutVars>
      </dgm:prSet>
      <dgm:spPr/>
    </dgm:pt>
    <dgm:pt modelId="{4D8E7D57-1692-44C7-95AE-91D488888DF2}" type="pres">
      <dgm:prSet presAssocID="{9D22A717-64B1-473B-8BDA-EF51487A5417}" presName="spaceBetweenRectangles" presStyleCnt="0"/>
      <dgm:spPr/>
    </dgm:pt>
    <dgm:pt modelId="{343E3DC8-DCE9-44C0-9D6A-31098A01122C}" type="pres">
      <dgm:prSet presAssocID="{78AF5FE9-4CBE-4885-BDA8-5C8C035F0A5A}" presName="parentLin" presStyleCnt="0"/>
      <dgm:spPr/>
    </dgm:pt>
    <dgm:pt modelId="{3C1C5848-0E3A-4DBF-AED2-67000C38B27E}" type="pres">
      <dgm:prSet presAssocID="{78AF5FE9-4CBE-4885-BDA8-5C8C035F0A5A}" presName="parentLeftMargin" presStyleLbl="node1" presStyleIdx="0" presStyleCnt="3"/>
      <dgm:spPr/>
    </dgm:pt>
    <dgm:pt modelId="{2C072C0A-CB58-40D1-B179-84103D1A4AA1}" type="pres">
      <dgm:prSet presAssocID="{78AF5FE9-4CBE-4885-BDA8-5C8C035F0A5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F3593A-5841-4CEE-856F-E09E2DE6D0EB}" type="pres">
      <dgm:prSet presAssocID="{78AF5FE9-4CBE-4885-BDA8-5C8C035F0A5A}" presName="negativeSpace" presStyleCnt="0"/>
      <dgm:spPr/>
    </dgm:pt>
    <dgm:pt modelId="{DC65D64E-5C72-43C9-8A22-64D0AA73AE7D}" type="pres">
      <dgm:prSet presAssocID="{78AF5FE9-4CBE-4885-BDA8-5C8C035F0A5A}" presName="childText" presStyleLbl="conFgAcc1" presStyleIdx="1" presStyleCnt="3">
        <dgm:presLayoutVars>
          <dgm:bulletEnabled val="1"/>
        </dgm:presLayoutVars>
      </dgm:prSet>
      <dgm:spPr/>
    </dgm:pt>
    <dgm:pt modelId="{9CBA166E-8E41-409A-AFAA-4A7312C6C3AD}" type="pres">
      <dgm:prSet presAssocID="{266CB942-01C1-41E5-9C8E-20E1C7E2E84B}" presName="spaceBetweenRectangles" presStyleCnt="0"/>
      <dgm:spPr/>
    </dgm:pt>
    <dgm:pt modelId="{8C7761E6-8654-402E-839D-B27136D8FBD5}" type="pres">
      <dgm:prSet presAssocID="{2B4B564E-02A1-45AE-A026-D758DCD1A85D}" presName="parentLin" presStyleCnt="0"/>
      <dgm:spPr/>
    </dgm:pt>
    <dgm:pt modelId="{FE457E9F-1A77-4099-B2DF-A763E41CD697}" type="pres">
      <dgm:prSet presAssocID="{2B4B564E-02A1-45AE-A026-D758DCD1A85D}" presName="parentLeftMargin" presStyleLbl="node1" presStyleIdx="1" presStyleCnt="3"/>
      <dgm:spPr/>
    </dgm:pt>
    <dgm:pt modelId="{B53FED83-4BA9-43C6-A556-04F63290DB60}" type="pres">
      <dgm:prSet presAssocID="{2B4B564E-02A1-45AE-A026-D758DCD1A85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0AB9B20-D01F-4847-BDE5-7810E986452F}" type="pres">
      <dgm:prSet presAssocID="{2B4B564E-02A1-45AE-A026-D758DCD1A85D}" presName="negativeSpace" presStyleCnt="0"/>
      <dgm:spPr/>
    </dgm:pt>
    <dgm:pt modelId="{6304A63C-D1A9-4A7A-9F4C-3028A6BC4B06}" type="pres">
      <dgm:prSet presAssocID="{2B4B564E-02A1-45AE-A026-D758DCD1A85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EBA7CD1-7368-460E-AB4B-2DACBF245795}" type="presOf" srcId="{78AF5FE9-4CBE-4885-BDA8-5C8C035F0A5A}" destId="{2C072C0A-CB58-40D1-B179-84103D1A4AA1}" srcOrd="1" destOrd="0" presId="urn:microsoft.com/office/officeart/2005/8/layout/list1"/>
    <dgm:cxn modelId="{6179B763-722C-40DA-A8DB-C2FFCC3697EC}" type="presOf" srcId="{25EE6F17-38C1-4669-933E-DF45FA030F1A}" destId="{903F39DF-080F-402D-80DA-66846A1F4E70}" srcOrd="1" destOrd="0" presId="urn:microsoft.com/office/officeart/2005/8/layout/list1"/>
    <dgm:cxn modelId="{28365909-BB8C-44A5-9D8F-F1E7F3C468A2}" srcId="{4AAD564E-6D88-4FEC-A7D9-C1AAE81C87FA}" destId="{2B4B564E-02A1-45AE-A026-D758DCD1A85D}" srcOrd="2" destOrd="0" parTransId="{8D96CF7F-47AE-41E4-9E14-89869738F6AB}" sibTransId="{A0FACE3F-903C-42ED-A6DD-DFCA08920A6C}"/>
    <dgm:cxn modelId="{8C36072C-1472-4FF3-898A-B71D0B073C44}" type="presOf" srcId="{78AF5FE9-4CBE-4885-BDA8-5C8C035F0A5A}" destId="{3C1C5848-0E3A-4DBF-AED2-67000C38B27E}" srcOrd="0" destOrd="0" presId="urn:microsoft.com/office/officeart/2005/8/layout/list1"/>
    <dgm:cxn modelId="{33036596-3775-400F-AD34-80EF48CB0F7C}" type="presOf" srcId="{25EE6F17-38C1-4669-933E-DF45FA030F1A}" destId="{186D942A-13CE-42C7-BFED-FA567ADE06BF}" srcOrd="0" destOrd="0" presId="urn:microsoft.com/office/officeart/2005/8/layout/list1"/>
    <dgm:cxn modelId="{384B81A2-D25A-4C66-B8C8-252577172083}" srcId="{4AAD564E-6D88-4FEC-A7D9-C1AAE81C87FA}" destId="{25EE6F17-38C1-4669-933E-DF45FA030F1A}" srcOrd="0" destOrd="0" parTransId="{6507B5F9-76CA-47A3-B829-766F36D851CA}" sibTransId="{9D22A717-64B1-473B-8BDA-EF51487A5417}"/>
    <dgm:cxn modelId="{480E015A-2CC7-41B1-8491-DE1E423E07FF}" type="presOf" srcId="{2B4B564E-02A1-45AE-A026-D758DCD1A85D}" destId="{B53FED83-4BA9-43C6-A556-04F63290DB60}" srcOrd="1" destOrd="0" presId="urn:microsoft.com/office/officeart/2005/8/layout/list1"/>
    <dgm:cxn modelId="{6196CE1D-FBB7-4F9C-9C3D-E5369C1F9019}" srcId="{4AAD564E-6D88-4FEC-A7D9-C1AAE81C87FA}" destId="{78AF5FE9-4CBE-4885-BDA8-5C8C035F0A5A}" srcOrd="1" destOrd="0" parTransId="{3E2ED000-F4B5-4C6E-B7B9-78E99F559D84}" sibTransId="{266CB942-01C1-41E5-9C8E-20E1C7E2E84B}"/>
    <dgm:cxn modelId="{30B6D3F0-F22F-4375-8507-25D06F1F6F52}" type="presOf" srcId="{2B4B564E-02A1-45AE-A026-D758DCD1A85D}" destId="{FE457E9F-1A77-4099-B2DF-A763E41CD697}" srcOrd="0" destOrd="0" presId="urn:microsoft.com/office/officeart/2005/8/layout/list1"/>
    <dgm:cxn modelId="{2D83A7A8-8EB9-408E-8CEB-93EE5F13F5E7}" type="presOf" srcId="{4AAD564E-6D88-4FEC-A7D9-C1AAE81C87FA}" destId="{66CF0A5F-6B16-4713-8D52-45AE565102FA}" srcOrd="0" destOrd="0" presId="urn:microsoft.com/office/officeart/2005/8/layout/list1"/>
    <dgm:cxn modelId="{1BB13931-17B7-453C-A8A0-69C32D90D8C1}" type="presParOf" srcId="{66CF0A5F-6B16-4713-8D52-45AE565102FA}" destId="{744B73B5-9D11-4AA0-9F0B-28EA20F3D055}" srcOrd="0" destOrd="0" presId="urn:microsoft.com/office/officeart/2005/8/layout/list1"/>
    <dgm:cxn modelId="{F3927AD5-A860-47AB-9802-33501C9BC54B}" type="presParOf" srcId="{744B73B5-9D11-4AA0-9F0B-28EA20F3D055}" destId="{186D942A-13CE-42C7-BFED-FA567ADE06BF}" srcOrd="0" destOrd="0" presId="urn:microsoft.com/office/officeart/2005/8/layout/list1"/>
    <dgm:cxn modelId="{7F5486A5-D402-4DF7-9761-0BE40B58488F}" type="presParOf" srcId="{744B73B5-9D11-4AA0-9F0B-28EA20F3D055}" destId="{903F39DF-080F-402D-80DA-66846A1F4E70}" srcOrd="1" destOrd="0" presId="urn:microsoft.com/office/officeart/2005/8/layout/list1"/>
    <dgm:cxn modelId="{B4735D1A-32DA-44DC-9E15-8B9A03626F97}" type="presParOf" srcId="{66CF0A5F-6B16-4713-8D52-45AE565102FA}" destId="{E095144C-D37C-4899-B467-F3BADFFD91DC}" srcOrd="1" destOrd="0" presId="urn:microsoft.com/office/officeart/2005/8/layout/list1"/>
    <dgm:cxn modelId="{A06205AD-1203-484F-84EE-D01A003316CE}" type="presParOf" srcId="{66CF0A5F-6B16-4713-8D52-45AE565102FA}" destId="{E0130F2E-7725-47D3-A96D-7CB3B264FC11}" srcOrd="2" destOrd="0" presId="urn:microsoft.com/office/officeart/2005/8/layout/list1"/>
    <dgm:cxn modelId="{99543DD5-8C24-480B-82C2-871A0A28860C}" type="presParOf" srcId="{66CF0A5F-6B16-4713-8D52-45AE565102FA}" destId="{4D8E7D57-1692-44C7-95AE-91D488888DF2}" srcOrd="3" destOrd="0" presId="urn:microsoft.com/office/officeart/2005/8/layout/list1"/>
    <dgm:cxn modelId="{F887D44C-50B7-445E-ACE3-51E03D0390AC}" type="presParOf" srcId="{66CF0A5F-6B16-4713-8D52-45AE565102FA}" destId="{343E3DC8-DCE9-44C0-9D6A-31098A01122C}" srcOrd="4" destOrd="0" presId="urn:microsoft.com/office/officeart/2005/8/layout/list1"/>
    <dgm:cxn modelId="{BFEEB402-123D-478B-AA3B-F066CDB3B915}" type="presParOf" srcId="{343E3DC8-DCE9-44C0-9D6A-31098A01122C}" destId="{3C1C5848-0E3A-4DBF-AED2-67000C38B27E}" srcOrd="0" destOrd="0" presId="urn:microsoft.com/office/officeart/2005/8/layout/list1"/>
    <dgm:cxn modelId="{D2699D57-B8C0-41E5-AB15-2E800DB5F4C2}" type="presParOf" srcId="{343E3DC8-DCE9-44C0-9D6A-31098A01122C}" destId="{2C072C0A-CB58-40D1-B179-84103D1A4AA1}" srcOrd="1" destOrd="0" presId="urn:microsoft.com/office/officeart/2005/8/layout/list1"/>
    <dgm:cxn modelId="{C75492CD-4A91-48CE-AB9B-DBCBA6611AAD}" type="presParOf" srcId="{66CF0A5F-6B16-4713-8D52-45AE565102FA}" destId="{3FF3593A-5841-4CEE-856F-E09E2DE6D0EB}" srcOrd="5" destOrd="0" presId="urn:microsoft.com/office/officeart/2005/8/layout/list1"/>
    <dgm:cxn modelId="{1604A348-711A-4062-B24A-3BB56D3D79CB}" type="presParOf" srcId="{66CF0A5F-6B16-4713-8D52-45AE565102FA}" destId="{DC65D64E-5C72-43C9-8A22-64D0AA73AE7D}" srcOrd="6" destOrd="0" presId="urn:microsoft.com/office/officeart/2005/8/layout/list1"/>
    <dgm:cxn modelId="{1D67A6E9-5FED-45B3-9FDF-A141219172CE}" type="presParOf" srcId="{66CF0A5F-6B16-4713-8D52-45AE565102FA}" destId="{9CBA166E-8E41-409A-AFAA-4A7312C6C3AD}" srcOrd="7" destOrd="0" presId="urn:microsoft.com/office/officeart/2005/8/layout/list1"/>
    <dgm:cxn modelId="{A4C2C557-65D8-4C92-A36A-C32B43ADD193}" type="presParOf" srcId="{66CF0A5F-6B16-4713-8D52-45AE565102FA}" destId="{8C7761E6-8654-402E-839D-B27136D8FBD5}" srcOrd="8" destOrd="0" presId="urn:microsoft.com/office/officeart/2005/8/layout/list1"/>
    <dgm:cxn modelId="{13DCF991-2FA1-4068-B60B-97F7C0729B1D}" type="presParOf" srcId="{8C7761E6-8654-402E-839D-B27136D8FBD5}" destId="{FE457E9F-1A77-4099-B2DF-A763E41CD697}" srcOrd="0" destOrd="0" presId="urn:microsoft.com/office/officeart/2005/8/layout/list1"/>
    <dgm:cxn modelId="{5B5FCE17-6A1A-49FE-942C-587D2F30D07D}" type="presParOf" srcId="{8C7761E6-8654-402E-839D-B27136D8FBD5}" destId="{B53FED83-4BA9-43C6-A556-04F63290DB60}" srcOrd="1" destOrd="0" presId="urn:microsoft.com/office/officeart/2005/8/layout/list1"/>
    <dgm:cxn modelId="{969027E5-0DDD-4500-BE3E-DE5EDA6707DB}" type="presParOf" srcId="{66CF0A5F-6B16-4713-8D52-45AE565102FA}" destId="{20AB9B20-D01F-4847-BDE5-7810E986452F}" srcOrd="9" destOrd="0" presId="urn:microsoft.com/office/officeart/2005/8/layout/list1"/>
    <dgm:cxn modelId="{0F3B005B-5E84-4624-BBE6-A40D9D925AEF}" type="presParOf" srcId="{66CF0A5F-6B16-4713-8D52-45AE565102FA}" destId="{6304A63C-D1A9-4A7A-9F4C-3028A6BC4B06}" srcOrd="10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AD564E-6D88-4FEC-A7D9-C1AAE81C87FA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5EE6F17-38C1-4669-933E-DF45FA030F1A}">
      <dgm:prSet phldrT="[Texto]" custT="1"/>
      <dgm:spPr/>
      <dgm:t>
        <a:bodyPr/>
        <a:lstStyle/>
        <a:p>
          <a:r>
            <a:rPr lang="es-MX" sz="2000" dirty="0" smtClean="0"/>
            <a:t>Diversidad étnica y cultural</a:t>
          </a:r>
          <a:endParaRPr lang="es-MX" sz="2000" dirty="0"/>
        </a:p>
      </dgm:t>
    </dgm:pt>
    <dgm:pt modelId="{6507B5F9-76CA-47A3-B829-766F36D851CA}" type="parTrans" cxnId="{384B81A2-D25A-4C66-B8C8-252577172083}">
      <dgm:prSet/>
      <dgm:spPr/>
      <dgm:t>
        <a:bodyPr/>
        <a:lstStyle/>
        <a:p>
          <a:endParaRPr lang="es-MX" sz="3200"/>
        </a:p>
      </dgm:t>
    </dgm:pt>
    <dgm:pt modelId="{9D22A717-64B1-473B-8BDA-EF51487A5417}" type="sibTrans" cxnId="{384B81A2-D25A-4C66-B8C8-252577172083}">
      <dgm:prSet/>
      <dgm:spPr/>
      <dgm:t>
        <a:bodyPr/>
        <a:lstStyle/>
        <a:p>
          <a:endParaRPr lang="es-MX" sz="3200"/>
        </a:p>
      </dgm:t>
    </dgm:pt>
    <dgm:pt modelId="{2B4B564E-02A1-45AE-A026-D758DCD1A85D}">
      <dgm:prSet phldrT="[Texto]" custT="1"/>
      <dgm:spPr/>
      <dgm:t>
        <a:bodyPr/>
        <a:lstStyle/>
        <a:p>
          <a:r>
            <a:rPr lang="es-MX" sz="2000" dirty="0" smtClean="0"/>
            <a:t>Valora positivamente la diferencia</a:t>
          </a:r>
          <a:endParaRPr lang="es-MX" sz="2000" dirty="0"/>
        </a:p>
      </dgm:t>
    </dgm:pt>
    <dgm:pt modelId="{8D96CF7F-47AE-41E4-9E14-89869738F6AB}" type="parTrans" cxnId="{28365909-BB8C-44A5-9D8F-F1E7F3C468A2}">
      <dgm:prSet/>
      <dgm:spPr/>
      <dgm:t>
        <a:bodyPr/>
        <a:lstStyle/>
        <a:p>
          <a:endParaRPr lang="es-MX" sz="3200"/>
        </a:p>
      </dgm:t>
    </dgm:pt>
    <dgm:pt modelId="{A0FACE3F-903C-42ED-A6DD-DFCA08920A6C}" type="sibTrans" cxnId="{28365909-BB8C-44A5-9D8F-F1E7F3C468A2}">
      <dgm:prSet/>
      <dgm:spPr/>
      <dgm:t>
        <a:bodyPr/>
        <a:lstStyle/>
        <a:p>
          <a:endParaRPr lang="es-MX" sz="3200"/>
        </a:p>
      </dgm:t>
    </dgm:pt>
    <dgm:pt modelId="{78AF5FE9-4CBE-4885-BDA8-5C8C035F0A5A}">
      <dgm:prSet phldrT="[Texto]" custT="1"/>
      <dgm:spPr/>
      <dgm:t>
        <a:bodyPr/>
        <a:lstStyle/>
        <a:p>
          <a:r>
            <a:rPr lang="es-MX" sz="2000" dirty="0" smtClean="0"/>
            <a:t>Centrada en la diferencia cultural más no en la desigualdad</a:t>
          </a:r>
          <a:endParaRPr lang="es-MX" sz="2000" dirty="0"/>
        </a:p>
      </dgm:t>
    </dgm:pt>
    <dgm:pt modelId="{3E2ED000-F4B5-4C6E-B7B9-78E99F559D84}" type="parTrans" cxnId="{6196CE1D-FBB7-4F9C-9C3D-E5369C1F9019}">
      <dgm:prSet/>
      <dgm:spPr/>
      <dgm:t>
        <a:bodyPr/>
        <a:lstStyle/>
        <a:p>
          <a:endParaRPr lang="es-MX" sz="3200"/>
        </a:p>
      </dgm:t>
    </dgm:pt>
    <dgm:pt modelId="{266CB942-01C1-41E5-9C8E-20E1C7E2E84B}" type="sibTrans" cxnId="{6196CE1D-FBB7-4F9C-9C3D-E5369C1F9019}">
      <dgm:prSet/>
      <dgm:spPr/>
      <dgm:t>
        <a:bodyPr/>
        <a:lstStyle/>
        <a:p>
          <a:endParaRPr lang="es-MX" sz="3200"/>
        </a:p>
      </dgm:t>
    </dgm:pt>
    <dgm:pt modelId="{66CF0A5F-6B16-4713-8D52-45AE565102FA}" type="pres">
      <dgm:prSet presAssocID="{4AAD564E-6D88-4FEC-A7D9-C1AAE81C87FA}" presName="linear" presStyleCnt="0">
        <dgm:presLayoutVars>
          <dgm:dir/>
          <dgm:animLvl val="lvl"/>
          <dgm:resizeHandles val="exact"/>
        </dgm:presLayoutVars>
      </dgm:prSet>
      <dgm:spPr/>
    </dgm:pt>
    <dgm:pt modelId="{744B73B5-9D11-4AA0-9F0B-28EA20F3D055}" type="pres">
      <dgm:prSet presAssocID="{25EE6F17-38C1-4669-933E-DF45FA030F1A}" presName="parentLin" presStyleCnt="0"/>
      <dgm:spPr/>
    </dgm:pt>
    <dgm:pt modelId="{186D942A-13CE-42C7-BFED-FA567ADE06BF}" type="pres">
      <dgm:prSet presAssocID="{25EE6F17-38C1-4669-933E-DF45FA030F1A}" presName="parentLeftMargin" presStyleLbl="node1" presStyleIdx="0" presStyleCnt="3"/>
      <dgm:spPr/>
    </dgm:pt>
    <dgm:pt modelId="{903F39DF-080F-402D-80DA-66846A1F4E70}" type="pres">
      <dgm:prSet presAssocID="{25EE6F17-38C1-4669-933E-DF45FA030F1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095144C-D37C-4899-B467-F3BADFFD91DC}" type="pres">
      <dgm:prSet presAssocID="{25EE6F17-38C1-4669-933E-DF45FA030F1A}" presName="negativeSpace" presStyleCnt="0"/>
      <dgm:spPr/>
    </dgm:pt>
    <dgm:pt modelId="{E0130F2E-7725-47D3-A96D-7CB3B264FC11}" type="pres">
      <dgm:prSet presAssocID="{25EE6F17-38C1-4669-933E-DF45FA030F1A}" presName="childText" presStyleLbl="conFgAcc1" presStyleIdx="0" presStyleCnt="3">
        <dgm:presLayoutVars>
          <dgm:bulletEnabled val="1"/>
        </dgm:presLayoutVars>
      </dgm:prSet>
      <dgm:spPr/>
    </dgm:pt>
    <dgm:pt modelId="{4D8E7D57-1692-44C7-95AE-91D488888DF2}" type="pres">
      <dgm:prSet presAssocID="{9D22A717-64B1-473B-8BDA-EF51487A5417}" presName="spaceBetweenRectangles" presStyleCnt="0"/>
      <dgm:spPr/>
    </dgm:pt>
    <dgm:pt modelId="{343E3DC8-DCE9-44C0-9D6A-31098A01122C}" type="pres">
      <dgm:prSet presAssocID="{78AF5FE9-4CBE-4885-BDA8-5C8C035F0A5A}" presName="parentLin" presStyleCnt="0"/>
      <dgm:spPr/>
    </dgm:pt>
    <dgm:pt modelId="{3C1C5848-0E3A-4DBF-AED2-67000C38B27E}" type="pres">
      <dgm:prSet presAssocID="{78AF5FE9-4CBE-4885-BDA8-5C8C035F0A5A}" presName="parentLeftMargin" presStyleLbl="node1" presStyleIdx="0" presStyleCnt="3"/>
      <dgm:spPr/>
    </dgm:pt>
    <dgm:pt modelId="{2C072C0A-CB58-40D1-B179-84103D1A4AA1}" type="pres">
      <dgm:prSet presAssocID="{78AF5FE9-4CBE-4885-BDA8-5C8C035F0A5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F3593A-5841-4CEE-856F-E09E2DE6D0EB}" type="pres">
      <dgm:prSet presAssocID="{78AF5FE9-4CBE-4885-BDA8-5C8C035F0A5A}" presName="negativeSpace" presStyleCnt="0"/>
      <dgm:spPr/>
    </dgm:pt>
    <dgm:pt modelId="{DC65D64E-5C72-43C9-8A22-64D0AA73AE7D}" type="pres">
      <dgm:prSet presAssocID="{78AF5FE9-4CBE-4885-BDA8-5C8C035F0A5A}" presName="childText" presStyleLbl="conFgAcc1" presStyleIdx="1" presStyleCnt="3">
        <dgm:presLayoutVars>
          <dgm:bulletEnabled val="1"/>
        </dgm:presLayoutVars>
      </dgm:prSet>
      <dgm:spPr/>
    </dgm:pt>
    <dgm:pt modelId="{9CBA166E-8E41-409A-AFAA-4A7312C6C3AD}" type="pres">
      <dgm:prSet presAssocID="{266CB942-01C1-41E5-9C8E-20E1C7E2E84B}" presName="spaceBetweenRectangles" presStyleCnt="0"/>
      <dgm:spPr/>
    </dgm:pt>
    <dgm:pt modelId="{8C7761E6-8654-402E-839D-B27136D8FBD5}" type="pres">
      <dgm:prSet presAssocID="{2B4B564E-02A1-45AE-A026-D758DCD1A85D}" presName="parentLin" presStyleCnt="0"/>
      <dgm:spPr/>
    </dgm:pt>
    <dgm:pt modelId="{FE457E9F-1A77-4099-B2DF-A763E41CD697}" type="pres">
      <dgm:prSet presAssocID="{2B4B564E-02A1-45AE-A026-D758DCD1A85D}" presName="parentLeftMargin" presStyleLbl="node1" presStyleIdx="1" presStyleCnt="3"/>
      <dgm:spPr/>
    </dgm:pt>
    <dgm:pt modelId="{B53FED83-4BA9-43C6-A556-04F63290DB60}" type="pres">
      <dgm:prSet presAssocID="{2B4B564E-02A1-45AE-A026-D758DCD1A85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0AB9B20-D01F-4847-BDE5-7810E986452F}" type="pres">
      <dgm:prSet presAssocID="{2B4B564E-02A1-45AE-A026-D758DCD1A85D}" presName="negativeSpace" presStyleCnt="0"/>
      <dgm:spPr/>
    </dgm:pt>
    <dgm:pt modelId="{6304A63C-D1A9-4A7A-9F4C-3028A6BC4B06}" type="pres">
      <dgm:prSet presAssocID="{2B4B564E-02A1-45AE-A026-D758DCD1A85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CE014DE-D152-4E1A-9655-8BBB36EA5FDC}" type="presOf" srcId="{25EE6F17-38C1-4669-933E-DF45FA030F1A}" destId="{903F39DF-080F-402D-80DA-66846A1F4E70}" srcOrd="1" destOrd="0" presId="urn:microsoft.com/office/officeart/2005/8/layout/list1"/>
    <dgm:cxn modelId="{28365909-BB8C-44A5-9D8F-F1E7F3C468A2}" srcId="{4AAD564E-6D88-4FEC-A7D9-C1AAE81C87FA}" destId="{2B4B564E-02A1-45AE-A026-D758DCD1A85D}" srcOrd="2" destOrd="0" parTransId="{8D96CF7F-47AE-41E4-9E14-89869738F6AB}" sibTransId="{A0FACE3F-903C-42ED-A6DD-DFCA08920A6C}"/>
    <dgm:cxn modelId="{36140744-5F8A-43CC-90ED-66DFB9235C94}" type="presOf" srcId="{4AAD564E-6D88-4FEC-A7D9-C1AAE81C87FA}" destId="{66CF0A5F-6B16-4713-8D52-45AE565102FA}" srcOrd="0" destOrd="0" presId="urn:microsoft.com/office/officeart/2005/8/layout/list1"/>
    <dgm:cxn modelId="{94F2ADEA-7514-464D-B2E6-37EDA996CD30}" type="presOf" srcId="{25EE6F17-38C1-4669-933E-DF45FA030F1A}" destId="{186D942A-13CE-42C7-BFED-FA567ADE06BF}" srcOrd="0" destOrd="0" presId="urn:microsoft.com/office/officeart/2005/8/layout/list1"/>
    <dgm:cxn modelId="{1FA5018E-7AC6-4A6E-AF5B-F8FE77324D2B}" type="presOf" srcId="{78AF5FE9-4CBE-4885-BDA8-5C8C035F0A5A}" destId="{2C072C0A-CB58-40D1-B179-84103D1A4AA1}" srcOrd="1" destOrd="0" presId="urn:microsoft.com/office/officeart/2005/8/layout/list1"/>
    <dgm:cxn modelId="{C197ABC7-D360-4A61-9F63-E18AA5FDC337}" type="presOf" srcId="{2B4B564E-02A1-45AE-A026-D758DCD1A85D}" destId="{FE457E9F-1A77-4099-B2DF-A763E41CD697}" srcOrd="0" destOrd="0" presId="urn:microsoft.com/office/officeart/2005/8/layout/list1"/>
    <dgm:cxn modelId="{6196CE1D-FBB7-4F9C-9C3D-E5369C1F9019}" srcId="{4AAD564E-6D88-4FEC-A7D9-C1AAE81C87FA}" destId="{78AF5FE9-4CBE-4885-BDA8-5C8C035F0A5A}" srcOrd="1" destOrd="0" parTransId="{3E2ED000-F4B5-4C6E-B7B9-78E99F559D84}" sibTransId="{266CB942-01C1-41E5-9C8E-20E1C7E2E84B}"/>
    <dgm:cxn modelId="{2FB63D0A-6799-4460-8832-865B99456AEB}" type="presOf" srcId="{78AF5FE9-4CBE-4885-BDA8-5C8C035F0A5A}" destId="{3C1C5848-0E3A-4DBF-AED2-67000C38B27E}" srcOrd="0" destOrd="0" presId="urn:microsoft.com/office/officeart/2005/8/layout/list1"/>
    <dgm:cxn modelId="{DC514C72-6FB9-4196-B4D2-6F4FE3680E6E}" type="presOf" srcId="{2B4B564E-02A1-45AE-A026-D758DCD1A85D}" destId="{B53FED83-4BA9-43C6-A556-04F63290DB60}" srcOrd="1" destOrd="0" presId="urn:microsoft.com/office/officeart/2005/8/layout/list1"/>
    <dgm:cxn modelId="{384B81A2-D25A-4C66-B8C8-252577172083}" srcId="{4AAD564E-6D88-4FEC-A7D9-C1AAE81C87FA}" destId="{25EE6F17-38C1-4669-933E-DF45FA030F1A}" srcOrd="0" destOrd="0" parTransId="{6507B5F9-76CA-47A3-B829-766F36D851CA}" sibTransId="{9D22A717-64B1-473B-8BDA-EF51487A5417}"/>
    <dgm:cxn modelId="{DAE1D3FF-6412-4990-BD67-A82F06498285}" type="presParOf" srcId="{66CF0A5F-6B16-4713-8D52-45AE565102FA}" destId="{744B73B5-9D11-4AA0-9F0B-28EA20F3D055}" srcOrd="0" destOrd="0" presId="urn:microsoft.com/office/officeart/2005/8/layout/list1"/>
    <dgm:cxn modelId="{23216357-B0BB-4E8A-9B9B-5587CDD0ACFC}" type="presParOf" srcId="{744B73B5-9D11-4AA0-9F0B-28EA20F3D055}" destId="{186D942A-13CE-42C7-BFED-FA567ADE06BF}" srcOrd="0" destOrd="0" presId="urn:microsoft.com/office/officeart/2005/8/layout/list1"/>
    <dgm:cxn modelId="{99629114-FC22-420C-9401-C5746A178230}" type="presParOf" srcId="{744B73B5-9D11-4AA0-9F0B-28EA20F3D055}" destId="{903F39DF-080F-402D-80DA-66846A1F4E70}" srcOrd="1" destOrd="0" presId="urn:microsoft.com/office/officeart/2005/8/layout/list1"/>
    <dgm:cxn modelId="{1DB291E5-71C3-4FD2-8C7A-F23A047347C5}" type="presParOf" srcId="{66CF0A5F-6B16-4713-8D52-45AE565102FA}" destId="{E095144C-D37C-4899-B467-F3BADFFD91DC}" srcOrd="1" destOrd="0" presId="urn:microsoft.com/office/officeart/2005/8/layout/list1"/>
    <dgm:cxn modelId="{4D9CC850-BFA2-4800-A9C0-904E2AFC877B}" type="presParOf" srcId="{66CF0A5F-6B16-4713-8D52-45AE565102FA}" destId="{E0130F2E-7725-47D3-A96D-7CB3B264FC11}" srcOrd="2" destOrd="0" presId="urn:microsoft.com/office/officeart/2005/8/layout/list1"/>
    <dgm:cxn modelId="{E8FBC6C5-F0E5-4B73-864C-84A17915B87D}" type="presParOf" srcId="{66CF0A5F-6B16-4713-8D52-45AE565102FA}" destId="{4D8E7D57-1692-44C7-95AE-91D488888DF2}" srcOrd="3" destOrd="0" presId="urn:microsoft.com/office/officeart/2005/8/layout/list1"/>
    <dgm:cxn modelId="{60715A89-D427-4585-B1E1-5BB427F7EF8A}" type="presParOf" srcId="{66CF0A5F-6B16-4713-8D52-45AE565102FA}" destId="{343E3DC8-DCE9-44C0-9D6A-31098A01122C}" srcOrd="4" destOrd="0" presId="urn:microsoft.com/office/officeart/2005/8/layout/list1"/>
    <dgm:cxn modelId="{80B8ABC8-F301-44CC-8D76-5CDDBF69EEAE}" type="presParOf" srcId="{343E3DC8-DCE9-44C0-9D6A-31098A01122C}" destId="{3C1C5848-0E3A-4DBF-AED2-67000C38B27E}" srcOrd="0" destOrd="0" presId="urn:microsoft.com/office/officeart/2005/8/layout/list1"/>
    <dgm:cxn modelId="{7DC03ACC-B876-48F4-A56B-FC0E5E5B1D7C}" type="presParOf" srcId="{343E3DC8-DCE9-44C0-9D6A-31098A01122C}" destId="{2C072C0A-CB58-40D1-B179-84103D1A4AA1}" srcOrd="1" destOrd="0" presId="urn:microsoft.com/office/officeart/2005/8/layout/list1"/>
    <dgm:cxn modelId="{5526C2BA-451C-4118-A1CE-FFF9B380FAA3}" type="presParOf" srcId="{66CF0A5F-6B16-4713-8D52-45AE565102FA}" destId="{3FF3593A-5841-4CEE-856F-E09E2DE6D0EB}" srcOrd="5" destOrd="0" presId="urn:microsoft.com/office/officeart/2005/8/layout/list1"/>
    <dgm:cxn modelId="{7CC54AAF-5715-49CB-90B6-C87A92D6CC08}" type="presParOf" srcId="{66CF0A5F-6B16-4713-8D52-45AE565102FA}" destId="{DC65D64E-5C72-43C9-8A22-64D0AA73AE7D}" srcOrd="6" destOrd="0" presId="urn:microsoft.com/office/officeart/2005/8/layout/list1"/>
    <dgm:cxn modelId="{2EA86C7D-F302-43E7-B6DE-9FCADD6587A4}" type="presParOf" srcId="{66CF0A5F-6B16-4713-8D52-45AE565102FA}" destId="{9CBA166E-8E41-409A-AFAA-4A7312C6C3AD}" srcOrd="7" destOrd="0" presId="urn:microsoft.com/office/officeart/2005/8/layout/list1"/>
    <dgm:cxn modelId="{B018325B-D6CB-4FF0-B291-EEB76538486E}" type="presParOf" srcId="{66CF0A5F-6B16-4713-8D52-45AE565102FA}" destId="{8C7761E6-8654-402E-839D-B27136D8FBD5}" srcOrd="8" destOrd="0" presId="urn:microsoft.com/office/officeart/2005/8/layout/list1"/>
    <dgm:cxn modelId="{115FF021-CB50-47A3-8844-BCB4A49EF459}" type="presParOf" srcId="{8C7761E6-8654-402E-839D-B27136D8FBD5}" destId="{FE457E9F-1A77-4099-B2DF-A763E41CD697}" srcOrd="0" destOrd="0" presId="urn:microsoft.com/office/officeart/2005/8/layout/list1"/>
    <dgm:cxn modelId="{BE5509EC-3E90-48CF-B179-C71E895B986D}" type="presParOf" srcId="{8C7761E6-8654-402E-839D-B27136D8FBD5}" destId="{B53FED83-4BA9-43C6-A556-04F63290DB60}" srcOrd="1" destOrd="0" presId="urn:microsoft.com/office/officeart/2005/8/layout/list1"/>
    <dgm:cxn modelId="{DBDDFAFC-5283-4402-8EFC-09A1E0D11EEB}" type="presParOf" srcId="{66CF0A5F-6B16-4713-8D52-45AE565102FA}" destId="{20AB9B20-D01F-4847-BDE5-7810E986452F}" srcOrd="9" destOrd="0" presId="urn:microsoft.com/office/officeart/2005/8/layout/list1"/>
    <dgm:cxn modelId="{9034DFED-0CE9-4D6E-98E8-4089C56BF827}" type="presParOf" srcId="{66CF0A5F-6B16-4713-8D52-45AE565102FA}" destId="{6304A63C-D1A9-4A7A-9F4C-3028A6BC4B06}" srcOrd="10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AD564E-6D88-4FEC-A7D9-C1AAE81C87FA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5EE6F17-38C1-4669-933E-DF45FA030F1A}">
      <dgm:prSet phldrT="[Texto]" custT="1"/>
      <dgm:spPr/>
      <dgm:t>
        <a:bodyPr/>
        <a:lstStyle/>
        <a:p>
          <a:r>
            <a:rPr lang="es-MX" sz="2000" dirty="0" smtClean="0"/>
            <a:t>Conciencia de la interdependencia planetaria</a:t>
          </a:r>
          <a:endParaRPr lang="es-MX" sz="2000" dirty="0"/>
        </a:p>
      </dgm:t>
    </dgm:pt>
    <dgm:pt modelId="{6507B5F9-76CA-47A3-B829-766F36D851CA}" type="parTrans" cxnId="{384B81A2-D25A-4C66-B8C8-252577172083}">
      <dgm:prSet/>
      <dgm:spPr/>
      <dgm:t>
        <a:bodyPr/>
        <a:lstStyle/>
        <a:p>
          <a:endParaRPr lang="es-MX" sz="3200"/>
        </a:p>
      </dgm:t>
    </dgm:pt>
    <dgm:pt modelId="{9D22A717-64B1-473B-8BDA-EF51487A5417}" type="sibTrans" cxnId="{384B81A2-D25A-4C66-B8C8-252577172083}">
      <dgm:prSet/>
      <dgm:spPr/>
      <dgm:t>
        <a:bodyPr/>
        <a:lstStyle/>
        <a:p>
          <a:endParaRPr lang="es-MX" sz="3200"/>
        </a:p>
      </dgm:t>
    </dgm:pt>
    <dgm:pt modelId="{2B4B564E-02A1-45AE-A026-D758DCD1A85D}">
      <dgm:prSet phldrT="[Texto]" custT="1"/>
      <dgm:spPr/>
      <dgm:t>
        <a:bodyPr/>
        <a:lstStyle/>
        <a:p>
          <a:r>
            <a:rPr lang="es-MX" sz="2000" dirty="0" smtClean="0"/>
            <a:t>Para todos los </a:t>
          </a:r>
          <a:r>
            <a:rPr lang="es-MX" sz="2000" b="1" dirty="0" smtClean="0"/>
            <a:t>ciudadanos</a:t>
          </a:r>
          <a:endParaRPr lang="es-MX" sz="2000" b="1" dirty="0"/>
        </a:p>
      </dgm:t>
    </dgm:pt>
    <dgm:pt modelId="{8D96CF7F-47AE-41E4-9E14-89869738F6AB}" type="parTrans" cxnId="{28365909-BB8C-44A5-9D8F-F1E7F3C468A2}">
      <dgm:prSet/>
      <dgm:spPr/>
      <dgm:t>
        <a:bodyPr/>
        <a:lstStyle/>
        <a:p>
          <a:endParaRPr lang="es-MX" sz="3200"/>
        </a:p>
      </dgm:t>
    </dgm:pt>
    <dgm:pt modelId="{A0FACE3F-903C-42ED-A6DD-DFCA08920A6C}" type="sibTrans" cxnId="{28365909-BB8C-44A5-9D8F-F1E7F3C468A2}">
      <dgm:prSet/>
      <dgm:spPr/>
      <dgm:t>
        <a:bodyPr/>
        <a:lstStyle/>
        <a:p>
          <a:endParaRPr lang="es-MX" sz="3200"/>
        </a:p>
      </dgm:t>
    </dgm:pt>
    <dgm:pt modelId="{78AF5FE9-4CBE-4885-BDA8-5C8C035F0A5A}">
      <dgm:prSet phldrT="[Texto]" custT="1"/>
      <dgm:spPr/>
      <dgm:t>
        <a:bodyPr/>
        <a:lstStyle/>
        <a:p>
          <a:r>
            <a:rPr lang="es-MX" sz="2000" dirty="0" smtClean="0"/>
            <a:t>Promueve el encuentro y enriquecimiento de las culturas</a:t>
          </a:r>
          <a:endParaRPr lang="es-MX" sz="2000" dirty="0"/>
        </a:p>
      </dgm:t>
    </dgm:pt>
    <dgm:pt modelId="{3E2ED000-F4B5-4C6E-B7B9-78E99F559D84}" type="parTrans" cxnId="{6196CE1D-FBB7-4F9C-9C3D-E5369C1F9019}">
      <dgm:prSet/>
      <dgm:spPr/>
      <dgm:t>
        <a:bodyPr/>
        <a:lstStyle/>
        <a:p>
          <a:endParaRPr lang="es-MX" sz="3200"/>
        </a:p>
      </dgm:t>
    </dgm:pt>
    <dgm:pt modelId="{266CB942-01C1-41E5-9C8E-20E1C7E2E84B}" type="sibTrans" cxnId="{6196CE1D-FBB7-4F9C-9C3D-E5369C1F9019}">
      <dgm:prSet/>
      <dgm:spPr/>
      <dgm:t>
        <a:bodyPr/>
        <a:lstStyle/>
        <a:p>
          <a:endParaRPr lang="es-MX" sz="3200"/>
        </a:p>
      </dgm:t>
    </dgm:pt>
    <dgm:pt modelId="{66CF0A5F-6B16-4713-8D52-45AE565102FA}" type="pres">
      <dgm:prSet presAssocID="{4AAD564E-6D88-4FEC-A7D9-C1AAE81C87FA}" presName="linear" presStyleCnt="0">
        <dgm:presLayoutVars>
          <dgm:dir/>
          <dgm:animLvl val="lvl"/>
          <dgm:resizeHandles val="exact"/>
        </dgm:presLayoutVars>
      </dgm:prSet>
      <dgm:spPr/>
    </dgm:pt>
    <dgm:pt modelId="{744B73B5-9D11-4AA0-9F0B-28EA20F3D055}" type="pres">
      <dgm:prSet presAssocID="{25EE6F17-38C1-4669-933E-DF45FA030F1A}" presName="parentLin" presStyleCnt="0"/>
      <dgm:spPr/>
    </dgm:pt>
    <dgm:pt modelId="{186D942A-13CE-42C7-BFED-FA567ADE06BF}" type="pres">
      <dgm:prSet presAssocID="{25EE6F17-38C1-4669-933E-DF45FA030F1A}" presName="parentLeftMargin" presStyleLbl="node1" presStyleIdx="0" presStyleCnt="3"/>
      <dgm:spPr/>
    </dgm:pt>
    <dgm:pt modelId="{903F39DF-080F-402D-80DA-66846A1F4E70}" type="pres">
      <dgm:prSet presAssocID="{25EE6F17-38C1-4669-933E-DF45FA030F1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095144C-D37C-4899-B467-F3BADFFD91DC}" type="pres">
      <dgm:prSet presAssocID="{25EE6F17-38C1-4669-933E-DF45FA030F1A}" presName="negativeSpace" presStyleCnt="0"/>
      <dgm:spPr/>
    </dgm:pt>
    <dgm:pt modelId="{E0130F2E-7725-47D3-A96D-7CB3B264FC11}" type="pres">
      <dgm:prSet presAssocID="{25EE6F17-38C1-4669-933E-DF45FA030F1A}" presName="childText" presStyleLbl="conFgAcc1" presStyleIdx="0" presStyleCnt="3">
        <dgm:presLayoutVars>
          <dgm:bulletEnabled val="1"/>
        </dgm:presLayoutVars>
      </dgm:prSet>
      <dgm:spPr/>
    </dgm:pt>
    <dgm:pt modelId="{4D8E7D57-1692-44C7-95AE-91D488888DF2}" type="pres">
      <dgm:prSet presAssocID="{9D22A717-64B1-473B-8BDA-EF51487A5417}" presName="spaceBetweenRectangles" presStyleCnt="0"/>
      <dgm:spPr/>
    </dgm:pt>
    <dgm:pt modelId="{343E3DC8-DCE9-44C0-9D6A-31098A01122C}" type="pres">
      <dgm:prSet presAssocID="{78AF5FE9-4CBE-4885-BDA8-5C8C035F0A5A}" presName="parentLin" presStyleCnt="0"/>
      <dgm:spPr/>
    </dgm:pt>
    <dgm:pt modelId="{3C1C5848-0E3A-4DBF-AED2-67000C38B27E}" type="pres">
      <dgm:prSet presAssocID="{78AF5FE9-4CBE-4885-BDA8-5C8C035F0A5A}" presName="parentLeftMargin" presStyleLbl="node1" presStyleIdx="0" presStyleCnt="3"/>
      <dgm:spPr/>
    </dgm:pt>
    <dgm:pt modelId="{2C072C0A-CB58-40D1-B179-84103D1A4AA1}" type="pres">
      <dgm:prSet presAssocID="{78AF5FE9-4CBE-4885-BDA8-5C8C035F0A5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F3593A-5841-4CEE-856F-E09E2DE6D0EB}" type="pres">
      <dgm:prSet presAssocID="{78AF5FE9-4CBE-4885-BDA8-5C8C035F0A5A}" presName="negativeSpace" presStyleCnt="0"/>
      <dgm:spPr/>
    </dgm:pt>
    <dgm:pt modelId="{DC65D64E-5C72-43C9-8A22-64D0AA73AE7D}" type="pres">
      <dgm:prSet presAssocID="{78AF5FE9-4CBE-4885-BDA8-5C8C035F0A5A}" presName="childText" presStyleLbl="conFgAcc1" presStyleIdx="1" presStyleCnt="3">
        <dgm:presLayoutVars>
          <dgm:bulletEnabled val="1"/>
        </dgm:presLayoutVars>
      </dgm:prSet>
      <dgm:spPr/>
    </dgm:pt>
    <dgm:pt modelId="{9CBA166E-8E41-409A-AFAA-4A7312C6C3AD}" type="pres">
      <dgm:prSet presAssocID="{266CB942-01C1-41E5-9C8E-20E1C7E2E84B}" presName="spaceBetweenRectangles" presStyleCnt="0"/>
      <dgm:spPr/>
    </dgm:pt>
    <dgm:pt modelId="{8C7761E6-8654-402E-839D-B27136D8FBD5}" type="pres">
      <dgm:prSet presAssocID="{2B4B564E-02A1-45AE-A026-D758DCD1A85D}" presName="parentLin" presStyleCnt="0"/>
      <dgm:spPr/>
    </dgm:pt>
    <dgm:pt modelId="{FE457E9F-1A77-4099-B2DF-A763E41CD697}" type="pres">
      <dgm:prSet presAssocID="{2B4B564E-02A1-45AE-A026-D758DCD1A85D}" presName="parentLeftMargin" presStyleLbl="node1" presStyleIdx="1" presStyleCnt="3"/>
      <dgm:spPr/>
    </dgm:pt>
    <dgm:pt modelId="{B53FED83-4BA9-43C6-A556-04F63290DB60}" type="pres">
      <dgm:prSet presAssocID="{2B4B564E-02A1-45AE-A026-D758DCD1A85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AB9B20-D01F-4847-BDE5-7810E986452F}" type="pres">
      <dgm:prSet presAssocID="{2B4B564E-02A1-45AE-A026-D758DCD1A85D}" presName="negativeSpace" presStyleCnt="0"/>
      <dgm:spPr/>
    </dgm:pt>
    <dgm:pt modelId="{6304A63C-D1A9-4A7A-9F4C-3028A6BC4B06}" type="pres">
      <dgm:prSet presAssocID="{2B4B564E-02A1-45AE-A026-D758DCD1A85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1A99F93-CB3E-4205-82E1-3FD109675C40}" type="presOf" srcId="{25EE6F17-38C1-4669-933E-DF45FA030F1A}" destId="{186D942A-13CE-42C7-BFED-FA567ADE06BF}" srcOrd="0" destOrd="0" presId="urn:microsoft.com/office/officeart/2005/8/layout/list1"/>
    <dgm:cxn modelId="{4308511F-C0C7-45F0-B7B9-288982AE6553}" type="presOf" srcId="{2B4B564E-02A1-45AE-A026-D758DCD1A85D}" destId="{FE457E9F-1A77-4099-B2DF-A763E41CD697}" srcOrd="0" destOrd="0" presId="urn:microsoft.com/office/officeart/2005/8/layout/list1"/>
    <dgm:cxn modelId="{384B81A2-D25A-4C66-B8C8-252577172083}" srcId="{4AAD564E-6D88-4FEC-A7D9-C1AAE81C87FA}" destId="{25EE6F17-38C1-4669-933E-DF45FA030F1A}" srcOrd="0" destOrd="0" parTransId="{6507B5F9-76CA-47A3-B829-766F36D851CA}" sibTransId="{9D22A717-64B1-473B-8BDA-EF51487A5417}"/>
    <dgm:cxn modelId="{28365909-BB8C-44A5-9D8F-F1E7F3C468A2}" srcId="{4AAD564E-6D88-4FEC-A7D9-C1AAE81C87FA}" destId="{2B4B564E-02A1-45AE-A026-D758DCD1A85D}" srcOrd="2" destOrd="0" parTransId="{8D96CF7F-47AE-41E4-9E14-89869738F6AB}" sibTransId="{A0FACE3F-903C-42ED-A6DD-DFCA08920A6C}"/>
    <dgm:cxn modelId="{1B167167-6841-4476-A50B-54C81E34400B}" type="presOf" srcId="{4AAD564E-6D88-4FEC-A7D9-C1AAE81C87FA}" destId="{66CF0A5F-6B16-4713-8D52-45AE565102FA}" srcOrd="0" destOrd="0" presId="urn:microsoft.com/office/officeart/2005/8/layout/list1"/>
    <dgm:cxn modelId="{9A5FA58D-C0E0-4867-AC0F-DE592F34645A}" type="presOf" srcId="{25EE6F17-38C1-4669-933E-DF45FA030F1A}" destId="{903F39DF-080F-402D-80DA-66846A1F4E70}" srcOrd="1" destOrd="0" presId="urn:microsoft.com/office/officeart/2005/8/layout/list1"/>
    <dgm:cxn modelId="{DA994ED7-FFA1-4901-9BDD-AF7DC4FE800C}" type="presOf" srcId="{78AF5FE9-4CBE-4885-BDA8-5C8C035F0A5A}" destId="{2C072C0A-CB58-40D1-B179-84103D1A4AA1}" srcOrd="1" destOrd="0" presId="urn:microsoft.com/office/officeart/2005/8/layout/list1"/>
    <dgm:cxn modelId="{897E3CD3-161D-477E-A50C-1256666ECAAF}" type="presOf" srcId="{78AF5FE9-4CBE-4885-BDA8-5C8C035F0A5A}" destId="{3C1C5848-0E3A-4DBF-AED2-67000C38B27E}" srcOrd="0" destOrd="0" presId="urn:microsoft.com/office/officeart/2005/8/layout/list1"/>
    <dgm:cxn modelId="{FAB2CA18-A9A1-4330-8385-127A988729B2}" type="presOf" srcId="{2B4B564E-02A1-45AE-A026-D758DCD1A85D}" destId="{B53FED83-4BA9-43C6-A556-04F63290DB60}" srcOrd="1" destOrd="0" presId="urn:microsoft.com/office/officeart/2005/8/layout/list1"/>
    <dgm:cxn modelId="{6196CE1D-FBB7-4F9C-9C3D-E5369C1F9019}" srcId="{4AAD564E-6D88-4FEC-A7D9-C1AAE81C87FA}" destId="{78AF5FE9-4CBE-4885-BDA8-5C8C035F0A5A}" srcOrd="1" destOrd="0" parTransId="{3E2ED000-F4B5-4C6E-B7B9-78E99F559D84}" sibTransId="{266CB942-01C1-41E5-9C8E-20E1C7E2E84B}"/>
    <dgm:cxn modelId="{F8A5A858-E9D7-4386-A48F-0BD6CCC9F500}" type="presParOf" srcId="{66CF0A5F-6B16-4713-8D52-45AE565102FA}" destId="{744B73B5-9D11-4AA0-9F0B-28EA20F3D055}" srcOrd="0" destOrd="0" presId="urn:microsoft.com/office/officeart/2005/8/layout/list1"/>
    <dgm:cxn modelId="{766E9805-60E8-4A85-9619-2B413528C14A}" type="presParOf" srcId="{744B73B5-9D11-4AA0-9F0B-28EA20F3D055}" destId="{186D942A-13CE-42C7-BFED-FA567ADE06BF}" srcOrd="0" destOrd="0" presId="urn:microsoft.com/office/officeart/2005/8/layout/list1"/>
    <dgm:cxn modelId="{732419CD-D18A-41CB-A5DE-DB280A93BCD8}" type="presParOf" srcId="{744B73B5-9D11-4AA0-9F0B-28EA20F3D055}" destId="{903F39DF-080F-402D-80DA-66846A1F4E70}" srcOrd="1" destOrd="0" presId="urn:microsoft.com/office/officeart/2005/8/layout/list1"/>
    <dgm:cxn modelId="{2E3EB8B2-ADDF-4E8B-AF2A-7E6D5D18B366}" type="presParOf" srcId="{66CF0A5F-6B16-4713-8D52-45AE565102FA}" destId="{E095144C-D37C-4899-B467-F3BADFFD91DC}" srcOrd="1" destOrd="0" presId="urn:microsoft.com/office/officeart/2005/8/layout/list1"/>
    <dgm:cxn modelId="{C47AC003-2569-4667-88CD-94A2C7981698}" type="presParOf" srcId="{66CF0A5F-6B16-4713-8D52-45AE565102FA}" destId="{E0130F2E-7725-47D3-A96D-7CB3B264FC11}" srcOrd="2" destOrd="0" presId="urn:microsoft.com/office/officeart/2005/8/layout/list1"/>
    <dgm:cxn modelId="{81E746E1-DB11-4281-B0BB-64C84AC4418B}" type="presParOf" srcId="{66CF0A5F-6B16-4713-8D52-45AE565102FA}" destId="{4D8E7D57-1692-44C7-95AE-91D488888DF2}" srcOrd="3" destOrd="0" presId="urn:microsoft.com/office/officeart/2005/8/layout/list1"/>
    <dgm:cxn modelId="{16F86609-CA6B-4ABC-AA61-5170AF8BBC5B}" type="presParOf" srcId="{66CF0A5F-6B16-4713-8D52-45AE565102FA}" destId="{343E3DC8-DCE9-44C0-9D6A-31098A01122C}" srcOrd="4" destOrd="0" presId="urn:microsoft.com/office/officeart/2005/8/layout/list1"/>
    <dgm:cxn modelId="{552B9347-A826-42D9-9529-89A59DAE0043}" type="presParOf" srcId="{343E3DC8-DCE9-44C0-9D6A-31098A01122C}" destId="{3C1C5848-0E3A-4DBF-AED2-67000C38B27E}" srcOrd="0" destOrd="0" presId="urn:microsoft.com/office/officeart/2005/8/layout/list1"/>
    <dgm:cxn modelId="{91638766-ABF3-45EB-9327-241162568007}" type="presParOf" srcId="{343E3DC8-DCE9-44C0-9D6A-31098A01122C}" destId="{2C072C0A-CB58-40D1-B179-84103D1A4AA1}" srcOrd="1" destOrd="0" presId="urn:microsoft.com/office/officeart/2005/8/layout/list1"/>
    <dgm:cxn modelId="{6F5753E3-3128-47AC-9BBB-2C8413D0A07D}" type="presParOf" srcId="{66CF0A5F-6B16-4713-8D52-45AE565102FA}" destId="{3FF3593A-5841-4CEE-856F-E09E2DE6D0EB}" srcOrd="5" destOrd="0" presId="urn:microsoft.com/office/officeart/2005/8/layout/list1"/>
    <dgm:cxn modelId="{80CB6262-67F1-42CD-B79E-09E832606B7B}" type="presParOf" srcId="{66CF0A5F-6B16-4713-8D52-45AE565102FA}" destId="{DC65D64E-5C72-43C9-8A22-64D0AA73AE7D}" srcOrd="6" destOrd="0" presId="urn:microsoft.com/office/officeart/2005/8/layout/list1"/>
    <dgm:cxn modelId="{E537ED37-97E3-454F-A31C-C167B5459467}" type="presParOf" srcId="{66CF0A5F-6B16-4713-8D52-45AE565102FA}" destId="{9CBA166E-8E41-409A-AFAA-4A7312C6C3AD}" srcOrd="7" destOrd="0" presId="urn:microsoft.com/office/officeart/2005/8/layout/list1"/>
    <dgm:cxn modelId="{C428B0FD-8B84-4DEC-B8AF-8B966C738920}" type="presParOf" srcId="{66CF0A5F-6B16-4713-8D52-45AE565102FA}" destId="{8C7761E6-8654-402E-839D-B27136D8FBD5}" srcOrd="8" destOrd="0" presId="urn:microsoft.com/office/officeart/2005/8/layout/list1"/>
    <dgm:cxn modelId="{85AD134A-0289-4298-92EC-CCBB7B4DC2DA}" type="presParOf" srcId="{8C7761E6-8654-402E-839D-B27136D8FBD5}" destId="{FE457E9F-1A77-4099-B2DF-A763E41CD697}" srcOrd="0" destOrd="0" presId="urn:microsoft.com/office/officeart/2005/8/layout/list1"/>
    <dgm:cxn modelId="{47EBD4EB-D8B9-4054-9B69-C28DAEEEF823}" type="presParOf" srcId="{8C7761E6-8654-402E-839D-B27136D8FBD5}" destId="{B53FED83-4BA9-43C6-A556-04F63290DB60}" srcOrd="1" destOrd="0" presId="urn:microsoft.com/office/officeart/2005/8/layout/list1"/>
    <dgm:cxn modelId="{C7BEB28A-A4B5-4C6E-85BA-09105F127860}" type="presParOf" srcId="{66CF0A5F-6B16-4713-8D52-45AE565102FA}" destId="{20AB9B20-D01F-4847-BDE5-7810E986452F}" srcOrd="9" destOrd="0" presId="urn:microsoft.com/office/officeart/2005/8/layout/list1"/>
    <dgm:cxn modelId="{B4864AAC-80CC-4865-9AEC-A72CCB810CBB}" type="presParOf" srcId="{66CF0A5F-6B16-4713-8D52-45AE565102FA}" destId="{6304A63C-D1A9-4A7A-9F4C-3028A6BC4B06}" srcOrd="10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CA45E6-9D20-4040-B323-4A1AE14468C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D73E4A2-8A01-416A-A5C2-FA917C465ADD}">
      <dgm:prSet phldrT="[Texto]"/>
      <dgm:spPr/>
      <dgm:t>
        <a:bodyPr/>
        <a:lstStyle/>
        <a:p>
          <a:r>
            <a:rPr lang="es-MX" dirty="0" smtClean="0"/>
            <a:t>Discapacidad</a:t>
          </a:r>
          <a:endParaRPr lang="es-MX" dirty="0"/>
        </a:p>
      </dgm:t>
    </dgm:pt>
    <dgm:pt modelId="{5CD127B2-FFFE-4E9D-B185-400EC4A46922}" type="parTrans" cxnId="{14B77D15-4292-41B9-B837-596DEC3368D1}">
      <dgm:prSet/>
      <dgm:spPr/>
      <dgm:t>
        <a:bodyPr/>
        <a:lstStyle/>
        <a:p>
          <a:endParaRPr lang="es-MX"/>
        </a:p>
      </dgm:t>
    </dgm:pt>
    <dgm:pt modelId="{DA3DC2F0-58B5-4A92-BE7C-ED1EA1384A44}" type="sibTrans" cxnId="{14B77D15-4292-41B9-B837-596DEC3368D1}">
      <dgm:prSet/>
      <dgm:spPr/>
      <dgm:t>
        <a:bodyPr/>
        <a:lstStyle/>
        <a:p>
          <a:endParaRPr lang="es-MX"/>
        </a:p>
      </dgm:t>
    </dgm:pt>
    <dgm:pt modelId="{DED54713-747F-459F-B5D3-FB5496229DF8}">
      <dgm:prSet phldrT="[Texto]"/>
      <dgm:spPr/>
      <dgm:t>
        <a:bodyPr/>
        <a:lstStyle/>
        <a:p>
          <a:r>
            <a:rPr lang="es-MX" dirty="0" smtClean="0"/>
            <a:t>Falta de capacidad para realizar una actividad específica, como caminar o escuchar.</a:t>
          </a:r>
          <a:endParaRPr lang="es-MX" dirty="0"/>
        </a:p>
      </dgm:t>
    </dgm:pt>
    <dgm:pt modelId="{23C6797C-071D-420A-AD42-C8309D83A798}" type="parTrans" cxnId="{087A2E41-FFE1-429D-A16D-E7F5478BAE6F}">
      <dgm:prSet/>
      <dgm:spPr/>
      <dgm:t>
        <a:bodyPr/>
        <a:lstStyle/>
        <a:p>
          <a:endParaRPr lang="es-MX"/>
        </a:p>
      </dgm:t>
    </dgm:pt>
    <dgm:pt modelId="{EDC626C3-1447-4D12-BE1D-CB8DD1CF6F4A}" type="sibTrans" cxnId="{087A2E41-FFE1-429D-A16D-E7F5478BAE6F}">
      <dgm:prSet/>
      <dgm:spPr/>
      <dgm:t>
        <a:bodyPr/>
        <a:lstStyle/>
        <a:p>
          <a:endParaRPr lang="es-MX"/>
        </a:p>
      </dgm:t>
    </dgm:pt>
    <dgm:pt modelId="{78120CC5-B95F-4AF2-8C64-1AEFCFF0FD9D}">
      <dgm:prSet phldrT="[Texto]"/>
      <dgm:spPr/>
      <dgm:t>
        <a:bodyPr/>
        <a:lstStyle/>
        <a:p>
          <a:r>
            <a:rPr lang="es-MX" dirty="0" smtClean="0"/>
            <a:t>Impedimento</a:t>
          </a:r>
          <a:endParaRPr lang="es-MX" dirty="0"/>
        </a:p>
      </dgm:t>
    </dgm:pt>
    <dgm:pt modelId="{C8879DEA-41A5-4D11-86AA-5145831CE2A1}" type="parTrans" cxnId="{CAEF90F0-ED0A-4998-A779-2EF5ABCDDF29}">
      <dgm:prSet/>
      <dgm:spPr/>
      <dgm:t>
        <a:bodyPr/>
        <a:lstStyle/>
        <a:p>
          <a:endParaRPr lang="es-MX"/>
        </a:p>
      </dgm:t>
    </dgm:pt>
    <dgm:pt modelId="{AAD865FF-353C-47EC-A75C-0887674EB6A0}" type="sibTrans" cxnId="{CAEF90F0-ED0A-4998-A779-2EF5ABCDDF29}">
      <dgm:prSet/>
      <dgm:spPr/>
      <dgm:t>
        <a:bodyPr/>
        <a:lstStyle/>
        <a:p>
          <a:endParaRPr lang="es-MX"/>
        </a:p>
      </dgm:t>
    </dgm:pt>
    <dgm:pt modelId="{9E69033A-4C1E-4BF2-8557-EEEDA3DDFF21}">
      <dgm:prSet phldrT="[Texto]"/>
      <dgm:spPr/>
      <dgm:t>
        <a:bodyPr/>
        <a:lstStyle/>
        <a:p>
          <a:r>
            <a:rPr lang="es-MX" dirty="0" smtClean="0"/>
            <a:t>Desventaja en una situación específica, a veces causada por una discapacidad.</a:t>
          </a:r>
          <a:endParaRPr lang="es-MX" dirty="0"/>
        </a:p>
      </dgm:t>
    </dgm:pt>
    <dgm:pt modelId="{9BD55185-F01E-4F91-9F8E-06F087C397D0}" type="parTrans" cxnId="{1A3FD076-5FD9-4C15-A202-FF53EFA174EE}">
      <dgm:prSet/>
      <dgm:spPr/>
      <dgm:t>
        <a:bodyPr/>
        <a:lstStyle/>
        <a:p>
          <a:endParaRPr lang="es-MX"/>
        </a:p>
      </dgm:t>
    </dgm:pt>
    <dgm:pt modelId="{1E349599-ADB9-4708-9668-F158E2338756}" type="sibTrans" cxnId="{1A3FD076-5FD9-4C15-A202-FF53EFA174EE}">
      <dgm:prSet/>
      <dgm:spPr/>
      <dgm:t>
        <a:bodyPr/>
        <a:lstStyle/>
        <a:p>
          <a:endParaRPr lang="es-MX"/>
        </a:p>
      </dgm:t>
    </dgm:pt>
    <dgm:pt modelId="{9B84506A-2C0A-4A55-8F84-AD62DA8F5980}" type="pres">
      <dgm:prSet presAssocID="{79CA45E6-9D20-4040-B323-4A1AE14468CD}" presName="Name0" presStyleCnt="0">
        <dgm:presLayoutVars>
          <dgm:dir/>
          <dgm:animLvl val="lvl"/>
          <dgm:resizeHandles val="exact"/>
        </dgm:presLayoutVars>
      </dgm:prSet>
      <dgm:spPr/>
    </dgm:pt>
    <dgm:pt modelId="{EB3604C4-5ACB-48DC-BC0C-CEC2312E63C0}" type="pres">
      <dgm:prSet presAssocID="{6D73E4A2-8A01-416A-A5C2-FA917C465ADD}" presName="composite" presStyleCnt="0"/>
      <dgm:spPr/>
    </dgm:pt>
    <dgm:pt modelId="{8966068E-6DA2-4CD4-8FC3-7D792AFFC6C0}" type="pres">
      <dgm:prSet presAssocID="{6D73E4A2-8A01-416A-A5C2-FA917C465AD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AEBC5BD9-53AB-42FA-897A-5DAE7C178D22}" type="pres">
      <dgm:prSet presAssocID="{6D73E4A2-8A01-416A-A5C2-FA917C465AD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D4C3E5-C939-4115-8221-2C57FA37CF09}" type="pres">
      <dgm:prSet presAssocID="{DA3DC2F0-58B5-4A92-BE7C-ED1EA1384A44}" presName="space" presStyleCnt="0"/>
      <dgm:spPr/>
    </dgm:pt>
    <dgm:pt modelId="{89BB5520-F7D8-4677-A662-83BE9CB0DDE9}" type="pres">
      <dgm:prSet presAssocID="{78120CC5-B95F-4AF2-8C64-1AEFCFF0FD9D}" presName="composite" presStyleCnt="0"/>
      <dgm:spPr/>
    </dgm:pt>
    <dgm:pt modelId="{DCCFC4A9-4A2A-4BE7-B1EB-92DE78F21E65}" type="pres">
      <dgm:prSet presAssocID="{78120CC5-B95F-4AF2-8C64-1AEFCFF0FD9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77F0FCAD-F31E-4D99-AC7B-E65CB6668D35}" type="pres">
      <dgm:prSet presAssocID="{78120CC5-B95F-4AF2-8C64-1AEFCFF0FD9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7A2E41-FFE1-429D-A16D-E7F5478BAE6F}" srcId="{6D73E4A2-8A01-416A-A5C2-FA917C465ADD}" destId="{DED54713-747F-459F-B5D3-FB5496229DF8}" srcOrd="0" destOrd="0" parTransId="{23C6797C-071D-420A-AD42-C8309D83A798}" sibTransId="{EDC626C3-1447-4D12-BE1D-CB8DD1CF6F4A}"/>
    <dgm:cxn modelId="{A726A8D5-FE53-449E-8C0F-A1CEE0D4FB17}" type="presOf" srcId="{DED54713-747F-459F-B5D3-FB5496229DF8}" destId="{AEBC5BD9-53AB-42FA-897A-5DAE7C178D22}" srcOrd="0" destOrd="0" presId="urn:microsoft.com/office/officeart/2005/8/layout/hList1"/>
    <dgm:cxn modelId="{1A3FD076-5FD9-4C15-A202-FF53EFA174EE}" srcId="{78120CC5-B95F-4AF2-8C64-1AEFCFF0FD9D}" destId="{9E69033A-4C1E-4BF2-8557-EEEDA3DDFF21}" srcOrd="0" destOrd="0" parTransId="{9BD55185-F01E-4F91-9F8E-06F087C397D0}" sibTransId="{1E349599-ADB9-4708-9668-F158E2338756}"/>
    <dgm:cxn modelId="{C95C636B-665E-4B52-889A-9C492A383D3B}" type="presOf" srcId="{78120CC5-B95F-4AF2-8C64-1AEFCFF0FD9D}" destId="{DCCFC4A9-4A2A-4BE7-B1EB-92DE78F21E65}" srcOrd="0" destOrd="0" presId="urn:microsoft.com/office/officeart/2005/8/layout/hList1"/>
    <dgm:cxn modelId="{14B77D15-4292-41B9-B837-596DEC3368D1}" srcId="{79CA45E6-9D20-4040-B323-4A1AE14468CD}" destId="{6D73E4A2-8A01-416A-A5C2-FA917C465ADD}" srcOrd="0" destOrd="0" parTransId="{5CD127B2-FFFE-4E9D-B185-400EC4A46922}" sibTransId="{DA3DC2F0-58B5-4A92-BE7C-ED1EA1384A44}"/>
    <dgm:cxn modelId="{145F57E9-8338-49D9-9552-F8EE605DF8DF}" type="presOf" srcId="{79CA45E6-9D20-4040-B323-4A1AE14468CD}" destId="{9B84506A-2C0A-4A55-8F84-AD62DA8F5980}" srcOrd="0" destOrd="0" presId="urn:microsoft.com/office/officeart/2005/8/layout/hList1"/>
    <dgm:cxn modelId="{1635CDB4-ABBC-4AF2-9D44-5DEED90F7C07}" type="presOf" srcId="{9E69033A-4C1E-4BF2-8557-EEEDA3DDFF21}" destId="{77F0FCAD-F31E-4D99-AC7B-E65CB6668D35}" srcOrd="0" destOrd="0" presId="urn:microsoft.com/office/officeart/2005/8/layout/hList1"/>
    <dgm:cxn modelId="{343A78A2-6FA5-4F63-95FE-69806E8EBEE1}" type="presOf" srcId="{6D73E4A2-8A01-416A-A5C2-FA917C465ADD}" destId="{8966068E-6DA2-4CD4-8FC3-7D792AFFC6C0}" srcOrd="0" destOrd="0" presId="urn:microsoft.com/office/officeart/2005/8/layout/hList1"/>
    <dgm:cxn modelId="{CAEF90F0-ED0A-4998-A779-2EF5ABCDDF29}" srcId="{79CA45E6-9D20-4040-B323-4A1AE14468CD}" destId="{78120CC5-B95F-4AF2-8C64-1AEFCFF0FD9D}" srcOrd="1" destOrd="0" parTransId="{C8879DEA-41A5-4D11-86AA-5145831CE2A1}" sibTransId="{AAD865FF-353C-47EC-A75C-0887674EB6A0}"/>
    <dgm:cxn modelId="{A997446F-8821-4215-AA1A-DBFC71649379}" type="presParOf" srcId="{9B84506A-2C0A-4A55-8F84-AD62DA8F5980}" destId="{EB3604C4-5ACB-48DC-BC0C-CEC2312E63C0}" srcOrd="0" destOrd="0" presId="urn:microsoft.com/office/officeart/2005/8/layout/hList1"/>
    <dgm:cxn modelId="{3E440675-036B-4EDF-9E49-CCCDFEDD78B3}" type="presParOf" srcId="{EB3604C4-5ACB-48DC-BC0C-CEC2312E63C0}" destId="{8966068E-6DA2-4CD4-8FC3-7D792AFFC6C0}" srcOrd="0" destOrd="0" presId="urn:microsoft.com/office/officeart/2005/8/layout/hList1"/>
    <dgm:cxn modelId="{387C091A-C5FD-4974-9978-792A1E3E6A72}" type="presParOf" srcId="{EB3604C4-5ACB-48DC-BC0C-CEC2312E63C0}" destId="{AEBC5BD9-53AB-42FA-897A-5DAE7C178D22}" srcOrd="1" destOrd="0" presId="urn:microsoft.com/office/officeart/2005/8/layout/hList1"/>
    <dgm:cxn modelId="{B73E5A03-76B7-4F3C-88BC-F40F5CA311F1}" type="presParOf" srcId="{9B84506A-2C0A-4A55-8F84-AD62DA8F5980}" destId="{A9D4C3E5-C939-4115-8221-2C57FA37CF09}" srcOrd="1" destOrd="0" presId="urn:microsoft.com/office/officeart/2005/8/layout/hList1"/>
    <dgm:cxn modelId="{D052D0F6-1B88-4D05-BB10-859B53F66DCD}" type="presParOf" srcId="{9B84506A-2C0A-4A55-8F84-AD62DA8F5980}" destId="{89BB5520-F7D8-4677-A662-83BE9CB0DDE9}" srcOrd="2" destOrd="0" presId="urn:microsoft.com/office/officeart/2005/8/layout/hList1"/>
    <dgm:cxn modelId="{4B0DB766-194D-4586-A97D-78C011B5B1DA}" type="presParOf" srcId="{89BB5520-F7D8-4677-A662-83BE9CB0DDE9}" destId="{DCCFC4A9-4A2A-4BE7-B1EB-92DE78F21E65}" srcOrd="0" destOrd="0" presId="urn:microsoft.com/office/officeart/2005/8/layout/hList1"/>
    <dgm:cxn modelId="{389C772D-77CB-48A8-894E-E6C01D9CCE1A}" type="presParOf" srcId="{89BB5520-F7D8-4677-A662-83BE9CB0DDE9}" destId="{77F0FCAD-F31E-4D99-AC7B-E65CB6668D35}" srcOrd="1" destOrd="0" presId="urn:microsoft.com/office/officeart/2005/8/layout/h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7F3856-9EFA-43A4-8A89-FBB05853313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8A16A23-BB52-4226-B49A-E2DF9E1C2C58}">
      <dgm:prSet phldrT="[Texto]"/>
      <dgm:spPr/>
      <dgm:t>
        <a:bodyPr/>
        <a:lstStyle/>
        <a:p>
          <a:r>
            <a:rPr lang="es-MX" dirty="0" smtClean="0"/>
            <a:t>Educación Especial</a:t>
          </a:r>
          <a:endParaRPr lang="es-MX" dirty="0"/>
        </a:p>
      </dgm:t>
    </dgm:pt>
    <dgm:pt modelId="{68B18E32-2E4D-4015-8287-21398125D212}" type="parTrans" cxnId="{D31ED349-9DF7-448B-B79B-6B888EC4130B}">
      <dgm:prSet/>
      <dgm:spPr/>
      <dgm:t>
        <a:bodyPr/>
        <a:lstStyle/>
        <a:p>
          <a:endParaRPr lang="es-MX"/>
        </a:p>
      </dgm:t>
    </dgm:pt>
    <dgm:pt modelId="{E41E34C1-3CC7-4153-9DC2-856708B46BC1}" type="sibTrans" cxnId="{D31ED349-9DF7-448B-B79B-6B888EC4130B}">
      <dgm:prSet/>
      <dgm:spPr/>
      <dgm:t>
        <a:bodyPr/>
        <a:lstStyle/>
        <a:p>
          <a:endParaRPr lang="es-MX"/>
        </a:p>
      </dgm:t>
    </dgm:pt>
    <dgm:pt modelId="{6B94940E-8815-42E9-AA8C-B04F5FE5A2BB}">
      <dgm:prSet phldrT="[Texto]"/>
      <dgm:spPr/>
      <dgm:t>
        <a:bodyPr/>
        <a:lstStyle/>
        <a:p>
          <a:r>
            <a:rPr lang="es-MX" dirty="0" smtClean="0"/>
            <a:t>Apoyo</a:t>
          </a:r>
          <a:endParaRPr lang="es-MX" dirty="0"/>
        </a:p>
      </dgm:t>
    </dgm:pt>
    <dgm:pt modelId="{65D6B1E8-11E9-4941-A669-B799892E7DEA}" type="parTrans" cxnId="{C2AC9179-E49C-4657-B8B0-6AA61833EB37}">
      <dgm:prSet/>
      <dgm:spPr/>
      <dgm:t>
        <a:bodyPr/>
        <a:lstStyle/>
        <a:p>
          <a:endParaRPr lang="es-MX"/>
        </a:p>
      </dgm:t>
    </dgm:pt>
    <dgm:pt modelId="{49F70105-5A78-4A25-8140-366906E96A15}" type="sibTrans" cxnId="{C2AC9179-E49C-4657-B8B0-6AA61833EB37}">
      <dgm:prSet/>
      <dgm:spPr/>
      <dgm:t>
        <a:bodyPr/>
        <a:lstStyle/>
        <a:p>
          <a:endParaRPr lang="es-MX"/>
        </a:p>
      </dgm:t>
    </dgm:pt>
    <dgm:pt modelId="{2289D568-2DC7-4537-8018-45344B540BC7}">
      <dgm:prSet phldrT="[Texto]"/>
      <dgm:spPr/>
      <dgm:t>
        <a:bodyPr/>
        <a:lstStyle/>
        <a:p>
          <a:r>
            <a:rPr lang="es-MX" dirty="0" smtClean="0"/>
            <a:t>Escolarizados</a:t>
          </a:r>
          <a:endParaRPr lang="es-MX" dirty="0"/>
        </a:p>
      </dgm:t>
    </dgm:pt>
    <dgm:pt modelId="{4B692454-8928-4769-B768-18C4D68FD67D}" type="parTrans" cxnId="{D02C0EF5-750A-440B-8969-2463B2370C86}">
      <dgm:prSet/>
      <dgm:spPr/>
      <dgm:t>
        <a:bodyPr/>
        <a:lstStyle/>
        <a:p>
          <a:endParaRPr lang="es-MX"/>
        </a:p>
      </dgm:t>
    </dgm:pt>
    <dgm:pt modelId="{F016E4E8-6D0F-4CF5-8505-1E4CAD850E83}" type="sibTrans" cxnId="{D02C0EF5-750A-440B-8969-2463B2370C86}">
      <dgm:prSet/>
      <dgm:spPr/>
      <dgm:t>
        <a:bodyPr/>
        <a:lstStyle/>
        <a:p>
          <a:endParaRPr lang="es-MX"/>
        </a:p>
      </dgm:t>
    </dgm:pt>
    <dgm:pt modelId="{B93FA536-D842-48F6-8FF4-B6C4DDAA2861}">
      <dgm:prSet phldrT="[Texto]"/>
      <dgm:spPr/>
      <dgm:t>
        <a:bodyPr/>
        <a:lstStyle/>
        <a:p>
          <a:r>
            <a:rPr lang="es-MX" dirty="0" smtClean="0"/>
            <a:t>Orientación</a:t>
          </a:r>
          <a:endParaRPr lang="es-MX" dirty="0"/>
        </a:p>
      </dgm:t>
    </dgm:pt>
    <dgm:pt modelId="{FDBE0BB3-F1E2-4769-A62E-65F886421D72}" type="parTrans" cxnId="{8C496B07-A6A9-4F04-9D13-25A8E99FFBAA}">
      <dgm:prSet/>
      <dgm:spPr/>
      <dgm:t>
        <a:bodyPr/>
        <a:lstStyle/>
        <a:p>
          <a:endParaRPr lang="es-MX"/>
        </a:p>
      </dgm:t>
    </dgm:pt>
    <dgm:pt modelId="{747684FE-292B-46FB-B621-9F92D223C023}" type="sibTrans" cxnId="{8C496B07-A6A9-4F04-9D13-25A8E99FFBAA}">
      <dgm:prSet/>
      <dgm:spPr/>
      <dgm:t>
        <a:bodyPr/>
        <a:lstStyle/>
        <a:p>
          <a:endParaRPr lang="es-MX"/>
        </a:p>
      </dgm:t>
    </dgm:pt>
    <dgm:pt modelId="{9700102E-214C-4CD5-8263-690DB3FA22DD}" type="pres">
      <dgm:prSet presAssocID="{9B7F3856-9EFA-43A4-8A89-FBB0585331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44A9118-D7C7-421A-AFF0-5F4501993570}" type="pres">
      <dgm:prSet presAssocID="{C8A16A23-BB52-4226-B49A-E2DF9E1C2C58}" presName="hierRoot1" presStyleCnt="0">
        <dgm:presLayoutVars>
          <dgm:hierBranch val="init"/>
        </dgm:presLayoutVars>
      </dgm:prSet>
      <dgm:spPr/>
    </dgm:pt>
    <dgm:pt modelId="{C6B39D40-2D5A-4C93-87BD-8A98DC8D3F45}" type="pres">
      <dgm:prSet presAssocID="{C8A16A23-BB52-4226-B49A-E2DF9E1C2C58}" presName="rootComposite1" presStyleCnt="0"/>
      <dgm:spPr/>
    </dgm:pt>
    <dgm:pt modelId="{23CB9276-3B5E-4106-AE49-60D03BCCB8AB}" type="pres">
      <dgm:prSet presAssocID="{C8A16A23-BB52-4226-B49A-E2DF9E1C2C58}" presName="rootText1" presStyleLbl="node0" presStyleIdx="0" presStyleCnt="1">
        <dgm:presLayoutVars>
          <dgm:chPref val="3"/>
        </dgm:presLayoutVars>
      </dgm:prSet>
      <dgm:spPr/>
    </dgm:pt>
    <dgm:pt modelId="{ABA2291F-6B56-4DC0-B868-1E6A69C9CAC0}" type="pres">
      <dgm:prSet presAssocID="{C8A16A23-BB52-4226-B49A-E2DF9E1C2C58}" presName="rootConnector1" presStyleLbl="node1" presStyleIdx="0" presStyleCnt="0"/>
      <dgm:spPr/>
    </dgm:pt>
    <dgm:pt modelId="{166775E0-B03C-473D-B2E8-84594BA5C435}" type="pres">
      <dgm:prSet presAssocID="{C8A16A23-BB52-4226-B49A-E2DF9E1C2C58}" presName="hierChild2" presStyleCnt="0"/>
      <dgm:spPr/>
    </dgm:pt>
    <dgm:pt modelId="{3CA6C80C-F9B4-4E43-B13A-5404C74E0AC4}" type="pres">
      <dgm:prSet presAssocID="{65D6B1E8-11E9-4941-A669-B799892E7DEA}" presName="Name37" presStyleLbl="parChTrans1D2" presStyleIdx="0" presStyleCnt="3"/>
      <dgm:spPr/>
    </dgm:pt>
    <dgm:pt modelId="{C43A0E80-BAF9-4429-A2D6-D988DED6D9A8}" type="pres">
      <dgm:prSet presAssocID="{6B94940E-8815-42E9-AA8C-B04F5FE5A2BB}" presName="hierRoot2" presStyleCnt="0">
        <dgm:presLayoutVars>
          <dgm:hierBranch val="init"/>
        </dgm:presLayoutVars>
      </dgm:prSet>
      <dgm:spPr/>
    </dgm:pt>
    <dgm:pt modelId="{13D2E5FF-3299-4775-A9EC-6C4B1816B09E}" type="pres">
      <dgm:prSet presAssocID="{6B94940E-8815-42E9-AA8C-B04F5FE5A2BB}" presName="rootComposite" presStyleCnt="0"/>
      <dgm:spPr/>
    </dgm:pt>
    <dgm:pt modelId="{AFC52F0E-5C7F-43FD-B64B-2E433CFEF5E9}" type="pres">
      <dgm:prSet presAssocID="{6B94940E-8815-42E9-AA8C-B04F5FE5A2B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059026B-B421-4FDB-BF90-900281DC976F}" type="pres">
      <dgm:prSet presAssocID="{6B94940E-8815-42E9-AA8C-B04F5FE5A2BB}" presName="rootConnector" presStyleLbl="node2" presStyleIdx="0" presStyleCnt="3"/>
      <dgm:spPr/>
    </dgm:pt>
    <dgm:pt modelId="{E6AC65CF-06D8-4205-94E1-DDF115F4919A}" type="pres">
      <dgm:prSet presAssocID="{6B94940E-8815-42E9-AA8C-B04F5FE5A2BB}" presName="hierChild4" presStyleCnt="0"/>
      <dgm:spPr/>
    </dgm:pt>
    <dgm:pt modelId="{72AC0EDC-CECA-4EC4-B226-116DC0944330}" type="pres">
      <dgm:prSet presAssocID="{6B94940E-8815-42E9-AA8C-B04F5FE5A2BB}" presName="hierChild5" presStyleCnt="0"/>
      <dgm:spPr/>
    </dgm:pt>
    <dgm:pt modelId="{795EA7F1-4CD2-42F7-A7AE-8CFF80F09018}" type="pres">
      <dgm:prSet presAssocID="{4B692454-8928-4769-B768-18C4D68FD67D}" presName="Name37" presStyleLbl="parChTrans1D2" presStyleIdx="1" presStyleCnt="3"/>
      <dgm:spPr/>
    </dgm:pt>
    <dgm:pt modelId="{D0E1FF15-2D2C-4BF2-A706-CF0FF6C77ACE}" type="pres">
      <dgm:prSet presAssocID="{2289D568-2DC7-4537-8018-45344B540BC7}" presName="hierRoot2" presStyleCnt="0">
        <dgm:presLayoutVars>
          <dgm:hierBranch val="init"/>
        </dgm:presLayoutVars>
      </dgm:prSet>
      <dgm:spPr/>
    </dgm:pt>
    <dgm:pt modelId="{CE870262-D818-4F61-9011-34ACD398DD62}" type="pres">
      <dgm:prSet presAssocID="{2289D568-2DC7-4537-8018-45344B540BC7}" presName="rootComposite" presStyleCnt="0"/>
      <dgm:spPr/>
    </dgm:pt>
    <dgm:pt modelId="{6ED69E8C-6963-4E95-B558-2049D0B3DF20}" type="pres">
      <dgm:prSet presAssocID="{2289D568-2DC7-4537-8018-45344B540BC7}" presName="rootText" presStyleLbl="node2" presStyleIdx="1" presStyleCnt="3">
        <dgm:presLayoutVars>
          <dgm:chPref val="3"/>
        </dgm:presLayoutVars>
      </dgm:prSet>
      <dgm:spPr/>
    </dgm:pt>
    <dgm:pt modelId="{10EBAE12-FD4A-49F2-891D-F11C8311DECA}" type="pres">
      <dgm:prSet presAssocID="{2289D568-2DC7-4537-8018-45344B540BC7}" presName="rootConnector" presStyleLbl="node2" presStyleIdx="1" presStyleCnt="3"/>
      <dgm:spPr/>
    </dgm:pt>
    <dgm:pt modelId="{07705529-5E8A-48F0-B648-96BAF8FB80E6}" type="pres">
      <dgm:prSet presAssocID="{2289D568-2DC7-4537-8018-45344B540BC7}" presName="hierChild4" presStyleCnt="0"/>
      <dgm:spPr/>
    </dgm:pt>
    <dgm:pt modelId="{FCA715D0-F773-4C5C-A46F-42D370FF98B2}" type="pres">
      <dgm:prSet presAssocID="{2289D568-2DC7-4537-8018-45344B540BC7}" presName="hierChild5" presStyleCnt="0"/>
      <dgm:spPr/>
    </dgm:pt>
    <dgm:pt modelId="{0DE8CE5B-6181-4FC7-A3AA-B9B5A861E43C}" type="pres">
      <dgm:prSet presAssocID="{FDBE0BB3-F1E2-4769-A62E-65F886421D72}" presName="Name37" presStyleLbl="parChTrans1D2" presStyleIdx="2" presStyleCnt="3"/>
      <dgm:spPr/>
    </dgm:pt>
    <dgm:pt modelId="{AEDEFD75-513C-4486-A757-B507EE6F9C0C}" type="pres">
      <dgm:prSet presAssocID="{B93FA536-D842-48F6-8FF4-B6C4DDAA2861}" presName="hierRoot2" presStyleCnt="0">
        <dgm:presLayoutVars>
          <dgm:hierBranch val="init"/>
        </dgm:presLayoutVars>
      </dgm:prSet>
      <dgm:spPr/>
    </dgm:pt>
    <dgm:pt modelId="{A8D4DDE4-5370-4BD3-880A-A37208887543}" type="pres">
      <dgm:prSet presAssocID="{B93FA536-D842-48F6-8FF4-B6C4DDAA2861}" presName="rootComposite" presStyleCnt="0"/>
      <dgm:spPr/>
    </dgm:pt>
    <dgm:pt modelId="{6D331530-178C-4B33-B9C0-E8A5C1F5C412}" type="pres">
      <dgm:prSet presAssocID="{B93FA536-D842-48F6-8FF4-B6C4DDAA2861}" presName="rootText" presStyleLbl="node2" presStyleIdx="2" presStyleCnt="3">
        <dgm:presLayoutVars>
          <dgm:chPref val="3"/>
        </dgm:presLayoutVars>
      </dgm:prSet>
      <dgm:spPr/>
    </dgm:pt>
    <dgm:pt modelId="{2C402975-792B-4321-A6F8-F3FBA34D5A29}" type="pres">
      <dgm:prSet presAssocID="{B93FA536-D842-48F6-8FF4-B6C4DDAA2861}" presName="rootConnector" presStyleLbl="node2" presStyleIdx="2" presStyleCnt="3"/>
      <dgm:spPr/>
    </dgm:pt>
    <dgm:pt modelId="{92CC01CD-3FBB-436E-81B7-327A13D605EE}" type="pres">
      <dgm:prSet presAssocID="{B93FA536-D842-48F6-8FF4-B6C4DDAA2861}" presName="hierChild4" presStyleCnt="0"/>
      <dgm:spPr/>
    </dgm:pt>
    <dgm:pt modelId="{896D8DBC-18CE-4D7D-B854-C2FD83441E6F}" type="pres">
      <dgm:prSet presAssocID="{B93FA536-D842-48F6-8FF4-B6C4DDAA2861}" presName="hierChild5" presStyleCnt="0"/>
      <dgm:spPr/>
    </dgm:pt>
    <dgm:pt modelId="{1DB96165-879A-498E-8BA5-8365E2FEB8B5}" type="pres">
      <dgm:prSet presAssocID="{C8A16A23-BB52-4226-B49A-E2DF9E1C2C58}" presName="hierChild3" presStyleCnt="0"/>
      <dgm:spPr/>
    </dgm:pt>
  </dgm:ptLst>
  <dgm:cxnLst>
    <dgm:cxn modelId="{E1537CE3-6014-46D4-905B-01BB0A3AA678}" type="presOf" srcId="{65D6B1E8-11E9-4941-A669-B799892E7DEA}" destId="{3CA6C80C-F9B4-4E43-B13A-5404C74E0AC4}" srcOrd="0" destOrd="0" presId="urn:microsoft.com/office/officeart/2005/8/layout/orgChart1"/>
    <dgm:cxn modelId="{4C4DF44A-DE54-4323-B821-166887A7F522}" type="presOf" srcId="{C8A16A23-BB52-4226-B49A-E2DF9E1C2C58}" destId="{ABA2291F-6B56-4DC0-B868-1E6A69C9CAC0}" srcOrd="1" destOrd="0" presId="urn:microsoft.com/office/officeart/2005/8/layout/orgChart1"/>
    <dgm:cxn modelId="{29A7475B-0E24-43D6-B75F-1E50A3AD4F07}" type="presOf" srcId="{B93FA536-D842-48F6-8FF4-B6C4DDAA2861}" destId="{6D331530-178C-4B33-B9C0-E8A5C1F5C412}" srcOrd="0" destOrd="0" presId="urn:microsoft.com/office/officeart/2005/8/layout/orgChart1"/>
    <dgm:cxn modelId="{D31ED349-9DF7-448B-B79B-6B888EC4130B}" srcId="{9B7F3856-9EFA-43A4-8A89-FBB05853313E}" destId="{C8A16A23-BB52-4226-B49A-E2DF9E1C2C58}" srcOrd="0" destOrd="0" parTransId="{68B18E32-2E4D-4015-8287-21398125D212}" sibTransId="{E41E34C1-3CC7-4153-9DC2-856708B46BC1}"/>
    <dgm:cxn modelId="{8C496B07-A6A9-4F04-9D13-25A8E99FFBAA}" srcId="{C8A16A23-BB52-4226-B49A-E2DF9E1C2C58}" destId="{B93FA536-D842-48F6-8FF4-B6C4DDAA2861}" srcOrd="2" destOrd="0" parTransId="{FDBE0BB3-F1E2-4769-A62E-65F886421D72}" sibTransId="{747684FE-292B-46FB-B621-9F92D223C023}"/>
    <dgm:cxn modelId="{C2AC9179-E49C-4657-B8B0-6AA61833EB37}" srcId="{C8A16A23-BB52-4226-B49A-E2DF9E1C2C58}" destId="{6B94940E-8815-42E9-AA8C-B04F5FE5A2BB}" srcOrd="0" destOrd="0" parTransId="{65D6B1E8-11E9-4941-A669-B799892E7DEA}" sibTransId="{49F70105-5A78-4A25-8140-366906E96A15}"/>
    <dgm:cxn modelId="{E9D88C51-5F85-4816-9C5B-32892CAECF86}" type="presOf" srcId="{4B692454-8928-4769-B768-18C4D68FD67D}" destId="{795EA7F1-4CD2-42F7-A7AE-8CFF80F09018}" srcOrd="0" destOrd="0" presId="urn:microsoft.com/office/officeart/2005/8/layout/orgChart1"/>
    <dgm:cxn modelId="{F2F6B655-AE99-4F44-AB38-B58C17BECF00}" type="presOf" srcId="{9B7F3856-9EFA-43A4-8A89-FBB05853313E}" destId="{9700102E-214C-4CD5-8263-690DB3FA22DD}" srcOrd="0" destOrd="0" presId="urn:microsoft.com/office/officeart/2005/8/layout/orgChart1"/>
    <dgm:cxn modelId="{D02C0EF5-750A-440B-8969-2463B2370C86}" srcId="{C8A16A23-BB52-4226-B49A-E2DF9E1C2C58}" destId="{2289D568-2DC7-4537-8018-45344B540BC7}" srcOrd="1" destOrd="0" parTransId="{4B692454-8928-4769-B768-18C4D68FD67D}" sibTransId="{F016E4E8-6D0F-4CF5-8505-1E4CAD850E83}"/>
    <dgm:cxn modelId="{3DA70223-063A-48E3-A732-71F59E63BAC2}" type="presOf" srcId="{2289D568-2DC7-4537-8018-45344B540BC7}" destId="{10EBAE12-FD4A-49F2-891D-F11C8311DECA}" srcOrd="1" destOrd="0" presId="urn:microsoft.com/office/officeart/2005/8/layout/orgChart1"/>
    <dgm:cxn modelId="{6808F5DA-E8EE-4C04-90BC-776E1F26FFE9}" type="presOf" srcId="{6B94940E-8815-42E9-AA8C-B04F5FE5A2BB}" destId="{D059026B-B421-4FDB-BF90-900281DC976F}" srcOrd="1" destOrd="0" presId="urn:microsoft.com/office/officeart/2005/8/layout/orgChart1"/>
    <dgm:cxn modelId="{E22BE9BE-B27C-4FC3-AC3D-DAF11E7C9FA9}" type="presOf" srcId="{C8A16A23-BB52-4226-B49A-E2DF9E1C2C58}" destId="{23CB9276-3B5E-4106-AE49-60D03BCCB8AB}" srcOrd="0" destOrd="0" presId="urn:microsoft.com/office/officeart/2005/8/layout/orgChart1"/>
    <dgm:cxn modelId="{3EACE811-58BA-4403-92B3-8D1AEBF930FB}" type="presOf" srcId="{6B94940E-8815-42E9-AA8C-B04F5FE5A2BB}" destId="{AFC52F0E-5C7F-43FD-B64B-2E433CFEF5E9}" srcOrd="0" destOrd="0" presId="urn:microsoft.com/office/officeart/2005/8/layout/orgChart1"/>
    <dgm:cxn modelId="{6BC15490-C080-457F-8EB7-4DFDC55CBFD9}" type="presOf" srcId="{2289D568-2DC7-4537-8018-45344B540BC7}" destId="{6ED69E8C-6963-4E95-B558-2049D0B3DF20}" srcOrd="0" destOrd="0" presId="urn:microsoft.com/office/officeart/2005/8/layout/orgChart1"/>
    <dgm:cxn modelId="{FB41AB8A-7F12-4721-813B-F658C9526D18}" type="presOf" srcId="{FDBE0BB3-F1E2-4769-A62E-65F886421D72}" destId="{0DE8CE5B-6181-4FC7-A3AA-B9B5A861E43C}" srcOrd="0" destOrd="0" presId="urn:microsoft.com/office/officeart/2005/8/layout/orgChart1"/>
    <dgm:cxn modelId="{682F2878-EE4F-44F7-831A-BAEE5D934805}" type="presOf" srcId="{B93FA536-D842-48F6-8FF4-B6C4DDAA2861}" destId="{2C402975-792B-4321-A6F8-F3FBA34D5A29}" srcOrd="1" destOrd="0" presId="urn:microsoft.com/office/officeart/2005/8/layout/orgChart1"/>
    <dgm:cxn modelId="{3B9492CE-ED60-4285-BAF1-104CD157B700}" type="presParOf" srcId="{9700102E-214C-4CD5-8263-690DB3FA22DD}" destId="{844A9118-D7C7-421A-AFF0-5F4501993570}" srcOrd="0" destOrd="0" presId="urn:microsoft.com/office/officeart/2005/8/layout/orgChart1"/>
    <dgm:cxn modelId="{BB45FE26-A5E1-48EB-B9A3-D617EF10D75D}" type="presParOf" srcId="{844A9118-D7C7-421A-AFF0-5F4501993570}" destId="{C6B39D40-2D5A-4C93-87BD-8A98DC8D3F45}" srcOrd="0" destOrd="0" presId="urn:microsoft.com/office/officeart/2005/8/layout/orgChart1"/>
    <dgm:cxn modelId="{BEBD3BA6-623C-471B-80C5-0D2DEA22651E}" type="presParOf" srcId="{C6B39D40-2D5A-4C93-87BD-8A98DC8D3F45}" destId="{23CB9276-3B5E-4106-AE49-60D03BCCB8AB}" srcOrd="0" destOrd="0" presId="urn:microsoft.com/office/officeart/2005/8/layout/orgChart1"/>
    <dgm:cxn modelId="{BCEC0A43-9548-4290-802F-D398E2E03F9E}" type="presParOf" srcId="{C6B39D40-2D5A-4C93-87BD-8A98DC8D3F45}" destId="{ABA2291F-6B56-4DC0-B868-1E6A69C9CAC0}" srcOrd="1" destOrd="0" presId="urn:microsoft.com/office/officeart/2005/8/layout/orgChart1"/>
    <dgm:cxn modelId="{832453EC-E9F3-495F-A0E6-6BAA509EBBA5}" type="presParOf" srcId="{844A9118-D7C7-421A-AFF0-5F4501993570}" destId="{166775E0-B03C-473D-B2E8-84594BA5C435}" srcOrd="1" destOrd="0" presId="urn:microsoft.com/office/officeart/2005/8/layout/orgChart1"/>
    <dgm:cxn modelId="{01679787-933A-4198-A860-07FEB82059CF}" type="presParOf" srcId="{166775E0-B03C-473D-B2E8-84594BA5C435}" destId="{3CA6C80C-F9B4-4E43-B13A-5404C74E0AC4}" srcOrd="0" destOrd="0" presId="urn:microsoft.com/office/officeart/2005/8/layout/orgChart1"/>
    <dgm:cxn modelId="{565AF6A5-D61A-49CD-BA0E-C20BCC11F4DB}" type="presParOf" srcId="{166775E0-B03C-473D-B2E8-84594BA5C435}" destId="{C43A0E80-BAF9-4429-A2D6-D988DED6D9A8}" srcOrd="1" destOrd="0" presId="urn:microsoft.com/office/officeart/2005/8/layout/orgChart1"/>
    <dgm:cxn modelId="{A4F629D8-FFD9-4874-B0E0-6EF1D40F24CB}" type="presParOf" srcId="{C43A0E80-BAF9-4429-A2D6-D988DED6D9A8}" destId="{13D2E5FF-3299-4775-A9EC-6C4B1816B09E}" srcOrd="0" destOrd="0" presId="urn:microsoft.com/office/officeart/2005/8/layout/orgChart1"/>
    <dgm:cxn modelId="{DA857199-F75E-48EE-B5D4-1ACF5AE61C8A}" type="presParOf" srcId="{13D2E5FF-3299-4775-A9EC-6C4B1816B09E}" destId="{AFC52F0E-5C7F-43FD-B64B-2E433CFEF5E9}" srcOrd="0" destOrd="0" presId="urn:microsoft.com/office/officeart/2005/8/layout/orgChart1"/>
    <dgm:cxn modelId="{A491B51D-B7A7-43DE-864B-3E12BEB7D7BF}" type="presParOf" srcId="{13D2E5FF-3299-4775-A9EC-6C4B1816B09E}" destId="{D059026B-B421-4FDB-BF90-900281DC976F}" srcOrd="1" destOrd="0" presId="urn:microsoft.com/office/officeart/2005/8/layout/orgChart1"/>
    <dgm:cxn modelId="{D70AC164-CE49-4163-81FD-058AD51C4E93}" type="presParOf" srcId="{C43A0E80-BAF9-4429-A2D6-D988DED6D9A8}" destId="{E6AC65CF-06D8-4205-94E1-DDF115F4919A}" srcOrd="1" destOrd="0" presId="urn:microsoft.com/office/officeart/2005/8/layout/orgChart1"/>
    <dgm:cxn modelId="{E724BB8C-1581-497A-A065-AF67ED565FA4}" type="presParOf" srcId="{C43A0E80-BAF9-4429-A2D6-D988DED6D9A8}" destId="{72AC0EDC-CECA-4EC4-B226-116DC0944330}" srcOrd="2" destOrd="0" presId="urn:microsoft.com/office/officeart/2005/8/layout/orgChart1"/>
    <dgm:cxn modelId="{3A592CE0-B4A7-4136-89AA-2D53DEC3DCD7}" type="presParOf" srcId="{166775E0-B03C-473D-B2E8-84594BA5C435}" destId="{795EA7F1-4CD2-42F7-A7AE-8CFF80F09018}" srcOrd="2" destOrd="0" presId="urn:microsoft.com/office/officeart/2005/8/layout/orgChart1"/>
    <dgm:cxn modelId="{BBEA6293-6BC2-4AB2-A431-46EC6FDB408C}" type="presParOf" srcId="{166775E0-B03C-473D-B2E8-84594BA5C435}" destId="{D0E1FF15-2D2C-4BF2-A706-CF0FF6C77ACE}" srcOrd="3" destOrd="0" presId="urn:microsoft.com/office/officeart/2005/8/layout/orgChart1"/>
    <dgm:cxn modelId="{63C99D01-C7FC-4249-8A46-34D34064825F}" type="presParOf" srcId="{D0E1FF15-2D2C-4BF2-A706-CF0FF6C77ACE}" destId="{CE870262-D818-4F61-9011-34ACD398DD62}" srcOrd="0" destOrd="0" presId="urn:microsoft.com/office/officeart/2005/8/layout/orgChart1"/>
    <dgm:cxn modelId="{1CAF096B-2CBE-4BC1-A0E4-D1C27B95B6C0}" type="presParOf" srcId="{CE870262-D818-4F61-9011-34ACD398DD62}" destId="{6ED69E8C-6963-4E95-B558-2049D0B3DF20}" srcOrd="0" destOrd="0" presId="urn:microsoft.com/office/officeart/2005/8/layout/orgChart1"/>
    <dgm:cxn modelId="{505EF2E8-58A7-4526-AECC-95AB8834F1AF}" type="presParOf" srcId="{CE870262-D818-4F61-9011-34ACD398DD62}" destId="{10EBAE12-FD4A-49F2-891D-F11C8311DECA}" srcOrd="1" destOrd="0" presId="urn:microsoft.com/office/officeart/2005/8/layout/orgChart1"/>
    <dgm:cxn modelId="{24D29375-417B-48FA-8D61-8205287524B3}" type="presParOf" srcId="{D0E1FF15-2D2C-4BF2-A706-CF0FF6C77ACE}" destId="{07705529-5E8A-48F0-B648-96BAF8FB80E6}" srcOrd="1" destOrd="0" presId="urn:microsoft.com/office/officeart/2005/8/layout/orgChart1"/>
    <dgm:cxn modelId="{EEF1FF6B-F3AC-4F49-8B1C-5A465DF68B8A}" type="presParOf" srcId="{D0E1FF15-2D2C-4BF2-A706-CF0FF6C77ACE}" destId="{FCA715D0-F773-4C5C-A46F-42D370FF98B2}" srcOrd="2" destOrd="0" presId="urn:microsoft.com/office/officeart/2005/8/layout/orgChart1"/>
    <dgm:cxn modelId="{7DB3945B-5431-4184-8BC7-B6672829E9AF}" type="presParOf" srcId="{166775E0-B03C-473D-B2E8-84594BA5C435}" destId="{0DE8CE5B-6181-4FC7-A3AA-B9B5A861E43C}" srcOrd="4" destOrd="0" presId="urn:microsoft.com/office/officeart/2005/8/layout/orgChart1"/>
    <dgm:cxn modelId="{8A2C5A74-C47B-4FEE-BC73-B3BA175A9587}" type="presParOf" srcId="{166775E0-B03C-473D-B2E8-84594BA5C435}" destId="{AEDEFD75-513C-4486-A757-B507EE6F9C0C}" srcOrd="5" destOrd="0" presId="urn:microsoft.com/office/officeart/2005/8/layout/orgChart1"/>
    <dgm:cxn modelId="{54E49613-1A75-43C8-AC86-69148D282A5C}" type="presParOf" srcId="{AEDEFD75-513C-4486-A757-B507EE6F9C0C}" destId="{A8D4DDE4-5370-4BD3-880A-A37208887543}" srcOrd="0" destOrd="0" presId="urn:microsoft.com/office/officeart/2005/8/layout/orgChart1"/>
    <dgm:cxn modelId="{16F71D11-BA50-4FA2-AE24-6E1258476DD7}" type="presParOf" srcId="{A8D4DDE4-5370-4BD3-880A-A37208887543}" destId="{6D331530-178C-4B33-B9C0-E8A5C1F5C412}" srcOrd="0" destOrd="0" presId="urn:microsoft.com/office/officeart/2005/8/layout/orgChart1"/>
    <dgm:cxn modelId="{2FDEB391-0363-4D6B-9432-66B6DDA47081}" type="presParOf" srcId="{A8D4DDE4-5370-4BD3-880A-A37208887543}" destId="{2C402975-792B-4321-A6F8-F3FBA34D5A29}" srcOrd="1" destOrd="0" presId="urn:microsoft.com/office/officeart/2005/8/layout/orgChart1"/>
    <dgm:cxn modelId="{D7CFBF03-FEA3-4950-85F6-8BC793CCF2F2}" type="presParOf" srcId="{AEDEFD75-513C-4486-A757-B507EE6F9C0C}" destId="{92CC01CD-3FBB-436E-81B7-327A13D605EE}" srcOrd="1" destOrd="0" presId="urn:microsoft.com/office/officeart/2005/8/layout/orgChart1"/>
    <dgm:cxn modelId="{4C9E5254-218A-456F-B9C3-2A5F912E7567}" type="presParOf" srcId="{AEDEFD75-513C-4486-A757-B507EE6F9C0C}" destId="{896D8DBC-18CE-4D7D-B854-C2FD83441E6F}" srcOrd="2" destOrd="0" presId="urn:microsoft.com/office/officeart/2005/8/layout/orgChart1"/>
    <dgm:cxn modelId="{26E7826F-6ABF-4507-9393-79029502A56D}" type="presParOf" srcId="{844A9118-D7C7-421A-AFF0-5F4501993570}" destId="{1DB96165-879A-498E-8BA5-8365E2FEB8B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AB5EB-92E7-4C27-80D4-3A04B800F4A0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605AF-6C36-4B11-A1E0-29F934248CEF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EE01C65-D382-475E-8668-20DEE5B58C41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5BD7809-E864-4B04-A71F-69886410A39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cionespecial.sep.gob.mx/pdf/publicaciones/ProgNal.pdf" TargetMode="External"/><Relationship Id="rId2" Type="http://schemas.openxmlformats.org/officeDocument/2006/relationships/hyperlink" Target="http://unesdoc.unesco.org/images/0011/001107/110753so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-242888"/>
            <a:ext cx="9144000" cy="71008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pic>
        <p:nvPicPr>
          <p:cNvPr id="11267" name="Imagen 7" descr="PPTparappt.png"/>
          <p:cNvPicPr>
            <a:picLocks noChangeAspect="1"/>
          </p:cNvPicPr>
          <p:nvPr/>
        </p:nvPicPr>
        <p:blipFill>
          <a:blip r:embed="rId2"/>
          <a:srcRect t="9500"/>
          <a:stretch>
            <a:fillRect/>
          </a:stretch>
        </p:blipFill>
        <p:spPr bwMode="auto">
          <a:xfrm>
            <a:off x="0" y="-2309813"/>
            <a:ext cx="9144000" cy="561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ítulo 1"/>
          <p:cNvSpPr txBox="1">
            <a:spLocks/>
          </p:cNvSpPr>
          <p:nvPr/>
        </p:nvSpPr>
        <p:spPr bwMode="auto">
          <a:xfrm>
            <a:off x="773907" y="2205039"/>
            <a:ext cx="754261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endParaRPr lang="es-ES" altLang="es-MX" sz="1600" b="1" dirty="0">
              <a:latin typeface="Helvetica Neue Medium"/>
              <a:ea typeface="Helvetica Neue Medium"/>
              <a:cs typeface="Helvetica Neue Medium"/>
            </a:endParaRPr>
          </a:p>
          <a:p>
            <a:pPr algn="ctr" eaLnBrk="1" hangingPunct="1"/>
            <a:r>
              <a:rPr lang="es-ES" altLang="es-MX" sz="1600" b="1" dirty="0">
                <a:latin typeface="Helvetica Neue Medium"/>
                <a:ea typeface="Helvetica Neue Medium"/>
                <a:cs typeface="Helvetica Neue Medium"/>
              </a:rPr>
              <a:t>C</a:t>
            </a:r>
            <a: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  <a:t>entro </a:t>
            </a:r>
            <a:r>
              <a:rPr lang="es-ES" altLang="es-MX" sz="1600" b="1" dirty="0">
                <a:latin typeface="Helvetica Neue Medium"/>
                <a:ea typeface="Helvetica Neue Medium"/>
                <a:cs typeface="Helvetica Neue Medium"/>
              </a:rPr>
              <a:t>U</a:t>
            </a:r>
            <a: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  <a:t>niversitario </a:t>
            </a:r>
            <a:r>
              <a:rPr lang="es-ES" altLang="es-MX" sz="1600" b="1" dirty="0">
                <a:latin typeface="Helvetica Neue Medium"/>
                <a:ea typeface="Helvetica Neue Medium"/>
                <a:cs typeface="Helvetica Neue Medium"/>
              </a:rPr>
              <a:t>UAEM E</a:t>
            </a:r>
            <a:r>
              <a:rPr lang="es-ES" altLang="es-MX" sz="1600" dirty="0">
                <a:latin typeface="Helvetica Neue Medium"/>
                <a:ea typeface="Helvetica Neue Medium"/>
                <a:cs typeface="Helvetica Neue Medium"/>
              </a:rPr>
              <a:t>catepec</a:t>
            </a:r>
            <a:endParaRPr lang="es-ES" altLang="es-MX" sz="1400" dirty="0">
              <a:latin typeface="Helvetica Neue Medium"/>
              <a:ea typeface="Helvetica Neue Medium"/>
              <a:cs typeface="Helvetica Neue Medium"/>
            </a:endParaRPr>
          </a:p>
          <a:p>
            <a:pPr algn="ctr" eaLnBrk="1" hangingPunct="1"/>
            <a:r>
              <a:rPr lang="es-ES" altLang="es-MX" sz="1600" dirty="0">
                <a:solidFill>
                  <a:srgbClr val="0070C0"/>
                </a:solidFill>
                <a:latin typeface="Helvetica Neue Medium"/>
                <a:ea typeface="Helvetica Neue Medium"/>
                <a:cs typeface="Helvetica Neue Medium"/>
              </a:rPr>
              <a:t>L</a:t>
            </a:r>
            <a:r>
              <a:rPr lang="es-ES" altLang="es-MX" sz="1400" dirty="0">
                <a:solidFill>
                  <a:srgbClr val="0070C0"/>
                </a:solidFill>
                <a:latin typeface="Helvetica Neue Medium"/>
                <a:ea typeface="Helvetica Neue Medium"/>
                <a:cs typeface="Helvetica Neue Medium"/>
              </a:rPr>
              <a:t>icenciatura en </a:t>
            </a:r>
            <a:r>
              <a:rPr lang="es-ES" altLang="es-MX" sz="1600" dirty="0">
                <a:solidFill>
                  <a:srgbClr val="0070C0"/>
                </a:solidFill>
                <a:latin typeface="Helvetica Neue Medium"/>
                <a:ea typeface="Helvetica Neue Medium"/>
                <a:cs typeface="Helvetica Neue Medium"/>
              </a:rPr>
              <a:t>P</a:t>
            </a:r>
            <a:r>
              <a:rPr lang="es-ES" altLang="es-MX" sz="1400" dirty="0">
                <a:solidFill>
                  <a:srgbClr val="0070C0"/>
                </a:solidFill>
                <a:latin typeface="Helvetica Neue Medium"/>
                <a:ea typeface="Helvetica Neue Medium"/>
                <a:cs typeface="Helvetica Neue Medium"/>
              </a:rPr>
              <a:t>sicología </a:t>
            </a:r>
          </a:p>
          <a:p>
            <a:pPr algn="ctr" eaLnBrk="1" hangingPunct="1"/>
            <a:endParaRPr lang="es-ES" altLang="es-MX" sz="1400" dirty="0">
              <a:latin typeface="Helvetica Neue Medium"/>
              <a:ea typeface="Helvetica Neue Medium"/>
              <a:cs typeface="Helvetica Neue Medium"/>
            </a:endParaRPr>
          </a:p>
          <a:p>
            <a:pPr algn="ctr" eaLnBrk="1" hangingPunct="1"/>
            <a:r>
              <a:rPr lang="es-ES" altLang="es-MX" sz="1400" b="1" dirty="0">
                <a:latin typeface="Helvetica Neue Medium"/>
                <a:ea typeface="Helvetica Neue Medium"/>
                <a:cs typeface="Helvetica Neue Medium"/>
              </a:rPr>
              <a:t>Unidad de Aprendizaje: </a:t>
            </a:r>
            <a: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  <a:t>Seminario de Atención a la Diversidad</a:t>
            </a:r>
          </a:p>
          <a:p>
            <a:pPr algn="ctr" eaLnBrk="1" hangingPunct="1"/>
            <a:r>
              <a:rPr lang="es-ES" altLang="es-MX" sz="1400" b="1" dirty="0">
                <a:latin typeface="Helvetica Neue Medium"/>
                <a:ea typeface="Helvetica Neue Medium"/>
                <a:cs typeface="Helvetica Neue Medium"/>
              </a:rPr>
              <a:t>Clave:</a:t>
            </a:r>
            <a: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  <a:t> L00802 </a:t>
            </a:r>
            <a:r>
              <a:rPr lang="es-ES" altLang="es-MX" sz="1400" b="1" dirty="0">
                <a:latin typeface="Helvetica Neue Medium"/>
                <a:ea typeface="Helvetica Neue Medium"/>
                <a:cs typeface="Helvetica Neue Medium"/>
              </a:rPr>
              <a:t>Tipo: </a:t>
            </a:r>
            <a: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  <a:t>Optativa</a:t>
            </a:r>
          </a:p>
          <a:p>
            <a:pPr algn="ctr" eaLnBrk="1" hangingPunct="1"/>
            <a: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  <a:t/>
            </a:r>
            <a:b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</a:br>
            <a:r>
              <a:rPr lang="es-MX" altLang="es-MX" b="1" dirty="0">
                <a:solidFill>
                  <a:srgbClr val="0070C0"/>
                </a:solidFill>
                <a:latin typeface="Helvetica Neue Medium"/>
                <a:ea typeface="Helvetica Neue Medium"/>
                <a:cs typeface="Helvetica Neue Medium"/>
              </a:rPr>
              <a:t>Unidad del Programa de Estudios: </a:t>
            </a:r>
          </a:p>
          <a:p>
            <a:pPr algn="ctr" eaLnBrk="1" hangingPunct="1"/>
            <a:r>
              <a:rPr lang="es-MX" altLang="es-MX" b="1" dirty="0" smtClean="0">
                <a:solidFill>
                  <a:srgbClr val="0070C0"/>
                </a:solidFill>
                <a:latin typeface="Helvetica Neue Medium"/>
                <a:ea typeface="Helvetica Neue Medium"/>
                <a:cs typeface="Helvetica Neue Medium"/>
              </a:rPr>
              <a:t>III</a:t>
            </a:r>
            <a:r>
              <a:rPr lang="en-US" altLang="es-MX" b="1" dirty="0">
                <a:solidFill>
                  <a:srgbClr val="0070C0"/>
                </a:solidFill>
                <a:latin typeface="Helvetica Neue Medium"/>
                <a:ea typeface="Helvetica Neue Medium"/>
                <a:cs typeface="Helvetica Neue Medium"/>
              </a:rPr>
              <a:t>. </a:t>
            </a:r>
            <a:r>
              <a:rPr lang="en-US" altLang="es-MX" b="1" dirty="0" smtClean="0">
                <a:solidFill>
                  <a:srgbClr val="0070C0"/>
                </a:solidFill>
                <a:latin typeface="Helvetica Neue Medium"/>
                <a:ea typeface="Helvetica Neue Medium"/>
                <a:cs typeface="Helvetica Neue Medium"/>
              </a:rPr>
              <a:t>Diversidad Educativa</a:t>
            </a:r>
            <a:endParaRPr lang="en-US" altLang="es-MX" b="1" dirty="0">
              <a:solidFill>
                <a:srgbClr val="0070C0"/>
              </a:solidFill>
              <a:latin typeface="Helvetica Neue Medium"/>
              <a:ea typeface="Helvetica Neue Medium"/>
              <a:cs typeface="Helvetica Neue Medium"/>
            </a:endParaRPr>
          </a:p>
          <a:p>
            <a:pPr algn="ctr" eaLnBrk="1" hangingPunct="1"/>
            <a:r>
              <a:rPr lang="en-US" altLang="es-MX" b="1" dirty="0">
                <a:solidFill>
                  <a:srgbClr val="0070C0"/>
                </a:solidFill>
                <a:latin typeface="Helvetica Neue Medium"/>
                <a:ea typeface="Helvetica Neue Medium"/>
                <a:cs typeface="Helvetica Neue Medium"/>
              </a:rPr>
              <a:t> </a:t>
            </a:r>
            <a:r>
              <a:rPr lang="en-US" altLang="es-MX" b="1" i="1" dirty="0">
                <a:solidFill>
                  <a:schemeClr val="accent1"/>
                </a:solidFill>
                <a:latin typeface="Tw Cen MT" pitchFamily="34" charset="0"/>
              </a:rPr>
              <a:t>	</a:t>
            </a:r>
          </a:p>
          <a:p>
            <a:pPr algn="ctr" eaLnBrk="1" hangingPunct="1"/>
            <a:r>
              <a:rPr lang="en-US" altLang="es-MX" b="1" dirty="0">
                <a:solidFill>
                  <a:srgbClr val="002060"/>
                </a:solidFill>
                <a:latin typeface="Helvetica Neue Medium"/>
                <a:ea typeface="Helvetica Neue Medium"/>
                <a:cs typeface="Helvetica Neue Medium"/>
              </a:rPr>
              <a:t>Tema: </a:t>
            </a:r>
          </a:p>
          <a:p>
            <a:pPr algn="ctr"/>
            <a:r>
              <a:rPr lang="en-US" altLang="es-MX" b="1" dirty="0" smtClean="0">
                <a:solidFill>
                  <a:srgbClr val="002060"/>
                </a:solidFill>
                <a:latin typeface="Helvetica Neue Medium"/>
                <a:ea typeface="Helvetica Neue Medium"/>
                <a:cs typeface="Helvetica Neue Medium"/>
              </a:rPr>
              <a:t>La importancia de la atención para la diversidad </a:t>
            </a:r>
            <a:r>
              <a:rPr lang="es-MX" altLang="es-MX" b="1" dirty="0" smtClean="0">
                <a:solidFill>
                  <a:srgbClr val="002060"/>
                </a:solidFill>
                <a:latin typeface="Helvetica Neue Medium"/>
                <a:ea typeface="Helvetica Neue Medium"/>
                <a:cs typeface="Helvetica Neue Medium"/>
              </a:rPr>
              <a:t>educativa</a:t>
            </a:r>
            <a:endParaRPr lang="en-US" altLang="es-MX" b="1" dirty="0">
              <a:solidFill>
                <a:srgbClr val="002060"/>
              </a:solidFill>
              <a:latin typeface="Helvetica Neue Medium"/>
              <a:ea typeface="Helvetica Neue Medium"/>
              <a:cs typeface="Helvetica Neue Medium"/>
            </a:endParaRPr>
          </a:p>
          <a:p>
            <a:pPr algn="ctr" eaLnBrk="1" hangingPunct="1"/>
            <a:endParaRPr lang="en-US" altLang="es-MX" b="1" dirty="0">
              <a:solidFill>
                <a:srgbClr val="002060"/>
              </a:solidFill>
              <a:latin typeface="Helvetica Neue Medium"/>
              <a:ea typeface="Helvetica Neue Medium"/>
              <a:cs typeface="Helvetica Neue Medium"/>
            </a:endParaRPr>
          </a:p>
          <a:p>
            <a:pPr algn="ctr" eaLnBrk="1" hangingPunct="1"/>
            <a: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  <a:t>Elaborado Por:</a:t>
            </a:r>
            <a:b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</a:br>
            <a: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  <a:t>Lic. en Psic. Andrea Jacobo Mata</a:t>
            </a:r>
          </a:p>
          <a:p>
            <a:pPr algn="ctr" eaLnBrk="1" hangingPunct="1"/>
            <a:r>
              <a:rPr lang="es-ES" altLang="es-MX" sz="1400" dirty="0">
                <a:latin typeface="Helvetica Neue Medium"/>
                <a:ea typeface="Helvetica Neue Medium"/>
                <a:cs typeface="Helvetica Neue Medium"/>
              </a:rPr>
              <a:t>2015</a:t>
            </a:r>
            <a:r>
              <a:rPr lang="es-ES" altLang="es-MX" sz="1600" dirty="0">
                <a:latin typeface="Helvetica Neue Medium"/>
                <a:ea typeface="Helvetica Neue Medium"/>
                <a:cs typeface="Helvetica Neue Medium"/>
              </a:rPr>
              <a:t/>
            </a:r>
            <a:br>
              <a:rPr lang="es-ES" altLang="es-MX" sz="1600" dirty="0">
                <a:latin typeface="Helvetica Neue Medium"/>
                <a:ea typeface="Helvetica Neue Medium"/>
                <a:cs typeface="Helvetica Neue Medium"/>
              </a:rPr>
            </a:br>
            <a:endParaRPr lang="es-ES" altLang="es-MX" sz="1600" dirty="0">
              <a:latin typeface="Helvetica Neue Medium"/>
              <a:ea typeface="Helvetica Neue Medium"/>
              <a:cs typeface="Helvetica Neue Medium"/>
            </a:endParaRPr>
          </a:p>
        </p:txBody>
      </p:sp>
      <p:pic>
        <p:nvPicPr>
          <p:cNvPr id="11269" name="8 Imagen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" y="2571744"/>
            <a:ext cx="685777" cy="58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Liberal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Representante: Joseph </a:t>
            </a:r>
            <a:r>
              <a:rPr lang="es-MX" dirty="0" err="1" smtClean="0"/>
              <a:t>Raz</a:t>
            </a:r>
            <a:r>
              <a:rPr lang="es-MX" dirty="0" smtClean="0"/>
              <a:t> y  Ernesto Garzón</a:t>
            </a:r>
          </a:p>
          <a:p>
            <a:endParaRPr lang="es-MX" dirty="0" smtClean="0"/>
          </a:p>
          <a:p>
            <a:r>
              <a:rPr lang="es-MX" dirty="0" smtClean="0"/>
              <a:t>Diversidad como Individualidad</a:t>
            </a:r>
          </a:p>
          <a:p>
            <a:r>
              <a:rPr lang="es-MX" dirty="0" smtClean="0"/>
              <a:t>Promueve la ciudadanía multicultural</a:t>
            </a:r>
          </a:p>
          <a:p>
            <a:r>
              <a:rPr lang="es-MX" dirty="0" smtClean="0"/>
              <a:t>Defensa de los Derechos Individuales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Comunitarista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Representante: Taylor</a:t>
            </a:r>
          </a:p>
          <a:p>
            <a:endParaRPr lang="es-MX" dirty="0" smtClean="0"/>
          </a:p>
          <a:p>
            <a:r>
              <a:rPr lang="es-MX" dirty="0" smtClean="0"/>
              <a:t>Diversidad se entiende desde la colectividad</a:t>
            </a:r>
          </a:p>
          <a:p>
            <a:r>
              <a:rPr lang="es-MX" dirty="0" smtClean="0"/>
              <a:t>Se promueve la participación popular y la representación de comunidades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Concepciones de la Diversidad</a:t>
            </a:r>
            <a:endParaRPr lang="es-MX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-1643106" y="1428736"/>
          <a:ext cx="7215238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2571736" y="357187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Desarticulación</a:t>
            </a:r>
            <a:endParaRPr lang="es-MX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5572132" y="2214554"/>
            <a:ext cx="31432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Concepciones de la diversidad:</a:t>
            </a:r>
          </a:p>
          <a:p>
            <a:pPr algn="ctr"/>
            <a:endParaRPr lang="es-MX" dirty="0" smtClean="0"/>
          </a:p>
          <a:p>
            <a:pPr algn="ctr">
              <a:lnSpc>
                <a:spcPct val="200000"/>
              </a:lnSpc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2060"/>
                </a:solidFill>
              </a:rPr>
              <a:t>IDENTIDAD</a:t>
            </a:r>
          </a:p>
          <a:p>
            <a:pPr algn="ctr">
              <a:lnSpc>
                <a:spcPct val="200000"/>
              </a:lnSpc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2060"/>
                </a:solidFill>
              </a:rPr>
              <a:t>DIFERENCIA</a:t>
            </a:r>
          </a:p>
          <a:p>
            <a:pPr algn="ctr">
              <a:lnSpc>
                <a:spcPct val="200000"/>
              </a:lnSpc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2060"/>
                </a:solidFill>
              </a:rPr>
              <a:t>INDIVIDUAL</a:t>
            </a:r>
          </a:p>
          <a:p>
            <a:pPr algn="ctr">
              <a:lnSpc>
                <a:spcPct val="200000"/>
              </a:lnSpc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2060"/>
                </a:solidFill>
              </a:rPr>
              <a:t>COLECTIVO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0" name="9 Flecha derecha"/>
          <p:cNvSpPr/>
          <p:nvPr/>
        </p:nvSpPr>
        <p:spPr>
          <a:xfrm>
            <a:off x="5214942" y="2214554"/>
            <a:ext cx="64294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Educación Multicultural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429124" y="592933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Rodríguez, Cárdenas y Sánchez, 2011</a:t>
            </a:r>
            <a:endParaRPr lang="es-MX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Educación Intercultural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429124" y="592933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Rodríguez, Cárdenas y Sánchez, 2011</a:t>
            </a:r>
            <a:endParaRPr lang="es-MX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Educación Intercultural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429124" y="592933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Rodríguez, Cárdenas y Sánchez, 2011</a:t>
            </a:r>
            <a:endParaRPr lang="es-MX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¿Multicultural o Intercultural?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b="1" dirty="0" err="1" smtClean="0">
                <a:solidFill>
                  <a:srgbClr val="7030A0"/>
                </a:solidFill>
              </a:rPr>
              <a:t>Multiculturalidad</a:t>
            </a:r>
            <a:r>
              <a:rPr lang="es-MX" b="1" dirty="0" smtClean="0">
                <a:solidFill>
                  <a:srgbClr val="7030A0"/>
                </a:solidFill>
              </a:rPr>
              <a:t>: </a:t>
            </a:r>
            <a:r>
              <a:rPr lang="es-MX" dirty="0" smtClean="0"/>
              <a:t>coexistencia </a:t>
            </a:r>
          </a:p>
          <a:p>
            <a:endParaRPr lang="es-MX" dirty="0" smtClean="0"/>
          </a:p>
          <a:p>
            <a:r>
              <a:rPr lang="es-MX" b="1" dirty="0" smtClean="0">
                <a:solidFill>
                  <a:srgbClr val="7030A0"/>
                </a:solidFill>
              </a:rPr>
              <a:t>Interculturalidad:</a:t>
            </a:r>
            <a:r>
              <a:rPr lang="es-MX" dirty="0" smtClean="0"/>
              <a:t> Supera la coexistencia a través del intercambio</a:t>
            </a:r>
            <a:r>
              <a:rPr lang="es-MX" dirty="0" smtClean="0"/>
              <a:t> </a:t>
            </a:r>
            <a:r>
              <a:rPr lang="es-MX" dirty="0" smtClean="0"/>
              <a:t>y el diálogo</a:t>
            </a:r>
            <a:endParaRPr lang="es-MX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 smtClean="0"/>
              <a:t>Enseñanza culturalmente significativa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Sugerencias:</a:t>
            </a:r>
          </a:p>
          <a:p>
            <a:endParaRPr lang="es-MX" dirty="0" smtClean="0"/>
          </a:p>
          <a:p>
            <a:pPr lvl="1"/>
            <a:r>
              <a:rPr lang="es-MX" sz="2400" dirty="0" smtClean="0"/>
              <a:t>Experimente con distintas formas de agrupamiento para </a:t>
            </a:r>
            <a:r>
              <a:rPr lang="es-MX" sz="2400" dirty="0" smtClean="0"/>
              <a:t>motivar la </a:t>
            </a:r>
            <a:r>
              <a:rPr lang="es-MX" sz="2400" dirty="0" smtClean="0"/>
              <a:t>armonía y la cooperación sociales</a:t>
            </a:r>
            <a:r>
              <a:rPr lang="es-MX" sz="2400" dirty="0" smtClean="0"/>
              <a:t>.</a:t>
            </a:r>
          </a:p>
          <a:p>
            <a:pPr lvl="1"/>
            <a:endParaRPr lang="es-MX" sz="2400" dirty="0" smtClean="0"/>
          </a:p>
          <a:p>
            <a:pPr lvl="1"/>
            <a:r>
              <a:rPr lang="es-MX" sz="2400" dirty="0" smtClean="0"/>
              <a:t>Brinde distintas formas de aprender el material para ajustarse </a:t>
            </a:r>
            <a:r>
              <a:rPr lang="es-MX" sz="2400" dirty="0" smtClean="0"/>
              <a:t>a diferentes </a:t>
            </a:r>
            <a:r>
              <a:rPr lang="es-MX" sz="2400" dirty="0" smtClean="0"/>
              <a:t>estilos de aprendizaje.</a:t>
            </a:r>
            <a:endParaRPr lang="es-MX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858016" y="592933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Woolfolk</a:t>
            </a:r>
            <a:r>
              <a:rPr lang="es-MX" dirty="0" smtClean="0"/>
              <a:t>, 2010</a:t>
            </a:r>
            <a:endParaRPr lang="es-MX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 smtClean="0"/>
              <a:t>Enseñanza culturalmente significativa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Sugerencias:</a:t>
            </a:r>
          </a:p>
          <a:p>
            <a:endParaRPr lang="es-MX" dirty="0" smtClean="0"/>
          </a:p>
          <a:p>
            <a:pPr lvl="1"/>
            <a:r>
              <a:rPr lang="es-MX" sz="2400" dirty="0" smtClean="0"/>
              <a:t>Enseñe de forma directa los procedimientos del salón de clases</a:t>
            </a:r>
            <a:r>
              <a:rPr lang="es-MX" sz="2400" dirty="0" smtClean="0"/>
              <a:t>, incluso </a:t>
            </a:r>
            <a:r>
              <a:rPr lang="es-MX" sz="2400" dirty="0" smtClean="0"/>
              <a:t>formas para hacer cosas que usted cree que todos saben</a:t>
            </a:r>
            <a:r>
              <a:rPr lang="es-MX" sz="2400" dirty="0" smtClean="0"/>
              <a:t>.</a:t>
            </a:r>
          </a:p>
          <a:p>
            <a:pPr lvl="1">
              <a:buNone/>
            </a:pPr>
            <a:endParaRPr lang="es-MX" sz="2400" dirty="0" smtClean="0"/>
          </a:p>
          <a:p>
            <a:pPr lvl="1"/>
            <a:r>
              <a:rPr lang="es-MX" dirty="0" smtClean="0"/>
              <a:t>Aprenda </a:t>
            </a:r>
            <a:r>
              <a:rPr lang="es-MX" dirty="0" smtClean="0"/>
              <a:t>el significado que tienen distintas conductas para sus alumnos.</a:t>
            </a:r>
            <a:endParaRPr lang="es-MX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6858016" y="592933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Woolfolk</a:t>
            </a:r>
            <a:r>
              <a:rPr lang="es-MX" dirty="0" smtClean="0"/>
              <a:t>, 2010</a:t>
            </a:r>
            <a:endParaRPr lang="es-MX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 smtClean="0"/>
              <a:t>Enseñanza culturalmente significativa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Sugerencias:</a:t>
            </a:r>
          </a:p>
          <a:p>
            <a:pPr lvl="1"/>
            <a:r>
              <a:rPr lang="es-MX" sz="2400" dirty="0" smtClean="0"/>
              <a:t>En </a:t>
            </a:r>
            <a:r>
              <a:rPr lang="es-MX" sz="2400" dirty="0" smtClean="0"/>
              <a:t>la enseñanza haga hincapié en el significado</a:t>
            </a:r>
            <a:r>
              <a:rPr lang="es-MX" sz="2400" dirty="0" smtClean="0"/>
              <a:t>.</a:t>
            </a:r>
          </a:p>
          <a:p>
            <a:pPr lvl="1"/>
            <a:endParaRPr lang="es-MX" sz="2400" dirty="0" smtClean="0"/>
          </a:p>
          <a:p>
            <a:pPr lvl="1"/>
            <a:r>
              <a:rPr lang="es-MX" sz="2400" dirty="0" smtClean="0"/>
              <a:t>Conozca las costumbres, tradiciones y valores de sus alumnos</a:t>
            </a:r>
            <a:r>
              <a:rPr lang="es-MX" sz="2400" dirty="0" smtClean="0"/>
              <a:t>.</a:t>
            </a:r>
          </a:p>
          <a:p>
            <a:pPr lvl="1"/>
            <a:endParaRPr lang="es-MX" sz="2400" dirty="0" smtClean="0"/>
          </a:p>
          <a:p>
            <a:pPr lvl="1"/>
            <a:r>
              <a:rPr lang="es-MX" sz="2400" dirty="0" smtClean="0"/>
              <a:t>Ayude a los estudiantes a detectar mensajes racistas y sexistas.</a:t>
            </a:r>
            <a:endParaRPr lang="es-MX" sz="24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6858016" y="592933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Woolfolk</a:t>
            </a:r>
            <a:r>
              <a:rPr lang="es-MX" dirty="0" smtClean="0"/>
              <a:t>, 2010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-242888"/>
            <a:ext cx="9144000" cy="71008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pic>
        <p:nvPicPr>
          <p:cNvPr id="12291" name="Imagen 7" descr="PPTparappt.png"/>
          <p:cNvPicPr>
            <a:picLocks noChangeAspect="1"/>
          </p:cNvPicPr>
          <p:nvPr/>
        </p:nvPicPr>
        <p:blipFill>
          <a:blip r:embed="rId2"/>
          <a:srcRect t="9500"/>
          <a:stretch>
            <a:fillRect/>
          </a:stretch>
        </p:blipFill>
        <p:spPr bwMode="auto">
          <a:xfrm>
            <a:off x="0" y="-2309813"/>
            <a:ext cx="9144000" cy="561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1197769" y="2428875"/>
            <a:ext cx="6803231" cy="431323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ES" sz="2000" b="1" dirty="0" smtClean="0">
                <a:solidFill>
                  <a:srgbClr val="00B050"/>
                </a:solidFill>
                <a:latin typeface="Helvetica Neue Medium"/>
                <a:cs typeface="Helvetica Neue Medium"/>
              </a:rPr>
              <a:t>Seminario de Atención a la Diversidad</a:t>
            </a:r>
          </a:p>
          <a:p>
            <a:pPr algn="ctr">
              <a:defRPr/>
            </a:pPr>
            <a:endParaRPr lang="es-ES" sz="2000" b="1" dirty="0" smtClean="0">
              <a:solidFill>
                <a:srgbClr val="00B050"/>
              </a:solidFill>
              <a:latin typeface="Helvetica Neue Medium"/>
              <a:cs typeface="Helvetica Neue Medium"/>
            </a:endParaRPr>
          </a:p>
          <a:p>
            <a:pPr algn="ctr">
              <a:defRPr/>
            </a:pPr>
            <a:endParaRPr lang="es-ES" sz="1600" b="1" dirty="0" smtClean="0">
              <a:solidFill>
                <a:srgbClr val="0070C0"/>
              </a:solidFill>
              <a:latin typeface="Helvetica Neue Medium"/>
              <a:cs typeface="Helvetica Neue Medium"/>
            </a:endParaRPr>
          </a:p>
          <a:p>
            <a:pPr algn="ctr">
              <a:defRPr/>
            </a:pPr>
            <a:r>
              <a:rPr lang="es-MX" sz="1600" b="1" dirty="0" smtClean="0">
                <a:solidFill>
                  <a:srgbClr val="0070C0"/>
                </a:solidFill>
                <a:latin typeface="Helvetica Neue Medium"/>
                <a:cs typeface="Helvetica Neue Medium"/>
              </a:rPr>
              <a:t>Unidad </a:t>
            </a:r>
            <a:r>
              <a:rPr lang="es-MX" sz="1600" b="1" dirty="0" smtClean="0">
                <a:solidFill>
                  <a:srgbClr val="0070C0"/>
                </a:solidFill>
                <a:latin typeface="Helvetica Neue Medium"/>
                <a:cs typeface="Helvetica Neue Medium"/>
              </a:rPr>
              <a:t>III</a:t>
            </a:r>
            <a:r>
              <a:rPr lang="es-MX" sz="1600" b="1" dirty="0" smtClean="0">
                <a:solidFill>
                  <a:srgbClr val="0070C0"/>
                </a:solidFill>
                <a:latin typeface="Helvetica Neue Medium"/>
                <a:cs typeface="Helvetica Neue Medium"/>
              </a:rPr>
              <a:t>. Diversidad </a:t>
            </a:r>
            <a:r>
              <a:rPr lang="es-MX" sz="1600" b="1" dirty="0" smtClean="0">
                <a:solidFill>
                  <a:srgbClr val="0070C0"/>
                </a:solidFill>
                <a:latin typeface="Helvetica Neue Medium"/>
                <a:cs typeface="Helvetica Neue Medium"/>
              </a:rPr>
              <a:t>Educativa</a:t>
            </a:r>
            <a:r>
              <a:rPr lang="en-US" sz="1600" b="1" i="1" dirty="0" smtClean="0"/>
              <a:t>	</a:t>
            </a:r>
          </a:p>
          <a:p>
            <a:pPr algn="ct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Helvetica Neue Medium"/>
                <a:cs typeface="Helvetica Neue Medium"/>
              </a:rPr>
              <a:t>Objetivo de la Unidad: </a:t>
            </a:r>
            <a:r>
              <a:rPr lang="es-MX" sz="1600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Concretizar los aspectos de la</a:t>
            </a:r>
          </a:p>
          <a:p>
            <a:pPr algn="ctr">
              <a:defRPr/>
            </a:pPr>
            <a:r>
              <a:rPr lang="es-MX" sz="1600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atención a la diversidad educativa</a:t>
            </a:r>
          </a:p>
          <a:p>
            <a:pPr algn="ctr">
              <a:defRPr/>
            </a:pPr>
            <a:endParaRPr lang="es-MX" sz="1600" dirty="0" smtClean="0">
              <a:solidFill>
                <a:schemeClr val="tx1"/>
              </a:solidFill>
              <a:latin typeface="Helvetica Neue Medium"/>
              <a:cs typeface="Helvetica Neue Medium"/>
            </a:endParaRPr>
          </a:p>
          <a:p>
            <a:pPr>
              <a:defRPr/>
            </a:pPr>
            <a:r>
              <a:rPr lang="es-MX" sz="1600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	</a:t>
            </a:r>
          </a:p>
          <a:p>
            <a:pPr algn="ctr"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Helvetica Neue Medium"/>
                <a:cs typeface="Helvetica Neue Medium"/>
              </a:rPr>
              <a:t>Tema: </a:t>
            </a:r>
            <a:r>
              <a:rPr lang="en-US" altLang="es-MX" sz="1600" b="1" dirty="0" smtClean="0">
                <a:solidFill>
                  <a:srgbClr val="002060"/>
                </a:solidFill>
                <a:latin typeface="Helvetica Neue Medium"/>
                <a:ea typeface="Helvetica Neue Medium"/>
                <a:cs typeface="Helvetica Neue Medium"/>
              </a:rPr>
              <a:t>La importancia de la atención para la diversidad </a:t>
            </a:r>
            <a:r>
              <a:rPr lang="es-MX" altLang="es-MX" sz="1600" b="1" dirty="0" smtClean="0">
                <a:solidFill>
                  <a:srgbClr val="002060"/>
                </a:solidFill>
                <a:latin typeface="Helvetica Neue Medium"/>
                <a:ea typeface="Helvetica Neue Medium"/>
                <a:cs typeface="Helvetica Neue Medium"/>
              </a:rPr>
              <a:t>educativa</a:t>
            </a:r>
            <a:endParaRPr lang="en-US" altLang="es-MX" sz="1600" b="1" dirty="0" smtClean="0">
              <a:solidFill>
                <a:srgbClr val="002060"/>
              </a:solidFill>
              <a:latin typeface="Helvetica Neue Medium"/>
              <a:ea typeface="Helvetica Neue Medium"/>
              <a:cs typeface="Helvetica Neue Medium"/>
            </a:endParaRPr>
          </a:p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Objetivo</a:t>
            </a:r>
            <a:r>
              <a:rPr lang="en-US" sz="1600" b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: 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Identificar los conceptos 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de </a:t>
            </a:r>
            <a:r>
              <a:rPr lang="es-MX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educación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 multi e </a:t>
            </a:r>
            <a:r>
              <a:rPr lang="es-MX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intercultural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, </a:t>
            </a:r>
            <a:r>
              <a:rPr lang="en-US" sz="1600" i="1" dirty="0" err="1" smtClean="0">
                <a:solidFill>
                  <a:schemeClr val="tx1"/>
                </a:solidFill>
                <a:latin typeface="Helvetica Neue Medium"/>
                <a:cs typeface="Helvetica Neue Medium"/>
              </a:rPr>
              <a:t>conocer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 las </a:t>
            </a:r>
            <a:r>
              <a:rPr lang="en-US" sz="1600" i="1" dirty="0" err="1" smtClean="0">
                <a:solidFill>
                  <a:schemeClr val="tx1"/>
                </a:solidFill>
                <a:latin typeface="Helvetica Neue Medium"/>
                <a:cs typeface="Helvetica Neue Medium"/>
              </a:rPr>
              <a:t>Necesidades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 </a:t>
            </a:r>
            <a:r>
              <a:rPr lang="en-US" sz="1600" i="1" dirty="0" err="1" smtClean="0">
                <a:solidFill>
                  <a:schemeClr val="tx1"/>
                </a:solidFill>
                <a:latin typeface="Helvetica Neue Medium"/>
                <a:cs typeface="Helvetica Neue Medium"/>
              </a:rPr>
              <a:t>Educativas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 </a:t>
            </a:r>
            <a:r>
              <a:rPr lang="en-US" sz="1600" i="1" dirty="0" err="1" smtClean="0">
                <a:solidFill>
                  <a:schemeClr val="tx1"/>
                </a:solidFill>
                <a:latin typeface="Helvetica Neue Medium"/>
                <a:cs typeface="Helvetica Neue Medium"/>
              </a:rPr>
              <a:t>Especiales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 y las </a:t>
            </a:r>
            <a:r>
              <a:rPr lang="en-US" sz="1600" i="1" dirty="0" err="1" smtClean="0">
                <a:solidFill>
                  <a:schemeClr val="tx1"/>
                </a:solidFill>
                <a:latin typeface="Helvetica Neue Medium"/>
                <a:cs typeface="Helvetica Neue Medium"/>
              </a:rPr>
              <a:t>elementos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 </a:t>
            </a:r>
            <a:r>
              <a:rPr lang="en-US" sz="1600" i="1" dirty="0" err="1" smtClean="0">
                <a:solidFill>
                  <a:schemeClr val="tx1"/>
                </a:solidFill>
                <a:latin typeface="Helvetica Neue Medium"/>
                <a:cs typeface="Helvetica Neue Medium"/>
              </a:rPr>
              <a:t>básicos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 para </a:t>
            </a:r>
            <a:r>
              <a:rPr lang="en-US" sz="1600" i="1" dirty="0" err="1" smtClean="0">
                <a:solidFill>
                  <a:schemeClr val="tx1"/>
                </a:solidFill>
                <a:latin typeface="Helvetica Neue Medium"/>
                <a:cs typeface="Helvetica Neue Medium"/>
              </a:rPr>
              <a:t>dar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 atención a la diversidad </a:t>
            </a:r>
            <a:r>
              <a:rPr lang="en-US" sz="1600" i="1" dirty="0" err="1" smtClean="0">
                <a:solidFill>
                  <a:schemeClr val="tx1"/>
                </a:solidFill>
                <a:latin typeface="Helvetica Neue Medium"/>
                <a:cs typeface="Helvetica Neue Medium"/>
              </a:rPr>
              <a:t>educativa</a:t>
            </a:r>
            <a:r>
              <a:rPr lang="en-US" sz="1600" i="1" dirty="0" smtClean="0">
                <a:solidFill>
                  <a:schemeClr val="tx1"/>
                </a:solidFill>
                <a:latin typeface="Helvetica Neue Medium"/>
                <a:cs typeface="Helvetica Neue Medium"/>
              </a:rPr>
              <a:t>. </a:t>
            </a:r>
            <a:endParaRPr lang="en-US" sz="1600" i="1" dirty="0" smtClean="0">
              <a:solidFill>
                <a:schemeClr val="tx1"/>
              </a:solidFill>
              <a:latin typeface="Helvetica Neue Medium"/>
              <a:cs typeface="Helvetica Neue Medium"/>
            </a:endParaRPr>
          </a:p>
          <a:p>
            <a:pPr algn="ctr">
              <a:defRPr/>
            </a:pPr>
            <a:endParaRPr lang="en-US" sz="1600" i="1" dirty="0" smtClean="0">
              <a:solidFill>
                <a:schemeClr val="tx1"/>
              </a:solidFill>
              <a:latin typeface="Helvetica Neue Medium"/>
              <a:cs typeface="Helvetica Neue Medium"/>
            </a:endParaRPr>
          </a:p>
          <a:p>
            <a:pPr algn="ctr">
              <a:defRPr/>
            </a:pPr>
            <a:endParaRPr lang="en-US" sz="1600" i="1" dirty="0" smtClean="0">
              <a:solidFill>
                <a:schemeClr val="tx1"/>
              </a:solidFill>
              <a:latin typeface="Helvetica Neue Medium"/>
              <a:cs typeface="Helvetica Neue Medium"/>
            </a:endParaRPr>
          </a:p>
          <a:p>
            <a:pPr algn="ctr">
              <a:defRPr/>
            </a:pPr>
            <a:endParaRPr lang="en-US" sz="1600" i="1" dirty="0" smtClean="0">
              <a:solidFill>
                <a:schemeClr val="tx1"/>
              </a:solidFill>
              <a:latin typeface="Helvetica Neue Medium"/>
              <a:cs typeface="Helvetica Neue Medium"/>
            </a:endParaRPr>
          </a:p>
          <a:p>
            <a:pPr algn="ctr">
              <a:defRPr/>
            </a:pPr>
            <a:endParaRPr lang="es-ES" sz="1050" b="1" dirty="0">
              <a:solidFill>
                <a:schemeClr val="accent3">
                  <a:lumMod val="50000"/>
                </a:schemeClr>
              </a:solidFill>
              <a:latin typeface="Helvetica Neue Medium"/>
              <a:cs typeface="Helvetica Neue Medium"/>
            </a:endParaRPr>
          </a:p>
          <a:p>
            <a:pPr algn="ctr">
              <a:defRPr/>
            </a:pPr>
            <a:endParaRPr lang="es-ES" sz="1600" b="1" dirty="0" smtClean="0">
              <a:solidFill>
                <a:schemeClr val="tx1"/>
              </a:solidFill>
              <a:latin typeface="Helvetica Neue Medium"/>
              <a:cs typeface="Helvetica Neue Medium"/>
            </a:endParaRPr>
          </a:p>
        </p:txBody>
      </p:sp>
      <p:pic>
        <p:nvPicPr>
          <p:cNvPr id="12293" name="8 Imagen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571750"/>
            <a:ext cx="7143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Necesidades educativas especiales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 smtClean="0"/>
              <a:t>Reconocer las Diferencias Individuales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7290" y="1428736"/>
            <a:ext cx="7072362" cy="4800600"/>
          </a:xfrm>
        </p:spPr>
        <p:txBody>
          <a:bodyPr/>
          <a:lstStyle/>
          <a:p>
            <a:pPr lvl="1"/>
            <a:r>
              <a:rPr lang="es-MX" altLang="es-MX" dirty="0" smtClean="0">
                <a:cs typeface="Arial" pitchFamily="34" charset="0"/>
              </a:rPr>
              <a:t>Inteligencia</a:t>
            </a:r>
          </a:p>
          <a:p>
            <a:pPr lvl="1"/>
            <a:r>
              <a:rPr lang="es-MX" altLang="es-MX" dirty="0" smtClean="0">
                <a:cs typeface="Arial" pitchFamily="34" charset="0"/>
              </a:rPr>
              <a:t>Estilos de Aprendizaje</a:t>
            </a:r>
          </a:p>
          <a:p>
            <a:pPr lvl="1"/>
            <a:r>
              <a:rPr lang="es-MX" altLang="es-MX" dirty="0" smtClean="0">
                <a:cs typeface="Arial" pitchFamily="34" charset="0"/>
              </a:rPr>
              <a:t>Estrategias de aprendizaje</a:t>
            </a:r>
          </a:p>
          <a:p>
            <a:pPr lvl="1"/>
            <a:r>
              <a:rPr lang="es-MX" altLang="es-MX" dirty="0" smtClean="0">
                <a:cs typeface="Arial" pitchFamily="34" charset="0"/>
              </a:rPr>
              <a:t>Motivación</a:t>
            </a:r>
          </a:p>
          <a:p>
            <a:endParaRPr lang="es-MX" dirty="0"/>
          </a:p>
        </p:txBody>
      </p:sp>
      <p:pic>
        <p:nvPicPr>
          <p:cNvPr id="4" name="Imagen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643314"/>
            <a:ext cx="2265362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Discapacidad vs Impedimento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143768" y="621508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Woolfolk</a:t>
            </a:r>
            <a:r>
              <a:rPr lang="es-MX" dirty="0" smtClean="0"/>
              <a:t>, 2010</a:t>
            </a:r>
            <a:endParaRPr lang="es-MX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MX" dirty="0" smtClean="0"/>
              <a:t>“</a:t>
            </a:r>
            <a:r>
              <a:rPr lang="es-MX" dirty="0" smtClean="0"/>
              <a:t>Ciertas discapacidades conducen a </a:t>
            </a:r>
            <a:r>
              <a:rPr lang="es-MX" dirty="0" smtClean="0"/>
              <a:t>impedimentos, aunque </a:t>
            </a:r>
            <a:r>
              <a:rPr lang="es-MX" dirty="0" smtClean="0"/>
              <a:t>no en todos los contextos. Por ejemplo, </a:t>
            </a:r>
            <a:r>
              <a:rPr lang="es-MX" dirty="0" smtClean="0"/>
              <a:t>tener una discapacidad visual, es </a:t>
            </a:r>
            <a:r>
              <a:rPr lang="es-MX" dirty="0" smtClean="0"/>
              <a:t>un impedimento si </a:t>
            </a:r>
            <a:r>
              <a:rPr lang="es-MX" dirty="0" smtClean="0"/>
              <a:t>se quiere </a:t>
            </a:r>
            <a:r>
              <a:rPr lang="es-MX" dirty="0" smtClean="0"/>
              <a:t>conducir un automóvil. Sin embargo, la ceguera no es un impedimento cuando se compone </a:t>
            </a:r>
            <a:r>
              <a:rPr lang="es-MX" dirty="0" smtClean="0"/>
              <a:t>música o </a:t>
            </a:r>
            <a:r>
              <a:rPr lang="es-MX" dirty="0" smtClean="0"/>
              <a:t>se habla por </a:t>
            </a:r>
            <a:r>
              <a:rPr lang="es-MX" dirty="0" smtClean="0"/>
              <a:t>teléfono” (</a:t>
            </a:r>
            <a:r>
              <a:rPr lang="es-MX" dirty="0" err="1" smtClean="0"/>
              <a:t>Woolfolk</a:t>
            </a:r>
            <a:r>
              <a:rPr lang="es-MX" dirty="0" smtClean="0"/>
              <a:t>, 2010, p.112).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Necesidades Educativas Especiales (NEE)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Anteriormente se asociaban las NEE a los niños con discapacidad</a:t>
            </a:r>
          </a:p>
          <a:p>
            <a:endParaRPr lang="es-MX" dirty="0" smtClean="0"/>
          </a:p>
          <a:p>
            <a:r>
              <a:rPr lang="es-MX" dirty="0" smtClean="0"/>
              <a:t>Se amplió el concepto para referirse a los niños que no pueden acceder a la educación, sin importar el motivo. 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429388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(UNESCO, 1994)</a:t>
            </a:r>
            <a:endParaRPr lang="es-MX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 Otros motivos…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6493978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dirty="0" smtClean="0"/>
              <a:t>P</a:t>
            </a:r>
            <a:r>
              <a:rPr lang="es-MX" sz="2400" dirty="0" smtClean="0"/>
              <a:t>roblemas </a:t>
            </a:r>
            <a:r>
              <a:rPr lang="es-MX" sz="2400" dirty="0" smtClean="0"/>
              <a:t>en clase, de modo temporal </a:t>
            </a:r>
            <a:r>
              <a:rPr lang="es-MX" sz="2400" dirty="0" smtClean="0"/>
              <a:t>ó permanente</a:t>
            </a:r>
          </a:p>
          <a:p>
            <a:pPr>
              <a:lnSpc>
                <a:spcPct val="150000"/>
              </a:lnSpc>
            </a:pPr>
            <a:r>
              <a:rPr lang="es-MX" sz="2400" dirty="0" smtClean="0"/>
              <a:t>Falta de interés por aprender</a:t>
            </a:r>
          </a:p>
          <a:p>
            <a:pPr>
              <a:lnSpc>
                <a:spcPct val="150000"/>
              </a:lnSpc>
            </a:pPr>
            <a:r>
              <a:rPr lang="es-MX" sz="2400" dirty="0" smtClean="0"/>
              <a:t>Repetir cursos</a:t>
            </a:r>
          </a:p>
          <a:p>
            <a:pPr>
              <a:lnSpc>
                <a:spcPct val="150000"/>
              </a:lnSpc>
            </a:pPr>
            <a:r>
              <a:rPr lang="es-MX" sz="2400" dirty="0" smtClean="0"/>
              <a:t>Verse </a:t>
            </a:r>
            <a:r>
              <a:rPr lang="es-MX" sz="2400" dirty="0" smtClean="0"/>
              <a:t>obligados a </a:t>
            </a:r>
            <a:r>
              <a:rPr lang="es-MX" sz="2400" dirty="0" smtClean="0"/>
              <a:t>trabajar</a:t>
            </a:r>
          </a:p>
          <a:p>
            <a:pPr>
              <a:lnSpc>
                <a:spcPct val="150000"/>
              </a:lnSpc>
            </a:pPr>
            <a:r>
              <a:rPr lang="es-MX" sz="2400" dirty="0" smtClean="0"/>
              <a:t>Viven en las calles </a:t>
            </a:r>
          </a:p>
          <a:p>
            <a:pPr>
              <a:lnSpc>
                <a:spcPct val="150000"/>
              </a:lnSpc>
            </a:pPr>
            <a:endParaRPr lang="es-MX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6429388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(UNESCO, 1994)</a:t>
            </a:r>
            <a:endParaRPr lang="es-MX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Viven </a:t>
            </a:r>
            <a:r>
              <a:rPr lang="es-MX" dirty="0" smtClean="0"/>
              <a:t>demasiado lejos de una escuela, en condiciones de pobreza extrema o padecen desnutrición </a:t>
            </a:r>
            <a:r>
              <a:rPr lang="es-MX" dirty="0" smtClean="0"/>
              <a:t>crónica</a:t>
            </a:r>
            <a:endParaRPr lang="es-MX" dirty="0" smtClean="0"/>
          </a:p>
          <a:p>
            <a:r>
              <a:rPr lang="es-MX" dirty="0" smtClean="0"/>
              <a:t>Víctimas de la guerra o de conflictos armados</a:t>
            </a:r>
          </a:p>
          <a:p>
            <a:r>
              <a:rPr lang="es-MX" dirty="0" smtClean="0"/>
              <a:t>Maltrato físico o emocional, abusos sexuales</a:t>
            </a:r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429388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(UNESCO, 1994)</a:t>
            </a:r>
            <a:endParaRPr lang="es-MX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Alumno con NEE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dirty="0" smtClean="0"/>
              <a:t>Es aquel o aquella que presenta un desempeño escolar significativamente distinto en relación con sus compañeros de grupo, por lo que requiere que se incorporen a su proceso educativo, mayores y/o distintos recursos con el fin de lograr su participación y aprendizaje, y alcanzar así los propósitos educativos.</a:t>
            </a:r>
          </a:p>
          <a:p>
            <a:pPr algn="r">
              <a:buNone/>
            </a:pPr>
            <a:r>
              <a:rPr lang="es-MX" dirty="0" smtClean="0"/>
              <a:t>(SEP, s/f)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Recursos Extra para la atención de NEE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dirty="0" smtClean="0"/>
          </a:p>
          <a:p>
            <a:r>
              <a:rPr lang="es-MX" dirty="0" smtClean="0"/>
              <a:t>Profesionales: personal</a:t>
            </a:r>
          </a:p>
          <a:p>
            <a:endParaRPr lang="es-MX" dirty="0" smtClean="0"/>
          </a:p>
          <a:p>
            <a:r>
              <a:rPr lang="es-MX" dirty="0" smtClean="0"/>
              <a:t>Materiales: mobiliario, </a:t>
            </a:r>
            <a:r>
              <a:rPr lang="es-MX" dirty="0" smtClean="0"/>
              <a:t>prótesis, material </a:t>
            </a:r>
            <a:r>
              <a:rPr lang="es-MX" dirty="0" smtClean="0"/>
              <a:t>didáctico, infraestructura</a:t>
            </a:r>
          </a:p>
          <a:p>
            <a:endParaRPr lang="es-MX" dirty="0" smtClean="0"/>
          </a:p>
          <a:p>
            <a:r>
              <a:rPr lang="es-MX" dirty="0" smtClean="0"/>
              <a:t>Curriculares: adecuaciones </a:t>
            </a:r>
            <a:r>
              <a:rPr lang="es-MX" dirty="0" smtClean="0"/>
              <a:t>en la metodología, contenidos, propósitos y </a:t>
            </a:r>
            <a:r>
              <a:rPr lang="es-MX" dirty="0" smtClean="0"/>
              <a:t>evaluación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7358082" y="6000768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es-MX" dirty="0" smtClean="0"/>
              <a:t>(SEP, s/f) </a:t>
            </a:r>
            <a:endParaRPr lang="es-MX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Servicios de Atención Educativa en México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7884" y="2357430"/>
            <a:ext cx="2743200" cy="1981200"/>
          </a:xfrm>
        </p:spPr>
        <p:txBody>
          <a:bodyPr>
            <a:normAutofit/>
          </a:bodyPr>
          <a:lstStyle/>
          <a:p>
            <a:r>
              <a:rPr lang="es-MX" sz="3600" dirty="0" smtClean="0"/>
              <a:t>Unidad III: Diversidad Educativa</a:t>
            </a:r>
            <a:endParaRPr lang="es-MX" sz="3600" dirty="0"/>
          </a:p>
        </p:txBody>
      </p:sp>
      <p:pic>
        <p:nvPicPr>
          <p:cNvPr id="1030" name="Picture 6" descr="http://institutoossodeyucatan.edu.mx/wp-content/uploads/2013/05/Jard%C3%ADn-de-Ni%C3%B1os-en-M%C3%A9rida-Salon-clases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846" r="2846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2015</a:t>
            </a:r>
            <a:endParaRPr lang="es-MX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Educación Especial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208358" cy="4800600"/>
          </a:xfrm>
        </p:spPr>
        <p:txBody>
          <a:bodyPr>
            <a:normAutofit/>
          </a:bodyPr>
          <a:lstStyle/>
          <a:p>
            <a:endParaRPr lang="es-MX" sz="2000" dirty="0" smtClean="0"/>
          </a:p>
          <a:p>
            <a:r>
              <a:rPr lang="es-MX" sz="2000" dirty="0" smtClean="0"/>
              <a:t>Favorecer </a:t>
            </a:r>
            <a:r>
              <a:rPr lang="es-MX" sz="2000" dirty="0" smtClean="0"/>
              <a:t>el acceso y permanencia en el sistema educativo </a:t>
            </a:r>
            <a:r>
              <a:rPr lang="es-MX" sz="2000" dirty="0" smtClean="0"/>
              <a:t>de alumnos que </a:t>
            </a:r>
            <a:r>
              <a:rPr lang="es-MX" sz="2000" dirty="0" smtClean="0"/>
              <a:t>presenten necesidades educativas </a:t>
            </a:r>
            <a:r>
              <a:rPr lang="es-MX" sz="2000" dirty="0" smtClean="0"/>
              <a:t>especiales</a:t>
            </a:r>
          </a:p>
          <a:p>
            <a:endParaRPr lang="es-MX" sz="2000" dirty="0" smtClean="0"/>
          </a:p>
          <a:p>
            <a:r>
              <a:rPr lang="es-MX" sz="2000" dirty="0" smtClean="0"/>
              <a:t>Dentro </a:t>
            </a:r>
            <a:r>
              <a:rPr lang="es-MX" sz="2000" dirty="0" smtClean="0"/>
              <a:t>de un marco de equidad, pertinencia y calidad, que les permita desarrollar sus capacidades al máximo e integrarse educativa, social y laboralmente</a:t>
            </a:r>
            <a:r>
              <a:rPr lang="es-MX" sz="2000" dirty="0" smtClean="0"/>
              <a:t>.</a:t>
            </a:r>
          </a:p>
          <a:p>
            <a:endParaRPr lang="es-MX" sz="2000" dirty="0" smtClean="0"/>
          </a:p>
          <a:p>
            <a:pPr algn="r">
              <a:buNone/>
            </a:pPr>
            <a:r>
              <a:rPr lang="es-MX" sz="2000" dirty="0" smtClean="0"/>
              <a:t>(SEP, 2002)</a:t>
            </a:r>
            <a:endParaRPr lang="es-MX" sz="2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Servicios de Apoyo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Unidades de Servicios de Apoyo a la Educación Regular (USAER</a:t>
            </a:r>
            <a:r>
              <a:rPr lang="es-MX" dirty="0" smtClean="0"/>
              <a:t>)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 smtClean="0"/>
              <a:t>Centros de Atención Psicopedagógica de Educación Preescolar (</a:t>
            </a:r>
            <a:r>
              <a:rPr lang="es-MX" dirty="0" smtClean="0"/>
              <a:t>CAPEP)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Servicio Escolarizado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Centros de Atención Múltiple (CAM)</a:t>
            </a:r>
          </a:p>
          <a:p>
            <a:endParaRPr lang="es-MX" dirty="0"/>
          </a:p>
        </p:txBody>
      </p:sp>
      <p:pic>
        <p:nvPicPr>
          <p:cNvPr id="55298" name="Picture 2" descr="http://www.lacronica.com/EdicionEnLinea/Fotos/Noticias/881436-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714620"/>
            <a:ext cx="5157656" cy="3443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Servicio de Orientación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Centros de Recursos e Información para la Integración Educativa (CRIE</a:t>
            </a:r>
            <a:r>
              <a:rPr lang="es-MX" dirty="0" smtClean="0"/>
              <a:t>)</a:t>
            </a:r>
          </a:p>
          <a:p>
            <a:endParaRPr lang="es-MX" dirty="0" smtClean="0"/>
          </a:p>
          <a:p>
            <a:r>
              <a:rPr lang="es-MX" dirty="0" smtClean="0"/>
              <a:t>Se encuentran en cada entidad federativa</a:t>
            </a:r>
            <a:endParaRPr lang="es-MX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52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000" dirty="0" smtClean="0"/>
              <a:t>http://criepapantla.edu.mx/50607_-QU--ES-EL-CRIE-.html</a:t>
            </a:r>
            <a:endParaRPr lang="es-MX" sz="2000" dirty="0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/>
          <a:srcRect l="10417" t="9166" r="13541" b="9166"/>
          <a:stretch>
            <a:fillRect/>
          </a:stretch>
        </p:blipFill>
        <p:spPr bwMode="auto">
          <a:xfrm>
            <a:off x="1857356" y="2000240"/>
            <a:ext cx="6429420" cy="431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sz="1800" dirty="0" smtClean="0"/>
              <a:t>Arriarán, S., y Hernández, E. (2010). </a:t>
            </a:r>
            <a:r>
              <a:rPr lang="es-MX" sz="1800" dirty="0" smtClean="0"/>
              <a:t>El paradigma del </a:t>
            </a:r>
            <a:r>
              <a:rPr lang="es-MX" sz="1800" dirty="0" smtClean="0"/>
              <a:t>multiculturalismo frente </a:t>
            </a:r>
            <a:r>
              <a:rPr lang="es-MX" sz="1800" dirty="0" smtClean="0"/>
              <a:t>a la crisis de la </a:t>
            </a:r>
            <a:r>
              <a:rPr lang="es-MX" sz="1800" dirty="0" smtClean="0"/>
              <a:t>educación intercultural. </a:t>
            </a:r>
            <a:r>
              <a:rPr lang="es-MX" sz="1800" i="1" dirty="0" err="1" smtClean="0"/>
              <a:t>Cuicuilco</a:t>
            </a:r>
            <a:r>
              <a:rPr lang="es-MX" sz="1800" i="1" dirty="0" smtClean="0"/>
              <a:t>, 48</a:t>
            </a:r>
            <a:r>
              <a:rPr lang="es-MX" sz="1800" dirty="0" smtClean="0"/>
              <a:t>. pp. 87-105. </a:t>
            </a:r>
          </a:p>
          <a:p>
            <a:r>
              <a:rPr lang="es-MX" sz="1800" dirty="0" smtClean="0"/>
              <a:t>Organización de las Naciones Unidas para la Educación, la Ciencia y la Cultura. </a:t>
            </a:r>
            <a:r>
              <a:rPr lang="es-MX" sz="1800" dirty="0" smtClean="0"/>
              <a:t>(1994). C</a:t>
            </a:r>
            <a:r>
              <a:rPr lang="es-MX" sz="1800" dirty="0" smtClean="0"/>
              <a:t>onferencia mundial sobre necesidades educativas especiales: acceso y calidad. </a:t>
            </a:r>
            <a:r>
              <a:rPr lang="es-MX" sz="1800" dirty="0" smtClean="0"/>
              <a:t>Recuperado de: </a:t>
            </a:r>
            <a:r>
              <a:rPr lang="es-MX" sz="1800" dirty="0" smtClean="0">
                <a:hlinkClick r:id="rId2"/>
              </a:rPr>
              <a:t>http://</a:t>
            </a:r>
            <a:r>
              <a:rPr lang="es-MX" sz="1800" dirty="0" smtClean="0">
                <a:hlinkClick r:id="rId2"/>
              </a:rPr>
              <a:t>unesdoc.unesco.org/images/0011/001107/110753so.pdf</a:t>
            </a:r>
            <a:endParaRPr lang="es-MX" sz="1800" dirty="0" smtClean="0"/>
          </a:p>
          <a:p>
            <a:r>
              <a:rPr lang="es-MX" sz="1800" dirty="0" smtClean="0"/>
              <a:t> Rodríguez</a:t>
            </a:r>
            <a:r>
              <a:rPr lang="es-MX" sz="1800" dirty="0" smtClean="0"/>
              <a:t>, R. </a:t>
            </a:r>
            <a:r>
              <a:rPr lang="es-MX" sz="1800" dirty="0" smtClean="0"/>
              <a:t>, </a:t>
            </a:r>
            <a:r>
              <a:rPr lang="es-MX" sz="1800" dirty="0" smtClean="0"/>
              <a:t>Cárdenas, M</a:t>
            </a:r>
            <a:r>
              <a:rPr lang="es-MX" sz="1800" dirty="0" smtClean="0"/>
              <a:t>., y Sánchez</a:t>
            </a:r>
            <a:r>
              <a:rPr lang="es-MX" sz="1800" dirty="0" smtClean="0"/>
              <a:t>, S</a:t>
            </a:r>
            <a:r>
              <a:rPr lang="es-MX" sz="1800" dirty="0" smtClean="0"/>
              <a:t>.(</a:t>
            </a:r>
            <a:r>
              <a:rPr lang="es-MX" sz="1800" dirty="0" smtClean="0"/>
              <a:t>2011). </a:t>
            </a:r>
            <a:r>
              <a:rPr lang="es-MX" sz="1800" dirty="0" smtClean="0"/>
              <a:t>Intervención socioeducativa en espacios multiculturales. En </a:t>
            </a:r>
            <a:r>
              <a:rPr lang="es-MX" sz="1800" i="1" dirty="0" smtClean="0"/>
              <a:t>Exclusión social y diversidad</a:t>
            </a:r>
            <a:r>
              <a:rPr lang="es-MX" sz="1800" dirty="0" smtClean="0"/>
              <a:t>. México: Trillas</a:t>
            </a:r>
            <a:r>
              <a:rPr lang="es-MX" sz="1800" dirty="0" smtClean="0"/>
              <a:t>.</a:t>
            </a:r>
          </a:p>
          <a:p>
            <a:r>
              <a:rPr lang="es-MX" sz="1800" dirty="0" smtClean="0"/>
              <a:t>Secretaría de Educación Pública. (s/f). Glosario de Educación Especial. Documento </a:t>
            </a:r>
            <a:r>
              <a:rPr lang="es-MX" sz="1800" dirty="0" smtClean="0"/>
              <a:t>electrónico recuperado de: http://www.educacionespecial.sep.gob.mx/pdf/glosario/Glosario_final.pdf</a:t>
            </a:r>
            <a:endParaRPr lang="es-MX" sz="1800" dirty="0" smtClean="0"/>
          </a:p>
          <a:p>
            <a:r>
              <a:rPr lang="es-MX" sz="1800" dirty="0" smtClean="0"/>
              <a:t>Secretaría de Educación Pública. (2002). Programa Nacional de Fortalecimiento de la Educación Especial y de la Integración Educativa. México: SEP. </a:t>
            </a:r>
            <a:r>
              <a:rPr lang="es-MX" sz="1800" dirty="0" smtClean="0"/>
              <a:t>Recuperado de </a:t>
            </a:r>
            <a:r>
              <a:rPr lang="es-MX" sz="1800" dirty="0" smtClean="0">
                <a:hlinkClick r:id="rId3"/>
              </a:rPr>
              <a:t>http://</a:t>
            </a:r>
            <a:r>
              <a:rPr lang="es-MX" sz="1800" dirty="0" smtClean="0">
                <a:hlinkClick r:id="rId3"/>
              </a:rPr>
              <a:t>www.educacionespecial.sep.gob.mx/pdf/publicaciones/ProgNal.pdf</a:t>
            </a:r>
            <a:r>
              <a:rPr lang="es-MX" sz="1800" dirty="0" smtClean="0"/>
              <a:t> </a:t>
            </a:r>
          </a:p>
          <a:p>
            <a:r>
              <a:rPr lang="es-MX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Woolfolk</a:t>
            </a:r>
            <a:r>
              <a:rPr lang="es-MX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A. (2010). </a:t>
            </a:r>
            <a:r>
              <a:rPr lang="es-MX" sz="1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Psicología Educativa</a:t>
            </a:r>
            <a:r>
              <a:rPr lang="es-MX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México: </a:t>
            </a:r>
            <a:r>
              <a:rPr lang="es-MX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Pearson</a:t>
            </a:r>
            <a:r>
              <a:rPr lang="es-MX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Educación</a:t>
            </a:r>
          </a:p>
          <a:p>
            <a:pPr>
              <a:buNone/>
            </a:pPr>
            <a:endParaRPr lang="es-MX" sz="1800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pedagógico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Con este material se pretende trabajar en 4 subtemas principales:</a:t>
            </a:r>
          </a:p>
          <a:p>
            <a:pPr lvl="1"/>
            <a:r>
              <a:rPr lang="es-MX" sz="1800" dirty="0" smtClean="0"/>
              <a:t>Educación Multicultural</a:t>
            </a:r>
          </a:p>
          <a:p>
            <a:pPr lvl="1"/>
            <a:r>
              <a:rPr lang="es-MX" sz="1800" dirty="0" smtClean="0"/>
              <a:t>Educación Intercultural</a:t>
            </a:r>
          </a:p>
          <a:p>
            <a:pPr lvl="1"/>
            <a:r>
              <a:rPr lang="es-MX" sz="1800" dirty="0" smtClean="0"/>
              <a:t>Necesidades Educativas Especiales</a:t>
            </a:r>
          </a:p>
          <a:p>
            <a:pPr lvl="1"/>
            <a:r>
              <a:rPr lang="es-MX" sz="1800" dirty="0" smtClean="0"/>
              <a:t>Servicios de Educación Especial en México</a:t>
            </a:r>
          </a:p>
          <a:p>
            <a:pPr lvl="1">
              <a:buNone/>
            </a:pPr>
            <a:endParaRPr lang="es-MX" sz="1800" dirty="0" smtClean="0"/>
          </a:p>
          <a:p>
            <a:r>
              <a:rPr lang="es-MX" sz="2000" dirty="0" smtClean="0"/>
              <a:t>Se sugiere promover el análisis de la atención educativa desde los esfuerzos del estado, el rol de la escuela y sus actores, el marco legal y la introducción al tema de convivencia escolar con las reformas educativas. </a:t>
            </a:r>
            <a:endParaRPr lang="es-MX" sz="2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Flecha circular"/>
          <p:cNvSpPr/>
          <p:nvPr/>
        </p:nvSpPr>
        <p:spPr>
          <a:xfrm>
            <a:off x="2000232" y="2285992"/>
            <a:ext cx="3000396" cy="3000396"/>
          </a:xfrm>
          <a:prstGeom prst="circularArrow">
            <a:avLst>
              <a:gd name="adj1" fmla="val 5544"/>
              <a:gd name="adj2" fmla="val 330680"/>
              <a:gd name="adj3" fmla="val 13759408"/>
              <a:gd name="adj4" fmla="val 17396025"/>
              <a:gd name="adj5" fmla="val 5757"/>
            </a:avLst>
          </a:prstGeom>
          <a:solidFill>
            <a:schemeClr val="accent2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00166" y="357166"/>
            <a:ext cx="7498080" cy="1143000"/>
          </a:xfrm>
        </p:spPr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4" name="3 Hexágono"/>
          <p:cNvSpPr/>
          <p:nvPr/>
        </p:nvSpPr>
        <p:spPr>
          <a:xfrm>
            <a:off x="2714612" y="1785926"/>
            <a:ext cx="1714512" cy="1428760"/>
          </a:xfrm>
          <a:prstGeom prst="hexagon">
            <a:avLst>
              <a:gd name="adj" fmla="val 24229"/>
              <a:gd name="vf" fmla="val 11547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Educación Multicultural </a:t>
            </a:r>
            <a:endParaRPr lang="es-MX" sz="1200" b="1" dirty="0"/>
          </a:p>
        </p:txBody>
      </p:sp>
      <p:sp>
        <p:nvSpPr>
          <p:cNvPr id="5" name="4 Hexágono"/>
          <p:cNvSpPr/>
          <p:nvPr/>
        </p:nvSpPr>
        <p:spPr>
          <a:xfrm>
            <a:off x="4170742" y="2593778"/>
            <a:ext cx="1714512" cy="1428760"/>
          </a:xfrm>
          <a:prstGeom prst="hexagon">
            <a:avLst>
              <a:gd name="adj" fmla="val 24229"/>
              <a:gd name="vf" fmla="val 11547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Educación Intercultural </a:t>
            </a:r>
            <a:endParaRPr lang="es-MX" sz="1200" b="1" dirty="0"/>
          </a:p>
        </p:txBody>
      </p:sp>
      <p:sp>
        <p:nvSpPr>
          <p:cNvPr id="6" name="5 Hexágono"/>
          <p:cNvSpPr/>
          <p:nvPr/>
        </p:nvSpPr>
        <p:spPr>
          <a:xfrm>
            <a:off x="4000496" y="4143380"/>
            <a:ext cx="1714512" cy="1428760"/>
          </a:xfrm>
          <a:prstGeom prst="hexagon">
            <a:avLst>
              <a:gd name="adj" fmla="val 24229"/>
              <a:gd name="vf" fmla="val 11547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Necesidades Educativas Especiales</a:t>
            </a:r>
            <a:endParaRPr lang="es-MX" sz="1200" b="1" dirty="0"/>
          </a:p>
        </p:txBody>
      </p:sp>
      <p:sp>
        <p:nvSpPr>
          <p:cNvPr id="7" name="6 Hexágono"/>
          <p:cNvSpPr/>
          <p:nvPr/>
        </p:nvSpPr>
        <p:spPr>
          <a:xfrm>
            <a:off x="2522332" y="3308158"/>
            <a:ext cx="1714512" cy="1428760"/>
          </a:xfrm>
          <a:prstGeom prst="hexagon">
            <a:avLst>
              <a:gd name="adj" fmla="val 24229"/>
              <a:gd name="vf" fmla="val 11547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Programas de Atención Educativa</a:t>
            </a:r>
            <a:endParaRPr lang="es-MX" sz="1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 smtClean="0"/>
              <a:t>Perspectivas sobre la </a:t>
            </a:r>
            <a:r>
              <a:rPr lang="es-MX" sz="2800" dirty="0" err="1" smtClean="0"/>
              <a:t>Multiculturalidad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2800" dirty="0" smtClean="0"/>
              <a:t>Para abordar el tema de la </a:t>
            </a:r>
            <a:r>
              <a:rPr lang="es-MX" sz="2800" dirty="0" err="1" smtClean="0"/>
              <a:t>multiculturalidad</a:t>
            </a:r>
            <a:r>
              <a:rPr lang="es-MX" sz="2800" dirty="0" smtClean="0"/>
              <a:t>, Arriarán y Hernández (2010) retoman 4 perspectivas:</a:t>
            </a:r>
          </a:p>
          <a:p>
            <a:pPr>
              <a:buNone/>
            </a:pPr>
            <a:endParaRPr lang="es-MX" sz="1000" dirty="0" smtClean="0"/>
          </a:p>
          <a:p>
            <a:pPr lvl="1">
              <a:lnSpc>
                <a:spcPct val="200000"/>
              </a:lnSpc>
            </a:pPr>
            <a:r>
              <a:rPr lang="es-MX" sz="2400" dirty="0" smtClean="0"/>
              <a:t>Rama de los Estudios Culturales</a:t>
            </a:r>
          </a:p>
          <a:p>
            <a:pPr lvl="1">
              <a:lnSpc>
                <a:spcPct val="200000"/>
              </a:lnSpc>
            </a:pPr>
            <a:r>
              <a:rPr lang="es-MX" sz="2400" dirty="0" err="1" smtClean="0"/>
              <a:t>Poscolonialismo</a:t>
            </a:r>
            <a:endParaRPr lang="es-MX" sz="2400" dirty="0" smtClean="0"/>
          </a:p>
          <a:p>
            <a:pPr lvl="1">
              <a:lnSpc>
                <a:spcPct val="200000"/>
              </a:lnSpc>
            </a:pPr>
            <a:r>
              <a:rPr lang="es-MX" sz="2400" dirty="0" smtClean="0"/>
              <a:t>Liberal</a:t>
            </a:r>
          </a:p>
          <a:p>
            <a:pPr lvl="1">
              <a:lnSpc>
                <a:spcPct val="200000"/>
              </a:lnSpc>
            </a:pPr>
            <a:r>
              <a:rPr lang="es-MX" sz="2400" dirty="0" err="1" smtClean="0"/>
              <a:t>Comunitarista</a:t>
            </a:r>
            <a:endParaRPr lang="es-MX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Estudios Culturales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Representante: Stuart Hall</a:t>
            </a:r>
          </a:p>
          <a:p>
            <a:endParaRPr lang="es-MX" dirty="0" smtClean="0"/>
          </a:p>
          <a:p>
            <a:r>
              <a:rPr lang="es-MX" dirty="0" smtClean="0"/>
              <a:t>Reconocimiento de otras identidades</a:t>
            </a:r>
          </a:p>
          <a:p>
            <a:r>
              <a:rPr lang="es-MX" dirty="0" err="1" smtClean="0"/>
              <a:t>Autorepresentación</a:t>
            </a:r>
            <a:r>
              <a:rPr lang="es-MX" dirty="0" smtClean="0"/>
              <a:t> de la cultura nacional</a:t>
            </a:r>
          </a:p>
          <a:p>
            <a:r>
              <a:rPr lang="es-MX" dirty="0" smtClean="0"/>
              <a:t>“Fantasías del otro”</a:t>
            </a:r>
            <a:r>
              <a:rPr lang="es-MX" dirty="0" smtClean="0">
                <a:sym typeface="Wingdings" pitchFamily="2" charset="2"/>
              </a:rPr>
              <a:t> estereotipos / creencias</a:t>
            </a:r>
            <a:endParaRPr lang="es-MX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Estudios Culturales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Relación entre cultura e identidad</a:t>
            </a:r>
          </a:p>
          <a:p>
            <a:r>
              <a:rPr lang="es-MX" dirty="0" smtClean="0"/>
              <a:t>Identidad: similitudes</a:t>
            </a:r>
          </a:p>
          <a:p>
            <a:endParaRPr lang="es-MX" dirty="0" smtClean="0"/>
          </a:p>
          <a:p>
            <a:r>
              <a:rPr lang="es-MX" dirty="0" smtClean="0"/>
              <a:t>La migración es un fenómeno que se analiza en esta perspectiva, por la percepción del migrante como alguien ajeno a la cultura nacional, alguien </a:t>
            </a:r>
            <a:r>
              <a:rPr lang="es-MX" i="1" dirty="0" smtClean="0"/>
              <a:t>diferente</a:t>
            </a:r>
            <a:r>
              <a:rPr lang="es-MX" dirty="0" smtClean="0"/>
              <a:t>. </a:t>
            </a:r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Poscolonialismo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Representante: </a:t>
            </a:r>
            <a:r>
              <a:rPr lang="es-MX" dirty="0" err="1" smtClean="0"/>
              <a:t>Bhabha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Énfasis en la </a:t>
            </a:r>
            <a:r>
              <a:rPr lang="es-MX" b="1" i="1" u="sng" dirty="0" smtClean="0"/>
              <a:t>Diferencia</a:t>
            </a:r>
          </a:p>
          <a:p>
            <a:endParaRPr lang="es-MX" b="1" i="1" u="sng" dirty="0" smtClean="0"/>
          </a:p>
          <a:p>
            <a:r>
              <a:rPr lang="es-MX" dirty="0" smtClean="0"/>
              <a:t>2 reacciones ante la diferencia:</a:t>
            </a:r>
          </a:p>
          <a:p>
            <a:pPr lvl="1"/>
            <a:r>
              <a:rPr lang="es-MX" dirty="0" smtClean="0"/>
              <a:t>Represión</a:t>
            </a:r>
          </a:p>
          <a:p>
            <a:pPr lvl="1"/>
            <a:r>
              <a:rPr lang="es-MX" dirty="0" smtClean="0"/>
              <a:t>Mimetismo como defensa de la represión</a:t>
            </a:r>
            <a:endParaRPr lang="es-MX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242</TotalTime>
  <Words>1110</Words>
  <Application>Microsoft Office PowerPoint</Application>
  <PresentationFormat>Presentación en pantalla (4:3)</PresentationFormat>
  <Paragraphs>204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Solsticio</vt:lpstr>
      <vt:lpstr>Diapositiva 1</vt:lpstr>
      <vt:lpstr>Diapositiva 2</vt:lpstr>
      <vt:lpstr>Unidad III: Diversidad Educativa</vt:lpstr>
      <vt:lpstr>Guión pedagógico</vt:lpstr>
      <vt:lpstr>Contenido</vt:lpstr>
      <vt:lpstr>Perspectivas sobre la Multiculturalidad</vt:lpstr>
      <vt:lpstr>Estudios Culturales</vt:lpstr>
      <vt:lpstr>Estudios Culturales</vt:lpstr>
      <vt:lpstr>Poscolonialismo</vt:lpstr>
      <vt:lpstr>Liberal</vt:lpstr>
      <vt:lpstr>Comunitarista</vt:lpstr>
      <vt:lpstr>Concepciones de la Diversidad</vt:lpstr>
      <vt:lpstr>Educación Multicultural</vt:lpstr>
      <vt:lpstr>Educación Intercultural</vt:lpstr>
      <vt:lpstr>Educación Intercultural</vt:lpstr>
      <vt:lpstr>¿Multicultural o Intercultural?</vt:lpstr>
      <vt:lpstr>Enseñanza culturalmente significativa</vt:lpstr>
      <vt:lpstr>Enseñanza culturalmente significativa</vt:lpstr>
      <vt:lpstr>Enseñanza culturalmente significativa</vt:lpstr>
      <vt:lpstr>Necesidades educativas especiales</vt:lpstr>
      <vt:lpstr>Reconocer las Diferencias Individuales</vt:lpstr>
      <vt:lpstr>Discapacidad vs Impedimento</vt:lpstr>
      <vt:lpstr>Diapositiva 23</vt:lpstr>
      <vt:lpstr>Necesidades Educativas Especiales (NEE)</vt:lpstr>
      <vt:lpstr> Otros motivos…</vt:lpstr>
      <vt:lpstr>Diapositiva 26</vt:lpstr>
      <vt:lpstr>Alumno con NEE</vt:lpstr>
      <vt:lpstr>Recursos Extra para la atención de NEE</vt:lpstr>
      <vt:lpstr>Servicios de Atención Educativa en México</vt:lpstr>
      <vt:lpstr>Educación Especial</vt:lpstr>
      <vt:lpstr>Servicios de Apoyo</vt:lpstr>
      <vt:lpstr>Servicio Escolarizado</vt:lpstr>
      <vt:lpstr>Servicio de Orientación</vt:lpstr>
      <vt:lpstr>Ejemplo:</vt:lpstr>
      <vt:lpstr>Referencias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uorgnjpuoj</dc:creator>
  <cp:lastModifiedBy>uorgnjpuoj</cp:lastModifiedBy>
  <cp:revision>19</cp:revision>
  <dcterms:created xsi:type="dcterms:W3CDTF">2015-10-01T22:07:26Z</dcterms:created>
  <dcterms:modified xsi:type="dcterms:W3CDTF">2015-10-02T02:09:49Z</dcterms:modified>
</cp:coreProperties>
</file>