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6" r:id="rId1"/>
  </p:sldMasterIdLst>
  <p:notesMasterIdLst>
    <p:notesMasterId r:id="rId37"/>
  </p:notesMasterIdLst>
  <p:sldIdLst>
    <p:sldId id="256" r:id="rId2"/>
    <p:sldId id="292" r:id="rId3"/>
    <p:sldId id="293" r:id="rId4"/>
    <p:sldId id="259" r:id="rId5"/>
    <p:sldId id="258" r:id="rId6"/>
    <p:sldId id="257" r:id="rId7"/>
    <p:sldId id="260" r:id="rId8"/>
    <p:sldId id="264" r:id="rId9"/>
    <p:sldId id="272" r:id="rId10"/>
    <p:sldId id="262" r:id="rId11"/>
    <p:sldId id="273" r:id="rId12"/>
    <p:sldId id="274" r:id="rId13"/>
    <p:sldId id="269" r:id="rId14"/>
    <p:sldId id="275" r:id="rId15"/>
    <p:sldId id="276" r:id="rId16"/>
    <p:sldId id="277" r:id="rId17"/>
    <p:sldId id="267" r:id="rId18"/>
    <p:sldId id="278" r:id="rId19"/>
    <p:sldId id="280" r:id="rId20"/>
    <p:sldId id="263" r:id="rId21"/>
    <p:sldId id="266" r:id="rId22"/>
    <p:sldId id="281" r:id="rId23"/>
    <p:sldId id="282" r:id="rId24"/>
    <p:sldId id="283" r:id="rId25"/>
    <p:sldId id="285" r:id="rId26"/>
    <p:sldId id="265" r:id="rId27"/>
    <p:sldId id="268" r:id="rId28"/>
    <p:sldId id="270" r:id="rId29"/>
    <p:sldId id="289" r:id="rId30"/>
    <p:sldId id="286" r:id="rId31"/>
    <p:sldId id="287" r:id="rId32"/>
    <p:sldId id="288" r:id="rId33"/>
    <p:sldId id="291" r:id="rId34"/>
    <p:sldId id="290" r:id="rId35"/>
    <p:sldId id="294"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808000"/>
    <a:srgbClr val="99CC00"/>
    <a:srgbClr val="CC6600"/>
    <a:srgbClr val="FF6600"/>
    <a:srgbClr val="FFFFCC"/>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56" d="100"/>
          <a:sy n="56" d="100"/>
        </p:scale>
        <p:origin x="-92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4DC2C1-B04E-4044-A991-DADC468D3171}" type="doc">
      <dgm:prSet loTypeId="urn:microsoft.com/office/officeart/2005/8/layout/funnel1" loCatId="relationship" qsTypeId="urn:microsoft.com/office/officeart/2005/8/quickstyle/3d3" qsCatId="3D" csTypeId="urn:microsoft.com/office/officeart/2005/8/colors/colorful2" csCatId="colorful" phldr="1"/>
      <dgm:spPr/>
      <dgm:t>
        <a:bodyPr/>
        <a:lstStyle/>
        <a:p>
          <a:endParaRPr lang="es-MX"/>
        </a:p>
      </dgm:t>
    </dgm:pt>
    <dgm:pt modelId="{648B862F-1092-4AFE-8DA1-567941DC37C8}">
      <dgm:prSet phldrT="[Texto]" custT="1"/>
      <dgm:spPr/>
      <dgm:t>
        <a:bodyPr/>
        <a:lstStyle/>
        <a:p>
          <a:r>
            <a:rPr lang="es-MX" sz="1100" b="1" dirty="0" smtClean="0">
              <a:solidFill>
                <a:schemeClr val="tx1"/>
              </a:solidFill>
            </a:rPr>
            <a:t>Conjunto de elementos</a:t>
          </a:r>
          <a:endParaRPr lang="es-MX" sz="1100" b="1" dirty="0">
            <a:solidFill>
              <a:schemeClr val="tx1"/>
            </a:solidFill>
          </a:endParaRPr>
        </a:p>
      </dgm:t>
    </dgm:pt>
    <dgm:pt modelId="{C3115653-4BEC-4B29-879B-47E5CE62F097}" type="parTrans" cxnId="{999C17F2-5B16-4A8B-ADA1-51D5B01CBF4E}">
      <dgm:prSet/>
      <dgm:spPr/>
      <dgm:t>
        <a:bodyPr/>
        <a:lstStyle/>
        <a:p>
          <a:endParaRPr lang="es-MX" b="1">
            <a:solidFill>
              <a:schemeClr val="tx1"/>
            </a:solidFill>
          </a:endParaRPr>
        </a:p>
      </dgm:t>
    </dgm:pt>
    <dgm:pt modelId="{A1630C25-FA6C-47CC-A3C6-5C742A06FA87}" type="sibTrans" cxnId="{999C17F2-5B16-4A8B-ADA1-51D5B01CBF4E}">
      <dgm:prSet/>
      <dgm:spPr/>
      <dgm:t>
        <a:bodyPr/>
        <a:lstStyle/>
        <a:p>
          <a:endParaRPr lang="es-MX" b="1">
            <a:solidFill>
              <a:schemeClr val="tx1"/>
            </a:solidFill>
          </a:endParaRPr>
        </a:p>
      </dgm:t>
    </dgm:pt>
    <dgm:pt modelId="{0C8FAA20-0390-42FE-89C9-A3483716AE21}">
      <dgm:prSet phldrT="[Texto]" custT="1"/>
      <dgm:spPr/>
      <dgm:t>
        <a:bodyPr/>
        <a:lstStyle/>
        <a:p>
          <a:r>
            <a:rPr lang="es-MX" sz="1500" b="1" dirty="0" smtClean="0">
              <a:solidFill>
                <a:schemeClr val="tx1"/>
              </a:solidFill>
            </a:rPr>
            <a:t>Interrela cionados</a:t>
          </a:r>
          <a:endParaRPr lang="es-MX" sz="1500" b="1" dirty="0">
            <a:solidFill>
              <a:schemeClr val="tx1"/>
            </a:solidFill>
          </a:endParaRPr>
        </a:p>
      </dgm:t>
    </dgm:pt>
    <dgm:pt modelId="{F883878C-460F-48AC-BCF5-53075B78BE87}" type="parTrans" cxnId="{A050DCBC-692A-49E2-8ECD-351076EF829C}">
      <dgm:prSet/>
      <dgm:spPr/>
      <dgm:t>
        <a:bodyPr/>
        <a:lstStyle/>
        <a:p>
          <a:endParaRPr lang="es-MX" b="1">
            <a:solidFill>
              <a:schemeClr val="tx1"/>
            </a:solidFill>
          </a:endParaRPr>
        </a:p>
      </dgm:t>
    </dgm:pt>
    <dgm:pt modelId="{269D9301-F50F-4047-99F7-463FD00AA2C2}" type="sibTrans" cxnId="{A050DCBC-692A-49E2-8ECD-351076EF829C}">
      <dgm:prSet/>
      <dgm:spPr/>
      <dgm:t>
        <a:bodyPr/>
        <a:lstStyle/>
        <a:p>
          <a:endParaRPr lang="es-MX" b="1">
            <a:solidFill>
              <a:schemeClr val="tx1"/>
            </a:solidFill>
          </a:endParaRPr>
        </a:p>
      </dgm:t>
    </dgm:pt>
    <dgm:pt modelId="{F3408BE1-D861-4FBD-B6E1-20E16BF69B82}">
      <dgm:prSet phldrT="[Texto]"/>
      <dgm:spPr/>
      <dgm:t>
        <a:bodyPr/>
        <a:lstStyle/>
        <a:p>
          <a:r>
            <a:rPr lang="es-MX" b="1" dirty="0" smtClean="0">
              <a:solidFill>
                <a:schemeClr val="tx1"/>
              </a:solidFill>
            </a:rPr>
            <a:t>Objetivo</a:t>
          </a:r>
          <a:endParaRPr lang="es-MX" b="1" dirty="0">
            <a:solidFill>
              <a:schemeClr val="tx1"/>
            </a:solidFill>
          </a:endParaRPr>
        </a:p>
      </dgm:t>
    </dgm:pt>
    <dgm:pt modelId="{2D5AA1C5-A307-4CD7-99EA-E73A5C9B6CEA}" type="parTrans" cxnId="{A9D4DC8D-2D69-4F82-A073-74A600F5AEB0}">
      <dgm:prSet/>
      <dgm:spPr/>
      <dgm:t>
        <a:bodyPr/>
        <a:lstStyle/>
        <a:p>
          <a:endParaRPr lang="es-MX" b="1">
            <a:solidFill>
              <a:schemeClr val="tx1"/>
            </a:solidFill>
          </a:endParaRPr>
        </a:p>
      </dgm:t>
    </dgm:pt>
    <dgm:pt modelId="{21A9D20F-CF96-48FF-8D23-F3811D453F08}" type="sibTrans" cxnId="{A9D4DC8D-2D69-4F82-A073-74A600F5AEB0}">
      <dgm:prSet/>
      <dgm:spPr/>
      <dgm:t>
        <a:bodyPr/>
        <a:lstStyle/>
        <a:p>
          <a:endParaRPr lang="es-MX" b="1">
            <a:solidFill>
              <a:schemeClr val="tx1"/>
            </a:solidFill>
          </a:endParaRPr>
        </a:p>
      </dgm:t>
    </dgm:pt>
    <dgm:pt modelId="{C590F779-6E73-4E9F-BF33-5B1A81585307}">
      <dgm:prSet phldrT="[Texto]" custT="1"/>
      <dgm:spPr/>
      <dgm:t>
        <a:bodyPr/>
        <a:lstStyle/>
        <a:p>
          <a:r>
            <a:rPr lang="es-MX" sz="2000" b="1" dirty="0" smtClean="0">
              <a:solidFill>
                <a:schemeClr val="tx1"/>
              </a:solidFill>
              <a:effectLst>
                <a:outerShdw blurRad="38100" dist="38100" dir="2700000" algn="tl">
                  <a:srgbClr val="000000">
                    <a:alpha val="43137"/>
                  </a:srgbClr>
                </a:outerShdw>
              </a:effectLst>
              <a:latin typeface="Cooper Black" panose="0208090404030B020404" pitchFamily="18" charset="0"/>
            </a:rPr>
            <a:t>SISTEMA</a:t>
          </a:r>
          <a:endParaRPr lang="es-MX" sz="2000" b="1" dirty="0">
            <a:solidFill>
              <a:schemeClr val="tx1"/>
            </a:solidFill>
            <a:effectLst>
              <a:outerShdw blurRad="38100" dist="38100" dir="2700000" algn="tl">
                <a:srgbClr val="000000">
                  <a:alpha val="43137"/>
                </a:srgbClr>
              </a:outerShdw>
            </a:effectLst>
            <a:latin typeface="Cooper Black" panose="0208090404030B020404" pitchFamily="18" charset="0"/>
          </a:endParaRPr>
        </a:p>
      </dgm:t>
    </dgm:pt>
    <dgm:pt modelId="{15C531B4-EA85-460F-8CE3-6F17F8A6F567}" type="parTrans" cxnId="{BE45FD25-C76C-412F-9BE3-EA5E87666FDD}">
      <dgm:prSet/>
      <dgm:spPr/>
      <dgm:t>
        <a:bodyPr/>
        <a:lstStyle/>
        <a:p>
          <a:endParaRPr lang="es-MX" b="1">
            <a:solidFill>
              <a:schemeClr val="tx1"/>
            </a:solidFill>
          </a:endParaRPr>
        </a:p>
      </dgm:t>
    </dgm:pt>
    <dgm:pt modelId="{2930F903-980D-405D-96E1-75F56BECF8FA}" type="sibTrans" cxnId="{BE45FD25-C76C-412F-9BE3-EA5E87666FDD}">
      <dgm:prSet/>
      <dgm:spPr/>
      <dgm:t>
        <a:bodyPr/>
        <a:lstStyle/>
        <a:p>
          <a:endParaRPr lang="es-MX" b="1">
            <a:solidFill>
              <a:schemeClr val="tx1"/>
            </a:solidFill>
          </a:endParaRPr>
        </a:p>
      </dgm:t>
    </dgm:pt>
    <dgm:pt modelId="{06213076-36DE-4702-908C-01463826D544}" type="pres">
      <dgm:prSet presAssocID="{0C4DC2C1-B04E-4044-A991-DADC468D3171}" presName="Name0" presStyleCnt="0">
        <dgm:presLayoutVars>
          <dgm:chMax val="4"/>
          <dgm:resizeHandles val="exact"/>
        </dgm:presLayoutVars>
      </dgm:prSet>
      <dgm:spPr/>
      <dgm:t>
        <a:bodyPr/>
        <a:lstStyle/>
        <a:p>
          <a:endParaRPr lang="es-MX"/>
        </a:p>
      </dgm:t>
    </dgm:pt>
    <dgm:pt modelId="{2654F040-14CE-4E40-A31B-404DC790B8B7}" type="pres">
      <dgm:prSet presAssocID="{0C4DC2C1-B04E-4044-A991-DADC468D3171}" presName="ellipse" presStyleLbl="trBgShp" presStyleIdx="0" presStyleCnt="1" custLinFactNeighborY="-4323"/>
      <dgm:spPr/>
      <dgm:t>
        <a:bodyPr/>
        <a:lstStyle/>
        <a:p>
          <a:endParaRPr lang="es-MX"/>
        </a:p>
      </dgm:t>
    </dgm:pt>
    <dgm:pt modelId="{A1CBC160-42B4-4370-9AF2-619AED864ECE}" type="pres">
      <dgm:prSet presAssocID="{0C4DC2C1-B04E-4044-A991-DADC468D3171}" presName="arrow1" presStyleLbl="fgShp" presStyleIdx="0" presStyleCnt="1"/>
      <dgm:spPr/>
      <dgm:t>
        <a:bodyPr/>
        <a:lstStyle/>
        <a:p>
          <a:endParaRPr lang="es-MX"/>
        </a:p>
      </dgm:t>
    </dgm:pt>
    <dgm:pt modelId="{CCCF675C-2F71-4279-9233-F5C649480E53}" type="pres">
      <dgm:prSet presAssocID="{0C4DC2C1-B04E-4044-A991-DADC468D3171}" presName="rectangle" presStyleLbl="revTx" presStyleIdx="0" presStyleCnt="1">
        <dgm:presLayoutVars>
          <dgm:bulletEnabled val="1"/>
        </dgm:presLayoutVars>
      </dgm:prSet>
      <dgm:spPr/>
      <dgm:t>
        <a:bodyPr/>
        <a:lstStyle/>
        <a:p>
          <a:endParaRPr lang="es-MX"/>
        </a:p>
      </dgm:t>
    </dgm:pt>
    <dgm:pt modelId="{8BFC980A-6FB3-4F41-9CA3-D77A16A4B20E}" type="pres">
      <dgm:prSet presAssocID="{0C8FAA20-0390-42FE-89C9-A3483716AE21}" presName="item1" presStyleLbl="node1" presStyleIdx="0" presStyleCnt="3">
        <dgm:presLayoutVars>
          <dgm:bulletEnabled val="1"/>
        </dgm:presLayoutVars>
      </dgm:prSet>
      <dgm:spPr/>
      <dgm:t>
        <a:bodyPr/>
        <a:lstStyle/>
        <a:p>
          <a:endParaRPr lang="es-MX"/>
        </a:p>
      </dgm:t>
    </dgm:pt>
    <dgm:pt modelId="{2E655C1D-B7CE-4173-9804-19C8C6960FA9}" type="pres">
      <dgm:prSet presAssocID="{F3408BE1-D861-4FBD-B6E1-20E16BF69B82}" presName="item2" presStyleLbl="node1" presStyleIdx="1" presStyleCnt="3" custScaleX="118361" custScaleY="104656" custLinFactNeighborX="1673" custLinFactNeighborY="-9204">
        <dgm:presLayoutVars>
          <dgm:bulletEnabled val="1"/>
        </dgm:presLayoutVars>
      </dgm:prSet>
      <dgm:spPr/>
      <dgm:t>
        <a:bodyPr/>
        <a:lstStyle/>
        <a:p>
          <a:endParaRPr lang="es-MX"/>
        </a:p>
      </dgm:t>
    </dgm:pt>
    <dgm:pt modelId="{7FBA2317-A464-43FD-84A6-A7D287015424}" type="pres">
      <dgm:prSet presAssocID="{C590F779-6E73-4E9F-BF33-5B1A81585307}" presName="item3" presStyleLbl="node1" presStyleIdx="2" presStyleCnt="3">
        <dgm:presLayoutVars>
          <dgm:bulletEnabled val="1"/>
        </dgm:presLayoutVars>
      </dgm:prSet>
      <dgm:spPr/>
      <dgm:t>
        <a:bodyPr/>
        <a:lstStyle/>
        <a:p>
          <a:endParaRPr lang="es-MX"/>
        </a:p>
      </dgm:t>
    </dgm:pt>
    <dgm:pt modelId="{3EB78044-916A-479B-B9DA-649441793497}" type="pres">
      <dgm:prSet presAssocID="{0C4DC2C1-B04E-4044-A991-DADC468D3171}" presName="funnel" presStyleLbl="trAlignAcc1" presStyleIdx="0" presStyleCnt="1"/>
      <dgm:spPr/>
      <dgm:t>
        <a:bodyPr/>
        <a:lstStyle/>
        <a:p>
          <a:endParaRPr lang="es-MX"/>
        </a:p>
      </dgm:t>
    </dgm:pt>
  </dgm:ptLst>
  <dgm:cxnLst>
    <dgm:cxn modelId="{BE45FD25-C76C-412F-9BE3-EA5E87666FDD}" srcId="{0C4DC2C1-B04E-4044-A991-DADC468D3171}" destId="{C590F779-6E73-4E9F-BF33-5B1A81585307}" srcOrd="3" destOrd="0" parTransId="{15C531B4-EA85-460F-8CE3-6F17F8A6F567}" sibTransId="{2930F903-980D-405D-96E1-75F56BECF8FA}"/>
    <dgm:cxn modelId="{A9D4DC8D-2D69-4F82-A073-74A600F5AEB0}" srcId="{0C4DC2C1-B04E-4044-A991-DADC468D3171}" destId="{F3408BE1-D861-4FBD-B6E1-20E16BF69B82}" srcOrd="2" destOrd="0" parTransId="{2D5AA1C5-A307-4CD7-99EA-E73A5C9B6CEA}" sibTransId="{21A9D20F-CF96-48FF-8D23-F3811D453F08}"/>
    <dgm:cxn modelId="{769D7206-6F27-462A-855C-0B97493ACEE1}" type="presOf" srcId="{0C4DC2C1-B04E-4044-A991-DADC468D3171}" destId="{06213076-36DE-4702-908C-01463826D544}" srcOrd="0" destOrd="0" presId="urn:microsoft.com/office/officeart/2005/8/layout/funnel1"/>
    <dgm:cxn modelId="{2E7C811B-D0B3-4C32-9CD5-7DAAA0A4CB4B}" type="presOf" srcId="{C590F779-6E73-4E9F-BF33-5B1A81585307}" destId="{CCCF675C-2F71-4279-9233-F5C649480E53}" srcOrd="0" destOrd="0" presId="urn:microsoft.com/office/officeart/2005/8/layout/funnel1"/>
    <dgm:cxn modelId="{999C17F2-5B16-4A8B-ADA1-51D5B01CBF4E}" srcId="{0C4DC2C1-B04E-4044-A991-DADC468D3171}" destId="{648B862F-1092-4AFE-8DA1-567941DC37C8}" srcOrd="0" destOrd="0" parTransId="{C3115653-4BEC-4B29-879B-47E5CE62F097}" sibTransId="{A1630C25-FA6C-47CC-A3C6-5C742A06FA87}"/>
    <dgm:cxn modelId="{12795992-3BB5-4892-B922-F9305E1479F7}" type="presOf" srcId="{648B862F-1092-4AFE-8DA1-567941DC37C8}" destId="{7FBA2317-A464-43FD-84A6-A7D287015424}" srcOrd="0" destOrd="0" presId="urn:microsoft.com/office/officeart/2005/8/layout/funnel1"/>
    <dgm:cxn modelId="{5FC0E280-C907-4FCC-9093-608661E38608}" type="presOf" srcId="{F3408BE1-D861-4FBD-B6E1-20E16BF69B82}" destId="{8BFC980A-6FB3-4F41-9CA3-D77A16A4B20E}" srcOrd="0" destOrd="0" presId="urn:microsoft.com/office/officeart/2005/8/layout/funnel1"/>
    <dgm:cxn modelId="{544D0AAE-0E01-4567-A1FC-9EB3DB1B3279}" type="presOf" srcId="{0C8FAA20-0390-42FE-89C9-A3483716AE21}" destId="{2E655C1D-B7CE-4173-9804-19C8C6960FA9}" srcOrd="0" destOrd="0" presId="urn:microsoft.com/office/officeart/2005/8/layout/funnel1"/>
    <dgm:cxn modelId="{A050DCBC-692A-49E2-8ECD-351076EF829C}" srcId="{0C4DC2C1-B04E-4044-A991-DADC468D3171}" destId="{0C8FAA20-0390-42FE-89C9-A3483716AE21}" srcOrd="1" destOrd="0" parTransId="{F883878C-460F-48AC-BCF5-53075B78BE87}" sibTransId="{269D9301-F50F-4047-99F7-463FD00AA2C2}"/>
    <dgm:cxn modelId="{D866CC10-60CD-4DFE-A9D8-F8C0F5BB882E}" type="presParOf" srcId="{06213076-36DE-4702-908C-01463826D544}" destId="{2654F040-14CE-4E40-A31B-404DC790B8B7}" srcOrd="0" destOrd="0" presId="urn:microsoft.com/office/officeart/2005/8/layout/funnel1"/>
    <dgm:cxn modelId="{FC722AC7-66F3-4FC5-AD5B-94596D10392B}" type="presParOf" srcId="{06213076-36DE-4702-908C-01463826D544}" destId="{A1CBC160-42B4-4370-9AF2-619AED864ECE}" srcOrd="1" destOrd="0" presId="urn:microsoft.com/office/officeart/2005/8/layout/funnel1"/>
    <dgm:cxn modelId="{D84DB7BF-B40F-4B38-B8A8-B8073BB7DF47}" type="presParOf" srcId="{06213076-36DE-4702-908C-01463826D544}" destId="{CCCF675C-2F71-4279-9233-F5C649480E53}" srcOrd="2" destOrd="0" presId="urn:microsoft.com/office/officeart/2005/8/layout/funnel1"/>
    <dgm:cxn modelId="{D3B89E36-EAA7-4F14-8C7F-4B762463A05A}" type="presParOf" srcId="{06213076-36DE-4702-908C-01463826D544}" destId="{8BFC980A-6FB3-4F41-9CA3-D77A16A4B20E}" srcOrd="3" destOrd="0" presId="urn:microsoft.com/office/officeart/2005/8/layout/funnel1"/>
    <dgm:cxn modelId="{B0054DC8-09A5-42C7-8968-C0637CA16573}" type="presParOf" srcId="{06213076-36DE-4702-908C-01463826D544}" destId="{2E655C1D-B7CE-4173-9804-19C8C6960FA9}" srcOrd="4" destOrd="0" presId="urn:microsoft.com/office/officeart/2005/8/layout/funnel1"/>
    <dgm:cxn modelId="{56A20EA1-D27B-4E01-AA1D-043951A956DE}" type="presParOf" srcId="{06213076-36DE-4702-908C-01463826D544}" destId="{7FBA2317-A464-43FD-84A6-A7D287015424}" srcOrd="5" destOrd="0" presId="urn:microsoft.com/office/officeart/2005/8/layout/funnel1"/>
    <dgm:cxn modelId="{40342D0A-FE91-4B56-945E-FD5A8E5DAE9F}" type="presParOf" srcId="{06213076-36DE-4702-908C-01463826D544}" destId="{3EB78044-916A-479B-B9DA-649441793497}"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1CC2ADA6-8D1B-49AC-A823-7F1668D5F051}"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s-MX"/>
        </a:p>
      </dgm:t>
    </dgm:pt>
    <dgm:pt modelId="{DC34F85D-D6C6-42BB-B8B1-45D283B458CA}">
      <dgm:prSet phldrT="[Texto]"/>
      <dgm:spPr/>
      <dgm:t>
        <a:bodyPr/>
        <a:lstStyle/>
        <a:p>
          <a:r>
            <a:rPr lang="es-MX" dirty="0" smtClean="0"/>
            <a:t>Personas/Usuarios</a:t>
          </a:r>
          <a:endParaRPr lang="es-MX" dirty="0"/>
        </a:p>
      </dgm:t>
    </dgm:pt>
    <dgm:pt modelId="{280C300B-6523-4D6D-A762-BD1E4361D6EE}" type="parTrans" cxnId="{FC35B5FA-0D70-4486-8D24-1216A2083E8A}">
      <dgm:prSet/>
      <dgm:spPr/>
      <dgm:t>
        <a:bodyPr/>
        <a:lstStyle/>
        <a:p>
          <a:endParaRPr lang="es-MX"/>
        </a:p>
      </dgm:t>
    </dgm:pt>
    <dgm:pt modelId="{6613A24B-42B5-4044-B286-CA522F04703E}" type="sibTrans" cxnId="{FC35B5FA-0D70-4486-8D24-1216A2083E8A}">
      <dgm:prSet/>
      <dgm:spPr/>
      <dgm:t>
        <a:bodyPr/>
        <a:lstStyle/>
        <a:p>
          <a:endParaRPr lang="es-MX"/>
        </a:p>
      </dgm:t>
    </dgm:pt>
    <dgm:pt modelId="{D8121B20-4F0A-487C-AC5C-27CDE872D671}">
      <dgm:prSet phldrT="[Texto]"/>
      <dgm:spPr/>
      <dgm:t>
        <a:bodyPr/>
        <a:lstStyle/>
        <a:p>
          <a:pPr algn="ctr"/>
          <a:r>
            <a:rPr lang="es-MX" dirty="0" smtClean="0"/>
            <a:t>Hardware</a:t>
          </a:r>
          <a:endParaRPr lang="es-MX" dirty="0"/>
        </a:p>
      </dgm:t>
    </dgm:pt>
    <dgm:pt modelId="{5C6BF2E7-9FC2-40F6-A571-A00BA508E543}" type="parTrans" cxnId="{3CE29797-B9C1-4959-ABBE-F8625444DF85}">
      <dgm:prSet/>
      <dgm:spPr/>
      <dgm:t>
        <a:bodyPr/>
        <a:lstStyle/>
        <a:p>
          <a:endParaRPr lang="es-MX"/>
        </a:p>
      </dgm:t>
    </dgm:pt>
    <dgm:pt modelId="{63E03414-EFB0-4856-8676-B49B8BF69571}" type="sibTrans" cxnId="{3CE29797-B9C1-4959-ABBE-F8625444DF85}">
      <dgm:prSet/>
      <dgm:spPr/>
      <dgm:t>
        <a:bodyPr/>
        <a:lstStyle/>
        <a:p>
          <a:endParaRPr lang="es-MX"/>
        </a:p>
      </dgm:t>
    </dgm:pt>
    <dgm:pt modelId="{D66D7CD8-4D81-4F30-9465-6A929E236A53}">
      <dgm:prSet phldrT="[Texto]"/>
      <dgm:spPr/>
      <dgm:t>
        <a:bodyPr/>
        <a:lstStyle/>
        <a:p>
          <a:pPr algn="ctr"/>
          <a:r>
            <a:rPr lang="es-MX" dirty="0" smtClean="0"/>
            <a:t>Software</a:t>
          </a:r>
          <a:endParaRPr lang="es-MX" dirty="0"/>
        </a:p>
      </dgm:t>
    </dgm:pt>
    <dgm:pt modelId="{06E389CD-2CD7-4800-A3FA-5F90509002D7}" type="parTrans" cxnId="{5A676F78-5831-49C5-842F-DD2819F8D493}">
      <dgm:prSet/>
      <dgm:spPr/>
      <dgm:t>
        <a:bodyPr/>
        <a:lstStyle/>
        <a:p>
          <a:endParaRPr lang="es-MX"/>
        </a:p>
      </dgm:t>
    </dgm:pt>
    <dgm:pt modelId="{61A93128-9F23-41C1-94BB-8366CE447F94}" type="sibTrans" cxnId="{5A676F78-5831-49C5-842F-DD2819F8D493}">
      <dgm:prSet/>
      <dgm:spPr/>
      <dgm:t>
        <a:bodyPr/>
        <a:lstStyle/>
        <a:p>
          <a:endParaRPr lang="es-MX"/>
        </a:p>
      </dgm:t>
    </dgm:pt>
    <dgm:pt modelId="{EDD3A6FD-D4D4-4725-A057-2DF3E7E66B4F}">
      <dgm:prSet phldrT="[Texto]"/>
      <dgm:spPr/>
      <dgm:t>
        <a:bodyPr/>
        <a:lstStyle/>
        <a:p>
          <a:pPr algn="ctr"/>
          <a:r>
            <a:rPr lang="es-MX" dirty="0" smtClean="0"/>
            <a:t>Datos</a:t>
          </a:r>
          <a:endParaRPr lang="es-MX" dirty="0"/>
        </a:p>
      </dgm:t>
    </dgm:pt>
    <dgm:pt modelId="{841E02CC-2F2A-41C9-B81E-D0A1A2D44D2F}" type="parTrans" cxnId="{329EAD3D-362A-4B97-AACA-31A256B56753}">
      <dgm:prSet/>
      <dgm:spPr/>
      <dgm:t>
        <a:bodyPr/>
        <a:lstStyle/>
        <a:p>
          <a:endParaRPr lang="es-MX"/>
        </a:p>
      </dgm:t>
    </dgm:pt>
    <dgm:pt modelId="{83338438-8F08-430B-AB12-14F4D28CEBD1}" type="sibTrans" cxnId="{329EAD3D-362A-4B97-AACA-31A256B56753}">
      <dgm:prSet/>
      <dgm:spPr/>
      <dgm:t>
        <a:bodyPr/>
        <a:lstStyle/>
        <a:p>
          <a:endParaRPr lang="es-MX"/>
        </a:p>
      </dgm:t>
    </dgm:pt>
    <dgm:pt modelId="{8227784F-CAD0-4B5C-96C2-5B0D289510BF}">
      <dgm:prSet phldrT="[Texto]"/>
      <dgm:spPr/>
      <dgm:t>
        <a:bodyPr/>
        <a:lstStyle/>
        <a:p>
          <a:pPr algn="ctr"/>
          <a:r>
            <a:rPr lang="es-MX" dirty="0" smtClean="0"/>
            <a:t>Almacenamiento de Datos</a:t>
          </a:r>
          <a:endParaRPr lang="es-MX" dirty="0"/>
        </a:p>
      </dgm:t>
    </dgm:pt>
    <dgm:pt modelId="{650D92CA-EB09-492C-A696-58783974E90F}" type="parTrans" cxnId="{F518434E-D92D-4A20-9C3A-3E0985696317}">
      <dgm:prSet/>
      <dgm:spPr/>
      <dgm:t>
        <a:bodyPr/>
        <a:lstStyle/>
        <a:p>
          <a:endParaRPr lang="es-MX"/>
        </a:p>
      </dgm:t>
    </dgm:pt>
    <dgm:pt modelId="{61ACC388-F92E-4C20-A226-E9DC01B363E4}" type="sibTrans" cxnId="{F518434E-D92D-4A20-9C3A-3E0985696317}">
      <dgm:prSet/>
      <dgm:spPr/>
      <dgm:t>
        <a:bodyPr/>
        <a:lstStyle/>
        <a:p>
          <a:endParaRPr lang="es-MX"/>
        </a:p>
      </dgm:t>
    </dgm:pt>
    <dgm:pt modelId="{71EA058F-1B60-4A0F-88FE-87324FF1A1F2}" type="pres">
      <dgm:prSet presAssocID="{1CC2ADA6-8D1B-49AC-A823-7F1668D5F051}" presName="Name0" presStyleCnt="0">
        <dgm:presLayoutVars>
          <dgm:dir/>
          <dgm:resizeHandles val="exact"/>
        </dgm:presLayoutVars>
      </dgm:prSet>
      <dgm:spPr/>
      <dgm:t>
        <a:bodyPr/>
        <a:lstStyle/>
        <a:p>
          <a:endParaRPr lang="es-ES"/>
        </a:p>
      </dgm:t>
    </dgm:pt>
    <dgm:pt modelId="{C48921B7-D52E-462A-9D01-6E3562345B4B}" type="pres">
      <dgm:prSet presAssocID="{DC34F85D-D6C6-42BB-B8B1-45D283B458CA}" presName="composite" presStyleCnt="0"/>
      <dgm:spPr/>
    </dgm:pt>
    <dgm:pt modelId="{CE5DFCB0-70F0-465D-9AAC-EA38F071663C}" type="pres">
      <dgm:prSet presAssocID="{DC34F85D-D6C6-42BB-B8B1-45D283B458CA}" presName="rect1" presStyleLbl="trAlignAcc1" presStyleIdx="0" presStyleCnt="5">
        <dgm:presLayoutVars>
          <dgm:bulletEnabled val="1"/>
        </dgm:presLayoutVars>
      </dgm:prSet>
      <dgm:spPr/>
      <dgm:t>
        <a:bodyPr/>
        <a:lstStyle/>
        <a:p>
          <a:endParaRPr lang="es-ES"/>
        </a:p>
      </dgm:t>
    </dgm:pt>
    <dgm:pt modelId="{5B1811C8-164A-48B2-819C-F0A6725E7F71}" type="pres">
      <dgm:prSet presAssocID="{DC34F85D-D6C6-42BB-B8B1-45D283B458CA}" presName="rect2" presStyleLbl="fgImgPlace1" presStyleIdx="0" presStyleCnt="5"/>
      <dgm:spPr>
        <a:blipFill rotWithShape="1">
          <a:blip xmlns:r="http://schemas.openxmlformats.org/officeDocument/2006/relationships" r:embed="rId1"/>
          <a:stretch>
            <a:fillRect/>
          </a:stretch>
        </a:blipFill>
      </dgm:spPr>
    </dgm:pt>
    <dgm:pt modelId="{74EC9438-CD3D-4608-BA0C-C28F7155FEB5}" type="pres">
      <dgm:prSet presAssocID="{6613A24B-42B5-4044-B286-CA522F04703E}" presName="sibTrans" presStyleCnt="0"/>
      <dgm:spPr/>
    </dgm:pt>
    <dgm:pt modelId="{48326F47-B9A5-47D5-A8A1-A99F66D498BB}" type="pres">
      <dgm:prSet presAssocID="{D8121B20-4F0A-487C-AC5C-27CDE872D671}" presName="composite" presStyleCnt="0"/>
      <dgm:spPr/>
    </dgm:pt>
    <dgm:pt modelId="{68955725-6586-43C3-B360-7019BD8E818B}" type="pres">
      <dgm:prSet presAssocID="{D8121B20-4F0A-487C-AC5C-27CDE872D671}" presName="rect1" presStyleLbl="trAlignAcc1" presStyleIdx="1" presStyleCnt="5">
        <dgm:presLayoutVars>
          <dgm:bulletEnabled val="1"/>
        </dgm:presLayoutVars>
      </dgm:prSet>
      <dgm:spPr/>
      <dgm:t>
        <a:bodyPr/>
        <a:lstStyle/>
        <a:p>
          <a:endParaRPr lang="es-ES"/>
        </a:p>
      </dgm:t>
    </dgm:pt>
    <dgm:pt modelId="{E06FD6C2-CF40-4568-97AA-880A22C144FA}" type="pres">
      <dgm:prSet presAssocID="{D8121B20-4F0A-487C-AC5C-27CDE872D671}" presName="rect2" presStyleLbl="fgImgPlace1" presStyleIdx="1" presStyleCnt="5"/>
      <dgm:spPr>
        <a:blipFill rotWithShape="1">
          <a:blip xmlns:r="http://schemas.openxmlformats.org/officeDocument/2006/relationships" r:embed="rId2"/>
          <a:stretch>
            <a:fillRect/>
          </a:stretch>
        </a:blipFill>
      </dgm:spPr>
    </dgm:pt>
    <dgm:pt modelId="{7550B2A1-1E0D-4DB0-826E-FF4F137EC0BF}" type="pres">
      <dgm:prSet presAssocID="{63E03414-EFB0-4856-8676-B49B8BF69571}" presName="sibTrans" presStyleCnt="0"/>
      <dgm:spPr/>
    </dgm:pt>
    <dgm:pt modelId="{D37E610D-369B-4A37-A2F7-9A604B157CAE}" type="pres">
      <dgm:prSet presAssocID="{D66D7CD8-4D81-4F30-9465-6A929E236A53}" presName="composite" presStyleCnt="0"/>
      <dgm:spPr/>
    </dgm:pt>
    <dgm:pt modelId="{1BDBD613-428A-4A71-ABAE-3C05F2D70963}" type="pres">
      <dgm:prSet presAssocID="{D66D7CD8-4D81-4F30-9465-6A929E236A53}" presName="rect1" presStyleLbl="trAlignAcc1" presStyleIdx="2" presStyleCnt="5">
        <dgm:presLayoutVars>
          <dgm:bulletEnabled val="1"/>
        </dgm:presLayoutVars>
      </dgm:prSet>
      <dgm:spPr/>
      <dgm:t>
        <a:bodyPr/>
        <a:lstStyle/>
        <a:p>
          <a:endParaRPr lang="es-MX"/>
        </a:p>
      </dgm:t>
    </dgm:pt>
    <dgm:pt modelId="{1CC488EA-139D-4CBA-A060-BDFCB257C932}" type="pres">
      <dgm:prSet presAssocID="{D66D7CD8-4D81-4F30-9465-6A929E236A53}" presName="rect2" presStyleLbl="fgImgPlace1" presStyleIdx="2" presStyleCnt="5"/>
      <dgm:spPr>
        <a:blipFill rotWithShape="1">
          <a:blip xmlns:r="http://schemas.openxmlformats.org/officeDocument/2006/relationships" r:embed="rId3"/>
          <a:stretch>
            <a:fillRect/>
          </a:stretch>
        </a:blipFill>
      </dgm:spPr>
    </dgm:pt>
    <dgm:pt modelId="{C7D8194A-7BF8-4D86-BA1B-8652A7C9FA21}" type="pres">
      <dgm:prSet presAssocID="{61A93128-9F23-41C1-94BB-8366CE447F94}" presName="sibTrans" presStyleCnt="0"/>
      <dgm:spPr/>
    </dgm:pt>
    <dgm:pt modelId="{1768C2D3-8DAC-4DC0-BF52-968A46DBA9EF}" type="pres">
      <dgm:prSet presAssocID="{EDD3A6FD-D4D4-4725-A057-2DF3E7E66B4F}" presName="composite" presStyleCnt="0"/>
      <dgm:spPr/>
    </dgm:pt>
    <dgm:pt modelId="{BA47BE26-83DE-4C4D-9577-02800BB571CC}" type="pres">
      <dgm:prSet presAssocID="{EDD3A6FD-D4D4-4725-A057-2DF3E7E66B4F}" presName="rect1" presStyleLbl="trAlignAcc1" presStyleIdx="3" presStyleCnt="5">
        <dgm:presLayoutVars>
          <dgm:bulletEnabled val="1"/>
        </dgm:presLayoutVars>
      </dgm:prSet>
      <dgm:spPr/>
      <dgm:t>
        <a:bodyPr/>
        <a:lstStyle/>
        <a:p>
          <a:endParaRPr lang="es-ES"/>
        </a:p>
      </dgm:t>
    </dgm:pt>
    <dgm:pt modelId="{2174557C-3C84-4B27-8CB1-7B3750D5688C}" type="pres">
      <dgm:prSet presAssocID="{EDD3A6FD-D4D4-4725-A057-2DF3E7E66B4F}" presName="rect2" presStyleLbl="fgImgPlace1" presStyleIdx="3" presStyleCnt="5"/>
      <dgm:spPr>
        <a:blipFill rotWithShape="1">
          <a:blip xmlns:r="http://schemas.openxmlformats.org/officeDocument/2006/relationships" r:embed="rId4"/>
          <a:stretch>
            <a:fillRect/>
          </a:stretch>
        </a:blipFill>
      </dgm:spPr>
    </dgm:pt>
    <dgm:pt modelId="{8F7B6D36-3FA4-4A18-A3F9-8F709F4747D0}" type="pres">
      <dgm:prSet presAssocID="{83338438-8F08-430B-AB12-14F4D28CEBD1}" presName="sibTrans" presStyleCnt="0"/>
      <dgm:spPr/>
    </dgm:pt>
    <dgm:pt modelId="{B63A7716-A7E7-40BD-85BB-9945950CA0A9}" type="pres">
      <dgm:prSet presAssocID="{8227784F-CAD0-4B5C-96C2-5B0D289510BF}" presName="composite" presStyleCnt="0"/>
      <dgm:spPr/>
    </dgm:pt>
    <dgm:pt modelId="{ED89E5AC-6543-42EE-8D1E-8F5373929A08}" type="pres">
      <dgm:prSet presAssocID="{8227784F-CAD0-4B5C-96C2-5B0D289510BF}" presName="rect1" presStyleLbl="trAlignAcc1" presStyleIdx="4" presStyleCnt="5">
        <dgm:presLayoutVars>
          <dgm:bulletEnabled val="1"/>
        </dgm:presLayoutVars>
      </dgm:prSet>
      <dgm:spPr/>
      <dgm:t>
        <a:bodyPr/>
        <a:lstStyle/>
        <a:p>
          <a:endParaRPr lang="es-ES"/>
        </a:p>
      </dgm:t>
    </dgm:pt>
    <dgm:pt modelId="{CC9C9418-00AB-4DB8-A433-3FDDF90D8CDF}" type="pres">
      <dgm:prSet presAssocID="{8227784F-CAD0-4B5C-96C2-5B0D289510BF}" presName="rect2" presStyleLbl="fgImgPlace1" presStyleIdx="4" presStyleCnt="5"/>
      <dgm:spPr>
        <a:blipFill rotWithShape="1">
          <a:blip xmlns:r="http://schemas.openxmlformats.org/officeDocument/2006/relationships" r:embed="rId5"/>
          <a:stretch>
            <a:fillRect/>
          </a:stretch>
        </a:blipFill>
      </dgm:spPr>
    </dgm:pt>
  </dgm:ptLst>
  <dgm:cxnLst>
    <dgm:cxn modelId="{B926432E-0921-4103-977F-6B60DFEF6B09}" type="presOf" srcId="{D8121B20-4F0A-487C-AC5C-27CDE872D671}" destId="{68955725-6586-43C3-B360-7019BD8E818B}" srcOrd="0" destOrd="0" presId="urn:microsoft.com/office/officeart/2008/layout/PictureStrips"/>
    <dgm:cxn modelId="{24A113CA-17E4-42C2-8386-D50BFAB80418}" type="presOf" srcId="{EDD3A6FD-D4D4-4725-A057-2DF3E7E66B4F}" destId="{BA47BE26-83DE-4C4D-9577-02800BB571CC}" srcOrd="0" destOrd="0" presId="urn:microsoft.com/office/officeart/2008/layout/PictureStrips"/>
    <dgm:cxn modelId="{D7ACCBF9-ECE2-4FEA-9872-08051894883C}" type="presOf" srcId="{DC34F85D-D6C6-42BB-B8B1-45D283B458CA}" destId="{CE5DFCB0-70F0-465D-9AAC-EA38F071663C}" srcOrd="0" destOrd="0" presId="urn:microsoft.com/office/officeart/2008/layout/PictureStrips"/>
    <dgm:cxn modelId="{F518434E-D92D-4A20-9C3A-3E0985696317}" srcId="{1CC2ADA6-8D1B-49AC-A823-7F1668D5F051}" destId="{8227784F-CAD0-4B5C-96C2-5B0D289510BF}" srcOrd="4" destOrd="0" parTransId="{650D92CA-EB09-492C-A696-58783974E90F}" sibTransId="{61ACC388-F92E-4C20-A226-E9DC01B363E4}"/>
    <dgm:cxn modelId="{3CE29797-B9C1-4959-ABBE-F8625444DF85}" srcId="{1CC2ADA6-8D1B-49AC-A823-7F1668D5F051}" destId="{D8121B20-4F0A-487C-AC5C-27CDE872D671}" srcOrd="1" destOrd="0" parTransId="{5C6BF2E7-9FC2-40F6-A571-A00BA508E543}" sibTransId="{63E03414-EFB0-4856-8676-B49B8BF69571}"/>
    <dgm:cxn modelId="{FC8D5485-07C2-49B4-AD96-84D27798E7F6}" type="presOf" srcId="{D66D7CD8-4D81-4F30-9465-6A929E236A53}" destId="{1BDBD613-428A-4A71-ABAE-3C05F2D70963}" srcOrd="0" destOrd="0" presId="urn:microsoft.com/office/officeart/2008/layout/PictureStrips"/>
    <dgm:cxn modelId="{6FC2A26E-A78F-4398-893A-C5427C9A2640}" type="presOf" srcId="{8227784F-CAD0-4B5C-96C2-5B0D289510BF}" destId="{ED89E5AC-6543-42EE-8D1E-8F5373929A08}" srcOrd="0" destOrd="0" presId="urn:microsoft.com/office/officeart/2008/layout/PictureStrips"/>
    <dgm:cxn modelId="{FC35B5FA-0D70-4486-8D24-1216A2083E8A}" srcId="{1CC2ADA6-8D1B-49AC-A823-7F1668D5F051}" destId="{DC34F85D-D6C6-42BB-B8B1-45D283B458CA}" srcOrd="0" destOrd="0" parTransId="{280C300B-6523-4D6D-A762-BD1E4361D6EE}" sibTransId="{6613A24B-42B5-4044-B286-CA522F04703E}"/>
    <dgm:cxn modelId="{5A676F78-5831-49C5-842F-DD2819F8D493}" srcId="{1CC2ADA6-8D1B-49AC-A823-7F1668D5F051}" destId="{D66D7CD8-4D81-4F30-9465-6A929E236A53}" srcOrd="2" destOrd="0" parTransId="{06E389CD-2CD7-4800-A3FA-5F90509002D7}" sibTransId="{61A93128-9F23-41C1-94BB-8366CE447F94}"/>
    <dgm:cxn modelId="{C1567DB6-095B-41C1-A08E-D185B61507C1}" type="presOf" srcId="{1CC2ADA6-8D1B-49AC-A823-7F1668D5F051}" destId="{71EA058F-1B60-4A0F-88FE-87324FF1A1F2}" srcOrd="0" destOrd="0" presId="urn:microsoft.com/office/officeart/2008/layout/PictureStrips"/>
    <dgm:cxn modelId="{329EAD3D-362A-4B97-AACA-31A256B56753}" srcId="{1CC2ADA6-8D1B-49AC-A823-7F1668D5F051}" destId="{EDD3A6FD-D4D4-4725-A057-2DF3E7E66B4F}" srcOrd="3" destOrd="0" parTransId="{841E02CC-2F2A-41C9-B81E-D0A1A2D44D2F}" sibTransId="{83338438-8F08-430B-AB12-14F4D28CEBD1}"/>
    <dgm:cxn modelId="{8B4DFEED-A0DB-4FCA-AA84-89E2FC6E8EE5}" type="presParOf" srcId="{71EA058F-1B60-4A0F-88FE-87324FF1A1F2}" destId="{C48921B7-D52E-462A-9D01-6E3562345B4B}" srcOrd="0" destOrd="0" presId="urn:microsoft.com/office/officeart/2008/layout/PictureStrips"/>
    <dgm:cxn modelId="{D230CE5D-21E4-4438-8E96-350AB368A999}" type="presParOf" srcId="{C48921B7-D52E-462A-9D01-6E3562345B4B}" destId="{CE5DFCB0-70F0-465D-9AAC-EA38F071663C}" srcOrd="0" destOrd="0" presId="urn:microsoft.com/office/officeart/2008/layout/PictureStrips"/>
    <dgm:cxn modelId="{5AA46FA3-150A-4ACF-A1F4-707631555475}" type="presParOf" srcId="{C48921B7-D52E-462A-9D01-6E3562345B4B}" destId="{5B1811C8-164A-48B2-819C-F0A6725E7F71}" srcOrd="1" destOrd="0" presId="urn:microsoft.com/office/officeart/2008/layout/PictureStrips"/>
    <dgm:cxn modelId="{5A0A931A-1662-41D4-90B9-32FAB9173736}" type="presParOf" srcId="{71EA058F-1B60-4A0F-88FE-87324FF1A1F2}" destId="{74EC9438-CD3D-4608-BA0C-C28F7155FEB5}" srcOrd="1" destOrd="0" presId="urn:microsoft.com/office/officeart/2008/layout/PictureStrips"/>
    <dgm:cxn modelId="{04179D16-6AD1-4802-911E-14CAA08F5BA5}" type="presParOf" srcId="{71EA058F-1B60-4A0F-88FE-87324FF1A1F2}" destId="{48326F47-B9A5-47D5-A8A1-A99F66D498BB}" srcOrd="2" destOrd="0" presId="urn:microsoft.com/office/officeart/2008/layout/PictureStrips"/>
    <dgm:cxn modelId="{DCF6EDF9-1BB5-4B50-9887-425CAD5CF2AA}" type="presParOf" srcId="{48326F47-B9A5-47D5-A8A1-A99F66D498BB}" destId="{68955725-6586-43C3-B360-7019BD8E818B}" srcOrd="0" destOrd="0" presId="urn:microsoft.com/office/officeart/2008/layout/PictureStrips"/>
    <dgm:cxn modelId="{C2124A94-319F-49FA-9784-4C32EE9602BB}" type="presParOf" srcId="{48326F47-B9A5-47D5-A8A1-A99F66D498BB}" destId="{E06FD6C2-CF40-4568-97AA-880A22C144FA}" srcOrd="1" destOrd="0" presId="urn:microsoft.com/office/officeart/2008/layout/PictureStrips"/>
    <dgm:cxn modelId="{91B67CFE-7047-431C-AEDC-AFF86B0C9169}" type="presParOf" srcId="{71EA058F-1B60-4A0F-88FE-87324FF1A1F2}" destId="{7550B2A1-1E0D-4DB0-826E-FF4F137EC0BF}" srcOrd="3" destOrd="0" presId="urn:microsoft.com/office/officeart/2008/layout/PictureStrips"/>
    <dgm:cxn modelId="{41DD0F3B-A650-4255-9C4E-FC55C0C63051}" type="presParOf" srcId="{71EA058F-1B60-4A0F-88FE-87324FF1A1F2}" destId="{D37E610D-369B-4A37-A2F7-9A604B157CAE}" srcOrd="4" destOrd="0" presId="urn:microsoft.com/office/officeart/2008/layout/PictureStrips"/>
    <dgm:cxn modelId="{01FF879A-0488-40E9-99C1-1851DC3A5DE8}" type="presParOf" srcId="{D37E610D-369B-4A37-A2F7-9A604B157CAE}" destId="{1BDBD613-428A-4A71-ABAE-3C05F2D70963}" srcOrd="0" destOrd="0" presId="urn:microsoft.com/office/officeart/2008/layout/PictureStrips"/>
    <dgm:cxn modelId="{21D6A178-EB3C-4D53-B932-FB8F74AC9272}" type="presParOf" srcId="{D37E610D-369B-4A37-A2F7-9A604B157CAE}" destId="{1CC488EA-139D-4CBA-A060-BDFCB257C932}" srcOrd="1" destOrd="0" presId="urn:microsoft.com/office/officeart/2008/layout/PictureStrips"/>
    <dgm:cxn modelId="{BF9DD70A-1231-4686-B3C5-4647C2255818}" type="presParOf" srcId="{71EA058F-1B60-4A0F-88FE-87324FF1A1F2}" destId="{C7D8194A-7BF8-4D86-BA1B-8652A7C9FA21}" srcOrd="5" destOrd="0" presId="urn:microsoft.com/office/officeart/2008/layout/PictureStrips"/>
    <dgm:cxn modelId="{4321387B-4C06-445C-9347-DC8BC1D264E9}" type="presParOf" srcId="{71EA058F-1B60-4A0F-88FE-87324FF1A1F2}" destId="{1768C2D3-8DAC-4DC0-BF52-968A46DBA9EF}" srcOrd="6" destOrd="0" presId="urn:microsoft.com/office/officeart/2008/layout/PictureStrips"/>
    <dgm:cxn modelId="{A93135B9-6CEF-4EF3-A184-958817B99BD5}" type="presParOf" srcId="{1768C2D3-8DAC-4DC0-BF52-968A46DBA9EF}" destId="{BA47BE26-83DE-4C4D-9577-02800BB571CC}" srcOrd="0" destOrd="0" presId="urn:microsoft.com/office/officeart/2008/layout/PictureStrips"/>
    <dgm:cxn modelId="{70EF5079-52FB-4180-9D2A-5A9FA5592DD4}" type="presParOf" srcId="{1768C2D3-8DAC-4DC0-BF52-968A46DBA9EF}" destId="{2174557C-3C84-4B27-8CB1-7B3750D5688C}" srcOrd="1" destOrd="0" presId="urn:microsoft.com/office/officeart/2008/layout/PictureStrips"/>
    <dgm:cxn modelId="{4B3109A6-2D59-4D9E-A51F-5C57A862FA2C}" type="presParOf" srcId="{71EA058F-1B60-4A0F-88FE-87324FF1A1F2}" destId="{8F7B6D36-3FA4-4A18-A3F9-8F709F4747D0}" srcOrd="7" destOrd="0" presId="urn:microsoft.com/office/officeart/2008/layout/PictureStrips"/>
    <dgm:cxn modelId="{FC45CDCD-0313-4C75-8347-520B10C5A08E}" type="presParOf" srcId="{71EA058F-1B60-4A0F-88FE-87324FF1A1F2}" destId="{B63A7716-A7E7-40BD-85BB-9945950CA0A9}" srcOrd="8" destOrd="0" presId="urn:microsoft.com/office/officeart/2008/layout/PictureStrips"/>
    <dgm:cxn modelId="{96F8D63E-6C78-48E7-B79D-0C5195A72CD6}" type="presParOf" srcId="{B63A7716-A7E7-40BD-85BB-9945950CA0A9}" destId="{ED89E5AC-6543-42EE-8D1E-8F5373929A08}" srcOrd="0" destOrd="0" presId="urn:microsoft.com/office/officeart/2008/layout/PictureStrips"/>
    <dgm:cxn modelId="{BAF67B25-783B-4538-B5ED-5BBA13A90DCE}" type="presParOf" srcId="{B63A7716-A7E7-40BD-85BB-9945950CA0A9}" destId="{CC9C9418-00AB-4DB8-A433-3FDDF90D8CDF}"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682A397-5CAF-4BEC-A088-DF0DE74F4F5A}" type="doc">
      <dgm:prSet loTypeId="urn:microsoft.com/office/officeart/2005/8/layout/pyramid1" loCatId="pyramid" qsTypeId="urn:microsoft.com/office/officeart/2005/8/quickstyle/3d3" qsCatId="3D" csTypeId="urn:microsoft.com/office/officeart/2005/8/colors/colorful2" csCatId="colorful" phldr="1"/>
      <dgm:spPr/>
    </dgm:pt>
    <dgm:pt modelId="{8B069D34-E26C-4C69-B6DA-12A8AC989937}">
      <dgm:prSet phldrT="[Texto]"/>
      <dgm:spPr/>
      <dgm:t>
        <a:bodyPr/>
        <a:lstStyle/>
        <a:p>
          <a:r>
            <a:rPr lang="es-ES" b="1" dirty="0" smtClean="0"/>
            <a:t>Estratégico (alto)</a:t>
          </a:r>
          <a:endParaRPr lang="es-ES" b="1" dirty="0"/>
        </a:p>
      </dgm:t>
    </dgm:pt>
    <dgm:pt modelId="{9F732783-E53D-45B2-97DD-909958B38F3F}" type="parTrans" cxnId="{FEA75139-C76C-4E34-B389-966A05843BDE}">
      <dgm:prSet/>
      <dgm:spPr/>
      <dgm:t>
        <a:bodyPr/>
        <a:lstStyle/>
        <a:p>
          <a:endParaRPr lang="es-ES"/>
        </a:p>
      </dgm:t>
    </dgm:pt>
    <dgm:pt modelId="{C38FB7C7-7EB8-4983-9098-E7B1ABAA8615}" type="sibTrans" cxnId="{FEA75139-C76C-4E34-B389-966A05843BDE}">
      <dgm:prSet/>
      <dgm:spPr/>
      <dgm:t>
        <a:bodyPr/>
        <a:lstStyle/>
        <a:p>
          <a:endParaRPr lang="es-ES"/>
        </a:p>
      </dgm:t>
    </dgm:pt>
    <dgm:pt modelId="{FB8B9D56-424F-4755-A907-B4C1D6BD2930}">
      <dgm:prSet phldrT="[Texto]"/>
      <dgm:spPr/>
      <dgm:t>
        <a:bodyPr/>
        <a:lstStyle/>
        <a:p>
          <a:r>
            <a:rPr lang="es-ES" b="1" dirty="0" smtClean="0"/>
            <a:t>Gestión (medio)</a:t>
          </a:r>
          <a:endParaRPr lang="es-ES" b="1" dirty="0"/>
        </a:p>
      </dgm:t>
    </dgm:pt>
    <dgm:pt modelId="{6E594624-CBF5-4E36-8F90-54A8A3BEC2EA}" type="parTrans" cxnId="{5857250B-A058-440B-9A1C-700E7F444B08}">
      <dgm:prSet/>
      <dgm:spPr/>
      <dgm:t>
        <a:bodyPr/>
        <a:lstStyle/>
        <a:p>
          <a:endParaRPr lang="es-ES"/>
        </a:p>
      </dgm:t>
    </dgm:pt>
    <dgm:pt modelId="{8EAFF556-D677-4A19-810E-4576E9572243}" type="sibTrans" cxnId="{5857250B-A058-440B-9A1C-700E7F444B08}">
      <dgm:prSet/>
      <dgm:spPr/>
      <dgm:t>
        <a:bodyPr/>
        <a:lstStyle/>
        <a:p>
          <a:endParaRPr lang="es-ES"/>
        </a:p>
      </dgm:t>
    </dgm:pt>
    <dgm:pt modelId="{C8E72260-142D-447C-BF4C-444C604A3D33}">
      <dgm:prSet phldrT="[Texto]"/>
      <dgm:spPr/>
      <dgm:t>
        <a:bodyPr/>
        <a:lstStyle/>
        <a:p>
          <a:r>
            <a:rPr lang="es-ES" b="1" dirty="0" smtClean="0"/>
            <a:t>Operativo (bajo)</a:t>
          </a:r>
          <a:endParaRPr lang="es-ES" b="1" dirty="0"/>
        </a:p>
      </dgm:t>
    </dgm:pt>
    <dgm:pt modelId="{7DEB7D61-1061-455F-81E7-70F8D028C853}" type="parTrans" cxnId="{C847489D-47CA-4511-B17B-7E13595A4F92}">
      <dgm:prSet/>
      <dgm:spPr/>
      <dgm:t>
        <a:bodyPr/>
        <a:lstStyle/>
        <a:p>
          <a:endParaRPr lang="es-ES"/>
        </a:p>
      </dgm:t>
    </dgm:pt>
    <dgm:pt modelId="{BF2EF607-6774-49E7-BBA1-61F08290F953}" type="sibTrans" cxnId="{C847489D-47CA-4511-B17B-7E13595A4F92}">
      <dgm:prSet/>
      <dgm:spPr/>
      <dgm:t>
        <a:bodyPr/>
        <a:lstStyle/>
        <a:p>
          <a:endParaRPr lang="es-ES"/>
        </a:p>
      </dgm:t>
    </dgm:pt>
    <dgm:pt modelId="{EA20EDFE-2A17-43BC-B4F7-D65C2CFE9E9C}" type="pres">
      <dgm:prSet presAssocID="{0682A397-5CAF-4BEC-A088-DF0DE74F4F5A}" presName="Name0" presStyleCnt="0">
        <dgm:presLayoutVars>
          <dgm:dir/>
          <dgm:animLvl val="lvl"/>
          <dgm:resizeHandles val="exact"/>
        </dgm:presLayoutVars>
      </dgm:prSet>
      <dgm:spPr/>
    </dgm:pt>
    <dgm:pt modelId="{6A28AF7F-3B6F-4B3A-95D2-4B30A480181F}" type="pres">
      <dgm:prSet presAssocID="{8B069D34-E26C-4C69-B6DA-12A8AC989937}" presName="Name8" presStyleCnt="0"/>
      <dgm:spPr/>
    </dgm:pt>
    <dgm:pt modelId="{3E0FBCFF-2E9A-4BC2-9ACC-A71E3C16A672}" type="pres">
      <dgm:prSet presAssocID="{8B069D34-E26C-4C69-B6DA-12A8AC989937}" presName="level" presStyleLbl="node1" presStyleIdx="0" presStyleCnt="3">
        <dgm:presLayoutVars>
          <dgm:chMax val="1"/>
          <dgm:bulletEnabled val="1"/>
        </dgm:presLayoutVars>
      </dgm:prSet>
      <dgm:spPr/>
      <dgm:t>
        <a:bodyPr/>
        <a:lstStyle/>
        <a:p>
          <a:endParaRPr lang="es-ES"/>
        </a:p>
      </dgm:t>
    </dgm:pt>
    <dgm:pt modelId="{569532F5-7032-4029-A7A9-CED715347FED}" type="pres">
      <dgm:prSet presAssocID="{8B069D34-E26C-4C69-B6DA-12A8AC989937}" presName="levelTx" presStyleLbl="revTx" presStyleIdx="0" presStyleCnt="0">
        <dgm:presLayoutVars>
          <dgm:chMax val="1"/>
          <dgm:bulletEnabled val="1"/>
        </dgm:presLayoutVars>
      </dgm:prSet>
      <dgm:spPr/>
      <dgm:t>
        <a:bodyPr/>
        <a:lstStyle/>
        <a:p>
          <a:endParaRPr lang="es-ES"/>
        </a:p>
      </dgm:t>
    </dgm:pt>
    <dgm:pt modelId="{357AEA41-99DF-48A6-B736-689DEA402B72}" type="pres">
      <dgm:prSet presAssocID="{FB8B9D56-424F-4755-A907-B4C1D6BD2930}" presName="Name8" presStyleCnt="0"/>
      <dgm:spPr/>
    </dgm:pt>
    <dgm:pt modelId="{55E7AE0B-69F2-4CEA-A0B3-73063BEEE91B}" type="pres">
      <dgm:prSet presAssocID="{FB8B9D56-424F-4755-A907-B4C1D6BD2930}" presName="level" presStyleLbl="node1" presStyleIdx="1" presStyleCnt="3">
        <dgm:presLayoutVars>
          <dgm:chMax val="1"/>
          <dgm:bulletEnabled val="1"/>
        </dgm:presLayoutVars>
      </dgm:prSet>
      <dgm:spPr/>
      <dgm:t>
        <a:bodyPr/>
        <a:lstStyle/>
        <a:p>
          <a:endParaRPr lang="es-ES"/>
        </a:p>
      </dgm:t>
    </dgm:pt>
    <dgm:pt modelId="{AECEAC85-98DF-4E25-89DE-9CC8D455059C}" type="pres">
      <dgm:prSet presAssocID="{FB8B9D56-424F-4755-A907-B4C1D6BD2930}" presName="levelTx" presStyleLbl="revTx" presStyleIdx="0" presStyleCnt="0">
        <dgm:presLayoutVars>
          <dgm:chMax val="1"/>
          <dgm:bulletEnabled val="1"/>
        </dgm:presLayoutVars>
      </dgm:prSet>
      <dgm:spPr/>
      <dgm:t>
        <a:bodyPr/>
        <a:lstStyle/>
        <a:p>
          <a:endParaRPr lang="es-ES"/>
        </a:p>
      </dgm:t>
    </dgm:pt>
    <dgm:pt modelId="{E60BB09F-EF95-43E5-902D-73C25A33B89C}" type="pres">
      <dgm:prSet presAssocID="{C8E72260-142D-447C-BF4C-444C604A3D33}" presName="Name8" presStyleCnt="0"/>
      <dgm:spPr/>
    </dgm:pt>
    <dgm:pt modelId="{1D8ED8B2-27F1-43A3-ADB5-2D5AA3BADF5F}" type="pres">
      <dgm:prSet presAssocID="{C8E72260-142D-447C-BF4C-444C604A3D33}" presName="level" presStyleLbl="node1" presStyleIdx="2" presStyleCnt="3">
        <dgm:presLayoutVars>
          <dgm:chMax val="1"/>
          <dgm:bulletEnabled val="1"/>
        </dgm:presLayoutVars>
      </dgm:prSet>
      <dgm:spPr/>
      <dgm:t>
        <a:bodyPr/>
        <a:lstStyle/>
        <a:p>
          <a:endParaRPr lang="es-ES"/>
        </a:p>
      </dgm:t>
    </dgm:pt>
    <dgm:pt modelId="{C1DFA806-67E4-4D75-B3C3-408B2A07B1AB}" type="pres">
      <dgm:prSet presAssocID="{C8E72260-142D-447C-BF4C-444C604A3D33}" presName="levelTx" presStyleLbl="revTx" presStyleIdx="0" presStyleCnt="0">
        <dgm:presLayoutVars>
          <dgm:chMax val="1"/>
          <dgm:bulletEnabled val="1"/>
        </dgm:presLayoutVars>
      </dgm:prSet>
      <dgm:spPr/>
      <dgm:t>
        <a:bodyPr/>
        <a:lstStyle/>
        <a:p>
          <a:endParaRPr lang="es-ES"/>
        </a:p>
      </dgm:t>
    </dgm:pt>
  </dgm:ptLst>
  <dgm:cxnLst>
    <dgm:cxn modelId="{898CD2E6-EA27-428D-B017-F6EFFCF3FED1}" type="presOf" srcId="{8B069D34-E26C-4C69-B6DA-12A8AC989937}" destId="{3E0FBCFF-2E9A-4BC2-9ACC-A71E3C16A672}" srcOrd="0" destOrd="0" presId="urn:microsoft.com/office/officeart/2005/8/layout/pyramid1"/>
    <dgm:cxn modelId="{5857250B-A058-440B-9A1C-700E7F444B08}" srcId="{0682A397-5CAF-4BEC-A088-DF0DE74F4F5A}" destId="{FB8B9D56-424F-4755-A907-B4C1D6BD2930}" srcOrd="1" destOrd="0" parTransId="{6E594624-CBF5-4E36-8F90-54A8A3BEC2EA}" sibTransId="{8EAFF556-D677-4A19-810E-4576E9572243}"/>
    <dgm:cxn modelId="{C6338EDB-89ED-4D95-9A77-D400415E6BF2}" type="presOf" srcId="{8B069D34-E26C-4C69-B6DA-12A8AC989937}" destId="{569532F5-7032-4029-A7A9-CED715347FED}" srcOrd="1" destOrd="0" presId="urn:microsoft.com/office/officeart/2005/8/layout/pyramid1"/>
    <dgm:cxn modelId="{5A925746-F127-45A3-9655-1237F2036990}" type="presOf" srcId="{C8E72260-142D-447C-BF4C-444C604A3D33}" destId="{1D8ED8B2-27F1-43A3-ADB5-2D5AA3BADF5F}" srcOrd="0" destOrd="0" presId="urn:microsoft.com/office/officeart/2005/8/layout/pyramid1"/>
    <dgm:cxn modelId="{21B9D692-40ED-42B7-8F60-FA64E77F43BB}" type="presOf" srcId="{0682A397-5CAF-4BEC-A088-DF0DE74F4F5A}" destId="{EA20EDFE-2A17-43BC-B4F7-D65C2CFE9E9C}" srcOrd="0" destOrd="0" presId="urn:microsoft.com/office/officeart/2005/8/layout/pyramid1"/>
    <dgm:cxn modelId="{1235FAF2-D684-4043-ACAF-B65911C80428}" type="presOf" srcId="{FB8B9D56-424F-4755-A907-B4C1D6BD2930}" destId="{55E7AE0B-69F2-4CEA-A0B3-73063BEEE91B}" srcOrd="0" destOrd="0" presId="urn:microsoft.com/office/officeart/2005/8/layout/pyramid1"/>
    <dgm:cxn modelId="{0B2A49DE-16A0-4CEF-B2D0-96D6D5CF2E56}" type="presOf" srcId="{C8E72260-142D-447C-BF4C-444C604A3D33}" destId="{C1DFA806-67E4-4D75-B3C3-408B2A07B1AB}" srcOrd="1" destOrd="0" presId="urn:microsoft.com/office/officeart/2005/8/layout/pyramid1"/>
    <dgm:cxn modelId="{C847489D-47CA-4511-B17B-7E13595A4F92}" srcId="{0682A397-5CAF-4BEC-A088-DF0DE74F4F5A}" destId="{C8E72260-142D-447C-BF4C-444C604A3D33}" srcOrd="2" destOrd="0" parTransId="{7DEB7D61-1061-455F-81E7-70F8D028C853}" sibTransId="{BF2EF607-6774-49E7-BBA1-61F08290F953}"/>
    <dgm:cxn modelId="{FEA75139-C76C-4E34-B389-966A05843BDE}" srcId="{0682A397-5CAF-4BEC-A088-DF0DE74F4F5A}" destId="{8B069D34-E26C-4C69-B6DA-12A8AC989937}" srcOrd="0" destOrd="0" parTransId="{9F732783-E53D-45B2-97DD-909958B38F3F}" sibTransId="{C38FB7C7-7EB8-4983-9098-E7B1ABAA8615}"/>
    <dgm:cxn modelId="{4C1956F3-18D9-411D-8FD7-FA93F1067484}" type="presOf" srcId="{FB8B9D56-424F-4755-A907-B4C1D6BD2930}" destId="{AECEAC85-98DF-4E25-89DE-9CC8D455059C}" srcOrd="1" destOrd="0" presId="urn:microsoft.com/office/officeart/2005/8/layout/pyramid1"/>
    <dgm:cxn modelId="{DD941227-3EEB-4D6E-A8C2-F850401BC403}" type="presParOf" srcId="{EA20EDFE-2A17-43BC-B4F7-D65C2CFE9E9C}" destId="{6A28AF7F-3B6F-4B3A-95D2-4B30A480181F}" srcOrd="0" destOrd="0" presId="urn:microsoft.com/office/officeart/2005/8/layout/pyramid1"/>
    <dgm:cxn modelId="{0FC64CDA-2239-4C1E-B4A4-8E89BEECAA21}" type="presParOf" srcId="{6A28AF7F-3B6F-4B3A-95D2-4B30A480181F}" destId="{3E0FBCFF-2E9A-4BC2-9ACC-A71E3C16A672}" srcOrd="0" destOrd="0" presId="urn:microsoft.com/office/officeart/2005/8/layout/pyramid1"/>
    <dgm:cxn modelId="{2F5ABC9A-A6A3-4D6F-B60D-BD163A3EE2F0}" type="presParOf" srcId="{6A28AF7F-3B6F-4B3A-95D2-4B30A480181F}" destId="{569532F5-7032-4029-A7A9-CED715347FED}" srcOrd="1" destOrd="0" presId="urn:microsoft.com/office/officeart/2005/8/layout/pyramid1"/>
    <dgm:cxn modelId="{86938DC5-4F84-4000-9DED-C1B84ADC42C5}" type="presParOf" srcId="{EA20EDFE-2A17-43BC-B4F7-D65C2CFE9E9C}" destId="{357AEA41-99DF-48A6-B736-689DEA402B72}" srcOrd="1" destOrd="0" presId="urn:microsoft.com/office/officeart/2005/8/layout/pyramid1"/>
    <dgm:cxn modelId="{1046DD04-66AF-4D7D-86AA-CCB6AF07146E}" type="presParOf" srcId="{357AEA41-99DF-48A6-B736-689DEA402B72}" destId="{55E7AE0B-69F2-4CEA-A0B3-73063BEEE91B}" srcOrd="0" destOrd="0" presId="urn:microsoft.com/office/officeart/2005/8/layout/pyramid1"/>
    <dgm:cxn modelId="{578AF371-B4E2-4257-891E-DD1A658525DC}" type="presParOf" srcId="{357AEA41-99DF-48A6-B736-689DEA402B72}" destId="{AECEAC85-98DF-4E25-89DE-9CC8D455059C}" srcOrd="1" destOrd="0" presId="urn:microsoft.com/office/officeart/2005/8/layout/pyramid1"/>
    <dgm:cxn modelId="{3A342B13-41E3-43A8-91DE-13AC3B450F3C}" type="presParOf" srcId="{EA20EDFE-2A17-43BC-B4F7-D65C2CFE9E9C}" destId="{E60BB09F-EF95-43E5-902D-73C25A33B89C}" srcOrd="2" destOrd="0" presId="urn:microsoft.com/office/officeart/2005/8/layout/pyramid1"/>
    <dgm:cxn modelId="{64C4CDFE-EA80-46C8-B3CB-7947DFF9103B}" type="presParOf" srcId="{E60BB09F-EF95-43E5-902D-73C25A33B89C}" destId="{1D8ED8B2-27F1-43A3-ADB5-2D5AA3BADF5F}" srcOrd="0" destOrd="0" presId="urn:microsoft.com/office/officeart/2005/8/layout/pyramid1"/>
    <dgm:cxn modelId="{7C097846-72FC-4DEF-923E-CB95963A3D82}" type="presParOf" srcId="{E60BB09F-EF95-43E5-902D-73C25A33B89C}" destId="{C1DFA806-67E4-4D75-B3C3-408B2A07B1AB}"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682A397-5CAF-4BEC-A088-DF0DE74F4F5A}" type="doc">
      <dgm:prSet loTypeId="urn:microsoft.com/office/officeart/2005/8/layout/pyramid1" loCatId="pyramid" qsTypeId="urn:microsoft.com/office/officeart/2005/8/quickstyle/3d3" qsCatId="3D" csTypeId="urn:microsoft.com/office/officeart/2005/8/colors/colorful2" csCatId="colorful" phldr="1"/>
      <dgm:spPr/>
    </dgm:pt>
    <dgm:pt modelId="{8B069D34-E26C-4C69-B6DA-12A8AC989937}">
      <dgm:prSet phldrT="[Texto]"/>
      <dgm:spPr/>
      <dgm:t>
        <a:bodyPr/>
        <a:lstStyle/>
        <a:p>
          <a:r>
            <a:rPr lang="es-ES" b="1" dirty="0" smtClean="0"/>
            <a:t>Estratégico (alto)</a:t>
          </a:r>
          <a:endParaRPr lang="es-ES" b="1" dirty="0"/>
        </a:p>
      </dgm:t>
    </dgm:pt>
    <dgm:pt modelId="{9F732783-E53D-45B2-97DD-909958B38F3F}" type="parTrans" cxnId="{FEA75139-C76C-4E34-B389-966A05843BDE}">
      <dgm:prSet/>
      <dgm:spPr/>
      <dgm:t>
        <a:bodyPr/>
        <a:lstStyle/>
        <a:p>
          <a:endParaRPr lang="es-ES"/>
        </a:p>
      </dgm:t>
    </dgm:pt>
    <dgm:pt modelId="{C38FB7C7-7EB8-4983-9098-E7B1ABAA8615}" type="sibTrans" cxnId="{FEA75139-C76C-4E34-B389-966A05843BDE}">
      <dgm:prSet/>
      <dgm:spPr/>
      <dgm:t>
        <a:bodyPr/>
        <a:lstStyle/>
        <a:p>
          <a:endParaRPr lang="es-ES"/>
        </a:p>
      </dgm:t>
    </dgm:pt>
    <dgm:pt modelId="{FB8B9D56-424F-4755-A907-B4C1D6BD2930}">
      <dgm:prSet phldrT="[Texto]"/>
      <dgm:spPr/>
      <dgm:t>
        <a:bodyPr/>
        <a:lstStyle/>
        <a:p>
          <a:r>
            <a:rPr lang="es-ES" b="1" dirty="0" smtClean="0"/>
            <a:t>Gestión (medio)</a:t>
          </a:r>
          <a:endParaRPr lang="es-ES" b="1" dirty="0"/>
        </a:p>
      </dgm:t>
    </dgm:pt>
    <dgm:pt modelId="{6E594624-CBF5-4E36-8F90-54A8A3BEC2EA}" type="parTrans" cxnId="{5857250B-A058-440B-9A1C-700E7F444B08}">
      <dgm:prSet/>
      <dgm:spPr/>
      <dgm:t>
        <a:bodyPr/>
        <a:lstStyle/>
        <a:p>
          <a:endParaRPr lang="es-ES"/>
        </a:p>
      </dgm:t>
    </dgm:pt>
    <dgm:pt modelId="{8EAFF556-D677-4A19-810E-4576E9572243}" type="sibTrans" cxnId="{5857250B-A058-440B-9A1C-700E7F444B08}">
      <dgm:prSet/>
      <dgm:spPr/>
      <dgm:t>
        <a:bodyPr/>
        <a:lstStyle/>
        <a:p>
          <a:endParaRPr lang="es-ES"/>
        </a:p>
      </dgm:t>
    </dgm:pt>
    <dgm:pt modelId="{C8E72260-142D-447C-BF4C-444C604A3D33}">
      <dgm:prSet phldrT="[Texto]"/>
      <dgm:spPr/>
      <dgm:t>
        <a:bodyPr/>
        <a:lstStyle/>
        <a:p>
          <a:r>
            <a:rPr lang="es-ES" b="1" dirty="0" smtClean="0"/>
            <a:t>Operativo (bajo)</a:t>
          </a:r>
          <a:endParaRPr lang="es-ES" b="1" dirty="0"/>
        </a:p>
      </dgm:t>
    </dgm:pt>
    <dgm:pt modelId="{7DEB7D61-1061-455F-81E7-70F8D028C853}" type="parTrans" cxnId="{C847489D-47CA-4511-B17B-7E13595A4F92}">
      <dgm:prSet/>
      <dgm:spPr/>
      <dgm:t>
        <a:bodyPr/>
        <a:lstStyle/>
        <a:p>
          <a:endParaRPr lang="es-ES"/>
        </a:p>
      </dgm:t>
    </dgm:pt>
    <dgm:pt modelId="{BF2EF607-6774-49E7-BBA1-61F08290F953}" type="sibTrans" cxnId="{C847489D-47CA-4511-B17B-7E13595A4F92}">
      <dgm:prSet/>
      <dgm:spPr/>
      <dgm:t>
        <a:bodyPr/>
        <a:lstStyle/>
        <a:p>
          <a:endParaRPr lang="es-ES"/>
        </a:p>
      </dgm:t>
    </dgm:pt>
    <dgm:pt modelId="{EA20EDFE-2A17-43BC-B4F7-D65C2CFE9E9C}" type="pres">
      <dgm:prSet presAssocID="{0682A397-5CAF-4BEC-A088-DF0DE74F4F5A}" presName="Name0" presStyleCnt="0">
        <dgm:presLayoutVars>
          <dgm:dir/>
          <dgm:animLvl val="lvl"/>
          <dgm:resizeHandles val="exact"/>
        </dgm:presLayoutVars>
      </dgm:prSet>
      <dgm:spPr/>
    </dgm:pt>
    <dgm:pt modelId="{6A28AF7F-3B6F-4B3A-95D2-4B30A480181F}" type="pres">
      <dgm:prSet presAssocID="{8B069D34-E26C-4C69-B6DA-12A8AC989937}" presName="Name8" presStyleCnt="0"/>
      <dgm:spPr/>
    </dgm:pt>
    <dgm:pt modelId="{3E0FBCFF-2E9A-4BC2-9ACC-A71E3C16A672}" type="pres">
      <dgm:prSet presAssocID="{8B069D34-E26C-4C69-B6DA-12A8AC989937}" presName="level" presStyleLbl="node1" presStyleIdx="0" presStyleCnt="3">
        <dgm:presLayoutVars>
          <dgm:chMax val="1"/>
          <dgm:bulletEnabled val="1"/>
        </dgm:presLayoutVars>
      </dgm:prSet>
      <dgm:spPr/>
      <dgm:t>
        <a:bodyPr/>
        <a:lstStyle/>
        <a:p>
          <a:endParaRPr lang="es-ES"/>
        </a:p>
      </dgm:t>
    </dgm:pt>
    <dgm:pt modelId="{569532F5-7032-4029-A7A9-CED715347FED}" type="pres">
      <dgm:prSet presAssocID="{8B069D34-E26C-4C69-B6DA-12A8AC989937}" presName="levelTx" presStyleLbl="revTx" presStyleIdx="0" presStyleCnt="0">
        <dgm:presLayoutVars>
          <dgm:chMax val="1"/>
          <dgm:bulletEnabled val="1"/>
        </dgm:presLayoutVars>
      </dgm:prSet>
      <dgm:spPr/>
      <dgm:t>
        <a:bodyPr/>
        <a:lstStyle/>
        <a:p>
          <a:endParaRPr lang="es-ES"/>
        </a:p>
      </dgm:t>
    </dgm:pt>
    <dgm:pt modelId="{357AEA41-99DF-48A6-B736-689DEA402B72}" type="pres">
      <dgm:prSet presAssocID="{FB8B9D56-424F-4755-A907-B4C1D6BD2930}" presName="Name8" presStyleCnt="0"/>
      <dgm:spPr/>
    </dgm:pt>
    <dgm:pt modelId="{55E7AE0B-69F2-4CEA-A0B3-73063BEEE91B}" type="pres">
      <dgm:prSet presAssocID="{FB8B9D56-424F-4755-A907-B4C1D6BD2930}" presName="level" presStyleLbl="node1" presStyleIdx="1" presStyleCnt="3">
        <dgm:presLayoutVars>
          <dgm:chMax val="1"/>
          <dgm:bulletEnabled val="1"/>
        </dgm:presLayoutVars>
      </dgm:prSet>
      <dgm:spPr/>
      <dgm:t>
        <a:bodyPr/>
        <a:lstStyle/>
        <a:p>
          <a:endParaRPr lang="es-ES"/>
        </a:p>
      </dgm:t>
    </dgm:pt>
    <dgm:pt modelId="{AECEAC85-98DF-4E25-89DE-9CC8D455059C}" type="pres">
      <dgm:prSet presAssocID="{FB8B9D56-424F-4755-A907-B4C1D6BD2930}" presName="levelTx" presStyleLbl="revTx" presStyleIdx="0" presStyleCnt="0">
        <dgm:presLayoutVars>
          <dgm:chMax val="1"/>
          <dgm:bulletEnabled val="1"/>
        </dgm:presLayoutVars>
      </dgm:prSet>
      <dgm:spPr/>
      <dgm:t>
        <a:bodyPr/>
        <a:lstStyle/>
        <a:p>
          <a:endParaRPr lang="es-ES"/>
        </a:p>
      </dgm:t>
    </dgm:pt>
    <dgm:pt modelId="{E60BB09F-EF95-43E5-902D-73C25A33B89C}" type="pres">
      <dgm:prSet presAssocID="{C8E72260-142D-447C-BF4C-444C604A3D33}" presName="Name8" presStyleCnt="0"/>
      <dgm:spPr/>
    </dgm:pt>
    <dgm:pt modelId="{1D8ED8B2-27F1-43A3-ADB5-2D5AA3BADF5F}" type="pres">
      <dgm:prSet presAssocID="{C8E72260-142D-447C-BF4C-444C604A3D33}" presName="level" presStyleLbl="node1" presStyleIdx="2" presStyleCnt="3">
        <dgm:presLayoutVars>
          <dgm:chMax val="1"/>
          <dgm:bulletEnabled val="1"/>
        </dgm:presLayoutVars>
      </dgm:prSet>
      <dgm:spPr/>
      <dgm:t>
        <a:bodyPr/>
        <a:lstStyle/>
        <a:p>
          <a:endParaRPr lang="es-ES"/>
        </a:p>
      </dgm:t>
    </dgm:pt>
    <dgm:pt modelId="{C1DFA806-67E4-4D75-B3C3-408B2A07B1AB}" type="pres">
      <dgm:prSet presAssocID="{C8E72260-142D-447C-BF4C-444C604A3D33}" presName="levelTx" presStyleLbl="revTx" presStyleIdx="0" presStyleCnt="0">
        <dgm:presLayoutVars>
          <dgm:chMax val="1"/>
          <dgm:bulletEnabled val="1"/>
        </dgm:presLayoutVars>
      </dgm:prSet>
      <dgm:spPr/>
      <dgm:t>
        <a:bodyPr/>
        <a:lstStyle/>
        <a:p>
          <a:endParaRPr lang="es-ES"/>
        </a:p>
      </dgm:t>
    </dgm:pt>
  </dgm:ptLst>
  <dgm:cxnLst>
    <dgm:cxn modelId="{C9CA21DE-EE38-4614-B9C8-03B05F0163C9}" type="presOf" srcId="{C8E72260-142D-447C-BF4C-444C604A3D33}" destId="{C1DFA806-67E4-4D75-B3C3-408B2A07B1AB}" srcOrd="1" destOrd="0" presId="urn:microsoft.com/office/officeart/2005/8/layout/pyramid1"/>
    <dgm:cxn modelId="{5857250B-A058-440B-9A1C-700E7F444B08}" srcId="{0682A397-5CAF-4BEC-A088-DF0DE74F4F5A}" destId="{FB8B9D56-424F-4755-A907-B4C1D6BD2930}" srcOrd="1" destOrd="0" parTransId="{6E594624-CBF5-4E36-8F90-54A8A3BEC2EA}" sibTransId="{8EAFF556-D677-4A19-810E-4576E9572243}"/>
    <dgm:cxn modelId="{E8AD1712-DB4E-4008-9CF4-886931BAB172}" type="presOf" srcId="{8B069D34-E26C-4C69-B6DA-12A8AC989937}" destId="{3E0FBCFF-2E9A-4BC2-9ACC-A71E3C16A672}" srcOrd="0" destOrd="0" presId="urn:microsoft.com/office/officeart/2005/8/layout/pyramid1"/>
    <dgm:cxn modelId="{50973BDF-C38C-48B5-9724-ED7A73EEE7C9}" type="presOf" srcId="{8B069D34-E26C-4C69-B6DA-12A8AC989937}" destId="{569532F5-7032-4029-A7A9-CED715347FED}" srcOrd="1" destOrd="0" presId="urn:microsoft.com/office/officeart/2005/8/layout/pyramid1"/>
    <dgm:cxn modelId="{C847489D-47CA-4511-B17B-7E13595A4F92}" srcId="{0682A397-5CAF-4BEC-A088-DF0DE74F4F5A}" destId="{C8E72260-142D-447C-BF4C-444C604A3D33}" srcOrd="2" destOrd="0" parTransId="{7DEB7D61-1061-455F-81E7-70F8D028C853}" sibTransId="{BF2EF607-6774-49E7-BBA1-61F08290F953}"/>
    <dgm:cxn modelId="{CD7FEBAA-6305-4BFD-9A04-5711A9D25209}" type="presOf" srcId="{FB8B9D56-424F-4755-A907-B4C1D6BD2930}" destId="{AECEAC85-98DF-4E25-89DE-9CC8D455059C}" srcOrd="1" destOrd="0" presId="urn:microsoft.com/office/officeart/2005/8/layout/pyramid1"/>
    <dgm:cxn modelId="{0EA75880-E9AF-451A-8092-DF11AACA738D}" type="presOf" srcId="{C8E72260-142D-447C-BF4C-444C604A3D33}" destId="{1D8ED8B2-27F1-43A3-ADB5-2D5AA3BADF5F}" srcOrd="0" destOrd="0" presId="urn:microsoft.com/office/officeart/2005/8/layout/pyramid1"/>
    <dgm:cxn modelId="{9236E215-EA50-4C91-AF05-AE044D8A92DD}" type="presOf" srcId="{0682A397-5CAF-4BEC-A088-DF0DE74F4F5A}" destId="{EA20EDFE-2A17-43BC-B4F7-D65C2CFE9E9C}" srcOrd="0" destOrd="0" presId="urn:microsoft.com/office/officeart/2005/8/layout/pyramid1"/>
    <dgm:cxn modelId="{FEA75139-C76C-4E34-B389-966A05843BDE}" srcId="{0682A397-5CAF-4BEC-A088-DF0DE74F4F5A}" destId="{8B069D34-E26C-4C69-B6DA-12A8AC989937}" srcOrd="0" destOrd="0" parTransId="{9F732783-E53D-45B2-97DD-909958B38F3F}" sibTransId="{C38FB7C7-7EB8-4983-9098-E7B1ABAA8615}"/>
    <dgm:cxn modelId="{3C2A19E3-5B7D-476E-B72C-7595948FE5EE}" type="presOf" srcId="{FB8B9D56-424F-4755-A907-B4C1D6BD2930}" destId="{55E7AE0B-69F2-4CEA-A0B3-73063BEEE91B}" srcOrd="0" destOrd="0" presId="urn:microsoft.com/office/officeart/2005/8/layout/pyramid1"/>
    <dgm:cxn modelId="{667A206D-094F-4174-B46B-90A33663154D}" type="presParOf" srcId="{EA20EDFE-2A17-43BC-B4F7-D65C2CFE9E9C}" destId="{6A28AF7F-3B6F-4B3A-95D2-4B30A480181F}" srcOrd="0" destOrd="0" presId="urn:microsoft.com/office/officeart/2005/8/layout/pyramid1"/>
    <dgm:cxn modelId="{4F0DB165-4605-4700-A94B-3E2BBE97C570}" type="presParOf" srcId="{6A28AF7F-3B6F-4B3A-95D2-4B30A480181F}" destId="{3E0FBCFF-2E9A-4BC2-9ACC-A71E3C16A672}" srcOrd="0" destOrd="0" presId="urn:microsoft.com/office/officeart/2005/8/layout/pyramid1"/>
    <dgm:cxn modelId="{BFC02713-2DD4-4490-9B39-D5450040013D}" type="presParOf" srcId="{6A28AF7F-3B6F-4B3A-95D2-4B30A480181F}" destId="{569532F5-7032-4029-A7A9-CED715347FED}" srcOrd="1" destOrd="0" presId="urn:microsoft.com/office/officeart/2005/8/layout/pyramid1"/>
    <dgm:cxn modelId="{C4100E74-A5D2-47AE-B2B9-7359E312D5EC}" type="presParOf" srcId="{EA20EDFE-2A17-43BC-B4F7-D65C2CFE9E9C}" destId="{357AEA41-99DF-48A6-B736-689DEA402B72}" srcOrd="1" destOrd="0" presId="urn:microsoft.com/office/officeart/2005/8/layout/pyramid1"/>
    <dgm:cxn modelId="{16CA7B47-D828-4F02-A44A-0659C6982CEB}" type="presParOf" srcId="{357AEA41-99DF-48A6-B736-689DEA402B72}" destId="{55E7AE0B-69F2-4CEA-A0B3-73063BEEE91B}" srcOrd="0" destOrd="0" presId="urn:microsoft.com/office/officeart/2005/8/layout/pyramid1"/>
    <dgm:cxn modelId="{70ABD9FD-7E6D-4798-B5D8-5A012835ECF1}" type="presParOf" srcId="{357AEA41-99DF-48A6-B736-689DEA402B72}" destId="{AECEAC85-98DF-4E25-89DE-9CC8D455059C}" srcOrd="1" destOrd="0" presId="urn:microsoft.com/office/officeart/2005/8/layout/pyramid1"/>
    <dgm:cxn modelId="{15FCBE65-C2CF-4C2D-B924-F3F990FFB8EF}" type="presParOf" srcId="{EA20EDFE-2A17-43BC-B4F7-D65C2CFE9E9C}" destId="{E60BB09F-EF95-43E5-902D-73C25A33B89C}" srcOrd="2" destOrd="0" presId="urn:microsoft.com/office/officeart/2005/8/layout/pyramid1"/>
    <dgm:cxn modelId="{95E1BB84-6127-4F3E-A01F-519775B61396}" type="presParOf" srcId="{E60BB09F-EF95-43E5-902D-73C25A33B89C}" destId="{1D8ED8B2-27F1-43A3-ADB5-2D5AA3BADF5F}" srcOrd="0" destOrd="0" presId="urn:microsoft.com/office/officeart/2005/8/layout/pyramid1"/>
    <dgm:cxn modelId="{243C3B4F-8A69-4255-B30F-94E6D281449F}" type="presParOf" srcId="{E60BB09F-EF95-43E5-902D-73C25A33B89C}" destId="{C1DFA806-67E4-4D75-B3C3-408B2A07B1AB}"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5FCAA61-CCBA-4CB6-827B-5775262859D7}" type="doc">
      <dgm:prSet loTypeId="urn:microsoft.com/office/officeart/2005/8/layout/hList1" loCatId="list" qsTypeId="urn:microsoft.com/office/officeart/2005/8/quickstyle/3d2" qsCatId="3D" csTypeId="urn:microsoft.com/office/officeart/2005/8/colors/colorful3" csCatId="colorful" phldr="1"/>
      <dgm:spPr/>
      <dgm:t>
        <a:bodyPr/>
        <a:lstStyle/>
        <a:p>
          <a:endParaRPr lang="es-MX"/>
        </a:p>
      </dgm:t>
    </dgm:pt>
    <dgm:pt modelId="{277836F2-36A8-41F6-B504-51A9E6CFD7A3}">
      <dgm:prSet phldrT="[Texto]" custT="1"/>
      <dgm:spPr/>
      <dgm:t>
        <a:bodyPr/>
        <a:lstStyle/>
        <a:p>
          <a:r>
            <a:rPr lang="es-MX" sz="1800" b="1" dirty="0" smtClean="0"/>
            <a:t>ESTRUCTURADAS</a:t>
          </a:r>
          <a:endParaRPr lang="es-MX" sz="1800" b="1" dirty="0"/>
        </a:p>
      </dgm:t>
    </dgm:pt>
    <dgm:pt modelId="{FC6BFBFB-73A9-4CE5-84A1-E3C4877DFA3B}" type="parTrans" cxnId="{B22D2F1F-0A9A-4B32-96AD-61D31F4C0536}">
      <dgm:prSet/>
      <dgm:spPr/>
      <dgm:t>
        <a:bodyPr/>
        <a:lstStyle/>
        <a:p>
          <a:endParaRPr lang="es-MX" sz="2000"/>
        </a:p>
      </dgm:t>
    </dgm:pt>
    <dgm:pt modelId="{075C168D-C821-4815-BD7C-A081855A67F8}" type="sibTrans" cxnId="{B22D2F1F-0A9A-4B32-96AD-61D31F4C0536}">
      <dgm:prSet/>
      <dgm:spPr/>
      <dgm:t>
        <a:bodyPr/>
        <a:lstStyle/>
        <a:p>
          <a:endParaRPr lang="es-MX" sz="2000"/>
        </a:p>
      </dgm:t>
    </dgm:pt>
    <dgm:pt modelId="{5B792B4B-CE01-462A-B8F8-87058B9CBA77}">
      <dgm:prSet phldrT="[Texto]" custT="1"/>
      <dgm:spPr/>
      <dgm:t>
        <a:bodyPr/>
        <a:lstStyle/>
        <a:p>
          <a:pPr algn="just"/>
          <a:r>
            <a:rPr lang="es-MX" sz="1600" dirty="0" smtClean="0"/>
            <a:t>Son aquellas en las que se apegan netamente en normas y por ello son más fácil de controlar.</a:t>
          </a:r>
          <a:endParaRPr lang="es-MX" sz="1600" dirty="0"/>
        </a:p>
      </dgm:t>
    </dgm:pt>
    <dgm:pt modelId="{FED263E0-9990-4166-B951-69412BDE0374}" type="parTrans" cxnId="{94AC23F7-C5B1-4F0C-8398-05D6377057DF}">
      <dgm:prSet/>
      <dgm:spPr/>
      <dgm:t>
        <a:bodyPr/>
        <a:lstStyle/>
        <a:p>
          <a:endParaRPr lang="es-MX" sz="2000"/>
        </a:p>
      </dgm:t>
    </dgm:pt>
    <dgm:pt modelId="{2D56F078-205A-4517-99CF-0984E3265F39}" type="sibTrans" cxnId="{94AC23F7-C5B1-4F0C-8398-05D6377057DF}">
      <dgm:prSet/>
      <dgm:spPr/>
      <dgm:t>
        <a:bodyPr/>
        <a:lstStyle/>
        <a:p>
          <a:endParaRPr lang="es-MX" sz="2000"/>
        </a:p>
      </dgm:t>
    </dgm:pt>
    <dgm:pt modelId="{C128FFCD-FEDD-4DB4-A7C8-A078D2476126}">
      <dgm:prSet phldrT="[Texto]" custT="1"/>
      <dgm:spPr/>
      <dgm:t>
        <a:bodyPr/>
        <a:lstStyle/>
        <a:p>
          <a:pPr algn="l"/>
          <a:r>
            <a:rPr lang="es-MX" sz="1600" dirty="0" smtClean="0"/>
            <a:t>Por ejemplo: Un cajero realiza el cobro de una venta de un producto o servicio.</a:t>
          </a:r>
          <a:endParaRPr lang="es-MX" sz="1600" dirty="0"/>
        </a:p>
      </dgm:t>
    </dgm:pt>
    <dgm:pt modelId="{5D2801C6-96D2-4872-8C2D-30940D6A1F28}" type="parTrans" cxnId="{26D900AF-F0A5-4130-865A-8A01D7A49D3F}">
      <dgm:prSet/>
      <dgm:spPr/>
      <dgm:t>
        <a:bodyPr/>
        <a:lstStyle/>
        <a:p>
          <a:endParaRPr lang="es-MX" sz="2000"/>
        </a:p>
      </dgm:t>
    </dgm:pt>
    <dgm:pt modelId="{D85D398D-A28E-48B0-B1DA-2D1D016701BB}" type="sibTrans" cxnId="{26D900AF-F0A5-4130-865A-8A01D7A49D3F}">
      <dgm:prSet/>
      <dgm:spPr/>
      <dgm:t>
        <a:bodyPr/>
        <a:lstStyle/>
        <a:p>
          <a:endParaRPr lang="es-MX" sz="2000"/>
        </a:p>
      </dgm:t>
    </dgm:pt>
    <dgm:pt modelId="{1EF6B12B-BCBE-4667-9A2B-CEBEE0896426}">
      <dgm:prSet phldrT="[Texto]" custT="1"/>
      <dgm:spPr/>
      <dgm:t>
        <a:bodyPr/>
        <a:lstStyle/>
        <a:p>
          <a:r>
            <a:rPr lang="es-MX" sz="1800" b="1" dirty="0" smtClean="0"/>
            <a:t>SEMI-ESTRUCTURADA</a:t>
          </a:r>
          <a:endParaRPr lang="es-MX" sz="1800" b="1" dirty="0"/>
        </a:p>
      </dgm:t>
    </dgm:pt>
    <dgm:pt modelId="{847D4E02-9B38-4D48-BCB6-4413AC252033}" type="parTrans" cxnId="{563686B2-CF2F-4D30-8FD2-D44FED7F6644}">
      <dgm:prSet/>
      <dgm:spPr/>
      <dgm:t>
        <a:bodyPr/>
        <a:lstStyle/>
        <a:p>
          <a:endParaRPr lang="es-MX" sz="2000"/>
        </a:p>
      </dgm:t>
    </dgm:pt>
    <dgm:pt modelId="{B87F51F9-E55C-49A7-8F12-0BE8C6CCA832}" type="sibTrans" cxnId="{563686B2-CF2F-4D30-8FD2-D44FED7F6644}">
      <dgm:prSet/>
      <dgm:spPr/>
      <dgm:t>
        <a:bodyPr/>
        <a:lstStyle/>
        <a:p>
          <a:endParaRPr lang="es-MX" sz="2000"/>
        </a:p>
      </dgm:t>
    </dgm:pt>
    <dgm:pt modelId="{DC34BD9A-5DA5-42B1-A798-E39DDD2F4068}">
      <dgm:prSet phldrT="[Texto]" custT="1"/>
      <dgm:spPr/>
      <dgm:t>
        <a:bodyPr/>
        <a:lstStyle/>
        <a:p>
          <a:pPr algn="just"/>
          <a:r>
            <a:rPr lang="es-MX" sz="1600" dirty="0" smtClean="0"/>
            <a:t>Son aquellas en que respetan normas o lineamientos pero la combinan con la experiencia e intuición</a:t>
          </a:r>
          <a:endParaRPr lang="es-MX" sz="1600" dirty="0"/>
        </a:p>
      </dgm:t>
    </dgm:pt>
    <dgm:pt modelId="{FA7A0BF6-3CE0-4785-A12A-23B1B320513E}" type="parTrans" cxnId="{A571E77A-94AA-41E5-903C-F1B212BE8C23}">
      <dgm:prSet/>
      <dgm:spPr/>
      <dgm:t>
        <a:bodyPr/>
        <a:lstStyle/>
        <a:p>
          <a:endParaRPr lang="es-MX" sz="2000"/>
        </a:p>
      </dgm:t>
    </dgm:pt>
    <dgm:pt modelId="{4293562D-56A8-4B26-9897-47E4CB6B6D88}" type="sibTrans" cxnId="{A571E77A-94AA-41E5-903C-F1B212BE8C23}">
      <dgm:prSet/>
      <dgm:spPr/>
      <dgm:t>
        <a:bodyPr/>
        <a:lstStyle/>
        <a:p>
          <a:endParaRPr lang="es-MX" sz="2000"/>
        </a:p>
      </dgm:t>
    </dgm:pt>
    <dgm:pt modelId="{93874BF3-10DD-49D6-AF18-5A706C7E2EF6}">
      <dgm:prSet phldrT="[Texto]" custT="1"/>
      <dgm:spPr/>
      <dgm:t>
        <a:bodyPr/>
        <a:lstStyle/>
        <a:p>
          <a:pPr algn="just"/>
          <a:r>
            <a:rPr lang="es-MX" sz="1600" dirty="0" smtClean="0"/>
            <a:t>Por ejemplo: El Gerente de RH da permiso al empleado de llegar tarde, pero debe de cubrir el tiempo posteriormente.</a:t>
          </a:r>
          <a:endParaRPr lang="es-MX" sz="1600" dirty="0"/>
        </a:p>
      </dgm:t>
    </dgm:pt>
    <dgm:pt modelId="{E9BD2528-2234-4898-91EF-FC7E5ACFCDA6}" type="parTrans" cxnId="{EF1D7174-525A-454D-BA5A-18F0A8DE3B06}">
      <dgm:prSet/>
      <dgm:spPr/>
      <dgm:t>
        <a:bodyPr/>
        <a:lstStyle/>
        <a:p>
          <a:endParaRPr lang="es-MX" sz="2000"/>
        </a:p>
      </dgm:t>
    </dgm:pt>
    <dgm:pt modelId="{23167BDB-53FC-4675-9468-3C6CC8C629D3}" type="sibTrans" cxnId="{EF1D7174-525A-454D-BA5A-18F0A8DE3B06}">
      <dgm:prSet/>
      <dgm:spPr/>
      <dgm:t>
        <a:bodyPr/>
        <a:lstStyle/>
        <a:p>
          <a:endParaRPr lang="es-MX" sz="2000"/>
        </a:p>
      </dgm:t>
    </dgm:pt>
    <dgm:pt modelId="{EE5D0809-F532-4262-934A-8B92C6010A5A}">
      <dgm:prSet phldrT="[Texto]" custT="1"/>
      <dgm:spPr/>
      <dgm:t>
        <a:bodyPr/>
        <a:lstStyle/>
        <a:p>
          <a:r>
            <a:rPr lang="es-MX" sz="1800" b="1" dirty="0" smtClean="0"/>
            <a:t>NO ESTRUCTURADA</a:t>
          </a:r>
          <a:endParaRPr lang="es-MX" sz="1800" b="1" dirty="0"/>
        </a:p>
      </dgm:t>
    </dgm:pt>
    <dgm:pt modelId="{3D9BABD9-72E4-43EB-B5F6-DDFEDE1A5A0B}" type="parTrans" cxnId="{50E21B99-97F5-4673-B0EC-F9B57F693E5F}">
      <dgm:prSet/>
      <dgm:spPr/>
      <dgm:t>
        <a:bodyPr/>
        <a:lstStyle/>
        <a:p>
          <a:endParaRPr lang="es-MX" sz="2000"/>
        </a:p>
      </dgm:t>
    </dgm:pt>
    <dgm:pt modelId="{C9A8DAD1-97B4-4A0A-8FBE-BCBF57E4C18B}" type="sibTrans" cxnId="{50E21B99-97F5-4673-B0EC-F9B57F693E5F}">
      <dgm:prSet/>
      <dgm:spPr/>
      <dgm:t>
        <a:bodyPr/>
        <a:lstStyle/>
        <a:p>
          <a:endParaRPr lang="es-MX" sz="2000"/>
        </a:p>
      </dgm:t>
    </dgm:pt>
    <dgm:pt modelId="{DF7687D2-96F8-4A8B-9815-4A95842DFD67}">
      <dgm:prSet phldrT="[Texto]" custT="1"/>
      <dgm:spPr/>
      <dgm:t>
        <a:bodyPr/>
        <a:lstStyle/>
        <a:p>
          <a:pPr algn="just"/>
          <a:r>
            <a:rPr lang="es-MX" sz="1600" dirty="0" smtClean="0"/>
            <a:t>Para llevarlas a cabo, el responsable se basa en experiencia e intuición.</a:t>
          </a:r>
          <a:endParaRPr lang="es-MX" sz="1600" dirty="0"/>
        </a:p>
      </dgm:t>
    </dgm:pt>
    <dgm:pt modelId="{D360AF98-17CC-47D4-BC0E-75E61BC9191A}" type="parTrans" cxnId="{22D541DC-BE77-4215-8541-D1E40A021FF8}">
      <dgm:prSet/>
      <dgm:spPr/>
      <dgm:t>
        <a:bodyPr/>
        <a:lstStyle/>
        <a:p>
          <a:endParaRPr lang="es-MX" sz="2000"/>
        </a:p>
      </dgm:t>
    </dgm:pt>
    <dgm:pt modelId="{294D50D1-92DA-4C03-B3D2-40B9F2A0F4C3}" type="sibTrans" cxnId="{22D541DC-BE77-4215-8541-D1E40A021FF8}">
      <dgm:prSet/>
      <dgm:spPr/>
      <dgm:t>
        <a:bodyPr/>
        <a:lstStyle/>
        <a:p>
          <a:endParaRPr lang="es-MX" sz="2000"/>
        </a:p>
      </dgm:t>
    </dgm:pt>
    <dgm:pt modelId="{85DB7A4C-0775-4EE7-A50D-1BAFA98F52BD}">
      <dgm:prSet phldrT="[Texto]" custT="1"/>
      <dgm:spPr/>
      <dgm:t>
        <a:bodyPr/>
        <a:lstStyle/>
        <a:p>
          <a:pPr algn="just"/>
          <a:r>
            <a:rPr lang="es-MX" sz="1600" dirty="0" smtClean="0"/>
            <a:t>Por ejemplo: El Director General decide cambiar de proveedor de materia prima.</a:t>
          </a:r>
          <a:endParaRPr lang="es-MX" sz="1600" dirty="0"/>
        </a:p>
      </dgm:t>
    </dgm:pt>
    <dgm:pt modelId="{5300F38C-CDB0-4D07-AA3F-8903560F7786}" type="parTrans" cxnId="{EA713605-87C7-473C-9EE0-E2FCDB466C77}">
      <dgm:prSet/>
      <dgm:spPr/>
      <dgm:t>
        <a:bodyPr/>
        <a:lstStyle/>
        <a:p>
          <a:endParaRPr lang="es-MX" sz="2000"/>
        </a:p>
      </dgm:t>
    </dgm:pt>
    <dgm:pt modelId="{97007BC6-D919-4CA2-AF56-A3439BC76090}" type="sibTrans" cxnId="{EA713605-87C7-473C-9EE0-E2FCDB466C77}">
      <dgm:prSet/>
      <dgm:spPr/>
      <dgm:t>
        <a:bodyPr/>
        <a:lstStyle/>
        <a:p>
          <a:endParaRPr lang="es-MX" sz="2000"/>
        </a:p>
      </dgm:t>
    </dgm:pt>
    <dgm:pt modelId="{9837B408-F0CB-42CE-A0E9-BA275326609E}" type="pres">
      <dgm:prSet presAssocID="{A5FCAA61-CCBA-4CB6-827B-5775262859D7}" presName="Name0" presStyleCnt="0">
        <dgm:presLayoutVars>
          <dgm:dir/>
          <dgm:animLvl val="lvl"/>
          <dgm:resizeHandles val="exact"/>
        </dgm:presLayoutVars>
      </dgm:prSet>
      <dgm:spPr/>
      <dgm:t>
        <a:bodyPr/>
        <a:lstStyle/>
        <a:p>
          <a:endParaRPr lang="es-MX"/>
        </a:p>
      </dgm:t>
    </dgm:pt>
    <dgm:pt modelId="{CBF254DD-8F1D-4620-9EB2-914D8E756356}" type="pres">
      <dgm:prSet presAssocID="{277836F2-36A8-41F6-B504-51A9E6CFD7A3}" presName="composite" presStyleCnt="0"/>
      <dgm:spPr/>
    </dgm:pt>
    <dgm:pt modelId="{E6750B25-D1C1-4BF9-BF11-93D9CA612EEA}" type="pres">
      <dgm:prSet presAssocID="{277836F2-36A8-41F6-B504-51A9E6CFD7A3}" presName="parTx" presStyleLbl="alignNode1" presStyleIdx="0" presStyleCnt="3" custScaleX="138853" custScaleY="111263">
        <dgm:presLayoutVars>
          <dgm:chMax val="0"/>
          <dgm:chPref val="0"/>
          <dgm:bulletEnabled val="1"/>
        </dgm:presLayoutVars>
      </dgm:prSet>
      <dgm:spPr/>
      <dgm:t>
        <a:bodyPr/>
        <a:lstStyle/>
        <a:p>
          <a:endParaRPr lang="es-MX"/>
        </a:p>
      </dgm:t>
    </dgm:pt>
    <dgm:pt modelId="{AE878EED-4FE8-4307-B306-44114C549A0E}" type="pres">
      <dgm:prSet presAssocID="{277836F2-36A8-41F6-B504-51A9E6CFD7A3}" presName="desTx" presStyleLbl="alignAccFollowNode1" presStyleIdx="0" presStyleCnt="3" custScaleX="158092" custLinFactNeighborY="6132">
        <dgm:presLayoutVars>
          <dgm:bulletEnabled val="1"/>
        </dgm:presLayoutVars>
      </dgm:prSet>
      <dgm:spPr/>
      <dgm:t>
        <a:bodyPr/>
        <a:lstStyle/>
        <a:p>
          <a:endParaRPr lang="es-MX"/>
        </a:p>
      </dgm:t>
    </dgm:pt>
    <dgm:pt modelId="{7DAD7B11-702A-409F-BEBD-1B4CEC6AC821}" type="pres">
      <dgm:prSet presAssocID="{075C168D-C821-4815-BD7C-A081855A67F8}" presName="space" presStyleCnt="0"/>
      <dgm:spPr/>
    </dgm:pt>
    <dgm:pt modelId="{32F9DA74-737B-44EE-81C2-BE436B748618}" type="pres">
      <dgm:prSet presAssocID="{1EF6B12B-BCBE-4667-9A2B-CEBEE0896426}" presName="composite" presStyleCnt="0"/>
      <dgm:spPr/>
    </dgm:pt>
    <dgm:pt modelId="{EA79904B-C26C-4862-B0D6-C78A0FF270C1}" type="pres">
      <dgm:prSet presAssocID="{1EF6B12B-BCBE-4667-9A2B-CEBEE0896426}" presName="parTx" presStyleLbl="alignNode1" presStyleIdx="1" presStyleCnt="3" custScaleX="143255" custScaleY="99572">
        <dgm:presLayoutVars>
          <dgm:chMax val="0"/>
          <dgm:chPref val="0"/>
          <dgm:bulletEnabled val="1"/>
        </dgm:presLayoutVars>
      </dgm:prSet>
      <dgm:spPr/>
      <dgm:t>
        <a:bodyPr/>
        <a:lstStyle/>
        <a:p>
          <a:endParaRPr lang="es-MX"/>
        </a:p>
      </dgm:t>
    </dgm:pt>
    <dgm:pt modelId="{22E7394B-5D7A-4599-8FA6-97746C94DACC}" type="pres">
      <dgm:prSet presAssocID="{1EF6B12B-BCBE-4667-9A2B-CEBEE0896426}" presName="desTx" presStyleLbl="alignAccFollowNode1" presStyleIdx="1" presStyleCnt="3" custScaleX="176558" custLinFactNeighborY="7767">
        <dgm:presLayoutVars>
          <dgm:bulletEnabled val="1"/>
        </dgm:presLayoutVars>
      </dgm:prSet>
      <dgm:spPr/>
      <dgm:t>
        <a:bodyPr/>
        <a:lstStyle/>
        <a:p>
          <a:endParaRPr lang="es-MX"/>
        </a:p>
      </dgm:t>
    </dgm:pt>
    <dgm:pt modelId="{EE5E8096-B6FC-4291-9C00-2979048A3474}" type="pres">
      <dgm:prSet presAssocID="{B87F51F9-E55C-49A7-8F12-0BE8C6CCA832}" presName="space" presStyleCnt="0"/>
      <dgm:spPr/>
    </dgm:pt>
    <dgm:pt modelId="{698C3310-4B04-4DCC-ACB9-149B3CC0B1E4}" type="pres">
      <dgm:prSet presAssocID="{EE5D0809-F532-4262-934A-8B92C6010A5A}" presName="composite" presStyleCnt="0"/>
      <dgm:spPr/>
    </dgm:pt>
    <dgm:pt modelId="{F45A1E30-82F2-443F-819C-4CF3DCD4C1EB}" type="pres">
      <dgm:prSet presAssocID="{EE5D0809-F532-4262-934A-8B92C6010A5A}" presName="parTx" presStyleLbl="alignNode1" presStyleIdx="2" presStyleCnt="3" custScaleX="142120" custScaleY="105950">
        <dgm:presLayoutVars>
          <dgm:chMax val="0"/>
          <dgm:chPref val="0"/>
          <dgm:bulletEnabled val="1"/>
        </dgm:presLayoutVars>
      </dgm:prSet>
      <dgm:spPr/>
      <dgm:t>
        <a:bodyPr/>
        <a:lstStyle/>
        <a:p>
          <a:endParaRPr lang="es-MX"/>
        </a:p>
      </dgm:t>
    </dgm:pt>
    <dgm:pt modelId="{5732AB6A-3508-4D8B-B06F-88EB027F3855}" type="pres">
      <dgm:prSet presAssocID="{EE5D0809-F532-4262-934A-8B92C6010A5A}" presName="desTx" presStyleLbl="alignAccFollowNode1" presStyleIdx="2" presStyleCnt="3" custScaleX="158933" custLinFactNeighborX="-1267" custLinFactNeighborY="8176">
        <dgm:presLayoutVars>
          <dgm:bulletEnabled val="1"/>
        </dgm:presLayoutVars>
      </dgm:prSet>
      <dgm:spPr/>
      <dgm:t>
        <a:bodyPr/>
        <a:lstStyle/>
        <a:p>
          <a:endParaRPr lang="es-MX"/>
        </a:p>
      </dgm:t>
    </dgm:pt>
  </dgm:ptLst>
  <dgm:cxnLst>
    <dgm:cxn modelId="{22B8486E-F12E-4C2C-9C3F-7DB4222DA6E2}" type="presOf" srcId="{1EF6B12B-BCBE-4667-9A2B-CEBEE0896426}" destId="{EA79904B-C26C-4862-B0D6-C78A0FF270C1}" srcOrd="0" destOrd="0" presId="urn:microsoft.com/office/officeart/2005/8/layout/hList1"/>
    <dgm:cxn modelId="{A14A784A-795A-4F6B-A657-97030374BAE2}" type="presOf" srcId="{DF7687D2-96F8-4A8B-9815-4A95842DFD67}" destId="{5732AB6A-3508-4D8B-B06F-88EB027F3855}" srcOrd="0" destOrd="0" presId="urn:microsoft.com/office/officeart/2005/8/layout/hList1"/>
    <dgm:cxn modelId="{981D73DB-64BA-4B6B-8BF7-09C17A6EA1F9}" type="presOf" srcId="{DC34BD9A-5DA5-42B1-A798-E39DDD2F4068}" destId="{22E7394B-5D7A-4599-8FA6-97746C94DACC}" srcOrd="0" destOrd="0" presId="urn:microsoft.com/office/officeart/2005/8/layout/hList1"/>
    <dgm:cxn modelId="{26D900AF-F0A5-4130-865A-8A01D7A49D3F}" srcId="{277836F2-36A8-41F6-B504-51A9E6CFD7A3}" destId="{C128FFCD-FEDD-4DB4-A7C8-A078D2476126}" srcOrd="1" destOrd="0" parTransId="{5D2801C6-96D2-4872-8C2D-30940D6A1F28}" sibTransId="{D85D398D-A28E-48B0-B1DA-2D1D016701BB}"/>
    <dgm:cxn modelId="{9902E17E-C41B-4DE7-8A4F-9D540738B3E6}" type="presOf" srcId="{A5FCAA61-CCBA-4CB6-827B-5775262859D7}" destId="{9837B408-F0CB-42CE-A0E9-BA275326609E}" srcOrd="0" destOrd="0" presId="urn:microsoft.com/office/officeart/2005/8/layout/hList1"/>
    <dgm:cxn modelId="{50E21B99-97F5-4673-B0EC-F9B57F693E5F}" srcId="{A5FCAA61-CCBA-4CB6-827B-5775262859D7}" destId="{EE5D0809-F532-4262-934A-8B92C6010A5A}" srcOrd="2" destOrd="0" parTransId="{3D9BABD9-72E4-43EB-B5F6-DDFEDE1A5A0B}" sibTransId="{C9A8DAD1-97B4-4A0A-8FBE-BCBF57E4C18B}"/>
    <dgm:cxn modelId="{759BAA7A-1F59-4C26-9E9F-F01A092C81DF}" type="presOf" srcId="{93874BF3-10DD-49D6-AF18-5A706C7E2EF6}" destId="{22E7394B-5D7A-4599-8FA6-97746C94DACC}" srcOrd="0" destOrd="1" presId="urn:microsoft.com/office/officeart/2005/8/layout/hList1"/>
    <dgm:cxn modelId="{94AC23F7-C5B1-4F0C-8398-05D6377057DF}" srcId="{277836F2-36A8-41F6-B504-51A9E6CFD7A3}" destId="{5B792B4B-CE01-462A-B8F8-87058B9CBA77}" srcOrd="0" destOrd="0" parTransId="{FED263E0-9990-4166-B951-69412BDE0374}" sibTransId="{2D56F078-205A-4517-99CF-0984E3265F39}"/>
    <dgm:cxn modelId="{EA713605-87C7-473C-9EE0-E2FCDB466C77}" srcId="{EE5D0809-F532-4262-934A-8B92C6010A5A}" destId="{85DB7A4C-0775-4EE7-A50D-1BAFA98F52BD}" srcOrd="1" destOrd="0" parTransId="{5300F38C-CDB0-4D07-AA3F-8903560F7786}" sibTransId="{97007BC6-D919-4CA2-AF56-A3439BC76090}"/>
    <dgm:cxn modelId="{22D541DC-BE77-4215-8541-D1E40A021FF8}" srcId="{EE5D0809-F532-4262-934A-8B92C6010A5A}" destId="{DF7687D2-96F8-4A8B-9815-4A95842DFD67}" srcOrd="0" destOrd="0" parTransId="{D360AF98-17CC-47D4-BC0E-75E61BC9191A}" sibTransId="{294D50D1-92DA-4C03-B3D2-40B9F2A0F4C3}"/>
    <dgm:cxn modelId="{B22D2F1F-0A9A-4B32-96AD-61D31F4C0536}" srcId="{A5FCAA61-CCBA-4CB6-827B-5775262859D7}" destId="{277836F2-36A8-41F6-B504-51A9E6CFD7A3}" srcOrd="0" destOrd="0" parTransId="{FC6BFBFB-73A9-4CE5-84A1-E3C4877DFA3B}" sibTransId="{075C168D-C821-4815-BD7C-A081855A67F8}"/>
    <dgm:cxn modelId="{840752BB-F39F-48D4-B255-6EE04C4E5F66}" type="presOf" srcId="{85DB7A4C-0775-4EE7-A50D-1BAFA98F52BD}" destId="{5732AB6A-3508-4D8B-B06F-88EB027F3855}" srcOrd="0" destOrd="1" presId="urn:microsoft.com/office/officeart/2005/8/layout/hList1"/>
    <dgm:cxn modelId="{EF1D7174-525A-454D-BA5A-18F0A8DE3B06}" srcId="{1EF6B12B-BCBE-4667-9A2B-CEBEE0896426}" destId="{93874BF3-10DD-49D6-AF18-5A706C7E2EF6}" srcOrd="1" destOrd="0" parTransId="{E9BD2528-2234-4898-91EF-FC7E5ACFCDA6}" sibTransId="{23167BDB-53FC-4675-9468-3C6CC8C629D3}"/>
    <dgm:cxn modelId="{36407812-4277-413F-838F-0B33AE945017}" type="presOf" srcId="{5B792B4B-CE01-462A-B8F8-87058B9CBA77}" destId="{AE878EED-4FE8-4307-B306-44114C549A0E}" srcOrd="0" destOrd="0" presId="urn:microsoft.com/office/officeart/2005/8/layout/hList1"/>
    <dgm:cxn modelId="{D6FE1B60-9CD0-473A-A300-76FA99BB68B2}" type="presOf" srcId="{C128FFCD-FEDD-4DB4-A7C8-A078D2476126}" destId="{AE878EED-4FE8-4307-B306-44114C549A0E}" srcOrd="0" destOrd="1" presId="urn:microsoft.com/office/officeart/2005/8/layout/hList1"/>
    <dgm:cxn modelId="{99B75E72-3AE4-466D-929D-0227D1778413}" type="presOf" srcId="{277836F2-36A8-41F6-B504-51A9E6CFD7A3}" destId="{E6750B25-D1C1-4BF9-BF11-93D9CA612EEA}" srcOrd="0" destOrd="0" presId="urn:microsoft.com/office/officeart/2005/8/layout/hList1"/>
    <dgm:cxn modelId="{A571E77A-94AA-41E5-903C-F1B212BE8C23}" srcId="{1EF6B12B-BCBE-4667-9A2B-CEBEE0896426}" destId="{DC34BD9A-5DA5-42B1-A798-E39DDD2F4068}" srcOrd="0" destOrd="0" parTransId="{FA7A0BF6-3CE0-4785-A12A-23B1B320513E}" sibTransId="{4293562D-56A8-4B26-9897-47E4CB6B6D88}"/>
    <dgm:cxn modelId="{563686B2-CF2F-4D30-8FD2-D44FED7F6644}" srcId="{A5FCAA61-CCBA-4CB6-827B-5775262859D7}" destId="{1EF6B12B-BCBE-4667-9A2B-CEBEE0896426}" srcOrd="1" destOrd="0" parTransId="{847D4E02-9B38-4D48-BCB6-4413AC252033}" sibTransId="{B87F51F9-E55C-49A7-8F12-0BE8C6CCA832}"/>
    <dgm:cxn modelId="{1D232C32-9E30-47FE-81C6-F94C8AC0F7D4}" type="presOf" srcId="{EE5D0809-F532-4262-934A-8B92C6010A5A}" destId="{F45A1E30-82F2-443F-819C-4CF3DCD4C1EB}" srcOrd="0" destOrd="0" presId="urn:microsoft.com/office/officeart/2005/8/layout/hList1"/>
    <dgm:cxn modelId="{C1DBA942-1F18-4444-97C2-704353F1C597}" type="presParOf" srcId="{9837B408-F0CB-42CE-A0E9-BA275326609E}" destId="{CBF254DD-8F1D-4620-9EB2-914D8E756356}" srcOrd="0" destOrd="0" presId="urn:microsoft.com/office/officeart/2005/8/layout/hList1"/>
    <dgm:cxn modelId="{10FC79B0-F2A3-446E-9BF2-56456A32820C}" type="presParOf" srcId="{CBF254DD-8F1D-4620-9EB2-914D8E756356}" destId="{E6750B25-D1C1-4BF9-BF11-93D9CA612EEA}" srcOrd="0" destOrd="0" presId="urn:microsoft.com/office/officeart/2005/8/layout/hList1"/>
    <dgm:cxn modelId="{67B3A2EF-C36E-4532-B998-6CBDCBA73453}" type="presParOf" srcId="{CBF254DD-8F1D-4620-9EB2-914D8E756356}" destId="{AE878EED-4FE8-4307-B306-44114C549A0E}" srcOrd="1" destOrd="0" presId="urn:microsoft.com/office/officeart/2005/8/layout/hList1"/>
    <dgm:cxn modelId="{B7BBEE79-F104-4098-B53D-FF0ED04FD07A}" type="presParOf" srcId="{9837B408-F0CB-42CE-A0E9-BA275326609E}" destId="{7DAD7B11-702A-409F-BEBD-1B4CEC6AC821}" srcOrd="1" destOrd="0" presId="urn:microsoft.com/office/officeart/2005/8/layout/hList1"/>
    <dgm:cxn modelId="{DD28E76B-9658-4300-B7CD-E61F16045AF5}" type="presParOf" srcId="{9837B408-F0CB-42CE-A0E9-BA275326609E}" destId="{32F9DA74-737B-44EE-81C2-BE436B748618}" srcOrd="2" destOrd="0" presId="urn:microsoft.com/office/officeart/2005/8/layout/hList1"/>
    <dgm:cxn modelId="{4058DF17-242E-4A7A-BF98-C1F762D7ED42}" type="presParOf" srcId="{32F9DA74-737B-44EE-81C2-BE436B748618}" destId="{EA79904B-C26C-4862-B0D6-C78A0FF270C1}" srcOrd="0" destOrd="0" presId="urn:microsoft.com/office/officeart/2005/8/layout/hList1"/>
    <dgm:cxn modelId="{C28F7BDD-FC38-4163-97F6-99CDA3E59187}" type="presParOf" srcId="{32F9DA74-737B-44EE-81C2-BE436B748618}" destId="{22E7394B-5D7A-4599-8FA6-97746C94DACC}" srcOrd="1" destOrd="0" presId="urn:microsoft.com/office/officeart/2005/8/layout/hList1"/>
    <dgm:cxn modelId="{B51BDC15-3962-4CDA-9348-3207C38B0BCC}" type="presParOf" srcId="{9837B408-F0CB-42CE-A0E9-BA275326609E}" destId="{EE5E8096-B6FC-4291-9C00-2979048A3474}" srcOrd="3" destOrd="0" presId="urn:microsoft.com/office/officeart/2005/8/layout/hList1"/>
    <dgm:cxn modelId="{BABB8C41-1FD4-45C0-BF47-93BF095B0446}" type="presParOf" srcId="{9837B408-F0CB-42CE-A0E9-BA275326609E}" destId="{698C3310-4B04-4DCC-ACB9-149B3CC0B1E4}" srcOrd="4" destOrd="0" presId="urn:microsoft.com/office/officeart/2005/8/layout/hList1"/>
    <dgm:cxn modelId="{CA43CE22-0C9A-47A7-B00A-25A33E545969}" type="presParOf" srcId="{698C3310-4B04-4DCC-ACB9-149B3CC0B1E4}" destId="{F45A1E30-82F2-443F-819C-4CF3DCD4C1EB}" srcOrd="0" destOrd="0" presId="urn:microsoft.com/office/officeart/2005/8/layout/hList1"/>
    <dgm:cxn modelId="{8D29E694-71D6-4D65-9FAC-A230A3185314}" type="presParOf" srcId="{698C3310-4B04-4DCC-ACB9-149B3CC0B1E4}" destId="{5732AB6A-3508-4D8B-B06F-88EB027F385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682A397-5CAF-4BEC-A088-DF0DE74F4F5A}" type="doc">
      <dgm:prSet loTypeId="urn:microsoft.com/office/officeart/2005/8/layout/pyramid1" loCatId="pyramid" qsTypeId="urn:microsoft.com/office/officeart/2005/8/quickstyle/3d3" qsCatId="3D" csTypeId="urn:microsoft.com/office/officeart/2005/8/colors/colorful2" csCatId="colorful" phldr="1"/>
      <dgm:spPr/>
    </dgm:pt>
    <dgm:pt modelId="{8B069D34-E26C-4C69-B6DA-12A8AC989937}">
      <dgm:prSet phldrT="[Texto]"/>
      <dgm:spPr/>
      <dgm:t>
        <a:bodyPr/>
        <a:lstStyle/>
        <a:p>
          <a:r>
            <a:rPr lang="es-ES" b="1" dirty="0" smtClean="0"/>
            <a:t> Ejecutivo </a:t>
          </a:r>
          <a:endParaRPr lang="es-ES" b="1" dirty="0"/>
        </a:p>
      </dgm:t>
    </dgm:pt>
    <dgm:pt modelId="{9F732783-E53D-45B2-97DD-909958B38F3F}" type="parTrans" cxnId="{FEA75139-C76C-4E34-B389-966A05843BDE}">
      <dgm:prSet/>
      <dgm:spPr/>
      <dgm:t>
        <a:bodyPr/>
        <a:lstStyle/>
        <a:p>
          <a:endParaRPr lang="es-ES"/>
        </a:p>
      </dgm:t>
    </dgm:pt>
    <dgm:pt modelId="{C38FB7C7-7EB8-4983-9098-E7B1ABAA8615}" type="sibTrans" cxnId="{FEA75139-C76C-4E34-B389-966A05843BDE}">
      <dgm:prSet/>
      <dgm:spPr/>
      <dgm:t>
        <a:bodyPr/>
        <a:lstStyle/>
        <a:p>
          <a:endParaRPr lang="es-ES"/>
        </a:p>
      </dgm:t>
    </dgm:pt>
    <dgm:pt modelId="{FB8B9D56-424F-4755-A907-B4C1D6BD2930}">
      <dgm:prSet phldrT="[Texto]"/>
      <dgm:spPr/>
      <dgm:t>
        <a:bodyPr/>
        <a:lstStyle/>
        <a:p>
          <a:r>
            <a:rPr lang="es-ES" b="1" dirty="0" smtClean="0"/>
            <a:t>Supervisor</a:t>
          </a:r>
          <a:endParaRPr lang="es-ES" b="1" dirty="0"/>
        </a:p>
      </dgm:t>
    </dgm:pt>
    <dgm:pt modelId="{6E594624-CBF5-4E36-8F90-54A8A3BEC2EA}" type="parTrans" cxnId="{5857250B-A058-440B-9A1C-700E7F444B08}">
      <dgm:prSet/>
      <dgm:spPr/>
      <dgm:t>
        <a:bodyPr/>
        <a:lstStyle/>
        <a:p>
          <a:endParaRPr lang="es-ES"/>
        </a:p>
      </dgm:t>
    </dgm:pt>
    <dgm:pt modelId="{8EAFF556-D677-4A19-810E-4576E9572243}" type="sibTrans" cxnId="{5857250B-A058-440B-9A1C-700E7F444B08}">
      <dgm:prSet/>
      <dgm:spPr/>
      <dgm:t>
        <a:bodyPr/>
        <a:lstStyle/>
        <a:p>
          <a:endParaRPr lang="es-ES"/>
        </a:p>
      </dgm:t>
    </dgm:pt>
    <dgm:pt modelId="{C8E72260-142D-447C-BF4C-444C604A3D33}">
      <dgm:prSet phldrT="[Texto]"/>
      <dgm:spPr/>
      <dgm:t>
        <a:bodyPr/>
        <a:lstStyle/>
        <a:p>
          <a:r>
            <a:rPr lang="es-ES" b="1" dirty="0" smtClean="0"/>
            <a:t>Operativo</a:t>
          </a:r>
          <a:r>
            <a:rPr lang="es-ES" dirty="0" smtClean="0"/>
            <a:t> </a:t>
          </a:r>
          <a:endParaRPr lang="es-ES" dirty="0"/>
        </a:p>
      </dgm:t>
    </dgm:pt>
    <dgm:pt modelId="{7DEB7D61-1061-455F-81E7-70F8D028C853}" type="parTrans" cxnId="{C847489D-47CA-4511-B17B-7E13595A4F92}">
      <dgm:prSet/>
      <dgm:spPr/>
      <dgm:t>
        <a:bodyPr/>
        <a:lstStyle/>
        <a:p>
          <a:endParaRPr lang="es-ES"/>
        </a:p>
      </dgm:t>
    </dgm:pt>
    <dgm:pt modelId="{BF2EF607-6774-49E7-BBA1-61F08290F953}" type="sibTrans" cxnId="{C847489D-47CA-4511-B17B-7E13595A4F92}">
      <dgm:prSet/>
      <dgm:spPr/>
      <dgm:t>
        <a:bodyPr/>
        <a:lstStyle/>
        <a:p>
          <a:endParaRPr lang="es-ES"/>
        </a:p>
      </dgm:t>
    </dgm:pt>
    <dgm:pt modelId="{EA20EDFE-2A17-43BC-B4F7-D65C2CFE9E9C}" type="pres">
      <dgm:prSet presAssocID="{0682A397-5CAF-4BEC-A088-DF0DE74F4F5A}" presName="Name0" presStyleCnt="0">
        <dgm:presLayoutVars>
          <dgm:dir/>
          <dgm:animLvl val="lvl"/>
          <dgm:resizeHandles val="exact"/>
        </dgm:presLayoutVars>
      </dgm:prSet>
      <dgm:spPr/>
    </dgm:pt>
    <dgm:pt modelId="{6A28AF7F-3B6F-4B3A-95D2-4B30A480181F}" type="pres">
      <dgm:prSet presAssocID="{8B069D34-E26C-4C69-B6DA-12A8AC989937}" presName="Name8" presStyleCnt="0"/>
      <dgm:spPr/>
    </dgm:pt>
    <dgm:pt modelId="{3E0FBCFF-2E9A-4BC2-9ACC-A71E3C16A672}" type="pres">
      <dgm:prSet presAssocID="{8B069D34-E26C-4C69-B6DA-12A8AC989937}" presName="level" presStyleLbl="node1" presStyleIdx="0" presStyleCnt="3">
        <dgm:presLayoutVars>
          <dgm:chMax val="1"/>
          <dgm:bulletEnabled val="1"/>
        </dgm:presLayoutVars>
      </dgm:prSet>
      <dgm:spPr/>
      <dgm:t>
        <a:bodyPr/>
        <a:lstStyle/>
        <a:p>
          <a:endParaRPr lang="es-ES"/>
        </a:p>
      </dgm:t>
    </dgm:pt>
    <dgm:pt modelId="{569532F5-7032-4029-A7A9-CED715347FED}" type="pres">
      <dgm:prSet presAssocID="{8B069D34-E26C-4C69-B6DA-12A8AC989937}" presName="levelTx" presStyleLbl="revTx" presStyleIdx="0" presStyleCnt="0">
        <dgm:presLayoutVars>
          <dgm:chMax val="1"/>
          <dgm:bulletEnabled val="1"/>
        </dgm:presLayoutVars>
      </dgm:prSet>
      <dgm:spPr/>
      <dgm:t>
        <a:bodyPr/>
        <a:lstStyle/>
        <a:p>
          <a:endParaRPr lang="es-ES"/>
        </a:p>
      </dgm:t>
    </dgm:pt>
    <dgm:pt modelId="{357AEA41-99DF-48A6-B736-689DEA402B72}" type="pres">
      <dgm:prSet presAssocID="{FB8B9D56-424F-4755-A907-B4C1D6BD2930}" presName="Name8" presStyleCnt="0"/>
      <dgm:spPr/>
    </dgm:pt>
    <dgm:pt modelId="{55E7AE0B-69F2-4CEA-A0B3-73063BEEE91B}" type="pres">
      <dgm:prSet presAssocID="{FB8B9D56-424F-4755-A907-B4C1D6BD2930}" presName="level" presStyleLbl="node1" presStyleIdx="1" presStyleCnt="3">
        <dgm:presLayoutVars>
          <dgm:chMax val="1"/>
          <dgm:bulletEnabled val="1"/>
        </dgm:presLayoutVars>
      </dgm:prSet>
      <dgm:spPr/>
      <dgm:t>
        <a:bodyPr/>
        <a:lstStyle/>
        <a:p>
          <a:endParaRPr lang="es-ES"/>
        </a:p>
      </dgm:t>
    </dgm:pt>
    <dgm:pt modelId="{AECEAC85-98DF-4E25-89DE-9CC8D455059C}" type="pres">
      <dgm:prSet presAssocID="{FB8B9D56-424F-4755-A907-B4C1D6BD2930}" presName="levelTx" presStyleLbl="revTx" presStyleIdx="0" presStyleCnt="0">
        <dgm:presLayoutVars>
          <dgm:chMax val="1"/>
          <dgm:bulletEnabled val="1"/>
        </dgm:presLayoutVars>
      </dgm:prSet>
      <dgm:spPr/>
      <dgm:t>
        <a:bodyPr/>
        <a:lstStyle/>
        <a:p>
          <a:endParaRPr lang="es-ES"/>
        </a:p>
      </dgm:t>
    </dgm:pt>
    <dgm:pt modelId="{E60BB09F-EF95-43E5-902D-73C25A33B89C}" type="pres">
      <dgm:prSet presAssocID="{C8E72260-142D-447C-BF4C-444C604A3D33}" presName="Name8" presStyleCnt="0"/>
      <dgm:spPr/>
    </dgm:pt>
    <dgm:pt modelId="{1D8ED8B2-27F1-43A3-ADB5-2D5AA3BADF5F}" type="pres">
      <dgm:prSet presAssocID="{C8E72260-142D-447C-BF4C-444C604A3D33}" presName="level" presStyleLbl="node1" presStyleIdx="2" presStyleCnt="3">
        <dgm:presLayoutVars>
          <dgm:chMax val="1"/>
          <dgm:bulletEnabled val="1"/>
        </dgm:presLayoutVars>
      </dgm:prSet>
      <dgm:spPr/>
      <dgm:t>
        <a:bodyPr/>
        <a:lstStyle/>
        <a:p>
          <a:endParaRPr lang="es-ES"/>
        </a:p>
      </dgm:t>
    </dgm:pt>
    <dgm:pt modelId="{C1DFA806-67E4-4D75-B3C3-408B2A07B1AB}" type="pres">
      <dgm:prSet presAssocID="{C8E72260-142D-447C-BF4C-444C604A3D33}" presName="levelTx" presStyleLbl="revTx" presStyleIdx="0" presStyleCnt="0">
        <dgm:presLayoutVars>
          <dgm:chMax val="1"/>
          <dgm:bulletEnabled val="1"/>
        </dgm:presLayoutVars>
      </dgm:prSet>
      <dgm:spPr/>
      <dgm:t>
        <a:bodyPr/>
        <a:lstStyle/>
        <a:p>
          <a:endParaRPr lang="es-ES"/>
        </a:p>
      </dgm:t>
    </dgm:pt>
  </dgm:ptLst>
  <dgm:cxnLst>
    <dgm:cxn modelId="{C847489D-47CA-4511-B17B-7E13595A4F92}" srcId="{0682A397-5CAF-4BEC-A088-DF0DE74F4F5A}" destId="{C8E72260-142D-447C-BF4C-444C604A3D33}" srcOrd="2" destOrd="0" parTransId="{7DEB7D61-1061-455F-81E7-70F8D028C853}" sibTransId="{BF2EF607-6774-49E7-BBA1-61F08290F953}"/>
    <dgm:cxn modelId="{FEA75139-C76C-4E34-B389-966A05843BDE}" srcId="{0682A397-5CAF-4BEC-A088-DF0DE74F4F5A}" destId="{8B069D34-E26C-4C69-B6DA-12A8AC989937}" srcOrd="0" destOrd="0" parTransId="{9F732783-E53D-45B2-97DD-909958B38F3F}" sibTransId="{C38FB7C7-7EB8-4983-9098-E7B1ABAA8615}"/>
    <dgm:cxn modelId="{512078BC-8584-4EE5-9BF1-B41947109367}" type="presOf" srcId="{0682A397-5CAF-4BEC-A088-DF0DE74F4F5A}" destId="{EA20EDFE-2A17-43BC-B4F7-D65C2CFE9E9C}" srcOrd="0" destOrd="0" presId="urn:microsoft.com/office/officeart/2005/8/layout/pyramid1"/>
    <dgm:cxn modelId="{96991634-DB26-4F43-AC71-B2BD8458B1EC}" type="presOf" srcId="{C8E72260-142D-447C-BF4C-444C604A3D33}" destId="{C1DFA806-67E4-4D75-B3C3-408B2A07B1AB}" srcOrd="1" destOrd="0" presId="urn:microsoft.com/office/officeart/2005/8/layout/pyramid1"/>
    <dgm:cxn modelId="{840063FC-A63A-44C2-AC2A-572D3A4A8A84}" type="presOf" srcId="{C8E72260-142D-447C-BF4C-444C604A3D33}" destId="{1D8ED8B2-27F1-43A3-ADB5-2D5AA3BADF5F}" srcOrd="0" destOrd="0" presId="urn:microsoft.com/office/officeart/2005/8/layout/pyramid1"/>
    <dgm:cxn modelId="{5857250B-A058-440B-9A1C-700E7F444B08}" srcId="{0682A397-5CAF-4BEC-A088-DF0DE74F4F5A}" destId="{FB8B9D56-424F-4755-A907-B4C1D6BD2930}" srcOrd="1" destOrd="0" parTransId="{6E594624-CBF5-4E36-8F90-54A8A3BEC2EA}" sibTransId="{8EAFF556-D677-4A19-810E-4576E9572243}"/>
    <dgm:cxn modelId="{8BA4B327-5A26-4F1D-9483-ED4F9B0AB6EC}" type="presOf" srcId="{8B069D34-E26C-4C69-B6DA-12A8AC989937}" destId="{3E0FBCFF-2E9A-4BC2-9ACC-A71E3C16A672}" srcOrd="0" destOrd="0" presId="urn:microsoft.com/office/officeart/2005/8/layout/pyramid1"/>
    <dgm:cxn modelId="{85F9C0D9-CA82-453E-B203-07C6E42F313B}" type="presOf" srcId="{8B069D34-E26C-4C69-B6DA-12A8AC989937}" destId="{569532F5-7032-4029-A7A9-CED715347FED}" srcOrd="1" destOrd="0" presId="urn:microsoft.com/office/officeart/2005/8/layout/pyramid1"/>
    <dgm:cxn modelId="{119A9A36-8E79-482E-BD16-5D1E7A66288C}" type="presOf" srcId="{FB8B9D56-424F-4755-A907-B4C1D6BD2930}" destId="{AECEAC85-98DF-4E25-89DE-9CC8D455059C}" srcOrd="1" destOrd="0" presId="urn:microsoft.com/office/officeart/2005/8/layout/pyramid1"/>
    <dgm:cxn modelId="{E7B561B5-817A-4DA0-8806-626E75F172B1}" type="presOf" srcId="{FB8B9D56-424F-4755-A907-B4C1D6BD2930}" destId="{55E7AE0B-69F2-4CEA-A0B3-73063BEEE91B}" srcOrd="0" destOrd="0" presId="urn:microsoft.com/office/officeart/2005/8/layout/pyramid1"/>
    <dgm:cxn modelId="{66D03B1F-127F-4E22-87FF-4BFC0DE66378}" type="presParOf" srcId="{EA20EDFE-2A17-43BC-B4F7-D65C2CFE9E9C}" destId="{6A28AF7F-3B6F-4B3A-95D2-4B30A480181F}" srcOrd="0" destOrd="0" presId="urn:microsoft.com/office/officeart/2005/8/layout/pyramid1"/>
    <dgm:cxn modelId="{900BCDD7-1D0D-4ED0-9446-9A7C87775473}" type="presParOf" srcId="{6A28AF7F-3B6F-4B3A-95D2-4B30A480181F}" destId="{3E0FBCFF-2E9A-4BC2-9ACC-A71E3C16A672}" srcOrd="0" destOrd="0" presId="urn:microsoft.com/office/officeart/2005/8/layout/pyramid1"/>
    <dgm:cxn modelId="{F2DD72EF-7B88-4B64-AC49-7E55E0FC36B0}" type="presParOf" srcId="{6A28AF7F-3B6F-4B3A-95D2-4B30A480181F}" destId="{569532F5-7032-4029-A7A9-CED715347FED}" srcOrd="1" destOrd="0" presId="urn:microsoft.com/office/officeart/2005/8/layout/pyramid1"/>
    <dgm:cxn modelId="{8C9A6D6D-3199-4288-A236-BE1598F1146E}" type="presParOf" srcId="{EA20EDFE-2A17-43BC-B4F7-D65C2CFE9E9C}" destId="{357AEA41-99DF-48A6-B736-689DEA402B72}" srcOrd="1" destOrd="0" presId="urn:microsoft.com/office/officeart/2005/8/layout/pyramid1"/>
    <dgm:cxn modelId="{F8529DE1-1F6C-4CFD-87E2-088FEE6C66BB}" type="presParOf" srcId="{357AEA41-99DF-48A6-B736-689DEA402B72}" destId="{55E7AE0B-69F2-4CEA-A0B3-73063BEEE91B}" srcOrd="0" destOrd="0" presId="urn:microsoft.com/office/officeart/2005/8/layout/pyramid1"/>
    <dgm:cxn modelId="{503C1938-F6C5-432B-AF27-FCF40F17AFE4}" type="presParOf" srcId="{357AEA41-99DF-48A6-B736-689DEA402B72}" destId="{AECEAC85-98DF-4E25-89DE-9CC8D455059C}" srcOrd="1" destOrd="0" presId="urn:microsoft.com/office/officeart/2005/8/layout/pyramid1"/>
    <dgm:cxn modelId="{F1E84E42-C8A4-4EDA-9E90-FC95024BC7B2}" type="presParOf" srcId="{EA20EDFE-2A17-43BC-B4F7-D65C2CFE9E9C}" destId="{E60BB09F-EF95-43E5-902D-73C25A33B89C}" srcOrd="2" destOrd="0" presId="urn:microsoft.com/office/officeart/2005/8/layout/pyramid1"/>
    <dgm:cxn modelId="{086740C3-A9E7-4F66-BA40-C07F88448B6F}" type="presParOf" srcId="{E60BB09F-EF95-43E5-902D-73C25A33B89C}" destId="{1D8ED8B2-27F1-43A3-ADB5-2D5AA3BADF5F}" srcOrd="0" destOrd="0" presId="urn:microsoft.com/office/officeart/2005/8/layout/pyramid1"/>
    <dgm:cxn modelId="{E132DC1E-1E26-4564-9101-7E5EC59E8202}" type="presParOf" srcId="{E60BB09F-EF95-43E5-902D-73C25A33B89C}" destId="{C1DFA806-67E4-4D75-B3C3-408B2A07B1AB}"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5B0449-2C13-4A16-A566-7C3C65F9BD59}" type="doc">
      <dgm:prSet loTypeId="urn:microsoft.com/office/officeart/2005/8/layout/hierarchy1" loCatId="hierarchy" qsTypeId="urn:microsoft.com/office/officeart/2005/8/quickstyle/3d3" qsCatId="3D" csTypeId="urn:microsoft.com/office/officeart/2005/8/colors/colorful1" csCatId="colorful" phldr="1"/>
      <dgm:spPr/>
      <dgm:t>
        <a:bodyPr/>
        <a:lstStyle/>
        <a:p>
          <a:endParaRPr lang="es-MX"/>
        </a:p>
      </dgm:t>
    </dgm:pt>
    <dgm:pt modelId="{898734D8-334C-4BE7-84AA-45D407D63050}">
      <dgm:prSet phldrT="[Texto]" custT="1"/>
      <dgm:spPr/>
      <dgm:t>
        <a:bodyPr/>
        <a:lstStyle/>
        <a:p>
          <a:r>
            <a:rPr lang="es-MX" sz="1200" b="1" dirty="0" smtClean="0"/>
            <a:t>Naturales</a:t>
          </a:r>
          <a:endParaRPr lang="es-MX" sz="1200" b="1" dirty="0"/>
        </a:p>
      </dgm:t>
    </dgm:pt>
    <dgm:pt modelId="{074EE85C-EB86-4FC7-9623-34B21A76E380}" type="parTrans" cxnId="{27B38306-87C1-4D26-A8A5-AC379C7FADD6}">
      <dgm:prSet/>
      <dgm:spPr/>
      <dgm:t>
        <a:bodyPr/>
        <a:lstStyle/>
        <a:p>
          <a:endParaRPr lang="es-MX"/>
        </a:p>
      </dgm:t>
    </dgm:pt>
    <dgm:pt modelId="{BA3B6B5A-4809-4EF4-BAEE-C662A7E949C3}" type="sibTrans" cxnId="{27B38306-87C1-4D26-A8A5-AC379C7FADD6}">
      <dgm:prSet/>
      <dgm:spPr/>
      <dgm:t>
        <a:bodyPr/>
        <a:lstStyle/>
        <a:p>
          <a:endParaRPr lang="es-MX"/>
        </a:p>
      </dgm:t>
    </dgm:pt>
    <dgm:pt modelId="{A6617576-C74B-4A20-89ED-76FEA82CA61C}">
      <dgm:prSet phldrT="[Texto]" custT="1"/>
      <dgm:spPr/>
      <dgm:t>
        <a:bodyPr/>
        <a:lstStyle/>
        <a:p>
          <a:r>
            <a:rPr lang="es-MX" sz="1200" b="1" dirty="0" smtClean="0"/>
            <a:t>Creados por el hombre (Artificiales)</a:t>
          </a:r>
          <a:endParaRPr lang="es-MX" sz="1200" b="1" dirty="0"/>
        </a:p>
      </dgm:t>
    </dgm:pt>
    <dgm:pt modelId="{3B7A67B5-9CDF-4C25-9EDB-B720F131077F}" type="parTrans" cxnId="{3A8898A7-9BE2-4F92-A881-04D3C81E3E20}">
      <dgm:prSet/>
      <dgm:spPr/>
      <dgm:t>
        <a:bodyPr/>
        <a:lstStyle/>
        <a:p>
          <a:endParaRPr lang="es-MX"/>
        </a:p>
      </dgm:t>
    </dgm:pt>
    <dgm:pt modelId="{69800478-E241-4F7A-93A4-3D4761ABED7D}" type="sibTrans" cxnId="{3A8898A7-9BE2-4F92-A881-04D3C81E3E20}">
      <dgm:prSet/>
      <dgm:spPr/>
      <dgm:t>
        <a:bodyPr/>
        <a:lstStyle/>
        <a:p>
          <a:endParaRPr lang="es-MX"/>
        </a:p>
      </dgm:t>
    </dgm:pt>
    <dgm:pt modelId="{E8976055-DA39-48A1-8767-B464487F1AF7}">
      <dgm:prSet phldrT="[Texto]" custT="1"/>
      <dgm:spPr/>
      <dgm:t>
        <a:bodyPr/>
        <a:lstStyle/>
        <a:p>
          <a:r>
            <a:rPr lang="es-MX" sz="1200" b="1" dirty="0" smtClean="0"/>
            <a:t>Por su relación con el Medio Ambiente</a:t>
          </a:r>
          <a:endParaRPr lang="es-MX" sz="1200" b="1" dirty="0"/>
        </a:p>
      </dgm:t>
    </dgm:pt>
    <dgm:pt modelId="{F37E9B91-E064-469C-82B4-9B1124C2764B}" type="parTrans" cxnId="{8A1B2DA7-FA93-40C4-BD1A-91F306E78DB0}">
      <dgm:prSet/>
      <dgm:spPr/>
      <dgm:t>
        <a:bodyPr/>
        <a:lstStyle/>
        <a:p>
          <a:endParaRPr lang="es-MX"/>
        </a:p>
      </dgm:t>
    </dgm:pt>
    <dgm:pt modelId="{2136BD66-B707-47EC-ADAB-6B0C580A9246}" type="sibTrans" cxnId="{8A1B2DA7-FA93-40C4-BD1A-91F306E78DB0}">
      <dgm:prSet/>
      <dgm:spPr/>
      <dgm:t>
        <a:bodyPr/>
        <a:lstStyle/>
        <a:p>
          <a:endParaRPr lang="es-MX"/>
        </a:p>
      </dgm:t>
    </dgm:pt>
    <dgm:pt modelId="{8C1D7343-96AA-45FD-B557-F5F229AC4807}">
      <dgm:prSet phldrT="[Texto]" custT="1"/>
      <dgm:spPr/>
      <dgm:t>
        <a:bodyPr/>
        <a:lstStyle/>
        <a:p>
          <a:r>
            <a:rPr lang="es-MX" sz="1200" b="1" dirty="0" smtClean="0"/>
            <a:t>Por su  naturaleza u origen</a:t>
          </a:r>
          <a:endParaRPr lang="es-MX" sz="1200" b="1" dirty="0"/>
        </a:p>
      </dgm:t>
    </dgm:pt>
    <dgm:pt modelId="{E1F4DB92-138C-466E-ADE6-64189E2265DE}" type="parTrans" cxnId="{00517E6F-7F42-4385-8A95-6186C46E8FE6}">
      <dgm:prSet/>
      <dgm:spPr/>
      <dgm:t>
        <a:bodyPr/>
        <a:lstStyle/>
        <a:p>
          <a:endParaRPr lang="es-MX"/>
        </a:p>
      </dgm:t>
    </dgm:pt>
    <dgm:pt modelId="{A3E04D1B-568C-4A02-80AA-5C9C24129316}" type="sibTrans" cxnId="{00517E6F-7F42-4385-8A95-6186C46E8FE6}">
      <dgm:prSet/>
      <dgm:spPr/>
      <dgm:t>
        <a:bodyPr/>
        <a:lstStyle/>
        <a:p>
          <a:endParaRPr lang="es-MX"/>
        </a:p>
      </dgm:t>
    </dgm:pt>
    <dgm:pt modelId="{B0F54664-7A7F-497B-91BD-A029A7710C30}">
      <dgm:prSet phldrT="[Texto]" custT="1"/>
      <dgm:spPr/>
      <dgm:t>
        <a:bodyPr/>
        <a:lstStyle/>
        <a:p>
          <a:r>
            <a:rPr lang="es-MX" sz="1200" b="1" dirty="0" smtClean="0"/>
            <a:t>Abierto</a:t>
          </a:r>
          <a:endParaRPr lang="es-MX" sz="1200" b="1" dirty="0"/>
        </a:p>
      </dgm:t>
    </dgm:pt>
    <dgm:pt modelId="{016BC215-2153-47E8-8014-0985DC275DE1}" type="parTrans" cxnId="{50EDB552-EE34-4CAA-90E4-BC57017C906C}">
      <dgm:prSet/>
      <dgm:spPr/>
      <dgm:t>
        <a:bodyPr/>
        <a:lstStyle/>
        <a:p>
          <a:endParaRPr lang="es-MX"/>
        </a:p>
      </dgm:t>
    </dgm:pt>
    <dgm:pt modelId="{D65CD42A-D445-43AE-A70D-1B52ECA5DD3C}" type="sibTrans" cxnId="{50EDB552-EE34-4CAA-90E4-BC57017C906C}">
      <dgm:prSet/>
      <dgm:spPr/>
      <dgm:t>
        <a:bodyPr/>
        <a:lstStyle/>
        <a:p>
          <a:endParaRPr lang="es-MX"/>
        </a:p>
      </dgm:t>
    </dgm:pt>
    <dgm:pt modelId="{AB533FAA-FF83-4C21-ACC9-4BA093D21BBE}">
      <dgm:prSet phldrT="[Texto]" custT="1"/>
      <dgm:spPr/>
      <dgm:t>
        <a:bodyPr/>
        <a:lstStyle/>
        <a:p>
          <a:r>
            <a:rPr lang="es-MX" sz="1200" b="1" dirty="0" smtClean="0"/>
            <a:t>Cerrado</a:t>
          </a:r>
          <a:endParaRPr lang="es-MX" sz="1200" b="1" dirty="0"/>
        </a:p>
      </dgm:t>
    </dgm:pt>
    <dgm:pt modelId="{380EFA11-D8C6-47AC-A42A-956699412E6C}" type="parTrans" cxnId="{065764F4-A8E1-428C-9955-CE75341B1D1C}">
      <dgm:prSet/>
      <dgm:spPr/>
      <dgm:t>
        <a:bodyPr/>
        <a:lstStyle/>
        <a:p>
          <a:endParaRPr lang="es-MX"/>
        </a:p>
      </dgm:t>
    </dgm:pt>
    <dgm:pt modelId="{BAF0DBC8-19D8-4EC1-BBB1-D4F9FCB2000C}" type="sibTrans" cxnId="{065764F4-A8E1-428C-9955-CE75341B1D1C}">
      <dgm:prSet/>
      <dgm:spPr/>
      <dgm:t>
        <a:bodyPr/>
        <a:lstStyle/>
        <a:p>
          <a:endParaRPr lang="es-MX"/>
        </a:p>
      </dgm:t>
    </dgm:pt>
    <dgm:pt modelId="{90FE4C0A-C655-41D6-B010-A871F6A1EC0A}">
      <dgm:prSet phldrT="[Texto]" custT="1"/>
      <dgm:spPr/>
      <dgm:t>
        <a:bodyPr/>
        <a:lstStyle/>
        <a:p>
          <a:r>
            <a:rPr lang="es-MX" sz="1200" b="1" dirty="0" smtClean="0"/>
            <a:t>Por su dependencia al Medio Ambiente</a:t>
          </a:r>
          <a:endParaRPr lang="es-MX" sz="1200" b="1" dirty="0"/>
        </a:p>
      </dgm:t>
    </dgm:pt>
    <dgm:pt modelId="{3B98AD23-2452-486B-A90C-B978491EA47B}" type="parTrans" cxnId="{9C9AC428-437F-4F9A-B9C7-18B23EA47DB1}">
      <dgm:prSet/>
      <dgm:spPr/>
      <dgm:t>
        <a:bodyPr/>
        <a:lstStyle/>
        <a:p>
          <a:endParaRPr lang="es-MX"/>
        </a:p>
      </dgm:t>
    </dgm:pt>
    <dgm:pt modelId="{9E321EE8-6011-4C38-9EFF-650F99B5CB56}" type="sibTrans" cxnId="{9C9AC428-437F-4F9A-B9C7-18B23EA47DB1}">
      <dgm:prSet/>
      <dgm:spPr/>
      <dgm:t>
        <a:bodyPr/>
        <a:lstStyle/>
        <a:p>
          <a:endParaRPr lang="es-MX"/>
        </a:p>
      </dgm:t>
    </dgm:pt>
    <dgm:pt modelId="{94A9FBF4-3E58-443F-81C7-55802F3BEF86}">
      <dgm:prSet phldrT="[Texto]" custT="1"/>
      <dgm:spPr/>
      <dgm:t>
        <a:bodyPr/>
        <a:lstStyle/>
        <a:p>
          <a:r>
            <a:rPr lang="es-MX" sz="1200" b="1" dirty="0" smtClean="0"/>
            <a:t>Adaptable (dinámico)</a:t>
          </a:r>
          <a:endParaRPr lang="es-MX" sz="1200" b="1" dirty="0"/>
        </a:p>
      </dgm:t>
    </dgm:pt>
    <dgm:pt modelId="{15702840-EC11-4EBF-9C75-0352D5EBFB53}" type="parTrans" cxnId="{66E0AA03-E8CC-4CBE-8789-C5EB255F2BBA}">
      <dgm:prSet/>
      <dgm:spPr/>
      <dgm:t>
        <a:bodyPr/>
        <a:lstStyle/>
        <a:p>
          <a:endParaRPr lang="es-MX"/>
        </a:p>
      </dgm:t>
    </dgm:pt>
    <dgm:pt modelId="{9838A455-97E9-43CF-9972-DEC419451D06}" type="sibTrans" cxnId="{66E0AA03-E8CC-4CBE-8789-C5EB255F2BBA}">
      <dgm:prSet/>
      <dgm:spPr/>
      <dgm:t>
        <a:bodyPr/>
        <a:lstStyle/>
        <a:p>
          <a:endParaRPr lang="es-MX"/>
        </a:p>
      </dgm:t>
    </dgm:pt>
    <dgm:pt modelId="{824D5C10-3EA0-4392-98AC-8044913F6AB6}">
      <dgm:prSet phldrT="[Texto]" custT="1"/>
      <dgm:spPr/>
      <dgm:t>
        <a:bodyPr/>
        <a:lstStyle/>
        <a:p>
          <a:r>
            <a:rPr lang="es-MX" sz="1200" b="1" dirty="0" smtClean="0"/>
            <a:t>No Adaptable (estático)</a:t>
          </a:r>
          <a:endParaRPr lang="es-MX" sz="1200" b="1" dirty="0"/>
        </a:p>
      </dgm:t>
    </dgm:pt>
    <dgm:pt modelId="{23F9803C-D26A-420D-8A36-4C6B061EDADB}" type="parTrans" cxnId="{DEC3B169-A13E-4FC6-9D70-A4066498700D}">
      <dgm:prSet/>
      <dgm:spPr/>
      <dgm:t>
        <a:bodyPr/>
        <a:lstStyle/>
        <a:p>
          <a:endParaRPr lang="es-MX"/>
        </a:p>
      </dgm:t>
    </dgm:pt>
    <dgm:pt modelId="{0C86E217-FBE5-45A8-989D-54C384A29C3B}" type="sibTrans" cxnId="{DEC3B169-A13E-4FC6-9D70-A4066498700D}">
      <dgm:prSet/>
      <dgm:spPr/>
      <dgm:t>
        <a:bodyPr/>
        <a:lstStyle/>
        <a:p>
          <a:endParaRPr lang="es-MX"/>
        </a:p>
      </dgm:t>
    </dgm:pt>
    <dgm:pt modelId="{DFC3F717-D45C-4C46-995A-88A1B57EABC7}">
      <dgm:prSet phldrT="[Texto]" custT="1"/>
      <dgm:spPr/>
      <dgm:t>
        <a:bodyPr/>
        <a:lstStyle/>
        <a:p>
          <a:r>
            <a:rPr lang="es-MX" sz="2800" b="1" dirty="0" smtClean="0">
              <a:effectLst>
                <a:outerShdw blurRad="38100" dist="38100" dir="2700000" algn="tl">
                  <a:srgbClr val="000000">
                    <a:alpha val="43137"/>
                  </a:srgbClr>
                </a:outerShdw>
              </a:effectLst>
              <a:latin typeface="Calibri" panose="020F0502020204030204" pitchFamily="34" charset="0"/>
            </a:rPr>
            <a:t>CLASIFICACIÓN SISTEMAS</a:t>
          </a:r>
          <a:endParaRPr lang="es-MX" sz="2800" b="1" dirty="0">
            <a:effectLst>
              <a:outerShdw blurRad="38100" dist="38100" dir="2700000" algn="tl">
                <a:srgbClr val="000000">
                  <a:alpha val="43137"/>
                </a:srgbClr>
              </a:outerShdw>
            </a:effectLst>
            <a:latin typeface="Calibri" panose="020F0502020204030204" pitchFamily="34" charset="0"/>
          </a:endParaRPr>
        </a:p>
      </dgm:t>
    </dgm:pt>
    <dgm:pt modelId="{3691B51D-DFC0-4A0E-A60B-2FB68D458081}" type="sibTrans" cxnId="{A8031B83-0D65-406A-ACF2-91B901C601A5}">
      <dgm:prSet/>
      <dgm:spPr/>
      <dgm:t>
        <a:bodyPr/>
        <a:lstStyle/>
        <a:p>
          <a:endParaRPr lang="es-MX"/>
        </a:p>
      </dgm:t>
    </dgm:pt>
    <dgm:pt modelId="{4BE6A4B4-9EE3-4793-8D38-61F8C354BD2D}" type="parTrans" cxnId="{A8031B83-0D65-406A-ACF2-91B901C601A5}">
      <dgm:prSet/>
      <dgm:spPr/>
      <dgm:t>
        <a:bodyPr/>
        <a:lstStyle/>
        <a:p>
          <a:endParaRPr lang="es-MX"/>
        </a:p>
      </dgm:t>
    </dgm:pt>
    <dgm:pt modelId="{61B04339-CFEC-45AE-8A49-E4324AF313D2}" type="pres">
      <dgm:prSet presAssocID="{D15B0449-2C13-4A16-A566-7C3C65F9BD59}" presName="hierChild1" presStyleCnt="0">
        <dgm:presLayoutVars>
          <dgm:chPref val="1"/>
          <dgm:dir/>
          <dgm:animOne val="branch"/>
          <dgm:animLvl val="lvl"/>
          <dgm:resizeHandles/>
        </dgm:presLayoutVars>
      </dgm:prSet>
      <dgm:spPr/>
      <dgm:t>
        <a:bodyPr/>
        <a:lstStyle/>
        <a:p>
          <a:endParaRPr lang="es-MX"/>
        </a:p>
      </dgm:t>
    </dgm:pt>
    <dgm:pt modelId="{7FFA78FD-345B-4872-A92A-4FD98F1DCC4E}" type="pres">
      <dgm:prSet presAssocID="{DFC3F717-D45C-4C46-995A-88A1B57EABC7}" presName="hierRoot1" presStyleCnt="0"/>
      <dgm:spPr/>
    </dgm:pt>
    <dgm:pt modelId="{AFE93806-9E36-4131-ABE7-560A0BE51E63}" type="pres">
      <dgm:prSet presAssocID="{DFC3F717-D45C-4C46-995A-88A1B57EABC7}" presName="composite" presStyleCnt="0"/>
      <dgm:spPr/>
    </dgm:pt>
    <dgm:pt modelId="{8E308702-790F-4A6A-9D58-0F39D006507D}" type="pres">
      <dgm:prSet presAssocID="{DFC3F717-D45C-4C46-995A-88A1B57EABC7}" presName="background" presStyleLbl="node0" presStyleIdx="0" presStyleCnt="1"/>
      <dgm:spPr/>
    </dgm:pt>
    <dgm:pt modelId="{F6626A14-F1E1-4FDB-9CD4-930854BB96AA}" type="pres">
      <dgm:prSet presAssocID="{DFC3F717-D45C-4C46-995A-88A1B57EABC7}" presName="text" presStyleLbl="fgAcc0" presStyleIdx="0" presStyleCnt="1" custScaleX="255214" custScaleY="134176" custLinFactNeighborX="-5223" custLinFactNeighborY="-44563">
        <dgm:presLayoutVars>
          <dgm:chPref val="3"/>
        </dgm:presLayoutVars>
      </dgm:prSet>
      <dgm:spPr/>
      <dgm:t>
        <a:bodyPr/>
        <a:lstStyle/>
        <a:p>
          <a:endParaRPr lang="es-MX"/>
        </a:p>
      </dgm:t>
    </dgm:pt>
    <dgm:pt modelId="{DF5C61C1-ADEE-42CE-9AD4-A271BDE889D9}" type="pres">
      <dgm:prSet presAssocID="{DFC3F717-D45C-4C46-995A-88A1B57EABC7}" presName="hierChild2" presStyleCnt="0"/>
      <dgm:spPr/>
    </dgm:pt>
    <dgm:pt modelId="{62A42DA9-C50F-422C-A521-9F1CDC6F7CD0}" type="pres">
      <dgm:prSet presAssocID="{E1F4DB92-138C-466E-ADE6-64189E2265DE}" presName="Name10" presStyleLbl="parChTrans1D2" presStyleIdx="0" presStyleCnt="3"/>
      <dgm:spPr/>
      <dgm:t>
        <a:bodyPr/>
        <a:lstStyle/>
        <a:p>
          <a:endParaRPr lang="es-MX"/>
        </a:p>
      </dgm:t>
    </dgm:pt>
    <dgm:pt modelId="{30705F98-5095-4AD0-9BD2-3700FFDE69F8}" type="pres">
      <dgm:prSet presAssocID="{8C1D7343-96AA-45FD-B557-F5F229AC4807}" presName="hierRoot2" presStyleCnt="0"/>
      <dgm:spPr/>
    </dgm:pt>
    <dgm:pt modelId="{3B7EA0CE-6EDA-4F09-BCB0-DDDB5A660095}" type="pres">
      <dgm:prSet presAssocID="{8C1D7343-96AA-45FD-B557-F5F229AC4807}" presName="composite2" presStyleCnt="0"/>
      <dgm:spPr/>
    </dgm:pt>
    <dgm:pt modelId="{6976B786-2256-4595-99D0-D9BA544BC0FA}" type="pres">
      <dgm:prSet presAssocID="{8C1D7343-96AA-45FD-B557-F5F229AC4807}" presName="background2" presStyleLbl="node2" presStyleIdx="0" presStyleCnt="3"/>
      <dgm:spPr/>
    </dgm:pt>
    <dgm:pt modelId="{69679E8B-9BE1-4BAD-A381-D59295CFE36C}" type="pres">
      <dgm:prSet presAssocID="{8C1D7343-96AA-45FD-B557-F5F229AC4807}" presName="text2" presStyleLbl="fgAcc2" presStyleIdx="0" presStyleCnt="3" custLinFactNeighborX="-5223" custLinFactNeighborY="-44563">
        <dgm:presLayoutVars>
          <dgm:chPref val="3"/>
        </dgm:presLayoutVars>
      </dgm:prSet>
      <dgm:spPr/>
      <dgm:t>
        <a:bodyPr/>
        <a:lstStyle/>
        <a:p>
          <a:endParaRPr lang="es-MX"/>
        </a:p>
      </dgm:t>
    </dgm:pt>
    <dgm:pt modelId="{A520726A-F4B6-4C52-960A-2D382ED64D43}" type="pres">
      <dgm:prSet presAssocID="{8C1D7343-96AA-45FD-B557-F5F229AC4807}" presName="hierChild3" presStyleCnt="0"/>
      <dgm:spPr/>
    </dgm:pt>
    <dgm:pt modelId="{3BC57A3F-C98E-4DA6-B013-94E32AEA504A}" type="pres">
      <dgm:prSet presAssocID="{074EE85C-EB86-4FC7-9623-34B21A76E380}" presName="Name17" presStyleLbl="parChTrans1D3" presStyleIdx="0" presStyleCnt="6"/>
      <dgm:spPr/>
      <dgm:t>
        <a:bodyPr/>
        <a:lstStyle/>
        <a:p>
          <a:endParaRPr lang="es-MX"/>
        </a:p>
      </dgm:t>
    </dgm:pt>
    <dgm:pt modelId="{17834316-678C-49AC-A6D6-1DBA45098EE5}" type="pres">
      <dgm:prSet presAssocID="{898734D8-334C-4BE7-84AA-45D407D63050}" presName="hierRoot3" presStyleCnt="0"/>
      <dgm:spPr/>
    </dgm:pt>
    <dgm:pt modelId="{B0839DE7-8CBC-4B04-BB68-D404E7593CFC}" type="pres">
      <dgm:prSet presAssocID="{898734D8-334C-4BE7-84AA-45D407D63050}" presName="composite3" presStyleCnt="0"/>
      <dgm:spPr/>
    </dgm:pt>
    <dgm:pt modelId="{7D6C8C77-B3BD-4DFF-AC82-CEFF59310724}" type="pres">
      <dgm:prSet presAssocID="{898734D8-334C-4BE7-84AA-45D407D63050}" presName="background3" presStyleLbl="node3" presStyleIdx="0" presStyleCnt="6"/>
      <dgm:spPr/>
    </dgm:pt>
    <dgm:pt modelId="{F9B5F236-593E-427B-A146-0F9CE1BA740A}" type="pres">
      <dgm:prSet presAssocID="{898734D8-334C-4BE7-84AA-45D407D63050}" presName="text3" presStyleLbl="fgAcc3" presStyleIdx="0" presStyleCnt="6" custLinFactNeighborX="-5223" custLinFactNeighborY="-44563">
        <dgm:presLayoutVars>
          <dgm:chPref val="3"/>
        </dgm:presLayoutVars>
      </dgm:prSet>
      <dgm:spPr/>
      <dgm:t>
        <a:bodyPr/>
        <a:lstStyle/>
        <a:p>
          <a:endParaRPr lang="es-MX"/>
        </a:p>
      </dgm:t>
    </dgm:pt>
    <dgm:pt modelId="{C735D5B8-7DB8-43AA-BC01-1D0B9A7B0980}" type="pres">
      <dgm:prSet presAssocID="{898734D8-334C-4BE7-84AA-45D407D63050}" presName="hierChild4" presStyleCnt="0"/>
      <dgm:spPr/>
    </dgm:pt>
    <dgm:pt modelId="{C6889E5A-B8B0-4D81-911B-DB422C6F70FB}" type="pres">
      <dgm:prSet presAssocID="{3B7A67B5-9CDF-4C25-9EDB-B720F131077F}" presName="Name17" presStyleLbl="parChTrans1D3" presStyleIdx="1" presStyleCnt="6"/>
      <dgm:spPr/>
      <dgm:t>
        <a:bodyPr/>
        <a:lstStyle/>
        <a:p>
          <a:endParaRPr lang="es-MX"/>
        </a:p>
      </dgm:t>
    </dgm:pt>
    <dgm:pt modelId="{BE51C4C3-2CAA-4016-B44E-B5AF0334713C}" type="pres">
      <dgm:prSet presAssocID="{A6617576-C74B-4A20-89ED-76FEA82CA61C}" presName="hierRoot3" presStyleCnt="0"/>
      <dgm:spPr/>
    </dgm:pt>
    <dgm:pt modelId="{8C4BB9FB-114D-41D7-9AF9-86521C68923A}" type="pres">
      <dgm:prSet presAssocID="{A6617576-C74B-4A20-89ED-76FEA82CA61C}" presName="composite3" presStyleCnt="0"/>
      <dgm:spPr/>
    </dgm:pt>
    <dgm:pt modelId="{12606524-9A4E-4046-A463-139733E44C96}" type="pres">
      <dgm:prSet presAssocID="{A6617576-C74B-4A20-89ED-76FEA82CA61C}" presName="background3" presStyleLbl="node3" presStyleIdx="1" presStyleCnt="6"/>
      <dgm:spPr/>
    </dgm:pt>
    <dgm:pt modelId="{BAFA72E8-5F25-4553-BE8F-EC49824D59B5}" type="pres">
      <dgm:prSet presAssocID="{A6617576-C74B-4A20-89ED-76FEA82CA61C}" presName="text3" presStyleLbl="fgAcc3" presStyleIdx="1" presStyleCnt="6" custLinFactNeighborX="-5223" custLinFactNeighborY="-44563">
        <dgm:presLayoutVars>
          <dgm:chPref val="3"/>
        </dgm:presLayoutVars>
      </dgm:prSet>
      <dgm:spPr/>
      <dgm:t>
        <a:bodyPr/>
        <a:lstStyle/>
        <a:p>
          <a:endParaRPr lang="es-MX"/>
        </a:p>
      </dgm:t>
    </dgm:pt>
    <dgm:pt modelId="{11B347DC-EF12-483E-AE0C-22156660E7C8}" type="pres">
      <dgm:prSet presAssocID="{A6617576-C74B-4A20-89ED-76FEA82CA61C}" presName="hierChild4" presStyleCnt="0"/>
      <dgm:spPr/>
    </dgm:pt>
    <dgm:pt modelId="{09EEF321-E339-42AE-8424-EB2C1689312A}" type="pres">
      <dgm:prSet presAssocID="{F37E9B91-E064-469C-82B4-9B1124C2764B}" presName="Name10" presStyleLbl="parChTrans1D2" presStyleIdx="1" presStyleCnt="3"/>
      <dgm:spPr/>
      <dgm:t>
        <a:bodyPr/>
        <a:lstStyle/>
        <a:p>
          <a:endParaRPr lang="es-MX"/>
        </a:p>
      </dgm:t>
    </dgm:pt>
    <dgm:pt modelId="{4BFE7AF9-953E-46B4-862F-ABEEDF27E01E}" type="pres">
      <dgm:prSet presAssocID="{E8976055-DA39-48A1-8767-B464487F1AF7}" presName="hierRoot2" presStyleCnt="0"/>
      <dgm:spPr/>
    </dgm:pt>
    <dgm:pt modelId="{D3B5B7AE-7C63-4A44-AD2E-894CEC45261A}" type="pres">
      <dgm:prSet presAssocID="{E8976055-DA39-48A1-8767-B464487F1AF7}" presName="composite2" presStyleCnt="0"/>
      <dgm:spPr/>
    </dgm:pt>
    <dgm:pt modelId="{5806AF20-BCE5-4D52-9A09-0249269BD492}" type="pres">
      <dgm:prSet presAssocID="{E8976055-DA39-48A1-8767-B464487F1AF7}" presName="background2" presStyleLbl="node2" presStyleIdx="1" presStyleCnt="3"/>
      <dgm:spPr/>
    </dgm:pt>
    <dgm:pt modelId="{AF3E8265-5D33-41B7-B62C-695F60FF3AE9}" type="pres">
      <dgm:prSet presAssocID="{E8976055-DA39-48A1-8767-B464487F1AF7}" presName="text2" presStyleLbl="fgAcc2" presStyleIdx="1" presStyleCnt="3" custLinFactNeighborX="-5223" custLinFactNeighborY="-44563">
        <dgm:presLayoutVars>
          <dgm:chPref val="3"/>
        </dgm:presLayoutVars>
      </dgm:prSet>
      <dgm:spPr/>
      <dgm:t>
        <a:bodyPr/>
        <a:lstStyle/>
        <a:p>
          <a:endParaRPr lang="es-MX"/>
        </a:p>
      </dgm:t>
    </dgm:pt>
    <dgm:pt modelId="{585F3621-3365-4790-8880-BE6569B9199E}" type="pres">
      <dgm:prSet presAssocID="{E8976055-DA39-48A1-8767-B464487F1AF7}" presName="hierChild3" presStyleCnt="0"/>
      <dgm:spPr/>
    </dgm:pt>
    <dgm:pt modelId="{038DCF69-B250-49E0-BE98-07C2C2459777}" type="pres">
      <dgm:prSet presAssocID="{016BC215-2153-47E8-8014-0985DC275DE1}" presName="Name17" presStyleLbl="parChTrans1D3" presStyleIdx="2" presStyleCnt="6"/>
      <dgm:spPr/>
      <dgm:t>
        <a:bodyPr/>
        <a:lstStyle/>
        <a:p>
          <a:endParaRPr lang="es-MX"/>
        </a:p>
      </dgm:t>
    </dgm:pt>
    <dgm:pt modelId="{9002E733-01E6-4C33-9037-950BB698D11F}" type="pres">
      <dgm:prSet presAssocID="{B0F54664-7A7F-497B-91BD-A029A7710C30}" presName="hierRoot3" presStyleCnt="0"/>
      <dgm:spPr/>
    </dgm:pt>
    <dgm:pt modelId="{33F9EFA7-A676-448B-8A94-97D63A3FBFDA}" type="pres">
      <dgm:prSet presAssocID="{B0F54664-7A7F-497B-91BD-A029A7710C30}" presName="composite3" presStyleCnt="0"/>
      <dgm:spPr/>
    </dgm:pt>
    <dgm:pt modelId="{917D2FC7-DD8B-4A03-9FA6-244ACA2C9C33}" type="pres">
      <dgm:prSet presAssocID="{B0F54664-7A7F-497B-91BD-A029A7710C30}" presName="background3" presStyleLbl="node3" presStyleIdx="2" presStyleCnt="6"/>
      <dgm:spPr/>
    </dgm:pt>
    <dgm:pt modelId="{F51BB82C-4BCF-4453-9D59-E42E7571F3DB}" type="pres">
      <dgm:prSet presAssocID="{B0F54664-7A7F-497B-91BD-A029A7710C30}" presName="text3" presStyleLbl="fgAcc3" presStyleIdx="2" presStyleCnt="6" custLinFactNeighborX="-5223" custLinFactNeighborY="-44563">
        <dgm:presLayoutVars>
          <dgm:chPref val="3"/>
        </dgm:presLayoutVars>
      </dgm:prSet>
      <dgm:spPr/>
      <dgm:t>
        <a:bodyPr/>
        <a:lstStyle/>
        <a:p>
          <a:endParaRPr lang="es-MX"/>
        </a:p>
      </dgm:t>
    </dgm:pt>
    <dgm:pt modelId="{882DF003-ED6B-46D3-8375-98BD3AB0E699}" type="pres">
      <dgm:prSet presAssocID="{B0F54664-7A7F-497B-91BD-A029A7710C30}" presName="hierChild4" presStyleCnt="0"/>
      <dgm:spPr/>
    </dgm:pt>
    <dgm:pt modelId="{57ED211D-3381-4F2A-9C85-4F236A574F4C}" type="pres">
      <dgm:prSet presAssocID="{380EFA11-D8C6-47AC-A42A-956699412E6C}" presName="Name17" presStyleLbl="parChTrans1D3" presStyleIdx="3" presStyleCnt="6"/>
      <dgm:spPr/>
      <dgm:t>
        <a:bodyPr/>
        <a:lstStyle/>
        <a:p>
          <a:endParaRPr lang="es-MX"/>
        </a:p>
      </dgm:t>
    </dgm:pt>
    <dgm:pt modelId="{3DE8797F-A0F4-4434-8210-4A6A066896AF}" type="pres">
      <dgm:prSet presAssocID="{AB533FAA-FF83-4C21-ACC9-4BA093D21BBE}" presName="hierRoot3" presStyleCnt="0"/>
      <dgm:spPr/>
    </dgm:pt>
    <dgm:pt modelId="{B69C1562-88EE-4D64-9569-51CA48FCCBDA}" type="pres">
      <dgm:prSet presAssocID="{AB533FAA-FF83-4C21-ACC9-4BA093D21BBE}" presName="composite3" presStyleCnt="0"/>
      <dgm:spPr/>
    </dgm:pt>
    <dgm:pt modelId="{F5BAC926-2140-4A84-807B-10B0C8FBAC37}" type="pres">
      <dgm:prSet presAssocID="{AB533FAA-FF83-4C21-ACC9-4BA093D21BBE}" presName="background3" presStyleLbl="node3" presStyleIdx="3" presStyleCnt="6"/>
      <dgm:spPr/>
    </dgm:pt>
    <dgm:pt modelId="{C93AC7E2-5688-4D50-8F60-23000ABB741B}" type="pres">
      <dgm:prSet presAssocID="{AB533FAA-FF83-4C21-ACC9-4BA093D21BBE}" presName="text3" presStyleLbl="fgAcc3" presStyleIdx="3" presStyleCnt="6" custLinFactNeighborX="-5223" custLinFactNeighborY="-44563">
        <dgm:presLayoutVars>
          <dgm:chPref val="3"/>
        </dgm:presLayoutVars>
      </dgm:prSet>
      <dgm:spPr/>
      <dgm:t>
        <a:bodyPr/>
        <a:lstStyle/>
        <a:p>
          <a:endParaRPr lang="es-MX"/>
        </a:p>
      </dgm:t>
    </dgm:pt>
    <dgm:pt modelId="{E9206862-E4AF-48C7-9819-3CD75021C9FC}" type="pres">
      <dgm:prSet presAssocID="{AB533FAA-FF83-4C21-ACC9-4BA093D21BBE}" presName="hierChild4" presStyleCnt="0"/>
      <dgm:spPr/>
    </dgm:pt>
    <dgm:pt modelId="{D879AF93-8564-45B7-8F1F-CD20493D4CD2}" type="pres">
      <dgm:prSet presAssocID="{3B98AD23-2452-486B-A90C-B978491EA47B}" presName="Name10" presStyleLbl="parChTrans1D2" presStyleIdx="2" presStyleCnt="3"/>
      <dgm:spPr/>
      <dgm:t>
        <a:bodyPr/>
        <a:lstStyle/>
        <a:p>
          <a:endParaRPr lang="es-MX"/>
        </a:p>
      </dgm:t>
    </dgm:pt>
    <dgm:pt modelId="{BF9ADE24-1B63-40ED-8C87-8EAFB9E80E04}" type="pres">
      <dgm:prSet presAssocID="{90FE4C0A-C655-41D6-B010-A871F6A1EC0A}" presName="hierRoot2" presStyleCnt="0"/>
      <dgm:spPr/>
    </dgm:pt>
    <dgm:pt modelId="{89B5E23A-9564-4C53-95DC-434B0CAC100E}" type="pres">
      <dgm:prSet presAssocID="{90FE4C0A-C655-41D6-B010-A871F6A1EC0A}" presName="composite2" presStyleCnt="0"/>
      <dgm:spPr/>
    </dgm:pt>
    <dgm:pt modelId="{AFB208D8-2B71-4CA0-B2D7-89EF74D117D2}" type="pres">
      <dgm:prSet presAssocID="{90FE4C0A-C655-41D6-B010-A871F6A1EC0A}" presName="background2" presStyleLbl="node2" presStyleIdx="2" presStyleCnt="3"/>
      <dgm:spPr/>
    </dgm:pt>
    <dgm:pt modelId="{F0352B32-C422-4319-90BF-2285AEA3021A}" type="pres">
      <dgm:prSet presAssocID="{90FE4C0A-C655-41D6-B010-A871F6A1EC0A}" presName="text2" presStyleLbl="fgAcc2" presStyleIdx="2" presStyleCnt="3" custLinFactNeighborX="-5223" custLinFactNeighborY="-44563">
        <dgm:presLayoutVars>
          <dgm:chPref val="3"/>
        </dgm:presLayoutVars>
      </dgm:prSet>
      <dgm:spPr/>
      <dgm:t>
        <a:bodyPr/>
        <a:lstStyle/>
        <a:p>
          <a:endParaRPr lang="es-MX"/>
        </a:p>
      </dgm:t>
    </dgm:pt>
    <dgm:pt modelId="{539D4F72-7470-4A77-9356-0CD64C281D71}" type="pres">
      <dgm:prSet presAssocID="{90FE4C0A-C655-41D6-B010-A871F6A1EC0A}" presName="hierChild3" presStyleCnt="0"/>
      <dgm:spPr/>
    </dgm:pt>
    <dgm:pt modelId="{A0838EAF-4CFE-4F24-A3F2-D9E65CC0A455}" type="pres">
      <dgm:prSet presAssocID="{15702840-EC11-4EBF-9C75-0352D5EBFB53}" presName="Name17" presStyleLbl="parChTrans1D3" presStyleIdx="4" presStyleCnt="6"/>
      <dgm:spPr/>
      <dgm:t>
        <a:bodyPr/>
        <a:lstStyle/>
        <a:p>
          <a:endParaRPr lang="es-MX"/>
        </a:p>
      </dgm:t>
    </dgm:pt>
    <dgm:pt modelId="{3F7B070C-A1BC-4BB1-9D6F-4B9184503A23}" type="pres">
      <dgm:prSet presAssocID="{94A9FBF4-3E58-443F-81C7-55802F3BEF86}" presName="hierRoot3" presStyleCnt="0"/>
      <dgm:spPr/>
    </dgm:pt>
    <dgm:pt modelId="{0E2C8AFB-D656-4B48-87EA-38235DA9703D}" type="pres">
      <dgm:prSet presAssocID="{94A9FBF4-3E58-443F-81C7-55802F3BEF86}" presName="composite3" presStyleCnt="0"/>
      <dgm:spPr/>
    </dgm:pt>
    <dgm:pt modelId="{B20C1B35-8ED2-463A-B5FB-7224132D6B80}" type="pres">
      <dgm:prSet presAssocID="{94A9FBF4-3E58-443F-81C7-55802F3BEF86}" presName="background3" presStyleLbl="node3" presStyleIdx="4" presStyleCnt="6"/>
      <dgm:spPr/>
    </dgm:pt>
    <dgm:pt modelId="{71356675-4D3C-4562-926C-248668155BE2}" type="pres">
      <dgm:prSet presAssocID="{94A9FBF4-3E58-443F-81C7-55802F3BEF86}" presName="text3" presStyleLbl="fgAcc3" presStyleIdx="4" presStyleCnt="6" custLinFactNeighborX="-5223" custLinFactNeighborY="-44563">
        <dgm:presLayoutVars>
          <dgm:chPref val="3"/>
        </dgm:presLayoutVars>
      </dgm:prSet>
      <dgm:spPr/>
      <dgm:t>
        <a:bodyPr/>
        <a:lstStyle/>
        <a:p>
          <a:endParaRPr lang="es-MX"/>
        </a:p>
      </dgm:t>
    </dgm:pt>
    <dgm:pt modelId="{A45790A7-4574-4DAA-A374-064A8AB3E090}" type="pres">
      <dgm:prSet presAssocID="{94A9FBF4-3E58-443F-81C7-55802F3BEF86}" presName="hierChild4" presStyleCnt="0"/>
      <dgm:spPr/>
    </dgm:pt>
    <dgm:pt modelId="{51C247C9-EBA1-42B7-85D2-388B3867EF1D}" type="pres">
      <dgm:prSet presAssocID="{23F9803C-D26A-420D-8A36-4C6B061EDADB}" presName="Name17" presStyleLbl="parChTrans1D3" presStyleIdx="5" presStyleCnt="6"/>
      <dgm:spPr/>
      <dgm:t>
        <a:bodyPr/>
        <a:lstStyle/>
        <a:p>
          <a:endParaRPr lang="es-MX"/>
        </a:p>
      </dgm:t>
    </dgm:pt>
    <dgm:pt modelId="{7F4AF51E-2E42-48E0-9F94-27BEC9D283A7}" type="pres">
      <dgm:prSet presAssocID="{824D5C10-3EA0-4392-98AC-8044913F6AB6}" presName="hierRoot3" presStyleCnt="0"/>
      <dgm:spPr/>
    </dgm:pt>
    <dgm:pt modelId="{06200B97-2328-4808-8C5D-DA732335D3EE}" type="pres">
      <dgm:prSet presAssocID="{824D5C10-3EA0-4392-98AC-8044913F6AB6}" presName="composite3" presStyleCnt="0"/>
      <dgm:spPr/>
    </dgm:pt>
    <dgm:pt modelId="{754757AA-7EF3-402A-9E0D-033626EB30C6}" type="pres">
      <dgm:prSet presAssocID="{824D5C10-3EA0-4392-98AC-8044913F6AB6}" presName="background3" presStyleLbl="node3" presStyleIdx="5" presStyleCnt="6"/>
      <dgm:spPr/>
    </dgm:pt>
    <dgm:pt modelId="{CBD684EF-A9E1-4833-8356-E82B23F95FBB}" type="pres">
      <dgm:prSet presAssocID="{824D5C10-3EA0-4392-98AC-8044913F6AB6}" presName="text3" presStyleLbl="fgAcc3" presStyleIdx="5" presStyleCnt="6" custLinFactNeighborX="-5223" custLinFactNeighborY="-44563">
        <dgm:presLayoutVars>
          <dgm:chPref val="3"/>
        </dgm:presLayoutVars>
      </dgm:prSet>
      <dgm:spPr/>
      <dgm:t>
        <a:bodyPr/>
        <a:lstStyle/>
        <a:p>
          <a:endParaRPr lang="es-MX"/>
        </a:p>
      </dgm:t>
    </dgm:pt>
    <dgm:pt modelId="{E4A2473C-41DB-4BD4-B8BA-EECFC5366A38}" type="pres">
      <dgm:prSet presAssocID="{824D5C10-3EA0-4392-98AC-8044913F6AB6}" presName="hierChild4" presStyleCnt="0"/>
      <dgm:spPr/>
    </dgm:pt>
  </dgm:ptLst>
  <dgm:cxnLst>
    <dgm:cxn modelId="{D737D6C9-B0B6-4830-B7FA-D67018B1E082}" type="presOf" srcId="{3B98AD23-2452-486B-A90C-B978491EA47B}" destId="{D879AF93-8564-45B7-8F1F-CD20493D4CD2}" srcOrd="0" destOrd="0" presId="urn:microsoft.com/office/officeart/2005/8/layout/hierarchy1"/>
    <dgm:cxn modelId="{A92ACD48-19C7-4BDB-96C4-D0F56FD7E49E}" type="presOf" srcId="{94A9FBF4-3E58-443F-81C7-55802F3BEF86}" destId="{71356675-4D3C-4562-926C-248668155BE2}" srcOrd="0" destOrd="0" presId="urn:microsoft.com/office/officeart/2005/8/layout/hierarchy1"/>
    <dgm:cxn modelId="{C1D9080A-174A-41B3-ADBE-E2280C5AD01D}" type="presOf" srcId="{D15B0449-2C13-4A16-A566-7C3C65F9BD59}" destId="{61B04339-CFEC-45AE-8A49-E4324AF313D2}" srcOrd="0" destOrd="0" presId="urn:microsoft.com/office/officeart/2005/8/layout/hierarchy1"/>
    <dgm:cxn modelId="{D013E887-6C76-4B07-94EE-628D41E325FA}" type="presOf" srcId="{B0F54664-7A7F-497B-91BD-A029A7710C30}" destId="{F51BB82C-4BCF-4453-9D59-E42E7571F3DB}" srcOrd="0" destOrd="0" presId="urn:microsoft.com/office/officeart/2005/8/layout/hierarchy1"/>
    <dgm:cxn modelId="{9FD09DD6-5B64-49F0-BCBA-58290B5EBD47}" type="presOf" srcId="{F37E9B91-E064-469C-82B4-9B1124C2764B}" destId="{09EEF321-E339-42AE-8424-EB2C1689312A}" srcOrd="0" destOrd="0" presId="urn:microsoft.com/office/officeart/2005/8/layout/hierarchy1"/>
    <dgm:cxn modelId="{8A1B2DA7-FA93-40C4-BD1A-91F306E78DB0}" srcId="{DFC3F717-D45C-4C46-995A-88A1B57EABC7}" destId="{E8976055-DA39-48A1-8767-B464487F1AF7}" srcOrd="1" destOrd="0" parTransId="{F37E9B91-E064-469C-82B4-9B1124C2764B}" sibTransId="{2136BD66-B707-47EC-ADAB-6B0C580A9246}"/>
    <dgm:cxn modelId="{3A8898A7-9BE2-4F92-A881-04D3C81E3E20}" srcId="{8C1D7343-96AA-45FD-B557-F5F229AC4807}" destId="{A6617576-C74B-4A20-89ED-76FEA82CA61C}" srcOrd="1" destOrd="0" parTransId="{3B7A67B5-9CDF-4C25-9EDB-B720F131077F}" sibTransId="{69800478-E241-4F7A-93A4-3D4761ABED7D}"/>
    <dgm:cxn modelId="{35BB0D2E-B3F9-4104-BCC9-B5039E8C7B70}" type="presOf" srcId="{E8976055-DA39-48A1-8767-B464487F1AF7}" destId="{AF3E8265-5D33-41B7-B62C-695F60FF3AE9}" srcOrd="0" destOrd="0" presId="urn:microsoft.com/office/officeart/2005/8/layout/hierarchy1"/>
    <dgm:cxn modelId="{72FEA940-5BD3-45F0-98F6-3B81FE0A6BCD}" type="presOf" srcId="{3B7A67B5-9CDF-4C25-9EDB-B720F131077F}" destId="{C6889E5A-B8B0-4D81-911B-DB422C6F70FB}" srcOrd="0" destOrd="0" presId="urn:microsoft.com/office/officeart/2005/8/layout/hierarchy1"/>
    <dgm:cxn modelId="{065764F4-A8E1-428C-9955-CE75341B1D1C}" srcId="{E8976055-DA39-48A1-8767-B464487F1AF7}" destId="{AB533FAA-FF83-4C21-ACC9-4BA093D21BBE}" srcOrd="1" destOrd="0" parTransId="{380EFA11-D8C6-47AC-A42A-956699412E6C}" sibTransId="{BAF0DBC8-19D8-4EC1-BBB1-D4F9FCB2000C}"/>
    <dgm:cxn modelId="{523C83D4-4F74-495A-B094-8BF1BD3DC8F6}" type="presOf" srcId="{074EE85C-EB86-4FC7-9623-34B21A76E380}" destId="{3BC57A3F-C98E-4DA6-B013-94E32AEA504A}" srcOrd="0" destOrd="0" presId="urn:microsoft.com/office/officeart/2005/8/layout/hierarchy1"/>
    <dgm:cxn modelId="{9C9AC428-437F-4F9A-B9C7-18B23EA47DB1}" srcId="{DFC3F717-D45C-4C46-995A-88A1B57EABC7}" destId="{90FE4C0A-C655-41D6-B010-A871F6A1EC0A}" srcOrd="2" destOrd="0" parTransId="{3B98AD23-2452-486B-A90C-B978491EA47B}" sibTransId="{9E321EE8-6011-4C38-9EFF-650F99B5CB56}"/>
    <dgm:cxn modelId="{35DD7799-5AF5-427B-BE2B-7DDE6C5FF42F}" type="presOf" srcId="{90FE4C0A-C655-41D6-B010-A871F6A1EC0A}" destId="{F0352B32-C422-4319-90BF-2285AEA3021A}" srcOrd="0" destOrd="0" presId="urn:microsoft.com/office/officeart/2005/8/layout/hierarchy1"/>
    <dgm:cxn modelId="{A8031B83-0D65-406A-ACF2-91B901C601A5}" srcId="{D15B0449-2C13-4A16-A566-7C3C65F9BD59}" destId="{DFC3F717-D45C-4C46-995A-88A1B57EABC7}" srcOrd="0" destOrd="0" parTransId="{4BE6A4B4-9EE3-4793-8D38-61F8C354BD2D}" sibTransId="{3691B51D-DFC0-4A0E-A60B-2FB68D458081}"/>
    <dgm:cxn modelId="{52C84452-283F-49AD-A0B9-0C1A906E9F1B}" type="presOf" srcId="{016BC215-2153-47E8-8014-0985DC275DE1}" destId="{038DCF69-B250-49E0-BE98-07C2C2459777}" srcOrd="0" destOrd="0" presId="urn:microsoft.com/office/officeart/2005/8/layout/hierarchy1"/>
    <dgm:cxn modelId="{A5AAD80D-0000-4B9B-9B74-5214BDA71B44}" type="presOf" srcId="{15702840-EC11-4EBF-9C75-0352D5EBFB53}" destId="{A0838EAF-4CFE-4F24-A3F2-D9E65CC0A455}" srcOrd="0" destOrd="0" presId="urn:microsoft.com/office/officeart/2005/8/layout/hierarchy1"/>
    <dgm:cxn modelId="{8E78CDEF-C593-4BF3-8BAC-FCF958F743F1}" type="presOf" srcId="{824D5C10-3EA0-4392-98AC-8044913F6AB6}" destId="{CBD684EF-A9E1-4833-8356-E82B23F95FBB}" srcOrd="0" destOrd="0" presId="urn:microsoft.com/office/officeart/2005/8/layout/hierarchy1"/>
    <dgm:cxn modelId="{4080ED61-674F-483C-BC3E-20FB0E6DBF0D}" type="presOf" srcId="{8C1D7343-96AA-45FD-B557-F5F229AC4807}" destId="{69679E8B-9BE1-4BAD-A381-D59295CFE36C}" srcOrd="0" destOrd="0" presId="urn:microsoft.com/office/officeart/2005/8/layout/hierarchy1"/>
    <dgm:cxn modelId="{664297EC-1C2E-4C1E-B69B-B73A4C353754}" type="presOf" srcId="{AB533FAA-FF83-4C21-ACC9-4BA093D21BBE}" destId="{C93AC7E2-5688-4D50-8F60-23000ABB741B}" srcOrd="0" destOrd="0" presId="urn:microsoft.com/office/officeart/2005/8/layout/hierarchy1"/>
    <dgm:cxn modelId="{27B38306-87C1-4D26-A8A5-AC379C7FADD6}" srcId="{8C1D7343-96AA-45FD-B557-F5F229AC4807}" destId="{898734D8-334C-4BE7-84AA-45D407D63050}" srcOrd="0" destOrd="0" parTransId="{074EE85C-EB86-4FC7-9623-34B21A76E380}" sibTransId="{BA3B6B5A-4809-4EF4-BAEE-C662A7E949C3}"/>
    <dgm:cxn modelId="{DEC3B169-A13E-4FC6-9D70-A4066498700D}" srcId="{90FE4C0A-C655-41D6-B010-A871F6A1EC0A}" destId="{824D5C10-3EA0-4392-98AC-8044913F6AB6}" srcOrd="1" destOrd="0" parTransId="{23F9803C-D26A-420D-8A36-4C6B061EDADB}" sibTransId="{0C86E217-FBE5-45A8-989D-54C384A29C3B}"/>
    <dgm:cxn modelId="{736B3098-F6DB-4ABE-9094-A499E472D6B3}" type="presOf" srcId="{DFC3F717-D45C-4C46-995A-88A1B57EABC7}" destId="{F6626A14-F1E1-4FDB-9CD4-930854BB96AA}" srcOrd="0" destOrd="0" presId="urn:microsoft.com/office/officeart/2005/8/layout/hierarchy1"/>
    <dgm:cxn modelId="{66E0AA03-E8CC-4CBE-8789-C5EB255F2BBA}" srcId="{90FE4C0A-C655-41D6-B010-A871F6A1EC0A}" destId="{94A9FBF4-3E58-443F-81C7-55802F3BEF86}" srcOrd="0" destOrd="0" parTransId="{15702840-EC11-4EBF-9C75-0352D5EBFB53}" sibTransId="{9838A455-97E9-43CF-9972-DEC419451D06}"/>
    <dgm:cxn modelId="{982D4D09-47F2-4700-8C02-BF44973BBAD4}" type="presOf" srcId="{E1F4DB92-138C-466E-ADE6-64189E2265DE}" destId="{62A42DA9-C50F-422C-A521-9F1CDC6F7CD0}" srcOrd="0" destOrd="0" presId="urn:microsoft.com/office/officeart/2005/8/layout/hierarchy1"/>
    <dgm:cxn modelId="{00517E6F-7F42-4385-8A95-6186C46E8FE6}" srcId="{DFC3F717-D45C-4C46-995A-88A1B57EABC7}" destId="{8C1D7343-96AA-45FD-B557-F5F229AC4807}" srcOrd="0" destOrd="0" parTransId="{E1F4DB92-138C-466E-ADE6-64189E2265DE}" sibTransId="{A3E04D1B-568C-4A02-80AA-5C9C24129316}"/>
    <dgm:cxn modelId="{50EDB552-EE34-4CAA-90E4-BC57017C906C}" srcId="{E8976055-DA39-48A1-8767-B464487F1AF7}" destId="{B0F54664-7A7F-497B-91BD-A029A7710C30}" srcOrd="0" destOrd="0" parTransId="{016BC215-2153-47E8-8014-0985DC275DE1}" sibTransId="{D65CD42A-D445-43AE-A70D-1B52ECA5DD3C}"/>
    <dgm:cxn modelId="{C2B34218-A66F-492E-8F07-D0705047E682}" type="presOf" srcId="{23F9803C-D26A-420D-8A36-4C6B061EDADB}" destId="{51C247C9-EBA1-42B7-85D2-388B3867EF1D}" srcOrd="0" destOrd="0" presId="urn:microsoft.com/office/officeart/2005/8/layout/hierarchy1"/>
    <dgm:cxn modelId="{937B9656-B977-435C-BCC6-701852EB5ABF}" type="presOf" srcId="{898734D8-334C-4BE7-84AA-45D407D63050}" destId="{F9B5F236-593E-427B-A146-0F9CE1BA740A}" srcOrd="0" destOrd="0" presId="urn:microsoft.com/office/officeart/2005/8/layout/hierarchy1"/>
    <dgm:cxn modelId="{2FAB1E50-1585-4371-BBC7-C06CC64991F7}" type="presOf" srcId="{A6617576-C74B-4A20-89ED-76FEA82CA61C}" destId="{BAFA72E8-5F25-4553-BE8F-EC49824D59B5}" srcOrd="0" destOrd="0" presId="urn:microsoft.com/office/officeart/2005/8/layout/hierarchy1"/>
    <dgm:cxn modelId="{47A6E015-E93F-45EB-807E-21D7BD51CEEA}" type="presOf" srcId="{380EFA11-D8C6-47AC-A42A-956699412E6C}" destId="{57ED211D-3381-4F2A-9C85-4F236A574F4C}" srcOrd="0" destOrd="0" presId="urn:microsoft.com/office/officeart/2005/8/layout/hierarchy1"/>
    <dgm:cxn modelId="{7BECA62C-0E50-49E0-9693-554F6C8732D2}" type="presParOf" srcId="{61B04339-CFEC-45AE-8A49-E4324AF313D2}" destId="{7FFA78FD-345B-4872-A92A-4FD98F1DCC4E}" srcOrd="0" destOrd="0" presId="urn:microsoft.com/office/officeart/2005/8/layout/hierarchy1"/>
    <dgm:cxn modelId="{72CA954F-D810-4AC0-B665-86AB7A7C59E6}" type="presParOf" srcId="{7FFA78FD-345B-4872-A92A-4FD98F1DCC4E}" destId="{AFE93806-9E36-4131-ABE7-560A0BE51E63}" srcOrd="0" destOrd="0" presId="urn:microsoft.com/office/officeart/2005/8/layout/hierarchy1"/>
    <dgm:cxn modelId="{2027C1C1-B879-4C19-8009-E2382686B1ED}" type="presParOf" srcId="{AFE93806-9E36-4131-ABE7-560A0BE51E63}" destId="{8E308702-790F-4A6A-9D58-0F39D006507D}" srcOrd="0" destOrd="0" presId="urn:microsoft.com/office/officeart/2005/8/layout/hierarchy1"/>
    <dgm:cxn modelId="{4B341D3A-52D5-4E65-91EE-6D39D8A8FBDC}" type="presParOf" srcId="{AFE93806-9E36-4131-ABE7-560A0BE51E63}" destId="{F6626A14-F1E1-4FDB-9CD4-930854BB96AA}" srcOrd="1" destOrd="0" presId="urn:microsoft.com/office/officeart/2005/8/layout/hierarchy1"/>
    <dgm:cxn modelId="{EFF78D0B-F0C5-4E2A-8F2F-7F6A9FE4504C}" type="presParOf" srcId="{7FFA78FD-345B-4872-A92A-4FD98F1DCC4E}" destId="{DF5C61C1-ADEE-42CE-9AD4-A271BDE889D9}" srcOrd="1" destOrd="0" presId="urn:microsoft.com/office/officeart/2005/8/layout/hierarchy1"/>
    <dgm:cxn modelId="{BB2206B3-C6D0-42C2-A77D-4D59287E5B27}" type="presParOf" srcId="{DF5C61C1-ADEE-42CE-9AD4-A271BDE889D9}" destId="{62A42DA9-C50F-422C-A521-9F1CDC6F7CD0}" srcOrd="0" destOrd="0" presId="urn:microsoft.com/office/officeart/2005/8/layout/hierarchy1"/>
    <dgm:cxn modelId="{1605F752-82F6-450D-B525-A805140D9B4F}" type="presParOf" srcId="{DF5C61C1-ADEE-42CE-9AD4-A271BDE889D9}" destId="{30705F98-5095-4AD0-9BD2-3700FFDE69F8}" srcOrd="1" destOrd="0" presId="urn:microsoft.com/office/officeart/2005/8/layout/hierarchy1"/>
    <dgm:cxn modelId="{FE739FA0-BF68-4FE0-80D7-AD72828CFF46}" type="presParOf" srcId="{30705F98-5095-4AD0-9BD2-3700FFDE69F8}" destId="{3B7EA0CE-6EDA-4F09-BCB0-DDDB5A660095}" srcOrd="0" destOrd="0" presId="urn:microsoft.com/office/officeart/2005/8/layout/hierarchy1"/>
    <dgm:cxn modelId="{C3114D04-8F1B-47D7-8126-72B23B09C353}" type="presParOf" srcId="{3B7EA0CE-6EDA-4F09-BCB0-DDDB5A660095}" destId="{6976B786-2256-4595-99D0-D9BA544BC0FA}" srcOrd="0" destOrd="0" presId="urn:microsoft.com/office/officeart/2005/8/layout/hierarchy1"/>
    <dgm:cxn modelId="{FE53A720-5B86-42A1-9E65-8C9DAABD8BAC}" type="presParOf" srcId="{3B7EA0CE-6EDA-4F09-BCB0-DDDB5A660095}" destId="{69679E8B-9BE1-4BAD-A381-D59295CFE36C}" srcOrd="1" destOrd="0" presId="urn:microsoft.com/office/officeart/2005/8/layout/hierarchy1"/>
    <dgm:cxn modelId="{C91DACAE-0C89-4C62-8F6F-639E051C815B}" type="presParOf" srcId="{30705F98-5095-4AD0-9BD2-3700FFDE69F8}" destId="{A520726A-F4B6-4C52-960A-2D382ED64D43}" srcOrd="1" destOrd="0" presId="urn:microsoft.com/office/officeart/2005/8/layout/hierarchy1"/>
    <dgm:cxn modelId="{7B1604C7-F6E0-4C77-BF1F-D2531732E0B0}" type="presParOf" srcId="{A520726A-F4B6-4C52-960A-2D382ED64D43}" destId="{3BC57A3F-C98E-4DA6-B013-94E32AEA504A}" srcOrd="0" destOrd="0" presId="urn:microsoft.com/office/officeart/2005/8/layout/hierarchy1"/>
    <dgm:cxn modelId="{093436C6-8C65-44D3-A5CD-AE6D729D1E30}" type="presParOf" srcId="{A520726A-F4B6-4C52-960A-2D382ED64D43}" destId="{17834316-678C-49AC-A6D6-1DBA45098EE5}" srcOrd="1" destOrd="0" presId="urn:microsoft.com/office/officeart/2005/8/layout/hierarchy1"/>
    <dgm:cxn modelId="{92CAAD07-D905-4F00-A6EA-BCF47054B442}" type="presParOf" srcId="{17834316-678C-49AC-A6D6-1DBA45098EE5}" destId="{B0839DE7-8CBC-4B04-BB68-D404E7593CFC}" srcOrd="0" destOrd="0" presId="urn:microsoft.com/office/officeart/2005/8/layout/hierarchy1"/>
    <dgm:cxn modelId="{83E00D88-F878-455E-A956-E9350BA4D948}" type="presParOf" srcId="{B0839DE7-8CBC-4B04-BB68-D404E7593CFC}" destId="{7D6C8C77-B3BD-4DFF-AC82-CEFF59310724}" srcOrd="0" destOrd="0" presId="urn:microsoft.com/office/officeart/2005/8/layout/hierarchy1"/>
    <dgm:cxn modelId="{7D9F8032-699D-45CB-9042-B34D15AE35B6}" type="presParOf" srcId="{B0839DE7-8CBC-4B04-BB68-D404E7593CFC}" destId="{F9B5F236-593E-427B-A146-0F9CE1BA740A}" srcOrd="1" destOrd="0" presId="urn:microsoft.com/office/officeart/2005/8/layout/hierarchy1"/>
    <dgm:cxn modelId="{F1A9BFDA-CA3D-48A6-B126-17FF80DE6981}" type="presParOf" srcId="{17834316-678C-49AC-A6D6-1DBA45098EE5}" destId="{C735D5B8-7DB8-43AA-BC01-1D0B9A7B0980}" srcOrd="1" destOrd="0" presId="urn:microsoft.com/office/officeart/2005/8/layout/hierarchy1"/>
    <dgm:cxn modelId="{44ECC4C8-4092-4776-AC02-8D0D3F299E3C}" type="presParOf" srcId="{A520726A-F4B6-4C52-960A-2D382ED64D43}" destId="{C6889E5A-B8B0-4D81-911B-DB422C6F70FB}" srcOrd="2" destOrd="0" presId="urn:microsoft.com/office/officeart/2005/8/layout/hierarchy1"/>
    <dgm:cxn modelId="{D0CDD2AB-D65E-4D46-A8B9-61E605A3F48B}" type="presParOf" srcId="{A520726A-F4B6-4C52-960A-2D382ED64D43}" destId="{BE51C4C3-2CAA-4016-B44E-B5AF0334713C}" srcOrd="3" destOrd="0" presId="urn:microsoft.com/office/officeart/2005/8/layout/hierarchy1"/>
    <dgm:cxn modelId="{96141DD4-E88E-4FD7-8519-7C7B5184F146}" type="presParOf" srcId="{BE51C4C3-2CAA-4016-B44E-B5AF0334713C}" destId="{8C4BB9FB-114D-41D7-9AF9-86521C68923A}" srcOrd="0" destOrd="0" presId="urn:microsoft.com/office/officeart/2005/8/layout/hierarchy1"/>
    <dgm:cxn modelId="{63774866-C081-4CB8-9F76-DEE38C1A3DFD}" type="presParOf" srcId="{8C4BB9FB-114D-41D7-9AF9-86521C68923A}" destId="{12606524-9A4E-4046-A463-139733E44C96}" srcOrd="0" destOrd="0" presId="urn:microsoft.com/office/officeart/2005/8/layout/hierarchy1"/>
    <dgm:cxn modelId="{73EF038B-67C4-4AB2-A2BA-E6136D089D7A}" type="presParOf" srcId="{8C4BB9FB-114D-41D7-9AF9-86521C68923A}" destId="{BAFA72E8-5F25-4553-BE8F-EC49824D59B5}" srcOrd="1" destOrd="0" presId="urn:microsoft.com/office/officeart/2005/8/layout/hierarchy1"/>
    <dgm:cxn modelId="{04C1269D-A7FE-4BAE-8E61-948160B07917}" type="presParOf" srcId="{BE51C4C3-2CAA-4016-B44E-B5AF0334713C}" destId="{11B347DC-EF12-483E-AE0C-22156660E7C8}" srcOrd="1" destOrd="0" presId="urn:microsoft.com/office/officeart/2005/8/layout/hierarchy1"/>
    <dgm:cxn modelId="{FA16F157-7DDE-416E-8870-B5B56FE010D7}" type="presParOf" srcId="{DF5C61C1-ADEE-42CE-9AD4-A271BDE889D9}" destId="{09EEF321-E339-42AE-8424-EB2C1689312A}" srcOrd="2" destOrd="0" presId="urn:microsoft.com/office/officeart/2005/8/layout/hierarchy1"/>
    <dgm:cxn modelId="{DEE9EA87-CAAF-4469-9294-0E730D492601}" type="presParOf" srcId="{DF5C61C1-ADEE-42CE-9AD4-A271BDE889D9}" destId="{4BFE7AF9-953E-46B4-862F-ABEEDF27E01E}" srcOrd="3" destOrd="0" presId="urn:microsoft.com/office/officeart/2005/8/layout/hierarchy1"/>
    <dgm:cxn modelId="{A4CB95B1-2F75-4C84-9322-6AA0B3C386EE}" type="presParOf" srcId="{4BFE7AF9-953E-46B4-862F-ABEEDF27E01E}" destId="{D3B5B7AE-7C63-4A44-AD2E-894CEC45261A}" srcOrd="0" destOrd="0" presId="urn:microsoft.com/office/officeart/2005/8/layout/hierarchy1"/>
    <dgm:cxn modelId="{A09D9C8F-BB01-40D8-BC44-619B6139F391}" type="presParOf" srcId="{D3B5B7AE-7C63-4A44-AD2E-894CEC45261A}" destId="{5806AF20-BCE5-4D52-9A09-0249269BD492}" srcOrd="0" destOrd="0" presId="urn:microsoft.com/office/officeart/2005/8/layout/hierarchy1"/>
    <dgm:cxn modelId="{93BC4CBD-5F7A-468D-9834-4A2AD57CA684}" type="presParOf" srcId="{D3B5B7AE-7C63-4A44-AD2E-894CEC45261A}" destId="{AF3E8265-5D33-41B7-B62C-695F60FF3AE9}" srcOrd="1" destOrd="0" presId="urn:microsoft.com/office/officeart/2005/8/layout/hierarchy1"/>
    <dgm:cxn modelId="{C7AB6E99-9888-4BD5-B73E-B9DB0FBA63CE}" type="presParOf" srcId="{4BFE7AF9-953E-46B4-862F-ABEEDF27E01E}" destId="{585F3621-3365-4790-8880-BE6569B9199E}" srcOrd="1" destOrd="0" presId="urn:microsoft.com/office/officeart/2005/8/layout/hierarchy1"/>
    <dgm:cxn modelId="{20EE88B0-A3D5-471B-A63C-CD74EC8E7554}" type="presParOf" srcId="{585F3621-3365-4790-8880-BE6569B9199E}" destId="{038DCF69-B250-49E0-BE98-07C2C2459777}" srcOrd="0" destOrd="0" presId="urn:microsoft.com/office/officeart/2005/8/layout/hierarchy1"/>
    <dgm:cxn modelId="{AE302490-F592-4AE7-8620-145E2858D2DA}" type="presParOf" srcId="{585F3621-3365-4790-8880-BE6569B9199E}" destId="{9002E733-01E6-4C33-9037-950BB698D11F}" srcOrd="1" destOrd="0" presId="urn:microsoft.com/office/officeart/2005/8/layout/hierarchy1"/>
    <dgm:cxn modelId="{4B2973E3-BFDB-4D03-B552-D13998E0F02E}" type="presParOf" srcId="{9002E733-01E6-4C33-9037-950BB698D11F}" destId="{33F9EFA7-A676-448B-8A94-97D63A3FBFDA}" srcOrd="0" destOrd="0" presId="urn:microsoft.com/office/officeart/2005/8/layout/hierarchy1"/>
    <dgm:cxn modelId="{940F1D5D-0B41-44AC-A89E-561660D5D52E}" type="presParOf" srcId="{33F9EFA7-A676-448B-8A94-97D63A3FBFDA}" destId="{917D2FC7-DD8B-4A03-9FA6-244ACA2C9C33}" srcOrd="0" destOrd="0" presId="urn:microsoft.com/office/officeart/2005/8/layout/hierarchy1"/>
    <dgm:cxn modelId="{494D6445-F05A-4D75-A0CB-3A22A55CD336}" type="presParOf" srcId="{33F9EFA7-A676-448B-8A94-97D63A3FBFDA}" destId="{F51BB82C-4BCF-4453-9D59-E42E7571F3DB}" srcOrd="1" destOrd="0" presId="urn:microsoft.com/office/officeart/2005/8/layout/hierarchy1"/>
    <dgm:cxn modelId="{93D388D8-D76C-4119-B016-761C1673FB02}" type="presParOf" srcId="{9002E733-01E6-4C33-9037-950BB698D11F}" destId="{882DF003-ED6B-46D3-8375-98BD3AB0E699}" srcOrd="1" destOrd="0" presId="urn:microsoft.com/office/officeart/2005/8/layout/hierarchy1"/>
    <dgm:cxn modelId="{2F8175A9-B040-4D13-819A-4C879C790FF4}" type="presParOf" srcId="{585F3621-3365-4790-8880-BE6569B9199E}" destId="{57ED211D-3381-4F2A-9C85-4F236A574F4C}" srcOrd="2" destOrd="0" presId="urn:microsoft.com/office/officeart/2005/8/layout/hierarchy1"/>
    <dgm:cxn modelId="{15620C09-4D14-43FE-AEAC-66607F0363A0}" type="presParOf" srcId="{585F3621-3365-4790-8880-BE6569B9199E}" destId="{3DE8797F-A0F4-4434-8210-4A6A066896AF}" srcOrd="3" destOrd="0" presId="urn:microsoft.com/office/officeart/2005/8/layout/hierarchy1"/>
    <dgm:cxn modelId="{C261F40F-E0E8-4209-BD0E-60B33ED60CBD}" type="presParOf" srcId="{3DE8797F-A0F4-4434-8210-4A6A066896AF}" destId="{B69C1562-88EE-4D64-9569-51CA48FCCBDA}" srcOrd="0" destOrd="0" presId="urn:microsoft.com/office/officeart/2005/8/layout/hierarchy1"/>
    <dgm:cxn modelId="{1AFC5A36-9C66-4492-9210-D7CD47D7C050}" type="presParOf" srcId="{B69C1562-88EE-4D64-9569-51CA48FCCBDA}" destId="{F5BAC926-2140-4A84-807B-10B0C8FBAC37}" srcOrd="0" destOrd="0" presId="urn:microsoft.com/office/officeart/2005/8/layout/hierarchy1"/>
    <dgm:cxn modelId="{49E31F8E-A890-42F2-A76F-35798B1436F6}" type="presParOf" srcId="{B69C1562-88EE-4D64-9569-51CA48FCCBDA}" destId="{C93AC7E2-5688-4D50-8F60-23000ABB741B}" srcOrd="1" destOrd="0" presId="urn:microsoft.com/office/officeart/2005/8/layout/hierarchy1"/>
    <dgm:cxn modelId="{CAB61466-A1FA-42D7-8CB1-7E37E7FDD7B8}" type="presParOf" srcId="{3DE8797F-A0F4-4434-8210-4A6A066896AF}" destId="{E9206862-E4AF-48C7-9819-3CD75021C9FC}" srcOrd="1" destOrd="0" presId="urn:microsoft.com/office/officeart/2005/8/layout/hierarchy1"/>
    <dgm:cxn modelId="{59BC1923-9079-49D5-A351-00701DE52FA7}" type="presParOf" srcId="{DF5C61C1-ADEE-42CE-9AD4-A271BDE889D9}" destId="{D879AF93-8564-45B7-8F1F-CD20493D4CD2}" srcOrd="4" destOrd="0" presId="urn:microsoft.com/office/officeart/2005/8/layout/hierarchy1"/>
    <dgm:cxn modelId="{3B3ED2FF-C1B8-43D0-BA5B-DE889B6F8B62}" type="presParOf" srcId="{DF5C61C1-ADEE-42CE-9AD4-A271BDE889D9}" destId="{BF9ADE24-1B63-40ED-8C87-8EAFB9E80E04}" srcOrd="5" destOrd="0" presId="urn:microsoft.com/office/officeart/2005/8/layout/hierarchy1"/>
    <dgm:cxn modelId="{9C2D30A0-A15D-4B72-BF15-E3F9C38A9B68}" type="presParOf" srcId="{BF9ADE24-1B63-40ED-8C87-8EAFB9E80E04}" destId="{89B5E23A-9564-4C53-95DC-434B0CAC100E}" srcOrd="0" destOrd="0" presId="urn:microsoft.com/office/officeart/2005/8/layout/hierarchy1"/>
    <dgm:cxn modelId="{8058C249-947B-4939-ADAC-03B994F7B391}" type="presParOf" srcId="{89B5E23A-9564-4C53-95DC-434B0CAC100E}" destId="{AFB208D8-2B71-4CA0-B2D7-89EF74D117D2}" srcOrd="0" destOrd="0" presId="urn:microsoft.com/office/officeart/2005/8/layout/hierarchy1"/>
    <dgm:cxn modelId="{34E2A134-6B20-4642-A01D-31EE3B539B0B}" type="presParOf" srcId="{89B5E23A-9564-4C53-95DC-434B0CAC100E}" destId="{F0352B32-C422-4319-90BF-2285AEA3021A}" srcOrd="1" destOrd="0" presId="urn:microsoft.com/office/officeart/2005/8/layout/hierarchy1"/>
    <dgm:cxn modelId="{C3CA8291-731B-42D0-B2B2-7D8482FB97C0}" type="presParOf" srcId="{BF9ADE24-1B63-40ED-8C87-8EAFB9E80E04}" destId="{539D4F72-7470-4A77-9356-0CD64C281D71}" srcOrd="1" destOrd="0" presId="urn:microsoft.com/office/officeart/2005/8/layout/hierarchy1"/>
    <dgm:cxn modelId="{2817EE46-3724-41D6-BBA0-75B89AFDE5A8}" type="presParOf" srcId="{539D4F72-7470-4A77-9356-0CD64C281D71}" destId="{A0838EAF-4CFE-4F24-A3F2-D9E65CC0A455}" srcOrd="0" destOrd="0" presId="urn:microsoft.com/office/officeart/2005/8/layout/hierarchy1"/>
    <dgm:cxn modelId="{9CFCECD2-2116-4A88-82A7-D244EC759BA0}" type="presParOf" srcId="{539D4F72-7470-4A77-9356-0CD64C281D71}" destId="{3F7B070C-A1BC-4BB1-9D6F-4B9184503A23}" srcOrd="1" destOrd="0" presId="urn:microsoft.com/office/officeart/2005/8/layout/hierarchy1"/>
    <dgm:cxn modelId="{C80087CA-9568-4ED6-90A4-ACD33CE5DDFE}" type="presParOf" srcId="{3F7B070C-A1BC-4BB1-9D6F-4B9184503A23}" destId="{0E2C8AFB-D656-4B48-87EA-38235DA9703D}" srcOrd="0" destOrd="0" presId="urn:microsoft.com/office/officeart/2005/8/layout/hierarchy1"/>
    <dgm:cxn modelId="{8E3987E7-1500-44A6-9CFE-4422185F0C9E}" type="presParOf" srcId="{0E2C8AFB-D656-4B48-87EA-38235DA9703D}" destId="{B20C1B35-8ED2-463A-B5FB-7224132D6B80}" srcOrd="0" destOrd="0" presId="urn:microsoft.com/office/officeart/2005/8/layout/hierarchy1"/>
    <dgm:cxn modelId="{708CCED6-924D-43CE-AB13-BECE17000345}" type="presParOf" srcId="{0E2C8AFB-D656-4B48-87EA-38235DA9703D}" destId="{71356675-4D3C-4562-926C-248668155BE2}" srcOrd="1" destOrd="0" presId="urn:microsoft.com/office/officeart/2005/8/layout/hierarchy1"/>
    <dgm:cxn modelId="{58DD629E-FFC0-45C1-9777-E5798032589B}" type="presParOf" srcId="{3F7B070C-A1BC-4BB1-9D6F-4B9184503A23}" destId="{A45790A7-4574-4DAA-A374-064A8AB3E090}" srcOrd="1" destOrd="0" presId="urn:microsoft.com/office/officeart/2005/8/layout/hierarchy1"/>
    <dgm:cxn modelId="{B1F67D88-4CEA-45D8-8D02-830F9088EFE3}" type="presParOf" srcId="{539D4F72-7470-4A77-9356-0CD64C281D71}" destId="{51C247C9-EBA1-42B7-85D2-388B3867EF1D}" srcOrd="2" destOrd="0" presId="urn:microsoft.com/office/officeart/2005/8/layout/hierarchy1"/>
    <dgm:cxn modelId="{EDF03BD8-07AC-46D2-BB95-7172FF7866AA}" type="presParOf" srcId="{539D4F72-7470-4A77-9356-0CD64C281D71}" destId="{7F4AF51E-2E42-48E0-9F94-27BEC9D283A7}" srcOrd="3" destOrd="0" presId="urn:microsoft.com/office/officeart/2005/8/layout/hierarchy1"/>
    <dgm:cxn modelId="{F81DB2E4-4438-4438-AE97-C7B0D3BC3A24}" type="presParOf" srcId="{7F4AF51E-2E42-48E0-9F94-27BEC9D283A7}" destId="{06200B97-2328-4808-8C5D-DA732335D3EE}" srcOrd="0" destOrd="0" presId="urn:microsoft.com/office/officeart/2005/8/layout/hierarchy1"/>
    <dgm:cxn modelId="{0CEEB357-B983-4690-8CED-F46085EA46FB}" type="presParOf" srcId="{06200B97-2328-4808-8C5D-DA732335D3EE}" destId="{754757AA-7EF3-402A-9E0D-033626EB30C6}" srcOrd="0" destOrd="0" presId="urn:microsoft.com/office/officeart/2005/8/layout/hierarchy1"/>
    <dgm:cxn modelId="{D8F6CEAF-5D0E-4EE8-9725-9679B974D017}" type="presParOf" srcId="{06200B97-2328-4808-8C5D-DA732335D3EE}" destId="{CBD684EF-A9E1-4833-8356-E82B23F95FBB}" srcOrd="1" destOrd="0" presId="urn:microsoft.com/office/officeart/2005/8/layout/hierarchy1"/>
    <dgm:cxn modelId="{971504E3-8909-4260-9B35-D4643032BB68}" type="presParOf" srcId="{7F4AF51E-2E42-48E0-9F94-27BEC9D283A7}" destId="{E4A2473C-41DB-4BD4-B8BA-EECFC5366A3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C39E3A-D6ED-4965-A386-D67F3836F249}" type="doc">
      <dgm:prSet loTypeId="urn:microsoft.com/office/officeart/2005/8/layout/venn2" loCatId="relationship" qsTypeId="urn:microsoft.com/office/officeart/2005/8/quickstyle/3d2" qsCatId="3D" csTypeId="urn:microsoft.com/office/officeart/2005/8/colors/colorful2" csCatId="colorful" phldr="1"/>
      <dgm:spPr/>
      <dgm:t>
        <a:bodyPr/>
        <a:lstStyle/>
        <a:p>
          <a:endParaRPr lang="es-MX"/>
        </a:p>
      </dgm:t>
    </dgm:pt>
    <dgm:pt modelId="{1ED27B7D-C744-4B27-84B4-272510DA5DB4}">
      <dgm:prSet phldrT="[Texto]" custT="1"/>
      <dgm:spPr/>
      <dgm:t>
        <a:bodyPr/>
        <a:lstStyle/>
        <a:p>
          <a:r>
            <a:rPr lang="es-MX" sz="1600" b="1" dirty="0" smtClean="0">
              <a:latin typeface="Calibri" panose="020F0502020204030204" pitchFamily="34" charset="0"/>
            </a:rPr>
            <a:t>Supra</a:t>
          </a:r>
        </a:p>
        <a:p>
          <a:r>
            <a:rPr lang="es-MX" sz="1600" b="1" dirty="0" smtClean="0">
              <a:latin typeface="Calibri" panose="020F0502020204030204" pitchFamily="34" charset="0"/>
            </a:rPr>
            <a:t>sistema</a:t>
          </a:r>
          <a:endParaRPr lang="es-MX" sz="1600" b="1" dirty="0">
            <a:latin typeface="Calibri" panose="020F0502020204030204" pitchFamily="34" charset="0"/>
          </a:endParaRPr>
        </a:p>
      </dgm:t>
    </dgm:pt>
    <dgm:pt modelId="{BD6DDA45-E93C-4B3D-9656-FC0BB8A97478}" type="parTrans" cxnId="{698D34A4-3E9A-4D13-8860-A9D4E7EA0117}">
      <dgm:prSet/>
      <dgm:spPr/>
      <dgm:t>
        <a:bodyPr/>
        <a:lstStyle/>
        <a:p>
          <a:endParaRPr lang="es-MX" sz="2400" b="1">
            <a:solidFill>
              <a:schemeClr val="tx2">
                <a:lumMod val="75000"/>
              </a:schemeClr>
            </a:solidFill>
            <a:latin typeface="Calibri" panose="020F0502020204030204" pitchFamily="34" charset="0"/>
          </a:endParaRPr>
        </a:p>
      </dgm:t>
    </dgm:pt>
    <dgm:pt modelId="{F8F61AB6-AF14-4D73-B822-56260380E33E}" type="sibTrans" cxnId="{698D34A4-3E9A-4D13-8860-A9D4E7EA0117}">
      <dgm:prSet/>
      <dgm:spPr/>
      <dgm:t>
        <a:bodyPr/>
        <a:lstStyle/>
        <a:p>
          <a:endParaRPr lang="es-MX" sz="2400" b="1">
            <a:solidFill>
              <a:schemeClr val="tx2">
                <a:lumMod val="75000"/>
              </a:schemeClr>
            </a:solidFill>
            <a:latin typeface="Calibri" panose="020F0502020204030204" pitchFamily="34" charset="0"/>
          </a:endParaRPr>
        </a:p>
      </dgm:t>
    </dgm:pt>
    <dgm:pt modelId="{73A19D21-A7DC-4D2E-99D0-8189B9BE06DF}">
      <dgm:prSet phldrT="[Texto]" custT="1"/>
      <dgm:spPr/>
      <dgm:t>
        <a:bodyPr/>
        <a:lstStyle/>
        <a:p>
          <a:r>
            <a:rPr lang="es-MX" sz="1600" b="1" dirty="0" smtClean="0">
              <a:latin typeface="Calibri" panose="020F0502020204030204" pitchFamily="34" charset="0"/>
            </a:rPr>
            <a:t>Super</a:t>
          </a:r>
        </a:p>
        <a:p>
          <a:r>
            <a:rPr lang="es-MX" sz="1600" b="1" dirty="0" smtClean="0">
              <a:latin typeface="Calibri" panose="020F0502020204030204" pitchFamily="34" charset="0"/>
            </a:rPr>
            <a:t>sistema</a:t>
          </a:r>
          <a:endParaRPr lang="es-MX" sz="1600" b="1" dirty="0">
            <a:latin typeface="Calibri" panose="020F0502020204030204" pitchFamily="34" charset="0"/>
          </a:endParaRPr>
        </a:p>
      </dgm:t>
    </dgm:pt>
    <dgm:pt modelId="{0203D8E8-EAA4-4C4A-9E2F-A31E02D49D6D}" type="parTrans" cxnId="{F9B4618E-2D39-4BCB-B947-F88E342D8BE7}">
      <dgm:prSet/>
      <dgm:spPr/>
      <dgm:t>
        <a:bodyPr/>
        <a:lstStyle/>
        <a:p>
          <a:endParaRPr lang="es-MX" sz="2400" b="1">
            <a:solidFill>
              <a:schemeClr val="tx2">
                <a:lumMod val="75000"/>
              </a:schemeClr>
            </a:solidFill>
            <a:latin typeface="Calibri" panose="020F0502020204030204" pitchFamily="34" charset="0"/>
          </a:endParaRPr>
        </a:p>
      </dgm:t>
    </dgm:pt>
    <dgm:pt modelId="{26F0753D-BDF8-4C40-9443-32E06D2A347A}" type="sibTrans" cxnId="{F9B4618E-2D39-4BCB-B947-F88E342D8BE7}">
      <dgm:prSet/>
      <dgm:spPr/>
      <dgm:t>
        <a:bodyPr/>
        <a:lstStyle/>
        <a:p>
          <a:endParaRPr lang="es-MX" sz="2400" b="1">
            <a:solidFill>
              <a:schemeClr val="tx2">
                <a:lumMod val="75000"/>
              </a:schemeClr>
            </a:solidFill>
            <a:latin typeface="Calibri" panose="020F0502020204030204" pitchFamily="34" charset="0"/>
          </a:endParaRPr>
        </a:p>
      </dgm:t>
    </dgm:pt>
    <dgm:pt modelId="{972F005B-BF36-4688-8EAD-25564642FBDF}">
      <dgm:prSet phldrT="[Texto]" custT="1"/>
      <dgm:spPr/>
      <dgm:t>
        <a:bodyPr/>
        <a:lstStyle/>
        <a:p>
          <a:r>
            <a:rPr lang="es-MX" sz="1600" b="1" dirty="0" smtClean="0">
              <a:latin typeface="Calibri" panose="020F0502020204030204" pitchFamily="34" charset="0"/>
            </a:rPr>
            <a:t>Sistema</a:t>
          </a:r>
          <a:endParaRPr lang="es-MX" sz="1600" b="1" dirty="0">
            <a:latin typeface="Calibri" panose="020F0502020204030204" pitchFamily="34" charset="0"/>
          </a:endParaRPr>
        </a:p>
      </dgm:t>
    </dgm:pt>
    <dgm:pt modelId="{11EE0A45-C11F-427A-BFD3-50C86DFEB4AB}" type="parTrans" cxnId="{E658EB94-9971-42E5-853F-16725D1D5D26}">
      <dgm:prSet/>
      <dgm:spPr/>
      <dgm:t>
        <a:bodyPr/>
        <a:lstStyle/>
        <a:p>
          <a:endParaRPr lang="es-MX" sz="2400" b="1">
            <a:solidFill>
              <a:schemeClr val="tx2">
                <a:lumMod val="75000"/>
              </a:schemeClr>
            </a:solidFill>
            <a:latin typeface="Calibri" panose="020F0502020204030204" pitchFamily="34" charset="0"/>
          </a:endParaRPr>
        </a:p>
      </dgm:t>
    </dgm:pt>
    <dgm:pt modelId="{8D94CC37-1AD5-4994-A970-6168B72EE0BF}" type="sibTrans" cxnId="{E658EB94-9971-42E5-853F-16725D1D5D26}">
      <dgm:prSet/>
      <dgm:spPr/>
      <dgm:t>
        <a:bodyPr/>
        <a:lstStyle/>
        <a:p>
          <a:endParaRPr lang="es-MX" sz="2400" b="1">
            <a:solidFill>
              <a:schemeClr val="tx2">
                <a:lumMod val="75000"/>
              </a:schemeClr>
            </a:solidFill>
            <a:latin typeface="Calibri" panose="020F0502020204030204" pitchFamily="34" charset="0"/>
          </a:endParaRPr>
        </a:p>
      </dgm:t>
    </dgm:pt>
    <dgm:pt modelId="{32988A5C-3E07-498A-8630-C5801146388B}">
      <dgm:prSet phldrT="[Texto]" custT="1"/>
      <dgm:spPr/>
      <dgm:t>
        <a:bodyPr/>
        <a:lstStyle/>
        <a:p>
          <a:r>
            <a:rPr lang="es-MX" sz="1600" b="1" dirty="0" smtClean="0">
              <a:latin typeface="Calibri" panose="020F0502020204030204" pitchFamily="34" charset="0"/>
            </a:rPr>
            <a:t>Sub</a:t>
          </a:r>
        </a:p>
        <a:p>
          <a:r>
            <a:rPr lang="es-MX" sz="1600" b="1" dirty="0" smtClean="0">
              <a:latin typeface="Calibri" panose="020F0502020204030204" pitchFamily="34" charset="0"/>
            </a:rPr>
            <a:t>sistema</a:t>
          </a:r>
          <a:endParaRPr lang="es-MX" sz="1600" b="1" dirty="0">
            <a:latin typeface="Calibri" panose="020F0502020204030204" pitchFamily="34" charset="0"/>
          </a:endParaRPr>
        </a:p>
      </dgm:t>
    </dgm:pt>
    <dgm:pt modelId="{D21E8232-98E9-48D3-AE15-802DA02FEA25}" type="parTrans" cxnId="{7A4E26D4-9A0B-4577-8179-5257EED3FDCF}">
      <dgm:prSet/>
      <dgm:spPr/>
      <dgm:t>
        <a:bodyPr/>
        <a:lstStyle/>
        <a:p>
          <a:endParaRPr lang="es-MX" sz="2400" b="1">
            <a:solidFill>
              <a:schemeClr val="tx2">
                <a:lumMod val="75000"/>
              </a:schemeClr>
            </a:solidFill>
            <a:latin typeface="Calibri" panose="020F0502020204030204" pitchFamily="34" charset="0"/>
          </a:endParaRPr>
        </a:p>
      </dgm:t>
    </dgm:pt>
    <dgm:pt modelId="{FB2B9BAC-D39F-4925-98EF-04E21486632D}" type="sibTrans" cxnId="{7A4E26D4-9A0B-4577-8179-5257EED3FDCF}">
      <dgm:prSet/>
      <dgm:spPr/>
      <dgm:t>
        <a:bodyPr/>
        <a:lstStyle/>
        <a:p>
          <a:endParaRPr lang="es-MX" sz="2400" b="1">
            <a:solidFill>
              <a:schemeClr val="tx2">
                <a:lumMod val="75000"/>
              </a:schemeClr>
            </a:solidFill>
            <a:latin typeface="Calibri" panose="020F0502020204030204" pitchFamily="34" charset="0"/>
          </a:endParaRPr>
        </a:p>
      </dgm:t>
    </dgm:pt>
    <dgm:pt modelId="{C4CE06E9-699C-4530-AD5B-2592C4558B88}" type="pres">
      <dgm:prSet presAssocID="{99C39E3A-D6ED-4965-A386-D67F3836F249}" presName="Name0" presStyleCnt="0">
        <dgm:presLayoutVars>
          <dgm:chMax val="7"/>
          <dgm:resizeHandles val="exact"/>
        </dgm:presLayoutVars>
      </dgm:prSet>
      <dgm:spPr/>
      <dgm:t>
        <a:bodyPr/>
        <a:lstStyle/>
        <a:p>
          <a:endParaRPr lang="es-MX"/>
        </a:p>
      </dgm:t>
    </dgm:pt>
    <dgm:pt modelId="{02FCE093-968F-4D11-A69A-56758755EA80}" type="pres">
      <dgm:prSet presAssocID="{99C39E3A-D6ED-4965-A386-D67F3836F249}" presName="comp1" presStyleCnt="0"/>
      <dgm:spPr/>
      <dgm:t>
        <a:bodyPr/>
        <a:lstStyle/>
        <a:p>
          <a:endParaRPr lang="es-MX"/>
        </a:p>
      </dgm:t>
    </dgm:pt>
    <dgm:pt modelId="{6154E488-AB68-49BD-88FA-2752BEA8B14F}" type="pres">
      <dgm:prSet presAssocID="{99C39E3A-D6ED-4965-A386-D67F3836F249}" presName="circle1" presStyleLbl="node1" presStyleIdx="0" presStyleCnt="4"/>
      <dgm:spPr/>
      <dgm:t>
        <a:bodyPr/>
        <a:lstStyle/>
        <a:p>
          <a:endParaRPr lang="es-MX"/>
        </a:p>
      </dgm:t>
    </dgm:pt>
    <dgm:pt modelId="{36B30A7C-56D1-4A31-A9AF-BE3D38BDBF1F}" type="pres">
      <dgm:prSet presAssocID="{99C39E3A-D6ED-4965-A386-D67F3836F249}" presName="c1text" presStyleLbl="node1" presStyleIdx="0" presStyleCnt="4">
        <dgm:presLayoutVars>
          <dgm:bulletEnabled val="1"/>
        </dgm:presLayoutVars>
      </dgm:prSet>
      <dgm:spPr/>
      <dgm:t>
        <a:bodyPr/>
        <a:lstStyle/>
        <a:p>
          <a:endParaRPr lang="es-MX"/>
        </a:p>
      </dgm:t>
    </dgm:pt>
    <dgm:pt modelId="{A8B8B0D9-83F0-426C-B8D5-E4992E4F4C1C}" type="pres">
      <dgm:prSet presAssocID="{99C39E3A-D6ED-4965-A386-D67F3836F249}" presName="comp2" presStyleCnt="0"/>
      <dgm:spPr/>
      <dgm:t>
        <a:bodyPr/>
        <a:lstStyle/>
        <a:p>
          <a:endParaRPr lang="es-MX"/>
        </a:p>
      </dgm:t>
    </dgm:pt>
    <dgm:pt modelId="{10414A7A-D246-45DD-83C2-FD55DACF9EFD}" type="pres">
      <dgm:prSet presAssocID="{99C39E3A-D6ED-4965-A386-D67F3836F249}" presName="circle2" presStyleLbl="node1" presStyleIdx="1" presStyleCnt="4"/>
      <dgm:spPr/>
      <dgm:t>
        <a:bodyPr/>
        <a:lstStyle/>
        <a:p>
          <a:endParaRPr lang="es-MX"/>
        </a:p>
      </dgm:t>
    </dgm:pt>
    <dgm:pt modelId="{C7CCE772-C29E-43D8-9EE6-7CEF29D5E105}" type="pres">
      <dgm:prSet presAssocID="{99C39E3A-D6ED-4965-A386-D67F3836F249}" presName="c2text" presStyleLbl="node1" presStyleIdx="1" presStyleCnt="4">
        <dgm:presLayoutVars>
          <dgm:bulletEnabled val="1"/>
        </dgm:presLayoutVars>
      </dgm:prSet>
      <dgm:spPr/>
      <dgm:t>
        <a:bodyPr/>
        <a:lstStyle/>
        <a:p>
          <a:endParaRPr lang="es-MX"/>
        </a:p>
      </dgm:t>
    </dgm:pt>
    <dgm:pt modelId="{64D613DB-FF66-4443-9D99-579214333902}" type="pres">
      <dgm:prSet presAssocID="{99C39E3A-D6ED-4965-A386-D67F3836F249}" presName="comp3" presStyleCnt="0"/>
      <dgm:spPr/>
      <dgm:t>
        <a:bodyPr/>
        <a:lstStyle/>
        <a:p>
          <a:endParaRPr lang="es-MX"/>
        </a:p>
      </dgm:t>
    </dgm:pt>
    <dgm:pt modelId="{C53F5B06-4B3E-4C9F-9610-3395AA2847E6}" type="pres">
      <dgm:prSet presAssocID="{99C39E3A-D6ED-4965-A386-D67F3836F249}" presName="circle3" presStyleLbl="node1" presStyleIdx="2" presStyleCnt="4"/>
      <dgm:spPr/>
      <dgm:t>
        <a:bodyPr/>
        <a:lstStyle/>
        <a:p>
          <a:endParaRPr lang="es-MX"/>
        </a:p>
      </dgm:t>
    </dgm:pt>
    <dgm:pt modelId="{7A976DA5-01B9-42FC-BB36-4AF1257AF188}" type="pres">
      <dgm:prSet presAssocID="{99C39E3A-D6ED-4965-A386-D67F3836F249}" presName="c3text" presStyleLbl="node1" presStyleIdx="2" presStyleCnt="4">
        <dgm:presLayoutVars>
          <dgm:bulletEnabled val="1"/>
        </dgm:presLayoutVars>
      </dgm:prSet>
      <dgm:spPr/>
      <dgm:t>
        <a:bodyPr/>
        <a:lstStyle/>
        <a:p>
          <a:endParaRPr lang="es-MX"/>
        </a:p>
      </dgm:t>
    </dgm:pt>
    <dgm:pt modelId="{03D13E03-25C5-4B44-911B-74C0D6EC7933}" type="pres">
      <dgm:prSet presAssocID="{99C39E3A-D6ED-4965-A386-D67F3836F249}" presName="comp4" presStyleCnt="0"/>
      <dgm:spPr/>
      <dgm:t>
        <a:bodyPr/>
        <a:lstStyle/>
        <a:p>
          <a:endParaRPr lang="es-MX"/>
        </a:p>
      </dgm:t>
    </dgm:pt>
    <dgm:pt modelId="{E38CC654-1FFC-4F0B-9E24-44E8964E3488}" type="pres">
      <dgm:prSet presAssocID="{99C39E3A-D6ED-4965-A386-D67F3836F249}" presName="circle4" presStyleLbl="node1" presStyleIdx="3" presStyleCnt="4"/>
      <dgm:spPr/>
      <dgm:t>
        <a:bodyPr/>
        <a:lstStyle/>
        <a:p>
          <a:endParaRPr lang="es-MX"/>
        </a:p>
      </dgm:t>
    </dgm:pt>
    <dgm:pt modelId="{48211E0D-E861-4143-BC67-2AAB0FC29B0F}" type="pres">
      <dgm:prSet presAssocID="{99C39E3A-D6ED-4965-A386-D67F3836F249}" presName="c4text" presStyleLbl="node1" presStyleIdx="3" presStyleCnt="4">
        <dgm:presLayoutVars>
          <dgm:bulletEnabled val="1"/>
        </dgm:presLayoutVars>
      </dgm:prSet>
      <dgm:spPr/>
      <dgm:t>
        <a:bodyPr/>
        <a:lstStyle/>
        <a:p>
          <a:endParaRPr lang="es-MX"/>
        </a:p>
      </dgm:t>
    </dgm:pt>
  </dgm:ptLst>
  <dgm:cxnLst>
    <dgm:cxn modelId="{4419802D-5439-4AC6-9913-AF9405191C63}" type="presOf" srcId="{73A19D21-A7DC-4D2E-99D0-8189B9BE06DF}" destId="{10414A7A-D246-45DD-83C2-FD55DACF9EFD}" srcOrd="0" destOrd="0" presId="urn:microsoft.com/office/officeart/2005/8/layout/venn2"/>
    <dgm:cxn modelId="{5037C9F7-C017-49F2-831A-22DE32873116}" type="presOf" srcId="{32988A5C-3E07-498A-8630-C5801146388B}" destId="{E38CC654-1FFC-4F0B-9E24-44E8964E3488}" srcOrd="0" destOrd="0" presId="urn:microsoft.com/office/officeart/2005/8/layout/venn2"/>
    <dgm:cxn modelId="{3845B4C4-497F-4222-B84E-648BE05F0389}" type="presOf" srcId="{1ED27B7D-C744-4B27-84B4-272510DA5DB4}" destId="{36B30A7C-56D1-4A31-A9AF-BE3D38BDBF1F}" srcOrd="1" destOrd="0" presId="urn:microsoft.com/office/officeart/2005/8/layout/venn2"/>
    <dgm:cxn modelId="{884A5D25-9A13-46AD-B80D-65356D0404F5}" type="presOf" srcId="{99C39E3A-D6ED-4965-A386-D67F3836F249}" destId="{C4CE06E9-699C-4530-AD5B-2592C4558B88}" srcOrd="0" destOrd="0" presId="urn:microsoft.com/office/officeart/2005/8/layout/venn2"/>
    <dgm:cxn modelId="{F9B4618E-2D39-4BCB-B947-F88E342D8BE7}" srcId="{99C39E3A-D6ED-4965-A386-D67F3836F249}" destId="{73A19D21-A7DC-4D2E-99D0-8189B9BE06DF}" srcOrd="1" destOrd="0" parTransId="{0203D8E8-EAA4-4C4A-9E2F-A31E02D49D6D}" sibTransId="{26F0753D-BDF8-4C40-9443-32E06D2A347A}"/>
    <dgm:cxn modelId="{698D34A4-3E9A-4D13-8860-A9D4E7EA0117}" srcId="{99C39E3A-D6ED-4965-A386-D67F3836F249}" destId="{1ED27B7D-C744-4B27-84B4-272510DA5DB4}" srcOrd="0" destOrd="0" parTransId="{BD6DDA45-E93C-4B3D-9656-FC0BB8A97478}" sibTransId="{F8F61AB6-AF14-4D73-B822-56260380E33E}"/>
    <dgm:cxn modelId="{4304D571-CD8A-4896-9487-CE3C13F7641C}" type="presOf" srcId="{73A19D21-A7DC-4D2E-99D0-8189B9BE06DF}" destId="{C7CCE772-C29E-43D8-9EE6-7CEF29D5E105}" srcOrd="1" destOrd="0" presId="urn:microsoft.com/office/officeart/2005/8/layout/venn2"/>
    <dgm:cxn modelId="{0C849D50-E944-4C7F-A21A-24FE89F2221D}" type="presOf" srcId="{1ED27B7D-C744-4B27-84B4-272510DA5DB4}" destId="{6154E488-AB68-49BD-88FA-2752BEA8B14F}" srcOrd="0" destOrd="0" presId="urn:microsoft.com/office/officeart/2005/8/layout/venn2"/>
    <dgm:cxn modelId="{00AAA1A4-5B2F-4BD5-AD58-4A52C573C2A1}" type="presOf" srcId="{32988A5C-3E07-498A-8630-C5801146388B}" destId="{48211E0D-E861-4143-BC67-2AAB0FC29B0F}" srcOrd="1" destOrd="0" presId="urn:microsoft.com/office/officeart/2005/8/layout/venn2"/>
    <dgm:cxn modelId="{708C2F3E-7BB4-4932-897E-9B6DB00A8BF3}" type="presOf" srcId="{972F005B-BF36-4688-8EAD-25564642FBDF}" destId="{7A976DA5-01B9-42FC-BB36-4AF1257AF188}" srcOrd="1" destOrd="0" presId="urn:microsoft.com/office/officeart/2005/8/layout/venn2"/>
    <dgm:cxn modelId="{7A4E26D4-9A0B-4577-8179-5257EED3FDCF}" srcId="{99C39E3A-D6ED-4965-A386-D67F3836F249}" destId="{32988A5C-3E07-498A-8630-C5801146388B}" srcOrd="3" destOrd="0" parTransId="{D21E8232-98E9-48D3-AE15-802DA02FEA25}" sibTransId="{FB2B9BAC-D39F-4925-98EF-04E21486632D}"/>
    <dgm:cxn modelId="{B1C0AF56-59B6-421A-B393-433AAF616EFB}" type="presOf" srcId="{972F005B-BF36-4688-8EAD-25564642FBDF}" destId="{C53F5B06-4B3E-4C9F-9610-3395AA2847E6}" srcOrd="0" destOrd="0" presId="urn:microsoft.com/office/officeart/2005/8/layout/venn2"/>
    <dgm:cxn modelId="{E658EB94-9971-42E5-853F-16725D1D5D26}" srcId="{99C39E3A-D6ED-4965-A386-D67F3836F249}" destId="{972F005B-BF36-4688-8EAD-25564642FBDF}" srcOrd="2" destOrd="0" parTransId="{11EE0A45-C11F-427A-BFD3-50C86DFEB4AB}" sibTransId="{8D94CC37-1AD5-4994-A970-6168B72EE0BF}"/>
    <dgm:cxn modelId="{D2BED414-D61A-47DF-B4AC-0817D3B5A813}" type="presParOf" srcId="{C4CE06E9-699C-4530-AD5B-2592C4558B88}" destId="{02FCE093-968F-4D11-A69A-56758755EA80}" srcOrd="0" destOrd="0" presId="urn:microsoft.com/office/officeart/2005/8/layout/venn2"/>
    <dgm:cxn modelId="{17F1B93E-5783-49C9-AE61-7DBAB22EF849}" type="presParOf" srcId="{02FCE093-968F-4D11-A69A-56758755EA80}" destId="{6154E488-AB68-49BD-88FA-2752BEA8B14F}" srcOrd="0" destOrd="0" presId="urn:microsoft.com/office/officeart/2005/8/layout/venn2"/>
    <dgm:cxn modelId="{86C4DACB-7289-48FE-9187-97A8FEC0DA10}" type="presParOf" srcId="{02FCE093-968F-4D11-A69A-56758755EA80}" destId="{36B30A7C-56D1-4A31-A9AF-BE3D38BDBF1F}" srcOrd="1" destOrd="0" presId="urn:microsoft.com/office/officeart/2005/8/layout/venn2"/>
    <dgm:cxn modelId="{0DCA8BB9-C8EF-4994-9B0A-2209F3E1D7C6}" type="presParOf" srcId="{C4CE06E9-699C-4530-AD5B-2592C4558B88}" destId="{A8B8B0D9-83F0-426C-B8D5-E4992E4F4C1C}" srcOrd="1" destOrd="0" presId="urn:microsoft.com/office/officeart/2005/8/layout/venn2"/>
    <dgm:cxn modelId="{94DBB9AD-8EAC-44E3-AEF7-C619ABC5A620}" type="presParOf" srcId="{A8B8B0D9-83F0-426C-B8D5-E4992E4F4C1C}" destId="{10414A7A-D246-45DD-83C2-FD55DACF9EFD}" srcOrd="0" destOrd="0" presId="urn:microsoft.com/office/officeart/2005/8/layout/venn2"/>
    <dgm:cxn modelId="{7DAA874E-1902-42D0-970D-4985B81B5760}" type="presParOf" srcId="{A8B8B0D9-83F0-426C-B8D5-E4992E4F4C1C}" destId="{C7CCE772-C29E-43D8-9EE6-7CEF29D5E105}" srcOrd="1" destOrd="0" presId="urn:microsoft.com/office/officeart/2005/8/layout/venn2"/>
    <dgm:cxn modelId="{2A887195-4009-40BD-98BB-635AF18DDBF5}" type="presParOf" srcId="{C4CE06E9-699C-4530-AD5B-2592C4558B88}" destId="{64D613DB-FF66-4443-9D99-579214333902}" srcOrd="2" destOrd="0" presId="urn:microsoft.com/office/officeart/2005/8/layout/venn2"/>
    <dgm:cxn modelId="{6AA9C996-A587-467B-A826-F872733B413F}" type="presParOf" srcId="{64D613DB-FF66-4443-9D99-579214333902}" destId="{C53F5B06-4B3E-4C9F-9610-3395AA2847E6}" srcOrd="0" destOrd="0" presId="urn:microsoft.com/office/officeart/2005/8/layout/venn2"/>
    <dgm:cxn modelId="{6D241CB6-71BC-4699-90CA-F2711EE90628}" type="presParOf" srcId="{64D613DB-FF66-4443-9D99-579214333902}" destId="{7A976DA5-01B9-42FC-BB36-4AF1257AF188}" srcOrd="1" destOrd="0" presId="urn:microsoft.com/office/officeart/2005/8/layout/venn2"/>
    <dgm:cxn modelId="{603E7558-4A35-4F6F-BDA4-E769FD44E0EF}" type="presParOf" srcId="{C4CE06E9-699C-4530-AD5B-2592C4558B88}" destId="{03D13E03-25C5-4B44-911B-74C0D6EC7933}" srcOrd="3" destOrd="0" presId="urn:microsoft.com/office/officeart/2005/8/layout/venn2"/>
    <dgm:cxn modelId="{73A210BC-C430-40E4-A6C1-59E745526424}" type="presParOf" srcId="{03D13E03-25C5-4B44-911B-74C0D6EC7933}" destId="{E38CC654-1FFC-4F0B-9E24-44E8964E3488}" srcOrd="0" destOrd="0" presId="urn:microsoft.com/office/officeart/2005/8/layout/venn2"/>
    <dgm:cxn modelId="{4D86904C-CCAB-4291-A593-DD854883C0C5}" type="presParOf" srcId="{03D13E03-25C5-4B44-911B-74C0D6EC7933}" destId="{48211E0D-E861-4143-BC67-2AAB0FC29B0F}"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9C39E3A-D6ED-4965-A386-D67F3836F249}" type="doc">
      <dgm:prSet loTypeId="urn:microsoft.com/office/officeart/2005/8/layout/venn2" loCatId="relationship" qsTypeId="urn:microsoft.com/office/officeart/2005/8/quickstyle/3d2" qsCatId="3D" csTypeId="urn:microsoft.com/office/officeart/2005/8/colors/colorful4" csCatId="colorful" phldr="1"/>
      <dgm:spPr/>
      <dgm:t>
        <a:bodyPr/>
        <a:lstStyle/>
        <a:p>
          <a:endParaRPr lang="es-MX"/>
        </a:p>
      </dgm:t>
    </dgm:pt>
    <dgm:pt modelId="{1ED27B7D-C744-4B27-84B4-272510DA5DB4}">
      <dgm:prSet phldrT="[Texto]" custT="1"/>
      <dgm:spPr/>
      <dgm:t>
        <a:bodyPr lIns="0" rIns="0"/>
        <a:lstStyle/>
        <a:p>
          <a:r>
            <a:rPr lang="es-MX" sz="1200" b="1" dirty="0" smtClean="0">
              <a:latin typeface="Calibri" panose="020F0502020204030204" pitchFamily="34" charset="0"/>
            </a:rPr>
            <a:t>UNIVERSIDADES</a:t>
          </a:r>
          <a:r>
            <a:rPr lang="es-MX" sz="1400" b="1" dirty="0" smtClean="0">
              <a:latin typeface="Calibri" panose="020F0502020204030204" pitchFamily="34" charset="0"/>
            </a:rPr>
            <a:t> PUBLICAS</a:t>
          </a:r>
          <a:endParaRPr lang="es-MX" sz="1400" b="1" dirty="0">
            <a:latin typeface="Calibri" panose="020F0502020204030204" pitchFamily="34" charset="0"/>
          </a:endParaRPr>
        </a:p>
      </dgm:t>
    </dgm:pt>
    <dgm:pt modelId="{BD6DDA45-E93C-4B3D-9656-FC0BB8A97478}" type="parTrans" cxnId="{698D34A4-3E9A-4D13-8860-A9D4E7EA0117}">
      <dgm:prSet/>
      <dgm:spPr/>
      <dgm:t>
        <a:bodyPr/>
        <a:lstStyle/>
        <a:p>
          <a:endParaRPr lang="es-MX" sz="2400" b="1">
            <a:solidFill>
              <a:schemeClr val="accent6">
                <a:lumMod val="50000"/>
              </a:schemeClr>
            </a:solidFill>
            <a:latin typeface="Calibri" panose="020F0502020204030204" pitchFamily="34" charset="0"/>
          </a:endParaRPr>
        </a:p>
      </dgm:t>
    </dgm:pt>
    <dgm:pt modelId="{F8F61AB6-AF14-4D73-B822-56260380E33E}" type="sibTrans" cxnId="{698D34A4-3E9A-4D13-8860-A9D4E7EA0117}">
      <dgm:prSet/>
      <dgm:spPr/>
      <dgm:t>
        <a:bodyPr/>
        <a:lstStyle/>
        <a:p>
          <a:endParaRPr lang="es-MX" sz="2400" b="1">
            <a:solidFill>
              <a:schemeClr val="accent6">
                <a:lumMod val="50000"/>
              </a:schemeClr>
            </a:solidFill>
            <a:latin typeface="Calibri" panose="020F0502020204030204" pitchFamily="34" charset="0"/>
          </a:endParaRPr>
        </a:p>
      </dgm:t>
    </dgm:pt>
    <dgm:pt modelId="{73A19D21-A7DC-4D2E-99D0-8189B9BE06DF}">
      <dgm:prSet phldrT="[Texto]" custT="1"/>
      <dgm:spPr/>
      <dgm:t>
        <a:bodyPr/>
        <a:lstStyle/>
        <a:p>
          <a:r>
            <a:rPr lang="es-MX" sz="2000" b="1" dirty="0" smtClean="0">
              <a:latin typeface="Calibri" panose="020F0502020204030204" pitchFamily="34" charset="0"/>
            </a:rPr>
            <a:t>UAEM</a:t>
          </a:r>
          <a:endParaRPr lang="es-MX" sz="1100" b="1" dirty="0">
            <a:latin typeface="Calibri" panose="020F0502020204030204" pitchFamily="34" charset="0"/>
          </a:endParaRPr>
        </a:p>
      </dgm:t>
    </dgm:pt>
    <dgm:pt modelId="{0203D8E8-EAA4-4C4A-9E2F-A31E02D49D6D}" type="parTrans" cxnId="{F9B4618E-2D39-4BCB-B947-F88E342D8BE7}">
      <dgm:prSet/>
      <dgm:spPr/>
      <dgm:t>
        <a:bodyPr/>
        <a:lstStyle/>
        <a:p>
          <a:endParaRPr lang="es-MX" sz="2400" b="1">
            <a:solidFill>
              <a:schemeClr val="accent6">
                <a:lumMod val="50000"/>
              </a:schemeClr>
            </a:solidFill>
            <a:latin typeface="Calibri" panose="020F0502020204030204" pitchFamily="34" charset="0"/>
          </a:endParaRPr>
        </a:p>
      </dgm:t>
    </dgm:pt>
    <dgm:pt modelId="{26F0753D-BDF8-4C40-9443-32E06D2A347A}" type="sibTrans" cxnId="{F9B4618E-2D39-4BCB-B947-F88E342D8BE7}">
      <dgm:prSet/>
      <dgm:spPr/>
      <dgm:t>
        <a:bodyPr/>
        <a:lstStyle/>
        <a:p>
          <a:endParaRPr lang="es-MX" sz="2400" b="1">
            <a:solidFill>
              <a:schemeClr val="accent6">
                <a:lumMod val="50000"/>
              </a:schemeClr>
            </a:solidFill>
            <a:latin typeface="Calibri" panose="020F0502020204030204" pitchFamily="34" charset="0"/>
          </a:endParaRPr>
        </a:p>
      </dgm:t>
    </dgm:pt>
    <dgm:pt modelId="{972F005B-BF36-4688-8EAD-25564642FBDF}">
      <dgm:prSet phldrT="[Texto]" custT="1"/>
      <dgm:spPr/>
      <dgm:t>
        <a:bodyPr/>
        <a:lstStyle/>
        <a:p>
          <a:r>
            <a:rPr lang="es-MX" sz="1600" b="1" dirty="0" smtClean="0">
              <a:latin typeface="Calibri" panose="020F0502020204030204" pitchFamily="34" charset="0"/>
            </a:rPr>
            <a:t>CU UAEM VM</a:t>
          </a:r>
          <a:endParaRPr lang="es-MX" sz="1600" b="1" dirty="0">
            <a:latin typeface="Calibri" panose="020F0502020204030204" pitchFamily="34" charset="0"/>
          </a:endParaRPr>
        </a:p>
      </dgm:t>
    </dgm:pt>
    <dgm:pt modelId="{11EE0A45-C11F-427A-BFD3-50C86DFEB4AB}" type="parTrans" cxnId="{E658EB94-9971-42E5-853F-16725D1D5D26}">
      <dgm:prSet/>
      <dgm:spPr/>
      <dgm:t>
        <a:bodyPr/>
        <a:lstStyle/>
        <a:p>
          <a:endParaRPr lang="es-MX" sz="2400" b="1">
            <a:solidFill>
              <a:schemeClr val="accent6">
                <a:lumMod val="50000"/>
              </a:schemeClr>
            </a:solidFill>
            <a:latin typeface="Calibri" panose="020F0502020204030204" pitchFamily="34" charset="0"/>
          </a:endParaRPr>
        </a:p>
      </dgm:t>
    </dgm:pt>
    <dgm:pt modelId="{8D94CC37-1AD5-4994-A970-6168B72EE0BF}" type="sibTrans" cxnId="{E658EB94-9971-42E5-853F-16725D1D5D26}">
      <dgm:prSet/>
      <dgm:spPr/>
      <dgm:t>
        <a:bodyPr/>
        <a:lstStyle/>
        <a:p>
          <a:endParaRPr lang="es-MX" sz="2400" b="1">
            <a:solidFill>
              <a:schemeClr val="accent6">
                <a:lumMod val="50000"/>
              </a:schemeClr>
            </a:solidFill>
            <a:latin typeface="Calibri" panose="020F0502020204030204" pitchFamily="34" charset="0"/>
          </a:endParaRPr>
        </a:p>
      </dgm:t>
    </dgm:pt>
    <dgm:pt modelId="{32988A5C-3E07-498A-8630-C5801146388B}">
      <dgm:prSet phldrT="[Texto]" custT="1"/>
      <dgm:spPr/>
      <dgm:t>
        <a:bodyPr/>
        <a:lstStyle/>
        <a:p>
          <a:r>
            <a:rPr lang="es-MX" sz="1600" b="1" dirty="0" smtClean="0">
              <a:latin typeface="Calibri" panose="020F0502020204030204" pitchFamily="34" charset="0"/>
            </a:rPr>
            <a:t>LIA</a:t>
          </a:r>
        </a:p>
      </dgm:t>
    </dgm:pt>
    <dgm:pt modelId="{D21E8232-98E9-48D3-AE15-802DA02FEA25}" type="parTrans" cxnId="{7A4E26D4-9A0B-4577-8179-5257EED3FDCF}">
      <dgm:prSet/>
      <dgm:spPr/>
      <dgm:t>
        <a:bodyPr/>
        <a:lstStyle/>
        <a:p>
          <a:endParaRPr lang="es-MX" sz="2400" b="1">
            <a:solidFill>
              <a:schemeClr val="accent6">
                <a:lumMod val="50000"/>
              </a:schemeClr>
            </a:solidFill>
            <a:latin typeface="Calibri" panose="020F0502020204030204" pitchFamily="34" charset="0"/>
          </a:endParaRPr>
        </a:p>
      </dgm:t>
    </dgm:pt>
    <dgm:pt modelId="{FB2B9BAC-D39F-4925-98EF-04E21486632D}" type="sibTrans" cxnId="{7A4E26D4-9A0B-4577-8179-5257EED3FDCF}">
      <dgm:prSet/>
      <dgm:spPr/>
      <dgm:t>
        <a:bodyPr/>
        <a:lstStyle/>
        <a:p>
          <a:endParaRPr lang="es-MX" sz="2400" b="1">
            <a:solidFill>
              <a:schemeClr val="accent6">
                <a:lumMod val="50000"/>
              </a:schemeClr>
            </a:solidFill>
            <a:latin typeface="Calibri" panose="020F0502020204030204" pitchFamily="34" charset="0"/>
          </a:endParaRPr>
        </a:p>
      </dgm:t>
    </dgm:pt>
    <dgm:pt modelId="{C4CE06E9-699C-4530-AD5B-2592C4558B88}" type="pres">
      <dgm:prSet presAssocID="{99C39E3A-D6ED-4965-A386-D67F3836F249}" presName="Name0" presStyleCnt="0">
        <dgm:presLayoutVars>
          <dgm:chMax val="7"/>
          <dgm:resizeHandles val="exact"/>
        </dgm:presLayoutVars>
      </dgm:prSet>
      <dgm:spPr/>
      <dgm:t>
        <a:bodyPr/>
        <a:lstStyle/>
        <a:p>
          <a:endParaRPr lang="es-MX"/>
        </a:p>
      </dgm:t>
    </dgm:pt>
    <dgm:pt modelId="{02FCE093-968F-4D11-A69A-56758755EA80}" type="pres">
      <dgm:prSet presAssocID="{99C39E3A-D6ED-4965-A386-D67F3836F249}" presName="comp1" presStyleCnt="0"/>
      <dgm:spPr/>
      <dgm:t>
        <a:bodyPr/>
        <a:lstStyle/>
        <a:p>
          <a:endParaRPr lang="es-MX"/>
        </a:p>
      </dgm:t>
    </dgm:pt>
    <dgm:pt modelId="{6154E488-AB68-49BD-88FA-2752BEA8B14F}" type="pres">
      <dgm:prSet presAssocID="{99C39E3A-D6ED-4965-A386-D67F3836F249}" presName="circle1" presStyleLbl="node1" presStyleIdx="0" presStyleCnt="4" custScaleX="113765" custLinFactNeighborX="-1586" custLinFactNeighborY="24039"/>
      <dgm:spPr/>
      <dgm:t>
        <a:bodyPr/>
        <a:lstStyle/>
        <a:p>
          <a:endParaRPr lang="es-MX"/>
        </a:p>
      </dgm:t>
    </dgm:pt>
    <dgm:pt modelId="{36B30A7C-56D1-4A31-A9AF-BE3D38BDBF1F}" type="pres">
      <dgm:prSet presAssocID="{99C39E3A-D6ED-4965-A386-D67F3836F249}" presName="c1text" presStyleLbl="node1" presStyleIdx="0" presStyleCnt="4">
        <dgm:presLayoutVars>
          <dgm:bulletEnabled val="1"/>
        </dgm:presLayoutVars>
      </dgm:prSet>
      <dgm:spPr/>
      <dgm:t>
        <a:bodyPr/>
        <a:lstStyle/>
        <a:p>
          <a:endParaRPr lang="es-MX"/>
        </a:p>
      </dgm:t>
    </dgm:pt>
    <dgm:pt modelId="{A8B8B0D9-83F0-426C-B8D5-E4992E4F4C1C}" type="pres">
      <dgm:prSet presAssocID="{99C39E3A-D6ED-4965-A386-D67F3836F249}" presName="comp2" presStyleCnt="0"/>
      <dgm:spPr/>
      <dgm:t>
        <a:bodyPr/>
        <a:lstStyle/>
        <a:p>
          <a:endParaRPr lang="es-MX"/>
        </a:p>
      </dgm:t>
    </dgm:pt>
    <dgm:pt modelId="{10414A7A-D246-45DD-83C2-FD55DACF9EFD}" type="pres">
      <dgm:prSet presAssocID="{99C39E3A-D6ED-4965-A386-D67F3836F249}" presName="circle2" presStyleLbl="node1" presStyleIdx="1" presStyleCnt="4"/>
      <dgm:spPr/>
      <dgm:t>
        <a:bodyPr/>
        <a:lstStyle/>
        <a:p>
          <a:endParaRPr lang="es-MX"/>
        </a:p>
      </dgm:t>
    </dgm:pt>
    <dgm:pt modelId="{C7CCE772-C29E-43D8-9EE6-7CEF29D5E105}" type="pres">
      <dgm:prSet presAssocID="{99C39E3A-D6ED-4965-A386-D67F3836F249}" presName="c2text" presStyleLbl="node1" presStyleIdx="1" presStyleCnt="4">
        <dgm:presLayoutVars>
          <dgm:bulletEnabled val="1"/>
        </dgm:presLayoutVars>
      </dgm:prSet>
      <dgm:spPr/>
      <dgm:t>
        <a:bodyPr/>
        <a:lstStyle/>
        <a:p>
          <a:endParaRPr lang="es-MX"/>
        </a:p>
      </dgm:t>
    </dgm:pt>
    <dgm:pt modelId="{64D613DB-FF66-4443-9D99-579214333902}" type="pres">
      <dgm:prSet presAssocID="{99C39E3A-D6ED-4965-A386-D67F3836F249}" presName="comp3" presStyleCnt="0"/>
      <dgm:spPr/>
      <dgm:t>
        <a:bodyPr/>
        <a:lstStyle/>
        <a:p>
          <a:endParaRPr lang="es-MX"/>
        </a:p>
      </dgm:t>
    </dgm:pt>
    <dgm:pt modelId="{C53F5B06-4B3E-4C9F-9610-3395AA2847E6}" type="pres">
      <dgm:prSet presAssocID="{99C39E3A-D6ED-4965-A386-D67F3836F249}" presName="circle3" presStyleLbl="node1" presStyleIdx="2" presStyleCnt="4"/>
      <dgm:spPr/>
      <dgm:t>
        <a:bodyPr/>
        <a:lstStyle/>
        <a:p>
          <a:endParaRPr lang="es-MX"/>
        </a:p>
      </dgm:t>
    </dgm:pt>
    <dgm:pt modelId="{7A976DA5-01B9-42FC-BB36-4AF1257AF188}" type="pres">
      <dgm:prSet presAssocID="{99C39E3A-D6ED-4965-A386-D67F3836F249}" presName="c3text" presStyleLbl="node1" presStyleIdx="2" presStyleCnt="4">
        <dgm:presLayoutVars>
          <dgm:bulletEnabled val="1"/>
        </dgm:presLayoutVars>
      </dgm:prSet>
      <dgm:spPr/>
      <dgm:t>
        <a:bodyPr/>
        <a:lstStyle/>
        <a:p>
          <a:endParaRPr lang="es-MX"/>
        </a:p>
      </dgm:t>
    </dgm:pt>
    <dgm:pt modelId="{03D13E03-25C5-4B44-911B-74C0D6EC7933}" type="pres">
      <dgm:prSet presAssocID="{99C39E3A-D6ED-4965-A386-D67F3836F249}" presName="comp4" presStyleCnt="0"/>
      <dgm:spPr/>
      <dgm:t>
        <a:bodyPr/>
        <a:lstStyle/>
        <a:p>
          <a:endParaRPr lang="es-MX"/>
        </a:p>
      </dgm:t>
    </dgm:pt>
    <dgm:pt modelId="{E38CC654-1FFC-4F0B-9E24-44E8964E3488}" type="pres">
      <dgm:prSet presAssocID="{99C39E3A-D6ED-4965-A386-D67F3836F249}" presName="circle4" presStyleLbl="node1" presStyleIdx="3" presStyleCnt="4" custLinFactNeighborX="814"/>
      <dgm:spPr/>
      <dgm:t>
        <a:bodyPr/>
        <a:lstStyle/>
        <a:p>
          <a:endParaRPr lang="es-MX"/>
        </a:p>
      </dgm:t>
    </dgm:pt>
    <dgm:pt modelId="{48211E0D-E861-4143-BC67-2AAB0FC29B0F}" type="pres">
      <dgm:prSet presAssocID="{99C39E3A-D6ED-4965-A386-D67F3836F249}" presName="c4text" presStyleLbl="node1" presStyleIdx="3" presStyleCnt="4">
        <dgm:presLayoutVars>
          <dgm:bulletEnabled val="1"/>
        </dgm:presLayoutVars>
      </dgm:prSet>
      <dgm:spPr/>
      <dgm:t>
        <a:bodyPr/>
        <a:lstStyle/>
        <a:p>
          <a:endParaRPr lang="es-MX"/>
        </a:p>
      </dgm:t>
    </dgm:pt>
  </dgm:ptLst>
  <dgm:cxnLst>
    <dgm:cxn modelId="{1D36E2D2-ED3A-4B71-9E9D-227B2F518290}" type="presOf" srcId="{972F005B-BF36-4688-8EAD-25564642FBDF}" destId="{C53F5B06-4B3E-4C9F-9610-3395AA2847E6}" srcOrd="0" destOrd="0" presId="urn:microsoft.com/office/officeart/2005/8/layout/venn2"/>
    <dgm:cxn modelId="{AC17DA5D-4B7F-455A-AA0A-F403047A296E}" type="presOf" srcId="{1ED27B7D-C744-4B27-84B4-272510DA5DB4}" destId="{6154E488-AB68-49BD-88FA-2752BEA8B14F}" srcOrd="0" destOrd="0" presId="urn:microsoft.com/office/officeart/2005/8/layout/venn2"/>
    <dgm:cxn modelId="{F9B4618E-2D39-4BCB-B947-F88E342D8BE7}" srcId="{99C39E3A-D6ED-4965-A386-D67F3836F249}" destId="{73A19D21-A7DC-4D2E-99D0-8189B9BE06DF}" srcOrd="1" destOrd="0" parTransId="{0203D8E8-EAA4-4C4A-9E2F-A31E02D49D6D}" sibTransId="{26F0753D-BDF8-4C40-9443-32E06D2A347A}"/>
    <dgm:cxn modelId="{B75992D5-B999-4566-AFF6-149DEA91177D}" type="presOf" srcId="{32988A5C-3E07-498A-8630-C5801146388B}" destId="{E38CC654-1FFC-4F0B-9E24-44E8964E3488}" srcOrd="0" destOrd="0" presId="urn:microsoft.com/office/officeart/2005/8/layout/venn2"/>
    <dgm:cxn modelId="{F2526E7D-A21D-41F9-968F-6C19E06082B8}" type="presOf" srcId="{73A19D21-A7DC-4D2E-99D0-8189B9BE06DF}" destId="{C7CCE772-C29E-43D8-9EE6-7CEF29D5E105}" srcOrd="1" destOrd="0" presId="urn:microsoft.com/office/officeart/2005/8/layout/venn2"/>
    <dgm:cxn modelId="{EAC56E7D-4745-4AC8-86C0-1BC5F917FC5E}" type="presOf" srcId="{73A19D21-A7DC-4D2E-99D0-8189B9BE06DF}" destId="{10414A7A-D246-45DD-83C2-FD55DACF9EFD}" srcOrd="0" destOrd="0" presId="urn:microsoft.com/office/officeart/2005/8/layout/venn2"/>
    <dgm:cxn modelId="{2AE800A9-B88F-498C-9772-4020B95D62AF}" type="presOf" srcId="{972F005B-BF36-4688-8EAD-25564642FBDF}" destId="{7A976DA5-01B9-42FC-BB36-4AF1257AF188}" srcOrd="1" destOrd="0" presId="urn:microsoft.com/office/officeart/2005/8/layout/venn2"/>
    <dgm:cxn modelId="{7A4E26D4-9A0B-4577-8179-5257EED3FDCF}" srcId="{99C39E3A-D6ED-4965-A386-D67F3836F249}" destId="{32988A5C-3E07-498A-8630-C5801146388B}" srcOrd="3" destOrd="0" parTransId="{D21E8232-98E9-48D3-AE15-802DA02FEA25}" sibTransId="{FB2B9BAC-D39F-4925-98EF-04E21486632D}"/>
    <dgm:cxn modelId="{9D1FEEE0-C5E3-4572-9394-4A15493177E4}" type="presOf" srcId="{32988A5C-3E07-498A-8630-C5801146388B}" destId="{48211E0D-E861-4143-BC67-2AAB0FC29B0F}" srcOrd="1" destOrd="0" presId="urn:microsoft.com/office/officeart/2005/8/layout/venn2"/>
    <dgm:cxn modelId="{E83AC727-40D6-4631-A541-16B8B017FB0D}" type="presOf" srcId="{99C39E3A-D6ED-4965-A386-D67F3836F249}" destId="{C4CE06E9-699C-4530-AD5B-2592C4558B88}" srcOrd="0" destOrd="0" presId="urn:microsoft.com/office/officeart/2005/8/layout/venn2"/>
    <dgm:cxn modelId="{E658EB94-9971-42E5-853F-16725D1D5D26}" srcId="{99C39E3A-D6ED-4965-A386-D67F3836F249}" destId="{972F005B-BF36-4688-8EAD-25564642FBDF}" srcOrd="2" destOrd="0" parTransId="{11EE0A45-C11F-427A-BFD3-50C86DFEB4AB}" sibTransId="{8D94CC37-1AD5-4994-A970-6168B72EE0BF}"/>
    <dgm:cxn modelId="{84156387-68EC-49D9-90CF-F38FACD50963}" type="presOf" srcId="{1ED27B7D-C744-4B27-84B4-272510DA5DB4}" destId="{36B30A7C-56D1-4A31-A9AF-BE3D38BDBF1F}" srcOrd="1" destOrd="0" presId="urn:microsoft.com/office/officeart/2005/8/layout/venn2"/>
    <dgm:cxn modelId="{698D34A4-3E9A-4D13-8860-A9D4E7EA0117}" srcId="{99C39E3A-D6ED-4965-A386-D67F3836F249}" destId="{1ED27B7D-C744-4B27-84B4-272510DA5DB4}" srcOrd="0" destOrd="0" parTransId="{BD6DDA45-E93C-4B3D-9656-FC0BB8A97478}" sibTransId="{F8F61AB6-AF14-4D73-B822-56260380E33E}"/>
    <dgm:cxn modelId="{98A70015-C8B7-4AB7-8EFB-F9F97BB97AF8}" type="presParOf" srcId="{C4CE06E9-699C-4530-AD5B-2592C4558B88}" destId="{02FCE093-968F-4D11-A69A-56758755EA80}" srcOrd="0" destOrd="0" presId="urn:microsoft.com/office/officeart/2005/8/layout/venn2"/>
    <dgm:cxn modelId="{4452F28D-1C34-4A6B-8AF8-06DB3F0614B1}" type="presParOf" srcId="{02FCE093-968F-4D11-A69A-56758755EA80}" destId="{6154E488-AB68-49BD-88FA-2752BEA8B14F}" srcOrd="0" destOrd="0" presId="urn:microsoft.com/office/officeart/2005/8/layout/venn2"/>
    <dgm:cxn modelId="{DE6B99B0-1451-4FF8-8C3C-3F205AC6FE7F}" type="presParOf" srcId="{02FCE093-968F-4D11-A69A-56758755EA80}" destId="{36B30A7C-56D1-4A31-A9AF-BE3D38BDBF1F}" srcOrd="1" destOrd="0" presId="urn:microsoft.com/office/officeart/2005/8/layout/venn2"/>
    <dgm:cxn modelId="{68245567-C295-4A97-9B5D-6B2CF0684C6A}" type="presParOf" srcId="{C4CE06E9-699C-4530-AD5B-2592C4558B88}" destId="{A8B8B0D9-83F0-426C-B8D5-E4992E4F4C1C}" srcOrd="1" destOrd="0" presId="urn:microsoft.com/office/officeart/2005/8/layout/venn2"/>
    <dgm:cxn modelId="{AC2E3C33-A292-4A02-8D0B-50C3364072DA}" type="presParOf" srcId="{A8B8B0D9-83F0-426C-B8D5-E4992E4F4C1C}" destId="{10414A7A-D246-45DD-83C2-FD55DACF9EFD}" srcOrd="0" destOrd="0" presId="urn:microsoft.com/office/officeart/2005/8/layout/venn2"/>
    <dgm:cxn modelId="{0EF766C6-A4ED-4549-8607-6C6935E0A4D0}" type="presParOf" srcId="{A8B8B0D9-83F0-426C-B8D5-E4992E4F4C1C}" destId="{C7CCE772-C29E-43D8-9EE6-7CEF29D5E105}" srcOrd="1" destOrd="0" presId="urn:microsoft.com/office/officeart/2005/8/layout/venn2"/>
    <dgm:cxn modelId="{8630986E-44C0-4F07-9F35-A21BCBAF3451}" type="presParOf" srcId="{C4CE06E9-699C-4530-AD5B-2592C4558B88}" destId="{64D613DB-FF66-4443-9D99-579214333902}" srcOrd="2" destOrd="0" presId="urn:microsoft.com/office/officeart/2005/8/layout/venn2"/>
    <dgm:cxn modelId="{9981C99A-0426-4108-8291-DAC7AC505333}" type="presParOf" srcId="{64D613DB-FF66-4443-9D99-579214333902}" destId="{C53F5B06-4B3E-4C9F-9610-3395AA2847E6}" srcOrd="0" destOrd="0" presId="urn:microsoft.com/office/officeart/2005/8/layout/venn2"/>
    <dgm:cxn modelId="{C812E18A-731C-4C87-970C-A5549E7D94C2}" type="presParOf" srcId="{64D613DB-FF66-4443-9D99-579214333902}" destId="{7A976DA5-01B9-42FC-BB36-4AF1257AF188}" srcOrd="1" destOrd="0" presId="urn:microsoft.com/office/officeart/2005/8/layout/venn2"/>
    <dgm:cxn modelId="{A4CA34F1-40F0-40D6-8957-896B16357B5E}" type="presParOf" srcId="{C4CE06E9-699C-4530-AD5B-2592C4558B88}" destId="{03D13E03-25C5-4B44-911B-74C0D6EC7933}" srcOrd="3" destOrd="0" presId="urn:microsoft.com/office/officeart/2005/8/layout/venn2"/>
    <dgm:cxn modelId="{E356F60F-E9C7-44B0-A5A5-49EE0369733F}" type="presParOf" srcId="{03D13E03-25C5-4B44-911B-74C0D6EC7933}" destId="{E38CC654-1FFC-4F0B-9E24-44E8964E3488}" srcOrd="0" destOrd="0" presId="urn:microsoft.com/office/officeart/2005/8/layout/venn2"/>
    <dgm:cxn modelId="{916BCAE6-21F1-40A8-B3BB-C31FC4D2F247}" type="presParOf" srcId="{03D13E03-25C5-4B44-911B-74C0D6EC7933}" destId="{48211E0D-E861-4143-BC67-2AAB0FC29B0F}" srcOrd="1" destOrd="0" presId="urn:microsoft.com/office/officeart/2005/8/layout/ven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5C917A6-2FE1-44AB-B870-AF5BF4789CFA}" type="doc">
      <dgm:prSet loTypeId="urn:microsoft.com/office/officeart/2005/8/layout/chevron1" loCatId="process" qsTypeId="urn:microsoft.com/office/officeart/2005/8/quickstyle/3d1" qsCatId="3D" csTypeId="urn:microsoft.com/office/officeart/2005/8/colors/colorful2" csCatId="colorful" phldr="1"/>
      <dgm:spPr/>
    </dgm:pt>
    <dgm:pt modelId="{14694F26-151C-4110-89D7-F383E03F981A}">
      <dgm:prSet phldrT="[Texto]" custT="1"/>
      <dgm:spPr/>
      <dgm:t>
        <a:bodyPr/>
        <a:lstStyle/>
        <a:p>
          <a:r>
            <a:rPr lang="es-MX" sz="1800" b="1" dirty="0" smtClean="0"/>
            <a:t>Formulación del problema</a:t>
          </a:r>
          <a:endParaRPr lang="es-MX" sz="1800" b="1" dirty="0"/>
        </a:p>
      </dgm:t>
    </dgm:pt>
    <dgm:pt modelId="{85AE1FCC-1F5E-4458-91A0-ADAC72E96103}" type="parTrans" cxnId="{4A60EA78-5098-409E-9BED-EEBD43BC02D4}">
      <dgm:prSet/>
      <dgm:spPr/>
      <dgm:t>
        <a:bodyPr/>
        <a:lstStyle/>
        <a:p>
          <a:endParaRPr lang="es-MX" sz="1800" b="1"/>
        </a:p>
      </dgm:t>
    </dgm:pt>
    <dgm:pt modelId="{21F39ED9-881C-47AF-961A-8A35C1753281}" type="sibTrans" cxnId="{4A60EA78-5098-409E-9BED-EEBD43BC02D4}">
      <dgm:prSet/>
      <dgm:spPr/>
      <dgm:t>
        <a:bodyPr/>
        <a:lstStyle/>
        <a:p>
          <a:endParaRPr lang="es-MX" sz="1800" b="1"/>
        </a:p>
      </dgm:t>
    </dgm:pt>
    <dgm:pt modelId="{E303D488-DE0A-4800-8248-0E53DEE7FD06}">
      <dgm:prSet phldrT="[Texto]" custT="1"/>
      <dgm:spPr/>
      <dgm:t>
        <a:bodyPr/>
        <a:lstStyle/>
        <a:p>
          <a:r>
            <a:rPr lang="es-MX" sz="1800" b="1" dirty="0" smtClean="0"/>
            <a:t>Control de resultados</a:t>
          </a:r>
          <a:endParaRPr lang="es-MX" sz="1800" b="1" dirty="0"/>
        </a:p>
      </dgm:t>
    </dgm:pt>
    <dgm:pt modelId="{6D8060B4-FE59-436B-B2E5-05C2A567E23A}" type="parTrans" cxnId="{E5A68859-E484-4E79-8A3A-4BA1E65CCFEC}">
      <dgm:prSet/>
      <dgm:spPr/>
      <dgm:t>
        <a:bodyPr/>
        <a:lstStyle/>
        <a:p>
          <a:endParaRPr lang="es-MX" sz="1800" b="1"/>
        </a:p>
      </dgm:t>
    </dgm:pt>
    <dgm:pt modelId="{6BEBA15A-A5F1-4E13-8A06-C2D1203FD711}" type="sibTrans" cxnId="{E5A68859-E484-4E79-8A3A-4BA1E65CCFEC}">
      <dgm:prSet/>
      <dgm:spPr/>
      <dgm:t>
        <a:bodyPr/>
        <a:lstStyle/>
        <a:p>
          <a:endParaRPr lang="es-MX" sz="1800" b="1"/>
        </a:p>
      </dgm:t>
    </dgm:pt>
    <dgm:pt modelId="{822AE9E7-D8B2-4628-B394-6D5F0EE0BF13}">
      <dgm:prSet custT="1"/>
      <dgm:spPr/>
      <dgm:t>
        <a:bodyPr/>
        <a:lstStyle/>
        <a:p>
          <a:r>
            <a:rPr lang="es-MX" sz="1800" b="1" dirty="0" smtClean="0"/>
            <a:t>Identificación y diseño de soluciones</a:t>
          </a:r>
          <a:endParaRPr lang="es-MX" sz="1800" b="1" i="1" dirty="0" smtClean="0"/>
        </a:p>
      </dgm:t>
    </dgm:pt>
    <dgm:pt modelId="{773EAAE4-EF96-418B-91A5-42DA4A3BB490}" type="parTrans" cxnId="{5F49F418-215A-45C5-9F1A-C797A3DC7574}">
      <dgm:prSet/>
      <dgm:spPr/>
      <dgm:t>
        <a:bodyPr/>
        <a:lstStyle/>
        <a:p>
          <a:endParaRPr lang="es-MX" sz="1800" b="1"/>
        </a:p>
      </dgm:t>
    </dgm:pt>
    <dgm:pt modelId="{4EDC9072-4D4C-4FA5-8054-B61D18E031D9}" type="sibTrans" cxnId="{5F49F418-215A-45C5-9F1A-C797A3DC7574}">
      <dgm:prSet/>
      <dgm:spPr/>
      <dgm:t>
        <a:bodyPr/>
        <a:lstStyle/>
        <a:p>
          <a:endParaRPr lang="es-MX" sz="1800" b="1"/>
        </a:p>
      </dgm:t>
    </dgm:pt>
    <dgm:pt modelId="{C62A85F6-81A5-462C-A967-40FCD1ACE365}" type="pres">
      <dgm:prSet presAssocID="{C5C917A6-2FE1-44AB-B870-AF5BF4789CFA}" presName="Name0" presStyleCnt="0">
        <dgm:presLayoutVars>
          <dgm:dir/>
          <dgm:animLvl val="lvl"/>
          <dgm:resizeHandles val="exact"/>
        </dgm:presLayoutVars>
      </dgm:prSet>
      <dgm:spPr/>
    </dgm:pt>
    <dgm:pt modelId="{F65C4E1C-34ED-497C-A93D-6C8908805A02}" type="pres">
      <dgm:prSet presAssocID="{14694F26-151C-4110-89D7-F383E03F981A}" presName="parTxOnly" presStyleLbl="node1" presStyleIdx="0" presStyleCnt="3">
        <dgm:presLayoutVars>
          <dgm:chMax val="0"/>
          <dgm:chPref val="0"/>
          <dgm:bulletEnabled val="1"/>
        </dgm:presLayoutVars>
      </dgm:prSet>
      <dgm:spPr/>
      <dgm:t>
        <a:bodyPr/>
        <a:lstStyle/>
        <a:p>
          <a:endParaRPr lang="es-MX"/>
        </a:p>
      </dgm:t>
    </dgm:pt>
    <dgm:pt modelId="{9F8DD05F-CD2F-4C22-9EA3-E88F64CD8E10}" type="pres">
      <dgm:prSet presAssocID="{21F39ED9-881C-47AF-961A-8A35C1753281}" presName="parTxOnlySpace" presStyleCnt="0"/>
      <dgm:spPr/>
    </dgm:pt>
    <dgm:pt modelId="{8FEA00B1-6B5E-4D38-9318-1DC884FBF3D2}" type="pres">
      <dgm:prSet presAssocID="{822AE9E7-D8B2-4628-B394-6D5F0EE0BF13}" presName="parTxOnly" presStyleLbl="node1" presStyleIdx="1" presStyleCnt="3">
        <dgm:presLayoutVars>
          <dgm:chMax val="0"/>
          <dgm:chPref val="0"/>
          <dgm:bulletEnabled val="1"/>
        </dgm:presLayoutVars>
      </dgm:prSet>
      <dgm:spPr/>
      <dgm:t>
        <a:bodyPr/>
        <a:lstStyle/>
        <a:p>
          <a:endParaRPr lang="es-MX"/>
        </a:p>
      </dgm:t>
    </dgm:pt>
    <dgm:pt modelId="{CCD97ACE-D17E-4E9E-8EA2-3968701E99F8}" type="pres">
      <dgm:prSet presAssocID="{4EDC9072-4D4C-4FA5-8054-B61D18E031D9}" presName="parTxOnlySpace" presStyleCnt="0"/>
      <dgm:spPr/>
    </dgm:pt>
    <dgm:pt modelId="{6BF47BD1-BF96-41A2-B37E-9EDA7446835A}" type="pres">
      <dgm:prSet presAssocID="{E303D488-DE0A-4800-8248-0E53DEE7FD06}" presName="parTxOnly" presStyleLbl="node1" presStyleIdx="2" presStyleCnt="3">
        <dgm:presLayoutVars>
          <dgm:chMax val="0"/>
          <dgm:chPref val="0"/>
          <dgm:bulletEnabled val="1"/>
        </dgm:presLayoutVars>
      </dgm:prSet>
      <dgm:spPr/>
      <dgm:t>
        <a:bodyPr/>
        <a:lstStyle/>
        <a:p>
          <a:endParaRPr lang="es-MX"/>
        </a:p>
      </dgm:t>
    </dgm:pt>
  </dgm:ptLst>
  <dgm:cxnLst>
    <dgm:cxn modelId="{CD0BDE64-596D-4A25-8F5B-F402BB782DCE}" type="presOf" srcId="{E303D488-DE0A-4800-8248-0E53DEE7FD06}" destId="{6BF47BD1-BF96-41A2-B37E-9EDA7446835A}" srcOrd="0" destOrd="0" presId="urn:microsoft.com/office/officeart/2005/8/layout/chevron1"/>
    <dgm:cxn modelId="{5F49F418-215A-45C5-9F1A-C797A3DC7574}" srcId="{C5C917A6-2FE1-44AB-B870-AF5BF4789CFA}" destId="{822AE9E7-D8B2-4628-B394-6D5F0EE0BF13}" srcOrd="1" destOrd="0" parTransId="{773EAAE4-EF96-418B-91A5-42DA4A3BB490}" sibTransId="{4EDC9072-4D4C-4FA5-8054-B61D18E031D9}"/>
    <dgm:cxn modelId="{75C0F6A1-1E85-4C63-BD7D-64F4A0E99772}" type="presOf" srcId="{C5C917A6-2FE1-44AB-B870-AF5BF4789CFA}" destId="{C62A85F6-81A5-462C-A967-40FCD1ACE365}" srcOrd="0" destOrd="0" presId="urn:microsoft.com/office/officeart/2005/8/layout/chevron1"/>
    <dgm:cxn modelId="{EB3AE638-F688-4151-9A56-5BD5E6A27E47}" type="presOf" srcId="{14694F26-151C-4110-89D7-F383E03F981A}" destId="{F65C4E1C-34ED-497C-A93D-6C8908805A02}" srcOrd="0" destOrd="0" presId="urn:microsoft.com/office/officeart/2005/8/layout/chevron1"/>
    <dgm:cxn modelId="{4A60EA78-5098-409E-9BED-EEBD43BC02D4}" srcId="{C5C917A6-2FE1-44AB-B870-AF5BF4789CFA}" destId="{14694F26-151C-4110-89D7-F383E03F981A}" srcOrd="0" destOrd="0" parTransId="{85AE1FCC-1F5E-4458-91A0-ADAC72E96103}" sibTransId="{21F39ED9-881C-47AF-961A-8A35C1753281}"/>
    <dgm:cxn modelId="{E5A68859-E484-4E79-8A3A-4BA1E65CCFEC}" srcId="{C5C917A6-2FE1-44AB-B870-AF5BF4789CFA}" destId="{E303D488-DE0A-4800-8248-0E53DEE7FD06}" srcOrd="2" destOrd="0" parTransId="{6D8060B4-FE59-436B-B2E5-05C2A567E23A}" sibTransId="{6BEBA15A-A5F1-4E13-8A06-C2D1203FD711}"/>
    <dgm:cxn modelId="{79C4B9B6-E907-4AE9-B1DE-2F691F5F6163}" type="presOf" srcId="{822AE9E7-D8B2-4628-B394-6D5F0EE0BF13}" destId="{8FEA00B1-6B5E-4D38-9318-1DC884FBF3D2}" srcOrd="0" destOrd="0" presId="urn:microsoft.com/office/officeart/2005/8/layout/chevron1"/>
    <dgm:cxn modelId="{63A42D4F-6600-4BD7-8F10-6FF23656E71B}" type="presParOf" srcId="{C62A85F6-81A5-462C-A967-40FCD1ACE365}" destId="{F65C4E1C-34ED-497C-A93D-6C8908805A02}" srcOrd="0" destOrd="0" presId="urn:microsoft.com/office/officeart/2005/8/layout/chevron1"/>
    <dgm:cxn modelId="{58ABF1A4-0255-487A-BE92-CF1655F20021}" type="presParOf" srcId="{C62A85F6-81A5-462C-A967-40FCD1ACE365}" destId="{9F8DD05F-CD2F-4C22-9EA3-E88F64CD8E10}" srcOrd="1" destOrd="0" presId="urn:microsoft.com/office/officeart/2005/8/layout/chevron1"/>
    <dgm:cxn modelId="{AF09EFC5-3FC8-4A96-8928-C1610ABBBF9C}" type="presParOf" srcId="{C62A85F6-81A5-462C-A967-40FCD1ACE365}" destId="{8FEA00B1-6B5E-4D38-9318-1DC884FBF3D2}" srcOrd="2" destOrd="0" presId="urn:microsoft.com/office/officeart/2005/8/layout/chevron1"/>
    <dgm:cxn modelId="{3D779B2E-2A3C-4C22-9B3B-8FC2DF6E8FD4}" type="presParOf" srcId="{C62A85F6-81A5-462C-A967-40FCD1ACE365}" destId="{CCD97ACE-D17E-4E9E-8EA2-3968701E99F8}" srcOrd="3" destOrd="0" presId="urn:microsoft.com/office/officeart/2005/8/layout/chevron1"/>
    <dgm:cxn modelId="{21B09717-0A50-49B1-9627-7262FE9C9602}" type="presParOf" srcId="{C62A85F6-81A5-462C-A967-40FCD1ACE365}" destId="{6BF47BD1-BF96-41A2-B37E-9EDA7446835A}"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419ACC9-661A-4D53-A225-60CFE5B0DFF2}" type="doc">
      <dgm:prSet loTypeId="urn:microsoft.com/office/officeart/2005/8/layout/hList9" loCatId="list" qsTypeId="urn:microsoft.com/office/officeart/2005/8/quickstyle/3d2" qsCatId="3D" csTypeId="urn:microsoft.com/office/officeart/2005/8/colors/colorful3" csCatId="colorful" phldr="1"/>
      <dgm:spPr/>
    </dgm:pt>
    <dgm:pt modelId="{478218A0-FC15-431B-856E-4C34F32D6EF8}">
      <dgm:prSet phldrT="[Texto]" custT="1"/>
      <dgm:spPr/>
      <dgm:t>
        <a:bodyPr/>
        <a:lstStyle/>
        <a:p>
          <a:r>
            <a:rPr lang="es-MX" sz="2000" b="1" dirty="0" smtClean="0"/>
            <a:t>Dato</a:t>
          </a:r>
          <a:endParaRPr lang="es-MX" sz="2000" b="1" dirty="0"/>
        </a:p>
      </dgm:t>
    </dgm:pt>
    <dgm:pt modelId="{AD75D188-DD6C-4E98-B55A-576EB198EF34}" type="parTrans" cxnId="{0AB42C9D-8A46-415F-8A84-25EE3016840C}">
      <dgm:prSet/>
      <dgm:spPr/>
      <dgm:t>
        <a:bodyPr/>
        <a:lstStyle/>
        <a:p>
          <a:endParaRPr lang="es-MX"/>
        </a:p>
      </dgm:t>
    </dgm:pt>
    <dgm:pt modelId="{A638D560-D061-48C0-B7DF-E8A7328C890A}" type="sibTrans" cxnId="{0AB42C9D-8A46-415F-8A84-25EE3016840C}">
      <dgm:prSet/>
      <dgm:spPr/>
      <dgm:t>
        <a:bodyPr/>
        <a:lstStyle/>
        <a:p>
          <a:endParaRPr lang="es-MX"/>
        </a:p>
      </dgm:t>
    </dgm:pt>
    <dgm:pt modelId="{0E299E7D-9E1B-49A3-A8A2-EF7CC973236F}">
      <dgm:prSet phldrT="[Texto]" custT="1"/>
      <dgm:spPr/>
      <dgm:t>
        <a:bodyPr/>
        <a:lstStyle/>
        <a:p>
          <a:r>
            <a:rPr lang="es-MX" sz="1800" b="1" dirty="0" smtClean="0">
              <a:solidFill>
                <a:schemeClr val="bg1"/>
              </a:solidFill>
            </a:rPr>
            <a:t>Información</a:t>
          </a:r>
          <a:endParaRPr lang="es-MX" sz="1600" b="1" dirty="0">
            <a:solidFill>
              <a:schemeClr val="bg1"/>
            </a:solidFill>
          </a:endParaRPr>
        </a:p>
      </dgm:t>
    </dgm:pt>
    <dgm:pt modelId="{AADC21C0-3027-40AB-9F36-AA82BA6B12C1}" type="parTrans" cxnId="{2FCE4445-D1A9-47BA-A91C-42816B13A9C6}">
      <dgm:prSet/>
      <dgm:spPr/>
      <dgm:t>
        <a:bodyPr/>
        <a:lstStyle/>
        <a:p>
          <a:endParaRPr lang="es-MX"/>
        </a:p>
      </dgm:t>
    </dgm:pt>
    <dgm:pt modelId="{3CBF1B39-E911-4618-A44D-37333FFDE03B}" type="sibTrans" cxnId="{2FCE4445-D1A9-47BA-A91C-42816B13A9C6}">
      <dgm:prSet/>
      <dgm:spPr/>
      <dgm:t>
        <a:bodyPr/>
        <a:lstStyle/>
        <a:p>
          <a:endParaRPr lang="es-MX"/>
        </a:p>
      </dgm:t>
    </dgm:pt>
    <dgm:pt modelId="{B9AEB90E-5705-4617-84AA-F9DC80E66F96}">
      <dgm:prSet custT="1"/>
      <dgm:spPr/>
      <dgm:t>
        <a:bodyPr/>
        <a:lstStyle/>
        <a:p>
          <a:pPr algn="just"/>
          <a:r>
            <a:rPr lang="es-MX" sz="1800" dirty="0" smtClean="0"/>
            <a:t>Carácter o símbolo que por sí solo no tiene significado.</a:t>
          </a:r>
        </a:p>
        <a:p>
          <a:pPr algn="l"/>
          <a:r>
            <a:rPr lang="es-MX" sz="1800" dirty="0" smtClean="0"/>
            <a:t>Por ejemplo:</a:t>
          </a:r>
        </a:p>
        <a:p>
          <a:pPr algn="l"/>
          <a:r>
            <a:rPr lang="es-MX" sz="1800" dirty="0" smtClean="0"/>
            <a:t>A, 1425365, @, etc.</a:t>
          </a:r>
          <a:endParaRPr lang="es-MX" sz="1800" dirty="0"/>
        </a:p>
      </dgm:t>
    </dgm:pt>
    <dgm:pt modelId="{E7411ADE-DC0F-48C3-B4E9-03BD9DDB5815}" type="parTrans" cxnId="{722BE884-408A-4C71-B73D-B6931E9192DD}">
      <dgm:prSet/>
      <dgm:spPr/>
      <dgm:t>
        <a:bodyPr/>
        <a:lstStyle/>
        <a:p>
          <a:endParaRPr lang="es-MX"/>
        </a:p>
      </dgm:t>
    </dgm:pt>
    <dgm:pt modelId="{00CC99F8-6C21-454D-AE10-497D856AB8DF}" type="sibTrans" cxnId="{722BE884-408A-4C71-B73D-B6931E9192DD}">
      <dgm:prSet/>
      <dgm:spPr/>
      <dgm:t>
        <a:bodyPr/>
        <a:lstStyle/>
        <a:p>
          <a:endParaRPr lang="es-MX"/>
        </a:p>
      </dgm:t>
    </dgm:pt>
    <dgm:pt modelId="{067F19B3-4283-4C92-AA36-0F1BD1CA3B25}">
      <dgm:prSet custT="1"/>
      <dgm:spPr/>
      <dgm:t>
        <a:bodyPr/>
        <a:lstStyle/>
        <a:p>
          <a:pPr algn="just"/>
          <a:endParaRPr lang="es-MX" sz="1800" dirty="0" smtClean="0"/>
        </a:p>
        <a:p>
          <a:pPr algn="just"/>
          <a:r>
            <a:rPr lang="es-MX" sz="1800" dirty="0" smtClean="0"/>
            <a:t>Datos organizados y procesados que tienen sentido para ser utilizados y tomar decisiones.</a:t>
          </a:r>
        </a:p>
        <a:p>
          <a:pPr algn="just"/>
          <a:r>
            <a:rPr lang="es-MX" sz="1800" dirty="0" smtClean="0"/>
            <a:t>Por ejemplo:</a:t>
          </a:r>
        </a:p>
        <a:p>
          <a:pPr algn="just"/>
          <a:endParaRPr lang="es-MX" sz="1800" dirty="0"/>
        </a:p>
      </dgm:t>
    </dgm:pt>
    <dgm:pt modelId="{EFB16B4D-2C68-4B26-8747-9C48583F8549}" type="parTrans" cxnId="{E91C13DE-07C5-4493-A453-2158DBF4497E}">
      <dgm:prSet/>
      <dgm:spPr/>
      <dgm:t>
        <a:bodyPr/>
        <a:lstStyle/>
        <a:p>
          <a:endParaRPr lang="es-MX"/>
        </a:p>
      </dgm:t>
    </dgm:pt>
    <dgm:pt modelId="{76A47347-C48F-4521-8753-9359972C0EC8}" type="sibTrans" cxnId="{E91C13DE-07C5-4493-A453-2158DBF4497E}">
      <dgm:prSet/>
      <dgm:spPr/>
      <dgm:t>
        <a:bodyPr/>
        <a:lstStyle/>
        <a:p>
          <a:endParaRPr lang="es-MX"/>
        </a:p>
      </dgm:t>
    </dgm:pt>
    <dgm:pt modelId="{9C385425-1694-4AC1-AB3C-8BE741A81246}" type="pres">
      <dgm:prSet presAssocID="{E419ACC9-661A-4D53-A225-60CFE5B0DFF2}" presName="list" presStyleCnt="0">
        <dgm:presLayoutVars>
          <dgm:dir/>
          <dgm:animLvl val="lvl"/>
        </dgm:presLayoutVars>
      </dgm:prSet>
      <dgm:spPr/>
    </dgm:pt>
    <dgm:pt modelId="{5ECD2449-CB86-48DB-924A-8BA661FBDF24}" type="pres">
      <dgm:prSet presAssocID="{478218A0-FC15-431B-856E-4C34F32D6EF8}" presName="posSpace" presStyleCnt="0"/>
      <dgm:spPr/>
    </dgm:pt>
    <dgm:pt modelId="{93ACE274-0AE8-447D-AA15-CA833FFC94E8}" type="pres">
      <dgm:prSet presAssocID="{478218A0-FC15-431B-856E-4C34F32D6EF8}" presName="vertFlow" presStyleCnt="0"/>
      <dgm:spPr/>
    </dgm:pt>
    <dgm:pt modelId="{654321B8-AE6C-4514-9F30-3D7D965A2BF8}" type="pres">
      <dgm:prSet presAssocID="{478218A0-FC15-431B-856E-4C34F32D6EF8}" presName="topSpace" presStyleCnt="0"/>
      <dgm:spPr/>
    </dgm:pt>
    <dgm:pt modelId="{2B1506D9-1748-4CCB-8F5E-7B68EAF1F47C}" type="pres">
      <dgm:prSet presAssocID="{478218A0-FC15-431B-856E-4C34F32D6EF8}" presName="firstComp" presStyleCnt="0"/>
      <dgm:spPr/>
    </dgm:pt>
    <dgm:pt modelId="{9FAAAF35-3C8F-4BAA-B9B9-9453D3F014F1}" type="pres">
      <dgm:prSet presAssocID="{478218A0-FC15-431B-856E-4C34F32D6EF8}" presName="firstChild" presStyleLbl="bgAccFollowNode1" presStyleIdx="0" presStyleCnt="2" custScaleX="132356" custScaleY="118113" custLinFactNeighborX="-3640" custLinFactNeighborY="20457"/>
      <dgm:spPr/>
      <dgm:t>
        <a:bodyPr/>
        <a:lstStyle/>
        <a:p>
          <a:endParaRPr lang="es-MX"/>
        </a:p>
      </dgm:t>
    </dgm:pt>
    <dgm:pt modelId="{7E3FA360-DC13-4599-AAA8-C76FA1EBFCA8}" type="pres">
      <dgm:prSet presAssocID="{478218A0-FC15-431B-856E-4C34F32D6EF8}" presName="firstChildTx" presStyleLbl="bgAccFollowNode1" presStyleIdx="0" presStyleCnt="2">
        <dgm:presLayoutVars>
          <dgm:bulletEnabled val="1"/>
        </dgm:presLayoutVars>
      </dgm:prSet>
      <dgm:spPr/>
      <dgm:t>
        <a:bodyPr/>
        <a:lstStyle/>
        <a:p>
          <a:endParaRPr lang="es-MX"/>
        </a:p>
      </dgm:t>
    </dgm:pt>
    <dgm:pt modelId="{617AE552-D117-4F57-A9A2-BB74DDAF82D9}" type="pres">
      <dgm:prSet presAssocID="{478218A0-FC15-431B-856E-4C34F32D6EF8}" presName="negSpace" presStyleCnt="0"/>
      <dgm:spPr/>
    </dgm:pt>
    <dgm:pt modelId="{17C08756-FE20-4CC9-9E6F-79D7CB148344}" type="pres">
      <dgm:prSet presAssocID="{478218A0-FC15-431B-856E-4C34F32D6EF8}" presName="circle" presStyleLbl="node1" presStyleIdx="0" presStyleCnt="2" custLinFactNeighborX="34608" custLinFactNeighborY="-40256"/>
      <dgm:spPr/>
      <dgm:t>
        <a:bodyPr/>
        <a:lstStyle/>
        <a:p>
          <a:endParaRPr lang="es-MX"/>
        </a:p>
      </dgm:t>
    </dgm:pt>
    <dgm:pt modelId="{7CF42B4C-8E30-4E26-AAEA-CDDDE0F4C6D6}" type="pres">
      <dgm:prSet presAssocID="{A638D560-D061-48C0-B7DF-E8A7328C890A}" presName="transSpace" presStyleCnt="0"/>
      <dgm:spPr/>
    </dgm:pt>
    <dgm:pt modelId="{2780C834-5E5C-425F-BE35-68FAE0796011}" type="pres">
      <dgm:prSet presAssocID="{0E299E7D-9E1B-49A3-A8A2-EF7CC973236F}" presName="posSpace" presStyleCnt="0"/>
      <dgm:spPr/>
    </dgm:pt>
    <dgm:pt modelId="{CC1584C6-1E97-428E-98F7-F30470FCAA36}" type="pres">
      <dgm:prSet presAssocID="{0E299E7D-9E1B-49A3-A8A2-EF7CC973236F}" presName="vertFlow" presStyleCnt="0"/>
      <dgm:spPr/>
    </dgm:pt>
    <dgm:pt modelId="{42567AD7-283C-40E4-8E1E-DFDFD9C0A6ED}" type="pres">
      <dgm:prSet presAssocID="{0E299E7D-9E1B-49A3-A8A2-EF7CC973236F}" presName="topSpace" presStyleCnt="0"/>
      <dgm:spPr/>
    </dgm:pt>
    <dgm:pt modelId="{CEC02D9A-03D8-442F-B4F7-1DFAEBCC8E71}" type="pres">
      <dgm:prSet presAssocID="{0E299E7D-9E1B-49A3-A8A2-EF7CC973236F}" presName="firstComp" presStyleCnt="0"/>
      <dgm:spPr/>
    </dgm:pt>
    <dgm:pt modelId="{0EF9A891-C755-46FB-B67E-528F9DD790BF}" type="pres">
      <dgm:prSet presAssocID="{0E299E7D-9E1B-49A3-A8A2-EF7CC973236F}" presName="firstChild" presStyleLbl="bgAccFollowNode1" presStyleIdx="1" presStyleCnt="2" custScaleX="140908" custScaleY="128309" custLinFactNeighborX="-30140" custLinFactNeighborY="19640"/>
      <dgm:spPr/>
      <dgm:t>
        <a:bodyPr/>
        <a:lstStyle/>
        <a:p>
          <a:endParaRPr lang="es-MX"/>
        </a:p>
      </dgm:t>
    </dgm:pt>
    <dgm:pt modelId="{78885BED-83B1-43FD-8BCE-38720F22537B}" type="pres">
      <dgm:prSet presAssocID="{0E299E7D-9E1B-49A3-A8A2-EF7CC973236F}" presName="firstChildTx" presStyleLbl="bgAccFollowNode1" presStyleIdx="1" presStyleCnt="2">
        <dgm:presLayoutVars>
          <dgm:bulletEnabled val="1"/>
        </dgm:presLayoutVars>
      </dgm:prSet>
      <dgm:spPr/>
      <dgm:t>
        <a:bodyPr/>
        <a:lstStyle/>
        <a:p>
          <a:endParaRPr lang="es-MX"/>
        </a:p>
      </dgm:t>
    </dgm:pt>
    <dgm:pt modelId="{909601F1-9F94-4D8A-9FE0-D1F2B1025514}" type="pres">
      <dgm:prSet presAssocID="{0E299E7D-9E1B-49A3-A8A2-EF7CC973236F}" presName="negSpace" presStyleCnt="0"/>
      <dgm:spPr/>
    </dgm:pt>
    <dgm:pt modelId="{8691633C-AEFC-4FB2-8FC2-D9B1A55D8D4E}" type="pres">
      <dgm:prSet presAssocID="{0E299E7D-9E1B-49A3-A8A2-EF7CC973236F}" presName="circle" presStyleLbl="node1" presStyleIdx="1" presStyleCnt="2" custScaleX="138397" custScaleY="130747" custLinFactNeighborX="-15417" custLinFactNeighborY="-67663"/>
      <dgm:spPr/>
      <dgm:t>
        <a:bodyPr/>
        <a:lstStyle/>
        <a:p>
          <a:endParaRPr lang="es-MX"/>
        </a:p>
      </dgm:t>
    </dgm:pt>
  </dgm:ptLst>
  <dgm:cxnLst>
    <dgm:cxn modelId="{101DE4ED-FDE6-43F2-838E-611E0C1F0AAD}" type="presOf" srcId="{B9AEB90E-5705-4617-84AA-F9DC80E66F96}" destId="{9FAAAF35-3C8F-4BAA-B9B9-9453D3F014F1}" srcOrd="0" destOrd="0" presId="urn:microsoft.com/office/officeart/2005/8/layout/hList9"/>
    <dgm:cxn modelId="{0AB42C9D-8A46-415F-8A84-25EE3016840C}" srcId="{E419ACC9-661A-4D53-A225-60CFE5B0DFF2}" destId="{478218A0-FC15-431B-856E-4C34F32D6EF8}" srcOrd="0" destOrd="0" parTransId="{AD75D188-DD6C-4E98-B55A-576EB198EF34}" sibTransId="{A638D560-D061-48C0-B7DF-E8A7328C890A}"/>
    <dgm:cxn modelId="{2FCE4445-D1A9-47BA-A91C-42816B13A9C6}" srcId="{E419ACC9-661A-4D53-A225-60CFE5B0DFF2}" destId="{0E299E7D-9E1B-49A3-A8A2-EF7CC973236F}" srcOrd="1" destOrd="0" parTransId="{AADC21C0-3027-40AB-9F36-AA82BA6B12C1}" sibTransId="{3CBF1B39-E911-4618-A44D-37333FFDE03B}"/>
    <dgm:cxn modelId="{EB439588-148C-4E91-A928-99F993F302BC}" type="presOf" srcId="{067F19B3-4283-4C92-AA36-0F1BD1CA3B25}" destId="{78885BED-83B1-43FD-8BCE-38720F22537B}" srcOrd="1" destOrd="0" presId="urn:microsoft.com/office/officeart/2005/8/layout/hList9"/>
    <dgm:cxn modelId="{6350C8FA-DF0B-4E68-B6E0-B77AC6F5D6E8}" type="presOf" srcId="{B9AEB90E-5705-4617-84AA-F9DC80E66F96}" destId="{7E3FA360-DC13-4599-AAA8-C76FA1EBFCA8}" srcOrd="1" destOrd="0" presId="urn:microsoft.com/office/officeart/2005/8/layout/hList9"/>
    <dgm:cxn modelId="{1C9E32C3-88D5-4E8A-8093-AC72FEEE80E6}" type="presOf" srcId="{478218A0-FC15-431B-856E-4C34F32D6EF8}" destId="{17C08756-FE20-4CC9-9E6F-79D7CB148344}" srcOrd="0" destOrd="0" presId="urn:microsoft.com/office/officeart/2005/8/layout/hList9"/>
    <dgm:cxn modelId="{9E2DB13D-AF51-43A0-BE44-88B1CD4529E3}" type="presOf" srcId="{0E299E7D-9E1B-49A3-A8A2-EF7CC973236F}" destId="{8691633C-AEFC-4FB2-8FC2-D9B1A55D8D4E}" srcOrd="0" destOrd="0" presId="urn:microsoft.com/office/officeart/2005/8/layout/hList9"/>
    <dgm:cxn modelId="{558AC477-0272-4CFF-A2BD-44244B0832BF}" type="presOf" srcId="{067F19B3-4283-4C92-AA36-0F1BD1CA3B25}" destId="{0EF9A891-C755-46FB-B67E-528F9DD790BF}" srcOrd="0" destOrd="0" presId="urn:microsoft.com/office/officeart/2005/8/layout/hList9"/>
    <dgm:cxn modelId="{722BE884-408A-4C71-B73D-B6931E9192DD}" srcId="{478218A0-FC15-431B-856E-4C34F32D6EF8}" destId="{B9AEB90E-5705-4617-84AA-F9DC80E66F96}" srcOrd="0" destOrd="0" parTransId="{E7411ADE-DC0F-48C3-B4E9-03BD9DDB5815}" sibTransId="{00CC99F8-6C21-454D-AE10-497D856AB8DF}"/>
    <dgm:cxn modelId="{F4D899CF-454D-489B-92B0-9F038186DAD7}" type="presOf" srcId="{E419ACC9-661A-4D53-A225-60CFE5B0DFF2}" destId="{9C385425-1694-4AC1-AB3C-8BE741A81246}" srcOrd="0" destOrd="0" presId="urn:microsoft.com/office/officeart/2005/8/layout/hList9"/>
    <dgm:cxn modelId="{E91C13DE-07C5-4493-A453-2158DBF4497E}" srcId="{0E299E7D-9E1B-49A3-A8A2-EF7CC973236F}" destId="{067F19B3-4283-4C92-AA36-0F1BD1CA3B25}" srcOrd="0" destOrd="0" parTransId="{EFB16B4D-2C68-4B26-8747-9C48583F8549}" sibTransId="{76A47347-C48F-4521-8753-9359972C0EC8}"/>
    <dgm:cxn modelId="{10B56AB9-2A02-46F0-9D4B-96EC08E56040}" type="presParOf" srcId="{9C385425-1694-4AC1-AB3C-8BE741A81246}" destId="{5ECD2449-CB86-48DB-924A-8BA661FBDF24}" srcOrd="0" destOrd="0" presId="urn:microsoft.com/office/officeart/2005/8/layout/hList9"/>
    <dgm:cxn modelId="{20CF9867-DE35-4C54-877A-E7E775CC9267}" type="presParOf" srcId="{9C385425-1694-4AC1-AB3C-8BE741A81246}" destId="{93ACE274-0AE8-447D-AA15-CA833FFC94E8}" srcOrd="1" destOrd="0" presId="urn:microsoft.com/office/officeart/2005/8/layout/hList9"/>
    <dgm:cxn modelId="{AC67D0B9-B806-423A-A16A-B17DE92694F6}" type="presParOf" srcId="{93ACE274-0AE8-447D-AA15-CA833FFC94E8}" destId="{654321B8-AE6C-4514-9F30-3D7D965A2BF8}" srcOrd="0" destOrd="0" presId="urn:microsoft.com/office/officeart/2005/8/layout/hList9"/>
    <dgm:cxn modelId="{A7E8899C-AAA9-4CB9-92EA-D0DD0713FC99}" type="presParOf" srcId="{93ACE274-0AE8-447D-AA15-CA833FFC94E8}" destId="{2B1506D9-1748-4CCB-8F5E-7B68EAF1F47C}" srcOrd="1" destOrd="0" presId="urn:microsoft.com/office/officeart/2005/8/layout/hList9"/>
    <dgm:cxn modelId="{53283E87-B816-4393-A38B-FB04109E2AF7}" type="presParOf" srcId="{2B1506D9-1748-4CCB-8F5E-7B68EAF1F47C}" destId="{9FAAAF35-3C8F-4BAA-B9B9-9453D3F014F1}" srcOrd="0" destOrd="0" presId="urn:microsoft.com/office/officeart/2005/8/layout/hList9"/>
    <dgm:cxn modelId="{73C97313-25C8-4BCC-AD4D-5D441E801FF0}" type="presParOf" srcId="{2B1506D9-1748-4CCB-8F5E-7B68EAF1F47C}" destId="{7E3FA360-DC13-4599-AAA8-C76FA1EBFCA8}" srcOrd="1" destOrd="0" presId="urn:microsoft.com/office/officeart/2005/8/layout/hList9"/>
    <dgm:cxn modelId="{2B02FAF0-3CDA-4CBA-8DB2-265AE4C566FE}" type="presParOf" srcId="{9C385425-1694-4AC1-AB3C-8BE741A81246}" destId="{617AE552-D117-4F57-A9A2-BB74DDAF82D9}" srcOrd="2" destOrd="0" presId="urn:microsoft.com/office/officeart/2005/8/layout/hList9"/>
    <dgm:cxn modelId="{ED32F555-6AFE-4F54-8688-557EAA4BF2BF}" type="presParOf" srcId="{9C385425-1694-4AC1-AB3C-8BE741A81246}" destId="{17C08756-FE20-4CC9-9E6F-79D7CB148344}" srcOrd="3" destOrd="0" presId="urn:microsoft.com/office/officeart/2005/8/layout/hList9"/>
    <dgm:cxn modelId="{EA7D8D60-6E71-4E1F-9254-CECBF266FAC1}" type="presParOf" srcId="{9C385425-1694-4AC1-AB3C-8BE741A81246}" destId="{7CF42B4C-8E30-4E26-AAEA-CDDDE0F4C6D6}" srcOrd="4" destOrd="0" presId="urn:microsoft.com/office/officeart/2005/8/layout/hList9"/>
    <dgm:cxn modelId="{0CAB7AE7-F40A-4BE5-8D7A-9A6FF798E891}" type="presParOf" srcId="{9C385425-1694-4AC1-AB3C-8BE741A81246}" destId="{2780C834-5E5C-425F-BE35-68FAE0796011}" srcOrd="5" destOrd="0" presId="urn:microsoft.com/office/officeart/2005/8/layout/hList9"/>
    <dgm:cxn modelId="{56AF0178-BC98-4081-96A1-61509F68DE24}" type="presParOf" srcId="{9C385425-1694-4AC1-AB3C-8BE741A81246}" destId="{CC1584C6-1E97-428E-98F7-F30470FCAA36}" srcOrd="6" destOrd="0" presId="urn:microsoft.com/office/officeart/2005/8/layout/hList9"/>
    <dgm:cxn modelId="{920A2ECA-3C1D-4303-8865-0719D42FC7AB}" type="presParOf" srcId="{CC1584C6-1E97-428E-98F7-F30470FCAA36}" destId="{42567AD7-283C-40E4-8E1E-DFDFD9C0A6ED}" srcOrd="0" destOrd="0" presId="urn:microsoft.com/office/officeart/2005/8/layout/hList9"/>
    <dgm:cxn modelId="{0CBEEE74-D765-4AC4-A401-DEFB27DC8B44}" type="presParOf" srcId="{CC1584C6-1E97-428E-98F7-F30470FCAA36}" destId="{CEC02D9A-03D8-442F-B4F7-1DFAEBCC8E71}" srcOrd="1" destOrd="0" presId="urn:microsoft.com/office/officeart/2005/8/layout/hList9"/>
    <dgm:cxn modelId="{C91436E0-5310-489B-B95F-496CA471195C}" type="presParOf" srcId="{CEC02D9A-03D8-442F-B4F7-1DFAEBCC8E71}" destId="{0EF9A891-C755-46FB-B67E-528F9DD790BF}" srcOrd="0" destOrd="0" presId="urn:microsoft.com/office/officeart/2005/8/layout/hList9"/>
    <dgm:cxn modelId="{2CBE3D8C-2DB5-480E-B5EC-BBB19BF63985}" type="presParOf" srcId="{CEC02D9A-03D8-442F-B4F7-1DFAEBCC8E71}" destId="{78885BED-83B1-43FD-8BCE-38720F22537B}" srcOrd="1" destOrd="0" presId="urn:microsoft.com/office/officeart/2005/8/layout/hList9"/>
    <dgm:cxn modelId="{7CA607CC-0FDC-428C-A752-25B409F885A6}" type="presParOf" srcId="{9C385425-1694-4AC1-AB3C-8BE741A81246}" destId="{909601F1-9F94-4D8A-9FE0-D1F2B1025514}" srcOrd="7" destOrd="0" presId="urn:microsoft.com/office/officeart/2005/8/layout/hList9"/>
    <dgm:cxn modelId="{CF21B6E8-0C8B-41B7-9AE3-7BBECA475C8D}" type="presParOf" srcId="{9C385425-1694-4AC1-AB3C-8BE741A81246}" destId="{8691633C-AEFC-4FB2-8FC2-D9B1A55D8D4E}"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2E7AD0C-5E06-471A-B745-C91EA48ADA55}" type="doc">
      <dgm:prSet loTypeId="urn:microsoft.com/office/officeart/2005/8/layout/equation2" loCatId="process" qsTypeId="urn:microsoft.com/office/officeart/2005/8/quickstyle/3d2" qsCatId="3D" csTypeId="urn:microsoft.com/office/officeart/2005/8/colors/colorful3" csCatId="colorful" phldr="1"/>
      <dgm:spPr/>
    </dgm:pt>
    <dgm:pt modelId="{4129B0E2-556F-48C7-8CFC-96907FC342F5}">
      <dgm:prSet phldrT="[Texto]" custT="1"/>
      <dgm:spPr/>
      <dgm:t>
        <a:bodyPr/>
        <a:lstStyle/>
        <a:p>
          <a:r>
            <a:rPr lang="es-MX" sz="2000" b="1" dirty="0" smtClean="0"/>
            <a:t>SISTEMA</a:t>
          </a:r>
          <a:endParaRPr lang="es-MX" sz="2400" b="1" dirty="0"/>
        </a:p>
      </dgm:t>
    </dgm:pt>
    <dgm:pt modelId="{A037C03D-7195-44C4-B782-47104B3AE1DD}" type="parTrans" cxnId="{A550F438-92B4-4016-A44A-76DFAE9DDD28}">
      <dgm:prSet/>
      <dgm:spPr/>
      <dgm:t>
        <a:bodyPr/>
        <a:lstStyle/>
        <a:p>
          <a:endParaRPr lang="es-MX" sz="1600"/>
        </a:p>
      </dgm:t>
    </dgm:pt>
    <dgm:pt modelId="{A9E257E8-E454-4215-A81E-F14B04B35BBB}" type="sibTrans" cxnId="{A550F438-92B4-4016-A44A-76DFAE9DDD28}">
      <dgm:prSet custT="1"/>
      <dgm:spPr/>
      <dgm:t>
        <a:bodyPr/>
        <a:lstStyle/>
        <a:p>
          <a:endParaRPr lang="es-MX" sz="1100" dirty="0"/>
        </a:p>
      </dgm:t>
    </dgm:pt>
    <dgm:pt modelId="{80D450AE-F8CA-4A86-B8EA-5D701F59DB32}">
      <dgm:prSet phldrT="[Texto]" custT="1"/>
      <dgm:spPr/>
      <dgm:t>
        <a:bodyPr lIns="0" tIns="0" rIns="0" bIns="0"/>
        <a:lstStyle/>
        <a:p>
          <a:r>
            <a:rPr lang="es-MX" sz="1600" b="1" dirty="0" smtClean="0"/>
            <a:t>INFORMACIÓN</a:t>
          </a:r>
          <a:endParaRPr lang="es-MX" sz="2400" b="1" dirty="0"/>
        </a:p>
      </dgm:t>
    </dgm:pt>
    <dgm:pt modelId="{9E3BF751-5877-4011-B92D-F7111CEA49EC}" type="parTrans" cxnId="{591481E4-B827-4A5F-BC26-84F4873EE8F0}">
      <dgm:prSet/>
      <dgm:spPr/>
      <dgm:t>
        <a:bodyPr/>
        <a:lstStyle/>
        <a:p>
          <a:endParaRPr lang="es-MX" sz="1600"/>
        </a:p>
      </dgm:t>
    </dgm:pt>
    <dgm:pt modelId="{69BAE830-DAEA-4C32-8F22-708E344823AA}" type="sibTrans" cxnId="{591481E4-B827-4A5F-BC26-84F4873EE8F0}">
      <dgm:prSet custT="1"/>
      <dgm:spPr/>
      <dgm:t>
        <a:bodyPr/>
        <a:lstStyle/>
        <a:p>
          <a:endParaRPr lang="es-MX" sz="1800" dirty="0"/>
        </a:p>
      </dgm:t>
    </dgm:pt>
    <dgm:pt modelId="{7A91EE1B-82FE-420C-AD81-AE38B734DB3D}">
      <dgm:prSet phldrT="[Texto]" custT="1"/>
      <dgm:spPr/>
      <dgm:t>
        <a:bodyPr/>
        <a:lstStyle/>
        <a:p>
          <a:r>
            <a:rPr lang="es-MX" sz="2400" b="1" dirty="0" smtClean="0"/>
            <a:t>DEFINICIÓN</a:t>
          </a:r>
          <a:endParaRPr lang="es-MX" sz="2400" b="1" dirty="0"/>
        </a:p>
      </dgm:t>
    </dgm:pt>
    <dgm:pt modelId="{9EC5BD15-09E7-4F63-8D1F-B8A95961A438}" type="parTrans" cxnId="{B9BC4D76-418B-4A38-B61F-656BBA17EE92}">
      <dgm:prSet/>
      <dgm:spPr/>
      <dgm:t>
        <a:bodyPr/>
        <a:lstStyle/>
        <a:p>
          <a:endParaRPr lang="es-MX" sz="1600"/>
        </a:p>
      </dgm:t>
    </dgm:pt>
    <dgm:pt modelId="{BEC57EBA-61D7-4EA0-882F-2A302A206448}" type="sibTrans" cxnId="{B9BC4D76-418B-4A38-B61F-656BBA17EE92}">
      <dgm:prSet/>
      <dgm:spPr/>
      <dgm:t>
        <a:bodyPr/>
        <a:lstStyle/>
        <a:p>
          <a:endParaRPr lang="es-MX" sz="1600"/>
        </a:p>
      </dgm:t>
    </dgm:pt>
    <dgm:pt modelId="{FC5C6E9B-2DC8-4755-901D-60C7749C2D05}" type="pres">
      <dgm:prSet presAssocID="{52E7AD0C-5E06-471A-B745-C91EA48ADA55}" presName="Name0" presStyleCnt="0">
        <dgm:presLayoutVars>
          <dgm:dir/>
          <dgm:resizeHandles val="exact"/>
        </dgm:presLayoutVars>
      </dgm:prSet>
      <dgm:spPr/>
    </dgm:pt>
    <dgm:pt modelId="{EBAF1691-7F30-4E70-9ABB-284E85309F11}" type="pres">
      <dgm:prSet presAssocID="{52E7AD0C-5E06-471A-B745-C91EA48ADA55}" presName="vNodes" presStyleCnt="0"/>
      <dgm:spPr/>
    </dgm:pt>
    <dgm:pt modelId="{0E68A57D-054F-49E1-9FC5-7BE74637DB2A}" type="pres">
      <dgm:prSet presAssocID="{4129B0E2-556F-48C7-8CFC-96907FC342F5}" presName="node" presStyleLbl="node1" presStyleIdx="0" presStyleCnt="3" custScaleX="128784" custLinFactNeighborX="-579">
        <dgm:presLayoutVars>
          <dgm:bulletEnabled val="1"/>
        </dgm:presLayoutVars>
      </dgm:prSet>
      <dgm:spPr/>
      <dgm:t>
        <a:bodyPr/>
        <a:lstStyle/>
        <a:p>
          <a:endParaRPr lang="es-MX"/>
        </a:p>
      </dgm:t>
    </dgm:pt>
    <dgm:pt modelId="{F4AE3DA6-7D5B-44CF-A2FE-F969E86A58C7}" type="pres">
      <dgm:prSet presAssocID="{A9E257E8-E454-4215-A81E-F14B04B35BBB}" presName="spacerT" presStyleCnt="0"/>
      <dgm:spPr/>
    </dgm:pt>
    <dgm:pt modelId="{8A8DCDB1-46F8-4AA2-AC72-04F043938837}" type="pres">
      <dgm:prSet presAssocID="{A9E257E8-E454-4215-A81E-F14B04B35BBB}" presName="sibTrans" presStyleLbl="sibTrans2D1" presStyleIdx="0" presStyleCnt="2"/>
      <dgm:spPr/>
      <dgm:t>
        <a:bodyPr/>
        <a:lstStyle/>
        <a:p>
          <a:endParaRPr lang="es-MX"/>
        </a:p>
      </dgm:t>
    </dgm:pt>
    <dgm:pt modelId="{69A4BD7E-EB85-48BC-A1A4-C34D68A129F0}" type="pres">
      <dgm:prSet presAssocID="{A9E257E8-E454-4215-A81E-F14B04B35BBB}" presName="spacerB" presStyleCnt="0"/>
      <dgm:spPr/>
    </dgm:pt>
    <dgm:pt modelId="{35C5D35F-8EE8-4539-8BF7-6B10033F2E33}" type="pres">
      <dgm:prSet presAssocID="{80D450AE-F8CA-4A86-B8EA-5D701F59DB32}" presName="node" presStyleLbl="node1" presStyleIdx="1" presStyleCnt="3" custScaleX="155928" custScaleY="112660" custLinFactNeighborX="1225" custLinFactNeighborY="1519">
        <dgm:presLayoutVars>
          <dgm:bulletEnabled val="1"/>
        </dgm:presLayoutVars>
      </dgm:prSet>
      <dgm:spPr/>
      <dgm:t>
        <a:bodyPr/>
        <a:lstStyle/>
        <a:p>
          <a:endParaRPr lang="es-MX"/>
        </a:p>
      </dgm:t>
    </dgm:pt>
    <dgm:pt modelId="{ABF4A6A0-B264-4B34-83E7-96365F59B7B7}" type="pres">
      <dgm:prSet presAssocID="{52E7AD0C-5E06-471A-B745-C91EA48ADA55}" presName="sibTransLast" presStyleLbl="sibTrans2D1" presStyleIdx="1" presStyleCnt="2"/>
      <dgm:spPr/>
      <dgm:t>
        <a:bodyPr/>
        <a:lstStyle/>
        <a:p>
          <a:endParaRPr lang="es-MX"/>
        </a:p>
      </dgm:t>
    </dgm:pt>
    <dgm:pt modelId="{A47EE19E-3000-49C2-938F-6B7245288C58}" type="pres">
      <dgm:prSet presAssocID="{52E7AD0C-5E06-471A-B745-C91EA48ADA55}" presName="connectorText" presStyleLbl="sibTrans2D1" presStyleIdx="1" presStyleCnt="2"/>
      <dgm:spPr/>
      <dgm:t>
        <a:bodyPr/>
        <a:lstStyle/>
        <a:p>
          <a:endParaRPr lang="es-MX"/>
        </a:p>
      </dgm:t>
    </dgm:pt>
    <dgm:pt modelId="{603B0CCC-C982-4558-B9BE-AD76335C7052}" type="pres">
      <dgm:prSet presAssocID="{52E7AD0C-5E06-471A-B745-C91EA48ADA55}" presName="lastNode" presStyleLbl="node1" presStyleIdx="2" presStyleCnt="3" custLinFactNeighborX="-3326" custLinFactNeighborY="-998">
        <dgm:presLayoutVars>
          <dgm:bulletEnabled val="1"/>
        </dgm:presLayoutVars>
      </dgm:prSet>
      <dgm:spPr/>
      <dgm:t>
        <a:bodyPr/>
        <a:lstStyle/>
        <a:p>
          <a:endParaRPr lang="es-MX"/>
        </a:p>
      </dgm:t>
    </dgm:pt>
  </dgm:ptLst>
  <dgm:cxnLst>
    <dgm:cxn modelId="{96D41C45-F3B5-4319-A3B0-60FB6552CACB}" type="presOf" srcId="{80D450AE-F8CA-4A86-B8EA-5D701F59DB32}" destId="{35C5D35F-8EE8-4539-8BF7-6B10033F2E33}" srcOrd="0" destOrd="0" presId="urn:microsoft.com/office/officeart/2005/8/layout/equation2"/>
    <dgm:cxn modelId="{B21B1EB3-1476-4C0A-9FDE-A14850C9C186}" type="presOf" srcId="{A9E257E8-E454-4215-A81E-F14B04B35BBB}" destId="{8A8DCDB1-46F8-4AA2-AC72-04F043938837}" srcOrd="0" destOrd="0" presId="urn:microsoft.com/office/officeart/2005/8/layout/equation2"/>
    <dgm:cxn modelId="{B9BC4D76-418B-4A38-B61F-656BBA17EE92}" srcId="{52E7AD0C-5E06-471A-B745-C91EA48ADA55}" destId="{7A91EE1B-82FE-420C-AD81-AE38B734DB3D}" srcOrd="2" destOrd="0" parTransId="{9EC5BD15-09E7-4F63-8D1F-B8A95961A438}" sibTransId="{BEC57EBA-61D7-4EA0-882F-2A302A206448}"/>
    <dgm:cxn modelId="{4E683749-7C8C-4B81-AC41-77C3137355C4}" type="presOf" srcId="{7A91EE1B-82FE-420C-AD81-AE38B734DB3D}" destId="{603B0CCC-C982-4558-B9BE-AD76335C7052}" srcOrd="0" destOrd="0" presId="urn:microsoft.com/office/officeart/2005/8/layout/equation2"/>
    <dgm:cxn modelId="{F67F90D7-309A-4368-AF42-AD3D2AD060E4}" type="presOf" srcId="{4129B0E2-556F-48C7-8CFC-96907FC342F5}" destId="{0E68A57D-054F-49E1-9FC5-7BE74637DB2A}" srcOrd="0" destOrd="0" presId="urn:microsoft.com/office/officeart/2005/8/layout/equation2"/>
    <dgm:cxn modelId="{4229E6F3-B810-42BE-8B0E-AF417584D165}" type="presOf" srcId="{69BAE830-DAEA-4C32-8F22-708E344823AA}" destId="{ABF4A6A0-B264-4B34-83E7-96365F59B7B7}" srcOrd="0" destOrd="0" presId="urn:microsoft.com/office/officeart/2005/8/layout/equation2"/>
    <dgm:cxn modelId="{BB6DE7D4-5060-4337-BE94-944CC9C25BE4}" type="presOf" srcId="{52E7AD0C-5E06-471A-B745-C91EA48ADA55}" destId="{FC5C6E9B-2DC8-4755-901D-60C7749C2D05}" srcOrd="0" destOrd="0" presId="urn:microsoft.com/office/officeart/2005/8/layout/equation2"/>
    <dgm:cxn modelId="{591481E4-B827-4A5F-BC26-84F4873EE8F0}" srcId="{52E7AD0C-5E06-471A-B745-C91EA48ADA55}" destId="{80D450AE-F8CA-4A86-B8EA-5D701F59DB32}" srcOrd="1" destOrd="0" parTransId="{9E3BF751-5877-4011-B92D-F7111CEA49EC}" sibTransId="{69BAE830-DAEA-4C32-8F22-708E344823AA}"/>
    <dgm:cxn modelId="{A550F438-92B4-4016-A44A-76DFAE9DDD28}" srcId="{52E7AD0C-5E06-471A-B745-C91EA48ADA55}" destId="{4129B0E2-556F-48C7-8CFC-96907FC342F5}" srcOrd="0" destOrd="0" parTransId="{A037C03D-7195-44C4-B782-47104B3AE1DD}" sibTransId="{A9E257E8-E454-4215-A81E-F14B04B35BBB}"/>
    <dgm:cxn modelId="{EAE7F842-1D62-449F-BB61-B2594956DECE}" type="presOf" srcId="{69BAE830-DAEA-4C32-8F22-708E344823AA}" destId="{A47EE19E-3000-49C2-938F-6B7245288C58}" srcOrd="1" destOrd="0" presId="urn:microsoft.com/office/officeart/2005/8/layout/equation2"/>
    <dgm:cxn modelId="{B459B586-4631-4D21-8619-33A69924A733}" type="presParOf" srcId="{FC5C6E9B-2DC8-4755-901D-60C7749C2D05}" destId="{EBAF1691-7F30-4E70-9ABB-284E85309F11}" srcOrd="0" destOrd="0" presId="urn:microsoft.com/office/officeart/2005/8/layout/equation2"/>
    <dgm:cxn modelId="{88C20BCD-3661-4463-8296-D982D5652A28}" type="presParOf" srcId="{EBAF1691-7F30-4E70-9ABB-284E85309F11}" destId="{0E68A57D-054F-49E1-9FC5-7BE74637DB2A}" srcOrd="0" destOrd="0" presId="urn:microsoft.com/office/officeart/2005/8/layout/equation2"/>
    <dgm:cxn modelId="{2180DA60-171E-4A2A-833A-2CD111F60100}" type="presParOf" srcId="{EBAF1691-7F30-4E70-9ABB-284E85309F11}" destId="{F4AE3DA6-7D5B-44CF-A2FE-F969E86A58C7}" srcOrd="1" destOrd="0" presId="urn:microsoft.com/office/officeart/2005/8/layout/equation2"/>
    <dgm:cxn modelId="{305A6C5A-47B5-46EA-934F-FAEC2502CE8B}" type="presParOf" srcId="{EBAF1691-7F30-4E70-9ABB-284E85309F11}" destId="{8A8DCDB1-46F8-4AA2-AC72-04F043938837}" srcOrd="2" destOrd="0" presId="urn:microsoft.com/office/officeart/2005/8/layout/equation2"/>
    <dgm:cxn modelId="{CEE46B63-71C9-416D-BB14-D1EAB56302CE}" type="presParOf" srcId="{EBAF1691-7F30-4E70-9ABB-284E85309F11}" destId="{69A4BD7E-EB85-48BC-A1A4-C34D68A129F0}" srcOrd="3" destOrd="0" presId="urn:microsoft.com/office/officeart/2005/8/layout/equation2"/>
    <dgm:cxn modelId="{16BBFA0E-D376-4F3A-9702-24B180BB6363}" type="presParOf" srcId="{EBAF1691-7F30-4E70-9ABB-284E85309F11}" destId="{35C5D35F-8EE8-4539-8BF7-6B10033F2E33}" srcOrd="4" destOrd="0" presId="urn:microsoft.com/office/officeart/2005/8/layout/equation2"/>
    <dgm:cxn modelId="{051887B6-9EA2-45AB-B681-91F4CA6A824D}" type="presParOf" srcId="{FC5C6E9B-2DC8-4755-901D-60C7749C2D05}" destId="{ABF4A6A0-B264-4B34-83E7-96365F59B7B7}" srcOrd="1" destOrd="0" presId="urn:microsoft.com/office/officeart/2005/8/layout/equation2"/>
    <dgm:cxn modelId="{3739313A-A36B-41C7-B936-D39673906143}" type="presParOf" srcId="{ABF4A6A0-B264-4B34-83E7-96365F59B7B7}" destId="{A47EE19E-3000-49C2-938F-6B7245288C58}" srcOrd="0" destOrd="0" presId="urn:microsoft.com/office/officeart/2005/8/layout/equation2"/>
    <dgm:cxn modelId="{3859F5EC-D6DA-4162-8109-5844CC9165F4}" type="presParOf" srcId="{FC5C6E9B-2DC8-4755-901D-60C7749C2D05}" destId="{603B0CCC-C982-4558-B9BE-AD76335C7052}"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2E7AD0C-5E06-471A-B745-C91EA48ADA55}" type="doc">
      <dgm:prSet loTypeId="urn:microsoft.com/office/officeart/2005/8/layout/equation2" loCatId="process" qsTypeId="urn:microsoft.com/office/officeart/2005/8/quickstyle/3d2" qsCatId="3D" csTypeId="urn:microsoft.com/office/officeart/2005/8/colors/colorful5" csCatId="colorful" phldr="1"/>
      <dgm:spPr/>
    </dgm:pt>
    <dgm:pt modelId="{7A91EE1B-82FE-420C-AD81-AE38B734DB3D}">
      <dgm:prSet phldrT="[Texto]" custT="1"/>
      <dgm:spPr/>
      <dgm:t>
        <a:bodyPr/>
        <a:lstStyle/>
        <a:p>
          <a:r>
            <a:rPr lang="es-MX" sz="1800" b="1" dirty="0" smtClean="0"/>
            <a:t>DEFINICIÓN SISTEMA DE INFORMACIÓN</a:t>
          </a:r>
        </a:p>
        <a:p>
          <a:r>
            <a:rPr lang="es-MX" sz="1800" b="1" dirty="0" smtClean="0"/>
            <a:t>(Laudon 2004) </a:t>
          </a:r>
          <a:endParaRPr lang="es-MX" sz="1800" b="1" dirty="0"/>
        </a:p>
      </dgm:t>
    </dgm:pt>
    <dgm:pt modelId="{9EC5BD15-09E7-4F63-8D1F-B8A95961A438}" type="parTrans" cxnId="{B9BC4D76-418B-4A38-B61F-656BBA17EE92}">
      <dgm:prSet/>
      <dgm:spPr/>
      <dgm:t>
        <a:bodyPr/>
        <a:lstStyle/>
        <a:p>
          <a:endParaRPr lang="es-MX"/>
        </a:p>
      </dgm:t>
    </dgm:pt>
    <dgm:pt modelId="{BEC57EBA-61D7-4EA0-882F-2A302A206448}" type="sibTrans" cxnId="{B9BC4D76-418B-4A38-B61F-656BBA17EE92}">
      <dgm:prSet/>
      <dgm:spPr/>
      <dgm:t>
        <a:bodyPr/>
        <a:lstStyle/>
        <a:p>
          <a:endParaRPr lang="es-MX"/>
        </a:p>
      </dgm:t>
    </dgm:pt>
    <dgm:pt modelId="{FC5C6E9B-2DC8-4755-901D-60C7749C2D05}" type="pres">
      <dgm:prSet presAssocID="{52E7AD0C-5E06-471A-B745-C91EA48ADA55}" presName="Name0" presStyleCnt="0">
        <dgm:presLayoutVars>
          <dgm:dir/>
          <dgm:resizeHandles val="exact"/>
        </dgm:presLayoutVars>
      </dgm:prSet>
      <dgm:spPr/>
    </dgm:pt>
    <dgm:pt modelId="{EBAF1691-7F30-4E70-9ABB-284E85309F11}" type="pres">
      <dgm:prSet presAssocID="{52E7AD0C-5E06-471A-B745-C91EA48ADA55}" presName="vNodes" presStyleCnt="0"/>
      <dgm:spPr/>
    </dgm:pt>
    <dgm:pt modelId="{603B0CCC-C982-4558-B9BE-AD76335C7052}" type="pres">
      <dgm:prSet presAssocID="{52E7AD0C-5E06-471A-B745-C91EA48ADA55}" presName="lastNode" presStyleLbl="node1" presStyleIdx="0" presStyleCnt="1" custScaleX="55530" custScaleY="52868" custLinFactNeighborX="-230">
        <dgm:presLayoutVars>
          <dgm:bulletEnabled val="1"/>
        </dgm:presLayoutVars>
      </dgm:prSet>
      <dgm:spPr/>
      <dgm:t>
        <a:bodyPr/>
        <a:lstStyle/>
        <a:p>
          <a:endParaRPr lang="es-MX"/>
        </a:p>
      </dgm:t>
    </dgm:pt>
  </dgm:ptLst>
  <dgm:cxnLst>
    <dgm:cxn modelId="{B9BC4D76-418B-4A38-B61F-656BBA17EE92}" srcId="{52E7AD0C-5E06-471A-B745-C91EA48ADA55}" destId="{7A91EE1B-82FE-420C-AD81-AE38B734DB3D}" srcOrd="0" destOrd="0" parTransId="{9EC5BD15-09E7-4F63-8D1F-B8A95961A438}" sibTransId="{BEC57EBA-61D7-4EA0-882F-2A302A206448}"/>
    <dgm:cxn modelId="{46122F81-9C20-4604-A59C-2FAA189449F5}" type="presOf" srcId="{52E7AD0C-5E06-471A-B745-C91EA48ADA55}" destId="{FC5C6E9B-2DC8-4755-901D-60C7749C2D05}" srcOrd="0" destOrd="0" presId="urn:microsoft.com/office/officeart/2005/8/layout/equation2"/>
    <dgm:cxn modelId="{537B77D6-A804-4A1F-A91D-200AD1794BBD}" type="presOf" srcId="{7A91EE1B-82FE-420C-AD81-AE38B734DB3D}" destId="{603B0CCC-C982-4558-B9BE-AD76335C7052}" srcOrd="0" destOrd="0" presId="urn:microsoft.com/office/officeart/2005/8/layout/equation2"/>
    <dgm:cxn modelId="{5EC2FBEE-C4A5-488A-AA97-31F5FD768D05}" type="presParOf" srcId="{FC5C6E9B-2DC8-4755-901D-60C7749C2D05}" destId="{EBAF1691-7F30-4E70-9ABB-284E85309F11}" srcOrd="0" destOrd="0" presId="urn:microsoft.com/office/officeart/2005/8/layout/equation2"/>
    <dgm:cxn modelId="{E22C56F8-7FA4-450A-B14C-A6C58C47EE3D}" type="presParOf" srcId="{FC5C6E9B-2DC8-4755-901D-60C7749C2D05}" destId="{603B0CCC-C982-4558-B9BE-AD76335C7052}" srcOrd="1"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50A5FBF-1D0B-4967-B924-592CFB53B295}" type="doc">
      <dgm:prSet loTypeId="urn:microsoft.com/office/officeart/2005/8/layout/vList6" loCatId="list" qsTypeId="urn:microsoft.com/office/officeart/2005/8/quickstyle/3d2" qsCatId="3D" csTypeId="urn:microsoft.com/office/officeart/2005/8/colors/colorful1" csCatId="colorful" phldr="1"/>
      <dgm:spPr/>
      <dgm:t>
        <a:bodyPr/>
        <a:lstStyle/>
        <a:p>
          <a:endParaRPr lang="es-MX"/>
        </a:p>
      </dgm:t>
    </dgm:pt>
    <dgm:pt modelId="{A76BEC2E-B2EB-4441-A1F0-354A4D42A176}">
      <dgm:prSet phldrT="[Texto]" custT="1"/>
      <dgm:spPr/>
      <dgm:t>
        <a:bodyPr/>
        <a:lstStyle/>
        <a:p>
          <a:r>
            <a:rPr lang="es-MX" sz="1800" b="1" dirty="0" smtClean="0"/>
            <a:t>Según la Tecnología</a:t>
          </a:r>
          <a:endParaRPr lang="es-MX" sz="1800" b="1" dirty="0"/>
        </a:p>
      </dgm:t>
    </dgm:pt>
    <dgm:pt modelId="{9EF345C7-23CA-4A86-91F9-9C08AF109A13}" type="parTrans" cxnId="{FD0222D6-1AE8-4D86-975D-B88EEDECBB35}">
      <dgm:prSet/>
      <dgm:spPr/>
      <dgm:t>
        <a:bodyPr/>
        <a:lstStyle/>
        <a:p>
          <a:endParaRPr lang="es-MX" sz="1800"/>
        </a:p>
      </dgm:t>
    </dgm:pt>
    <dgm:pt modelId="{25D8F06D-AC08-4A60-AAEF-9ED41CE6257A}" type="sibTrans" cxnId="{FD0222D6-1AE8-4D86-975D-B88EEDECBB35}">
      <dgm:prSet/>
      <dgm:spPr/>
      <dgm:t>
        <a:bodyPr/>
        <a:lstStyle/>
        <a:p>
          <a:endParaRPr lang="es-MX" sz="1800"/>
        </a:p>
      </dgm:t>
    </dgm:pt>
    <dgm:pt modelId="{3E2CCDB4-0879-4E5D-B31C-8ACA956402F4}">
      <dgm:prSet phldrT="[Texto]" custT="1"/>
      <dgm:spPr/>
      <dgm:t>
        <a:bodyPr/>
        <a:lstStyle/>
        <a:p>
          <a:r>
            <a:rPr lang="es-MX" sz="1800" dirty="0" smtClean="0"/>
            <a:t>Manual</a:t>
          </a:r>
          <a:endParaRPr lang="es-MX" sz="1800" dirty="0"/>
        </a:p>
      </dgm:t>
    </dgm:pt>
    <dgm:pt modelId="{211D4703-5A93-4E0D-87EA-1FDD88C11A98}" type="parTrans" cxnId="{5038C92A-EF2A-4B36-930F-80718A45588C}">
      <dgm:prSet/>
      <dgm:spPr/>
      <dgm:t>
        <a:bodyPr/>
        <a:lstStyle/>
        <a:p>
          <a:endParaRPr lang="es-MX" sz="1800"/>
        </a:p>
      </dgm:t>
    </dgm:pt>
    <dgm:pt modelId="{B62526D5-8E77-466C-BE76-290657677423}" type="sibTrans" cxnId="{5038C92A-EF2A-4B36-930F-80718A45588C}">
      <dgm:prSet/>
      <dgm:spPr/>
      <dgm:t>
        <a:bodyPr/>
        <a:lstStyle/>
        <a:p>
          <a:endParaRPr lang="es-MX" sz="1800"/>
        </a:p>
      </dgm:t>
    </dgm:pt>
    <dgm:pt modelId="{11F1A46D-05CB-4257-B8C0-815C8045D05D}">
      <dgm:prSet phldrT="[Texto]" custT="1"/>
      <dgm:spPr/>
      <dgm:t>
        <a:bodyPr/>
        <a:lstStyle/>
        <a:p>
          <a:r>
            <a:rPr lang="es-MX" sz="1800" dirty="0" smtClean="0"/>
            <a:t>Automatizado</a:t>
          </a:r>
          <a:endParaRPr lang="es-MX" sz="1800" dirty="0"/>
        </a:p>
      </dgm:t>
    </dgm:pt>
    <dgm:pt modelId="{26C5236C-F200-48F3-9997-851FEDBA96BB}" type="parTrans" cxnId="{AE4FEA51-8AB5-416E-8D4A-E54159DC949E}">
      <dgm:prSet/>
      <dgm:spPr/>
      <dgm:t>
        <a:bodyPr/>
        <a:lstStyle/>
        <a:p>
          <a:endParaRPr lang="es-MX" sz="1800"/>
        </a:p>
      </dgm:t>
    </dgm:pt>
    <dgm:pt modelId="{260DA29D-962A-421A-96C6-D7A5FEAA8819}" type="sibTrans" cxnId="{AE4FEA51-8AB5-416E-8D4A-E54159DC949E}">
      <dgm:prSet/>
      <dgm:spPr/>
      <dgm:t>
        <a:bodyPr/>
        <a:lstStyle/>
        <a:p>
          <a:endParaRPr lang="es-MX" sz="1800"/>
        </a:p>
      </dgm:t>
    </dgm:pt>
    <dgm:pt modelId="{55A49F35-FDF9-42A1-8BB2-A8B07E3EAF8C}">
      <dgm:prSet phldrT="[Texto]" custT="1"/>
      <dgm:spPr/>
      <dgm:t>
        <a:bodyPr/>
        <a:lstStyle/>
        <a:p>
          <a:r>
            <a:rPr lang="es-MX" sz="1800" b="1" dirty="0" smtClean="0"/>
            <a:t>Según su Función</a:t>
          </a:r>
          <a:endParaRPr lang="es-MX" sz="1800" b="1" dirty="0"/>
        </a:p>
      </dgm:t>
    </dgm:pt>
    <dgm:pt modelId="{77CB3BBE-DB1D-477C-BA30-98DA0BE6374B}" type="parTrans" cxnId="{C9A0A7A2-8F13-4584-A1BE-F6153EFC932D}">
      <dgm:prSet/>
      <dgm:spPr/>
      <dgm:t>
        <a:bodyPr/>
        <a:lstStyle/>
        <a:p>
          <a:endParaRPr lang="es-MX" sz="1800"/>
        </a:p>
      </dgm:t>
    </dgm:pt>
    <dgm:pt modelId="{61018922-DD1A-436C-8E41-3E9A4C90D9E1}" type="sibTrans" cxnId="{C9A0A7A2-8F13-4584-A1BE-F6153EFC932D}">
      <dgm:prSet/>
      <dgm:spPr/>
      <dgm:t>
        <a:bodyPr/>
        <a:lstStyle/>
        <a:p>
          <a:endParaRPr lang="es-MX" sz="1800"/>
        </a:p>
      </dgm:t>
    </dgm:pt>
    <dgm:pt modelId="{AAD61FEF-0DDC-4EE4-BF54-39D1BA7B6B1C}">
      <dgm:prSet phldrT="[Texto]" custT="1"/>
      <dgm:spPr/>
      <dgm:t>
        <a:bodyPr/>
        <a:lstStyle/>
        <a:p>
          <a:r>
            <a:rPr lang="es-MX" sz="1800" dirty="0" smtClean="0"/>
            <a:t>Procesamiento de datos</a:t>
          </a:r>
          <a:endParaRPr lang="es-MX" sz="1800" dirty="0"/>
        </a:p>
      </dgm:t>
    </dgm:pt>
    <dgm:pt modelId="{CDCDBFBB-316A-45F3-BB16-08BE62A0D53C}" type="parTrans" cxnId="{443BAAD1-2AF8-4D55-82E8-66E1EADCA39F}">
      <dgm:prSet/>
      <dgm:spPr/>
      <dgm:t>
        <a:bodyPr/>
        <a:lstStyle/>
        <a:p>
          <a:endParaRPr lang="es-MX" sz="1800"/>
        </a:p>
      </dgm:t>
    </dgm:pt>
    <dgm:pt modelId="{13260458-061F-4885-9055-29FC6B33ADC8}" type="sibTrans" cxnId="{443BAAD1-2AF8-4D55-82E8-66E1EADCA39F}">
      <dgm:prSet/>
      <dgm:spPr/>
      <dgm:t>
        <a:bodyPr/>
        <a:lstStyle/>
        <a:p>
          <a:endParaRPr lang="es-MX" sz="1800"/>
        </a:p>
      </dgm:t>
    </dgm:pt>
    <dgm:pt modelId="{C5287457-E123-42C9-84D0-5B8FE74464FE}">
      <dgm:prSet phldrT="[Texto]" custT="1"/>
      <dgm:spPr/>
      <dgm:t>
        <a:bodyPr/>
        <a:lstStyle/>
        <a:p>
          <a:r>
            <a:rPr lang="es-MX" sz="1800" dirty="0" smtClean="0"/>
            <a:t>Administrativos</a:t>
          </a:r>
          <a:endParaRPr lang="es-MX" sz="1800" dirty="0"/>
        </a:p>
      </dgm:t>
    </dgm:pt>
    <dgm:pt modelId="{40FE7B6B-6439-48C3-8303-387317E655CD}" type="parTrans" cxnId="{7F3462CD-C110-40FD-B1F0-55F760FDB598}">
      <dgm:prSet/>
      <dgm:spPr/>
      <dgm:t>
        <a:bodyPr/>
        <a:lstStyle/>
        <a:p>
          <a:endParaRPr lang="es-MX" sz="1800"/>
        </a:p>
      </dgm:t>
    </dgm:pt>
    <dgm:pt modelId="{3ACE9795-ECD0-4588-B5E4-DCF8BFDADD54}" type="sibTrans" cxnId="{7F3462CD-C110-40FD-B1F0-55F760FDB598}">
      <dgm:prSet/>
      <dgm:spPr/>
      <dgm:t>
        <a:bodyPr/>
        <a:lstStyle/>
        <a:p>
          <a:endParaRPr lang="es-MX" sz="1800"/>
        </a:p>
      </dgm:t>
    </dgm:pt>
    <dgm:pt modelId="{89B08F30-DF19-4941-A44F-B90F768A026F}">
      <dgm:prSet phldrT="[Texto]" custT="1"/>
      <dgm:spPr/>
      <dgm:t>
        <a:bodyPr/>
        <a:lstStyle/>
        <a:p>
          <a:r>
            <a:rPr lang="es-MX" sz="1800" b="1" dirty="0" smtClean="0"/>
            <a:t>Según su estructura</a:t>
          </a:r>
          <a:endParaRPr lang="es-MX" sz="1800" b="1" dirty="0"/>
        </a:p>
      </dgm:t>
    </dgm:pt>
    <dgm:pt modelId="{72B065EA-93D4-4A45-ACA0-12D38CF1611B}" type="parTrans" cxnId="{2BD64F57-28BB-4DF3-A7BA-D369BE774A94}">
      <dgm:prSet/>
      <dgm:spPr/>
      <dgm:t>
        <a:bodyPr/>
        <a:lstStyle/>
        <a:p>
          <a:endParaRPr lang="es-MX" sz="1800"/>
        </a:p>
      </dgm:t>
    </dgm:pt>
    <dgm:pt modelId="{76C0D498-D431-4F2A-8F3D-90AB7F93405B}" type="sibTrans" cxnId="{2BD64F57-28BB-4DF3-A7BA-D369BE774A94}">
      <dgm:prSet/>
      <dgm:spPr/>
      <dgm:t>
        <a:bodyPr/>
        <a:lstStyle/>
        <a:p>
          <a:endParaRPr lang="es-MX" sz="1800"/>
        </a:p>
      </dgm:t>
    </dgm:pt>
    <dgm:pt modelId="{24147DCA-0210-415C-BDB0-0A4E7D9AC1D6}">
      <dgm:prSet phldrT="[Texto]" custT="1"/>
      <dgm:spPr/>
      <dgm:t>
        <a:bodyPr/>
        <a:lstStyle/>
        <a:p>
          <a:r>
            <a:rPr lang="es-MX" sz="1800" dirty="0" smtClean="0"/>
            <a:t>Centralizados</a:t>
          </a:r>
          <a:endParaRPr lang="es-MX" sz="1800" dirty="0"/>
        </a:p>
      </dgm:t>
    </dgm:pt>
    <dgm:pt modelId="{32A027DC-FCDC-441C-93F8-3409A69ECB4C}" type="parTrans" cxnId="{1D724A1A-8E69-48EE-AA3D-B95D3D747743}">
      <dgm:prSet/>
      <dgm:spPr/>
      <dgm:t>
        <a:bodyPr/>
        <a:lstStyle/>
        <a:p>
          <a:endParaRPr lang="es-MX" sz="1800"/>
        </a:p>
      </dgm:t>
    </dgm:pt>
    <dgm:pt modelId="{0FAE0608-EA4D-47C5-9C45-962AA517CC15}" type="sibTrans" cxnId="{1D724A1A-8E69-48EE-AA3D-B95D3D747743}">
      <dgm:prSet/>
      <dgm:spPr/>
      <dgm:t>
        <a:bodyPr/>
        <a:lstStyle/>
        <a:p>
          <a:endParaRPr lang="es-MX" sz="1800"/>
        </a:p>
      </dgm:t>
    </dgm:pt>
    <dgm:pt modelId="{3CCE81D9-E55D-4D23-AAA0-63DA834164F6}">
      <dgm:prSet phldrT="[Texto]" custT="1"/>
      <dgm:spPr/>
      <dgm:t>
        <a:bodyPr/>
        <a:lstStyle/>
        <a:p>
          <a:r>
            <a:rPr lang="es-MX" sz="1800" dirty="0" smtClean="0"/>
            <a:t>Apoyo a la toma de decisión</a:t>
          </a:r>
          <a:endParaRPr lang="es-MX" sz="1800" dirty="0"/>
        </a:p>
      </dgm:t>
    </dgm:pt>
    <dgm:pt modelId="{A262AAC3-B12C-4793-A0C7-86992527C7A3}" type="parTrans" cxnId="{1D416AED-E348-4E36-8986-A9077CCBAEF7}">
      <dgm:prSet/>
      <dgm:spPr/>
      <dgm:t>
        <a:bodyPr/>
        <a:lstStyle/>
        <a:p>
          <a:endParaRPr lang="es-MX" sz="1800"/>
        </a:p>
      </dgm:t>
    </dgm:pt>
    <dgm:pt modelId="{ED223A16-DE14-4E33-924A-95F7BCEB12F4}" type="sibTrans" cxnId="{1D416AED-E348-4E36-8986-A9077CCBAEF7}">
      <dgm:prSet/>
      <dgm:spPr/>
      <dgm:t>
        <a:bodyPr/>
        <a:lstStyle/>
        <a:p>
          <a:endParaRPr lang="es-MX" sz="1800"/>
        </a:p>
      </dgm:t>
    </dgm:pt>
    <dgm:pt modelId="{CEFA152A-A884-40F8-BB1A-B5FC868215D5}">
      <dgm:prSet phldrT="[Texto]" custT="1"/>
      <dgm:spPr/>
      <dgm:t>
        <a:bodyPr/>
        <a:lstStyle/>
        <a:p>
          <a:r>
            <a:rPr lang="es-MX" sz="1800" dirty="0" smtClean="0"/>
            <a:t>Expertos</a:t>
          </a:r>
          <a:endParaRPr lang="es-MX" sz="1800" dirty="0"/>
        </a:p>
      </dgm:t>
    </dgm:pt>
    <dgm:pt modelId="{2FD8463E-D7C8-4439-9461-4E0997081B2D}" type="parTrans" cxnId="{98BA4AB4-EC59-48E3-8B7E-E2A0B80A3B8E}">
      <dgm:prSet/>
      <dgm:spPr/>
      <dgm:t>
        <a:bodyPr/>
        <a:lstStyle/>
        <a:p>
          <a:endParaRPr lang="es-MX" sz="1800"/>
        </a:p>
      </dgm:t>
    </dgm:pt>
    <dgm:pt modelId="{F4CC3548-96BC-4400-A1C5-94F722085E6C}" type="sibTrans" cxnId="{98BA4AB4-EC59-48E3-8B7E-E2A0B80A3B8E}">
      <dgm:prSet/>
      <dgm:spPr/>
      <dgm:t>
        <a:bodyPr/>
        <a:lstStyle/>
        <a:p>
          <a:endParaRPr lang="es-MX" sz="1800"/>
        </a:p>
      </dgm:t>
    </dgm:pt>
    <dgm:pt modelId="{55FE3AB6-4C51-41EC-BB98-8A3A7274693F}">
      <dgm:prSet phldrT="[Texto]" custT="1"/>
      <dgm:spPr/>
      <dgm:t>
        <a:bodyPr/>
        <a:lstStyle/>
        <a:p>
          <a:r>
            <a:rPr lang="es-MX" sz="1800" dirty="0" smtClean="0"/>
            <a:t>Descentralizados</a:t>
          </a:r>
          <a:endParaRPr lang="es-MX" sz="1800" dirty="0"/>
        </a:p>
      </dgm:t>
    </dgm:pt>
    <dgm:pt modelId="{8EA2E962-F0CD-498A-8F9F-CDBB07AE6880}" type="parTrans" cxnId="{85C873DE-F7A0-44F0-9E81-3F87A44F7F4E}">
      <dgm:prSet/>
      <dgm:spPr/>
      <dgm:t>
        <a:bodyPr/>
        <a:lstStyle/>
        <a:p>
          <a:endParaRPr lang="es-MX" sz="1800"/>
        </a:p>
      </dgm:t>
    </dgm:pt>
    <dgm:pt modelId="{0C7B03B3-7234-41D8-8BB9-E8A7C94BF0E2}" type="sibTrans" cxnId="{85C873DE-F7A0-44F0-9E81-3F87A44F7F4E}">
      <dgm:prSet/>
      <dgm:spPr/>
      <dgm:t>
        <a:bodyPr/>
        <a:lstStyle/>
        <a:p>
          <a:endParaRPr lang="es-MX" sz="1800"/>
        </a:p>
      </dgm:t>
    </dgm:pt>
    <dgm:pt modelId="{145B0300-1DD0-450F-A35E-237BD71339F6}">
      <dgm:prSet phldrT="[Texto]" custT="1"/>
      <dgm:spPr/>
      <dgm:t>
        <a:bodyPr/>
        <a:lstStyle/>
        <a:p>
          <a:r>
            <a:rPr lang="es-MX" sz="1800" dirty="0" smtClean="0"/>
            <a:t>Híbridos</a:t>
          </a:r>
          <a:endParaRPr lang="es-MX" sz="1800" dirty="0"/>
        </a:p>
      </dgm:t>
    </dgm:pt>
    <dgm:pt modelId="{464C213A-EF2C-4A72-969A-7048F1DD1F9A}" type="parTrans" cxnId="{889D0559-75CF-4D80-AD76-4DE08403816A}">
      <dgm:prSet/>
      <dgm:spPr/>
      <dgm:t>
        <a:bodyPr/>
        <a:lstStyle/>
        <a:p>
          <a:endParaRPr lang="es-MX" sz="1800"/>
        </a:p>
      </dgm:t>
    </dgm:pt>
    <dgm:pt modelId="{AE521015-1023-424F-84A9-A32C9EC9C5E3}" type="sibTrans" cxnId="{889D0559-75CF-4D80-AD76-4DE08403816A}">
      <dgm:prSet/>
      <dgm:spPr/>
      <dgm:t>
        <a:bodyPr/>
        <a:lstStyle/>
        <a:p>
          <a:endParaRPr lang="es-MX" sz="1800"/>
        </a:p>
      </dgm:t>
    </dgm:pt>
    <dgm:pt modelId="{BDB78D41-B2A3-456C-97B8-5A388B05A6F1}">
      <dgm:prSet phldrT="[Texto]" custT="1"/>
      <dgm:spPr/>
      <dgm:t>
        <a:bodyPr/>
        <a:lstStyle/>
        <a:p>
          <a:r>
            <a:rPr lang="es-MX" sz="1800" dirty="0" smtClean="0"/>
            <a:t>Manual-automatizado</a:t>
          </a:r>
          <a:endParaRPr lang="es-MX" sz="1800" dirty="0"/>
        </a:p>
      </dgm:t>
    </dgm:pt>
    <dgm:pt modelId="{4A0B668F-25D2-4847-8523-DFE4886784B8}" type="parTrans" cxnId="{1AC0B424-4604-4B0A-8823-4744ECCC8A9B}">
      <dgm:prSet/>
      <dgm:spPr/>
      <dgm:t>
        <a:bodyPr/>
        <a:lstStyle/>
        <a:p>
          <a:endParaRPr lang="es-MX" sz="1800"/>
        </a:p>
      </dgm:t>
    </dgm:pt>
    <dgm:pt modelId="{81206FF9-C58C-40BB-9A66-B1F9C82B3293}" type="sibTrans" cxnId="{1AC0B424-4604-4B0A-8823-4744ECCC8A9B}">
      <dgm:prSet/>
      <dgm:spPr/>
      <dgm:t>
        <a:bodyPr/>
        <a:lstStyle/>
        <a:p>
          <a:endParaRPr lang="es-MX" sz="1800"/>
        </a:p>
      </dgm:t>
    </dgm:pt>
    <dgm:pt modelId="{44D36E71-F4AC-4F87-A187-8B4868C82570}" type="pres">
      <dgm:prSet presAssocID="{550A5FBF-1D0B-4967-B924-592CFB53B295}" presName="Name0" presStyleCnt="0">
        <dgm:presLayoutVars>
          <dgm:dir/>
          <dgm:animLvl val="lvl"/>
          <dgm:resizeHandles/>
        </dgm:presLayoutVars>
      </dgm:prSet>
      <dgm:spPr/>
      <dgm:t>
        <a:bodyPr/>
        <a:lstStyle/>
        <a:p>
          <a:endParaRPr lang="es-MX"/>
        </a:p>
      </dgm:t>
    </dgm:pt>
    <dgm:pt modelId="{80DD5E5C-46A9-4951-9867-251981E7B62E}" type="pres">
      <dgm:prSet presAssocID="{A76BEC2E-B2EB-4441-A1F0-354A4D42A176}" presName="linNode" presStyleCnt="0"/>
      <dgm:spPr/>
      <dgm:t>
        <a:bodyPr/>
        <a:lstStyle/>
        <a:p>
          <a:endParaRPr lang="es-MX"/>
        </a:p>
      </dgm:t>
    </dgm:pt>
    <dgm:pt modelId="{5637E061-0B73-4061-A379-1291A5409CDC}" type="pres">
      <dgm:prSet presAssocID="{A76BEC2E-B2EB-4441-A1F0-354A4D42A176}" presName="parentShp" presStyleLbl="node1" presStyleIdx="0" presStyleCnt="3">
        <dgm:presLayoutVars>
          <dgm:bulletEnabled val="1"/>
        </dgm:presLayoutVars>
      </dgm:prSet>
      <dgm:spPr/>
      <dgm:t>
        <a:bodyPr/>
        <a:lstStyle/>
        <a:p>
          <a:endParaRPr lang="es-MX"/>
        </a:p>
      </dgm:t>
    </dgm:pt>
    <dgm:pt modelId="{41F6AD1B-74CF-4ADF-98D8-B1F21B15DC5D}" type="pres">
      <dgm:prSet presAssocID="{A76BEC2E-B2EB-4441-A1F0-354A4D42A176}" presName="childShp" presStyleLbl="bgAccFollowNode1" presStyleIdx="0" presStyleCnt="3">
        <dgm:presLayoutVars>
          <dgm:bulletEnabled val="1"/>
        </dgm:presLayoutVars>
      </dgm:prSet>
      <dgm:spPr/>
      <dgm:t>
        <a:bodyPr/>
        <a:lstStyle/>
        <a:p>
          <a:endParaRPr lang="es-MX"/>
        </a:p>
      </dgm:t>
    </dgm:pt>
    <dgm:pt modelId="{5A096E2C-C88B-431E-AD3C-4A29D877C71F}" type="pres">
      <dgm:prSet presAssocID="{25D8F06D-AC08-4A60-AAEF-9ED41CE6257A}" presName="spacing" presStyleCnt="0"/>
      <dgm:spPr/>
      <dgm:t>
        <a:bodyPr/>
        <a:lstStyle/>
        <a:p>
          <a:endParaRPr lang="es-MX"/>
        </a:p>
      </dgm:t>
    </dgm:pt>
    <dgm:pt modelId="{ACAD59BD-F393-493C-83B1-47EA4AAA4C57}" type="pres">
      <dgm:prSet presAssocID="{55A49F35-FDF9-42A1-8BB2-A8B07E3EAF8C}" presName="linNode" presStyleCnt="0"/>
      <dgm:spPr/>
      <dgm:t>
        <a:bodyPr/>
        <a:lstStyle/>
        <a:p>
          <a:endParaRPr lang="es-MX"/>
        </a:p>
      </dgm:t>
    </dgm:pt>
    <dgm:pt modelId="{F402A74D-5F5F-4725-86B9-08A35AE05F30}" type="pres">
      <dgm:prSet presAssocID="{55A49F35-FDF9-42A1-8BB2-A8B07E3EAF8C}" presName="parentShp" presStyleLbl="node1" presStyleIdx="1" presStyleCnt="3">
        <dgm:presLayoutVars>
          <dgm:bulletEnabled val="1"/>
        </dgm:presLayoutVars>
      </dgm:prSet>
      <dgm:spPr/>
      <dgm:t>
        <a:bodyPr/>
        <a:lstStyle/>
        <a:p>
          <a:endParaRPr lang="es-MX"/>
        </a:p>
      </dgm:t>
    </dgm:pt>
    <dgm:pt modelId="{6B54DCAB-12EC-42C4-A3BC-BD910AF11940}" type="pres">
      <dgm:prSet presAssocID="{55A49F35-FDF9-42A1-8BB2-A8B07E3EAF8C}" presName="childShp" presStyleLbl="bgAccFollowNode1" presStyleIdx="1" presStyleCnt="3">
        <dgm:presLayoutVars>
          <dgm:bulletEnabled val="1"/>
        </dgm:presLayoutVars>
      </dgm:prSet>
      <dgm:spPr/>
      <dgm:t>
        <a:bodyPr/>
        <a:lstStyle/>
        <a:p>
          <a:endParaRPr lang="es-MX"/>
        </a:p>
      </dgm:t>
    </dgm:pt>
    <dgm:pt modelId="{5CC6CB81-A257-44D9-999E-8FA896E473FE}" type="pres">
      <dgm:prSet presAssocID="{61018922-DD1A-436C-8E41-3E9A4C90D9E1}" presName="spacing" presStyleCnt="0"/>
      <dgm:spPr/>
      <dgm:t>
        <a:bodyPr/>
        <a:lstStyle/>
        <a:p>
          <a:endParaRPr lang="es-MX"/>
        </a:p>
      </dgm:t>
    </dgm:pt>
    <dgm:pt modelId="{4E8006EB-0388-43C9-AD77-5A015E00086C}" type="pres">
      <dgm:prSet presAssocID="{89B08F30-DF19-4941-A44F-B90F768A026F}" presName="linNode" presStyleCnt="0"/>
      <dgm:spPr/>
      <dgm:t>
        <a:bodyPr/>
        <a:lstStyle/>
        <a:p>
          <a:endParaRPr lang="es-MX"/>
        </a:p>
      </dgm:t>
    </dgm:pt>
    <dgm:pt modelId="{0FE74E29-8573-4126-8C3E-E8169FEB6EC4}" type="pres">
      <dgm:prSet presAssocID="{89B08F30-DF19-4941-A44F-B90F768A026F}" presName="parentShp" presStyleLbl="node1" presStyleIdx="2" presStyleCnt="3">
        <dgm:presLayoutVars>
          <dgm:bulletEnabled val="1"/>
        </dgm:presLayoutVars>
      </dgm:prSet>
      <dgm:spPr/>
      <dgm:t>
        <a:bodyPr/>
        <a:lstStyle/>
        <a:p>
          <a:endParaRPr lang="es-MX"/>
        </a:p>
      </dgm:t>
    </dgm:pt>
    <dgm:pt modelId="{66268EC7-DD09-414E-AAE3-EA497BA9B7AC}" type="pres">
      <dgm:prSet presAssocID="{89B08F30-DF19-4941-A44F-B90F768A026F}" presName="childShp" presStyleLbl="bgAccFollowNode1" presStyleIdx="2" presStyleCnt="3">
        <dgm:presLayoutVars>
          <dgm:bulletEnabled val="1"/>
        </dgm:presLayoutVars>
      </dgm:prSet>
      <dgm:spPr/>
      <dgm:t>
        <a:bodyPr/>
        <a:lstStyle/>
        <a:p>
          <a:endParaRPr lang="es-MX"/>
        </a:p>
      </dgm:t>
    </dgm:pt>
  </dgm:ptLst>
  <dgm:cxnLst>
    <dgm:cxn modelId="{DC967C3F-6F4E-4AC1-BF8D-19222FA648CD}" type="presOf" srcId="{11F1A46D-05CB-4257-B8C0-815C8045D05D}" destId="{41F6AD1B-74CF-4ADF-98D8-B1F21B15DC5D}" srcOrd="0" destOrd="2" presId="urn:microsoft.com/office/officeart/2005/8/layout/vList6"/>
    <dgm:cxn modelId="{98BA4AB4-EC59-48E3-8B7E-E2A0B80A3B8E}" srcId="{55A49F35-FDF9-42A1-8BB2-A8B07E3EAF8C}" destId="{CEFA152A-A884-40F8-BB1A-B5FC868215D5}" srcOrd="3" destOrd="0" parTransId="{2FD8463E-D7C8-4439-9461-4E0997081B2D}" sibTransId="{F4CC3548-96BC-4400-A1C5-94F722085E6C}"/>
    <dgm:cxn modelId="{443BAAD1-2AF8-4D55-82E8-66E1EADCA39F}" srcId="{55A49F35-FDF9-42A1-8BB2-A8B07E3EAF8C}" destId="{AAD61FEF-0DDC-4EE4-BF54-39D1BA7B6B1C}" srcOrd="0" destOrd="0" parTransId="{CDCDBFBB-316A-45F3-BB16-08BE62A0D53C}" sibTransId="{13260458-061F-4885-9055-29FC6B33ADC8}"/>
    <dgm:cxn modelId="{995DF4CA-FAE1-46DB-BC4A-6824CC25477D}" type="presOf" srcId="{145B0300-1DD0-450F-A35E-237BD71339F6}" destId="{66268EC7-DD09-414E-AAE3-EA497BA9B7AC}" srcOrd="0" destOrd="2" presId="urn:microsoft.com/office/officeart/2005/8/layout/vList6"/>
    <dgm:cxn modelId="{FD0222D6-1AE8-4D86-975D-B88EEDECBB35}" srcId="{550A5FBF-1D0B-4967-B924-592CFB53B295}" destId="{A76BEC2E-B2EB-4441-A1F0-354A4D42A176}" srcOrd="0" destOrd="0" parTransId="{9EF345C7-23CA-4A86-91F9-9C08AF109A13}" sibTransId="{25D8F06D-AC08-4A60-AAEF-9ED41CE6257A}"/>
    <dgm:cxn modelId="{DCB3421B-94D2-4842-B082-1CE44F75501E}" type="presOf" srcId="{BDB78D41-B2A3-456C-97B8-5A388B05A6F1}" destId="{41F6AD1B-74CF-4ADF-98D8-B1F21B15DC5D}" srcOrd="0" destOrd="1" presId="urn:microsoft.com/office/officeart/2005/8/layout/vList6"/>
    <dgm:cxn modelId="{876FE999-1AD7-4498-A001-204209805ECF}" type="presOf" srcId="{24147DCA-0210-415C-BDB0-0A4E7D9AC1D6}" destId="{66268EC7-DD09-414E-AAE3-EA497BA9B7AC}" srcOrd="0" destOrd="0" presId="urn:microsoft.com/office/officeart/2005/8/layout/vList6"/>
    <dgm:cxn modelId="{7F3462CD-C110-40FD-B1F0-55F760FDB598}" srcId="{55A49F35-FDF9-42A1-8BB2-A8B07E3EAF8C}" destId="{C5287457-E123-42C9-84D0-5B8FE74464FE}" srcOrd="1" destOrd="0" parTransId="{40FE7B6B-6439-48C3-8303-387317E655CD}" sibTransId="{3ACE9795-ECD0-4588-B5E4-DCF8BFDADD54}"/>
    <dgm:cxn modelId="{668237FB-A998-4678-9D60-09B9A0E59E11}" type="presOf" srcId="{AAD61FEF-0DDC-4EE4-BF54-39D1BA7B6B1C}" destId="{6B54DCAB-12EC-42C4-A3BC-BD910AF11940}" srcOrd="0" destOrd="0" presId="urn:microsoft.com/office/officeart/2005/8/layout/vList6"/>
    <dgm:cxn modelId="{1D416AED-E348-4E36-8986-A9077CCBAEF7}" srcId="{55A49F35-FDF9-42A1-8BB2-A8B07E3EAF8C}" destId="{3CCE81D9-E55D-4D23-AAA0-63DA834164F6}" srcOrd="2" destOrd="0" parTransId="{A262AAC3-B12C-4793-A0C7-86992527C7A3}" sibTransId="{ED223A16-DE14-4E33-924A-95F7BCEB12F4}"/>
    <dgm:cxn modelId="{2BD64F57-28BB-4DF3-A7BA-D369BE774A94}" srcId="{550A5FBF-1D0B-4967-B924-592CFB53B295}" destId="{89B08F30-DF19-4941-A44F-B90F768A026F}" srcOrd="2" destOrd="0" parTransId="{72B065EA-93D4-4A45-ACA0-12D38CF1611B}" sibTransId="{76C0D498-D431-4F2A-8F3D-90AB7F93405B}"/>
    <dgm:cxn modelId="{AE4FEA51-8AB5-416E-8D4A-E54159DC949E}" srcId="{A76BEC2E-B2EB-4441-A1F0-354A4D42A176}" destId="{11F1A46D-05CB-4257-B8C0-815C8045D05D}" srcOrd="2" destOrd="0" parTransId="{26C5236C-F200-48F3-9997-851FEDBA96BB}" sibTransId="{260DA29D-962A-421A-96C6-D7A5FEAA8819}"/>
    <dgm:cxn modelId="{1D905E4E-D509-477E-BB62-6BD0B702B19B}" type="presOf" srcId="{550A5FBF-1D0B-4967-B924-592CFB53B295}" destId="{44D36E71-F4AC-4F87-A187-8B4868C82570}" srcOrd="0" destOrd="0" presId="urn:microsoft.com/office/officeart/2005/8/layout/vList6"/>
    <dgm:cxn modelId="{2FCDE6D8-5A16-4243-A58D-9F7C525102F9}" type="presOf" srcId="{89B08F30-DF19-4941-A44F-B90F768A026F}" destId="{0FE74E29-8573-4126-8C3E-E8169FEB6EC4}" srcOrd="0" destOrd="0" presId="urn:microsoft.com/office/officeart/2005/8/layout/vList6"/>
    <dgm:cxn modelId="{D35621EB-16ED-44A2-B9BD-2BF0C228B7B9}" type="presOf" srcId="{55A49F35-FDF9-42A1-8BB2-A8B07E3EAF8C}" destId="{F402A74D-5F5F-4725-86B9-08A35AE05F30}" srcOrd="0" destOrd="0" presId="urn:microsoft.com/office/officeart/2005/8/layout/vList6"/>
    <dgm:cxn modelId="{1AC0B424-4604-4B0A-8823-4744ECCC8A9B}" srcId="{A76BEC2E-B2EB-4441-A1F0-354A4D42A176}" destId="{BDB78D41-B2A3-456C-97B8-5A388B05A6F1}" srcOrd="1" destOrd="0" parTransId="{4A0B668F-25D2-4847-8523-DFE4886784B8}" sibTransId="{81206FF9-C58C-40BB-9A66-B1F9C82B3293}"/>
    <dgm:cxn modelId="{9C39ADA6-65AC-404D-865C-EE4D5130283F}" type="presOf" srcId="{55FE3AB6-4C51-41EC-BB98-8A3A7274693F}" destId="{66268EC7-DD09-414E-AAE3-EA497BA9B7AC}" srcOrd="0" destOrd="1" presId="urn:microsoft.com/office/officeart/2005/8/layout/vList6"/>
    <dgm:cxn modelId="{5038C92A-EF2A-4B36-930F-80718A45588C}" srcId="{A76BEC2E-B2EB-4441-A1F0-354A4D42A176}" destId="{3E2CCDB4-0879-4E5D-B31C-8ACA956402F4}" srcOrd="0" destOrd="0" parTransId="{211D4703-5A93-4E0D-87EA-1FDD88C11A98}" sibTransId="{B62526D5-8E77-466C-BE76-290657677423}"/>
    <dgm:cxn modelId="{889D0559-75CF-4D80-AD76-4DE08403816A}" srcId="{89B08F30-DF19-4941-A44F-B90F768A026F}" destId="{145B0300-1DD0-450F-A35E-237BD71339F6}" srcOrd="2" destOrd="0" parTransId="{464C213A-EF2C-4A72-969A-7048F1DD1F9A}" sibTransId="{AE521015-1023-424F-84A9-A32C9EC9C5E3}"/>
    <dgm:cxn modelId="{E26FF8E0-84ED-423F-9FCD-E92F12C80D0F}" type="presOf" srcId="{C5287457-E123-42C9-84D0-5B8FE74464FE}" destId="{6B54DCAB-12EC-42C4-A3BC-BD910AF11940}" srcOrd="0" destOrd="1" presId="urn:microsoft.com/office/officeart/2005/8/layout/vList6"/>
    <dgm:cxn modelId="{EFF51977-3924-4A97-9B0D-2921DF4800A6}" type="presOf" srcId="{A76BEC2E-B2EB-4441-A1F0-354A4D42A176}" destId="{5637E061-0B73-4061-A379-1291A5409CDC}" srcOrd="0" destOrd="0" presId="urn:microsoft.com/office/officeart/2005/8/layout/vList6"/>
    <dgm:cxn modelId="{C9A0A7A2-8F13-4584-A1BE-F6153EFC932D}" srcId="{550A5FBF-1D0B-4967-B924-592CFB53B295}" destId="{55A49F35-FDF9-42A1-8BB2-A8B07E3EAF8C}" srcOrd="1" destOrd="0" parTransId="{77CB3BBE-DB1D-477C-BA30-98DA0BE6374B}" sibTransId="{61018922-DD1A-436C-8E41-3E9A4C90D9E1}"/>
    <dgm:cxn modelId="{85C873DE-F7A0-44F0-9E81-3F87A44F7F4E}" srcId="{89B08F30-DF19-4941-A44F-B90F768A026F}" destId="{55FE3AB6-4C51-41EC-BB98-8A3A7274693F}" srcOrd="1" destOrd="0" parTransId="{8EA2E962-F0CD-498A-8F9F-CDBB07AE6880}" sibTransId="{0C7B03B3-7234-41D8-8BB9-E8A7C94BF0E2}"/>
    <dgm:cxn modelId="{28BE13FD-471B-461A-A970-3F01AE777916}" type="presOf" srcId="{3CCE81D9-E55D-4D23-AAA0-63DA834164F6}" destId="{6B54DCAB-12EC-42C4-A3BC-BD910AF11940}" srcOrd="0" destOrd="2" presId="urn:microsoft.com/office/officeart/2005/8/layout/vList6"/>
    <dgm:cxn modelId="{1D724A1A-8E69-48EE-AA3D-B95D3D747743}" srcId="{89B08F30-DF19-4941-A44F-B90F768A026F}" destId="{24147DCA-0210-415C-BDB0-0A4E7D9AC1D6}" srcOrd="0" destOrd="0" parTransId="{32A027DC-FCDC-441C-93F8-3409A69ECB4C}" sibTransId="{0FAE0608-EA4D-47C5-9C45-962AA517CC15}"/>
    <dgm:cxn modelId="{3CAF8A38-E4D7-4AE2-8469-3DE185D058F3}" type="presOf" srcId="{CEFA152A-A884-40F8-BB1A-B5FC868215D5}" destId="{6B54DCAB-12EC-42C4-A3BC-BD910AF11940}" srcOrd="0" destOrd="3" presId="urn:microsoft.com/office/officeart/2005/8/layout/vList6"/>
    <dgm:cxn modelId="{9F4227F9-CC32-4FF4-8BC5-2DE7DFE58BF0}" type="presOf" srcId="{3E2CCDB4-0879-4E5D-B31C-8ACA956402F4}" destId="{41F6AD1B-74CF-4ADF-98D8-B1F21B15DC5D}" srcOrd="0" destOrd="0" presId="urn:microsoft.com/office/officeart/2005/8/layout/vList6"/>
    <dgm:cxn modelId="{A1E6247A-49F9-4A77-B1E4-64EE2CC97580}" type="presParOf" srcId="{44D36E71-F4AC-4F87-A187-8B4868C82570}" destId="{80DD5E5C-46A9-4951-9867-251981E7B62E}" srcOrd="0" destOrd="0" presId="urn:microsoft.com/office/officeart/2005/8/layout/vList6"/>
    <dgm:cxn modelId="{20A19596-F880-4870-AB94-955EFFE85756}" type="presParOf" srcId="{80DD5E5C-46A9-4951-9867-251981E7B62E}" destId="{5637E061-0B73-4061-A379-1291A5409CDC}" srcOrd="0" destOrd="0" presId="urn:microsoft.com/office/officeart/2005/8/layout/vList6"/>
    <dgm:cxn modelId="{6702CBED-BC65-415D-9CA2-6C74E61FA5CE}" type="presParOf" srcId="{80DD5E5C-46A9-4951-9867-251981E7B62E}" destId="{41F6AD1B-74CF-4ADF-98D8-B1F21B15DC5D}" srcOrd="1" destOrd="0" presId="urn:microsoft.com/office/officeart/2005/8/layout/vList6"/>
    <dgm:cxn modelId="{77906DCB-2A07-4EB1-B2AE-DC606AF29C54}" type="presParOf" srcId="{44D36E71-F4AC-4F87-A187-8B4868C82570}" destId="{5A096E2C-C88B-431E-AD3C-4A29D877C71F}" srcOrd="1" destOrd="0" presId="urn:microsoft.com/office/officeart/2005/8/layout/vList6"/>
    <dgm:cxn modelId="{5C8365F3-12C9-4E31-BB91-9835E24F9A33}" type="presParOf" srcId="{44D36E71-F4AC-4F87-A187-8B4868C82570}" destId="{ACAD59BD-F393-493C-83B1-47EA4AAA4C57}" srcOrd="2" destOrd="0" presId="urn:microsoft.com/office/officeart/2005/8/layout/vList6"/>
    <dgm:cxn modelId="{EE8065FB-025F-4BA9-AC43-F0E3395FFD9F}" type="presParOf" srcId="{ACAD59BD-F393-493C-83B1-47EA4AAA4C57}" destId="{F402A74D-5F5F-4725-86B9-08A35AE05F30}" srcOrd="0" destOrd="0" presId="urn:microsoft.com/office/officeart/2005/8/layout/vList6"/>
    <dgm:cxn modelId="{C972C44D-D042-4FB0-BA00-CAB44151BBAB}" type="presParOf" srcId="{ACAD59BD-F393-493C-83B1-47EA4AAA4C57}" destId="{6B54DCAB-12EC-42C4-A3BC-BD910AF11940}" srcOrd="1" destOrd="0" presId="urn:microsoft.com/office/officeart/2005/8/layout/vList6"/>
    <dgm:cxn modelId="{4F471AAE-907E-4665-A5D0-E525A32655C1}" type="presParOf" srcId="{44D36E71-F4AC-4F87-A187-8B4868C82570}" destId="{5CC6CB81-A257-44D9-999E-8FA896E473FE}" srcOrd="3" destOrd="0" presId="urn:microsoft.com/office/officeart/2005/8/layout/vList6"/>
    <dgm:cxn modelId="{BB7174C6-7044-44CE-8F88-01DB14777A3C}" type="presParOf" srcId="{44D36E71-F4AC-4F87-A187-8B4868C82570}" destId="{4E8006EB-0388-43C9-AD77-5A015E00086C}" srcOrd="4" destOrd="0" presId="urn:microsoft.com/office/officeart/2005/8/layout/vList6"/>
    <dgm:cxn modelId="{D391302B-AAB0-4E02-BDE8-A8E52F5B355B}" type="presParOf" srcId="{4E8006EB-0388-43C9-AD77-5A015E00086C}" destId="{0FE74E29-8573-4126-8C3E-E8169FEB6EC4}" srcOrd="0" destOrd="0" presId="urn:microsoft.com/office/officeart/2005/8/layout/vList6"/>
    <dgm:cxn modelId="{5DE36F75-AA5D-4EAF-B6D4-B2B4361A0438}" type="presParOf" srcId="{4E8006EB-0388-43C9-AD77-5A015E00086C}" destId="{66268EC7-DD09-414E-AAE3-EA497BA9B7AC}"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54F040-14CE-4E40-A31B-404DC790B8B7}">
      <dsp:nvSpPr>
        <dsp:cNvPr id="0" name=""/>
        <dsp:cNvSpPr/>
      </dsp:nvSpPr>
      <dsp:spPr>
        <a:xfrm>
          <a:off x="1209028" y="115435"/>
          <a:ext cx="3263257" cy="1133286"/>
        </a:xfrm>
        <a:prstGeom prst="ellipse">
          <a:avLst/>
        </a:prstGeom>
        <a:solidFill>
          <a:schemeClr val="accent2">
            <a:tint val="50000"/>
            <a:alpha val="40000"/>
            <a:hueOff val="0"/>
            <a:satOff val="0"/>
            <a:lumOff val="0"/>
            <a:alphaOff val="0"/>
          </a:schemeClr>
        </a:solidFill>
        <a:ln w="9525" cap="rnd"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52400" prstMaterial="matte"/>
      </dsp:spPr>
      <dsp:style>
        <a:lnRef idx="1">
          <a:scrgbClr r="0" g="0" b="0"/>
        </a:lnRef>
        <a:fillRef idx="1">
          <a:scrgbClr r="0" g="0" b="0"/>
        </a:fillRef>
        <a:effectRef idx="0">
          <a:scrgbClr r="0" g="0" b="0"/>
        </a:effectRef>
        <a:fontRef idx="minor"/>
      </dsp:style>
    </dsp:sp>
    <dsp:sp modelId="{A1CBC160-42B4-4370-9AF2-619AED864ECE}">
      <dsp:nvSpPr>
        <dsp:cNvPr id="0" name=""/>
        <dsp:cNvSpPr/>
      </dsp:nvSpPr>
      <dsp:spPr>
        <a:xfrm>
          <a:off x="2529509" y="2939461"/>
          <a:ext cx="632414" cy="404745"/>
        </a:xfrm>
        <a:prstGeom prst="downArrow">
          <a:avLst/>
        </a:prstGeom>
        <a:solidFill>
          <a:schemeClr val="accent2">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CCCF675C-2F71-4279-9233-F5C649480E53}">
      <dsp:nvSpPr>
        <dsp:cNvPr id="0" name=""/>
        <dsp:cNvSpPr/>
      </dsp:nvSpPr>
      <dsp:spPr>
        <a:xfrm>
          <a:off x="1327922" y="3263257"/>
          <a:ext cx="3035588" cy="758897"/>
        </a:xfrm>
        <a:prstGeom prst="rect">
          <a:avLst/>
        </a:prstGeom>
        <a:noFill/>
        <a:ln w="9525"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tx1"/>
              </a:solidFill>
              <a:effectLst>
                <a:outerShdw blurRad="38100" dist="38100" dir="2700000" algn="tl">
                  <a:srgbClr val="000000">
                    <a:alpha val="43137"/>
                  </a:srgbClr>
                </a:outerShdw>
              </a:effectLst>
              <a:latin typeface="Cooper Black" panose="0208090404030B020404" pitchFamily="18" charset="0"/>
            </a:rPr>
            <a:t>SISTEMA</a:t>
          </a:r>
          <a:endParaRPr lang="es-MX" sz="2000" b="1" kern="1200" dirty="0">
            <a:solidFill>
              <a:schemeClr val="tx1"/>
            </a:solidFill>
            <a:effectLst>
              <a:outerShdw blurRad="38100" dist="38100" dir="2700000" algn="tl">
                <a:srgbClr val="000000">
                  <a:alpha val="43137"/>
                </a:srgbClr>
              </a:outerShdw>
            </a:effectLst>
            <a:latin typeface="Cooper Black" panose="0208090404030B020404" pitchFamily="18" charset="0"/>
          </a:endParaRPr>
        </a:p>
      </dsp:txBody>
      <dsp:txXfrm>
        <a:off x="1327922" y="3263257"/>
        <a:ext cx="3035588" cy="758897"/>
      </dsp:txXfrm>
    </dsp:sp>
    <dsp:sp modelId="{8BFC980A-6FB3-4F41-9CA3-D77A16A4B20E}">
      <dsp:nvSpPr>
        <dsp:cNvPr id="0" name=""/>
        <dsp:cNvSpPr/>
      </dsp:nvSpPr>
      <dsp:spPr>
        <a:xfrm>
          <a:off x="2395437" y="1385240"/>
          <a:ext cx="1138345" cy="1138345"/>
        </a:xfrm>
        <a:prstGeom prst="ellipse">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b="1" kern="1200" dirty="0" smtClean="0">
              <a:solidFill>
                <a:schemeClr val="tx1"/>
              </a:solidFill>
            </a:rPr>
            <a:t>Objetivo</a:t>
          </a:r>
          <a:endParaRPr lang="es-MX" sz="1400" b="1" kern="1200" dirty="0">
            <a:solidFill>
              <a:schemeClr val="tx1"/>
            </a:solidFill>
          </a:endParaRPr>
        </a:p>
      </dsp:txBody>
      <dsp:txXfrm>
        <a:off x="2562144" y="1551947"/>
        <a:ext cx="804931" cy="804931"/>
      </dsp:txXfrm>
    </dsp:sp>
    <dsp:sp modelId="{2E655C1D-B7CE-4173-9804-19C8C6960FA9}">
      <dsp:nvSpPr>
        <dsp:cNvPr id="0" name=""/>
        <dsp:cNvSpPr/>
      </dsp:nvSpPr>
      <dsp:spPr>
        <a:xfrm>
          <a:off x="1495426" y="399953"/>
          <a:ext cx="1347357" cy="1191346"/>
        </a:xfrm>
        <a:prstGeom prst="ellipse">
          <a:avLst/>
        </a:prstGeom>
        <a:solidFill>
          <a:schemeClr val="accent2">
            <a:hueOff val="226582"/>
            <a:satOff val="-23996"/>
            <a:lumOff val="-588"/>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MX" sz="1500" b="1" kern="1200" dirty="0" smtClean="0">
              <a:solidFill>
                <a:schemeClr val="tx1"/>
              </a:solidFill>
            </a:rPr>
            <a:t>Interrela cionados</a:t>
          </a:r>
          <a:endParaRPr lang="es-MX" sz="1500" b="1" kern="1200" dirty="0">
            <a:solidFill>
              <a:schemeClr val="tx1"/>
            </a:solidFill>
          </a:endParaRPr>
        </a:p>
      </dsp:txBody>
      <dsp:txXfrm>
        <a:off x="1692742" y="574422"/>
        <a:ext cx="952725" cy="842408"/>
      </dsp:txXfrm>
    </dsp:sp>
    <dsp:sp modelId="{7FBA2317-A464-43FD-84A6-A7D287015424}">
      <dsp:nvSpPr>
        <dsp:cNvPr id="0" name=""/>
        <dsp:cNvSpPr/>
      </dsp:nvSpPr>
      <dsp:spPr>
        <a:xfrm>
          <a:off x="2744530" y="256001"/>
          <a:ext cx="1138345" cy="1138345"/>
        </a:xfrm>
        <a:prstGeom prst="ellipse">
          <a:avLst/>
        </a:prstGeom>
        <a:solidFill>
          <a:schemeClr val="accent2">
            <a:hueOff val="453165"/>
            <a:satOff val="-47993"/>
            <a:lumOff val="-1176"/>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MX" sz="1100" b="1" kern="1200" dirty="0" smtClean="0">
              <a:solidFill>
                <a:schemeClr val="tx1"/>
              </a:solidFill>
            </a:rPr>
            <a:t>Conjunto de elementos</a:t>
          </a:r>
          <a:endParaRPr lang="es-MX" sz="1100" b="1" kern="1200" dirty="0">
            <a:solidFill>
              <a:schemeClr val="tx1"/>
            </a:solidFill>
          </a:endParaRPr>
        </a:p>
      </dsp:txBody>
      <dsp:txXfrm>
        <a:off x="2911237" y="422708"/>
        <a:ext cx="804931" cy="804931"/>
      </dsp:txXfrm>
    </dsp:sp>
    <dsp:sp modelId="{3EB78044-916A-479B-B9DA-649441793497}">
      <dsp:nvSpPr>
        <dsp:cNvPr id="0" name=""/>
        <dsp:cNvSpPr/>
      </dsp:nvSpPr>
      <dsp:spPr>
        <a:xfrm>
          <a:off x="1074956" y="25296"/>
          <a:ext cx="3541519" cy="2833215"/>
        </a:xfrm>
        <a:prstGeom prst="funnel">
          <a:avLst/>
        </a:prstGeom>
        <a:solidFill>
          <a:schemeClr val="lt1">
            <a:alpha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0FBCFF-2E9A-4BC2-9ACC-A71E3C16A672}">
      <dsp:nvSpPr>
        <dsp:cNvPr id="0" name=""/>
        <dsp:cNvSpPr/>
      </dsp:nvSpPr>
      <dsp:spPr>
        <a:xfrm>
          <a:off x="1290863" y="0"/>
          <a:ext cx="1290864" cy="930427"/>
        </a:xfrm>
        <a:prstGeom prst="trapezoid">
          <a:avLst>
            <a:gd name="adj" fmla="val 69369"/>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b="1" kern="1200" dirty="0" smtClean="0"/>
            <a:t>Estratégico (alto)</a:t>
          </a:r>
          <a:endParaRPr lang="es-ES" sz="1800" b="1" kern="1200" dirty="0"/>
        </a:p>
      </dsp:txBody>
      <dsp:txXfrm>
        <a:off x="1290863" y="0"/>
        <a:ext cx="1290864" cy="930427"/>
      </dsp:txXfrm>
    </dsp:sp>
    <dsp:sp modelId="{55E7AE0B-69F2-4CEA-A0B3-73063BEEE91B}">
      <dsp:nvSpPr>
        <dsp:cNvPr id="0" name=""/>
        <dsp:cNvSpPr/>
      </dsp:nvSpPr>
      <dsp:spPr>
        <a:xfrm>
          <a:off x="645431" y="930427"/>
          <a:ext cx="2581728" cy="930427"/>
        </a:xfrm>
        <a:prstGeom prst="trapezoid">
          <a:avLst>
            <a:gd name="adj" fmla="val 69369"/>
          </a:avLst>
        </a:prstGeom>
        <a:solidFill>
          <a:schemeClr val="accent2">
            <a:hueOff val="226582"/>
            <a:satOff val="-23996"/>
            <a:lumOff val="-588"/>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b="1" kern="1200" dirty="0" smtClean="0"/>
            <a:t>Gestión (medio)</a:t>
          </a:r>
          <a:endParaRPr lang="es-ES" sz="1800" b="1" kern="1200" dirty="0"/>
        </a:p>
      </dsp:txBody>
      <dsp:txXfrm>
        <a:off x="1097234" y="930427"/>
        <a:ext cx="1678123" cy="930427"/>
      </dsp:txXfrm>
    </dsp:sp>
    <dsp:sp modelId="{1D8ED8B2-27F1-43A3-ADB5-2D5AA3BADF5F}">
      <dsp:nvSpPr>
        <dsp:cNvPr id="0" name=""/>
        <dsp:cNvSpPr/>
      </dsp:nvSpPr>
      <dsp:spPr>
        <a:xfrm>
          <a:off x="0" y="1860854"/>
          <a:ext cx="3872592" cy="930427"/>
        </a:xfrm>
        <a:prstGeom prst="trapezoid">
          <a:avLst>
            <a:gd name="adj" fmla="val 69369"/>
          </a:avLst>
        </a:prstGeom>
        <a:solidFill>
          <a:schemeClr val="accent2">
            <a:hueOff val="453165"/>
            <a:satOff val="-47993"/>
            <a:lumOff val="-1176"/>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b="1" kern="1200" dirty="0" smtClean="0"/>
            <a:t>Operativo (bajo)</a:t>
          </a:r>
          <a:endParaRPr lang="es-ES" sz="1800" b="1" kern="1200" dirty="0"/>
        </a:p>
      </dsp:txBody>
      <dsp:txXfrm>
        <a:off x="677703" y="1860854"/>
        <a:ext cx="2517184" cy="93042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0FBCFF-2E9A-4BC2-9ACC-A71E3C16A672}">
      <dsp:nvSpPr>
        <dsp:cNvPr id="0" name=""/>
        <dsp:cNvSpPr/>
      </dsp:nvSpPr>
      <dsp:spPr>
        <a:xfrm>
          <a:off x="1564884" y="0"/>
          <a:ext cx="1564884" cy="1224829"/>
        </a:xfrm>
        <a:prstGeom prst="trapezoid">
          <a:avLst>
            <a:gd name="adj" fmla="val 63882"/>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ES" sz="2200" b="1" kern="1200" dirty="0" smtClean="0"/>
            <a:t>Estratégico (alto)</a:t>
          </a:r>
          <a:endParaRPr lang="es-ES" sz="2200" b="1" kern="1200" dirty="0"/>
        </a:p>
      </dsp:txBody>
      <dsp:txXfrm>
        <a:off x="1564884" y="0"/>
        <a:ext cx="1564884" cy="1224829"/>
      </dsp:txXfrm>
    </dsp:sp>
    <dsp:sp modelId="{55E7AE0B-69F2-4CEA-A0B3-73063BEEE91B}">
      <dsp:nvSpPr>
        <dsp:cNvPr id="0" name=""/>
        <dsp:cNvSpPr/>
      </dsp:nvSpPr>
      <dsp:spPr>
        <a:xfrm>
          <a:off x="782442" y="1224829"/>
          <a:ext cx="3129769" cy="1224829"/>
        </a:xfrm>
        <a:prstGeom prst="trapezoid">
          <a:avLst>
            <a:gd name="adj" fmla="val 63882"/>
          </a:avLst>
        </a:prstGeom>
        <a:solidFill>
          <a:schemeClr val="accent2">
            <a:hueOff val="226582"/>
            <a:satOff val="-23996"/>
            <a:lumOff val="-588"/>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ES" sz="2200" b="1" kern="1200" dirty="0" smtClean="0"/>
            <a:t>Gestión (medio)</a:t>
          </a:r>
          <a:endParaRPr lang="es-ES" sz="2200" b="1" kern="1200" dirty="0"/>
        </a:p>
      </dsp:txBody>
      <dsp:txXfrm>
        <a:off x="1330151" y="1224829"/>
        <a:ext cx="2034350" cy="1224829"/>
      </dsp:txXfrm>
    </dsp:sp>
    <dsp:sp modelId="{1D8ED8B2-27F1-43A3-ADB5-2D5AA3BADF5F}">
      <dsp:nvSpPr>
        <dsp:cNvPr id="0" name=""/>
        <dsp:cNvSpPr/>
      </dsp:nvSpPr>
      <dsp:spPr>
        <a:xfrm>
          <a:off x="0" y="2449658"/>
          <a:ext cx="4694654" cy="1224829"/>
        </a:xfrm>
        <a:prstGeom prst="trapezoid">
          <a:avLst>
            <a:gd name="adj" fmla="val 63882"/>
          </a:avLst>
        </a:prstGeom>
        <a:solidFill>
          <a:schemeClr val="accent2">
            <a:hueOff val="453165"/>
            <a:satOff val="-47993"/>
            <a:lumOff val="-1176"/>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s-ES" sz="2200" b="1" kern="1200" dirty="0" smtClean="0"/>
            <a:t>Operativo (bajo)</a:t>
          </a:r>
          <a:endParaRPr lang="es-ES" sz="2200" b="1" kern="1200" dirty="0"/>
        </a:p>
      </dsp:txBody>
      <dsp:txXfrm>
        <a:off x="821564" y="2449658"/>
        <a:ext cx="3051525" cy="122482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C247C9-EBA1-42B7-85D2-388B3867EF1D}">
      <dsp:nvSpPr>
        <dsp:cNvPr id="0" name=""/>
        <dsp:cNvSpPr/>
      </dsp:nvSpPr>
      <dsp:spPr>
        <a:xfrm>
          <a:off x="7121843" y="2347822"/>
          <a:ext cx="731634" cy="348191"/>
        </a:xfrm>
        <a:custGeom>
          <a:avLst/>
          <a:gdLst/>
          <a:ahLst/>
          <a:cxnLst/>
          <a:rect l="0" t="0" r="0" b="0"/>
          <a:pathLst>
            <a:path>
              <a:moveTo>
                <a:pt x="0" y="0"/>
              </a:moveTo>
              <a:lnTo>
                <a:pt x="0" y="237282"/>
              </a:lnTo>
              <a:lnTo>
                <a:pt x="731634" y="237282"/>
              </a:lnTo>
              <a:lnTo>
                <a:pt x="731634" y="348191"/>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0838EAF-4CFE-4F24-A3F2-D9E65CC0A455}">
      <dsp:nvSpPr>
        <dsp:cNvPr id="0" name=""/>
        <dsp:cNvSpPr/>
      </dsp:nvSpPr>
      <dsp:spPr>
        <a:xfrm>
          <a:off x="6390209" y="2347822"/>
          <a:ext cx="731634" cy="348191"/>
        </a:xfrm>
        <a:custGeom>
          <a:avLst/>
          <a:gdLst/>
          <a:ahLst/>
          <a:cxnLst/>
          <a:rect l="0" t="0" r="0" b="0"/>
          <a:pathLst>
            <a:path>
              <a:moveTo>
                <a:pt x="731634" y="0"/>
              </a:moveTo>
              <a:lnTo>
                <a:pt x="731634" y="237282"/>
              </a:lnTo>
              <a:lnTo>
                <a:pt x="0" y="237282"/>
              </a:lnTo>
              <a:lnTo>
                <a:pt x="0" y="348191"/>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879AF93-8564-45B7-8F1F-CD20493D4CD2}">
      <dsp:nvSpPr>
        <dsp:cNvPr id="0" name=""/>
        <dsp:cNvSpPr/>
      </dsp:nvSpPr>
      <dsp:spPr>
        <a:xfrm>
          <a:off x="4195306" y="1239396"/>
          <a:ext cx="2926537" cy="348191"/>
        </a:xfrm>
        <a:custGeom>
          <a:avLst/>
          <a:gdLst/>
          <a:ahLst/>
          <a:cxnLst/>
          <a:rect l="0" t="0" r="0" b="0"/>
          <a:pathLst>
            <a:path>
              <a:moveTo>
                <a:pt x="0" y="0"/>
              </a:moveTo>
              <a:lnTo>
                <a:pt x="0" y="237282"/>
              </a:lnTo>
              <a:lnTo>
                <a:pt x="2926537" y="237282"/>
              </a:lnTo>
              <a:lnTo>
                <a:pt x="2926537" y="348191"/>
              </a:lnTo>
            </a:path>
          </a:pathLst>
        </a:custGeom>
        <a:noFill/>
        <a:ln w="15875" cap="rnd"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7ED211D-3381-4F2A-9C85-4F236A574F4C}">
      <dsp:nvSpPr>
        <dsp:cNvPr id="0" name=""/>
        <dsp:cNvSpPr/>
      </dsp:nvSpPr>
      <dsp:spPr>
        <a:xfrm>
          <a:off x="4195306" y="2347822"/>
          <a:ext cx="731634" cy="348191"/>
        </a:xfrm>
        <a:custGeom>
          <a:avLst/>
          <a:gdLst/>
          <a:ahLst/>
          <a:cxnLst/>
          <a:rect l="0" t="0" r="0" b="0"/>
          <a:pathLst>
            <a:path>
              <a:moveTo>
                <a:pt x="0" y="0"/>
              </a:moveTo>
              <a:lnTo>
                <a:pt x="0" y="237282"/>
              </a:lnTo>
              <a:lnTo>
                <a:pt x="731634" y="237282"/>
              </a:lnTo>
              <a:lnTo>
                <a:pt x="731634" y="348191"/>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38DCF69-B250-49E0-BE98-07C2C2459777}">
      <dsp:nvSpPr>
        <dsp:cNvPr id="0" name=""/>
        <dsp:cNvSpPr/>
      </dsp:nvSpPr>
      <dsp:spPr>
        <a:xfrm>
          <a:off x="3463672" y="2347822"/>
          <a:ext cx="731634" cy="348191"/>
        </a:xfrm>
        <a:custGeom>
          <a:avLst/>
          <a:gdLst/>
          <a:ahLst/>
          <a:cxnLst/>
          <a:rect l="0" t="0" r="0" b="0"/>
          <a:pathLst>
            <a:path>
              <a:moveTo>
                <a:pt x="731634" y="0"/>
              </a:moveTo>
              <a:lnTo>
                <a:pt x="731634" y="237282"/>
              </a:lnTo>
              <a:lnTo>
                <a:pt x="0" y="237282"/>
              </a:lnTo>
              <a:lnTo>
                <a:pt x="0" y="348191"/>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9EEF321-E339-42AE-8424-EB2C1689312A}">
      <dsp:nvSpPr>
        <dsp:cNvPr id="0" name=""/>
        <dsp:cNvSpPr/>
      </dsp:nvSpPr>
      <dsp:spPr>
        <a:xfrm>
          <a:off x="4149586" y="1239396"/>
          <a:ext cx="91440" cy="348191"/>
        </a:xfrm>
        <a:custGeom>
          <a:avLst/>
          <a:gdLst/>
          <a:ahLst/>
          <a:cxnLst/>
          <a:rect l="0" t="0" r="0" b="0"/>
          <a:pathLst>
            <a:path>
              <a:moveTo>
                <a:pt x="45720" y="0"/>
              </a:moveTo>
              <a:lnTo>
                <a:pt x="45720" y="348191"/>
              </a:lnTo>
            </a:path>
          </a:pathLst>
        </a:custGeom>
        <a:noFill/>
        <a:ln w="15875" cap="rnd"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6889E5A-B8B0-4D81-911B-DB422C6F70FB}">
      <dsp:nvSpPr>
        <dsp:cNvPr id="0" name=""/>
        <dsp:cNvSpPr/>
      </dsp:nvSpPr>
      <dsp:spPr>
        <a:xfrm>
          <a:off x="1268769" y="2347822"/>
          <a:ext cx="731634" cy="348191"/>
        </a:xfrm>
        <a:custGeom>
          <a:avLst/>
          <a:gdLst/>
          <a:ahLst/>
          <a:cxnLst/>
          <a:rect l="0" t="0" r="0" b="0"/>
          <a:pathLst>
            <a:path>
              <a:moveTo>
                <a:pt x="0" y="0"/>
              </a:moveTo>
              <a:lnTo>
                <a:pt x="0" y="237282"/>
              </a:lnTo>
              <a:lnTo>
                <a:pt x="731634" y="237282"/>
              </a:lnTo>
              <a:lnTo>
                <a:pt x="731634" y="348191"/>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BC57A3F-C98E-4DA6-B013-94E32AEA504A}">
      <dsp:nvSpPr>
        <dsp:cNvPr id="0" name=""/>
        <dsp:cNvSpPr/>
      </dsp:nvSpPr>
      <dsp:spPr>
        <a:xfrm>
          <a:off x="537134" y="2347822"/>
          <a:ext cx="731634" cy="348191"/>
        </a:xfrm>
        <a:custGeom>
          <a:avLst/>
          <a:gdLst/>
          <a:ahLst/>
          <a:cxnLst/>
          <a:rect l="0" t="0" r="0" b="0"/>
          <a:pathLst>
            <a:path>
              <a:moveTo>
                <a:pt x="731634" y="0"/>
              </a:moveTo>
              <a:lnTo>
                <a:pt x="731634" y="237282"/>
              </a:lnTo>
              <a:lnTo>
                <a:pt x="0" y="237282"/>
              </a:lnTo>
              <a:lnTo>
                <a:pt x="0" y="348191"/>
              </a:lnTo>
            </a:path>
          </a:pathLst>
        </a:custGeom>
        <a:noFill/>
        <a:ln w="15875" cap="rnd"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2A42DA9-C50F-422C-A521-9F1CDC6F7CD0}">
      <dsp:nvSpPr>
        <dsp:cNvPr id="0" name=""/>
        <dsp:cNvSpPr/>
      </dsp:nvSpPr>
      <dsp:spPr>
        <a:xfrm>
          <a:off x="1268769" y="1239396"/>
          <a:ext cx="2926537" cy="348191"/>
        </a:xfrm>
        <a:custGeom>
          <a:avLst/>
          <a:gdLst/>
          <a:ahLst/>
          <a:cxnLst/>
          <a:rect l="0" t="0" r="0" b="0"/>
          <a:pathLst>
            <a:path>
              <a:moveTo>
                <a:pt x="2926537" y="0"/>
              </a:moveTo>
              <a:lnTo>
                <a:pt x="2926537" y="237282"/>
              </a:lnTo>
              <a:lnTo>
                <a:pt x="0" y="237282"/>
              </a:lnTo>
              <a:lnTo>
                <a:pt x="0" y="348191"/>
              </a:lnTo>
            </a:path>
          </a:pathLst>
        </a:custGeom>
        <a:noFill/>
        <a:ln w="15875" cap="rnd"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E308702-790F-4A6A-9D58-0F39D006507D}">
      <dsp:nvSpPr>
        <dsp:cNvPr id="0" name=""/>
        <dsp:cNvSpPr/>
      </dsp:nvSpPr>
      <dsp:spPr>
        <a:xfrm>
          <a:off x="2667570" y="219344"/>
          <a:ext cx="3055472" cy="1020052"/>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F6626A14-F1E1-4FDB-9CD4-930854BB96AA}">
      <dsp:nvSpPr>
        <dsp:cNvPr id="0" name=""/>
        <dsp:cNvSpPr/>
      </dsp:nvSpPr>
      <dsp:spPr>
        <a:xfrm>
          <a:off x="2800594" y="345717"/>
          <a:ext cx="3055472" cy="1020052"/>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s-MX" sz="2800" b="1" kern="1200" dirty="0" smtClean="0">
              <a:effectLst>
                <a:outerShdw blurRad="38100" dist="38100" dir="2700000" algn="tl">
                  <a:srgbClr val="000000">
                    <a:alpha val="43137"/>
                  </a:srgbClr>
                </a:outerShdw>
              </a:effectLst>
              <a:latin typeface="Calibri" panose="020F0502020204030204" pitchFamily="34" charset="0"/>
            </a:rPr>
            <a:t>CLASIFICACIÓN SISTEMAS</a:t>
          </a:r>
          <a:endParaRPr lang="es-MX" sz="2800" b="1" kern="1200" dirty="0">
            <a:effectLst>
              <a:outerShdw blurRad="38100" dist="38100" dir="2700000" algn="tl">
                <a:srgbClr val="000000">
                  <a:alpha val="43137"/>
                </a:srgbClr>
              </a:outerShdw>
            </a:effectLst>
            <a:latin typeface="Calibri" panose="020F0502020204030204" pitchFamily="34" charset="0"/>
          </a:endParaRPr>
        </a:p>
      </dsp:txBody>
      <dsp:txXfrm>
        <a:off x="2830470" y="375593"/>
        <a:ext cx="2995720" cy="960300"/>
      </dsp:txXfrm>
    </dsp:sp>
    <dsp:sp modelId="{6976B786-2256-4595-99D0-D9BA544BC0FA}">
      <dsp:nvSpPr>
        <dsp:cNvPr id="0" name=""/>
        <dsp:cNvSpPr/>
      </dsp:nvSpPr>
      <dsp:spPr>
        <a:xfrm>
          <a:off x="670159" y="1587588"/>
          <a:ext cx="1197219" cy="760234"/>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69679E8B-9BE1-4BAD-A381-D59295CFE36C}">
      <dsp:nvSpPr>
        <dsp:cNvPr id="0" name=""/>
        <dsp:cNvSpPr/>
      </dsp:nvSpPr>
      <dsp:spPr>
        <a:xfrm>
          <a:off x="803183" y="1713961"/>
          <a:ext cx="1197219" cy="76023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Por su  naturaleza u origen</a:t>
          </a:r>
          <a:endParaRPr lang="es-MX" sz="1200" b="1" kern="1200" dirty="0"/>
        </a:p>
      </dsp:txBody>
      <dsp:txXfrm>
        <a:off x="825449" y="1736227"/>
        <a:ext cx="1152687" cy="715702"/>
      </dsp:txXfrm>
    </dsp:sp>
    <dsp:sp modelId="{7D6C8C77-B3BD-4DFF-AC82-CEFF59310724}">
      <dsp:nvSpPr>
        <dsp:cNvPr id="0" name=""/>
        <dsp:cNvSpPr/>
      </dsp:nvSpPr>
      <dsp:spPr>
        <a:xfrm>
          <a:off x="-61475" y="2696014"/>
          <a:ext cx="1197219" cy="760234"/>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F9B5F236-593E-427B-A146-0F9CE1BA740A}">
      <dsp:nvSpPr>
        <dsp:cNvPr id="0" name=""/>
        <dsp:cNvSpPr/>
      </dsp:nvSpPr>
      <dsp:spPr>
        <a:xfrm>
          <a:off x="71549" y="2822387"/>
          <a:ext cx="1197219" cy="76023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Naturales</a:t>
          </a:r>
          <a:endParaRPr lang="es-MX" sz="1200" b="1" kern="1200" dirty="0"/>
        </a:p>
      </dsp:txBody>
      <dsp:txXfrm>
        <a:off x="93815" y="2844653"/>
        <a:ext cx="1152687" cy="715702"/>
      </dsp:txXfrm>
    </dsp:sp>
    <dsp:sp modelId="{12606524-9A4E-4046-A463-139733E44C96}">
      <dsp:nvSpPr>
        <dsp:cNvPr id="0" name=""/>
        <dsp:cNvSpPr/>
      </dsp:nvSpPr>
      <dsp:spPr>
        <a:xfrm>
          <a:off x="1401793" y="2696014"/>
          <a:ext cx="1197219" cy="760234"/>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BAFA72E8-5F25-4553-BE8F-EC49824D59B5}">
      <dsp:nvSpPr>
        <dsp:cNvPr id="0" name=""/>
        <dsp:cNvSpPr/>
      </dsp:nvSpPr>
      <dsp:spPr>
        <a:xfrm>
          <a:off x="1534818" y="2822387"/>
          <a:ext cx="1197219" cy="76023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Creados por el hombre (Artificiales)</a:t>
          </a:r>
          <a:endParaRPr lang="es-MX" sz="1200" b="1" kern="1200" dirty="0"/>
        </a:p>
      </dsp:txBody>
      <dsp:txXfrm>
        <a:off x="1557084" y="2844653"/>
        <a:ext cx="1152687" cy="715702"/>
      </dsp:txXfrm>
    </dsp:sp>
    <dsp:sp modelId="{5806AF20-BCE5-4D52-9A09-0249269BD492}">
      <dsp:nvSpPr>
        <dsp:cNvPr id="0" name=""/>
        <dsp:cNvSpPr/>
      </dsp:nvSpPr>
      <dsp:spPr>
        <a:xfrm>
          <a:off x="3596696" y="1587588"/>
          <a:ext cx="1197219" cy="760234"/>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AF3E8265-5D33-41B7-B62C-695F60FF3AE9}">
      <dsp:nvSpPr>
        <dsp:cNvPr id="0" name=""/>
        <dsp:cNvSpPr/>
      </dsp:nvSpPr>
      <dsp:spPr>
        <a:xfrm>
          <a:off x="3729721" y="1713961"/>
          <a:ext cx="1197219" cy="76023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Por su relación con el Medio Ambiente</a:t>
          </a:r>
          <a:endParaRPr lang="es-MX" sz="1200" b="1" kern="1200" dirty="0"/>
        </a:p>
      </dsp:txBody>
      <dsp:txXfrm>
        <a:off x="3751987" y="1736227"/>
        <a:ext cx="1152687" cy="715702"/>
      </dsp:txXfrm>
    </dsp:sp>
    <dsp:sp modelId="{917D2FC7-DD8B-4A03-9FA6-244ACA2C9C33}">
      <dsp:nvSpPr>
        <dsp:cNvPr id="0" name=""/>
        <dsp:cNvSpPr/>
      </dsp:nvSpPr>
      <dsp:spPr>
        <a:xfrm>
          <a:off x="2865062" y="2696014"/>
          <a:ext cx="1197219" cy="760234"/>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F51BB82C-4BCF-4453-9D59-E42E7571F3DB}">
      <dsp:nvSpPr>
        <dsp:cNvPr id="0" name=""/>
        <dsp:cNvSpPr/>
      </dsp:nvSpPr>
      <dsp:spPr>
        <a:xfrm>
          <a:off x="2998086" y="2822387"/>
          <a:ext cx="1197219" cy="76023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Abierto</a:t>
          </a:r>
          <a:endParaRPr lang="es-MX" sz="1200" b="1" kern="1200" dirty="0"/>
        </a:p>
      </dsp:txBody>
      <dsp:txXfrm>
        <a:off x="3020352" y="2844653"/>
        <a:ext cx="1152687" cy="715702"/>
      </dsp:txXfrm>
    </dsp:sp>
    <dsp:sp modelId="{F5BAC926-2140-4A84-807B-10B0C8FBAC37}">
      <dsp:nvSpPr>
        <dsp:cNvPr id="0" name=""/>
        <dsp:cNvSpPr/>
      </dsp:nvSpPr>
      <dsp:spPr>
        <a:xfrm>
          <a:off x="4328330" y="2696014"/>
          <a:ext cx="1197219" cy="760234"/>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C93AC7E2-5688-4D50-8F60-23000ABB741B}">
      <dsp:nvSpPr>
        <dsp:cNvPr id="0" name=""/>
        <dsp:cNvSpPr/>
      </dsp:nvSpPr>
      <dsp:spPr>
        <a:xfrm>
          <a:off x="4461355" y="2822387"/>
          <a:ext cx="1197219" cy="76023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Cerrado</a:t>
          </a:r>
          <a:endParaRPr lang="es-MX" sz="1200" b="1" kern="1200" dirty="0"/>
        </a:p>
      </dsp:txBody>
      <dsp:txXfrm>
        <a:off x="4483621" y="2844653"/>
        <a:ext cx="1152687" cy="715702"/>
      </dsp:txXfrm>
    </dsp:sp>
    <dsp:sp modelId="{AFB208D8-2B71-4CA0-B2D7-89EF74D117D2}">
      <dsp:nvSpPr>
        <dsp:cNvPr id="0" name=""/>
        <dsp:cNvSpPr/>
      </dsp:nvSpPr>
      <dsp:spPr>
        <a:xfrm>
          <a:off x="6523233" y="1587588"/>
          <a:ext cx="1197219" cy="760234"/>
        </a:xfrm>
        <a:prstGeom prst="roundRect">
          <a:avLst>
            <a:gd name="adj" fmla="val 1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F0352B32-C422-4319-90BF-2285AEA3021A}">
      <dsp:nvSpPr>
        <dsp:cNvPr id="0" name=""/>
        <dsp:cNvSpPr/>
      </dsp:nvSpPr>
      <dsp:spPr>
        <a:xfrm>
          <a:off x="6656258" y="1713961"/>
          <a:ext cx="1197219" cy="76023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Por su dependencia al Medio Ambiente</a:t>
          </a:r>
          <a:endParaRPr lang="es-MX" sz="1200" b="1" kern="1200" dirty="0"/>
        </a:p>
      </dsp:txBody>
      <dsp:txXfrm>
        <a:off x="6678524" y="1736227"/>
        <a:ext cx="1152687" cy="715702"/>
      </dsp:txXfrm>
    </dsp:sp>
    <dsp:sp modelId="{B20C1B35-8ED2-463A-B5FB-7224132D6B80}">
      <dsp:nvSpPr>
        <dsp:cNvPr id="0" name=""/>
        <dsp:cNvSpPr/>
      </dsp:nvSpPr>
      <dsp:spPr>
        <a:xfrm>
          <a:off x="5791599" y="2696014"/>
          <a:ext cx="1197219" cy="760234"/>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71356675-4D3C-4562-926C-248668155BE2}">
      <dsp:nvSpPr>
        <dsp:cNvPr id="0" name=""/>
        <dsp:cNvSpPr/>
      </dsp:nvSpPr>
      <dsp:spPr>
        <a:xfrm>
          <a:off x="5924623" y="2822387"/>
          <a:ext cx="1197219" cy="76023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Adaptable (dinámico)</a:t>
          </a:r>
          <a:endParaRPr lang="es-MX" sz="1200" b="1" kern="1200" dirty="0"/>
        </a:p>
      </dsp:txBody>
      <dsp:txXfrm>
        <a:off x="5946889" y="2844653"/>
        <a:ext cx="1152687" cy="715702"/>
      </dsp:txXfrm>
    </dsp:sp>
    <dsp:sp modelId="{754757AA-7EF3-402A-9E0D-033626EB30C6}">
      <dsp:nvSpPr>
        <dsp:cNvPr id="0" name=""/>
        <dsp:cNvSpPr/>
      </dsp:nvSpPr>
      <dsp:spPr>
        <a:xfrm>
          <a:off x="7254868" y="2696014"/>
          <a:ext cx="1197219" cy="760234"/>
        </a:xfrm>
        <a:prstGeom prst="roundRect">
          <a:avLst>
            <a:gd name="adj" fmla="val 10000"/>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CBD684EF-A9E1-4833-8356-E82B23F95FBB}">
      <dsp:nvSpPr>
        <dsp:cNvPr id="0" name=""/>
        <dsp:cNvSpPr/>
      </dsp:nvSpPr>
      <dsp:spPr>
        <a:xfrm>
          <a:off x="7387892" y="2822387"/>
          <a:ext cx="1197219" cy="760234"/>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MX" sz="1200" b="1" kern="1200" dirty="0" smtClean="0"/>
            <a:t>No Adaptable (estático)</a:t>
          </a:r>
          <a:endParaRPr lang="es-MX" sz="1200" b="1" kern="1200" dirty="0"/>
        </a:p>
      </dsp:txBody>
      <dsp:txXfrm>
        <a:off x="7410158" y="2844653"/>
        <a:ext cx="1152687" cy="7157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0.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8.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8849F-2C0F-41AB-BD94-AA27FF292EE9}" type="datetimeFigureOut">
              <a:rPr lang="es-MX" smtClean="0"/>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4768F6-14E0-406C-8EDE-D00B5144BD01}" type="slidenum">
              <a:rPr lang="es-MX" smtClean="0"/>
              <a:t>‹Nº›</a:t>
            </a:fld>
            <a:endParaRPr lang="es-MX"/>
          </a:p>
        </p:txBody>
      </p:sp>
    </p:spTree>
    <p:extLst>
      <p:ext uri="{BB962C8B-B14F-4D97-AF65-F5344CB8AC3E}">
        <p14:creationId xmlns:p14="http://schemas.microsoft.com/office/powerpoint/2010/main" val="3235103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94768F6-14E0-406C-8EDE-D00B5144BD01}" type="slidenum">
              <a:rPr lang="es-MX" smtClean="0"/>
              <a:t>16</a:t>
            </a:fld>
            <a:endParaRPr lang="es-MX"/>
          </a:p>
        </p:txBody>
      </p:sp>
    </p:spTree>
    <p:extLst>
      <p:ext uri="{BB962C8B-B14F-4D97-AF65-F5344CB8AC3E}">
        <p14:creationId xmlns:p14="http://schemas.microsoft.com/office/powerpoint/2010/main" val="3396301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4221417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300359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0B020E33-D998-4C61-AED5-A9230C54ECC1}" type="slidenum">
              <a:rPr lang="es-MX" smtClean="0"/>
              <a:t>‹Nº›</a:t>
            </a:fld>
            <a:endParaRPr lang="es-MX"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058235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6446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0B020E33-D998-4C61-AED5-A9230C54ECC1}" type="slidenum">
              <a:rPr lang="es-MX" smtClean="0"/>
              <a:t>‹Nº›</a:t>
            </a:fld>
            <a:endParaRPr lang="es-MX"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751449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1436347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9432656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3959737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3264574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1250032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1202828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1064420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2328185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1208628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733355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B7655FB-E353-43BA-953F-E0447F9BA147}" type="datetimeFigureOut">
              <a:rPr lang="es-MX" smtClean="0"/>
              <a:t>01/10/2015</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0B020E33-D998-4C61-AED5-A9230C54ECC1}" type="slidenum">
              <a:rPr lang="es-MX" smtClean="0"/>
              <a:t>‹Nº›</a:t>
            </a:fld>
            <a:endParaRPr lang="es-MX" dirty="0"/>
          </a:p>
        </p:txBody>
      </p:sp>
    </p:spTree>
    <p:extLst>
      <p:ext uri="{BB962C8B-B14F-4D97-AF65-F5344CB8AC3E}">
        <p14:creationId xmlns:p14="http://schemas.microsoft.com/office/powerpoint/2010/main" val="3572695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5B7655FB-E353-43BA-953F-E0447F9BA147}" type="datetimeFigureOut">
              <a:rPr lang="es-MX" smtClean="0"/>
              <a:t>01/10/2015</a:t>
            </a:fld>
            <a:endParaRPr lang="es-MX"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0B020E33-D998-4C61-AED5-A9230C54ECC1}" type="slidenum">
              <a:rPr lang="es-MX" smtClean="0"/>
              <a:t>‹Nº›</a:t>
            </a:fld>
            <a:endParaRPr lang="es-MX" dirty="0"/>
          </a:p>
        </p:txBody>
      </p:sp>
    </p:spTree>
    <p:extLst>
      <p:ext uri="{BB962C8B-B14F-4D97-AF65-F5344CB8AC3E}">
        <p14:creationId xmlns:p14="http://schemas.microsoft.com/office/powerpoint/2010/main" val="2801777744"/>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google.com.mx/url?sa=i&amp;rct=j&amp;q=homeostasis+de+sistemas&amp;source=images&amp;cd=&amp;cad=rja&amp;docid=xASmcUWpKBQOyM&amp;tbnid=rMnFB7ByLnv2xM:&amp;ved=0CAUQjRw&amp;url=http://alejomunozsena.blogspot.com/2009/10/homeostasis-en-la-teoria-general-de.html&amp;ei=NJoZUcCdKOOM2gXpqYDQAw&amp;bvm=bv.42261806,d.aWc&amp;psig=AFQjCNFWvzNXPcEtwQfDdm-2BcglgDpDSA&amp;ust=1360718748040175" TargetMode="External"/><Relationship Id="rId1" Type="http://schemas.openxmlformats.org/officeDocument/2006/relationships/slideLayout" Target="../slideLayouts/slideLayout1.xml"/><Relationship Id="rId5" Type="http://schemas.openxmlformats.org/officeDocument/2006/relationships/slide" Target="slide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slide" Target="slide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slide" Target="slide3.xml"/></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slide" Target="slide3.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slide" Target="slide3.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slide" Target="slide3.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slide" Target="slide3.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slide" Target="slide3.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slide" Target="slide3.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slide" Target="slide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23.xml"/><Relationship Id="rId18" Type="http://schemas.openxmlformats.org/officeDocument/2006/relationships/slide" Target="slide31.xml"/><Relationship Id="rId3" Type="http://schemas.openxmlformats.org/officeDocument/2006/relationships/slide" Target="slide5.xml"/><Relationship Id="rId21" Type="http://schemas.openxmlformats.org/officeDocument/2006/relationships/slide" Target="slide34.xml"/><Relationship Id="rId7" Type="http://schemas.openxmlformats.org/officeDocument/2006/relationships/slide" Target="slide9.xml"/><Relationship Id="rId12" Type="http://schemas.openxmlformats.org/officeDocument/2006/relationships/slide" Target="slide21.xml"/><Relationship Id="rId17" Type="http://schemas.openxmlformats.org/officeDocument/2006/relationships/slide" Target="slide28.xml"/><Relationship Id="rId2" Type="http://schemas.openxmlformats.org/officeDocument/2006/relationships/slide" Target="slide4.xml"/><Relationship Id="rId16" Type="http://schemas.openxmlformats.org/officeDocument/2006/relationships/slide" Target="slide27.xml"/><Relationship Id="rId20" Type="http://schemas.openxmlformats.org/officeDocument/2006/relationships/slide" Target="slide33.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7.xml"/><Relationship Id="rId5" Type="http://schemas.openxmlformats.org/officeDocument/2006/relationships/slide" Target="slide7.xml"/><Relationship Id="rId15" Type="http://schemas.openxmlformats.org/officeDocument/2006/relationships/slide" Target="slide26.xml"/><Relationship Id="rId10" Type="http://schemas.openxmlformats.org/officeDocument/2006/relationships/slide" Target="slide16.xml"/><Relationship Id="rId19" Type="http://schemas.openxmlformats.org/officeDocument/2006/relationships/slide" Target="slide32.xml"/><Relationship Id="rId4" Type="http://schemas.openxmlformats.org/officeDocument/2006/relationships/slide" Target="slide6.xml"/><Relationship Id="rId9" Type="http://schemas.openxmlformats.org/officeDocument/2006/relationships/slide" Target="slide11.xml"/><Relationship Id="rId14" Type="http://schemas.openxmlformats.org/officeDocument/2006/relationships/slide" Target="slide24.xml"/></Relationships>
</file>

<file path=ppt/slides/_rels/slide3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slide" Target="slide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slide" Target="slide3.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3.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18" Type="http://schemas.openxmlformats.org/officeDocument/2006/relationships/slide" Target="slide3.xml"/><Relationship Id="rId3" Type="http://schemas.openxmlformats.org/officeDocument/2006/relationships/diagramLayout" Target="../diagrams/layout2.xml"/><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4.png"/><Relationship Id="rId2" Type="http://schemas.openxmlformats.org/officeDocument/2006/relationships/diagramData" Target="../diagrams/data2.xml"/><Relationship Id="rId16" Type="http://schemas.openxmlformats.org/officeDocument/2006/relationships/image" Target="../media/image13.png"/><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image" Target="../media/image8.png"/><Relationship Id="rId5" Type="http://schemas.openxmlformats.org/officeDocument/2006/relationships/diagramColors" Target="../diagrams/colors2.xm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diagramQuickStyle" Target="../diagrams/quickStyle2.xml"/><Relationship Id="rId9" Type="http://schemas.openxmlformats.org/officeDocument/2006/relationships/image" Target="../media/image6.png"/><Relationship Id="rId1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974175" y="689025"/>
            <a:ext cx="4217200" cy="886799"/>
          </a:xfrm>
        </p:spPr>
        <p:txBody>
          <a:bodyPr>
            <a:noAutofit/>
          </a:bodyPr>
          <a:lstStyle/>
          <a:p>
            <a:pPr algn="ctr"/>
            <a:r>
              <a:rPr lang="es-MX" sz="2800" b="1" dirty="0">
                <a:solidFill>
                  <a:schemeClr val="bg2">
                    <a:lumMod val="25000"/>
                  </a:schemeClr>
                </a:solidFill>
                <a:effectLst>
                  <a:outerShdw blurRad="38100" dist="38100" dir="2700000" algn="tl">
                    <a:srgbClr val="000000">
                      <a:alpha val="43137"/>
                    </a:srgbClr>
                  </a:outerShdw>
                </a:effectLst>
              </a:rPr>
              <a:t>Centro Universitario </a:t>
            </a:r>
            <a:r>
              <a:rPr lang="es-MX" sz="2800" b="1" dirty="0" smtClean="0">
                <a:solidFill>
                  <a:schemeClr val="bg2">
                    <a:lumMod val="25000"/>
                  </a:schemeClr>
                </a:solidFill>
                <a:effectLst>
                  <a:outerShdw blurRad="38100" dist="38100" dir="2700000" algn="tl">
                    <a:srgbClr val="000000">
                      <a:alpha val="43137"/>
                    </a:srgbClr>
                  </a:outerShdw>
                </a:effectLst>
              </a:rPr>
              <a:t/>
            </a:r>
            <a:br>
              <a:rPr lang="es-MX" sz="2800" b="1" dirty="0" smtClean="0">
                <a:solidFill>
                  <a:schemeClr val="bg2">
                    <a:lumMod val="25000"/>
                  </a:schemeClr>
                </a:solidFill>
                <a:effectLst>
                  <a:outerShdw blurRad="38100" dist="38100" dir="2700000" algn="tl">
                    <a:srgbClr val="000000">
                      <a:alpha val="43137"/>
                    </a:srgbClr>
                  </a:outerShdw>
                </a:effectLst>
              </a:rPr>
            </a:br>
            <a:r>
              <a:rPr lang="es-MX" sz="2800" b="1" dirty="0" smtClean="0">
                <a:solidFill>
                  <a:schemeClr val="bg2">
                    <a:lumMod val="25000"/>
                  </a:schemeClr>
                </a:solidFill>
                <a:effectLst>
                  <a:outerShdw blurRad="38100" dist="38100" dir="2700000" algn="tl">
                    <a:srgbClr val="000000">
                      <a:alpha val="43137"/>
                    </a:srgbClr>
                  </a:outerShdw>
                </a:effectLst>
              </a:rPr>
              <a:t>UAEM </a:t>
            </a:r>
            <a:r>
              <a:rPr lang="es-MX" sz="2800" b="1" dirty="0">
                <a:solidFill>
                  <a:schemeClr val="bg2">
                    <a:lumMod val="25000"/>
                  </a:schemeClr>
                </a:solidFill>
                <a:effectLst>
                  <a:outerShdw blurRad="38100" dist="38100" dir="2700000" algn="tl">
                    <a:srgbClr val="000000">
                      <a:alpha val="43137"/>
                    </a:srgbClr>
                  </a:outerShdw>
                </a:effectLst>
              </a:rPr>
              <a:t>Valle de México</a:t>
            </a:r>
          </a:p>
        </p:txBody>
      </p:sp>
      <p:sp>
        <p:nvSpPr>
          <p:cNvPr id="3" name="Subtítulo 2"/>
          <p:cNvSpPr>
            <a:spLocks noGrp="1"/>
          </p:cNvSpPr>
          <p:nvPr>
            <p:ph type="subTitle" idx="1"/>
          </p:nvPr>
        </p:nvSpPr>
        <p:spPr>
          <a:xfrm>
            <a:off x="1377934" y="1842546"/>
            <a:ext cx="7218651" cy="3910553"/>
          </a:xfrm>
        </p:spPr>
        <p:txBody>
          <a:bodyPr>
            <a:normAutofit fontScale="25000" lnSpcReduction="20000"/>
          </a:bodyPr>
          <a:lstStyle/>
          <a:p>
            <a:endParaRPr lang="es-MX" sz="3825" dirty="0"/>
          </a:p>
          <a:p>
            <a:pPr algn="ctr"/>
            <a:r>
              <a:rPr lang="es-MX" sz="7200" b="1" dirty="0">
                <a:solidFill>
                  <a:schemeClr val="accent3">
                    <a:lumMod val="75000"/>
                  </a:schemeClr>
                </a:solidFill>
                <a:effectLst>
                  <a:outerShdw blurRad="38100" dist="38100" dir="2700000" algn="tl">
                    <a:srgbClr val="000000">
                      <a:alpha val="43137"/>
                    </a:srgbClr>
                  </a:outerShdw>
                </a:effectLst>
              </a:rPr>
              <a:t>A</a:t>
            </a:r>
            <a:r>
              <a:rPr lang="es-MX" sz="7200" b="1" dirty="0" smtClean="0">
                <a:solidFill>
                  <a:schemeClr val="accent3">
                    <a:lumMod val="75000"/>
                  </a:schemeClr>
                </a:solidFill>
                <a:effectLst>
                  <a:outerShdw blurRad="38100" dist="38100" dir="2700000" algn="tl">
                    <a:srgbClr val="000000">
                      <a:alpha val="43137"/>
                    </a:srgbClr>
                  </a:outerShdw>
                </a:effectLst>
              </a:rPr>
              <a:t>NÁLISIS </a:t>
            </a:r>
            <a:r>
              <a:rPr lang="es-MX" sz="7200" b="1" dirty="0">
                <a:solidFill>
                  <a:schemeClr val="accent3">
                    <a:lumMod val="75000"/>
                  </a:schemeClr>
                </a:solidFill>
                <a:effectLst>
                  <a:outerShdw blurRad="38100" dist="38100" dir="2700000" algn="tl">
                    <a:srgbClr val="000000">
                      <a:alpha val="43137"/>
                    </a:srgbClr>
                  </a:outerShdw>
                </a:effectLst>
              </a:rPr>
              <a:t>Y DISEÑO DE SISTEMAS</a:t>
            </a:r>
          </a:p>
          <a:p>
            <a:pPr algn="ctr"/>
            <a:r>
              <a:rPr lang="es-ES" sz="7200" b="1" dirty="0" smtClean="0">
                <a:solidFill>
                  <a:schemeClr val="accent3">
                    <a:lumMod val="75000"/>
                  </a:schemeClr>
                </a:solidFill>
                <a:effectLst>
                  <a:outerShdw blurRad="38100" dist="38100" dir="2700000" algn="tl">
                    <a:srgbClr val="000000">
                      <a:alpha val="43137"/>
                    </a:srgbClr>
                  </a:outerShdw>
                </a:effectLst>
              </a:rPr>
              <a:t>L30013</a:t>
            </a:r>
          </a:p>
          <a:p>
            <a:pPr algn="ctr"/>
            <a:r>
              <a:rPr lang="es-ES" sz="7200" dirty="0" smtClean="0"/>
              <a:t>LICENCIATURA </a:t>
            </a:r>
            <a:r>
              <a:rPr lang="es-ES" sz="7200" dirty="0"/>
              <a:t>EN INFORMÁTICA ADMINISTRATIVA</a:t>
            </a:r>
          </a:p>
          <a:p>
            <a:pPr algn="ctr"/>
            <a:endParaRPr lang="es-ES" sz="7200" b="1" dirty="0">
              <a:solidFill>
                <a:schemeClr val="accent3">
                  <a:lumMod val="75000"/>
                </a:schemeClr>
              </a:solidFill>
              <a:effectLst>
                <a:outerShdw blurRad="38100" dist="38100" dir="2700000" algn="tl">
                  <a:srgbClr val="000000">
                    <a:alpha val="43137"/>
                  </a:srgbClr>
                </a:outerShdw>
              </a:effectLst>
            </a:endParaRPr>
          </a:p>
          <a:p>
            <a:pPr algn="ctr"/>
            <a:r>
              <a:rPr lang="es-ES" sz="7200" dirty="0" smtClean="0">
                <a:latin typeface="Aharoni" panose="02010803020104030203" pitchFamily="2" charset="-79"/>
                <a:cs typeface="Aharoni" panose="02010803020104030203" pitchFamily="2" charset="-79"/>
              </a:rPr>
              <a:t>Unidad </a:t>
            </a:r>
            <a:r>
              <a:rPr lang="es-ES" sz="7200" dirty="0">
                <a:latin typeface="Aharoni" panose="02010803020104030203" pitchFamily="2" charset="-79"/>
                <a:cs typeface="Aharoni" panose="02010803020104030203" pitchFamily="2" charset="-79"/>
              </a:rPr>
              <a:t>1</a:t>
            </a:r>
          </a:p>
          <a:p>
            <a:pPr algn="ctr"/>
            <a:r>
              <a:rPr lang="es-ES" sz="7200" dirty="0">
                <a:latin typeface="Aharoni" panose="02010803020104030203" pitchFamily="2" charset="-79"/>
                <a:cs typeface="Aharoni" panose="02010803020104030203" pitchFamily="2" charset="-79"/>
              </a:rPr>
              <a:t>Introducción al Desarrollo de </a:t>
            </a:r>
            <a:r>
              <a:rPr lang="es-ES" sz="7200" dirty="0" smtClean="0">
                <a:latin typeface="Aharoni" panose="02010803020104030203" pitchFamily="2" charset="-79"/>
                <a:cs typeface="Aharoni" panose="02010803020104030203" pitchFamily="2" charset="-79"/>
              </a:rPr>
              <a:t>Sistemas</a:t>
            </a:r>
          </a:p>
          <a:p>
            <a:pPr algn="ctr"/>
            <a:endParaRPr lang="es-ES" sz="7200" dirty="0">
              <a:latin typeface="Aharoni" panose="02010803020104030203" pitchFamily="2" charset="-79"/>
              <a:cs typeface="Aharoni" panose="02010803020104030203" pitchFamily="2" charset="-79"/>
            </a:endParaRPr>
          </a:p>
          <a:p>
            <a:endParaRPr lang="es-ES" dirty="0"/>
          </a:p>
          <a:p>
            <a:pPr algn="ctr"/>
            <a:r>
              <a:rPr lang="es-ES" sz="8000" b="1" dirty="0">
                <a:solidFill>
                  <a:schemeClr val="accent5">
                    <a:lumMod val="50000"/>
                  </a:schemeClr>
                </a:solidFill>
                <a:effectLst>
                  <a:outerShdw blurRad="38100" dist="38100" dir="2700000" algn="tl">
                    <a:srgbClr val="000000">
                      <a:alpha val="43137"/>
                    </a:srgbClr>
                  </a:outerShdw>
                </a:effectLst>
                <a:latin typeface="Britannic Bold" panose="020B0903060703020204" pitchFamily="34" charset="0"/>
              </a:rPr>
              <a:t>Elaborado por:</a:t>
            </a:r>
          </a:p>
          <a:p>
            <a:pPr algn="ctr"/>
            <a:r>
              <a:rPr lang="es-ES" sz="8000" b="1" dirty="0" smtClean="0">
                <a:solidFill>
                  <a:schemeClr val="accent5">
                    <a:lumMod val="50000"/>
                  </a:schemeClr>
                </a:solidFill>
                <a:effectLst>
                  <a:outerShdw blurRad="38100" dist="38100" dir="2700000" algn="tl">
                    <a:srgbClr val="000000">
                      <a:alpha val="43137"/>
                    </a:srgbClr>
                  </a:outerShdw>
                </a:effectLst>
                <a:latin typeface="Britannic Bold" panose="020B0903060703020204" pitchFamily="34" charset="0"/>
              </a:rPr>
              <a:t>M. En API María </a:t>
            </a:r>
            <a:r>
              <a:rPr lang="es-ES" sz="8000" b="1" dirty="0">
                <a:solidFill>
                  <a:schemeClr val="accent5">
                    <a:lumMod val="50000"/>
                  </a:schemeClr>
                </a:solidFill>
                <a:effectLst>
                  <a:outerShdw blurRad="38100" dist="38100" dir="2700000" algn="tl">
                    <a:srgbClr val="000000">
                      <a:alpha val="43137"/>
                    </a:srgbClr>
                  </a:outerShdw>
                </a:effectLst>
                <a:latin typeface="Britannic Bold" panose="020B0903060703020204" pitchFamily="34" charset="0"/>
              </a:rPr>
              <a:t>del Carmen Moreno </a:t>
            </a:r>
            <a:r>
              <a:rPr lang="es-ES" sz="8000" b="1" dirty="0" smtClean="0">
                <a:solidFill>
                  <a:schemeClr val="accent5">
                    <a:lumMod val="50000"/>
                  </a:schemeClr>
                </a:solidFill>
                <a:effectLst>
                  <a:outerShdw blurRad="38100" dist="38100" dir="2700000" algn="tl">
                    <a:srgbClr val="000000">
                      <a:alpha val="43137"/>
                    </a:srgbClr>
                  </a:outerShdw>
                </a:effectLst>
                <a:latin typeface="Britannic Bold" panose="020B0903060703020204" pitchFamily="34" charset="0"/>
              </a:rPr>
              <a:t>Basurto</a:t>
            </a:r>
          </a:p>
          <a:p>
            <a:pPr algn="ctr"/>
            <a:endParaRPr lang="es-ES" sz="8000" b="1" dirty="0">
              <a:solidFill>
                <a:schemeClr val="accent5">
                  <a:lumMod val="50000"/>
                </a:schemeClr>
              </a:solidFill>
              <a:effectLst>
                <a:outerShdw blurRad="38100" dist="38100" dir="2700000" algn="tl">
                  <a:srgbClr val="000000">
                    <a:alpha val="43137"/>
                  </a:srgbClr>
                </a:outerShdw>
              </a:effectLst>
              <a:latin typeface="Britannic Bold" panose="020B0903060703020204" pitchFamily="34" charset="0"/>
            </a:endParaRPr>
          </a:p>
          <a:p>
            <a:pPr algn="r"/>
            <a:r>
              <a:rPr lang="es-ES" sz="6400" b="1" dirty="0" smtClean="0">
                <a:solidFill>
                  <a:schemeClr val="accent5">
                    <a:lumMod val="50000"/>
                  </a:schemeClr>
                </a:solidFill>
                <a:effectLst>
                  <a:outerShdw blurRad="38100" dist="38100" dir="2700000" algn="tl">
                    <a:srgbClr val="000000">
                      <a:alpha val="43137"/>
                    </a:srgbClr>
                  </a:outerShdw>
                </a:effectLst>
                <a:latin typeface="Bradley Hand ITC" panose="03070402050302030203" pitchFamily="66" charset="0"/>
              </a:rPr>
              <a:t>Marzo 2015</a:t>
            </a:r>
            <a:endParaRPr lang="es-ES" sz="8000" b="1" dirty="0">
              <a:solidFill>
                <a:schemeClr val="accent5">
                  <a:lumMod val="50000"/>
                </a:schemeClr>
              </a:solidFill>
              <a:effectLst>
                <a:outerShdw blurRad="38100" dist="38100" dir="2700000" algn="tl">
                  <a:srgbClr val="000000">
                    <a:alpha val="43137"/>
                  </a:srgbClr>
                </a:outerShdw>
              </a:effectLst>
              <a:latin typeface="Bradley Hand ITC" panose="03070402050302030203" pitchFamily="66" charset="0"/>
            </a:endParaRPr>
          </a:p>
          <a:p>
            <a:endParaRPr lang="es-ES" sz="2175" dirty="0"/>
          </a:p>
          <a:p>
            <a:endParaRPr lang="es-ES" sz="2175" dirty="0"/>
          </a:p>
          <a:p>
            <a:endParaRPr lang="es-ES" sz="2175" dirty="0"/>
          </a:p>
          <a:p>
            <a:endParaRPr lang="es-ES" sz="2175" dirty="0"/>
          </a:p>
          <a:p>
            <a:endParaRPr lang="es-ES" sz="2175" dirty="0"/>
          </a:p>
          <a:p>
            <a:endParaRPr lang="es-ES" sz="2175" dirty="0"/>
          </a:p>
          <a:p>
            <a:r>
              <a:rPr lang="es-ES" sz="2175" dirty="0"/>
              <a:t>Marzo 2015</a:t>
            </a: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89" r="80677"/>
          <a:stretch/>
        </p:blipFill>
        <p:spPr bwMode="auto">
          <a:xfrm>
            <a:off x="1033721" y="597514"/>
            <a:ext cx="1321391" cy="1115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9720" y="541520"/>
            <a:ext cx="1036865" cy="1036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5648592"/>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313566" y="1166213"/>
            <a:ext cx="6226685" cy="5170646"/>
          </a:xfrm>
          <a:prstGeom prst="rect">
            <a:avLst/>
          </a:prstGeom>
        </p:spPr>
        <p:txBody>
          <a:bodyPr wrap="square">
            <a:spAutoFit/>
          </a:bodyPr>
          <a:lstStyle/>
          <a:p>
            <a:pPr algn="just"/>
            <a:endParaRPr lang="es-MX" b="1" dirty="0"/>
          </a:p>
          <a:p>
            <a:pPr algn="just"/>
            <a:r>
              <a:rPr lang="es-MX" sz="2000" b="1" dirty="0">
                <a:effectLst>
                  <a:outerShdw blurRad="38100" dist="38100" dir="2700000" algn="tl">
                    <a:srgbClr val="000000">
                      <a:alpha val="43137"/>
                    </a:srgbClr>
                  </a:outerShdw>
                </a:effectLst>
              </a:rPr>
              <a:t>ENTROPÍA: </a:t>
            </a:r>
          </a:p>
          <a:p>
            <a:pPr algn="just"/>
            <a:endParaRPr lang="es-MX" dirty="0"/>
          </a:p>
          <a:p>
            <a:pPr algn="just"/>
            <a:r>
              <a:rPr lang="es-MX" dirty="0"/>
              <a:t>Viene del griego “entrope” que significa transformación o vuelta. </a:t>
            </a:r>
            <a:r>
              <a:rPr lang="es-MX" dirty="0" smtClean="0"/>
              <a:t>Está </a:t>
            </a:r>
            <a:r>
              <a:rPr lang="es-MX" dirty="0"/>
              <a:t>relacionada con la tendencia natural de los objetos a caer en un estado de desorden. Es el </a:t>
            </a:r>
            <a:r>
              <a:rPr lang="es-MX" b="1" dirty="0"/>
              <a:t>DESGASTE</a:t>
            </a:r>
            <a:r>
              <a:rPr lang="es-MX" dirty="0"/>
              <a:t> que el sistema presenta  por el transcurso del tiempo o por el uso mismo.</a:t>
            </a:r>
          </a:p>
          <a:p>
            <a:pPr algn="just"/>
            <a:endParaRPr lang="es-MX" dirty="0"/>
          </a:p>
          <a:p>
            <a:pPr algn="just"/>
            <a:endParaRPr lang="es-MX" sz="2000" dirty="0"/>
          </a:p>
          <a:p>
            <a:pPr algn="just"/>
            <a:r>
              <a:rPr lang="es-MX" sz="2000" b="1" dirty="0">
                <a:effectLst>
                  <a:outerShdw blurRad="38100" dist="38100" dir="2700000" algn="tl">
                    <a:srgbClr val="000000">
                      <a:alpha val="43137"/>
                    </a:srgbClr>
                  </a:outerShdw>
                </a:effectLst>
              </a:rPr>
              <a:t>HOMEOSTASIS</a:t>
            </a:r>
            <a:r>
              <a:rPr lang="es-MX" sz="2000" b="1" dirty="0"/>
              <a:t>: </a:t>
            </a:r>
          </a:p>
          <a:p>
            <a:pPr algn="just"/>
            <a:endParaRPr lang="es-MX" dirty="0"/>
          </a:p>
          <a:p>
            <a:pPr algn="just"/>
            <a:r>
              <a:rPr lang="es-MX" dirty="0"/>
              <a:t>La "homeostasis" es el estado interno relativamente constante de un sistema que se mantiene mediante la </a:t>
            </a:r>
            <a:r>
              <a:rPr lang="es-MX" dirty="0" smtClean="0"/>
              <a:t>autorregulación. Tendencia </a:t>
            </a:r>
            <a:r>
              <a:rPr lang="es-MX" dirty="0"/>
              <a:t>al cambio = </a:t>
            </a:r>
            <a:r>
              <a:rPr lang="es-MX" b="1" dirty="0"/>
              <a:t>ADAPTACIÓN</a:t>
            </a:r>
          </a:p>
          <a:p>
            <a:pPr algn="just"/>
            <a:endParaRPr lang="es-MX" dirty="0"/>
          </a:p>
          <a:p>
            <a:pPr algn="just"/>
            <a:endParaRPr lang="es-MX" dirty="0"/>
          </a:p>
        </p:txBody>
      </p:sp>
      <p:pic>
        <p:nvPicPr>
          <p:cNvPr id="1026" name="Picture 2" descr="http://2.bp.blogspot.com/_0t9nK87koag/SujptIm_m4I/AAAAAAAAAAM/yQQQ20E09DM/s320/7405368fb6iz9%5B1%5D.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8023" y="3846604"/>
            <a:ext cx="1296740" cy="1301543"/>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4" descr="data:image/jpeg;base64,/9j/4AAQSkZJRgABAQAAAQABAAD/2wCEAAkGBhAQEA4QEBAQEA8PDQwPDw8PDw8PDw0OFBAVFBQQEhIXHCYeFxkjGRIUHy8gIycpLCwsFR4xNTAqNSYrLCkBCQoKDgwOFw8PGikdHyUpKSwpLCwpLCkpKSopKSkpKSkpKSkpLCwpKSkpKSkpKSkpKSkpLCwsKSksKSwpKSkpKf/AABEIANwA4gMBIgACEQEDEQH/xAAbAAABBQEBAAAAAAAAAAAAAAACAAEDBAUGB//EADoQAAIBAwEGAwYEBAYDAAAAAAABAgMEESEFEjFBUWEGE3EiMoGRobFCUmLBFCPR8AcVU3KS8TNDgv/EABoBAAIDAQEAAAAAAAAAAAAAAAMEAAECBQb/xAArEQACAgEEAQMEAgIDAAAAAAAAAQIDEQQSITFBBRNRIjJhcVKxgfEUJEL/2gAMAwEAAhEDEQA/AKUUSJAxQaPFM6o6CQKHMlhIJIFBGWyxxxIsxtGlmcowX6nr8jcK52faslNpdldImp205cIt/Aapd0oe6nN9ZaR9cFSttGpL8Tx0WiQ9XoH3Ng3Z8Gh/BSXvOMfWSGbox4zbf6UsfUy3UbByNR0lMfGTO+TNZVaHWa+Ef6idWh+ab+CRkpjm/wDj1fxRWX8mqqtF8JSj6pNB/wANF+7Ug/jh/Ux0OpMxLS1S8F7mjWlaS5Ykv0tP7EDRTp1pJ5TZehtGMtKkc/qWkl/UXs0EX9jLVnyAPgKWOWq5DHLktraYUbA+B8BU6blok3pkiTfRARsBNDE67IC0Aw2C0QgLBYTBZZBhDiLIV0OgUEi8kHQSGwEkZbLEkTUbeUuC05vgl6sanT4t6RXF/siC52jKS3Y+zBcIrT59RzT6X3Pqn0YlPHCLNW5jT0j7U/zcl6GdOtKTy22A2JHXhGMFiIHvsLIkMmPkvJY6HGEiiBIWRhyZIOIYWSEHDo0nJ9ubHoUHN9FzZpRhGnHL4cl+Z9WL2WvOyHL/AKLS8sFRUUlzfBdF1YJHSqb8myfBydVFQltX+QsOUCBfV3CCUXhz1ePyrgTwhl/f0Mi/ud6bfLgvRDHp8Mt2fBmz4Llpfb3s1Hlcpc4k9Sm16cmuDMPzGXLK8fuvWL+g5qKI2LK7MRbiy6xmFJYBOI8p4YYEFhsFosgOBD4EaIVkgkh0h8FNkEiejSTy5PEVx79kBTp5eP7SIbq5z7MfdX1fUc0en9yW6XRmcsLCGvLve0WkVwRVHaGSOyAEOMOZZoQSBJIwIkVkYdRJFENYNYIR7gvLJN8ffRfBWSJwJrW03nl6R+5JRpb3pzZoRioxy/dX1fQQ1NzTVdfbCRXlgOUKcVlf7Y/uyhWuHN5Yq83Ntt8SCUcDFVKqj8vyZbyXLRaN9SciprEUuyJI6+nN9F1PP3N22vHyMR4QrmtuU2/xTyl6c2YzfUnv7nfn+laJdiJI9BRUq4KIs3l5BwiSCQyghOgw+CjSo1VNYz7SXzQzM2FGSeVxNF5wm+fH1OXraOPcS/YSD8DMZjZFk5YUQhhEIAPgZElNc+mpuEXOSiW+FkK5luQ3V7z959OxmMsSnvN5I3E9NGChFJCmWwcDYDwNulNFgCQ7EkVgsOEQ3Ij3iOdVIy5YIlkmUm2kuLJHbz6L5oq0b6C4Zcn05dkTzuHjp9xJ22zntguAm1Jcksbab6L1ZNRtVz1f0KKrPqEq76hZUWy4csGdyNdTjH+iKt5dylpjEVwXIip3BPG5UtGhmnRwguO/kxKzJUUwovLS7oOrbrjEjoxaktOZLISimWmmXJy1IbuviOFxlx9AnLUq364PscTRQzc2/Aeb+kry1FTYMWEdtMAWFEJNoGlLJMsfAMkZFG5XNFincwa3Xz4dmQuipA/wbLlFyWH0VwFPTQHIVSDSRFk8xdX7c3H4GovKyHkYHeHAlhInrw3YJc5av+hFFBOrnRnW9NrUnKT8ArnhJFKKwSNB1KQlE7GMAMke6BMnaIZmWjWSITY7M+8u8ezHj9gE5YNxW4kub1R9ehUhv1H/AHhD2to5v7s2KNqorCAwhK39BnKNf7K9C3UO76htMs+SEqA9GlR6FXZnsqbgcYlpUB/IN7DO4gimFHJOqASohFEzkjhJl63lHmiCNEmjTwaUSZIbu2cHvLWDeV2fRldtS0ZpKpph6p8UZ11S3XlcPscS6h6a33YdDMJ747WUqlNpiiWY4mu6AlSwx1Lct0ejGccMKgWtwr04lqKGIIHJguLWqHjd44oPh6DugpBlEzkedSM4tc+KKDZb/hWuBTnxfZnF9TqxiYemXgfIgN4RxcB8l63jlvsiCUMPJPbVMZ7ks6SeqPRenwXspryLWv6ivHVDKJJGOAnEex5BZIXEglAsTmkRxTk8RTb6JZE7NTWnhPL/AAFUH2Z95V3V3fBdzPt7Zyklzb1NetsSvKWZRUVy3pRX0LVvYxprGcyfF8vRAo1zun1hB98a1x2BbWiSSS0X17lpUSalSwiVQOtGCisIRcslZUglSLG4FuG8Gclbyh1SLO4JRJgmSuqRIqRKohYLwVkhVMfcJcDYLSKIZUyvXtcovbo+6ZlBSWGaUmjka05UZ4fuvh3NSk99J8uQ+3bbepvHGE/oxbEh/KSfJtCFUfbsdfgZnLdDcHGmWIIlVEkVIeURdyK6iLda4E7gKKN4M5Bp1lzM/aFJKWVwkvqaM7czr7Kwn1EfUIbqH+AtL+oqiHwMeWwP4LlvDKb9CSE2h9nPRruWp256bRRxRHAlY/qZHu51K15LCXctRWALyhvQeOK1/qa1cZOqW0lbW5ZK+z7RVG3L3Y8UuLfQ1ZvCxFKK6LQy9kV8ScXzNeUAXp9cPaUkufJd8nux4KM0KNMnlTCVM6WBfI0YBKISHwbwVkHA+AsCwQgOBBYFghAB0OLBChCEIsghMQmUQpVae950esIP7kWxo6SXdP5li2ealX0hH6NkWxFmdT++bOfZxdCX7QwvsaNBUx5QLKgDOB0cC2SpujOBPKAKRCZI4z6lPatNbsWuT/YvzpGZtVuMH6r7gNVHdTJfgJW/qRQwIr+aI8XtZ0y7Zy9r4GlCv1MvZjzUSfNM23bHpvTs+yJXcSGwmDJ4HUGhTjk6DQHJjXUHCSlHg3ldmbdhdKpFdVo13KFenlNMpW9y6M88Vz7o5cf+ra/4v+xlr3Y/k6N0x3AK3rRqRUovKZLuHYXKyJvgp4HwFXhjUCLLIEIQiEEMEMQgOB8DiIQbAhDEIIGbCK9xVwpPkk2ZbwskSyyPZss+fPl5kl/xSQvDkMurLuv3IYT8uzT/ABVE38ZPOTV8PWe7Ri3xnmT9OQjFb7YL45GG8QkaEYAVYllQK9c6fgTyVWhmiRoZIyaBizJ8R6U13nE15wMTxFU9iKfHfX2A6h4ql+glX3ox1EQykI8bydcKnVcWmuTOjtL3eSZyzNjYlfe9jmtTr+m27ZOHyKXxysm2ppgypdBeSEm0d8RKlamY9/R0fY6OUEyjc2uci19O+LQWueGZXh/aDhVUM+zI7VUzze6i6VTTRxe8vQ77YN+q9KMlxxhruB0Fjw65doJqYdSRJWo5Rnyi4s6CFspZy8aPHr0KFzZ59TpNCieCgmORzi4vDHjMyWGIYchBCEMQgmMJyRFKpnRFEHqSKO1ZJRjTylKpJJ9o54/YsXd3ChHem/afux5tlHZeyqt5N1amY088eGV+WIpfY8bI8th64/8Ap8I0a+zHceWqbXlU8Rbf4sdOp1FnZN4S0SXwSBtrNQUYpYikkl2L++tFH2UufBvuxuqlR58i9lmeCvf0FDGHnKMmrxNC/r7z+iM9hZGEBgHBJgW6Vg1kE4/xPX/nQhyis/FnXT0OG2xVU7mbXBYQjr5baWH0yzIZMQyQjy50hpE+zLzyqik+D0ZC0QzN0zcJKSI0msM7uldRks9STMWc/wCHrnfi4vjH7G/Giesqn7kdxyrI7Hgd00C4dQ1SYnkLgwYu19kqpHTSS4P9jJ2FtednV3ZZUW9V07o6qqjF2pZRmtV8eaELqXGXuQ7Gq7eNsujtbe5jVipxaaeuhM6eVh/M8z2dtOvaS9h70M6x7eh2+yPE9Gukm1CfOMtBunURnw+GAtpceV0W7nZ+VnGUZVfZrWqOjhUXJ/Jg1KeeSz1DuOQG5o5RxkuKYvNOldmnx+wH+VQfOJnYze8511RZk+COiWyY/p+ZJHZ9Nc18ETYyb0c7TsJy4lDa216dut2GJ1ccOUfUn8V+J4U06Fv/AOT8U9PZXRGD4V2T/EXEfM9qMfbnn8WOT+IhdelL24djVdXG+fRq7A8M1LmSuLrO48OEXxmuTxyR29GlGCSiuGiXKK9A1BLHRJJITY5TQqlnz5Ytba5/odvqRXEsLu+Qp11H1KNWtkNkEkDUlkiYUpIDzF1XzMmx2OOwZMsozdvXqpUZS58F6nC28m25Pi3n4mz4x2hvShST91uUvXkY1qcH1K3c9qOlp4bY5LohhHDGB2RVCZojmi0zQ1jeujNTXDmuqOzsdsQqRTi/h0ZwlSI+z790aif4W/aXbqdnRalwex9ALqVNZR6KrgXmENjWjUipReU0XFSR3lycx8cFeayU7ijk03FEU4plOOS08HKXtrh5KEl/2ddc2akYl3suS1SErKmuRiFhSobYuaWsJtr8rZv7K8fJtRrLdfXkc9Ki1xTIK1rGXFYfUErLIcxeQu2Euz1Szv6dWKlCSl6MtY7P6njtK5q23t06jWOXI27L/EioklOLfeLY3DWRf38MXlpZdx5PR36HNeKPE8KMJQg81GmtHwZh7S/xFcqbVLeU3pryRyilKpJym223zA6rWxjHEOTdGlecyJKVNzk5PVt5Zv7Ku5UG5QxlpLXmuhnWtIvKGh5l6iUJ7l2dGSTWDcpeM5L36Sb6qRBdeNqjXswUfjkxZ02/+itWpPo/kx5epXy/0LqisnuvFdw8+0l6Iz6vim5/1GQVqEun7FWdpLp9Q0b7pcthPbgiartyvLjVl8yv/mFRf+yX/JkVSm1xWCNo1vk/JrbH4Niz8V3FJ+/vLpLU2Z+PIyptbklUx2xk4xoOnANHUTguwTpjJ9Fx1ZTk5yeW3ku28SnRgaFGJyr57nkNjBKILAhQgbRHKJKM0ZyRFSpApV4GnOJUrUxiuRaH2Xt2pbvR5j+V/sdjsrxDCutHiXRnn1SGB6FxKnJSi8NM7FGqlDCfQGyhTPV4rIapHL7F8YwaUavsy68mdDR2pCp7sk/idiFkZrKZzZ1yi8MndNEcoLoGtSRUzeDBRqWEZfhRTr7Eh0Nt6ETjky4RZakzzzxRa+XuRT95t/Iw1E6bxvDFemulP7s59QOFqXixo61C+hMK1t3KSS5s6m02ZT3VFrVfiXEobKs8RUse9z7GzRWA1GnUlmQK63DxEmo7KprjJ/BIncKceEc93qAngCTGI6KiPKiLO2T8g17jC0wvRIyrm4eupbrPJQuEElCKWEiJlCpJsEkmiNi+0NkaSTWuqM263E8Ja+uiJbu+S0Wsui5epShF8XxYGzCQaCYUYlilTI4RLNOInOQbBNRiXaaK1GJbpoSsZCTAh8CAFCixyOMg4sjKFKJDUplgFxIngsza9uUZwwbkqZUr2uRqu35NZMpolt7ypTeYSa+wdS3aIGhyFmOUymkzrNleNcaVl/8ASN+n4rt5cJrU8yaGwPw1s0uRaWmiz1qhf056xkn6MtwkuOTx6ldTh7spL0Zeh4kuUseYxmOtj5QCWlfhm/41ipV6TX+m18cmP/DaAK7nValN5aWDQpw0ODq7lKxyQ9WtkUmbllaLyqax+CJL5G6S2Ml5UP8AakPI9JUlsi/wcub+pkKQFUmkQTZtlIr1EZ1bmX69RJHP3214xbjH2n0QvNpdhYrIdWSRlXl65Pdh8X09AKtSpU46Log6NvgQsviuhuFfyV6dDHd9SeFFstQoFmlQRz53BlwVKdqyxG2Zcp0yaNNCsrmXkq06LRYhEkwIC5ZKFgQ+RGCilGRLFlWDJosYkjJOmEiKLJEwTRodoGUAkIohXqUMlSrY5NIZoJGxosxJ2bRDKDRuSiiKdCL5DMbmWY2AqcNS9K2j0A8lIL7hCS3WDSpy0M6lxL0OAnZyQ29l3H8vD0xJ49Cw7qPVHG7TupxWkmvRmU7mb4zl8z0Wn1GKorAlOnMsndXu26UFrJGHc+J8+5Fv1MCMc6vL9TUtLaOM4B3axrpG46dIhrXtarxeF2GoWWOJo7oDOZZqZz7GFFLog8pBQpkuB4oBuLHhAmigIkqBSZA0x94EFg8ED3xt8EZl4KD8wRFkRe0h/9k="/>
          <p:cNvSpPr>
            <a:spLocks noChangeAspect="1" noChangeArrowheads="1"/>
          </p:cNvSpPr>
          <p:nvPr/>
        </p:nvSpPr>
        <p:spPr bwMode="auto">
          <a:xfrm>
            <a:off x="1190625" y="735806"/>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dirty="0"/>
          </a:p>
        </p:txBody>
      </p:sp>
      <p:sp>
        <p:nvSpPr>
          <p:cNvPr id="9" name="8 CuadroTexto"/>
          <p:cNvSpPr txBox="1"/>
          <p:nvPr/>
        </p:nvSpPr>
        <p:spPr>
          <a:xfrm>
            <a:off x="1892119" y="693483"/>
            <a:ext cx="5491594" cy="52322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PROPIEDADES DE LOS SISTEMAS</a:t>
            </a:r>
          </a:p>
        </p:txBody>
      </p:sp>
      <p:sp>
        <p:nvSpPr>
          <p:cNvPr id="2" name="CuadroTexto 1"/>
          <p:cNvSpPr txBox="1"/>
          <p:nvPr/>
        </p:nvSpPr>
        <p:spPr>
          <a:xfrm>
            <a:off x="7038023" y="3092128"/>
            <a:ext cx="1296740" cy="461665"/>
          </a:xfrm>
          <a:prstGeom prst="rect">
            <a:avLst/>
          </a:prstGeom>
          <a:noFill/>
        </p:spPr>
        <p:txBody>
          <a:bodyPr wrap="square" rtlCol="0">
            <a:spAutoFit/>
          </a:bodyPr>
          <a:lstStyle/>
          <a:p>
            <a:pPr algn="ctr"/>
            <a:r>
              <a:rPr lang="es-MX" sz="1200" dirty="0" smtClean="0"/>
              <a:t>USO DE LLANTA</a:t>
            </a:r>
            <a:endParaRPr lang="es-MX" sz="1200" dirty="0"/>
          </a:p>
        </p:txBody>
      </p:sp>
      <p:pic>
        <p:nvPicPr>
          <p:cNvPr id="4" name="Imagen 3"/>
          <p:cNvPicPr>
            <a:picLocks noChangeAspect="1"/>
          </p:cNvPicPr>
          <p:nvPr/>
        </p:nvPicPr>
        <p:blipFill>
          <a:blip r:embed="rId4"/>
          <a:stretch>
            <a:fillRect/>
          </a:stretch>
        </p:blipFill>
        <p:spPr>
          <a:xfrm>
            <a:off x="7168317" y="1616770"/>
            <a:ext cx="1295615" cy="1198444"/>
          </a:xfrm>
          <a:prstGeom prst="rect">
            <a:avLst/>
          </a:prstGeom>
        </p:spPr>
      </p:pic>
      <p:sp>
        <p:nvSpPr>
          <p:cNvPr id="11" name="CuadroTexto 10"/>
          <p:cNvSpPr txBox="1"/>
          <p:nvPr/>
        </p:nvSpPr>
        <p:spPr>
          <a:xfrm>
            <a:off x="6951518" y="5267834"/>
            <a:ext cx="1402773" cy="646331"/>
          </a:xfrm>
          <a:prstGeom prst="rect">
            <a:avLst/>
          </a:prstGeom>
          <a:noFill/>
        </p:spPr>
        <p:txBody>
          <a:bodyPr wrap="square" rtlCol="0">
            <a:spAutoFit/>
          </a:bodyPr>
          <a:lstStyle/>
          <a:p>
            <a:pPr algn="ctr"/>
            <a:r>
              <a:rPr lang="es-MX" sz="1200" dirty="0" smtClean="0"/>
              <a:t>ACTUALIZACIÓN HARDWARE Y SOFTWARE</a:t>
            </a:r>
            <a:endParaRPr lang="es-MX" sz="1200" dirty="0"/>
          </a:p>
        </p:txBody>
      </p:sp>
      <p:sp>
        <p:nvSpPr>
          <p:cNvPr id="10" name="Título 1"/>
          <p:cNvSpPr txBox="1">
            <a:spLocks/>
          </p:cNvSpPr>
          <p:nvPr/>
        </p:nvSpPr>
        <p:spPr>
          <a:xfrm>
            <a:off x="313566" y="164957"/>
            <a:ext cx="8648700" cy="369042"/>
          </a:xfrm>
          <a:prstGeom prst="rect">
            <a:avLst/>
          </a:prstGeom>
        </p:spPr>
        <p:txBody>
          <a:bodyPr vert="horz" anchor="b">
            <a:normAutofit/>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12" name="CuadroTexto 11">
            <a:hlinkClick r:id="rId5"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3626343878"/>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8 CuadroTexto"/>
          <p:cNvSpPr txBox="1"/>
          <p:nvPr/>
        </p:nvSpPr>
        <p:spPr>
          <a:xfrm>
            <a:off x="1868468" y="976461"/>
            <a:ext cx="5396673" cy="954107"/>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TEORÍA GENERAL DE SISTEMAS</a:t>
            </a:r>
          </a:p>
          <a:p>
            <a:pPr algn="ctr"/>
            <a:r>
              <a:rPr lang="es-MX" sz="2800" b="1" dirty="0">
                <a:effectLst>
                  <a:outerShdw blurRad="38100" dist="38100" dir="2700000" algn="tl">
                    <a:srgbClr val="000000">
                      <a:alpha val="43137"/>
                    </a:srgbClr>
                  </a:outerShdw>
                </a:effectLst>
              </a:rPr>
              <a:t>(TGS)</a:t>
            </a:r>
          </a:p>
        </p:txBody>
      </p:sp>
      <p:sp>
        <p:nvSpPr>
          <p:cNvPr id="6" name="CuadroTexto 5"/>
          <p:cNvSpPr txBox="1"/>
          <p:nvPr/>
        </p:nvSpPr>
        <p:spPr>
          <a:xfrm>
            <a:off x="784253" y="2323105"/>
            <a:ext cx="5106353" cy="3693319"/>
          </a:xfrm>
          <a:prstGeom prst="rect">
            <a:avLst/>
          </a:prstGeom>
          <a:noFill/>
        </p:spPr>
        <p:txBody>
          <a:bodyPr wrap="square" rtlCol="0">
            <a:spAutoFit/>
          </a:bodyPr>
          <a:lstStyle/>
          <a:p>
            <a:pPr algn="just"/>
            <a:r>
              <a:rPr lang="es-MX" dirty="0"/>
              <a:t>Originada por el Biólogo Alemán </a:t>
            </a:r>
            <a:r>
              <a:rPr lang="es-MX" b="1" dirty="0"/>
              <a:t>Ludwing Von Bertalanffy </a:t>
            </a:r>
            <a:r>
              <a:rPr lang="es-MX" dirty="0"/>
              <a:t>entre los años 1950 y 1968. </a:t>
            </a:r>
          </a:p>
          <a:p>
            <a:pPr algn="just"/>
            <a:endParaRPr lang="es-MX" dirty="0"/>
          </a:p>
          <a:p>
            <a:pPr algn="just"/>
            <a:r>
              <a:rPr lang="es-MX" dirty="0"/>
              <a:t>En sentido general, la TGS “ afirma que las propiedades de los sistemas no se pueden describir de manera significativa en términos de elementos separados. El entendimiento de los sistemas únicamente se presenta cuando se analizan de manera global, tomando en cuenta todas las interdependencias de los subsistemas propios de los sistemas”.  (Domínguez </a:t>
            </a:r>
            <a:r>
              <a:rPr lang="es-MX" dirty="0" smtClean="0"/>
              <a:t>2013)</a:t>
            </a:r>
            <a:endParaRPr lang="es-MX" dirty="0"/>
          </a:p>
          <a:p>
            <a:pPr algn="just"/>
            <a:endParaRPr lang="es-MX" dirty="0"/>
          </a:p>
        </p:txBody>
      </p:sp>
      <p:pic>
        <p:nvPicPr>
          <p:cNvPr id="8" name="Imagen 7"/>
          <p:cNvPicPr>
            <a:picLocks noChangeAspect="1"/>
          </p:cNvPicPr>
          <p:nvPr/>
        </p:nvPicPr>
        <p:blipFill>
          <a:blip r:embed="rId2"/>
          <a:stretch>
            <a:fillRect/>
          </a:stretch>
        </p:blipFill>
        <p:spPr>
          <a:xfrm>
            <a:off x="6555105" y="2722304"/>
            <a:ext cx="1460183" cy="2190274"/>
          </a:xfrm>
          <a:prstGeom prst="rect">
            <a:avLst/>
          </a:prstGeom>
        </p:spPr>
      </p:pic>
      <p:sp>
        <p:nvSpPr>
          <p:cNvPr id="7" name="Título 1"/>
          <p:cNvSpPr txBox="1">
            <a:spLocks/>
          </p:cNvSpPr>
          <p:nvPr/>
        </p:nvSpPr>
        <p:spPr>
          <a:xfrm>
            <a:off x="242455" y="254362"/>
            <a:ext cx="8648700" cy="482095"/>
          </a:xfrm>
          <a:prstGeom prst="rect">
            <a:avLst/>
          </a:prstGeom>
        </p:spPr>
        <p:txBody>
          <a:bodyPr vert="horz" anchor="b">
            <a:normAutofit/>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9" name="CuadroTexto 8">
            <a:hlinkClick r:id="rId3"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3442999000"/>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8 CuadroTexto"/>
          <p:cNvSpPr txBox="1"/>
          <p:nvPr/>
        </p:nvSpPr>
        <p:spPr>
          <a:xfrm>
            <a:off x="1729544" y="948789"/>
            <a:ext cx="5674521" cy="954107"/>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…TEORÍA GENERAL DE SISTEMAS</a:t>
            </a:r>
          </a:p>
          <a:p>
            <a:pPr algn="ctr"/>
            <a:r>
              <a:rPr lang="es-MX" sz="2800" b="1" dirty="0">
                <a:effectLst>
                  <a:outerShdw blurRad="38100" dist="38100" dir="2700000" algn="tl">
                    <a:srgbClr val="000000">
                      <a:alpha val="43137"/>
                    </a:srgbClr>
                  </a:outerShdw>
                </a:effectLst>
              </a:rPr>
              <a:t>(TGS)</a:t>
            </a:r>
          </a:p>
        </p:txBody>
      </p:sp>
      <p:sp>
        <p:nvSpPr>
          <p:cNvPr id="8" name="Rectángulo 7"/>
          <p:cNvSpPr/>
          <p:nvPr/>
        </p:nvSpPr>
        <p:spPr>
          <a:xfrm>
            <a:off x="1548245" y="2579675"/>
            <a:ext cx="6390410" cy="3785652"/>
          </a:xfrm>
          <a:prstGeom prst="rect">
            <a:avLst/>
          </a:prstGeom>
        </p:spPr>
        <p:txBody>
          <a:bodyPr wrap="square">
            <a:spAutoFit/>
          </a:bodyPr>
          <a:lstStyle/>
          <a:p>
            <a:r>
              <a:rPr lang="es-MX" sz="2400" b="1" dirty="0">
                <a:solidFill>
                  <a:srgbClr val="000000"/>
                </a:solidFill>
                <a:effectLst>
                  <a:outerShdw blurRad="38100" dist="38100" dir="2700000" algn="tl">
                    <a:srgbClr val="000000">
                      <a:alpha val="43137"/>
                    </a:srgbClr>
                  </a:outerShdw>
                </a:effectLst>
                <a:latin typeface="+mj-lt"/>
              </a:rPr>
              <a:t>Principios:</a:t>
            </a:r>
          </a:p>
          <a:p>
            <a:r>
              <a:rPr lang="es-MX" sz="2400" dirty="0">
                <a:solidFill>
                  <a:srgbClr val="000000"/>
                </a:solidFill>
                <a:latin typeface="+mj-lt"/>
              </a:rPr>
              <a:t> </a:t>
            </a:r>
          </a:p>
          <a:p>
            <a:pPr marL="257175" indent="-257175">
              <a:buAutoNum type="arabicPeriod"/>
            </a:pPr>
            <a:r>
              <a:rPr lang="es-MX" sz="2400" dirty="0">
                <a:solidFill>
                  <a:srgbClr val="000000"/>
                </a:solidFill>
                <a:latin typeface="+mj-lt"/>
              </a:rPr>
              <a:t>Los sistemas existen dentro de sistemas. </a:t>
            </a:r>
          </a:p>
          <a:p>
            <a:endParaRPr lang="es-MX" sz="2400" dirty="0">
              <a:solidFill>
                <a:srgbClr val="000000"/>
              </a:solidFill>
              <a:latin typeface="+mj-lt"/>
            </a:endParaRPr>
          </a:p>
          <a:p>
            <a:r>
              <a:rPr lang="es-MX" sz="2400" i="1" dirty="0">
                <a:solidFill>
                  <a:srgbClr val="000000"/>
                </a:solidFill>
                <a:latin typeface="+mj-lt"/>
              </a:rPr>
              <a:t>2. </a:t>
            </a:r>
            <a:r>
              <a:rPr lang="es-MX" sz="2400" dirty="0">
                <a:solidFill>
                  <a:srgbClr val="000000"/>
                </a:solidFill>
                <a:latin typeface="+mj-lt"/>
              </a:rPr>
              <a:t>Los sistemas son abiertos.</a:t>
            </a:r>
          </a:p>
          <a:p>
            <a:r>
              <a:rPr lang="es-MX" sz="2400" dirty="0">
                <a:solidFill>
                  <a:srgbClr val="000000"/>
                </a:solidFill>
                <a:latin typeface="+mj-lt"/>
              </a:rPr>
              <a:t> </a:t>
            </a:r>
          </a:p>
          <a:p>
            <a:r>
              <a:rPr lang="es-MX" sz="2400" i="1" dirty="0">
                <a:solidFill>
                  <a:srgbClr val="000000"/>
                </a:solidFill>
                <a:latin typeface="+mj-lt"/>
              </a:rPr>
              <a:t>3. </a:t>
            </a:r>
            <a:r>
              <a:rPr lang="es-MX" sz="2400" dirty="0">
                <a:solidFill>
                  <a:srgbClr val="000000"/>
                </a:solidFill>
                <a:latin typeface="+mj-lt"/>
              </a:rPr>
              <a:t>Las funciones de un sistema dependen de su estructura.</a:t>
            </a:r>
          </a:p>
          <a:p>
            <a:endParaRPr lang="es-MX" sz="2400" dirty="0">
              <a:solidFill>
                <a:srgbClr val="000000"/>
              </a:solidFill>
              <a:latin typeface="+mj-lt"/>
            </a:endParaRPr>
          </a:p>
          <a:p>
            <a:r>
              <a:rPr lang="es-MX" sz="2400" dirty="0">
                <a:solidFill>
                  <a:srgbClr val="000000"/>
                </a:solidFill>
                <a:latin typeface="+mj-lt"/>
              </a:rPr>
              <a:t> </a:t>
            </a:r>
          </a:p>
        </p:txBody>
      </p:sp>
      <p:sp>
        <p:nvSpPr>
          <p:cNvPr id="5" name="Título 1"/>
          <p:cNvSpPr txBox="1">
            <a:spLocks/>
          </p:cNvSpPr>
          <p:nvPr/>
        </p:nvSpPr>
        <p:spPr>
          <a:xfrm>
            <a:off x="242455" y="254362"/>
            <a:ext cx="8648700" cy="482095"/>
          </a:xfrm>
          <a:prstGeom prst="rect">
            <a:avLst/>
          </a:prstGeom>
        </p:spPr>
        <p:txBody>
          <a:bodyPr vert="horz" anchor="b">
            <a:normAutofit/>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9" name="CuadroTexto 8">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976045489"/>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3728513561"/>
              </p:ext>
            </p:extLst>
          </p:nvPr>
        </p:nvGraphicFramePr>
        <p:xfrm>
          <a:off x="-551845" y="3223737"/>
          <a:ext cx="5175410" cy="3272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8 CuadroTexto"/>
          <p:cNvSpPr txBox="1"/>
          <p:nvPr/>
        </p:nvSpPr>
        <p:spPr>
          <a:xfrm>
            <a:off x="1778846" y="646646"/>
            <a:ext cx="5794991" cy="1384995"/>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…TEORÍA GENERAL DE SISTEMAS</a:t>
            </a:r>
          </a:p>
          <a:p>
            <a:pPr algn="ctr"/>
            <a:r>
              <a:rPr lang="es-MX" sz="2800" b="1" dirty="0">
                <a:effectLst>
                  <a:outerShdw blurRad="38100" dist="38100" dir="2700000" algn="tl">
                    <a:srgbClr val="000000">
                      <a:alpha val="43137"/>
                    </a:srgbClr>
                  </a:outerShdw>
                </a:effectLst>
              </a:rPr>
              <a:t>(TGS</a:t>
            </a:r>
            <a:r>
              <a:rPr lang="es-MX" sz="2800" b="1" dirty="0" smtClean="0">
                <a:effectLst>
                  <a:outerShdw blurRad="38100" dist="38100" dir="2700000" algn="tl">
                    <a:srgbClr val="000000">
                      <a:alpha val="43137"/>
                    </a:srgbClr>
                  </a:outerShdw>
                </a:effectLst>
              </a:rPr>
              <a:t>)</a:t>
            </a:r>
          </a:p>
          <a:p>
            <a:pPr algn="ctr"/>
            <a:endParaRPr lang="es-MX" sz="2800" b="1" dirty="0">
              <a:effectLst>
                <a:outerShdw blurRad="38100" dist="38100" dir="2700000" algn="tl">
                  <a:srgbClr val="000000">
                    <a:alpha val="43137"/>
                  </a:srgbClr>
                </a:outerShdw>
              </a:effectLst>
            </a:endParaRPr>
          </a:p>
        </p:txBody>
      </p:sp>
      <p:sp>
        <p:nvSpPr>
          <p:cNvPr id="8" name="CuadroTexto 7"/>
          <p:cNvSpPr txBox="1"/>
          <p:nvPr/>
        </p:nvSpPr>
        <p:spPr>
          <a:xfrm>
            <a:off x="461530" y="1854720"/>
            <a:ext cx="8429625" cy="1231106"/>
          </a:xfrm>
          <a:prstGeom prst="rect">
            <a:avLst/>
          </a:prstGeom>
          <a:noFill/>
        </p:spPr>
        <p:txBody>
          <a:bodyPr wrap="square" rtlCol="0">
            <a:spAutoFit/>
          </a:bodyPr>
          <a:lstStyle/>
          <a:p>
            <a:r>
              <a:rPr lang="es-MX" sz="2000" b="1" dirty="0"/>
              <a:t>Principio 1  Los sistemas existen dentro de sistemas</a:t>
            </a:r>
          </a:p>
          <a:p>
            <a:pPr algn="ctr"/>
            <a:endParaRPr lang="es-MX" b="1" dirty="0"/>
          </a:p>
          <a:p>
            <a:pPr algn="ctr"/>
            <a:r>
              <a:rPr lang="es-MX" dirty="0"/>
              <a:t>Los sistemas no se encuentran aislados, se complementan o alimentan a otros de mayor o menor jerarquía.</a:t>
            </a:r>
          </a:p>
        </p:txBody>
      </p:sp>
      <p:sp>
        <p:nvSpPr>
          <p:cNvPr id="9" name="CuadroTexto 8"/>
          <p:cNvSpPr txBox="1"/>
          <p:nvPr/>
        </p:nvSpPr>
        <p:spPr>
          <a:xfrm>
            <a:off x="3616382" y="3586712"/>
            <a:ext cx="1688783" cy="300082"/>
          </a:xfrm>
          <a:prstGeom prst="rect">
            <a:avLst/>
          </a:prstGeom>
          <a:noFill/>
        </p:spPr>
        <p:txBody>
          <a:bodyPr wrap="square" rtlCol="0">
            <a:spAutoFit/>
          </a:bodyPr>
          <a:lstStyle/>
          <a:p>
            <a:r>
              <a:rPr lang="es-MX" sz="1350" dirty="0"/>
              <a:t>Por ejemplo:</a:t>
            </a:r>
          </a:p>
        </p:txBody>
      </p:sp>
      <p:graphicFrame>
        <p:nvGraphicFramePr>
          <p:cNvPr id="13" name="Diagrama 12"/>
          <p:cNvGraphicFramePr/>
          <p:nvPr>
            <p:extLst>
              <p:ext uri="{D42A27DB-BD31-4B8C-83A1-F6EECF244321}">
                <p14:modId xmlns:p14="http://schemas.microsoft.com/office/powerpoint/2010/main" val="1623498677"/>
              </p:ext>
            </p:extLst>
          </p:nvPr>
        </p:nvGraphicFramePr>
        <p:xfrm>
          <a:off x="4676341" y="3085826"/>
          <a:ext cx="4038167" cy="345328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Título 1"/>
          <p:cNvSpPr txBox="1">
            <a:spLocks/>
          </p:cNvSpPr>
          <p:nvPr/>
        </p:nvSpPr>
        <p:spPr>
          <a:xfrm>
            <a:off x="242455" y="88107"/>
            <a:ext cx="8648700" cy="482095"/>
          </a:xfrm>
          <a:prstGeom prst="rect">
            <a:avLst/>
          </a:prstGeom>
        </p:spPr>
        <p:txBody>
          <a:bodyPr vert="horz" anchor="b">
            <a:normAutofit/>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12" name="CuadroTexto 11">
            <a:hlinkClick r:id="rId12" action="ppaction://hlinksldjump"/>
          </p:cNvPr>
          <p:cNvSpPr txBox="1"/>
          <p:nvPr/>
        </p:nvSpPr>
        <p:spPr>
          <a:xfrm>
            <a:off x="6607493"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361930738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80">
                                          <p:stCondLst>
                                            <p:cond delay="0"/>
                                          </p:stCondLst>
                                        </p:cTn>
                                        <p:tgtEl>
                                          <p:spTgt spid="13"/>
                                        </p:tgtEl>
                                      </p:cBhvr>
                                    </p:animEffect>
                                    <p:anim calcmode="lin" valueType="num">
                                      <p:cBhvr>
                                        <p:cTn id="8"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3" dur="26">
                                          <p:stCondLst>
                                            <p:cond delay="650"/>
                                          </p:stCondLst>
                                        </p:cTn>
                                        <p:tgtEl>
                                          <p:spTgt spid="13"/>
                                        </p:tgtEl>
                                      </p:cBhvr>
                                      <p:to x="100000" y="60000"/>
                                    </p:animScale>
                                    <p:animScale>
                                      <p:cBhvr>
                                        <p:cTn id="14" dur="166" decel="50000">
                                          <p:stCondLst>
                                            <p:cond delay="676"/>
                                          </p:stCondLst>
                                        </p:cTn>
                                        <p:tgtEl>
                                          <p:spTgt spid="13"/>
                                        </p:tgtEl>
                                      </p:cBhvr>
                                      <p:to x="100000" y="100000"/>
                                    </p:animScale>
                                    <p:animScale>
                                      <p:cBhvr>
                                        <p:cTn id="15" dur="26">
                                          <p:stCondLst>
                                            <p:cond delay="1312"/>
                                          </p:stCondLst>
                                        </p:cTn>
                                        <p:tgtEl>
                                          <p:spTgt spid="13"/>
                                        </p:tgtEl>
                                      </p:cBhvr>
                                      <p:to x="100000" y="80000"/>
                                    </p:animScale>
                                    <p:animScale>
                                      <p:cBhvr>
                                        <p:cTn id="16" dur="166" decel="50000">
                                          <p:stCondLst>
                                            <p:cond delay="1338"/>
                                          </p:stCondLst>
                                        </p:cTn>
                                        <p:tgtEl>
                                          <p:spTgt spid="13"/>
                                        </p:tgtEl>
                                      </p:cBhvr>
                                      <p:to x="100000" y="100000"/>
                                    </p:animScale>
                                    <p:animScale>
                                      <p:cBhvr>
                                        <p:cTn id="17" dur="26">
                                          <p:stCondLst>
                                            <p:cond delay="1642"/>
                                          </p:stCondLst>
                                        </p:cTn>
                                        <p:tgtEl>
                                          <p:spTgt spid="13"/>
                                        </p:tgtEl>
                                      </p:cBhvr>
                                      <p:to x="100000" y="90000"/>
                                    </p:animScale>
                                    <p:animScale>
                                      <p:cBhvr>
                                        <p:cTn id="18" dur="166" decel="50000">
                                          <p:stCondLst>
                                            <p:cond delay="1668"/>
                                          </p:stCondLst>
                                        </p:cTn>
                                        <p:tgtEl>
                                          <p:spTgt spid="13"/>
                                        </p:tgtEl>
                                      </p:cBhvr>
                                      <p:to x="100000" y="100000"/>
                                    </p:animScale>
                                    <p:animScale>
                                      <p:cBhvr>
                                        <p:cTn id="19" dur="26">
                                          <p:stCondLst>
                                            <p:cond delay="1808"/>
                                          </p:stCondLst>
                                        </p:cTn>
                                        <p:tgtEl>
                                          <p:spTgt spid="13"/>
                                        </p:tgtEl>
                                      </p:cBhvr>
                                      <p:to x="100000" y="95000"/>
                                    </p:animScale>
                                    <p:animScale>
                                      <p:cBhvr>
                                        <p:cTn id="20" dur="166" decel="50000">
                                          <p:stCondLst>
                                            <p:cond delay="1834"/>
                                          </p:stCondLst>
                                        </p:cTn>
                                        <p:tgtEl>
                                          <p:spTgt spid="1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39487" y="1877147"/>
            <a:ext cx="4994910" cy="1231106"/>
          </a:xfrm>
          <a:prstGeom prst="rect">
            <a:avLst/>
          </a:prstGeom>
        </p:spPr>
        <p:txBody>
          <a:bodyPr wrap="square">
            <a:spAutoFit/>
          </a:bodyPr>
          <a:lstStyle/>
          <a:p>
            <a:r>
              <a:rPr lang="es-MX" sz="2000" b="1" dirty="0">
                <a:latin typeface="+mj-lt"/>
              </a:rPr>
              <a:t>Principio 2  </a:t>
            </a:r>
            <a:r>
              <a:rPr lang="es-MX" sz="2000" b="1" dirty="0">
                <a:solidFill>
                  <a:srgbClr val="000000"/>
                </a:solidFill>
                <a:latin typeface="+mj-lt"/>
              </a:rPr>
              <a:t>Los sistemas son abiertos.</a:t>
            </a:r>
          </a:p>
          <a:p>
            <a:endParaRPr lang="es-MX" b="1" dirty="0">
              <a:solidFill>
                <a:srgbClr val="000000"/>
              </a:solidFill>
              <a:latin typeface="+mj-lt"/>
            </a:endParaRPr>
          </a:p>
          <a:p>
            <a:r>
              <a:rPr lang="es-MX" dirty="0">
                <a:solidFill>
                  <a:srgbClr val="000000"/>
                </a:solidFill>
                <a:latin typeface="+mj-lt"/>
              </a:rPr>
              <a:t>Todo sistema requiere de interacción interna y externa (impacto)</a:t>
            </a:r>
          </a:p>
        </p:txBody>
      </p:sp>
      <p:sp>
        <p:nvSpPr>
          <p:cNvPr id="5" name="8 CuadroTexto"/>
          <p:cNvSpPr txBox="1"/>
          <p:nvPr/>
        </p:nvSpPr>
        <p:spPr>
          <a:xfrm>
            <a:off x="1656411" y="705013"/>
            <a:ext cx="5753318" cy="954107"/>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…TEORÍA GENERAL DE SISTEMAS</a:t>
            </a:r>
          </a:p>
          <a:p>
            <a:pPr algn="ctr"/>
            <a:r>
              <a:rPr lang="es-MX" sz="2800" b="1" dirty="0">
                <a:effectLst>
                  <a:outerShdw blurRad="38100" dist="38100" dir="2700000" algn="tl">
                    <a:srgbClr val="000000">
                      <a:alpha val="43137"/>
                    </a:srgbClr>
                  </a:outerShdw>
                </a:effectLst>
              </a:rPr>
              <a:t>(TGS)</a:t>
            </a:r>
          </a:p>
        </p:txBody>
      </p:sp>
      <p:pic>
        <p:nvPicPr>
          <p:cNvPr id="8" name="Imagen 7"/>
          <p:cNvPicPr>
            <a:picLocks noChangeAspect="1"/>
          </p:cNvPicPr>
          <p:nvPr/>
        </p:nvPicPr>
        <p:blipFill>
          <a:blip r:embed="rId2"/>
          <a:stretch>
            <a:fillRect/>
          </a:stretch>
        </p:blipFill>
        <p:spPr>
          <a:xfrm>
            <a:off x="5325481" y="2776597"/>
            <a:ext cx="3422748" cy="2902238"/>
          </a:xfrm>
          <a:prstGeom prst="rect">
            <a:avLst/>
          </a:prstGeom>
        </p:spPr>
      </p:pic>
      <p:pic>
        <p:nvPicPr>
          <p:cNvPr id="9" name="Imagen 8"/>
          <p:cNvPicPr>
            <a:picLocks noChangeAspect="1"/>
          </p:cNvPicPr>
          <p:nvPr/>
        </p:nvPicPr>
        <p:blipFill>
          <a:blip r:embed="rId3"/>
          <a:stretch>
            <a:fillRect/>
          </a:stretch>
        </p:blipFill>
        <p:spPr>
          <a:xfrm>
            <a:off x="1656411" y="3925000"/>
            <a:ext cx="2090392" cy="1302815"/>
          </a:xfrm>
          <a:prstGeom prst="rect">
            <a:avLst/>
          </a:prstGeom>
        </p:spPr>
      </p:pic>
      <p:sp>
        <p:nvSpPr>
          <p:cNvPr id="7" name="Título 1"/>
          <p:cNvSpPr txBox="1">
            <a:spLocks/>
          </p:cNvSpPr>
          <p:nvPr/>
        </p:nvSpPr>
        <p:spPr>
          <a:xfrm>
            <a:off x="282893" y="101594"/>
            <a:ext cx="8648700" cy="389624"/>
          </a:xfrm>
          <a:prstGeom prst="rect">
            <a:avLst/>
          </a:prstGeom>
        </p:spPr>
        <p:txBody>
          <a:bodyPr vert="horz" anchor="b">
            <a:normAutofit/>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10" name="CuadroTexto 9">
            <a:hlinkClick r:id="rId4"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265651701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50969" y="1897909"/>
            <a:ext cx="8493031" cy="400110"/>
          </a:xfrm>
          <a:prstGeom prst="rect">
            <a:avLst/>
          </a:prstGeom>
        </p:spPr>
        <p:txBody>
          <a:bodyPr wrap="none">
            <a:spAutoFit/>
          </a:bodyPr>
          <a:lstStyle/>
          <a:p>
            <a:r>
              <a:rPr lang="es-MX" sz="2000" b="1" dirty="0"/>
              <a:t>Principio 3  </a:t>
            </a:r>
            <a:r>
              <a:rPr lang="es-MX" sz="2000" b="1" dirty="0">
                <a:solidFill>
                  <a:srgbClr val="000000"/>
                </a:solidFill>
              </a:rPr>
              <a:t>Las funciones de un sistema dependen de su estructura</a:t>
            </a:r>
          </a:p>
        </p:txBody>
      </p:sp>
      <p:sp>
        <p:nvSpPr>
          <p:cNvPr id="5" name="8 CuadroTexto"/>
          <p:cNvSpPr txBox="1"/>
          <p:nvPr/>
        </p:nvSpPr>
        <p:spPr>
          <a:xfrm>
            <a:off x="1631707" y="600013"/>
            <a:ext cx="5908295" cy="954107"/>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…TEORÍA GENERAL DE SISTEMAS</a:t>
            </a:r>
          </a:p>
          <a:p>
            <a:pPr algn="ctr"/>
            <a:r>
              <a:rPr lang="es-MX" sz="2800" b="1" dirty="0">
                <a:effectLst>
                  <a:outerShdw blurRad="38100" dist="38100" dir="2700000" algn="tl">
                    <a:srgbClr val="000000">
                      <a:alpha val="43137"/>
                    </a:srgbClr>
                  </a:outerShdw>
                </a:effectLst>
              </a:rPr>
              <a:t>(TGS)</a:t>
            </a:r>
          </a:p>
        </p:txBody>
      </p:sp>
      <p:pic>
        <p:nvPicPr>
          <p:cNvPr id="1030" name="Picture 6" descr="https://encrypted-tbn1.gstatic.com/images?q=tbn:ANd9GcTU9LHBZiPcIEtiYUY-jTwkxFOP1qOuY9RZeilrHsVUZ6CKxkl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5718" y="3118861"/>
            <a:ext cx="2802171" cy="2009105"/>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1002983" y="5299701"/>
            <a:ext cx="7425032" cy="646331"/>
          </a:xfrm>
          <a:prstGeom prst="rect">
            <a:avLst/>
          </a:prstGeom>
          <a:noFill/>
        </p:spPr>
        <p:txBody>
          <a:bodyPr wrap="square" rtlCol="0">
            <a:spAutoFit/>
          </a:bodyPr>
          <a:lstStyle/>
          <a:p>
            <a:r>
              <a:rPr lang="es-MX" dirty="0"/>
              <a:t>Dentro de las organizaciones existe una estructura jerárquica, comúnmente identificada por áreas o departamentos</a:t>
            </a:r>
          </a:p>
        </p:txBody>
      </p:sp>
      <p:sp>
        <p:nvSpPr>
          <p:cNvPr id="7" name="Título 1"/>
          <p:cNvSpPr txBox="1">
            <a:spLocks/>
          </p:cNvSpPr>
          <p:nvPr/>
        </p:nvSpPr>
        <p:spPr>
          <a:xfrm>
            <a:off x="261505" y="118179"/>
            <a:ext cx="8648700" cy="374507"/>
          </a:xfrm>
          <a:prstGeom prst="rect">
            <a:avLst/>
          </a:prstGeom>
        </p:spPr>
        <p:txBody>
          <a:bodyPr vert="horz" anchor="b">
            <a:normAutofit/>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8" name="CuadroTexto 7">
            <a:hlinkClick r:id="rId3"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356325701"/>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787111" y="1597258"/>
            <a:ext cx="7743825" cy="2339102"/>
          </a:xfrm>
          <a:prstGeom prst="rect">
            <a:avLst/>
          </a:prstGeom>
        </p:spPr>
        <p:txBody>
          <a:bodyPr wrap="square">
            <a:spAutoFit/>
          </a:bodyPr>
          <a:lstStyle/>
          <a:p>
            <a:pPr algn="just"/>
            <a:r>
              <a:rPr lang="es-MX" dirty="0"/>
              <a:t>Se refiere a las actividades o procesos que determinan un objetivo general y el porqué de cada uno de los subsistemas, las medidas de actuación y los estándares en términos del objetivo general, el grupo completo de subsistemas y la solución para un problema específico (Domínguez </a:t>
            </a:r>
            <a:r>
              <a:rPr lang="es-MX" dirty="0" smtClean="0"/>
              <a:t>2013).</a:t>
            </a:r>
            <a:endParaRPr lang="es-MX" dirty="0"/>
          </a:p>
          <a:p>
            <a:pPr algn="just"/>
            <a:endParaRPr lang="es-MX" dirty="0"/>
          </a:p>
          <a:p>
            <a:pPr algn="just"/>
            <a:r>
              <a:rPr lang="es-MX" dirty="0"/>
              <a:t>Para ello, sugiere aplicar la siguiente metodología:</a:t>
            </a:r>
          </a:p>
          <a:p>
            <a:pPr algn="just"/>
            <a:endParaRPr lang="es-MX" dirty="0"/>
          </a:p>
        </p:txBody>
      </p:sp>
      <p:sp>
        <p:nvSpPr>
          <p:cNvPr id="6" name="8 CuadroTexto"/>
          <p:cNvSpPr txBox="1"/>
          <p:nvPr/>
        </p:nvSpPr>
        <p:spPr>
          <a:xfrm>
            <a:off x="2298553" y="707188"/>
            <a:ext cx="4536504" cy="52322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ENFOQUE DE SISTEMAS</a:t>
            </a:r>
          </a:p>
        </p:txBody>
      </p:sp>
      <p:graphicFrame>
        <p:nvGraphicFramePr>
          <p:cNvPr id="2" name="1 Diagrama"/>
          <p:cNvGraphicFramePr/>
          <p:nvPr>
            <p:extLst>
              <p:ext uri="{D42A27DB-BD31-4B8C-83A1-F6EECF244321}">
                <p14:modId xmlns:p14="http://schemas.microsoft.com/office/powerpoint/2010/main" val="1707224653"/>
              </p:ext>
            </p:extLst>
          </p:nvPr>
        </p:nvGraphicFramePr>
        <p:xfrm>
          <a:off x="829974" y="2794000"/>
          <a:ext cx="770096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ítulo 1"/>
          <p:cNvSpPr txBox="1">
            <a:spLocks/>
          </p:cNvSpPr>
          <p:nvPr/>
        </p:nvSpPr>
        <p:spPr>
          <a:xfrm>
            <a:off x="242455" y="161925"/>
            <a:ext cx="8648700" cy="384032"/>
          </a:xfrm>
          <a:prstGeom prst="rect">
            <a:avLst/>
          </a:prstGeom>
        </p:spPr>
        <p:txBody>
          <a:bodyPr vert="horz" anchor="b">
            <a:normAutofit/>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9" name="CuadroTexto 8">
            <a:hlinkClick r:id="rId8"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417994375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445967355"/>
              </p:ext>
            </p:extLst>
          </p:nvPr>
        </p:nvGraphicFramePr>
        <p:xfrm>
          <a:off x="485775" y="1679893"/>
          <a:ext cx="8296275" cy="4235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8 CuadroTexto"/>
          <p:cNvSpPr txBox="1"/>
          <p:nvPr/>
        </p:nvSpPr>
        <p:spPr>
          <a:xfrm>
            <a:off x="2053285" y="652464"/>
            <a:ext cx="5027039" cy="954107"/>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SISTEMA DE INFORMACIÓN</a:t>
            </a:r>
          </a:p>
          <a:p>
            <a:pPr algn="ctr"/>
            <a:r>
              <a:rPr lang="es-MX" sz="2800" b="1" dirty="0">
                <a:effectLst>
                  <a:outerShdw blurRad="38100" dist="38100" dir="2700000" algn="tl">
                    <a:srgbClr val="000000">
                      <a:alpha val="43137"/>
                    </a:srgbClr>
                  </a:outerShdw>
                </a:effectLst>
              </a:rPr>
              <a:t>(Conceptos previos)</a:t>
            </a:r>
          </a:p>
        </p:txBody>
      </p:sp>
      <p:sp>
        <p:nvSpPr>
          <p:cNvPr id="7" name="Título 1"/>
          <p:cNvSpPr txBox="1">
            <a:spLocks/>
          </p:cNvSpPr>
          <p:nvPr/>
        </p:nvSpPr>
        <p:spPr>
          <a:xfrm>
            <a:off x="242455" y="142875"/>
            <a:ext cx="8648700" cy="384032"/>
          </a:xfrm>
          <a:prstGeom prst="rect">
            <a:avLst/>
          </a:prstGeom>
        </p:spPr>
        <p:txBody>
          <a:bodyPr vert="horz" anchor="b">
            <a:normAutofit/>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8" name="CuadroTexto 7">
            <a:hlinkClick r:id="rId7"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86723210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8 CuadroTexto"/>
          <p:cNvSpPr txBox="1"/>
          <p:nvPr/>
        </p:nvSpPr>
        <p:spPr>
          <a:xfrm>
            <a:off x="1687110" y="798389"/>
            <a:ext cx="5778439" cy="954107"/>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 SISTEMA DE INFORMACIÓN</a:t>
            </a:r>
          </a:p>
          <a:p>
            <a:pPr algn="ctr"/>
            <a:r>
              <a:rPr lang="es-MX" sz="2800" b="1" dirty="0">
                <a:effectLst>
                  <a:outerShdw blurRad="38100" dist="38100" dir="2700000" algn="tl">
                    <a:srgbClr val="000000">
                      <a:alpha val="43137"/>
                    </a:srgbClr>
                  </a:outerShdw>
                </a:effectLst>
              </a:rPr>
              <a:t>(Conceptos previos)</a:t>
            </a:r>
          </a:p>
        </p:txBody>
      </p:sp>
      <p:sp>
        <p:nvSpPr>
          <p:cNvPr id="9" name="8 Flecha derecha"/>
          <p:cNvSpPr/>
          <p:nvPr/>
        </p:nvSpPr>
        <p:spPr>
          <a:xfrm>
            <a:off x="3332408" y="3107833"/>
            <a:ext cx="1918968" cy="594560"/>
          </a:xfrm>
          <a:prstGeom prst="rightArrow">
            <a:avLst/>
          </a:prstGeom>
          <a:solidFill>
            <a:srgbClr val="808000">
              <a:alpha val="63922"/>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Genera</a:t>
            </a:r>
          </a:p>
        </p:txBody>
      </p:sp>
      <p:sp>
        <p:nvSpPr>
          <p:cNvPr id="10" name="9 CuadroTexto"/>
          <p:cNvSpPr txBox="1"/>
          <p:nvPr/>
        </p:nvSpPr>
        <p:spPr>
          <a:xfrm>
            <a:off x="5268968" y="3235489"/>
            <a:ext cx="2046231" cy="369332"/>
          </a:xfrm>
          <a:prstGeom prst="rect">
            <a:avLst/>
          </a:prstGeom>
          <a:noFill/>
        </p:spPr>
        <p:txBody>
          <a:bodyPr wrap="square" rtlCol="0">
            <a:spAutoFit/>
          </a:bodyPr>
          <a:lstStyle/>
          <a:p>
            <a:r>
              <a:rPr lang="es-MX" b="1" dirty="0"/>
              <a:t>CONOCIMIENTO</a:t>
            </a:r>
          </a:p>
        </p:txBody>
      </p:sp>
      <p:sp>
        <p:nvSpPr>
          <p:cNvPr id="11" name="10 Flecha derecha"/>
          <p:cNvSpPr/>
          <p:nvPr/>
        </p:nvSpPr>
        <p:spPr>
          <a:xfrm>
            <a:off x="3332408" y="3760349"/>
            <a:ext cx="1918966" cy="594560"/>
          </a:xfrm>
          <a:prstGeom prst="rightArrow">
            <a:avLst/>
          </a:prstGeom>
          <a:solidFill>
            <a:srgbClr val="808000">
              <a:alpha val="63922"/>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t>Ayuda</a:t>
            </a:r>
          </a:p>
        </p:txBody>
      </p:sp>
      <p:sp>
        <p:nvSpPr>
          <p:cNvPr id="12" name="11 CuadroTexto"/>
          <p:cNvSpPr txBox="1"/>
          <p:nvPr/>
        </p:nvSpPr>
        <p:spPr>
          <a:xfrm>
            <a:off x="5126395" y="3919129"/>
            <a:ext cx="2836198" cy="369332"/>
          </a:xfrm>
          <a:prstGeom prst="rect">
            <a:avLst/>
          </a:prstGeom>
          <a:noFill/>
        </p:spPr>
        <p:txBody>
          <a:bodyPr wrap="square" rtlCol="0">
            <a:spAutoFit/>
          </a:bodyPr>
          <a:lstStyle/>
          <a:p>
            <a:r>
              <a:rPr lang="es-MX" b="1" dirty="0"/>
              <a:t>TOMA DE DECISIONES</a:t>
            </a:r>
          </a:p>
        </p:txBody>
      </p:sp>
      <p:sp>
        <p:nvSpPr>
          <p:cNvPr id="13" name="Título 1"/>
          <p:cNvSpPr txBox="1">
            <a:spLocks/>
          </p:cNvSpPr>
          <p:nvPr/>
        </p:nvSpPr>
        <p:spPr>
          <a:xfrm>
            <a:off x="251980" y="182633"/>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grpSp>
        <p:nvGrpSpPr>
          <p:cNvPr id="14" name="Grupo 13"/>
          <p:cNvGrpSpPr/>
          <p:nvPr/>
        </p:nvGrpSpPr>
        <p:grpSpPr>
          <a:xfrm>
            <a:off x="1330593" y="2699245"/>
            <a:ext cx="1925849" cy="1727715"/>
            <a:chOff x="4320909" y="778150"/>
            <a:chExt cx="1925849" cy="1727715"/>
          </a:xfrm>
          <a:scene3d>
            <a:camera prst="orthographicFront"/>
            <a:lightRig rig="threePt" dir="t">
              <a:rot lat="0" lon="0" rev="7500000"/>
            </a:lightRig>
          </a:scene3d>
        </p:grpSpPr>
        <p:sp>
          <p:nvSpPr>
            <p:cNvPr id="15" name="Elipse 14"/>
            <p:cNvSpPr/>
            <p:nvPr/>
          </p:nvSpPr>
          <p:spPr>
            <a:xfrm>
              <a:off x="4320909" y="778150"/>
              <a:ext cx="1925849" cy="1727715"/>
            </a:xfrm>
            <a:prstGeom prst="ellipse">
              <a:avLst/>
            </a:prstGeom>
            <a:sp3d prstMaterial="plastic">
              <a:bevelT w="127000" h="25400" prst="relaxedInset"/>
            </a:sp3d>
          </p:spPr>
          <p:style>
            <a:lnRef idx="0">
              <a:schemeClr val="lt1">
                <a:hueOff val="0"/>
                <a:satOff val="0"/>
                <a:lumOff val="0"/>
                <a:alphaOff val="0"/>
              </a:schemeClr>
            </a:lnRef>
            <a:fillRef idx="3">
              <a:schemeClr val="accent3">
                <a:hueOff val="33659"/>
                <a:satOff val="-140"/>
                <a:lumOff val="-13334"/>
                <a:alphaOff val="0"/>
              </a:schemeClr>
            </a:fillRef>
            <a:effectRef idx="2">
              <a:schemeClr val="accent3">
                <a:hueOff val="33659"/>
                <a:satOff val="-140"/>
                <a:lumOff val="-13334"/>
                <a:alphaOff val="0"/>
              </a:schemeClr>
            </a:effectRef>
            <a:fontRef idx="minor">
              <a:schemeClr val="lt1"/>
            </a:fontRef>
          </p:style>
        </p:sp>
        <p:sp>
          <p:nvSpPr>
            <p:cNvPr id="16" name="Elipse 4"/>
            <p:cNvSpPr/>
            <p:nvPr/>
          </p:nvSpPr>
          <p:spPr>
            <a:xfrm>
              <a:off x="4602943" y="1031168"/>
              <a:ext cx="1361781" cy="122167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b="1" kern="1200" dirty="0" smtClean="0">
                  <a:solidFill>
                    <a:schemeClr val="bg1"/>
                  </a:solidFill>
                </a:rPr>
                <a:t>Información</a:t>
              </a:r>
              <a:endParaRPr lang="es-MX" b="1" kern="1200" dirty="0">
                <a:solidFill>
                  <a:schemeClr val="bg1"/>
                </a:solidFill>
              </a:endParaRPr>
            </a:p>
          </p:txBody>
        </p:sp>
      </p:grpSp>
      <p:sp>
        <p:nvSpPr>
          <p:cNvPr id="17" name="CuadroTexto 16">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20449193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8 CuadroTexto"/>
          <p:cNvSpPr txBox="1"/>
          <p:nvPr/>
        </p:nvSpPr>
        <p:spPr>
          <a:xfrm>
            <a:off x="1953491" y="695906"/>
            <a:ext cx="5361709" cy="954107"/>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 SISTEMA DE INFORMACIÓN</a:t>
            </a:r>
          </a:p>
          <a:p>
            <a:pPr algn="ctr"/>
            <a:r>
              <a:rPr lang="es-MX" sz="2800" b="1" dirty="0">
                <a:effectLst>
                  <a:outerShdw blurRad="38100" dist="38100" dir="2700000" algn="tl">
                    <a:srgbClr val="000000">
                      <a:alpha val="43137"/>
                    </a:srgbClr>
                  </a:outerShdw>
                </a:effectLst>
              </a:rPr>
              <a:t>(Conceptos previos)</a:t>
            </a:r>
          </a:p>
        </p:txBody>
      </p:sp>
      <p:sp>
        <p:nvSpPr>
          <p:cNvPr id="9" name="8 Flecha derecha"/>
          <p:cNvSpPr/>
          <p:nvPr/>
        </p:nvSpPr>
        <p:spPr>
          <a:xfrm>
            <a:off x="3309651" y="3335481"/>
            <a:ext cx="1906108" cy="726810"/>
          </a:xfrm>
          <a:prstGeom prst="rightArrow">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solidFill>
                  <a:schemeClr val="tx1"/>
                </a:solidFill>
              </a:rPr>
              <a:t>Características</a:t>
            </a:r>
          </a:p>
        </p:txBody>
      </p:sp>
      <p:sp>
        <p:nvSpPr>
          <p:cNvPr id="10" name="9 CuadroTexto"/>
          <p:cNvSpPr txBox="1"/>
          <p:nvPr/>
        </p:nvSpPr>
        <p:spPr>
          <a:xfrm>
            <a:off x="5268969" y="2620657"/>
            <a:ext cx="2227206" cy="2585323"/>
          </a:xfrm>
          <a:prstGeom prst="rect">
            <a:avLst/>
          </a:prstGeom>
          <a:noFill/>
        </p:spPr>
        <p:txBody>
          <a:bodyPr wrap="square" rtlCol="0">
            <a:spAutoFit/>
          </a:bodyPr>
          <a:lstStyle/>
          <a:p>
            <a:pPr marL="214313" indent="-214313">
              <a:buFont typeface="Arial" charset="0"/>
              <a:buChar char="•"/>
            </a:pPr>
            <a:r>
              <a:rPr lang="es-MX" dirty="0"/>
              <a:t>Precisa</a:t>
            </a:r>
          </a:p>
          <a:p>
            <a:pPr marL="214313" indent="-214313">
              <a:buFont typeface="Arial" charset="0"/>
              <a:buChar char="•"/>
            </a:pPr>
            <a:r>
              <a:rPr lang="es-MX" dirty="0"/>
              <a:t>Exacta</a:t>
            </a:r>
          </a:p>
          <a:p>
            <a:pPr marL="214313" indent="-214313">
              <a:buFont typeface="Arial" charset="0"/>
              <a:buChar char="•"/>
            </a:pPr>
            <a:r>
              <a:rPr lang="es-MX" dirty="0"/>
              <a:t>Oportuna</a:t>
            </a:r>
          </a:p>
          <a:p>
            <a:pPr marL="214313" indent="-214313">
              <a:buFont typeface="Arial" charset="0"/>
              <a:buChar char="•"/>
            </a:pPr>
            <a:r>
              <a:rPr lang="es-MX" dirty="0"/>
              <a:t>Cuantificable</a:t>
            </a:r>
          </a:p>
          <a:p>
            <a:pPr marL="214313" indent="-214313">
              <a:buFont typeface="Arial" charset="0"/>
              <a:buChar char="•"/>
            </a:pPr>
            <a:r>
              <a:rPr lang="es-MX" dirty="0"/>
              <a:t>Verificable</a:t>
            </a:r>
          </a:p>
          <a:p>
            <a:pPr marL="214313" indent="-214313">
              <a:buFont typeface="Arial" charset="0"/>
              <a:buChar char="•"/>
            </a:pPr>
            <a:r>
              <a:rPr lang="es-MX" dirty="0"/>
              <a:t>Clara</a:t>
            </a:r>
          </a:p>
          <a:p>
            <a:pPr marL="214313" indent="-214313">
              <a:buFont typeface="Arial" charset="0"/>
              <a:buChar char="•"/>
            </a:pPr>
            <a:r>
              <a:rPr lang="es-MX" dirty="0"/>
              <a:t>Relevante</a:t>
            </a:r>
          </a:p>
          <a:p>
            <a:pPr marL="214313" indent="-214313">
              <a:buFont typeface="Arial" charset="0"/>
              <a:buChar char="•"/>
            </a:pPr>
            <a:r>
              <a:rPr lang="es-MX" dirty="0"/>
              <a:t>Imparcial</a:t>
            </a:r>
          </a:p>
          <a:p>
            <a:pPr marL="214313" indent="-214313">
              <a:buFont typeface="Arial" charset="0"/>
              <a:buChar char="•"/>
            </a:pPr>
            <a:r>
              <a:rPr lang="es-MX" dirty="0"/>
              <a:t>Comprensible</a:t>
            </a:r>
          </a:p>
        </p:txBody>
      </p:sp>
      <p:sp>
        <p:nvSpPr>
          <p:cNvPr id="11"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grpSp>
        <p:nvGrpSpPr>
          <p:cNvPr id="12" name="Grupo 11"/>
          <p:cNvGrpSpPr/>
          <p:nvPr/>
        </p:nvGrpSpPr>
        <p:grpSpPr>
          <a:xfrm>
            <a:off x="1330593" y="2699245"/>
            <a:ext cx="1925849" cy="1727715"/>
            <a:chOff x="4320909" y="778150"/>
            <a:chExt cx="1925849" cy="1727715"/>
          </a:xfrm>
          <a:scene3d>
            <a:camera prst="orthographicFront"/>
            <a:lightRig rig="threePt" dir="t">
              <a:rot lat="0" lon="0" rev="7500000"/>
            </a:lightRig>
          </a:scene3d>
        </p:grpSpPr>
        <p:sp>
          <p:nvSpPr>
            <p:cNvPr id="13" name="Elipse 12"/>
            <p:cNvSpPr/>
            <p:nvPr/>
          </p:nvSpPr>
          <p:spPr>
            <a:xfrm>
              <a:off x="4320909" y="778150"/>
              <a:ext cx="1925849" cy="1727715"/>
            </a:xfrm>
            <a:prstGeom prst="ellipse">
              <a:avLst/>
            </a:prstGeom>
            <a:sp3d prstMaterial="plastic">
              <a:bevelT w="127000" h="25400" prst="relaxedInset"/>
            </a:sp3d>
          </p:spPr>
          <p:style>
            <a:lnRef idx="0">
              <a:schemeClr val="lt1">
                <a:hueOff val="0"/>
                <a:satOff val="0"/>
                <a:lumOff val="0"/>
                <a:alphaOff val="0"/>
              </a:schemeClr>
            </a:lnRef>
            <a:fillRef idx="3">
              <a:schemeClr val="accent3">
                <a:hueOff val="33659"/>
                <a:satOff val="-140"/>
                <a:lumOff val="-13334"/>
                <a:alphaOff val="0"/>
              </a:schemeClr>
            </a:fillRef>
            <a:effectRef idx="2">
              <a:schemeClr val="accent3">
                <a:hueOff val="33659"/>
                <a:satOff val="-140"/>
                <a:lumOff val="-13334"/>
                <a:alphaOff val="0"/>
              </a:schemeClr>
            </a:effectRef>
            <a:fontRef idx="minor">
              <a:schemeClr val="lt1"/>
            </a:fontRef>
          </p:style>
        </p:sp>
        <p:sp>
          <p:nvSpPr>
            <p:cNvPr id="14" name="Elipse 4"/>
            <p:cNvSpPr/>
            <p:nvPr/>
          </p:nvSpPr>
          <p:spPr>
            <a:xfrm>
              <a:off x="4602943" y="1031168"/>
              <a:ext cx="1361781" cy="1221679"/>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s-MX" b="1" kern="1200" dirty="0" smtClean="0">
                  <a:solidFill>
                    <a:schemeClr val="bg1"/>
                  </a:solidFill>
                </a:rPr>
                <a:t>Información</a:t>
              </a:r>
              <a:endParaRPr lang="es-MX" sz="1600" b="1" kern="1200" dirty="0">
                <a:solidFill>
                  <a:schemeClr val="bg1"/>
                </a:solidFill>
              </a:endParaRPr>
            </a:p>
          </p:txBody>
        </p:sp>
      </p:grpSp>
      <p:sp>
        <p:nvSpPr>
          <p:cNvPr id="15" name="CuadroTexto 14">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7168289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80">
                                          <p:stCondLst>
                                            <p:cond delay="0"/>
                                          </p:stCondLst>
                                        </p:cTn>
                                        <p:tgtEl>
                                          <p:spTgt spid="10"/>
                                        </p:tgtEl>
                                      </p:cBhvr>
                                    </p:animEffect>
                                    <p:anim calcmode="lin" valueType="num">
                                      <p:cBhvr>
                                        <p:cTn id="1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7" dur="26">
                                          <p:stCondLst>
                                            <p:cond delay="650"/>
                                          </p:stCondLst>
                                        </p:cTn>
                                        <p:tgtEl>
                                          <p:spTgt spid="10"/>
                                        </p:tgtEl>
                                      </p:cBhvr>
                                      <p:to x="100000" y="60000"/>
                                    </p:animScale>
                                    <p:animScale>
                                      <p:cBhvr>
                                        <p:cTn id="18" dur="166" decel="50000">
                                          <p:stCondLst>
                                            <p:cond delay="676"/>
                                          </p:stCondLst>
                                        </p:cTn>
                                        <p:tgtEl>
                                          <p:spTgt spid="10"/>
                                        </p:tgtEl>
                                      </p:cBhvr>
                                      <p:to x="100000" y="100000"/>
                                    </p:animScale>
                                    <p:animScale>
                                      <p:cBhvr>
                                        <p:cTn id="19" dur="26">
                                          <p:stCondLst>
                                            <p:cond delay="1312"/>
                                          </p:stCondLst>
                                        </p:cTn>
                                        <p:tgtEl>
                                          <p:spTgt spid="10"/>
                                        </p:tgtEl>
                                      </p:cBhvr>
                                      <p:to x="100000" y="80000"/>
                                    </p:animScale>
                                    <p:animScale>
                                      <p:cBhvr>
                                        <p:cTn id="20" dur="166" decel="50000">
                                          <p:stCondLst>
                                            <p:cond delay="1338"/>
                                          </p:stCondLst>
                                        </p:cTn>
                                        <p:tgtEl>
                                          <p:spTgt spid="10"/>
                                        </p:tgtEl>
                                      </p:cBhvr>
                                      <p:to x="100000" y="100000"/>
                                    </p:animScale>
                                    <p:animScale>
                                      <p:cBhvr>
                                        <p:cTn id="21" dur="26">
                                          <p:stCondLst>
                                            <p:cond delay="1642"/>
                                          </p:stCondLst>
                                        </p:cTn>
                                        <p:tgtEl>
                                          <p:spTgt spid="10"/>
                                        </p:tgtEl>
                                      </p:cBhvr>
                                      <p:to x="100000" y="90000"/>
                                    </p:animScale>
                                    <p:animScale>
                                      <p:cBhvr>
                                        <p:cTn id="22" dur="166" decel="50000">
                                          <p:stCondLst>
                                            <p:cond delay="1668"/>
                                          </p:stCondLst>
                                        </p:cTn>
                                        <p:tgtEl>
                                          <p:spTgt spid="10"/>
                                        </p:tgtEl>
                                      </p:cBhvr>
                                      <p:to x="100000" y="100000"/>
                                    </p:animScale>
                                    <p:animScale>
                                      <p:cBhvr>
                                        <p:cTn id="23" dur="26">
                                          <p:stCondLst>
                                            <p:cond delay="1808"/>
                                          </p:stCondLst>
                                        </p:cTn>
                                        <p:tgtEl>
                                          <p:spTgt spid="10"/>
                                        </p:tgtEl>
                                      </p:cBhvr>
                                      <p:to x="100000" y="95000"/>
                                    </p:animScale>
                                    <p:animScale>
                                      <p:cBhvr>
                                        <p:cTn id="24"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99310" y="618421"/>
            <a:ext cx="3725700" cy="523220"/>
          </a:xfrm>
          <a:prstGeom prst="rect">
            <a:avLst/>
          </a:prstGeom>
        </p:spPr>
        <p:txBody>
          <a:bodyPr wrap="none">
            <a:spAutoFit/>
          </a:bodyPr>
          <a:lstStyle/>
          <a:p>
            <a:r>
              <a:rPr lang="es-MX" sz="2800" b="1" dirty="0" smtClean="0">
                <a:effectLst>
                  <a:outerShdw blurRad="38100" dist="38100" dir="2700000" algn="tl">
                    <a:srgbClr val="000000">
                      <a:alpha val="43137"/>
                    </a:srgbClr>
                  </a:outerShdw>
                </a:effectLst>
              </a:rPr>
              <a:t>GUIÓN EXPLICATIVO</a:t>
            </a:r>
            <a:endParaRPr lang="es-MX" sz="2800" b="1" dirty="0">
              <a:effectLst>
                <a:outerShdw blurRad="38100" dist="38100" dir="2700000" algn="tl">
                  <a:srgbClr val="000000">
                    <a:alpha val="43137"/>
                  </a:srgbClr>
                </a:outerShdw>
              </a:effectLst>
            </a:endParaRPr>
          </a:p>
        </p:txBody>
      </p:sp>
      <p:sp>
        <p:nvSpPr>
          <p:cNvPr id="5" name="CuadroTexto 4"/>
          <p:cNvSpPr txBox="1"/>
          <p:nvPr/>
        </p:nvSpPr>
        <p:spPr>
          <a:xfrm>
            <a:off x="1012652" y="1628775"/>
            <a:ext cx="7629524" cy="4247317"/>
          </a:xfrm>
          <a:prstGeom prst="rect">
            <a:avLst/>
          </a:prstGeom>
          <a:noFill/>
        </p:spPr>
        <p:txBody>
          <a:bodyPr wrap="square" rtlCol="0">
            <a:spAutoFit/>
          </a:bodyPr>
          <a:lstStyle/>
          <a:p>
            <a:pPr algn="just"/>
            <a:r>
              <a:rPr lang="es-MX" dirty="0" smtClean="0"/>
              <a:t>El siguiente material tiene la finalidad de apoyar la explicación por parte del profesor para impartir la Unidad de Competencia 1 perteneciente a la Unidad de Aprendizaje “</a:t>
            </a:r>
            <a:r>
              <a:rPr lang="es-MX" b="1" dirty="0" smtClean="0"/>
              <a:t>Análisis y Diseño de Sistemas” </a:t>
            </a:r>
            <a:r>
              <a:rPr lang="es-MX" dirty="0" smtClean="0"/>
              <a:t>impartida en la carrera de Lic. En Informática.</a:t>
            </a:r>
          </a:p>
          <a:p>
            <a:pPr algn="just"/>
            <a:endParaRPr lang="es-MX" dirty="0"/>
          </a:p>
          <a:p>
            <a:pPr algn="just"/>
            <a:r>
              <a:rPr lang="es-MX" dirty="0" smtClean="0"/>
              <a:t>Posteriormente se mostrará el contenido temático con hipervínculos para acceder a cada uno de ellos o si se prefiere consultarlo de manera consecutiva para visualizarlo en su totalidad (también permite regresar al contenido temático en la parte inferior de la diapositiva). </a:t>
            </a:r>
          </a:p>
          <a:p>
            <a:pPr algn="just"/>
            <a:endParaRPr lang="es-MX" dirty="0"/>
          </a:p>
          <a:p>
            <a:pPr algn="just"/>
            <a:r>
              <a:rPr lang="es-MX" dirty="0" smtClean="0"/>
              <a:t>Incluye actividades sugeridas para enriquecer y retroalimentar aún más la clase, así como conclusiones y referencias de fuentes consultadas y que el profesor propone para ampliar su aprendizaje.</a:t>
            </a:r>
            <a:endParaRPr lang="es-MX" dirty="0"/>
          </a:p>
        </p:txBody>
      </p:sp>
    </p:spTree>
    <p:extLst>
      <p:ext uri="{BB962C8B-B14F-4D97-AF65-F5344CB8AC3E}">
        <p14:creationId xmlns:p14="http://schemas.microsoft.com/office/powerpoint/2010/main" val="25713694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3911033063"/>
              </p:ext>
            </p:extLst>
          </p:nvPr>
        </p:nvGraphicFramePr>
        <p:xfrm>
          <a:off x="2028737" y="1819275"/>
          <a:ext cx="5772238" cy="39265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8 CuadroTexto"/>
          <p:cNvSpPr txBox="1"/>
          <p:nvPr/>
        </p:nvSpPr>
        <p:spPr>
          <a:xfrm>
            <a:off x="2566554" y="796280"/>
            <a:ext cx="4831385" cy="954107"/>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SISTEMA DE INFORMACIÓN</a:t>
            </a:r>
          </a:p>
          <a:p>
            <a:pPr algn="ctr"/>
            <a:endParaRPr lang="es-MX" sz="2800" b="1" dirty="0">
              <a:effectLst>
                <a:outerShdw blurRad="38100" dist="38100" dir="2700000" algn="tl">
                  <a:srgbClr val="000000">
                    <a:alpha val="43137"/>
                  </a:srgbClr>
                </a:outerShdw>
              </a:effectLst>
            </a:endParaRPr>
          </a:p>
        </p:txBody>
      </p:sp>
      <p:sp>
        <p:nvSpPr>
          <p:cNvPr id="7"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8" name="CuadroTexto 7">
            <a:hlinkClick r:id="rId7"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127974582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234960" y="1463994"/>
            <a:ext cx="6720840" cy="4124206"/>
          </a:xfrm>
          <a:prstGeom prst="rect">
            <a:avLst/>
          </a:prstGeom>
          <a:noFill/>
        </p:spPr>
        <p:txBody>
          <a:bodyPr wrap="square" rtlCol="0">
            <a:spAutoFit/>
          </a:bodyPr>
          <a:lstStyle/>
          <a:p>
            <a:pPr algn="just"/>
            <a:r>
              <a:rPr lang="es-MX" sz="2800" b="1" dirty="0">
                <a:effectLst>
                  <a:outerShdw blurRad="38100" dist="38100" dir="2700000" algn="tl">
                    <a:srgbClr val="000000">
                      <a:alpha val="43137"/>
                    </a:srgbClr>
                  </a:outerShdw>
                </a:effectLst>
              </a:rPr>
              <a:t>Actividad 2</a:t>
            </a:r>
          </a:p>
          <a:p>
            <a:pPr algn="just"/>
            <a:endParaRPr lang="es-MX" dirty="0"/>
          </a:p>
          <a:p>
            <a:pPr algn="just"/>
            <a:r>
              <a:rPr lang="es-MX" dirty="0"/>
              <a:t>Generar su concepto de “Sistema de Información” a  partir de la información proporcionada.</a:t>
            </a:r>
          </a:p>
          <a:p>
            <a:pPr algn="just"/>
            <a:endParaRPr lang="es-MX" dirty="0" smtClean="0"/>
          </a:p>
          <a:p>
            <a:pPr algn="just"/>
            <a:endParaRPr lang="es-MX" dirty="0"/>
          </a:p>
          <a:p>
            <a:pPr algn="just"/>
            <a:endParaRPr lang="es-MX" dirty="0"/>
          </a:p>
          <a:p>
            <a:pPr algn="just"/>
            <a:endParaRPr lang="es-MX" dirty="0"/>
          </a:p>
          <a:p>
            <a:pPr algn="just"/>
            <a:r>
              <a:rPr lang="es-MX" sz="2800" b="1" dirty="0">
                <a:effectLst>
                  <a:outerShdw blurRad="38100" dist="38100" dir="2700000" algn="tl">
                    <a:srgbClr val="000000">
                      <a:alpha val="43137"/>
                    </a:srgbClr>
                  </a:outerShdw>
                </a:effectLst>
              </a:rPr>
              <a:t>Actividad 3</a:t>
            </a:r>
          </a:p>
          <a:p>
            <a:pPr algn="just"/>
            <a:endParaRPr lang="es-MX" dirty="0"/>
          </a:p>
          <a:p>
            <a:pPr algn="just"/>
            <a:r>
              <a:rPr lang="es-MX" dirty="0"/>
              <a:t>Investigar 3 definiciones de diferentes autores sobre “Sistema de Información” para relacionarla con su conceptualización. Indicar fuentes consultadas.</a:t>
            </a:r>
          </a:p>
        </p:txBody>
      </p:sp>
      <p:sp>
        <p:nvSpPr>
          <p:cNvPr id="6"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7" name="CuadroTexto 6">
            <a:hlinkClick r:id="rId2" action="ppaction://hlinksldjump"/>
          </p:cNvPr>
          <p:cNvSpPr txBox="1"/>
          <p:nvPr/>
        </p:nvSpPr>
        <p:spPr>
          <a:xfrm>
            <a:off x="6540818" y="6505575"/>
            <a:ext cx="2390775" cy="338554"/>
          </a:xfrm>
          <a:prstGeom prst="rect">
            <a:avLst/>
          </a:prstGeom>
          <a:noFill/>
        </p:spPr>
        <p:txBody>
          <a:bodyPr wrap="square" rtlCol="0">
            <a:spAutoFit/>
          </a:bodyPr>
          <a:lstStyle/>
          <a:p>
            <a:r>
              <a:rPr lang="es-MX" sz="1600" dirty="0" smtClean="0"/>
              <a:t>Regresar al contenido</a:t>
            </a:r>
            <a:endParaRPr lang="es-MX" sz="1600" dirty="0"/>
          </a:p>
        </p:txBody>
      </p:sp>
      <p:sp>
        <p:nvSpPr>
          <p:cNvPr id="8" name="CuadroTexto 7">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326806296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5"/>
          <p:cNvGraphicFramePr/>
          <p:nvPr>
            <p:extLst>
              <p:ext uri="{D42A27DB-BD31-4B8C-83A1-F6EECF244321}">
                <p14:modId xmlns:p14="http://schemas.microsoft.com/office/powerpoint/2010/main" val="4232968242"/>
              </p:ext>
            </p:extLst>
          </p:nvPr>
        </p:nvGraphicFramePr>
        <p:xfrm>
          <a:off x="357256" y="1802859"/>
          <a:ext cx="4515172" cy="2860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4 Grupo"/>
          <p:cNvGrpSpPr/>
          <p:nvPr/>
        </p:nvGrpSpPr>
        <p:grpSpPr>
          <a:xfrm>
            <a:off x="4033996" y="2882784"/>
            <a:ext cx="399477" cy="467313"/>
            <a:chOff x="2886937" y="1986099"/>
            <a:chExt cx="532636" cy="623084"/>
          </a:xfrm>
          <a:scene3d>
            <a:camera prst="orthographicFront"/>
            <a:lightRig rig="threePt" dir="t">
              <a:rot lat="0" lon="0" rev="7500000"/>
            </a:lightRig>
          </a:scene3d>
        </p:grpSpPr>
        <p:sp>
          <p:nvSpPr>
            <p:cNvPr id="6" name="5 Flecha derecha"/>
            <p:cNvSpPr/>
            <p:nvPr/>
          </p:nvSpPr>
          <p:spPr>
            <a:xfrm>
              <a:off x="2886937" y="1986099"/>
              <a:ext cx="532636" cy="623084"/>
            </a:xfrm>
            <a:prstGeom prst="rightArrow">
              <a:avLst>
                <a:gd name="adj1" fmla="val 60000"/>
                <a:gd name="adj2" fmla="val 50000"/>
              </a:avLst>
            </a:prstGeom>
            <a:sp3d z="-70000" extrusionH="63500" prstMaterial="matte">
              <a:bevelT w="25400" h="6350" prst="relaxedInset"/>
              <a:contourClr>
                <a:schemeClr val="bg1"/>
              </a:contourClr>
            </a:sp3d>
          </p:spPr>
          <p:style>
            <a:lnRef idx="0">
              <a:schemeClr val="lt1">
                <a:hueOff val="0"/>
                <a:satOff val="0"/>
                <a:lumOff val="0"/>
                <a:alphaOff val="0"/>
              </a:schemeClr>
            </a:lnRef>
            <a:fillRef idx="1">
              <a:schemeClr val="accent5">
                <a:hueOff val="-7353345"/>
                <a:satOff val="-10228"/>
                <a:lumOff val="-3922"/>
                <a:alphaOff val="0"/>
              </a:schemeClr>
            </a:fillRef>
            <a:effectRef idx="2">
              <a:schemeClr val="accent5">
                <a:hueOff val="-7353345"/>
                <a:satOff val="-10228"/>
                <a:lumOff val="-3922"/>
                <a:alphaOff val="0"/>
              </a:schemeClr>
            </a:effectRef>
            <a:fontRef idx="minor">
              <a:schemeClr val="lt1"/>
            </a:fontRef>
          </p:style>
        </p:sp>
        <p:sp>
          <p:nvSpPr>
            <p:cNvPr id="7" name="Flecha derecha 4"/>
            <p:cNvSpPr/>
            <p:nvPr/>
          </p:nvSpPr>
          <p:spPr>
            <a:xfrm>
              <a:off x="2886937" y="2110716"/>
              <a:ext cx="372845" cy="373850"/>
            </a:xfrm>
            <a:prstGeom prst="rect">
              <a:avLst/>
            </a:prstGeom>
            <a:sp3d z="-70000"/>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866775">
                <a:lnSpc>
                  <a:spcPct val="90000"/>
                </a:lnSpc>
                <a:spcBef>
                  <a:spcPct val="0"/>
                </a:spcBef>
                <a:spcAft>
                  <a:spcPct val="35000"/>
                </a:spcAft>
              </a:pPr>
              <a:endParaRPr lang="es-MX" sz="1950" dirty="0"/>
            </a:p>
          </p:txBody>
        </p:sp>
      </p:grpSp>
      <p:sp>
        <p:nvSpPr>
          <p:cNvPr id="8" name="7 CuadroTexto"/>
          <p:cNvSpPr txBox="1"/>
          <p:nvPr/>
        </p:nvSpPr>
        <p:spPr>
          <a:xfrm>
            <a:off x="4590586" y="2057436"/>
            <a:ext cx="3815659" cy="2585323"/>
          </a:xfrm>
          <a:prstGeom prst="rect">
            <a:avLst/>
          </a:prstGeom>
          <a:noFill/>
        </p:spPr>
        <p:txBody>
          <a:bodyPr wrap="square" rtlCol="0">
            <a:spAutoFit/>
          </a:bodyPr>
          <a:lstStyle/>
          <a:p>
            <a:pPr algn="just"/>
            <a:r>
              <a:rPr lang="es-MX" dirty="0"/>
              <a:t>… es un conjunto de componentes interrelacionados, que además de apoyar a la toma de decisiones, a la coordinación y al control pueden ayudar a los gestores y trabajadores a analizar sus problemas y a desarrollar nuevos productos y servicios.</a:t>
            </a:r>
          </a:p>
        </p:txBody>
      </p:sp>
      <p:sp>
        <p:nvSpPr>
          <p:cNvPr id="10"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11" name="CuadroTexto 10">
            <a:hlinkClick r:id="rId7"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342654213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8 CuadroTexto"/>
          <p:cNvSpPr txBox="1"/>
          <p:nvPr/>
        </p:nvSpPr>
        <p:spPr>
          <a:xfrm>
            <a:off x="1454727" y="578523"/>
            <a:ext cx="6360103" cy="52322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TIPOS DE SISTEMA DE </a:t>
            </a:r>
            <a:r>
              <a:rPr lang="es-MX" sz="2800" b="1" dirty="0" smtClean="0">
                <a:effectLst>
                  <a:outerShdw blurRad="38100" dist="38100" dir="2700000" algn="tl">
                    <a:srgbClr val="000000">
                      <a:alpha val="43137"/>
                    </a:srgbClr>
                  </a:outerShdw>
                </a:effectLst>
              </a:rPr>
              <a:t>INFORMACIÓN</a:t>
            </a:r>
            <a:endParaRPr lang="es-MX" sz="2800" b="1" dirty="0">
              <a:effectLst>
                <a:outerShdw blurRad="38100" dist="38100" dir="2700000" algn="tl">
                  <a:srgbClr val="000000">
                    <a:alpha val="43137"/>
                  </a:srgbClr>
                </a:outerShdw>
              </a:effectLst>
            </a:endParaRPr>
          </a:p>
        </p:txBody>
      </p:sp>
      <p:graphicFrame>
        <p:nvGraphicFramePr>
          <p:cNvPr id="7" name="6 Diagrama"/>
          <p:cNvGraphicFramePr/>
          <p:nvPr>
            <p:extLst>
              <p:ext uri="{D42A27DB-BD31-4B8C-83A1-F6EECF244321}">
                <p14:modId xmlns:p14="http://schemas.microsoft.com/office/powerpoint/2010/main" val="3237555286"/>
              </p:ext>
            </p:extLst>
          </p:nvPr>
        </p:nvGraphicFramePr>
        <p:xfrm>
          <a:off x="737756" y="1258396"/>
          <a:ext cx="7897090" cy="52376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8" name="CuadroTexto 7">
            <a:hlinkClick r:id="rId7"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354310418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8 CuadroTexto"/>
          <p:cNvSpPr txBox="1"/>
          <p:nvPr/>
        </p:nvSpPr>
        <p:spPr>
          <a:xfrm>
            <a:off x="934924" y="575925"/>
            <a:ext cx="7996669" cy="954107"/>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CLASIFICACIÓN  DE LOS </a:t>
            </a:r>
            <a:endParaRPr lang="es-MX" sz="2800" b="1" dirty="0" smtClean="0">
              <a:effectLst>
                <a:outerShdw blurRad="38100" dist="38100" dir="2700000" algn="tl">
                  <a:srgbClr val="000000">
                    <a:alpha val="43137"/>
                  </a:srgbClr>
                </a:outerShdw>
              </a:effectLst>
            </a:endParaRPr>
          </a:p>
          <a:p>
            <a:pPr algn="ctr"/>
            <a:r>
              <a:rPr lang="es-MX" sz="2800" b="1" dirty="0" smtClean="0">
                <a:effectLst>
                  <a:outerShdw blurRad="38100" dist="38100" dir="2700000" algn="tl">
                    <a:srgbClr val="000000">
                      <a:alpha val="43137"/>
                    </a:srgbClr>
                  </a:outerShdw>
                </a:effectLst>
              </a:rPr>
              <a:t>SISTEMAS </a:t>
            </a:r>
            <a:r>
              <a:rPr lang="es-MX" sz="2800" b="1" dirty="0">
                <a:effectLst>
                  <a:outerShdw blurRad="38100" dist="38100" dir="2700000" algn="tl">
                    <a:srgbClr val="000000">
                      <a:alpha val="43137"/>
                    </a:srgbClr>
                  </a:outerShdw>
                </a:effectLst>
              </a:rPr>
              <a:t>DE INFORMACIÓN</a:t>
            </a:r>
          </a:p>
        </p:txBody>
      </p:sp>
      <p:sp>
        <p:nvSpPr>
          <p:cNvPr id="6" name="5 Rectángulo"/>
          <p:cNvSpPr/>
          <p:nvPr/>
        </p:nvSpPr>
        <p:spPr>
          <a:xfrm>
            <a:off x="271031" y="1856498"/>
            <a:ext cx="8648700" cy="3970318"/>
          </a:xfrm>
          <a:prstGeom prst="rect">
            <a:avLst/>
          </a:prstGeom>
        </p:spPr>
        <p:txBody>
          <a:bodyPr wrap="square">
            <a:spAutoFit/>
          </a:bodyPr>
          <a:lstStyle/>
          <a:p>
            <a:pPr marL="214313" indent="-214313">
              <a:buFont typeface="Arial" charset="0"/>
              <a:buChar char="•"/>
            </a:pPr>
            <a:r>
              <a:rPr lang="es-MX" b="1" dirty="0"/>
              <a:t>Sistemas transaccionales  (TPS)</a:t>
            </a:r>
            <a:r>
              <a:rPr lang="es-MX" dirty="0">
                <a:sym typeface="Wingdings" pitchFamily="2" charset="2"/>
              </a:rPr>
              <a:t> </a:t>
            </a:r>
            <a:r>
              <a:rPr lang="es-MX" i="1" dirty="0">
                <a:sym typeface="Wingdings" pitchFamily="2" charset="2"/>
              </a:rPr>
              <a:t>operaciones repetitivas y voluminosas</a:t>
            </a:r>
          </a:p>
          <a:p>
            <a:endParaRPr lang="es-MX" i="1" dirty="0"/>
          </a:p>
          <a:p>
            <a:pPr marL="214313" indent="-214313">
              <a:buFont typeface="Arial" pitchFamily="34" charset="0"/>
              <a:buChar char="•"/>
            </a:pPr>
            <a:r>
              <a:rPr lang="es-MX" b="1" dirty="0"/>
              <a:t>Sistemas para la gestión de información </a:t>
            </a:r>
            <a:r>
              <a:rPr lang="es-MX" dirty="0">
                <a:sym typeface="Wingdings" pitchFamily="2" charset="2"/>
              </a:rPr>
              <a:t> </a:t>
            </a:r>
            <a:r>
              <a:rPr lang="es-MX" i="1" dirty="0">
                <a:sym typeface="Wingdings" pitchFamily="2" charset="2"/>
              </a:rPr>
              <a:t>apoyan a Directivos a la toma </a:t>
            </a:r>
            <a:r>
              <a:rPr lang="es-MX" i="1" dirty="0" smtClean="0">
                <a:sym typeface="Wingdings" pitchFamily="2" charset="2"/>
              </a:rPr>
              <a:t>				             de decisiones </a:t>
            </a:r>
            <a:r>
              <a:rPr lang="es-MX" i="1" dirty="0">
                <a:sym typeface="Wingdings" pitchFamily="2" charset="2"/>
              </a:rPr>
              <a:t>poco frecuentes</a:t>
            </a:r>
          </a:p>
          <a:p>
            <a:endParaRPr lang="es-MX" i="1" dirty="0"/>
          </a:p>
          <a:p>
            <a:pPr marL="214313" indent="-214313">
              <a:buFont typeface="Arial" pitchFamily="34" charset="0"/>
              <a:buChar char="•"/>
            </a:pPr>
            <a:r>
              <a:rPr lang="es-MX" b="1" dirty="0"/>
              <a:t>Sistemas de información ejecutiva (SIE)</a:t>
            </a:r>
            <a:r>
              <a:rPr lang="es-MX" dirty="0">
                <a:sym typeface="Wingdings" pitchFamily="2" charset="2"/>
              </a:rPr>
              <a:t> </a:t>
            </a:r>
            <a:r>
              <a:rPr lang="es-MX" i="1" dirty="0">
                <a:sym typeface="Wingdings" pitchFamily="2" charset="2"/>
              </a:rPr>
              <a:t>ayudan a ejecutivos en </a:t>
            </a:r>
            <a:r>
              <a:rPr lang="es-MX" i="1" dirty="0" smtClean="0">
                <a:sym typeface="Wingdings" pitchFamily="2" charset="2"/>
              </a:rPr>
              <a:t>					            decisiones particulares</a:t>
            </a:r>
            <a:endParaRPr lang="es-MX" i="1" dirty="0">
              <a:sym typeface="Wingdings" pitchFamily="2" charset="2"/>
            </a:endParaRPr>
          </a:p>
          <a:p>
            <a:endParaRPr lang="es-MX" i="1" dirty="0"/>
          </a:p>
          <a:p>
            <a:pPr marL="214313" indent="-214313">
              <a:buFont typeface="Arial" pitchFamily="34" charset="0"/>
              <a:buChar char="•"/>
            </a:pPr>
            <a:r>
              <a:rPr lang="es-MX" b="1" dirty="0"/>
              <a:t>Sistemas de apoyo a las decisiones (SSD)</a:t>
            </a:r>
            <a:r>
              <a:rPr lang="es-MX" dirty="0">
                <a:sym typeface="Wingdings" pitchFamily="2" charset="2"/>
              </a:rPr>
              <a:t> </a:t>
            </a:r>
            <a:r>
              <a:rPr lang="es-MX" i="1" dirty="0">
                <a:sym typeface="Wingdings" pitchFamily="2" charset="2"/>
              </a:rPr>
              <a:t>ayudan a grupo de gerentes </a:t>
            </a:r>
            <a:r>
              <a:rPr lang="es-MX" i="1" dirty="0" smtClean="0">
                <a:sym typeface="Wingdings" pitchFamily="2" charset="2"/>
              </a:rPr>
              <a:t>					y/o </a:t>
            </a:r>
            <a:r>
              <a:rPr lang="es-MX" i="1" dirty="0">
                <a:sym typeface="Wingdings" pitchFamily="2" charset="2"/>
              </a:rPr>
              <a:t>directivos </a:t>
            </a:r>
            <a:r>
              <a:rPr lang="es-MX" i="1" dirty="0" smtClean="0">
                <a:sym typeface="Wingdings" pitchFamily="2" charset="2"/>
              </a:rPr>
              <a:t>en </a:t>
            </a:r>
            <a:r>
              <a:rPr lang="es-MX" i="1" dirty="0">
                <a:sym typeface="Wingdings" pitchFamily="2" charset="2"/>
              </a:rPr>
              <a:t>la toma de sus </a:t>
            </a:r>
            <a:r>
              <a:rPr lang="es-MX" i="1" dirty="0" smtClean="0">
                <a:sym typeface="Wingdings" pitchFamily="2" charset="2"/>
              </a:rPr>
              <a:t>					              decisiones</a:t>
            </a:r>
            <a:r>
              <a:rPr lang="es-MX" i="1" dirty="0">
                <a:sym typeface="Wingdings" pitchFamily="2" charset="2"/>
              </a:rPr>
              <a:t>.</a:t>
            </a:r>
            <a:endParaRPr lang="es-MX" dirty="0">
              <a:sym typeface="Wingdings" pitchFamily="2" charset="2"/>
            </a:endParaRPr>
          </a:p>
          <a:p>
            <a:endParaRPr lang="es-MX" dirty="0"/>
          </a:p>
          <a:p>
            <a:pPr marL="214313" indent="-214313">
              <a:buFont typeface="Arial" pitchFamily="34" charset="0"/>
              <a:buChar char="•"/>
            </a:pPr>
            <a:r>
              <a:rPr lang="es-MX" b="1" dirty="0"/>
              <a:t>Sistemas expertos </a:t>
            </a:r>
            <a:r>
              <a:rPr lang="es-MX" dirty="0">
                <a:sym typeface="Wingdings" pitchFamily="2" charset="2"/>
              </a:rPr>
              <a:t> </a:t>
            </a:r>
            <a:r>
              <a:rPr lang="es-MX" i="1" dirty="0">
                <a:sym typeface="Wingdings" pitchFamily="2" charset="2"/>
              </a:rPr>
              <a:t>asemejan al pensamiento del experto, son </a:t>
            </a:r>
            <a:r>
              <a:rPr lang="es-MX" i="1" dirty="0" smtClean="0">
                <a:sym typeface="Wingdings" pitchFamily="2" charset="2"/>
              </a:rPr>
              <a:t>			        especializados </a:t>
            </a:r>
            <a:endParaRPr lang="es-MX" i="1" dirty="0"/>
          </a:p>
        </p:txBody>
      </p:sp>
      <p:sp>
        <p:nvSpPr>
          <p:cNvPr id="7"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8" name="CuadroTexto 7">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162137350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8 CuadroTexto"/>
          <p:cNvSpPr txBox="1"/>
          <p:nvPr/>
        </p:nvSpPr>
        <p:spPr>
          <a:xfrm>
            <a:off x="1727499" y="698884"/>
            <a:ext cx="6027313" cy="954107"/>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 CLASIFICACIÓN  DE LOS SISTEMA DE INFORMACIÓN</a:t>
            </a:r>
          </a:p>
        </p:txBody>
      </p:sp>
      <p:sp>
        <p:nvSpPr>
          <p:cNvPr id="6" name="5 Rectángulo"/>
          <p:cNvSpPr/>
          <p:nvPr/>
        </p:nvSpPr>
        <p:spPr>
          <a:xfrm>
            <a:off x="550719" y="2188512"/>
            <a:ext cx="8380874" cy="3416320"/>
          </a:xfrm>
          <a:prstGeom prst="rect">
            <a:avLst/>
          </a:prstGeom>
        </p:spPr>
        <p:txBody>
          <a:bodyPr wrap="square">
            <a:spAutoFit/>
          </a:bodyPr>
          <a:lstStyle/>
          <a:p>
            <a:pPr marL="214313" indent="-214313">
              <a:buFont typeface="Arial" charset="0"/>
              <a:buChar char="•"/>
            </a:pPr>
            <a:r>
              <a:rPr lang="es-MX" b="1" dirty="0"/>
              <a:t>Sistemas de automatización de oficinas (SAO)</a:t>
            </a:r>
            <a:r>
              <a:rPr lang="es-MX" dirty="0">
                <a:sym typeface="Wingdings" pitchFamily="2" charset="2"/>
              </a:rPr>
              <a:t> ofimática</a:t>
            </a:r>
            <a:endParaRPr lang="es-MX" i="1" dirty="0">
              <a:sym typeface="Wingdings" pitchFamily="2" charset="2"/>
            </a:endParaRPr>
          </a:p>
          <a:p>
            <a:endParaRPr lang="es-MX" i="1" dirty="0"/>
          </a:p>
          <a:p>
            <a:pPr marL="214313" indent="-214313">
              <a:buFont typeface="Arial" pitchFamily="34" charset="0"/>
              <a:buChar char="•"/>
            </a:pPr>
            <a:r>
              <a:rPr lang="es-MX" b="1" dirty="0"/>
              <a:t>Sistemas de información estratégicos (SIS)</a:t>
            </a:r>
            <a:r>
              <a:rPr lang="es-MX" dirty="0">
                <a:sym typeface="Wingdings" pitchFamily="2" charset="2"/>
              </a:rPr>
              <a:t> </a:t>
            </a:r>
            <a:r>
              <a:rPr lang="es-MX" i="1" dirty="0">
                <a:sym typeface="Wingdings" pitchFamily="2" charset="2"/>
              </a:rPr>
              <a:t>mejoran, alinean a misión 						</a:t>
            </a:r>
            <a:r>
              <a:rPr lang="es-MX" i="1" dirty="0" smtClean="0">
                <a:sym typeface="Wingdings" pitchFamily="2" charset="2"/>
              </a:rPr>
              <a:t> </a:t>
            </a:r>
            <a:r>
              <a:rPr lang="es-MX" i="1" dirty="0">
                <a:sym typeface="Wingdings" pitchFamily="2" charset="2"/>
              </a:rPr>
              <a:t>y visión organizacional.</a:t>
            </a:r>
          </a:p>
          <a:p>
            <a:pPr marL="214313" indent="-214313">
              <a:buFont typeface="Arial" pitchFamily="34" charset="0"/>
              <a:buChar char="•"/>
            </a:pPr>
            <a:endParaRPr lang="es-MX" i="1" dirty="0">
              <a:sym typeface="Wingdings" pitchFamily="2" charset="2"/>
            </a:endParaRPr>
          </a:p>
          <a:p>
            <a:pPr marL="214313" indent="-214313">
              <a:buFont typeface="Arial" pitchFamily="34" charset="0"/>
              <a:buChar char="•"/>
            </a:pPr>
            <a:endParaRPr lang="es-MX" i="1" dirty="0">
              <a:sym typeface="Wingdings" pitchFamily="2" charset="2"/>
            </a:endParaRPr>
          </a:p>
          <a:p>
            <a:endParaRPr lang="es-MX" i="1" dirty="0">
              <a:sym typeface="Wingdings" pitchFamily="2" charset="2"/>
            </a:endParaRPr>
          </a:p>
          <a:p>
            <a:endParaRPr lang="es-MX" i="1" dirty="0">
              <a:sym typeface="Wingdings" pitchFamily="2" charset="2"/>
            </a:endParaRPr>
          </a:p>
          <a:p>
            <a:pPr algn="ctr"/>
            <a:r>
              <a:rPr lang="es-MX" sz="2400" b="1" i="1" dirty="0">
                <a:solidFill>
                  <a:schemeClr val="accent2">
                    <a:lumMod val="75000"/>
                  </a:schemeClr>
                </a:solidFill>
                <a:effectLst>
                  <a:outerShdw blurRad="38100" dist="38100" dir="2700000" algn="tl">
                    <a:srgbClr val="000000">
                      <a:alpha val="43137"/>
                    </a:srgbClr>
                  </a:outerShdw>
                </a:effectLst>
                <a:latin typeface="Calibri" pitchFamily="34" charset="0"/>
                <a:cs typeface="Calibri" pitchFamily="34" charset="0"/>
                <a:sym typeface="Wingdings" pitchFamily="2" charset="2"/>
              </a:rPr>
              <a:t>Los sistemas antes mencionados tienen afinidades entre si, lo que los diferencian es para que nivel organizacional van dirigidos   </a:t>
            </a:r>
            <a:endParaRPr lang="es-MX" sz="2400" b="1" i="1" dirty="0">
              <a:solidFill>
                <a:schemeClr val="accent2">
                  <a:lumMod val="75000"/>
                </a:schemeClr>
              </a:solidFill>
              <a:effectLst>
                <a:outerShdw blurRad="38100" dist="38100" dir="2700000" algn="tl">
                  <a:srgbClr val="000000">
                    <a:alpha val="43137"/>
                  </a:srgbClr>
                </a:outerShdw>
              </a:effectLst>
              <a:latin typeface="Calibri" pitchFamily="34" charset="0"/>
              <a:cs typeface="Calibri" pitchFamily="34" charset="0"/>
            </a:endParaRPr>
          </a:p>
        </p:txBody>
      </p:sp>
      <p:sp>
        <p:nvSpPr>
          <p:cNvPr id="7"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8" name="CuadroTexto 7">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133366862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987135" y="719887"/>
            <a:ext cx="8156865" cy="523220"/>
          </a:xfrm>
          <a:prstGeom prst="rect">
            <a:avLst/>
          </a:prstGeom>
          <a:noFill/>
        </p:spPr>
        <p:txBody>
          <a:bodyPr wrap="square" rtlCol="0">
            <a:spAutoFit/>
          </a:bodyPr>
          <a:lstStyle/>
          <a:p>
            <a:r>
              <a:rPr lang="es-MX" sz="2800" b="1" dirty="0">
                <a:effectLst>
                  <a:outerShdw blurRad="38100" dist="38100" dir="2700000" algn="tl">
                    <a:srgbClr val="000000">
                      <a:alpha val="43137"/>
                    </a:srgbClr>
                  </a:outerShdw>
                </a:effectLst>
              </a:rPr>
              <a:t>ELEMENTOS DE UN SISTEMA DE INFORMACIÓN</a:t>
            </a:r>
          </a:p>
        </p:txBody>
      </p:sp>
      <p:grpSp>
        <p:nvGrpSpPr>
          <p:cNvPr id="39" name="Grupo 38"/>
          <p:cNvGrpSpPr/>
          <p:nvPr/>
        </p:nvGrpSpPr>
        <p:grpSpPr>
          <a:xfrm>
            <a:off x="182707" y="1727557"/>
            <a:ext cx="9148330" cy="4247317"/>
            <a:chOff x="1192620" y="2589295"/>
            <a:chExt cx="10416540" cy="3898170"/>
          </a:xfrm>
        </p:grpSpPr>
        <p:sp>
          <p:nvSpPr>
            <p:cNvPr id="26" name="CuadroTexto 25"/>
            <p:cNvSpPr txBox="1"/>
            <p:nvPr/>
          </p:nvSpPr>
          <p:spPr>
            <a:xfrm>
              <a:off x="1192620" y="2589295"/>
              <a:ext cx="10416540" cy="3898170"/>
            </a:xfrm>
            <a:prstGeom prst="rect">
              <a:avLst/>
            </a:prstGeom>
            <a:noFill/>
            <a:ln>
              <a:solidFill>
                <a:schemeClr val="accent1">
                  <a:shade val="50000"/>
                </a:schemeClr>
              </a:solidFill>
            </a:ln>
          </p:spPr>
          <p:txBody>
            <a:bodyPr wrap="square" rtlCol="0">
              <a:spAutoFit/>
            </a:bodyPr>
            <a:lstStyle/>
            <a:p>
              <a:pPr algn="ctr"/>
              <a:r>
                <a:rPr lang="es-MX" b="1" dirty="0">
                  <a:solidFill>
                    <a:schemeClr val="accent6">
                      <a:lumMod val="50000"/>
                    </a:schemeClr>
                  </a:solidFill>
                </a:rPr>
                <a:t>Medio Ambiente</a:t>
              </a:r>
            </a:p>
            <a:p>
              <a:pPr algn="ctr"/>
              <a:endParaRPr lang="es-MX" dirty="0"/>
            </a:p>
            <a:p>
              <a:pPr algn="ctr"/>
              <a:endParaRPr lang="es-MX" dirty="0"/>
            </a:p>
            <a:p>
              <a:pPr algn="ctr"/>
              <a:endParaRPr lang="es-MX" dirty="0"/>
            </a:p>
            <a:p>
              <a:pPr algn="ctr"/>
              <a:endParaRPr lang="es-MX" dirty="0"/>
            </a:p>
            <a:p>
              <a:pPr algn="ctr"/>
              <a:endParaRPr lang="es-MX" dirty="0"/>
            </a:p>
            <a:p>
              <a:pPr algn="ctr"/>
              <a:endParaRPr lang="es-MX" dirty="0"/>
            </a:p>
            <a:p>
              <a:pPr algn="ctr"/>
              <a:endParaRPr lang="es-MX" dirty="0"/>
            </a:p>
            <a:p>
              <a:pPr algn="ctr"/>
              <a:endParaRPr lang="es-MX" dirty="0"/>
            </a:p>
            <a:p>
              <a:pPr algn="ctr"/>
              <a:endParaRPr lang="es-MX" dirty="0"/>
            </a:p>
            <a:p>
              <a:pPr algn="ctr"/>
              <a:endParaRPr lang="es-MX" dirty="0"/>
            </a:p>
            <a:p>
              <a:pPr algn="ctr"/>
              <a:endParaRPr lang="es-MX" dirty="0"/>
            </a:p>
            <a:p>
              <a:pPr algn="ctr"/>
              <a:endParaRPr lang="es-MX" b="1" dirty="0" smtClean="0">
                <a:solidFill>
                  <a:schemeClr val="accent6">
                    <a:lumMod val="50000"/>
                  </a:schemeClr>
                </a:solidFill>
              </a:endParaRPr>
            </a:p>
            <a:p>
              <a:pPr algn="ctr"/>
              <a:endParaRPr lang="es-MX" b="1" dirty="0">
                <a:solidFill>
                  <a:schemeClr val="accent6">
                    <a:lumMod val="50000"/>
                  </a:schemeClr>
                </a:solidFill>
              </a:endParaRPr>
            </a:p>
            <a:p>
              <a:pPr algn="ctr"/>
              <a:r>
                <a:rPr lang="es-MX" b="1" dirty="0" smtClean="0">
                  <a:solidFill>
                    <a:schemeClr val="accent6">
                      <a:lumMod val="50000"/>
                    </a:schemeClr>
                  </a:solidFill>
                </a:rPr>
                <a:t>Medio </a:t>
              </a:r>
              <a:r>
                <a:rPr lang="es-MX" b="1" dirty="0">
                  <a:solidFill>
                    <a:schemeClr val="accent6">
                      <a:lumMod val="50000"/>
                    </a:schemeClr>
                  </a:solidFill>
                </a:rPr>
                <a:t>Ambiente</a:t>
              </a:r>
            </a:p>
          </p:txBody>
        </p:sp>
        <p:sp>
          <p:nvSpPr>
            <p:cNvPr id="6" name="Rectángulo 5"/>
            <p:cNvSpPr/>
            <p:nvPr/>
          </p:nvSpPr>
          <p:spPr>
            <a:xfrm>
              <a:off x="5002530" y="3909731"/>
              <a:ext cx="2286000" cy="845820"/>
            </a:xfrm>
            <a:prstGeom prst="rect">
              <a:avLst/>
            </a:prstGeom>
            <a:solidFill>
              <a:schemeClr val="accent1">
                <a:alpha val="72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s-MX" sz="2800" b="1" dirty="0">
                  <a:solidFill>
                    <a:schemeClr val="tx1">
                      <a:lumMod val="85000"/>
                      <a:lumOff val="15000"/>
                    </a:schemeClr>
                  </a:solidFill>
                </a:rPr>
                <a:t>Proceso</a:t>
              </a:r>
            </a:p>
          </p:txBody>
        </p:sp>
        <p:sp>
          <p:nvSpPr>
            <p:cNvPr id="9" name="Flecha derecha 8"/>
            <p:cNvSpPr/>
            <p:nvPr/>
          </p:nvSpPr>
          <p:spPr>
            <a:xfrm>
              <a:off x="3455672" y="3909731"/>
              <a:ext cx="1443989" cy="651510"/>
            </a:xfrm>
            <a:prstGeom prst="rightArrow">
              <a:avLst/>
            </a:prstGeom>
            <a:solidFill>
              <a:schemeClr val="accent4">
                <a:lumMod val="75000"/>
                <a:alpha val="42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s-MX" b="1" dirty="0">
                  <a:solidFill>
                    <a:schemeClr val="tx1">
                      <a:lumMod val="85000"/>
                      <a:lumOff val="15000"/>
                    </a:schemeClr>
                  </a:solidFill>
                </a:rPr>
                <a:t>Entrada</a:t>
              </a:r>
            </a:p>
          </p:txBody>
        </p:sp>
        <p:sp>
          <p:nvSpPr>
            <p:cNvPr id="10" name="Flecha derecha 9"/>
            <p:cNvSpPr/>
            <p:nvPr/>
          </p:nvSpPr>
          <p:spPr>
            <a:xfrm>
              <a:off x="7391400" y="3909731"/>
              <a:ext cx="1341120" cy="628650"/>
            </a:xfrm>
            <a:prstGeom prst="rightArrow">
              <a:avLst/>
            </a:prstGeom>
            <a:solidFill>
              <a:schemeClr val="accent6">
                <a:alpha val="56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s-MX" b="1" dirty="0">
                  <a:solidFill>
                    <a:schemeClr val="tx1">
                      <a:lumMod val="85000"/>
                      <a:lumOff val="15000"/>
                    </a:schemeClr>
                  </a:solidFill>
                </a:rPr>
                <a:t>Salida</a:t>
              </a:r>
            </a:p>
          </p:txBody>
        </p:sp>
        <p:sp>
          <p:nvSpPr>
            <p:cNvPr id="34" name="Flecha doblada hacia arriba 33"/>
            <p:cNvSpPr/>
            <p:nvPr/>
          </p:nvSpPr>
          <p:spPr>
            <a:xfrm flipH="1">
              <a:off x="4217670" y="4621604"/>
              <a:ext cx="3657600" cy="789207"/>
            </a:xfrm>
            <a:prstGeom prst="bentUpArrow">
              <a:avLst/>
            </a:prstGeom>
            <a:solidFill>
              <a:srgbClr val="7030A0">
                <a:alpha val="4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s-MX" b="1" dirty="0">
                  <a:solidFill>
                    <a:schemeClr val="tx1">
                      <a:lumMod val="85000"/>
                      <a:lumOff val="15000"/>
                    </a:schemeClr>
                  </a:solidFill>
                </a:rPr>
                <a:t>Retroalimentación</a:t>
              </a:r>
            </a:p>
          </p:txBody>
        </p:sp>
        <p:sp>
          <p:nvSpPr>
            <p:cNvPr id="35" name="Rectángulo 34"/>
            <p:cNvSpPr/>
            <p:nvPr/>
          </p:nvSpPr>
          <p:spPr>
            <a:xfrm>
              <a:off x="7875270" y="4572671"/>
              <a:ext cx="198120" cy="849570"/>
            </a:xfrm>
            <a:prstGeom prst="rect">
              <a:avLst/>
            </a:prstGeom>
            <a:solidFill>
              <a:srgbClr val="7030A0">
                <a:alpha val="5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MX" dirty="0"/>
            </a:p>
          </p:txBody>
        </p:sp>
        <p:sp>
          <p:nvSpPr>
            <p:cNvPr id="36" name="CuadroTexto 35"/>
            <p:cNvSpPr txBox="1"/>
            <p:nvPr/>
          </p:nvSpPr>
          <p:spPr>
            <a:xfrm>
              <a:off x="1506152" y="3859501"/>
              <a:ext cx="1751399" cy="847429"/>
            </a:xfrm>
            <a:prstGeom prst="rect">
              <a:avLst/>
            </a:prstGeom>
            <a:noFill/>
          </p:spPr>
          <p:txBody>
            <a:bodyPr wrap="square" rtlCol="0">
              <a:spAutoFit/>
            </a:bodyPr>
            <a:lstStyle/>
            <a:p>
              <a:pPr algn="just"/>
              <a:r>
                <a:rPr lang="es-MX" dirty="0">
                  <a:latin typeface="Berlin Sans FB" panose="020E0602020502020306" pitchFamily="34" charset="0"/>
                </a:rPr>
                <a:t>Componentes, procesos, datos</a:t>
              </a:r>
              <a:r>
                <a:rPr lang="es-MX" dirty="0" smtClean="0">
                  <a:latin typeface="Berlin Sans FB" panose="020E0602020502020306" pitchFamily="34" charset="0"/>
                </a:rPr>
                <a:t>, etc</a:t>
              </a:r>
              <a:r>
                <a:rPr lang="es-MX" dirty="0">
                  <a:latin typeface="Berlin Sans FB" panose="020E0602020502020306" pitchFamily="34" charset="0"/>
                </a:rPr>
                <a:t>.</a:t>
              </a:r>
            </a:p>
          </p:txBody>
        </p:sp>
        <p:sp>
          <p:nvSpPr>
            <p:cNvPr id="37" name="CuadroTexto 36"/>
            <p:cNvSpPr txBox="1"/>
            <p:nvPr/>
          </p:nvSpPr>
          <p:spPr>
            <a:xfrm>
              <a:off x="8789671" y="3859501"/>
              <a:ext cx="1623060" cy="1101657"/>
            </a:xfrm>
            <a:prstGeom prst="rect">
              <a:avLst/>
            </a:prstGeom>
            <a:noFill/>
          </p:spPr>
          <p:txBody>
            <a:bodyPr wrap="square" rtlCol="0">
              <a:spAutoFit/>
            </a:bodyPr>
            <a:lstStyle/>
            <a:p>
              <a:pPr algn="ctr"/>
              <a:r>
                <a:rPr lang="es-MX" dirty="0">
                  <a:latin typeface="Berlin Sans FB" panose="020E0602020502020306" pitchFamily="34" charset="0"/>
                </a:rPr>
                <a:t>Objetivos, metas, resultados, etc.</a:t>
              </a:r>
            </a:p>
          </p:txBody>
        </p:sp>
        <p:sp>
          <p:nvSpPr>
            <p:cNvPr id="38" name="CuadroTexto 37"/>
            <p:cNvSpPr txBox="1"/>
            <p:nvPr/>
          </p:nvSpPr>
          <p:spPr>
            <a:xfrm>
              <a:off x="4899660" y="3160395"/>
              <a:ext cx="2518412" cy="847429"/>
            </a:xfrm>
            <a:prstGeom prst="rect">
              <a:avLst/>
            </a:prstGeom>
            <a:noFill/>
          </p:spPr>
          <p:txBody>
            <a:bodyPr wrap="square" rtlCol="0">
              <a:spAutoFit/>
            </a:bodyPr>
            <a:lstStyle/>
            <a:p>
              <a:pPr algn="ctr"/>
              <a:r>
                <a:rPr lang="es-MX" dirty="0">
                  <a:latin typeface="Berlin Sans FB" panose="020E0602020502020306" pitchFamily="34" charset="0"/>
                </a:rPr>
                <a:t>Transformación, reglas, operaciones, etc.</a:t>
              </a:r>
            </a:p>
          </p:txBody>
        </p:sp>
      </p:grpSp>
      <p:sp>
        <p:nvSpPr>
          <p:cNvPr id="14"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16" name="CuadroTexto 15">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425128139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1000" fill="hold"/>
                                        <p:tgtEl>
                                          <p:spTgt spid="39"/>
                                        </p:tgtEl>
                                        <p:attrNameLst>
                                          <p:attrName>ppt_w</p:attrName>
                                        </p:attrNameLst>
                                      </p:cBhvr>
                                      <p:tavLst>
                                        <p:tav tm="0">
                                          <p:val>
                                            <p:fltVal val="0"/>
                                          </p:val>
                                        </p:tav>
                                        <p:tav tm="100000">
                                          <p:val>
                                            <p:strVal val="#ppt_w"/>
                                          </p:val>
                                        </p:tav>
                                      </p:tavLst>
                                    </p:anim>
                                    <p:anim calcmode="lin" valueType="num">
                                      <p:cBhvr>
                                        <p:cTn id="8" dur="1000" fill="hold"/>
                                        <p:tgtEl>
                                          <p:spTgt spid="39"/>
                                        </p:tgtEl>
                                        <p:attrNameLst>
                                          <p:attrName>ppt_h</p:attrName>
                                        </p:attrNameLst>
                                      </p:cBhvr>
                                      <p:tavLst>
                                        <p:tav tm="0">
                                          <p:val>
                                            <p:fltVal val="0"/>
                                          </p:val>
                                        </p:tav>
                                        <p:tav tm="100000">
                                          <p:val>
                                            <p:strVal val="#ppt_h"/>
                                          </p:val>
                                        </p:tav>
                                      </p:tavLst>
                                    </p:anim>
                                    <p:anim calcmode="lin" valueType="num">
                                      <p:cBhvr>
                                        <p:cTn id="9" dur="1000" fill="hold"/>
                                        <p:tgtEl>
                                          <p:spTgt spid="39"/>
                                        </p:tgtEl>
                                        <p:attrNameLst>
                                          <p:attrName>style.rotation</p:attrName>
                                        </p:attrNameLst>
                                      </p:cBhvr>
                                      <p:tavLst>
                                        <p:tav tm="0">
                                          <p:val>
                                            <p:fltVal val="90"/>
                                          </p:val>
                                        </p:tav>
                                        <p:tav tm="100000">
                                          <p:val>
                                            <p:fltVal val="0"/>
                                          </p:val>
                                        </p:tav>
                                      </p:tavLst>
                                    </p:anim>
                                    <p:animEffect transition="in" filter="fade">
                                      <p:cBhvr>
                                        <p:cTn id="10"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657009" y="988652"/>
            <a:ext cx="8586312" cy="523220"/>
          </a:xfrm>
          <a:prstGeom prst="rect">
            <a:avLst/>
          </a:prstGeom>
          <a:noFill/>
        </p:spPr>
        <p:txBody>
          <a:bodyPr wrap="square" rtlCol="0">
            <a:spAutoFit/>
          </a:bodyPr>
          <a:lstStyle/>
          <a:p>
            <a:r>
              <a:rPr lang="es-MX" sz="2800" b="1" dirty="0">
                <a:effectLst>
                  <a:outerShdw blurRad="38100" dist="38100" dir="2700000" algn="tl">
                    <a:srgbClr val="000000">
                      <a:alpha val="43137"/>
                    </a:srgbClr>
                  </a:outerShdw>
                </a:effectLst>
              </a:rPr>
              <a:t>COMPONETES DE UN SISTEMA </a:t>
            </a:r>
            <a:r>
              <a:rPr lang="es-MX" sz="2800" b="1" dirty="0" smtClean="0">
                <a:effectLst>
                  <a:outerShdw blurRad="38100" dist="38100" dir="2700000" algn="tl">
                    <a:srgbClr val="000000">
                      <a:alpha val="43137"/>
                    </a:srgbClr>
                  </a:outerShdw>
                </a:effectLst>
              </a:rPr>
              <a:t>DE INFORMACIÓN</a:t>
            </a:r>
            <a:endParaRPr lang="es-MX" sz="2800" b="1" dirty="0">
              <a:effectLst>
                <a:outerShdw blurRad="38100" dist="38100" dir="2700000" algn="tl">
                  <a:srgbClr val="000000">
                    <a:alpha val="43137"/>
                  </a:srgbClr>
                </a:outerShdw>
              </a:effectLst>
            </a:endParaRPr>
          </a:p>
        </p:txBody>
      </p:sp>
      <p:sp>
        <p:nvSpPr>
          <p:cNvPr id="2" name="AutoShape 2" descr="data:image/png;base64,iVBORw0KGgoAAAANSUhEUgAAANAAAAC4CAMAAACl3ZJxAAACEFBMVEXy6+8Ya5e/R2/03pjBwdu/5bPHs+Lis87F04nx6u79/P3o6OPqsGP17vLr6+a8u7jOzs0AaJe3tLTj4+GxsK04b4+Ejpeosn2HkVfAusHSzc/U1NPGwcO9uLoAAADa1NbJycagoaCEgoIAS3SunaPc29e5saudL1WUn2y3p63RvX6pqakiYYKxtbdXdoicm5u8O2cAYJC8j1PUoVyuoW9/fX61wn7Bz4aPjo6rydnDU3nhzYx0cnPJY4Wbm7DR4JE3gKaIdEumj5ypqb7su9fktcSKdH1sa22XvdGol1+CrcVZXz7x2eHHx+IpdJ3eorXsydSszqHBl69ZZVDKepfL3ed9fIlsVmFVkLF5obuMqYN2a0lIQi2YjGLYl6uolbxNUTaafI40MjPCsXq8lWS7qdRmnbqKmoSTsIrW3+eHfZijmZCfiG+FI0avjWPMml6ge1kTEherPGJRKzp1KkTShqF8RleEg3OUXm7OcZFnIj5oWV63IVmIPVWRe4FJR0qEGUFlZFiTZnBRSlyEhJYpHBNkYG2djahxcEwlKCxiUzQ9NSmFZz5vXjzVtXVSRinRwpVUVlJ5a4VRQUtEW2qnm3owNR1TNS3Jq250XHhnUiuRXUGAXiiRbjExHyk1KRh8iKgTGQ1qeV2SsZl3i4yxz5d7jXWhuIeFpaeHk1N+h2Ffb3I7QzYUMkJcRUorNTO4XVI1AAAgAElEQVR4nO2dj18aV7bAFdPEsW8CjDQoDvKjySthNhnMCgy/lMQgFIjgDxAVFLWahGa7m3TdPNe2vlQfoqa7jWnztvu22xfbJu/x3PRffOcOP5wZZmBQkn2fvj0q84Nx5nzvOffcc+/cgba2n5VgXX9vDVos/8+AcJ40PBl+Omny7M0CwX9gBr5g9a8qPLxpqQfT1o2O0FHURfjRSWsjAYTjWK/+iun27dmyFGdnb9++TfTq2iSZcDLy3z2nkP+2S5wZlCEJ6saNRZAJVtDa4kWC0GE12ogC4fgIw9y+c2f8Lb78eOfOf20zOgkknLQMd55Chs2i58VxkvkMgZwTCOy6YaYNAm1qgaA86A3tuBCmIuPjxaBeFAmATsMjCgQXIoKLNSwcqoMgydNGCIS3GZjDWQmYirx4RBhELs4HcloKx9vO47WCll1qi+jVEeH8Ry0Qbuid3jl3U5rnHLy5OKrHjv9TAIQbLr640wAHyexDok14eQFQIRIpVlzQWXQcA7FHDRdZIO0Rx0uFQDimH12sB1NF+oys/isfCNc9bGSdiue9YDDh9XlAlqzT6XAULE6LpdBZ2I+8REttQVsC0hayRWex6HBwgIQuh2PM4kRd6xw73qipog0PCO+dlKo6IkiPBG7HAxrehw3nUeGZ43423WNJFx33I/2w/Z0DAcH2frFwmC3WAcK7N+rUHaHkKuXLBcLoR7JxQH481OHSQM+BJ1MYzlr2tcWCM+twZB0WdhsB9ViGi9l0oeCQdjnc0AzPuZsTwRIRF4j4oRkesJGXZyM+0FHRErGkASftqAANWwDPEUEWiliykXRBa7FIWQg3JJvhAaJFM8YHwnUvmuNBRJhkHXIUshZnEdUU56DFUXA4ik6IDVlLZ0aLgkR20mKJRCyOQ4koB/WnKR4gylE4H8jbLM9bb92hcSmgTicK1c7yr7McuatL9K7TyY3nPAvhutEmeUBGUayrAuG9h5yilxsbbnOc7rQNK9dC+EZMSm1pT5y4iHGBgpyCfxL5XqaJ9EIgh8PRSPHGQLjhoBKvPweARa77vZI20WdQvFUg7OGxmocvXnLi948vBRSc7XETxgcazh6ls06umhatiO7HDW2no/I+x+VwumqH6cWbNxcXb14+dzPGMk68OoeM13tzIgZ7Js6hZfnQm4scIFzHcIBmx7MvJ386vH2U/Wo8ezQ5fvj8h++PNo/GLT/9bbznb3/jOORDgwDoGTSnpUrTWaomlZpS/tOy9adcg9AeS6R8ABcoWS316RsTi08nRnd3JzY2+yemdpf+ujh94/nEq8Xdv45OL+0uLsKOyrGLBAeI5mh5+N3RncPJ2f+589Ns8eXR7HjxcHxytn/2cPZofHI8e8i12G0h0PNIdtYRGS5Y0pHvnI5sGkKzM31kKU7uFxyFnyLOpUg6+9NLiHqR/ReOdCSrXbqfdRb2i3yXMx8DLW18Pj29dG564tXoxMQSuNzlp4v9i0+fnhsdnZ5YHH26OF215gTFASK4QMW33poszI6/PELV5PDwaPatydnsWy+yh29Njo/PZsfrAVks0OYMR3r6i2lLoajVFiwRaJIKzy3ZArQ+zvvFbE/aEnFks+lDRz+0Uz3Q4kYc+w6ehY5j3PQEuByoPz3xFNZ2kcv1f/50c3r63DQA3ZzYHT3uWExc5gCRnFZ1EhK6288Osw8B6M7k5OTss+zV74+gat2f7H85ObnLBRLWoWfQUrJA2c5Iz5FjuLNgeebRRiIFZ+S+xRFxQsvqKBYjjvsF7Y/avc60VhtxFnqGAUjcQlsoKOSWnt5f3Edru0v953YXR5+fm3768SbKJaafvqrSL+o4QQHnBAVW4XHo391hl6W/H+EH7Rt/+ePxkd9fEQNyPi/s90SGI5ZI9ihTtBT305Zi0RkppLP3HUeQzFmK4H7pQ3DE4SOtJdKpTafT/DpEVEtdMnyLCDcoQKFw9JQts6QwbFvYyNXT47B0ap2QagPecI8FRQptZ8aidWqdFge8QHepxwkBzoJeOrU9VkHDOt0ER9XjGF47ZDhsrL9Qxh9ycp+WNqxUc5lcyUCXcV7qw8jp2fHlB7106nM6IEOwaaKYHZUuB8jgld8ZKsmdpGS23VlpPB2F8qaTtxARfrZNNpucnvudgZ+cQtt6uzmi2aB0fwj0Kw0elEcNnI4M234OF4Ylufj9IerzpnAmNlQ1/SFc9fDHZnjM3W3SQNC+aJ1FqPgISFvMQoiAjpHF8tzi1Ba1nUVocIsQNHocEkBtuKYZoolRfW2PFbxO7pACyKFwUIEHZDkqfufIRo56EJAD+qmOrDNrgRD+3KI9moRuXzr7bL+nGEn3iLsce768zCEFSOg2Kr1nwSAJxryQ53bjkyT/8gKgSGa4+OKnw4gDATnn9osAVHxWcEA7VUxHCp1pS4+luBRxFIqSQFC+ZnkVKTbKVMfmasblSPvLxkh3HpprB+Z4QNB0RizPi9pZFkhr6YcuuFa7b0FA+xaLNq3tyVjuZyEnknI5dEac+Kx2xLTG227YOYVbM3KKt+npF8IOA984sy9oXc2onADIGYG8tJjN9jjABM5DyHygH54tODojw85CJKI9dFiKjrlitp6FWJchmMUJ6aHGm+cmFhkl1/dFxrZxzEAfWn6UwHl56NWL4QiDAuQGzk7Uk3CwG6jHgF47HexbnewbDtgjGRQqZ+3WMfnF+ZsiTDdvTkyPXtbxq7LEYD2uMwd/+K9xblccNsZnH+VpTOr+w+sY2y5rY2CCGzsCnPnFPChTc0tF6v4QHIgRNM3cvv3993dAvr/9IcPQZL0bRLgOOgunEUby3Egb0sTcuMjcKAkDyojf2al3Bw/dJsMMBl1vb6/OYGh8kw0je+sJs1n//V6RGwACbfDyPbU2aWUa3mOVf0OywS1JzN5Pnu6e5PEl6hzwxm4a41R//ybW+LjTyhsDMmz299+n5BjhdPLGgDB9EOL9zwgI+lu0rFpySnmDQGb6DfC8YQu9gcv8A+jE8g+XO5n8nIEa5CUnT1fKp5fvcifTRDimgJPESUQ4W0FaS/kWMpxIEwN/1Acjus+fRJT1c+QTAOGk6kSaGHVcIFx36fzbJ5HzhDwejIDUp86MuGMxGE+mydsqAxeIvMSq15Swp+mTZSLcsNvfv1szUiR2pP78yTQ5z2rCBzqv1DQhShboksyMk+7v35CFrmdPa2xGk+/PiwKdv0QZjVcuyJQrRpLqrgMkjEGGJ/3CfXWAKKV8TSilyqQStZDGeOXqu2qZ8u47V1SUNBB2WSgbrwQ7CPEZjHrkKUrjBdmaDPzCpCIu1QKdV+lVV9XtskX9DqmE+isOhBO/f08gDx4IdvxW/D+RhUzGC/IVaW//BQGa1AIZlap3mzmN2mRUSgGdf6VoLEEpC3WbjL9oSpMLrQG6IAmEmx/IAPpUrEteAiKbA7qqFwXStwoI1/1OBo/C9rnY1FUWSNkk0Gu2EGZ+Tw6Q4lemVlno9QLh5K9k8SgUH9emgq10uVYBYZ/bZAI9qJ1Nf6KgIGGhFtUh/PK/yuRRKH5be9/stdShARCRfxzzywHCNmXzKBSjwtFUgcupBwbYttHvb1cLNDhebexybXjX3RLCGJcgvMpteCWAcLuckF11OmHoFgCF2+6m4KLqmbB/Rt2uXnVVNFCPJapl3tDlxu6ichkDmhmXHy3VUDLwF1od4BCKA+GkrJBdBZoWTv/mupw6HBpQo6sDULtf3e6fcQ2UjeT334XVMXkuN9YVdoVSiZDL70qEU65QOBVyzfhDocTqjMuVUtcFwj5rxkAKxXsX61hIHU64ZgZScFGwUBjwXK4xlysM78yEQnfbQ6HQmCyXG+uamVmd6VpNQImMzSRWXaGZcCgc8rvCrpRrpi4QTn7aFA/EBX7o5rvcGBQhFGZoZgYKNuXyh12umTC4nd+VWr0LUAm/XJdTD4B1E/5USA1Lv2ssDDIQcoXUodW6QFhTDseaKCgCVIlyfrV6NRFqD4cR0ExYPZOAEnYNqFOhdv/d0N3VsTFZLteeCIehaAZcLFBoYMwVCkH5hBNhsFG4HhBOyw/ZVRPp8RqgioXuhsOJFLr66kwKeQhUA/iBIocFvBEOsf7SGCgFRTKWUqdQmPSnoKDCqVV1KrzqT4VT9eoQbvjYN+VuRCA84PNuKSC1Pzzjh5dUCsI2WplJjYEWY/DGzEwKqdVerw4dN6yo34QWxxENtst/1Z1iQMyDaCAqQsRNHdzz1S3bPOt03K6eoGFFlzu+aEmF6mp1vZlcTrrLVwuE6z91Rz+JxRRuYPLBn9sHSx9iWEfr6+tuN+wuvQmrCnd8Ha3/jjtBv2whTsmNSapQ0UQGULh8ljEwuWyg7s8euLGp+FQ03uUORKPuqWh0fT6Kr69FA2tr0ba1WDQax2LrAQWsrMXj2HygKzq1Fo3+y8UaoHdmkE+xEgpLEKFWiHU6GS435hor2RNiCQr7sD4Q9pfsrR5QiwPhxG8Vbjw2745Pxdbjn8SnAlOK9WgssL4WD7gDU/Pzsfh6fC2wHpiKxmJT0fk1OMbtiyvmA7/nnKTkcldDXSiewo8fhWZ02dIPq0FJo9QYRDtWqUYWUqeg/WlfRdXfj8KkWo1iwl2XH5YD7alEKS7UAk2Dc0VtNnfcbQNlo+sBn82HTSmm3L5ALKBYm4/FwMcAaC2+7l6Pu1mg9YBtPmAbFQAZfzGAw5XaV/1+aFWhHYWY4E/5w/4UCkqrKJqn1P4x9eoM2Gl1rAGQOpRwJcYSLpRF+RMDA67VkOvuKgIKuxKwvioOhDPvsUAKdwBqSBxDnoWtg3fFAlHMBy4Yn4/ZMEVgKmaLx2Gney3wCdQhOMCt+L0G5wGRCGgg0QU0LteqH6J16m7ClUrcvevqGkuEutpdsBVKhROJmVBXwtUgUxjogpYnBQ0xcjnXwEA4lBhwpQYSKXBEP2oWxsRcDje8qsRkNsz5Sis2n9uG1m0+GwoH6/BqQ4HA5i4fbUMRRFFN6apAXQAUgivOQIO+OhAKJ9Sp1F1/aOxuKPQu7nf5QUdI51ahjWp3NcgUBu6mVhOpu6nUDLLQWCoBOVBidSCxCpihkB/WRS0ka2BESqopXbkOvePvSkHhsTkKlGjKtZoYgOrUDmuQz3VBHpTyh0DHEGoxpYCqLpdKwD+F2Tx0DNxvph1yVSinFGTvqEq5xCwEIfsUPIoHldBdsRDkcFDj/WFIe9SgBOTGSBkAmgEF4BX8BNr5hMu/ujoWapSclmMKd72aHrRXmyY+ULdIv9u35qs0sg3Th/fMXCDogleuiNI1tbCNL2+Xl63ugmOQL+N6kYERCNcxaDltNoUttm5Dy3KNsYkMOvwKPbnQhv9fGMbS2AFKbKh0LaZYC/jcgYAvgEWnFNAauQPxNYCJxadqDobQjdNmw99/1MeABfuXaNGIAEC2WCw6H5j3xWMKtIzH1n2wD5qlWht9SmBP+jdNROvG5U7icueN9zeX+vv7N8WGFlmgKLSc87bYmjv+CWzHo+s2X8DnEwF68BN7Jvv5v7fLdZmhXEU7dlPxtRikBWvxmC2whiy0Nj8Vn7e5A7FYvAbowRO8y9v/hGihhU5ah3oZA45fFgkK7nlI5GyQ8UzZpny29cA87JiHRnYqFpuvORjyOZygW1qHmnS5d69UwjaKct2jIrWoxgzSQ6rvoUFUiJflsN3Mnao6t1Nm6nR/hCdRXzWSnBteeK9Yw1p3TJj3Jrdhfdukot5pQpN3+kSBLhEq8sLVd2TK1QtkH3WJe0vSXvW09fX18up8bXg+lnlOa/tp5UYEC0SRKqoJTZQqvaoW6O23jZRKZSSuyBNS1UehGQXHyamuYiJfIB5giSA+SwFBHZqPc4B4yen5PorsMyplaqI06gij+G39PhONxMT+lhfHv4Jt2tTHv62PmytxAfo8bhuIAjpECltJ3KU9lT/IuX3sW6X/eI/idh/grFRFkePrSSkGLyqJeQpNTnc4L5ingFeyBV8M0oM4Dj3srth6FF+bj0cDsXg0jsfc0a6YYh6PQ7cphsd98TiOEgeFbeN4ztFJJl6IzlM44dQYPedJVqpsIt85nyIe90VtYKHAvAKbj/vmY1HU/Y6urQGU2+fG0MhCDINuOALidsENfa2YGtOGKZstlJIY+zhDUN3lcW1fzK0IQGqgANcLrH+CQU8VUiBFfD3W9cnavC/6iU2BrcVgF3TDUcrw3g3uOBaU7UmkT8d/ShLTa0rTtDQUodFc0RBX0KvmCoFeNVe4vwRVmdKlIXjzkXCCjQtuvKtrHpI2BGSbj2JTkLmB9p/gkKZCR9wdj0Z9UUU0HvXF3fPIQr/jjb5ixsrZNQT/whqhYuiQiiY6wWeSVOetdBu7GwkhNb0Fv8CaiA0CqJ+95mO74O5SOJuyoS032ztH3XAFOshde3u/OptG1VATlUFyAmBVDEoZQDX/VVYl+nGddkdCHmx0i5+sMdAlvVATkQ/7MtB9Dc6ilJ7Kh1Pybuhz5bc1WpXPpaMaaNKtrJm6IWIhDNPRL2iaoijhLC7YhcI+o6nzlAn2qtmhEpvkrDPQxMRAS1SrSkUTU7cMIAgzlLKuaCRdrpk5ChURmatQPRlG19dESQnLVgwIa8ADp6kz1/K0tyR5QKZGmmiE0wLEnpLUMY1Ow9SZxdjkTWPFv9SZ4ombG2lCC+ufqMsxDYhou3hYKv/7w2biwgNTnXmbOGUn6mpC2YVFKwqEMV5K+kSU2V5/3mwzt1kf1Ey84KtCe00aSU00jLdmIor4c6wGymumRWsSZTIH6QbzgKspnQypnRoj0I+we2nRmqQxMV6m9r/Fn33AMQOVDJrNDO9UJpoxP/LSuoaT6bENuXHhwWijc7UZ9PbgQzNDa/iaPPQGaVJEkxIQViOwy0Cbg15v0O61281eu9eL1oEGqzm6tjxkz1X4vaAdwcU1oRj26ki8oErQHrQz+tpDK8kpZtCYxIQSEbHjdLXFJDN0CycA4k1oIqaKvgRkUKr6TiNETaskc4qmQjhF00CcThOlDgcgXKckRYsACW1mGDttNsMvRVCwYWbs6IUxQ4Uy2Rl4nzTWJg4nm0SL64xGdFEN+ys0CIMuRiNNTITGXFLCVFLGDsrAm0QfhZWAKAa8k6G9FG0nNN6gmbDDv1M0AYHOxJgoDaxTlNf+hGAYIkhQDMVoNJBJwWVgVanS1IQ9vFtO1h0UVD+cNKoYqLReigpSZoo22Tf1NF26IkEiJwNlYN1uf8KYGMoLf+gts4ZCaZ3GRBuNZFsJCHpsSpq2U6YNO0NqzEZaww5KECbCRJuVJoJmAJRgaCCBtBUoKD0NaSNBoVEMZZ+Iiah/FU5Er5mY/nHNTDudUQWnIxgCVAEwI2nvg1QYCo4xomyZhstRSCuTqTw44jVSDCiihDfNSopWqvRlC9F6An3YAAOmoQgTW/QaM+wg4OR2VAwmWgP/B0wmgtGjTTCbiQAgM0ETKpHnaLCLQrks3FGT+peAQBPK9JAyozQbypOCi4KqNI0MgfaaQXlUtvACNOA0yH4E4UVuCbWo7HJmkCfmTfBGJSoPsCMBtYSBxhgKCM5GIWswG+agHRrWIGP3msFH7chzaTujMoo0j8KHObr0wa4GD3Mgl6O9ZjO0FI+CDFIYSlnzRAlqawAESAlEAC5CB73ME4jl9iC4KOhjRvWFCZqNJFl1OfBWqPeMHaGZ7ebS0lxdsquorKBACDOyEoWuoAlSegZct+Fz+OjplHpp27GF9FCI+iCl8Qo04GjyxKQH/7CTdgKSvUeU3owqPLgSTfURJSAN9P5MJEH0mVTdlwzd3Ybuvu5Ll+AFLcvb3SQFbxOEytRHKbthSfWx291Kuk/Z8NktjO7vX2qUM5FGI1KAMnabVUYN0gCua0DLqjLsLiXVTZEqupu5BEogZTSgVB+lImALZ8N2adxEQxyPoogL6iwSmtLRpV/0olSJfVw1X9iPH2jwFB4C0igrqlB19IBqrSGoqhJlPeBHVQJS9angt6+vtFTVWfaJbzd+tBAzeM26BnbESaXoVeopIlxS5wGIUJ1OjEp948+ykPGUJACdVhMjqkMGPcluVejJck4LS5KEV5Jk1yu7SttkeZskSX15jK+BtjIezDVUiUq6GJWc6x0rIq4YRDgjQZaSU5LQUJB1aFAN0utJUteUCD8H/+RAuMEI1ZQ0aii2LqPSak4V0AR1H9hPlyH13K93aPqR5cZAsh7M5WnS3awmnLsP6MOhZGp2Qvn5Pa3/j89TOJH8A+jE8nP7GJzS0/qvn+hNAeGG55DLyXla/5Ty5j7sy9TfL/V9PK2U1wvEbfOw4P0uXhP4euR1AZW0Nhh0ZFmUpNlcXu2FhKaSj7T8wq8DCJnjDEV/+OGH9+599MEH14TywQcffHTv3oc3aPpyb4Nv0WpeWg2EYKjk6Nxvfonkn+oIev/XH8w9slMthWotEI6pHv7lL3U5auXaX9JM4xsAcqWlQDh579smacrW+vZhqz5Lr5VAuP76iXBYpI9a1Ea1FGj0xDzgeC3K9FoKZD+5hX795xZ9IGVLgcyezEfXTsD0y2sf3Rv85/+DQKMdHdbl969/e60Zmmv/8e37y9YOqzyghmlGHaCmBxBwcwcSj2c5M/f48bVfN0S59vhxIWP1eNB/NQCqXJ7QgxDd0tpIf/gx+pRg6uDg4Jtvvrn6zcHWwUEySZdGUBoAlcU6mLmeuQ5y7dpvrv36lxX56DfXrqG9c4XM4B+4h0sDwRWRLvZ8/mrwwtDOztDOQTDvTZpIMW2k7oKTBJ3L5RZWznJkZSGX275IiN17Lv3XZx1iYrV+6VkeLMufvvzSYxU9SgoIMkLi8oXt7aEzt5CcQcKujGxvMyai8XdJslOGmNzCwlkxWVlYGDJLdD1xuyiQPJEAwnEdsz2EYM7UCOwbGrrA1P8uSRbnKt8ytVBPaDHP47tcK4DAOt7kSC0KT5Je7veP1nwIfzeR36lHU5KFLZH7DS23EG5g8iMiphEY6kye85UAQiCd+aAxDpJczlhzR1G8Dp0ciLgw1BCHRRpKEqLfJdmGjyTFq46Y4yU1AhVa7HK4PXlGFg+SbQYTAcIpmeYpG0nwIfOtBcKZHbk0SIaCIrOC6VwzPGfPfkPxVRhtIRDGXJBtnpLbCb9Lsg1XJpvjARvxP3yjYiHRhqZJICLZDA4i2mbvSXO/fyhZN1iLyco2N9axQIODHda5hup7BjnrYkDdzfKAbOtwHlCzDodkx8T9zitwOc/zuQ5rWoZBjlfnBmuB8MXmHI6VIRrjAeWPCz63eVCy1sLm5tmVeoZLcu4DIwsVMnsd1qx17tvrhUzH4F6mw/rnTMdypODJZAqDHZm9ZeteJvP4fQ+8MTdnXR6cywz+W/pPnutz/O4DnhfwjGzmKg3siFRLeyvJ+5Y1w3GEOzjYyZUocrAzV6+hzXE/TcTcMdg/l/YA0G7meSaNfjzpzKBn6frz5b30w6PM3Nye53lhH7jSHXOPv/tosP/9zS/3MtZCJvOMC4STXiHQk+RXOZT/3DqzgaL5CMp7BGS3tkku0I1jQ2zl/3Ph7MrW1kpudymf393dOVjJLeR2clsHCwf5g7OQeleP3eHMW4KGNTK3nF0GoEjHfkfhr4OeuUFwP2t/ZrBjL/OHV2nP4Jxnzrrv2RtMg28ud2QyHWk4xvOFp6OfB0QLS38kf2bkq6Ghza+Gkvd/GhrZ3Bwa2vpqW0A9RPO+B49T7gdbzxe2crn8ymju7Eo+d3YTfPDpwebK0sLzhaWFpwu7VaAVO9dC1qwHlASgQseRdW4vm3lm/e4DIMiAbQY96cj1wjPPHLDuZbLIdHOZZRaoo3D9iz0eEFMD9GTk1tDW5oI3eSuYPLO1MJTPbw7VOF1SHAhVmtzB7tmdjbNJCBQAlH+6tLEEy92F/NmF/OYWJ53gAXm+hLBg9Qx6oPA9y57Mva894E5QXQoe6JSCwTIZiG9zHcvWZbTTinZ2vO/p8Ny7Z20AtAnqbn515iB5K588s3lmKN+7vZkUWKjXzAVijt1oK3fwdOHVwVYOwaC/3O4B8GzldnPTK2dzT3MH1Wq1QPNc7uTCBzIJK/7IEjLJVv5p/lY+dyafzw8lk1s1Lkdxgchq1F5ZSOagDh0sohQU+GB9ZwWiRC63s7CDYuDoThU+x/2YopZl27hOWPhnRoaGRm6hFzbKQQ8J1gWH3NrmfjlmG75VJ5hJyoEgbPMF3K6y1hRQG75RUz9kSM7AA2Jk9IOEskBzG9YaC1m/KIMM/hvU/5L8SZxNAEQJ3UmGDF1uO23qw/O42jr0h8ycByIEAvpiGYJDh9Xasfzn6x607FjOWKWB2jBzo45qrZgNOD/bpprOfXI0Vwmhy2X+mE5b9/YglANQBzQ212E7s5u2PkTLwtxyHSBc/z9N4ty6SvCTU1Qqsnt3JVngd4gEQJ59CM17c48fsxYCviKkBx6PdxkaosxcJs0/Wpht41RtM1NXcqV4y++xNleNdoICHfj9Ic+/e5bn0vvLVmShLGR4mXTHF9aOxwAEmZ1n+Vk9CyGiJjqskGqbRR/7pA/k16McLfwySaHLZdN7y9m5Pagr1r0IJKp7e3/MdEB0yPxxz1OYS9erQyyRXW49ujXipcS64Gh6RF6m263ka77DoiZsW8E4Hisb1TwoDnjQsC/aPN5fBwhaI6+8WHdrKF+dglgzjIV5D2QgrSS9NQ9ctrYLzp4Q1+Rl1KSRPGfkU2SgUWffaTTQmDOL3W9r/UAjekp4G5IDSTtBP2LoB4bbbRZ7SrKNNG1Lm2kht31RfHj7NQCxI9sXk9sjEkPB29sMZWgwFMwiGUg6fyAS8nLf5G/oDBKj9S13uTISZiCZPKSkt3hyZiefX+ytuf8gcTuFnctCmJPB5PaNFSQLO9vJoNdMYHXuEb0OCx1ro0ePrY1uXxi6MMR4k1ftdr1BTD08nL0AAADFSURBVJd6d/DY8+jI0tNgpK670VSW13H3ga8NjrOzhMk602oa3pJsYroRTmRODpSReGRfVJ06B7R04gV2ubB8Mpz3HzV+vkWmDq2dGtOm984texp2frji8SzbvUTLZvu0fvKSgaLprweXl5f/0IDLY4WDvv76Q5qSNzVfngCQyAOupxH2K3t7Cb3ynz/8+uuvBwffB1m2VmUZbWcG4a2vP9Tre3vRl8W2VIWutq7XJuwF0CfUqI6fema/nws7j2H467rq/wLmp52/rWvliAAAAABJRU5ErkJggg=="/>
          <p:cNvSpPr>
            <a:spLocks noChangeAspect="1" noChangeArrowheads="1"/>
          </p:cNvSpPr>
          <p:nvPr/>
        </p:nvSpPr>
        <p:spPr bwMode="auto">
          <a:xfrm>
            <a:off x="116681" y="7489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dirty="0"/>
          </a:p>
        </p:txBody>
      </p:sp>
      <p:graphicFrame>
        <p:nvGraphicFramePr>
          <p:cNvPr id="6" name="5 Diagrama"/>
          <p:cNvGraphicFramePr/>
          <p:nvPr>
            <p:extLst>
              <p:ext uri="{D42A27DB-BD31-4B8C-83A1-F6EECF244321}">
                <p14:modId xmlns:p14="http://schemas.microsoft.com/office/powerpoint/2010/main" val="1838423966"/>
              </p:ext>
            </p:extLst>
          </p:nvPr>
        </p:nvGraphicFramePr>
        <p:xfrm>
          <a:off x="886019" y="2182957"/>
          <a:ext cx="7636259" cy="34930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8" name="CuadroTexto 7">
            <a:hlinkClick r:id="rId7"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173045985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31 Grupo"/>
          <p:cNvGrpSpPr/>
          <p:nvPr/>
        </p:nvGrpSpPr>
        <p:grpSpPr>
          <a:xfrm>
            <a:off x="577140" y="2432988"/>
            <a:ext cx="8036480" cy="3092266"/>
            <a:chOff x="660085" y="2514600"/>
            <a:chExt cx="10715308" cy="4123018"/>
          </a:xfrm>
        </p:grpSpPr>
        <p:graphicFrame>
          <p:nvGraphicFramePr>
            <p:cNvPr id="2" name="1 Diagrama"/>
            <p:cNvGraphicFramePr/>
            <p:nvPr>
              <p:extLst>
                <p:ext uri="{D42A27DB-BD31-4B8C-83A1-F6EECF244321}">
                  <p14:modId xmlns:p14="http://schemas.microsoft.com/office/powerpoint/2010/main" val="3961905369"/>
                </p:ext>
              </p:extLst>
            </p:nvPr>
          </p:nvGraphicFramePr>
          <p:xfrm>
            <a:off x="3616347" y="2514600"/>
            <a:ext cx="5163456" cy="37217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3559629" y="6237509"/>
              <a:ext cx="5508171" cy="400109"/>
            </a:xfrm>
            <a:prstGeom prst="rect">
              <a:avLst/>
            </a:prstGeom>
            <a:noFill/>
            <a:ln>
              <a:noFill/>
            </a:ln>
          </p:spPr>
          <p:txBody>
            <a:bodyPr wrap="square" rtlCol="0">
              <a:spAutoFit/>
            </a:bodyPr>
            <a:lstStyle/>
            <a:p>
              <a:r>
                <a:rPr lang="es-ES" sz="1350" dirty="0"/>
                <a:t>MKT      </a:t>
              </a:r>
              <a:r>
                <a:rPr lang="es-ES" sz="1350" dirty="0" smtClean="0"/>
                <a:t>Finanzas    </a:t>
              </a:r>
              <a:r>
                <a:rPr lang="es-ES" sz="1350" dirty="0"/>
                <a:t>RH          </a:t>
              </a:r>
              <a:r>
                <a:rPr lang="es-ES" sz="1350" dirty="0" smtClean="0"/>
                <a:t>Logística   </a:t>
              </a:r>
              <a:r>
                <a:rPr lang="es-ES" sz="1350" dirty="0"/>
                <a:t>Producc.</a:t>
              </a:r>
            </a:p>
          </p:txBody>
        </p:sp>
        <p:sp>
          <p:nvSpPr>
            <p:cNvPr id="27" name="26 Flecha arriba"/>
            <p:cNvSpPr/>
            <p:nvPr/>
          </p:nvSpPr>
          <p:spPr>
            <a:xfrm>
              <a:off x="8773886" y="2672440"/>
              <a:ext cx="544285" cy="3548743"/>
            </a:xfrm>
            <a:prstGeom prst="upArrow">
              <a:avLst/>
            </a:prstGeom>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sz="1350" dirty="0">
                <a:solidFill>
                  <a:schemeClr val="bg2">
                    <a:lumMod val="10000"/>
                  </a:schemeClr>
                </a:solidFill>
              </a:endParaRPr>
            </a:p>
          </p:txBody>
        </p:sp>
        <p:sp>
          <p:nvSpPr>
            <p:cNvPr id="29" name="28 Flecha abajo"/>
            <p:cNvSpPr/>
            <p:nvPr/>
          </p:nvSpPr>
          <p:spPr>
            <a:xfrm>
              <a:off x="2786743" y="2672440"/>
              <a:ext cx="642257" cy="3586844"/>
            </a:xfrm>
            <a:prstGeom prst="downArrow">
              <a:avLst/>
            </a:prstGeom>
            <a:ln>
              <a:no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sz="1350" dirty="0">
                <a:solidFill>
                  <a:schemeClr val="bg2">
                    <a:lumMod val="10000"/>
                  </a:schemeClr>
                </a:solidFill>
              </a:endParaRPr>
            </a:p>
          </p:txBody>
        </p:sp>
        <p:sp>
          <p:nvSpPr>
            <p:cNvPr id="30" name="29 CuadroTexto"/>
            <p:cNvSpPr txBox="1"/>
            <p:nvPr/>
          </p:nvSpPr>
          <p:spPr>
            <a:xfrm>
              <a:off x="660085" y="3542482"/>
              <a:ext cx="2167247" cy="861774"/>
            </a:xfrm>
            <a:prstGeom prst="rect">
              <a:avLst/>
            </a:prstGeom>
            <a:noFill/>
            <a:ln>
              <a:noFill/>
            </a:ln>
          </p:spPr>
          <p:txBody>
            <a:bodyPr wrap="square" rtlCol="0">
              <a:spAutoFit/>
            </a:bodyPr>
            <a:lstStyle/>
            <a:p>
              <a:pPr algn="ctr"/>
              <a:r>
                <a:rPr lang="es-ES" b="1" dirty="0"/>
                <a:t>Manejo de información</a:t>
              </a:r>
            </a:p>
          </p:txBody>
        </p:sp>
        <p:sp>
          <p:nvSpPr>
            <p:cNvPr id="31" name="30 CuadroTexto"/>
            <p:cNvSpPr txBox="1"/>
            <p:nvPr/>
          </p:nvSpPr>
          <p:spPr>
            <a:xfrm>
              <a:off x="9208146" y="3542482"/>
              <a:ext cx="2167247" cy="861774"/>
            </a:xfrm>
            <a:prstGeom prst="rect">
              <a:avLst/>
            </a:prstGeom>
            <a:noFill/>
            <a:ln>
              <a:noFill/>
            </a:ln>
          </p:spPr>
          <p:txBody>
            <a:bodyPr wrap="square" rtlCol="0">
              <a:spAutoFit/>
            </a:bodyPr>
            <a:lstStyle/>
            <a:p>
              <a:pPr algn="ctr"/>
              <a:r>
                <a:rPr lang="es-ES" b="1" dirty="0"/>
                <a:t>Toma de decisiones</a:t>
              </a:r>
            </a:p>
          </p:txBody>
        </p:sp>
      </p:grpSp>
      <p:sp>
        <p:nvSpPr>
          <p:cNvPr id="3" name="CuadroTexto 4"/>
          <p:cNvSpPr txBox="1"/>
          <p:nvPr/>
        </p:nvSpPr>
        <p:spPr>
          <a:xfrm>
            <a:off x="1795365" y="714577"/>
            <a:ext cx="5889308" cy="52322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NIVELES ORGANIZACIONALES</a:t>
            </a:r>
          </a:p>
        </p:txBody>
      </p:sp>
      <p:cxnSp>
        <p:nvCxnSpPr>
          <p:cNvPr id="7" name="6 Conector recto"/>
          <p:cNvCxnSpPr>
            <a:stCxn id="2" idx="0"/>
          </p:cNvCxnSpPr>
          <p:nvPr/>
        </p:nvCxnSpPr>
        <p:spPr>
          <a:xfrm flipH="1">
            <a:off x="3272952" y="2432988"/>
            <a:ext cx="1457681" cy="2965090"/>
          </a:xfrm>
          <a:prstGeom prst="line">
            <a:avLst/>
          </a:prstGeom>
          <a:ln>
            <a:solidFill>
              <a:schemeClr val="accent6">
                <a:lumMod val="75000"/>
              </a:schemeClr>
            </a:solidFill>
            <a:prstDash val="dash"/>
          </a:ln>
        </p:spPr>
        <p:style>
          <a:lnRef idx="2">
            <a:schemeClr val="dk1"/>
          </a:lnRef>
          <a:fillRef idx="0">
            <a:schemeClr val="dk1"/>
          </a:fillRef>
          <a:effectRef idx="1">
            <a:schemeClr val="dk1"/>
          </a:effectRef>
          <a:fontRef idx="minor">
            <a:schemeClr val="tx1"/>
          </a:fontRef>
        </p:style>
      </p:cxnSp>
      <p:cxnSp>
        <p:nvCxnSpPr>
          <p:cNvPr id="8" name="7 Conector recto"/>
          <p:cNvCxnSpPr>
            <a:stCxn id="2" idx="0"/>
          </p:cNvCxnSpPr>
          <p:nvPr/>
        </p:nvCxnSpPr>
        <p:spPr>
          <a:xfrm flipH="1">
            <a:off x="4254027" y="2432988"/>
            <a:ext cx="476606" cy="2965090"/>
          </a:xfrm>
          <a:prstGeom prst="line">
            <a:avLst/>
          </a:prstGeom>
          <a:ln>
            <a:solidFill>
              <a:schemeClr val="accent6">
                <a:lumMod val="75000"/>
              </a:schemeClr>
            </a:solidFill>
            <a:prstDash val="dash"/>
          </a:ln>
        </p:spPr>
        <p:style>
          <a:lnRef idx="2">
            <a:schemeClr val="dk1"/>
          </a:lnRef>
          <a:fillRef idx="0">
            <a:schemeClr val="dk1"/>
          </a:fillRef>
          <a:effectRef idx="1">
            <a:schemeClr val="dk1"/>
          </a:effectRef>
          <a:fontRef idx="minor">
            <a:schemeClr val="tx1"/>
          </a:fontRef>
        </p:style>
      </p:cxnSp>
      <p:cxnSp>
        <p:nvCxnSpPr>
          <p:cNvPr id="11" name="10 Conector recto"/>
          <p:cNvCxnSpPr>
            <a:stCxn id="2" idx="0"/>
          </p:cNvCxnSpPr>
          <p:nvPr/>
        </p:nvCxnSpPr>
        <p:spPr>
          <a:xfrm>
            <a:off x="4730633" y="2432988"/>
            <a:ext cx="142519" cy="2965090"/>
          </a:xfrm>
          <a:prstGeom prst="line">
            <a:avLst/>
          </a:prstGeom>
          <a:ln>
            <a:solidFill>
              <a:schemeClr val="accent6">
                <a:lumMod val="75000"/>
              </a:schemeClr>
            </a:solidFill>
            <a:prstDash val="dash"/>
          </a:ln>
        </p:spPr>
        <p:style>
          <a:lnRef idx="2">
            <a:schemeClr val="dk1"/>
          </a:lnRef>
          <a:fillRef idx="0">
            <a:schemeClr val="dk1"/>
          </a:fillRef>
          <a:effectRef idx="1">
            <a:schemeClr val="dk1"/>
          </a:effectRef>
          <a:fontRef idx="minor">
            <a:schemeClr val="tx1"/>
          </a:fontRef>
        </p:style>
      </p:cxnSp>
      <p:cxnSp>
        <p:nvCxnSpPr>
          <p:cNvPr id="17" name="16 Conector recto"/>
          <p:cNvCxnSpPr>
            <a:stCxn id="2" idx="0"/>
          </p:cNvCxnSpPr>
          <p:nvPr/>
        </p:nvCxnSpPr>
        <p:spPr>
          <a:xfrm>
            <a:off x="4730633" y="2432988"/>
            <a:ext cx="1224906" cy="3069183"/>
          </a:xfrm>
          <a:prstGeom prst="line">
            <a:avLst/>
          </a:prstGeom>
          <a:ln>
            <a:solidFill>
              <a:schemeClr val="accent6">
                <a:lumMod val="75000"/>
              </a:schemeClr>
            </a:solidFill>
            <a:prstDash val="dash"/>
          </a:ln>
        </p:spPr>
        <p:style>
          <a:lnRef idx="2">
            <a:schemeClr val="dk1"/>
          </a:lnRef>
          <a:fillRef idx="0">
            <a:schemeClr val="dk1"/>
          </a:fillRef>
          <a:effectRef idx="1">
            <a:schemeClr val="dk1"/>
          </a:effectRef>
          <a:fontRef idx="minor">
            <a:schemeClr val="tx1"/>
          </a:fontRef>
        </p:style>
      </p:cxnSp>
      <p:sp>
        <p:nvSpPr>
          <p:cNvPr id="22"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33" name="CuadroTexto 32">
            <a:hlinkClick r:id="rId7"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3691400672"/>
      </p:ext>
    </p:extLst>
  </p:cSld>
  <p:clrMapOvr>
    <a:masterClrMapping/>
  </p:clrMapOvr>
  <p:transition spd="med">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31 Grupo"/>
          <p:cNvGrpSpPr/>
          <p:nvPr/>
        </p:nvGrpSpPr>
        <p:grpSpPr>
          <a:xfrm>
            <a:off x="2267072" y="1553755"/>
            <a:ext cx="4829919" cy="4070711"/>
            <a:chOff x="3559628" y="2514600"/>
            <a:chExt cx="5312228" cy="4123020"/>
          </a:xfrm>
        </p:grpSpPr>
        <p:graphicFrame>
          <p:nvGraphicFramePr>
            <p:cNvPr id="2" name="1 Diagrama"/>
            <p:cNvGraphicFramePr/>
            <p:nvPr>
              <p:extLst>
                <p:ext uri="{D42A27DB-BD31-4B8C-83A1-F6EECF244321}">
                  <p14:modId xmlns:p14="http://schemas.microsoft.com/office/powerpoint/2010/main" val="268103643"/>
                </p:ext>
              </p:extLst>
            </p:nvPr>
          </p:nvGraphicFramePr>
          <p:xfrm>
            <a:off x="3616347" y="2514600"/>
            <a:ext cx="5163456" cy="37217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3559628" y="6237511"/>
              <a:ext cx="5312228" cy="400109"/>
            </a:xfrm>
            <a:prstGeom prst="rect">
              <a:avLst/>
            </a:prstGeom>
            <a:noFill/>
            <a:ln>
              <a:solidFill>
                <a:schemeClr val="tx1"/>
              </a:solidFill>
            </a:ln>
          </p:spPr>
          <p:txBody>
            <a:bodyPr wrap="square" rtlCol="0">
              <a:spAutoFit/>
            </a:bodyPr>
            <a:lstStyle/>
            <a:p>
              <a:pPr algn="ctr"/>
              <a:r>
                <a:rPr lang="es-ES" sz="1350" dirty="0"/>
                <a:t>BASE DE DATOS</a:t>
              </a:r>
            </a:p>
          </p:txBody>
        </p:sp>
      </p:grpSp>
      <p:sp>
        <p:nvSpPr>
          <p:cNvPr id="3" name="CuadroTexto 4"/>
          <p:cNvSpPr txBox="1"/>
          <p:nvPr/>
        </p:nvSpPr>
        <p:spPr>
          <a:xfrm>
            <a:off x="2029485" y="697239"/>
            <a:ext cx="5889308" cy="52322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NIVELES ORGANIZACIONALES</a:t>
            </a:r>
          </a:p>
        </p:txBody>
      </p:sp>
      <p:sp>
        <p:nvSpPr>
          <p:cNvPr id="6" name="Flecha derecha 5"/>
          <p:cNvSpPr/>
          <p:nvPr/>
        </p:nvSpPr>
        <p:spPr>
          <a:xfrm>
            <a:off x="502140" y="4357849"/>
            <a:ext cx="2357438" cy="960120"/>
          </a:xfrm>
          <a:prstGeom prst="rightArrow">
            <a:avLst/>
          </a:prstGeom>
          <a:solidFill>
            <a:schemeClr val="bg2">
              <a:lumMod val="50000"/>
              <a:alpha val="42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s-MX" dirty="0">
                <a:solidFill>
                  <a:schemeClr val="tx1">
                    <a:lumMod val="85000"/>
                    <a:lumOff val="15000"/>
                  </a:schemeClr>
                </a:solidFill>
              </a:rPr>
              <a:t>Sistema Transaccional</a:t>
            </a:r>
          </a:p>
        </p:txBody>
      </p:sp>
      <p:sp>
        <p:nvSpPr>
          <p:cNvPr id="9" name="Flecha izquierda 8"/>
          <p:cNvSpPr/>
          <p:nvPr/>
        </p:nvSpPr>
        <p:spPr>
          <a:xfrm>
            <a:off x="4831772" y="2493819"/>
            <a:ext cx="3917373" cy="2283358"/>
          </a:xfrm>
          <a:custGeom>
            <a:avLst/>
            <a:gdLst>
              <a:gd name="connsiteX0" fmla="*/ 0 w 4910820"/>
              <a:gd name="connsiteY0" fmla="*/ 1567439 h 3134877"/>
              <a:gd name="connsiteX1" fmla="*/ 1567439 w 4910820"/>
              <a:gd name="connsiteY1" fmla="*/ 0 h 3134877"/>
              <a:gd name="connsiteX2" fmla="*/ 1567439 w 4910820"/>
              <a:gd name="connsiteY2" fmla="*/ 783719 h 3134877"/>
              <a:gd name="connsiteX3" fmla="*/ 4910820 w 4910820"/>
              <a:gd name="connsiteY3" fmla="*/ 783719 h 3134877"/>
              <a:gd name="connsiteX4" fmla="*/ 4910820 w 4910820"/>
              <a:gd name="connsiteY4" fmla="*/ 2351158 h 3134877"/>
              <a:gd name="connsiteX5" fmla="*/ 1567439 w 4910820"/>
              <a:gd name="connsiteY5" fmla="*/ 2351158 h 3134877"/>
              <a:gd name="connsiteX6" fmla="*/ 1567439 w 4910820"/>
              <a:gd name="connsiteY6" fmla="*/ 3134877 h 3134877"/>
              <a:gd name="connsiteX7" fmla="*/ 0 w 4910820"/>
              <a:gd name="connsiteY7" fmla="*/ 1567439 h 3134877"/>
              <a:gd name="connsiteX0" fmla="*/ 0 w 4910820"/>
              <a:gd name="connsiteY0" fmla="*/ 1201679 h 2769117"/>
              <a:gd name="connsiteX1" fmla="*/ 1567439 w 4910820"/>
              <a:gd name="connsiteY1" fmla="*/ 0 h 2769117"/>
              <a:gd name="connsiteX2" fmla="*/ 1567439 w 4910820"/>
              <a:gd name="connsiteY2" fmla="*/ 417959 h 2769117"/>
              <a:gd name="connsiteX3" fmla="*/ 4910820 w 4910820"/>
              <a:gd name="connsiteY3" fmla="*/ 417959 h 2769117"/>
              <a:gd name="connsiteX4" fmla="*/ 4910820 w 4910820"/>
              <a:gd name="connsiteY4" fmla="*/ 1985398 h 2769117"/>
              <a:gd name="connsiteX5" fmla="*/ 1567439 w 4910820"/>
              <a:gd name="connsiteY5" fmla="*/ 1985398 h 2769117"/>
              <a:gd name="connsiteX6" fmla="*/ 1567439 w 4910820"/>
              <a:gd name="connsiteY6" fmla="*/ 2769117 h 2769117"/>
              <a:gd name="connsiteX7" fmla="*/ 0 w 4910820"/>
              <a:gd name="connsiteY7" fmla="*/ 1201679 h 2769117"/>
              <a:gd name="connsiteX0" fmla="*/ 0 w 4910820"/>
              <a:gd name="connsiteY0" fmla="*/ 1201679 h 2414787"/>
              <a:gd name="connsiteX1" fmla="*/ 1567439 w 4910820"/>
              <a:gd name="connsiteY1" fmla="*/ 0 h 2414787"/>
              <a:gd name="connsiteX2" fmla="*/ 1567439 w 4910820"/>
              <a:gd name="connsiteY2" fmla="*/ 417959 h 2414787"/>
              <a:gd name="connsiteX3" fmla="*/ 4910820 w 4910820"/>
              <a:gd name="connsiteY3" fmla="*/ 417959 h 2414787"/>
              <a:gd name="connsiteX4" fmla="*/ 4910820 w 4910820"/>
              <a:gd name="connsiteY4" fmla="*/ 1985398 h 2414787"/>
              <a:gd name="connsiteX5" fmla="*/ 1567439 w 4910820"/>
              <a:gd name="connsiteY5" fmla="*/ 1985398 h 2414787"/>
              <a:gd name="connsiteX6" fmla="*/ 1590299 w 4910820"/>
              <a:gd name="connsiteY6" fmla="*/ 2414787 h 2414787"/>
              <a:gd name="connsiteX7" fmla="*/ 0 w 4910820"/>
              <a:gd name="connsiteY7" fmla="*/ 1201679 h 2414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10820" h="2414787">
                <a:moveTo>
                  <a:pt x="0" y="1201679"/>
                </a:moveTo>
                <a:lnTo>
                  <a:pt x="1567439" y="0"/>
                </a:lnTo>
                <a:lnTo>
                  <a:pt x="1567439" y="417959"/>
                </a:lnTo>
                <a:lnTo>
                  <a:pt x="4910820" y="417959"/>
                </a:lnTo>
                <a:lnTo>
                  <a:pt x="4910820" y="1985398"/>
                </a:lnTo>
                <a:lnTo>
                  <a:pt x="1567439" y="1985398"/>
                </a:lnTo>
                <a:lnTo>
                  <a:pt x="1590299" y="2414787"/>
                </a:lnTo>
                <a:lnTo>
                  <a:pt x="0" y="1201679"/>
                </a:lnTo>
                <a:close/>
              </a:path>
            </a:pathLst>
          </a:custGeom>
          <a:solidFill>
            <a:srgbClr val="CC66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214313" indent="-214313">
              <a:buFont typeface="Arial" panose="020B0604020202020204" pitchFamily="34" charset="0"/>
              <a:buChar char="•"/>
            </a:pPr>
            <a:endParaRPr lang="es-MX" sz="1600" dirty="0">
              <a:solidFill>
                <a:schemeClr val="tx1">
                  <a:lumMod val="85000"/>
                  <a:lumOff val="15000"/>
                </a:schemeClr>
              </a:solidFill>
            </a:endParaRPr>
          </a:p>
          <a:p>
            <a:pPr marL="1243013" lvl="3" indent="-214313">
              <a:buFont typeface="Arial" panose="020B0604020202020204" pitchFamily="34" charset="0"/>
              <a:buChar char="•"/>
            </a:pPr>
            <a:r>
              <a:rPr lang="es-MX" sz="1600" dirty="0">
                <a:solidFill>
                  <a:schemeClr val="tx1">
                    <a:lumMod val="85000"/>
                    <a:lumOff val="15000"/>
                  </a:schemeClr>
                </a:solidFill>
              </a:rPr>
              <a:t>Sistemas Expertos</a:t>
            </a:r>
          </a:p>
          <a:p>
            <a:pPr marL="1243013" lvl="3" indent="-214313">
              <a:buFont typeface="Arial" panose="020B0604020202020204" pitchFamily="34" charset="0"/>
              <a:buChar char="•"/>
            </a:pPr>
            <a:r>
              <a:rPr lang="es-MX" sz="1600" dirty="0">
                <a:solidFill>
                  <a:schemeClr val="tx1">
                    <a:lumMod val="85000"/>
                    <a:lumOff val="15000"/>
                  </a:schemeClr>
                </a:solidFill>
              </a:rPr>
              <a:t>SIG</a:t>
            </a:r>
          </a:p>
          <a:p>
            <a:pPr marL="1243013" lvl="3" indent="-214313">
              <a:buFont typeface="Arial" panose="020B0604020202020204" pitchFamily="34" charset="0"/>
              <a:buChar char="•"/>
            </a:pPr>
            <a:r>
              <a:rPr lang="es-MX" sz="1600" dirty="0">
                <a:solidFill>
                  <a:schemeClr val="tx1">
                    <a:lumMod val="85000"/>
                    <a:lumOff val="15000"/>
                  </a:schemeClr>
                </a:solidFill>
              </a:rPr>
              <a:t>SSD</a:t>
            </a:r>
          </a:p>
          <a:p>
            <a:pPr marL="1243013" lvl="3" indent="-214313">
              <a:buFont typeface="Arial" panose="020B0604020202020204" pitchFamily="34" charset="0"/>
              <a:buChar char="•"/>
            </a:pPr>
            <a:r>
              <a:rPr lang="es-MX" sz="1600" dirty="0">
                <a:solidFill>
                  <a:schemeClr val="tx1">
                    <a:lumMod val="85000"/>
                    <a:lumOff val="15000"/>
                  </a:schemeClr>
                </a:solidFill>
              </a:rPr>
              <a:t>Sistemas de trabajo del conocimiento</a:t>
            </a:r>
          </a:p>
          <a:p>
            <a:pPr marL="1243013" lvl="3" indent="-214313">
              <a:buFont typeface="Arial" panose="020B0604020202020204" pitchFamily="34" charset="0"/>
              <a:buChar char="•"/>
            </a:pPr>
            <a:r>
              <a:rPr lang="es-MX" sz="1600" dirty="0">
                <a:solidFill>
                  <a:schemeClr val="tx1">
                    <a:lumMod val="85000"/>
                    <a:lumOff val="15000"/>
                  </a:schemeClr>
                </a:solidFill>
              </a:rPr>
              <a:t>SAO</a:t>
            </a:r>
          </a:p>
          <a:p>
            <a:pPr marL="214313" indent="-214313">
              <a:buFont typeface="Arial" panose="020B0604020202020204" pitchFamily="34" charset="0"/>
              <a:buChar char="•"/>
            </a:pPr>
            <a:endParaRPr lang="es-MX" sz="1600" dirty="0">
              <a:solidFill>
                <a:schemeClr val="tx1">
                  <a:lumMod val="85000"/>
                  <a:lumOff val="15000"/>
                </a:schemeClr>
              </a:solidFill>
            </a:endParaRPr>
          </a:p>
        </p:txBody>
      </p:sp>
      <p:sp>
        <p:nvSpPr>
          <p:cNvPr id="10" name="Flecha derecha 9"/>
          <p:cNvSpPr/>
          <p:nvPr/>
        </p:nvSpPr>
        <p:spPr>
          <a:xfrm>
            <a:off x="1556558" y="1964957"/>
            <a:ext cx="2606040" cy="837750"/>
          </a:xfrm>
          <a:custGeom>
            <a:avLst/>
            <a:gdLst>
              <a:gd name="connsiteX0" fmla="*/ 0 w 3188970"/>
              <a:gd name="connsiteY0" fmla="*/ 279250 h 1117000"/>
              <a:gd name="connsiteX1" fmla="*/ 2630470 w 3188970"/>
              <a:gd name="connsiteY1" fmla="*/ 279250 h 1117000"/>
              <a:gd name="connsiteX2" fmla="*/ 2630470 w 3188970"/>
              <a:gd name="connsiteY2" fmla="*/ 0 h 1117000"/>
              <a:gd name="connsiteX3" fmla="*/ 3188970 w 3188970"/>
              <a:gd name="connsiteY3" fmla="*/ 558500 h 1117000"/>
              <a:gd name="connsiteX4" fmla="*/ 2630470 w 3188970"/>
              <a:gd name="connsiteY4" fmla="*/ 1117000 h 1117000"/>
              <a:gd name="connsiteX5" fmla="*/ 2630470 w 3188970"/>
              <a:gd name="connsiteY5" fmla="*/ 837750 h 1117000"/>
              <a:gd name="connsiteX6" fmla="*/ 0 w 3188970"/>
              <a:gd name="connsiteY6" fmla="*/ 837750 h 1117000"/>
              <a:gd name="connsiteX7" fmla="*/ 0 w 3188970"/>
              <a:gd name="connsiteY7" fmla="*/ 279250 h 1117000"/>
              <a:gd name="connsiteX0" fmla="*/ 0 w 3474720"/>
              <a:gd name="connsiteY0" fmla="*/ 279250 h 1117000"/>
              <a:gd name="connsiteX1" fmla="*/ 2630470 w 3474720"/>
              <a:gd name="connsiteY1" fmla="*/ 279250 h 1117000"/>
              <a:gd name="connsiteX2" fmla="*/ 2630470 w 3474720"/>
              <a:gd name="connsiteY2" fmla="*/ 0 h 1117000"/>
              <a:gd name="connsiteX3" fmla="*/ 3474720 w 3474720"/>
              <a:gd name="connsiteY3" fmla="*/ 581360 h 1117000"/>
              <a:gd name="connsiteX4" fmla="*/ 2630470 w 3474720"/>
              <a:gd name="connsiteY4" fmla="*/ 1117000 h 1117000"/>
              <a:gd name="connsiteX5" fmla="*/ 2630470 w 3474720"/>
              <a:gd name="connsiteY5" fmla="*/ 837750 h 1117000"/>
              <a:gd name="connsiteX6" fmla="*/ 0 w 3474720"/>
              <a:gd name="connsiteY6" fmla="*/ 837750 h 1117000"/>
              <a:gd name="connsiteX7" fmla="*/ 0 w 3474720"/>
              <a:gd name="connsiteY7" fmla="*/ 279250 h 111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74720" h="1117000">
                <a:moveTo>
                  <a:pt x="0" y="279250"/>
                </a:moveTo>
                <a:lnTo>
                  <a:pt x="2630470" y="279250"/>
                </a:lnTo>
                <a:lnTo>
                  <a:pt x="2630470" y="0"/>
                </a:lnTo>
                <a:lnTo>
                  <a:pt x="3474720" y="581360"/>
                </a:lnTo>
                <a:lnTo>
                  <a:pt x="2630470" y="1117000"/>
                </a:lnTo>
                <a:lnTo>
                  <a:pt x="2630470" y="837750"/>
                </a:lnTo>
                <a:lnTo>
                  <a:pt x="0" y="837750"/>
                </a:lnTo>
                <a:lnTo>
                  <a:pt x="0" y="279250"/>
                </a:lnTo>
                <a:close/>
              </a:path>
            </a:pathLst>
          </a:custGeom>
          <a:solidFill>
            <a:schemeClr val="accent1">
              <a:alpha val="56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s-MX" sz="1600" dirty="0">
                <a:ln w="0"/>
                <a:solidFill>
                  <a:schemeClr val="tx1"/>
                </a:solidFill>
                <a:effectLst>
                  <a:outerShdw blurRad="38100" dist="19050" dir="2700000" algn="tl" rotWithShape="0">
                    <a:schemeClr val="dk1">
                      <a:alpha val="40000"/>
                    </a:schemeClr>
                  </a:outerShdw>
                </a:effectLst>
              </a:rPr>
              <a:t>S.I. para Ejecutivos</a:t>
            </a:r>
            <a:endParaRPr lang="es-MX" sz="1600" b="1" dirty="0">
              <a:ln w="22225">
                <a:solidFill>
                  <a:schemeClr val="accent2"/>
                </a:solidFill>
                <a:prstDash val="solid"/>
              </a:ln>
              <a:solidFill>
                <a:schemeClr val="accent2">
                  <a:lumMod val="40000"/>
                  <a:lumOff val="60000"/>
                </a:schemeClr>
              </a:solidFill>
            </a:endParaRPr>
          </a:p>
        </p:txBody>
      </p:sp>
      <p:sp>
        <p:nvSpPr>
          <p:cNvPr id="19"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20" name="CuadroTexto 19">
            <a:hlinkClick r:id="rId7"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2491756838"/>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697038" y="576857"/>
            <a:ext cx="2289409" cy="523220"/>
          </a:xfrm>
          <a:prstGeom prst="rect">
            <a:avLst/>
          </a:prstGeom>
        </p:spPr>
        <p:txBody>
          <a:bodyPr wrap="none">
            <a:spAutoFit/>
          </a:bodyPr>
          <a:lstStyle/>
          <a:p>
            <a:r>
              <a:rPr lang="es-MX" sz="2800" b="1" dirty="0" smtClean="0">
                <a:effectLst>
                  <a:outerShdw blurRad="38100" dist="38100" dir="2700000" algn="tl">
                    <a:srgbClr val="000000">
                      <a:alpha val="43137"/>
                    </a:srgbClr>
                  </a:outerShdw>
                </a:effectLst>
              </a:rPr>
              <a:t>CONTENIDO</a:t>
            </a:r>
            <a:endParaRPr lang="es-MX" sz="2800" b="1" dirty="0">
              <a:effectLst>
                <a:outerShdw blurRad="38100" dist="38100" dir="2700000" algn="tl">
                  <a:srgbClr val="000000">
                    <a:alpha val="43137"/>
                  </a:srgbClr>
                </a:outerShdw>
              </a:effectLst>
            </a:endParaRPr>
          </a:p>
        </p:txBody>
      </p:sp>
      <p:sp>
        <p:nvSpPr>
          <p:cNvPr id="5" name="CuadroTexto 4"/>
          <p:cNvSpPr txBox="1"/>
          <p:nvPr/>
        </p:nvSpPr>
        <p:spPr>
          <a:xfrm>
            <a:off x="1447799" y="1381125"/>
            <a:ext cx="6486525" cy="5016758"/>
          </a:xfrm>
          <a:prstGeom prst="rect">
            <a:avLst/>
          </a:prstGeom>
          <a:noFill/>
        </p:spPr>
        <p:txBody>
          <a:bodyPr wrap="square" rtlCol="0">
            <a:spAutoFit/>
          </a:bodyPr>
          <a:lstStyle/>
          <a:p>
            <a:pPr marL="285750" indent="-285750">
              <a:buFont typeface="Arial" panose="020B0604020202020204" pitchFamily="34" charset="0"/>
              <a:buChar char="•"/>
            </a:pPr>
            <a:r>
              <a:rPr lang="es-MX" sz="1600" dirty="0" smtClean="0">
                <a:hlinkClick r:id="rId2" action="ppaction://hlinksldjump"/>
              </a:rPr>
              <a:t>Ubicación Unidad de Aprendizaje (Mapa Curricular)</a:t>
            </a:r>
            <a:endParaRPr lang="es-MX" sz="1600" dirty="0" smtClean="0"/>
          </a:p>
          <a:p>
            <a:pPr marL="285750" indent="-285750">
              <a:buFont typeface="Arial" panose="020B0604020202020204" pitchFamily="34" charset="0"/>
              <a:buChar char="•"/>
            </a:pPr>
            <a:r>
              <a:rPr lang="es-MX" sz="1600" dirty="0" smtClean="0">
                <a:hlinkClick r:id="rId3" action="ppaction://hlinksldjump"/>
              </a:rPr>
              <a:t>Propósito general y de la Unidad de Competencia</a:t>
            </a:r>
            <a:endParaRPr lang="es-MX" sz="1600" dirty="0" smtClean="0"/>
          </a:p>
          <a:p>
            <a:pPr marL="285750" indent="-285750">
              <a:buFont typeface="Arial" panose="020B0604020202020204" pitchFamily="34" charset="0"/>
              <a:buChar char="•"/>
            </a:pPr>
            <a:r>
              <a:rPr lang="es-MX" sz="1600" dirty="0" smtClean="0">
                <a:hlinkClick r:id="rId4" action="ppaction://hlinksldjump"/>
              </a:rPr>
              <a:t>Definición de Sistema</a:t>
            </a:r>
            <a:endParaRPr lang="es-MX" sz="1600" dirty="0" smtClean="0"/>
          </a:p>
          <a:p>
            <a:pPr marL="285750" indent="-285750">
              <a:buFont typeface="Arial" panose="020B0604020202020204" pitchFamily="34" charset="0"/>
              <a:buChar char="•"/>
            </a:pPr>
            <a:r>
              <a:rPr lang="es-MX" sz="1600" dirty="0" smtClean="0">
                <a:hlinkClick r:id="rId5" action="ppaction://hlinksldjump"/>
              </a:rPr>
              <a:t>Clasificación de Sistemas</a:t>
            </a:r>
            <a:endParaRPr lang="es-MX" sz="1600" dirty="0" smtClean="0"/>
          </a:p>
          <a:p>
            <a:pPr marL="285750" indent="-285750">
              <a:buFont typeface="Arial" panose="020B0604020202020204" pitchFamily="34" charset="0"/>
              <a:buChar char="•"/>
            </a:pPr>
            <a:r>
              <a:rPr lang="es-MX" sz="1600" dirty="0" smtClean="0">
                <a:hlinkClick r:id="rId6" action="ppaction://hlinksldjump"/>
              </a:rPr>
              <a:t>Actividad 1</a:t>
            </a:r>
            <a:endParaRPr lang="es-MX" sz="1600" dirty="0" smtClean="0"/>
          </a:p>
          <a:p>
            <a:pPr marL="285750" indent="-285750">
              <a:buFont typeface="Arial" panose="020B0604020202020204" pitchFamily="34" charset="0"/>
              <a:buChar char="•"/>
            </a:pPr>
            <a:r>
              <a:rPr lang="es-MX" sz="1600" dirty="0" smtClean="0">
                <a:hlinkClick r:id="rId7" action="ppaction://hlinksldjump"/>
              </a:rPr>
              <a:t>Características de los Sistemas</a:t>
            </a:r>
            <a:endParaRPr lang="es-MX" sz="1600" dirty="0" smtClean="0"/>
          </a:p>
          <a:p>
            <a:pPr marL="285750" indent="-285750">
              <a:buFont typeface="Arial" panose="020B0604020202020204" pitchFamily="34" charset="0"/>
              <a:buChar char="•"/>
            </a:pPr>
            <a:r>
              <a:rPr lang="es-MX" sz="1600" dirty="0" smtClean="0">
                <a:hlinkClick r:id="rId8" action="ppaction://hlinksldjump"/>
              </a:rPr>
              <a:t>Propiedades de los Sistemas</a:t>
            </a:r>
            <a:endParaRPr lang="es-MX" sz="1600" dirty="0" smtClean="0"/>
          </a:p>
          <a:p>
            <a:pPr marL="285750" indent="-285750">
              <a:buFont typeface="Arial" panose="020B0604020202020204" pitchFamily="34" charset="0"/>
              <a:buChar char="•"/>
            </a:pPr>
            <a:r>
              <a:rPr lang="es-MX" sz="1600" dirty="0" smtClean="0">
                <a:hlinkClick r:id="rId9" action="ppaction://hlinksldjump"/>
              </a:rPr>
              <a:t>Teoría General de Sistemas</a:t>
            </a:r>
            <a:endParaRPr lang="es-MX" sz="1600" dirty="0" smtClean="0"/>
          </a:p>
          <a:p>
            <a:pPr marL="285750" indent="-285750">
              <a:buFont typeface="Arial" panose="020B0604020202020204" pitchFamily="34" charset="0"/>
              <a:buChar char="•"/>
            </a:pPr>
            <a:r>
              <a:rPr lang="es-MX" sz="1600" dirty="0" smtClean="0">
                <a:hlinkClick r:id="rId10" action="ppaction://hlinksldjump"/>
              </a:rPr>
              <a:t>Enfoque de Sistemas</a:t>
            </a:r>
            <a:endParaRPr lang="es-MX" sz="1600" dirty="0" smtClean="0"/>
          </a:p>
          <a:p>
            <a:pPr marL="285750" indent="-285750">
              <a:buFont typeface="Arial" panose="020B0604020202020204" pitchFamily="34" charset="0"/>
              <a:buChar char="•"/>
            </a:pPr>
            <a:r>
              <a:rPr lang="es-MX" sz="1600" dirty="0" smtClean="0">
                <a:hlinkClick r:id="rId11" action="ppaction://hlinksldjump"/>
              </a:rPr>
              <a:t>Sistemas de Información</a:t>
            </a:r>
            <a:endParaRPr lang="es-MX" sz="1600" dirty="0" smtClean="0"/>
          </a:p>
          <a:p>
            <a:pPr marL="285750" indent="-285750">
              <a:buFont typeface="Arial" panose="020B0604020202020204" pitchFamily="34" charset="0"/>
              <a:buChar char="•"/>
            </a:pPr>
            <a:r>
              <a:rPr lang="es-MX" sz="1600" dirty="0" smtClean="0">
                <a:hlinkClick r:id="rId12" action="ppaction://hlinksldjump"/>
              </a:rPr>
              <a:t>Actividad 2 y 3</a:t>
            </a:r>
            <a:endParaRPr lang="es-MX" sz="1600" dirty="0" smtClean="0"/>
          </a:p>
          <a:p>
            <a:pPr marL="285750" indent="-285750">
              <a:buFont typeface="Arial" panose="020B0604020202020204" pitchFamily="34" charset="0"/>
              <a:buChar char="•"/>
            </a:pPr>
            <a:r>
              <a:rPr lang="es-MX" sz="1600" dirty="0" smtClean="0">
                <a:hlinkClick r:id="rId13" action="ppaction://hlinksldjump"/>
              </a:rPr>
              <a:t>Tipos de Sistemas de Información</a:t>
            </a:r>
            <a:endParaRPr lang="es-MX" sz="1600" dirty="0" smtClean="0"/>
          </a:p>
          <a:p>
            <a:pPr marL="285750" indent="-285750">
              <a:buFont typeface="Arial" panose="020B0604020202020204" pitchFamily="34" charset="0"/>
              <a:buChar char="•"/>
            </a:pPr>
            <a:r>
              <a:rPr lang="es-MX" sz="1600" dirty="0" smtClean="0">
                <a:hlinkClick r:id="rId14" action="ppaction://hlinksldjump"/>
              </a:rPr>
              <a:t>Clasificación de los Sistemas de Información</a:t>
            </a:r>
            <a:endParaRPr lang="es-MX" sz="1600" dirty="0" smtClean="0"/>
          </a:p>
          <a:p>
            <a:pPr marL="285750" indent="-285750">
              <a:buFont typeface="Arial" panose="020B0604020202020204" pitchFamily="34" charset="0"/>
              <a:buChar char="•"/>
            </a:pPr>
            <a:r>
              <a:rPr lang="es-MX" sz="1600" dirty="0" smtClean="0">
                <a:hlinkClick r:id="rId15" action="ppaction://hlinksldjump"/>
              </a:rPr>
              <a:t>Elementos de los Sistemas de Información</a:t>
            </a:r>
            <a:endParaRPr lang="es-MX" sz="1600" dirty="0" smtClean="0"/>
          </a:p>
          <a:p>
            <a:pPr marL="285750" indent="-285750">
              <a:buFont typeface="Arial" panose="020B0604020202020204" pitchFamily="34" charset="0"/>
              <a:buChar char="•"/>
            </a:pPr>
            <a:r>
              <a:rPr lang="es-MX" sz="1600" dirty="0" smtClean="0">
                <a:hlinkClick r:id="rId16" action="ppaction://hlinksldjump"/>
              </a:rPr>
              <a:t>Componentes de los Sistemas de Información</a:t>
            </a:r>
            <a:endParaRPr lang="es-MX" sz="1600" dirty="0" smtClean="0"/>
          </a:p>
          <a:p>
            <a:pPr marL="285750" indent="-285750">
              <a:buFont typeface="Arial" panose="020B0604020202020204" pitchFamily="34" charset="0"/>
              <a:buChar char="•"/>
            </a:pPr>
            <a:r>
              <a:rPr lang="es-MX" sz="1600" dirty="0" smtClean="0">
                <a:hlinkClick r:id="rId17" action="ppaction://hlinksldjump"/>
              </a:rPr>
              <a:t>Niveles Organizacionales</a:t>
            </a:r>
            <a:endParaRPr lang="es-MX" sz="1600" dirty="0" smtClean="0"/>
          </a:p>
          <a:p>
            <a:pPr marL="285750" indent="-285750">
              <a:buFont typeface="Arial" panose="020B0604020202020204" pitchFamily="34" charset="0"/>
              <a:buChar char="•"/>
            </a:pPr>
            <a:r>
              <a:rPr lang="es-MX" sz="1600" dirty="0" smtClean="0">
                <a:hlinkClick r:id="rId18" action="ppaction://hlinksldjump"/>
              </a:rPr>
              <a:t>Toma de Decisiones</a:t>
            </a:r>
            <a:endParaRPr lang="es-MX" sz="1600" dirty="0" smtClean="0"/>
          </a:p>
          <a:p>
            <a:pPr marL="285750" indent="-285750">
              <a:buFont typeface="Arial" panose="020B0604020202020204" pitchFamily="34" charset="0"/>
              <a:buChar char="•"/>
            </a:pPr>
            <a:r>
              <a:rPr lang="es-MX" sz="1600" dirty="0" smtClean="0">
                <a:hlinkClick r:id="rId19" action="ppaction://hlinksldjump"/>
              </a:rPr>
              <a:t>Niveles de Usuarios</a:t>
            </a:r>
            <a:endParaRPr lang="es-MX" sz="1600" dirty="0" smtClean="0"/>
          </a:p>
          <a:p>
            <a:pPr marL="285750" indent="-285750">
              <a:buFont typeface="Arial" panose="020B0604020202020204" pitchFamily="34" charset="0"/>
              <a:buChar char="•"/>
            </a:pPr>
            <a:r>
              <a:rPr lang="es-MX" sz="1600" dirty="0" smtClean="0">
                <a:hlinkClick r:id="rId20" action="ppaction://hlinksldjump"/>
              </a:rPr>
              <a:t>Conclusiones</a:t>
            </a:r>
            <a:endParaRPr lang="es-MX" sz="1600" dirty="0" smtClean="0"/>
          </a:p>
          <a:p>
            <a:pPr marL="285750" indent="-285750">
              <a:buFont typeface="Arial" panose="020B0604020202020204" pitchFamily="34" charset="0"/>
              <a:buChar char="•"/>
            </a:pPr>
            <a:r>
              <a:rPr lang="es-MX" sz="1600" dirty="0" smtClean="0">
                <a:hlinkClick r:id="rId21" action="ppaction://hlinksldjump"/>
              </a:rPr>
              <a:t>Referencias</a:t>
            </a:r>
            <a:endParaRPr lang="es-MX" sz="1600" dirty="0"/>
          </a:p>
        </p:txBody>
      </p:sp>
    </p:spTree>
    <p:extLst>
      <p:ext uri="{BB962C8B-B14F-4D97-AF65-F5344CB8AC3E}">
        <p14:creationId xmlns:p14="http://schemas.microsoft.com/office/powerpoint/2010/main" val="2057803116"/>
      </p:ext>
    </p:extLst>
  </p:cSld>
  <p:clrMapOvr>
    <a:masterClrMapping/>
  </p:clrMapOvr>
  <p:transition spd="med">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2003151" y="746107"/>
            <a:ext cx="5889308" cy="52322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NIVELES ORGANIZACIONALES</a:t>
            </a:r>
          </a:p>
        </p:txBody>
      </p:sp>
      <p:graphicFrame>
        <p:nvGraphicFramePr>
          <p:cNvPr id="13" name="Tabla 12"/>
          <p:cNvGraphicFramePr>
            <a:graphicFrameLocks noGrp="1"/>
          </p:cNvGraphicFramePr>
          <p:nvPr>
            <p:extLst>
              <p:ext uri="{D42A27DB-BD31-4B8C-83A1-F6EECF244321}">
                <p14:modId xmlns:p14="http://schemas.microsoft.com/office/powerpoint/2010/main" val="3036104366"/>
              </p:ext>
            </p:extLst>
          </p:nvPr>
        </p:nvGraphicFramePr>
        <p:xfrm>
          <a:off x="696191" y="1910397"/>
          <a:ext cx="8067763" cy="4046220"/>
        </p:xfrm>
        <a:graphic>
          <a:graphicData uri="http://schemas.openxmlformats.org/drawingml/2006/table">
            <a:tbl>
              <a:tblPr firstRow="1" bandRow="1">
                <a:tableStyleId>{5C22544A-7EE6-4342-B048-85BDC9FD1C3A}</a:tableStyleId>
              </a:tblPr>
              <a:tblGrid>
                <a:gridCol w="2157551"/>
                <a:gridCol w="1876330"/>
                <a:gridCol w="2016941"/>
                <a:gridCol w="2016941"/>
              </a:tblGrid>
              <a:tr h="480060">
                <a:tc>
                  <a:txBody>
                    <a:bodyPr/>
                    <a:lstStyle/>
                    <a:p>
                      <a:endParaRPr lang="es-MX" sz="1800" dirty="0"/>
                    </a:p>
                  </a:txBody>
                  <a:tcPr marL="68580" marR="68580" marT="34290" marB="34290"/>
                </a:tc>
                <a:tc>
                  <a:txBody>
                    <a:bodyPr/>
                    <a:lstStyle/>
                    <a:p>
                      <a:pPr algn="ctr"/>
                      <a:r>
                        <a:rPr lang="es-MX" sz="1800" dirty="0" smtClean="0"/>
                        <a:t>Nivel Operativo</a:t>
                      </a:r>
                      <a:r>
                        <a:rPr lang="es-MX" sz="1800" baseline="0" dirty="0" smtClean="0"/>
                        <a:t> (Bajo)</a:t>
                      </a:r>
                      <a:endParaRPr lang="es-MX" sz="1800" dirty="0"/>
                    </a:p>
                  </a:txBody>
                  <a:tcPr marL="68580" marR="68580" marT="34290" marB="34290"/>
                </a:tc>
                <a:tc>
                  <a:txBody>
                    <a:bodyPr/>
                    <a:lstStyle/>
                    <a:p>
                      <a:pPr algn="ctr"/>
                      <a:r>
                        <a:rPr lang="es-MX" sz="1800" dirty="0" smtClean="0"/>
                        <a:t>Nivel</a:t>
                      </a:r>
                      <a:r>
                        <a:rPr lang="es-MX" sz="1800" baseline="0" dirty="0" smtClean="0"/>
                        <a:t> Gerencial (Medio)</a:t>
                      </a:r>
                      <a:endParaRPr lang="es-MX" sz="1800" dirty="0"/>
                    </a:p>
                  </a:txBody>
                  <a:tcPr marL="68580" marR="68580" marT="34290" marB="34290"/>
                </a:tc>
                <a:tc>
                  <a:txBody>
                    <a:bodyPr/>
                    <a:lstStyle/>
                    <a:p>
                      <a:pPr algn="ctr"/>
                      <a:r>
                        <a:rPr lang="es-MX" sz="1800" dirty="0" smtClean="0"/>
                        <a:t>Nivel Estratégico (Alto)</a:t>
                      </a:r>
                      <a:endParaRPr lang="es-MX" sz="1800" dirty="0"/>
                    </a:p>
                  </a:txBody>
                  <a:tcPr marL="68580" marR="68580" marT="34290" marB="34290"/>
                </a:tc>
              </a:tr>
              <a:tr h="1097280">
                <a:tc>
                  <a:txBody>
                    <a:bodyPr/>
                    <a:lstStyle/>
                    <a:p>
                      <a:pPr algn="ctr"/>
                      <a:r>
                        <a:rPr lang="es-MX" sz="1800" dirty="0" smtClean="0"/>
                        <a:t>Manejo de Información</a:t>
                      </a:r>
                      <a:endParaRPr lang="es-MX" sz="1800" b="1" dirty="0"/>
                    </a:p>
                  </a:txBody>
                  <a:tcPr marL="68580" marR="68580" marT="34290" marB="34290" anchor="ctr"/>
                </a:tc>
                <a:tc>
                  <a:txBody>
                    <a:bodyPr/>
                    <a:lstStyle/>
                    <a:p>
                      <a:pPr algn="just"/>
                      <a:r>
                        <a:rPr lang="es-MX" sz="1800" dirty="0" smtClean="0"/>
                        <a:t>Grandes</a:t>
                      </a:r>
                      <a:r>
                        <a:rPr lang="es-MX" sz="1800" baseline="0" dirty="0" smtClean="0"/>
                        <a:t> volúmenes, operaciones repetitivas y más controladas. Alimentan al sistema.</a:t>
                      </a:r>
                      <a:endParaRPr lang="es-MX" sz="1800" dirty="0">
                        <a:latin typeface="Calibri" panose="020F0502020204030204" pitchFamily="34" charset="0"/>
                      </a:endParaRPr>
                    </a:p>
                  </a:txBody>
                  <a:tcPr marL="68580" marR="68580" marT="34290" marB="34290"/>
                </a:tc>
                <a:tc>
                  <a:txBody>
                    <a:bodyPr/>
                    <a:lstStyle/>
                    <a:p>
                      <a:pPr algn="just"/>
                      <a:r>
                        <a:rPr lang="es-MX" sz="1800" dirty="0" smtClean="0"/>
                        <a:t>Menos volumen</a:t>
                      </a:r>
                      <a:r>
                        <a:rPr lang="es-MX" sz="1800" baseline="0" dirty="0" smtClean="0"/>
                        <a:t> de información. Genera reportes, informes con información sintetizada.</a:t>
                      </a:r>
                    </a:p>
                    <a:p>
                      <a:pPr algn="just"/>
                      <a:r>
                        <a:rPr lang="es-MX" sz="1800" baseline="0" dirty="0" smtClean="0"/>
                        <a:t>Nivel mediador.</a:t>
                      </a:r>
                      <a:endParaRPr lang="es-MX" sz="1800" dirty="0">
                        <a:latin typeface="Calibri" panose="020F0502020204030204" pitchFamily="34" charset="0"/>
                      </a:endParaRPr>
                    </a:p>
                  </a:txBody>
                  <a:tcPr marL="68580" marR="68580" marT="34290" marB="34290"/>
                </a:tc>
                <a:tc>
                  <a:txBody>
                    <a:bodyPr/>
                    <a:lstStyle/>
                    <a:p>
                      <a:pPr algn="just"/>
                      <a:r>
                        <a:rPr lang="es-MX" sz="1800" dirty="0" smtClean="0"/>
                        <a:t>Maneja</a:t>
                      </a:r>
                      <a:r>
                        <a:rPr lang="es-MX" sz="1800" baseline="0" dirty="0" smtClean="0"/>
                        <a:t> información puntual a partir de lo proporcionado por el nivel medio o gerencial.</a:t>
                      </a:r>
                      <a:endParaRPr lang="es-MX" sz="1800" dirty="0">
                        <a:latin typeface="Calibri" panose="020F0502020204030204" pitchFamily="34" charset="0"/>
                      </a:endParaRPr>
                    </a:p>
                  </a:txBody>
                  <a:tcPr marL="68580" marR="68580" marT="34290" marB="34290"/>
                </a:tc>
              </a:tr>
              <a:tr h="685800">
                <a:tc>
                  <a:txBody>
                    <a:bodyPr/>
                    <a:lstStyle/>
                    <a:p>
                      <a:pPr algn="ctr"/>
                      <a:endParaRPr lang="es-MX" sz="1800" dirty="0" smtClean="0"/>
                    </a:p>
                    <a:p>
                      <a:pPr algn="ctr"/>
                      <a:r>
                        <a:rPr lang="es-MX" sz="1800" dirty="0" smtClean="0"/>
                        <a:t>Toma de Decisiones</a:t>
                      </a:r>
                    </a:p>
                    <a:p>
                      <a:pPr algn="ctr"/>
                      <a:endParaRPr lang="es-MX" sz="1800" b="1" dirty="0"/>
                    </a:p>
                  </a:txBody>
                  <a:tcPr marL="68580" marR="68580" marT="34290" marB="34290" anchor="ctr"/>
                </a:tc>
                <a:tc>
                  <a:txBody>
                    <a:bodyPr/>
                    <a:lstStyle/>
                    <a:p>
                      <a:pPr algn="ctr"/>
                      <a:endParaRPr lang="es-MX" sz="1800" dirty="0" smtClean="0"/>
                    </a:p>
                    <a:p>
                      <a:pPr algn="ctr"/>
                      <a:r>
                        <a:rPr lang="es-MX" sz="1800" dirty="0" smtClean="0"/>
                        <a:t>Estructuradas</a:t>
                      </a:r>
                      <a:endParaRPr lang="es-MX" sz="1800" dirty="0">
                        <a:latin typeface="Calibri" panose="020F0502020204030204" pitchFamily="34" charset="0"/>
                      </a:endParaRPr>
                    </a:p>
                  </a:txBody>
                  <a:tcPr marL="68580" marR="68580" marT="34290" marB="34290"/>
                </a:tc>
                <a:tc>
                  <a:txBody>
                    <a:bodyPr/>
                    <a:lstStyle/>
                    <a:p>
                      <a:pPr algn="ctr"/>
                      <a:endParaRPr lang="es-MX" sz="1800" dirty="0" smtClean="0"/>
                    </a:p>
                    <a:p>
                      <a:pPr algn="ctr"/>
                      <a:r>
                        <a:rPr lang="es-MX" sz="1800" dirty="0" smtClean="0"/>
                        <a:t>Semi-estructuradas</a:t>
                      </a:r>
                      <a:endParaRPr lang="es-MX" sz="1800" dirty="0">
                        <a:latin typeface="Calibri" panose="020F0502020204030204" pitchFamily="34" charset="0"/>
                      </a:endParaRPr>
                    </a:p>
                  </a:txBody>
                  <a:tcPr marL="68580" marR="68580" marT="34290" marB="34290"/>
                </a:tc>
                <a:tc>
                  <a:txBody>
                    <a:bodyPr/>
                    <a:lstStyle/>
                    <a:p>
                      <a:pPr algn="ctr"/>
                      <a:endParaRPr lang="es-MX" sz="1800" dirty="0" smtClean="0"/>
                    </a:p>
                    <a:p>
                      <a:pPr algn="ctr"/>
                      <a:r>
                        <a:rPr lang="es-MX" sz="1800" dirty="0" smtClean="0"/>
                        <a:t>No estructuradas</a:t>
                      </a:r>
                      <a:endParaRPr lang="es-MX" sz="1800" dirty="0">
                        <a:latin typeface="Calibri" panose="020F0502020204030204" pitchFamily="34" charset="0"/>
                      </a:endParaRPr>
                    </a:p>
                  </a:txBody>
                  <a:tcPr marL="68580" marR="68580" marT="34290" marB="34290"/>
                </a:tc>
              </a:tr>
            </a:tbl>
          </a:graphicData>
        </a:graphic>
      </p:graphicFrame>
      <p:sp>
        <p:nvSpPr>
          <p:cNvPr id="14"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16" name="CuadroTexto 15">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2334765883"/>
      </p:ext>
    </p:extLst>
  </p:cSld>
  <p:clrMapOvr>
    <a:masterClrMapping/>
  </p:clrMapOvr>
  <p:transition spd="med">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932503" y="727057"/>
            <a:ext cx="5889308" cy="52322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TOMA DE DECISIONES</a:t>
            </a:r>
          </a:p>
        </p:txBody>
      </p:sp>
      <p:graphicFrame>
        <p:nvGraphicFramePr>
          <p:cNvPr id="7" name="Diagrama 6"/>
          <p:cNvGraphicFramePr/>
          <p:nvPr>
            <p:extLst>
              <p:ext uri="{D42A27DB-BD31-4B8C-83A1-F6EECF244321}">
                <p14:modId xmlns:p14="http://schemas.microsoft.com/office/powerpoint/2010/main" val="2569744212"/>
              </p:ext>
            </p:extLst>
          </p:nvPr>
        </p:nvGraphicFramePr>
        <p:xfrm>
          <a:off x="716973" y="1472891"/>
          <a:ext cx="8083354" cy="44603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11" name="CuadroTexto 10">
            <a:hlinkClick r:id="rId7"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1835000953"/>
      </p:ext>
    </p:extLst>
  </p:cSld>
  <p:clrMapOvr>
    <a:masterClrMapping/>
  </p:clrMapOvr>
  <p:transition spd="slow">
    <p:cove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856303" y="778890"/>
            <a:ext cx="5889308" cy="523220"/>
          </a:xfrm>
          <a:prstGeom prst="rect">
            <a:avLst/>
          </a:prstGeom>
          <a:noFill/>
        </p:spPr>
        <p:txBody>
          <a:bodyPr wrap="square" rtlCol="0">
            <a:spAutoFit/>
          </a:bodyPr>
          <a:lstStyle/>
          <a:p>
            <a:pPr algn="ctr"/>
            <a:r>
              <a:rPr lang="es-MX" sz="2800" b="1" dirty="0">
                <a:effectLst>
                  <a:outerShdw blurRad="38100" dist="38100" dir="2700000" algn="tl">
                    <a:srgbClr val="000000">
                      <a:alpha val="43137"/>
                    </a:srgbClr>
                  </a:outerShdw>
                </a:effectLst>
              </a:rPr>
              <a:t>NIVELES DE USUARIO</a:t>
            </a:r>
          </a:p>
        </p:txBody>
      </p:sp>
      <p:graphicFrame>
        <p:nvGraphicFramePr>
          <p:cNvPr id="7" name="1 Diagrama"/>
          <p:cNvGraphicFramePr/>
          <p:nvPr>
            <p:extLst>
              <p:ext uri="{D42A27DB-BD31-4B8C-83A1-F6EECF244321}">
                <p14:modId xmlns:p14="http://schemas.microsoft.com/office/powerpoint/2010/main" val="664895940"/>
              </p:ext>
            </p:extLst>
          </p:nvPr>
        </p:nvGraphicFramePr>
        <p:xfrm>
          <a:off x="2683684" y="1797627"/>
          <a:ext cx="4423697" cy="3447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CuadroTexto 9"/>
          <p:cNvSpPr txBox="1"/>
          <p:nvPr/>
        </p:nvSpPr>
        <p:spPr>
          <a:xfrm>
            <a:off x="5847484" y="1857643"/>
            <a:ext cx="2989118" cy="1077218"/>
          </a:xfrm>
          <a:prstGeom prst="rect">
            <a:avLst/>
          </a:prstGeom>
          <a:noFill/>
        </p:spPr>
        <p:txBody>
          <a:bodyPr wrap="square" rtlCol="0">
            <a:spAutoFit/>
          </a:bodyPr>
          <a:lstStyle/>
          <a:p>
            <a:pPr algn="just"/>
            <a:r>
              <a:rPr lang="es-MX" sz="1600" dirty="0"/>
              <a:t>Es poco probable que no use un sistema, sólo información (visión general del sistema)</a:t>
            </a:r>
          </a:p>
        </p:txBody>
      </p:sp>
      <p:sp>
        <p:nvSpPr>
          <p:cNvPr id="11" name="CuadroTexto 10"/>
          <p:cNvSpPr txBox="1"/>
          <p:nvPr/>
        </p:nvSpPr>
        <p:spPr>
          <a:xfrm>
            <a:off x="374074" y="2989095"/>
            <a:ext cx="3051464" cy="1077218"/>
          </a:xfrm>
          <a:prstGeom prst="rect">
            <a:avLst/>
          </a:prstGeom>
          <a:noFill/>
        </p:spPr>
        <p:txBody>
          <a:bodyPr wrap="square" rtlCol="0">
            <a:spAutoFit/>
          </a:bodyPr>
          <a:lstStyle/>
          <a:p>
            <a:pPr algn="just"/>
            <a:r>
              <a:rPr lang="es-MX" sz="1600" dirty="0" smtClean="0"/>
              <a:t>Controlan subordinados</a:t>
            </a:r>
            <a:r>
              <a:rPr lang="es-MX" sz="1600" dirty="0"/>
              <a:t>, generalmente son Gerentes, usan el sistema para generar informes</a:t>
            </a:r>
          </a:p>
        </p:txBody>
      </p:sp>
      <p:sp>
        <p:nvSpPr>
          <p:cNvPr id="13" name="CuadroTexto 12"/>
          <p:cNvSpPr txBox="1"/>
          <p:nvPr/>
        </p:nvSpPr>
        <p:spPr>
          <a:xfrm>
            <a:off x="3574731" y="5334410"/>
            <a:ext cx="3366395" cy="830997"/>
          </a:xfrm>
          <a:prstGeom prst="rect">
            <a:avLst/>
          </a:prstGeom>
          <a:noFill/>
        </p:spPr>
        <p:txBody>
          <a:bodyPr wrap="square" rtlCol="0">
            <a:spAutoFit/>
          </a:bodyPr>
          <a:lstStyle/>
          <a:p>
            <a:r>
              <a:rPr lang="es-MX" sz="1600" dirty="0"/>
              <a:t>Son oficinistas. Administrativos u operadores. Contacto diario y directo con el sistema.</a:t>
            </a:r>
          </a:p>
        </p:txBody>
      </p:sp>
      <p:sp>
        <p:nvSpPr>
          <p:cNvPr id="14"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16" name="CuadroTexto 15">
            <a:hlinkClick r:id="rId7"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154477111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856303" y="778890"/>
            <a:ext cx="5889308" cy="523220"/>
          </a:xfrm>
          <a:prstGeom prst="rect">
            <a:avLst/>
          </a:prstGeom>
          <a:noFill/>
        </p:spPr>
        <p:txBody>
          <a:bodyPr wrap="square" rtlCol="0">
            <a:spAutoFit/>
          </a:bodyPr>
          <a:lstStyle/>
          <a:p>
            <a:pPr algn="ctr"/>
            <a:r>
              <a:rPr lang="es-MX" sz="2800" b="1" dirty="0" smtClean="0">
                <a:effectLst>
                  <a:outerShdw blurRad="38100" dist="38100" dir="2700000" algn="tl">
                    <a:srgbClr val="000000">
                      <a:alpha val="43137"/>
                    </a:srgbClr>
                  </a:outerShdw>
                </a:effectLst>
              </a:rPr>
              <a:t>CONCLUSIONES</a:t>
            </a:r>
            <a:endParaRPr lang="es-MX" sz="2800" b="1" dirty="0">
              <a:effectLst>
                <a:outerShdw blurRad="38100" dist="38100" dir="2700000" algn="tl">
                  <a:srgbClr val="000000">
                    <a:alpha val="43137"/>
                  </a:srgbClr>
                </a:outerShdw>
              </a:effectLst>
            </a:endParaRPr>
          </a:p>
        </p:txBody>
      </p:sp>
      <p:sp>
        <p:nvSpPr>
          <p:cNvPr id="5"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6" name="CuadroTexto 5"/>
          <p:cNvSpPr txBox="1"/>
          <p:nvPr/>
        </p:nvSpPr>
        <p:spPr>
          <a:xfrm>
            <a:off x="1304925" y="1576557"/>
            <a:ext cx="7315200" cy="4524315"/>
          </a:xfrm>
          <a:prstGeom prst="rect">
            <a:avLst/>
          </a:prstGeom>
          <a:noFill/>
        </p:spPr>
        <p:txBody>
          <a:bodyPr wrap="square" rtlCol="0">
            <a:spAutoFit/>
          </a:bodyPr>
          <a:lstStyle/>
          <a:p>
            <a:pPr algn="just"/>
            <a:r>
              <a:rPr lang="es-MX" dirty="0" smtClean="0"/>
              <a:t>El enfoque o pensamiento de sistemas está relacionado a que TODO lo que nos rodea pertenece a uno o varios sistemas. </a:t>
            </a:r>
          </a:p>
          <a:p>
            <a:pPr algn="just"/>
            <a:endParaRPr lang="es-MX" dirty="0" smtClean="0"/>
          </a:p>
          <a:p>
            <a:pPr algn="just"/>
            <a:r>
              <a:rPr lang="es-MX" dirty="0" smtClean="0"/>
              <a:t>De acuerdo con la TGS, maneja principios o preceptos que explican el su comportamiento, tales como: los sistemas son abiertos</a:t>
            </a:r>
            <a:r>
              <a:rPr lang="es-MX" dirty="0"/>
              <a:t>, </a:t>
            </a:r>
            <a:r>
              <a:rPr lang="es-MX" dirty="0" smtClean="0"/>
              <a:t>los </a:t>
            </a:r>
            <a:r>
              <a:rPr lang="es-MX" dirty="0"/>
              <a:t>sistemas existen dentro de </a:t>
            </a:r>
            <a:r>
              <a:rPr lang="es-MX" dirty="0" smtClean="0"/>
              <a:t>sistemas y sus funciones dependen de su estructura.</a:t>
            </a:r>
          </a:p>
          <a:p>
            <a:pPr algn="just"/>
            <a:endParaRPr lang="es-MX" dirty="0"/>
          </a:p>
          <a:p>
            <a:pPr algn="just"/>
            <a:r>
              <a:rPr lang="es-MX" dirty="0" smtClean="0"/>
              <a:t>Un sistema de información es un conjunto de elementos que interaccionan entre sí proporcionando información para que una organización tome sus decisiones</a:t>
            </a:r>
          </a:p>
          <a:p>
            <a:pPr algn="just"/>
            <a:endParaRPr lang="es-MX" dirty="0"/>
          </a:p>
          <a:p>
            <a:pPr algn="just"/>
            <a:r>
              <a:rPr lang="es-MX" dirty="0" smtClean="0"/>
              <a:t>Los sistemas de información son utilizados por diferentes actores que tienen ciertos privilegios en cuanto al uso del mismo, acorde a sus actividades organizacionales.</a:t>
            </a:r>
          </a:p>
          <a:p>
            <a:pPr algn="just"/>
            <a:endParaRPr lang="es-MX" dirty="0"/>
          </a:p>
        </p:txBody>
      </p:sp>
      <p:sp>
        <p:nvSpPr>
          <p:cNvPr id="7" name="CuadroTexto 6">
            <a:hlinkClick r:id="rId2" action="ppaction://hlinksldjump"/>
          </p:cNvPr>
          <p:cNvSpPr txBox="1"/>
          <p:nvPr/>
        </p:nvSpPr>
        <p:spPr>
          <a:xfrm>
            <a:off x="6540818" y="6505575"/>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16031193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856303" y="778890"/>
            <a:ext cx="5889308" cy="523220"/>
          </a:xfrm>
          <a:prstGeom prst="rect">
            <a:avLst/>
          </a:prstGeom>
          <a:noFill/>
        </p:spPr>
        <p:txBody>
          <a:bodyPr wrap="square" rtlCol="0">
            <a:spAutoFit/>
          </a:bodyPr>
          <a:lstStyle/>
          <a:p>
            <a:pPr algn="ctr"/>
            <a:r>
              <a:rPr lang="es-MX" sz="2800" b="1" dirty="0" smtClean="0">
                <a:effectLst>
                  <a:outerShdw blurRad="38100" dist="38100" dir="2700000" algn="tl">
                    <a:srgbClr val="000000">
                      <a:alpha val="43137"/>
                    </a:srgbClr>
                  </a:outerShdw>
                </a:effectLst>
              </a:rPr>
              <a:t>REFERENCIAS</a:t>
            </a:r>
            <a:endParaRPr lang="es-MX" sz="2800" b="1" dirty="0">
              <a:effectLst>
                <a:outerShdw blurRad="38100" dist="38100" dir="2700000" algn="tl">
                  <a:srgbClr val="000000">
                    <a:alpha val="43137"/>
                  </a:srgbClr>
                </a:outerShdw>
              </a:effectLst>
            </a:endParaRPr>
          </a:p>
        </p:txBody>
      </p:sp>
      <p:sp>
        <p:nvSpPr>
          <p:cNvPr id="5" name="Título 1"/>
          <p:cNvSpPr txBox="1">
            <a:spLocks/>
          </p:cNvSpPr>
          <p:nvPr/>
        </p:nvSpPr>
        <p:spPr>
          <a:xfrm>
            <a:off x="271030" y="100706"/>
            <a:ext cx="8648700" cy="342182"/>
          </a:xfrm>
          <a:prstGeom prst="rect">
            <a:avLst/>
          </a:prstGeom>
        </p:spPr>
        <p:txBody>
          <a:bodyPr vert="horz" anchor="b">
            <a:normAutofit lnSpcReduction="10000"/>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6" name="CuadroTexto 5"/>
          <p:cNvSpPr txBox="1"/>
          <p:nvPr/>
        </p:nvSpPr>
        <p:spPr>
          <a:xfrm>
            <a:off x="2333625" y="2352675"/>
            <a:ext cx="4762500" cy="1943100"/>
          </a:xfrm>
          <a:prstGeom prst="rect">
            <a:avLst/>
          </a:prstGeom>
          <a:noFill/>
        </p:spPr>
        <p:txBody>
          <a:bodyPr wrap="square" rtlCol="0">
            <a:spAutoFit/>
          </a:bodyPr>
          <a:lstStyle/>
          <a:p>
            <a:endParaRPr lang="es-MX" dirty="0"/>
          </a:p>
        </p:txBody>
      </p:sp>
      <p:sp>
        <p:nvSpPr>
          <p:cNvPr id="8" name="CuadroTexto 7">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
        <p:nvSpPr>
          <p:cNvPr id="9" name="Rectángulo 8"/>
          <p:cNvSpPr/>
          <p:nvPr/>
        </p:nvSpPr>
        <p:spPr>
          <a:xfrm>
            <a:off x="709612" y="1576557"/>
            <a:ext cx="8010525" cy="4524315"/>
          </a:xfrm>
          <a:prstGeom prst="rect">
            <a:avLst/>
          </a:prstGeom>
        </p:spPr>
        <p:txBody>
          <a:bodyPr wrap="square">
            <a:spAutoFit/>
          </a:bodyPr>
          <a:lstStyle/>
          <a:p>
            <a:pPr algn="just"/>
            <a:r>
              <a:rPr lang="es-MX" dirty="0"/>
              <a:t>Bertalanfy, L. (1989). La Teoría General de los Sistemas. México: Fondo de Cultura Económica</a:t>
            </a:r>
            <a:r>
              <a:rPr lang="es-MX" dirty="0" smtClean="0"/>
              <a:t>.</a:t>
            </a:r>
          </a:p>
          <a:p>
            <a:pPr algn="just"/>
            <a:endParaRPr lang="es-MX" dirty="0"/>
          </a:p>
          <a:p>
            <a:pPr algn="just"/>
            <a:r>
              <a:rPr lang="es-MX" dirty="0"/>
              <a:t>Coutiño, L. D. (23 de Junio de 2013). </a:t>
            </a:r>
            <a:r>
              <a:rPr lang="es-MX" dirty="0" smtClean="0"/>
              <a:t>Análisis </a:t>
            </a:r>
            <a:r>
              <a:rPr lang="es-MX" dirty="0"/>
              <a:t>y Diseño de Sistemas. Obtenido de http://</a:t>
            </a:r>
            <a:r>
              <a:rPr lang="es-MX" dirty="0" smtClean="0"/>
              <a:t>www.aliatuniversidades.com.mx/bibliotecasdigitales/pdf/sistemas/Analisis_de_sistemas_de_informacion.pdf</a:t>
            </a:r>
          </a:p>
          <a:p>
            <a:pPr algn="just"/>
            <a:endParaRPr lang="es-MX" dirty="0"/>
          </a:p>
          <a:p>
            <a:pPr algn="just"/>
            <a:r>
              <a:rPr lang="es-MX" dirty="0"/>
              <a:t>Kendall, K. (2005). Análisis y Diseño de Sistemas. México: Pearson Educación</a:t>
            </a:r>
            <a:r>
              <a:rPr lang="es-MX" dirty="0" smtClean="0"/>
              <a:t>.</a:t>
            </a:r>
          </a:p>
          <a:p>
            <a:pPr algn="just"/>
            <a:endParaRPr lang="es-MX" dirty="0"/>
          </a:p>
          <a:p>
            <a:pPr algn="just"/>
            <a:r>
              <a:rPr lang="es-MX" dirty="0"/>
              <a:t>Laudon, K. (2004). Sistemas de </a:t>
            </a:r>
            <a:r>
              <a:rPr lang="es-MX" dirty="0" smtClean="0"/>
              <a:t>Información </a:t>
            </a:r>
            <a:r>
              <a:rPr lang="es-MX" dirty="0"/>
              <a:t>Gerencial. México: Pearson</a:t>
            </a:r>
            <a:r>
              <a:rPr lang="es-MX" dirty="0" smtClean="0"/>
              <a:t>.</a:t>
            </a:r>
          </a:p>
          <a:p>
            <a:pPr algn="just"/>
            <a:endParaRPr lang="es-MX" dirty="0"/>
          </a:p>
          <a:p>
            <a:pPr algn="just"/>
            <a:r>
              <a:rPr lang="es-MX" dirty="0"/>
              <a:t>Senn, J. (1992). </a:t>
            </a:r>
            <a:r>
              <a:rPr lang="es-MX" dirty="0" smtClean="0"/>
              <a:t>Análisis </a:t>
            </a:r>
            <a:r>
              <a:rPr lang="es-MX" dirty="0"/>
              <a:t>y Diseño de Sistemas. </a:t>
            </a:r>
            <a:r>
              <a:rPr lang="es-MX" dirty="0" smtClean="0"/>
              <a:t>México: </a:t>
            </a:r>
            <a:r>
              <a:rPr lang="es-MX" dirty="0"/>
              <a:t>McGraw Hill.</a:t>
            </a:r>
          </a:p>
          <a:p>
            <a:pPr algn="just"/>
            <a:endParaRPr lang="es-MX" dirty="0" smtClean="0"/>
          </a:p>
        </p:txBody>
      </p:sp>
    </p:spTree>
    <p:extLst>
      <p:ext uri="{BB962C8B-B14F-4D97-AF65-F5344CB8AC3E}">
        <p14:creationId xmlns:p14="http://schemas.microsoft.com/office/powerpoint/2010/main" val="278353048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61067" y="1507067"/>
            <a:ext cx="6011333" cy="5109091"/>
          </a:xfrm>
          <a:prstGeom prst="rect">
            <a:avLst/>
          </a:prstGeom>
          <a:noFill/>
        </p:spPr>
        <p:txBody>
          <a:bodyPr wrap="square" rtlCol="0">
            <a:spAutoFit/>
          </a:bodyPr>
          <a:lstStyle/>
          <a:p>
            <a:pPr algn="ctr"/>
            <a:r>
              <a:rPr lang="es-MX" sz="2400" b="1" dirty="0" smtClean="0"/>
              <a:t>¿PREGUNTAS, COMENTARIOS Y/O SUGERENCIAS?</a:t>
            </a:r>
          </a:p>
          <a:p>
            <a:pPr algn="ctr"/>
            <a:endParaRPr lang="es-MX" dirty="0"/>
          </a:p>
          <a:p>
            <a:pPr algn="ctr"/>
            <a:endParaRPr lang="es-MX" dirty="0" smtClean="0"/>
          </a:p>
          <a:p>
            <a:pPr algn="ctr"/>
            <a:r>
              <a:rPr lang="es-MX" sz="2000" dirty="0" smtClean="0"/>
              <a:t>M. En API María del Carmen Moreno Basurto</a:t>
            </a:r>
          </a:p>
          <a:p>
            <a:pPr algn="ctr"/>
            <a:endParaRPr lang="es-MX" sz="2000" dirty="0"/>
          </a:p>
          <a:p>
            <a:pPr algn="ctr"/>
            <a:r>
              <a:rPr lang="es-MX" sz="2000" dirty="0" smtClean="0"/>
              <a:t>mdmorenob@uaemex.mx</a:t>
            </a:r>
          </a:p>
          <a:p>
            <a:pPr algn="ctr"/>
            <a:r>
              <a:rPr lang="es-MX" sz="2000" dirty="0" smtClean="0"/>
              <a:t>cmorenob78@yahoo.com.mx</a:t>
            </a:r>
          </a:p>
          <a:p>
            <a:pPr algn="ctr"/>
            <a:endParaRPr lang="es-MX" sz="2000" dirty="0" smtClean="0"/>
          </a:p>
          <a:p>
            <a:pPr algn="ctr"/>
            <a:endParaRPr lang="es-MX" sz="2000" dirty="0"/>
          </a:p>
          <a:p>
            <a:pPr algn="ctr"/>
            <a:r>
              <a:rPr lang="es-MX" sz="2800" dirty="0" smtClean="0">
                <a:latin typeface="Cooper Black" pitchFamily="18" charset="0"/>
              </a:rPr>
              <a:t>¡GRACIAS!</a:t>
            </a:r>
            <a:endParaRPr lang="es-MX" sz="2800" dirty="0">
              <a:latin typeface="Cooper Black" pitchFamily="18" charset="0"/>
            </a:endParaRPr>
          </a:p>
          <a:p>
            <a:pPr algn="ctr"/>
            <a:endParaRPr lang="es-MX" sz="2000" dirty="0" smtClean="0"/>
          </a:p>
          <a:p>
            <a:pPr algn="ctr"/>
            <a:endParaRPr lang="es-MX" sz="2000" dirty="0" smtClean="0"/>
          </a:p>
          <a:p>
            <a:endParaRPr lang="es-MX" dirty="0"/>
          </a:p>
          <a:p>
            <a:endParaRPr lang="es-MX" dirty="0" smtClean="0"/>
          </a:p>
          <a:p>
            <a:endParaRPr lang="es-MX" dirty="0"/>
          </a:p>
        </p:txBody>
      </p:sp>
      <p:sp>
        <p:nvSpPr>
          <p:cNvPr id="3" name="CuadroTexto 7">
            <a:hlinkClick r:id="rId2" action="ppaction://hlinksldjump"/>
          </p:cNvPr>
          <p:cNvSpPr txBox="1"/>
          <p:nvPr/>
        </p:nvSpPr>
        <p:spPr>
          <a:xfrm>
            <a:off x="6540817" y="6157496"/>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9529469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1"/>
            <a:ext cx="9144000" cy="6496050"/>
          </a:xfrm>
          <a:prstGeom prst="rect">
            <a:avLst/>
          </a:prstGeom>
          <a:ln w="19050" cap="rnd">
            <a:solidFill>
              <a:srgbClr val="FF0000"/>
            </a:solidFill>
            <a:prstDash val="sysDot"/>
          </a:ln>
        </p:spPr>
      </p:pic>
      <p:sp>
        <p:nvSpPr>
          <p:cNvPr id="5" name="Elipse 4"/>
          <p:cNvSpPr/>
          <p:nvPr/>
        </p:nvSpPr>
        <p:spPr>
          <a:xfrm>
            <a:off x="4668916" y="1722652"/>
            <a:ext cx="968693" cy="5915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s-MX" sz="1350" dirty="0"/>
          </a:p>
        </p:txBody>
      </p:sp>
      <p:sp>
        <p:nvSpPr>
          <p:cNvPr id="8" name="CuadroTexto 7"/>
          <p:cNvSpPr txBox="1"/>
          <p:nvPr/>
        </p:nvSpPr>
        <p:spPr>
          <a:xfrm>
            <a:off x="1556341" y="2017039"/>
            <a:ext cx="1712162" cy="923330"/>
          </a:xfrm>
          <a:prstGeom prst="rect">
            <a:avLst/>
          </a:prstGeom>
          <a:noFill/>
          <a:ln w="12700">
            <a:solidFill>
              <a:srgbClr val="FF0000"/>
            </a:solidFill>
            <a:prstDash val="dash"/>
          </a:ln>
        </p:spPr>
        <p:txBody>
          <a:bodyPr wrap="square" rtlCol="0">
            <a:spAutoFit/>
          </a:bodyPr>
          <a:lstStyle/>
          <a:p>
            <a:pPr algn="ctr"/>
            <a:r>
              <a:rPr lang="es-MX" dirty="0"/>
              <a:t>Ubicación</a:t>
            </a:r>
          </a:p>
          <a:p>
            <a:pPr algn="ctr"/>
            <a:r>
              <a:rPr lang="es-MX" dirty="0"/>
              <a:t>Unidad de Aprendizaje</a:t>
            </a:r>
          </a:p>
        </p:txBody>
      </p:sp>
      <p:sp>
        <p:nvSpPr>
          <p:cNvPr id="2" name="Flecha derecha 1"/>
          <p:cNvSpPr/>
          <p:nvPr/>
        </p:nvSpPr>
        <p:spPr>
          <a:xfrm rot="20834208">
            <a:off x="3298746" y="2247870"/>
            <a:ext cx="1370171" cy="461665"/>
          </a:xfrm>
          <a:prstGeom prst="right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 name="CuadroTexto 2">
            <a:hlinkClick r:id="rId3"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151988477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09130" y="82912"/>
            <a:ext cx="8648700" cy="482095"/>
          </a:xfrm>
        </p:spPr>
        <p:txBody>
          <a:bodyPr>
            <a:normAutofit/>
          </a:bodyPr>
          <a:lstStyle/>
          <a:p>
            <a:pPr algn="just"/>
            <a:r>
              <a:rPr lang="es-MX" sz="825" dirty="0"/>
              <a:t>Análisis y Diseño de Sistemas  </a:t>
            </a:r>
            <a:r>
              <a:rPr lang="es-ES" sz="825" dirty="0"/>
              <a:t>L30013                                                                                                Lic. En Informática Administrativa</a:t>
            </a:r>
            <a:br>
              <a:rPr lang="es-ES" sz="825" dirty="0"/>
            </a:br>
            <a:r>
              <a:rPr lang="es-ES" sz="825" dirty="0"/>
              <a:t>Unidad 1 Introducción al Desarrollo de Sistemas</a:t>
            </a:r>
            <a:endParaRPr lang="es-MX" sz="825" dirty="0"/>
          </a:p>
        </p:txBody>
      </p:sp>
      <p:sp>
        <p:nvSpPr>
          <p:cNvPr id="3" name="Marcador de contenido 2"/>
          <p:cNvSpPr>
            <a:spLocks noGrp="1"/>
          </p:cNvSpPr>
          <p:nvPr>
            <p:ph idx="1"/>
          </p:nvPr>
        </p:nvSpPr>
        <p:spPr>
          <a:xfrm>
            <a:off x="540327" y="1394330"/>
            <a:ext cx="8036503" cy="3842687"/>
          </a:xfrm>
        </p:spPr>
        <p:txBody>
          <a:bodyPr>
            <a:normAutofit fontScale="92500" lnSpcReduction="20000"/>
          </a:bodyPr>
          <a:lstStyle/>
          <a:p>
            <a:pPr marL="0" indent="0" algn="just">
              <a:buNone/>
            </a:pPr>
            <a:r>
              <a:rPr lang="es-MX" sz="2800" b="1" dirty="0" smtClean="0">
                <a:effectLst>
                  <a:outerShdw blurRad="38100" dist="38100" dir="2700000" algn="tl">
                    <a:srgbClr val="000000">
                      <a:alpha val="43137"/>
                    </a:srgbClr>
                  </a:outerShdw>
                </a:effectLst>
              </a:rPr>
              <a:t>Propósito General:</a:t>
            </a:r>
          </a:p>
          <a:p>
            <a:pPr marL="0" indent="0" algn="just">
              <a:buNone/>
            </a:pPr>
            <a:endParaRPr lang="es-MX" sz="1800" dirty="0">
              <a:effectLst>
                <a:outerShdw blurRad="38100" dist="38100" dir="2700000" algn="tl">
                  <a:srgbClr val="000000">
                    <a:alpha val="43137"/>
                  </a:srgbClr>
                </a:outerShdw>
              </a:effectLst>
            </a:endParaRPr>
          </a:p>
          <a:p>
            <a:pPr marL="0" indent="0" algn="just">
              <a:buNone/>
            </a:pPr>
            <a:r>
              <a:rPr lang="es-MX" sz="1900" dirty="0" smtClean="0"/>
              <a:t>El </a:t>
            </a:r>
            <a:r>
              <a:rPr lang="es-MX" sz="1900" dirty="0"/>
              <a:t>alumno de acuerdo al análisis podrá construir un modelo del problema, que pueda utilizarse para elaborar el modelo de la solución, diseñar e implementar el desarrollos de sistemas así como dar seguimiento y mantener bajo control a los mismos. 	</a:t>
            </a:r>
          </a:p>
          <a:p>
            <a:pPr marL="0" indent="0" algn="just">
              <a:buNone/>
            </a:pPr>
            <a:endParaRPr lang="es-MX" sz="1800" dirty="0"/>
          </a:p>
          <a:p>
            <a:pPr marL="0" indent="0" algn="just">
              <a:buNone/>
            </a:pPr>
            <a:r>
              <a:rPr lang="es-MX" sz="2800" b="1" dirty="0" smtClean="0">
                <a:effectLst>
                  <a:outerShdw blurRad="38100" dist="38100" dir="2700000" algn="tl">
                    <a:srgbClr val="000000">
                      <a:alpha val="43137"/>
                    </a:srgbClr>
                  </a:outerShdw>
                </a:effectLst>
              </a:rPr>
              <a:t>Propósito Unidad de Competencia 1</a:t>
            </a:r>
          </a:p>
          <a:p>
            <a:pPr marL="0" indent="0" algn="just">
              <a:buNone/>
            </a:pPr>
            <a:endParaRPr lang="es-MX" sz="2800" b="1" dirty="0" smtClean="0">
              <a:effectLst>
                <a:outerShdw blurRad="38100" dist="38100" dir="2700000" algn="tl">
                  <a:srgbClr val="000000">
                    <a:alpha val="43137"/>
                  </a:srgbClr>
                </a:outerShdw>
              </a:effectLst>
            </a:endParaRPr>
          </a:p>
          <a:p>
            <a:pPr marL="0" indent="0" algn="just">
              <a:buNone/>
            </a:pPr>
            <a:r>
              <a:rPr lang="es-MX" sz="1900" dirty="0"/>
              <a:t>El alumno conocerá un panorama general del pensamiento de sistemas para el análisis y el diseño de </a:t>
            </a:r>
            <a:r>
              <a:rPr lang="es-MX" sz="1900" dirty="0" smtClean="0"/>
              <a:t>sistemas.</a:t>
            </a:r>
            <a:endParaRPr lang="es-MX" sz="1900" dirty="0"/>
          </a:p>
        </p:txBody>
      </p:sp>
      <p:sp>
        <p:nvSpPr>
          <p:cNvPr id="4" name="CuadroTexto 3">
            <a:hlinkClick r:id="rId2" action="ppaction://hlinksldjump"/>
          </p:cNvPr>
          <p:cNvSpPr txBox="1"/>
          <p:nvPr/>
        </p:nvSpPr>
        <p:spPr>
          <a:xfrm>
            <a:off x="6753225" y="6429375"/>
            <a:ext cx="2390775" cy="338554"/>
          </a:xfrm>
          <a:prstGeom prst="rect">
            <a:avLst/>
          </a:prstGeom>
          <a:noFill/>
        </p:spPr>
        <p:txBody>
          <a:bodyPr wrap="square" rtlCol="0">
            <a:spAutoFit/>
          </a:bodyPr>
          <a:lstStyle/>
          <a:p>
            <a:r>
              <a:rPr lang="es-MX" sz="1600" dirty="0" smtClean="0"/>
              <a:t>Regresar al contenido</a:t>
            </a:r>
            <a:endParaRPr lang="es-MX" sz="1600" dirty="0"/>
          </a:p>
        </p:txBody>
      </p:sp>
      <p:sp>
        <p:nvSpPr>
          <p:cNvPr id="5" name="4 Rectángulo"/>
          <p:cNvSpPr/>
          <p:nvPr/>
        </p:nvSpPr>
        <p:spPr>
          <a:xfrm>
            <a:off x="2844800" y="525902"/>
            <a:ext cx="4572000" cy="646331"/>
          </a:xfrm>
          <a:prstGeom prst="rect">
            <a:avLst/>
          </a:prstGeom>
        </p:spPr>
        <p:txBody>
          <a:bodyPr>
            <a:spAutoFit/>
          </a:bodyPr>
          <a:lstStyle/>
          <a:p>
            <a:endParaRPr lang="es-MX" dirty="0"/>
          </a:p>
          <a:p>
            <a:r>
              <a:rPr lang="es-MX" dirty="0" smtClean="0"/>
              <a:t>. </a:t>
            </a:r>
            <a:endParaRPr lang="es-MX" dirty="0"/>
          </a:p>
        </p:txBody>
      </p:sp>
    </p:spTree>
    <p:extLst>
      <p:ext uri="{BB962C8B-B14F-4D97-AF65-F5344CB8AC3E}">
        <p14:creationId xmlns:p14="http://schemas.microsoft.com/office/powerpoint/2010/main" val="2793374550"/>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37652853"/>
              </p:ext>
            </p:extLst>
          </p:nvPr>
        </p:nvGraphicFramePr>
        <p:xfrm>
          <a:off x="-638788" y="1830705"/>
          <a:ext cx="5691433" cy="40474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5907838" y="1316691"/>
            <a:ext cx="2727614" cy="523220"/>
          </a:xfrm>
          <a:prstGeom prst="rect">
            <a:avLst/>
          </a:prstGeom>
          <a:noFill/>
        </p:spPr>
        <p:txBody>
          <a:bodyPr wrap="square" rtlCol="0">
            <a:spAutoFit/>
          </a:bodyPr>
          <a:lstStyle/>
          <a:p>
            <a:r>
              <a:rPr lang="es-MX" sz="2800" b="1" dirty="0" smtClean="0"/>
              <a:t>Autores</a:t>
            </a:r>
            <a:endParaRPr lang="es-MX" sz="2800" b="1" dirty="0"/>
          </a:p>
        </p:txBody>
      </p:sp>
      <p:sp>
        <p:nvSpPr>
          <p:cNvPr id="2" name="CuadroTexto 1"/>
          <p:cNvSpPr txBox="1"/>
          <p:nvPr/>
        </p:nvSpPr>
        <p:spPr>
          <a:xfrm>
            <a:off x="4094018" y="1877663"/>
            <a:ext cx="4840113" cy="6494085"/>
          </a:xfrm>
          <a:prstGeom prst="rect">
            <a:avLst/>
          </a:prstGeom>
          <a:noFill/>
        </p:spPr>
        <p:txBody>
          <a:bodyPr wrap="square" rtlCol="0">
            <a:spAutoFit/>
          </a:bodyPr>
          <a:lstStyle/>
          <a:p>
            <a:pPr algn="just"/>
            <a:r>
              <a:rPr lang="es-MX" sz="1600" dirty="0"/>
              <a:t>“Es un conjunto de componentes que interaccionan entre si para lograr un objetivo en común…” </a:t>
            </a:r>
          </a:p>
          <a:p>
            <a:pPr algn="just"/>
            <a:r>
              <a:rPr lang="es-MX" sz="1600" dirty="0" smtClean="0"/>
              <a:t>(Senn 1992)</a:t>
            </a:r>
            <a:endParaRPr lang="es-MX" sz="1600" dirty="0"/>
          </a:p>
          <a:p>
            <a:pPr algn="just"/>
            <a:endParaRPr lang="es-MX" sz="1600" dirty="0"/>
          </a:p>
          <a:p>
            <a:pPr algn="just"/>
            <a:r>
              <a:rPr lang="es-MX" sz="1600" dirty="0"/>
              <a:t>“Es una colección de subsistemas interrelacionados e interdependientes que trabajan de manera conjunta para llevar a cabo metas y objetivos predeterminados” (Kendall y </a:t>
            </a:r>
            <a:r>
              <a:rPr lang="es-MX" sz="1600" dirty="0" smtClean="0"/>
              <a:t>Kendall 2006)</a:t>
            </a:r>
            <a:endParaRPr lang="es-MX" sz="1600" dirty="0"/>
          </a:p>
          <a:p>
            <a:pPr algn="just"/>
            <a:endParaRPr lang="es-MX" sz="1600" dirty="0"/>
          </a:p>
          <a:p>
            <a:pPr algn="just"/>
            <a:endParaRPr lang="es-MX" sz="1600" dirty="0"/>
          </a:p>
          <a:p>
            <a:pPr algn="just"/>
            <a:r>
              <a:rPr lang="es-MX" sz="1600" dirty="0"/>
              <a:t>Todo lo que está a nuestro alrededor es un sistema. Por ejemplo:</a:t>
            </a:r>
          </a:p>
          <a:p>
            <a:pPr algn="just"/>
            <a:endParaRPr lang="es-MX" sz="1600" dirty="0"/>
          </a:p>
          <a:p>
            <a:pPr marL="214313" indent="-214313" algn="just">
              <a:buFont typeface="Arial" panose="020B0604020202020204" pitchFamily="34" charset="0"/>
              <a:buChar char="•"/>
            </a:pPr>
            <a:r>
              <a:rPr lang="es-MX" sz="1600" dirty="0"/>
              <a:t>Empresa u Organización</a:t>
            </a:r>
          </a:p>
          <a:p>
            <a:pPr marL="214313" indent="-214313" algn="just">
              <a:buFont typeface="Arial" panose="020B0604020202020204" pitchFamily="34" charset="0"/>
              <a:buChar char="•"/>
            </a:pPr>
            <a:r>
              <a:rPr lang="es-MX" sz="1600" dirty="0"/>
              <a:t>Medio Ambiente</a:t>
            </a:r>
          </a:p>
          <a:p>
            <a:pPr marL="214313" indent="-214313" algn="just">
              <a:buFont typeface="Arial" panose="020B0604020202020204" pitchFamily="34" charset="0"/>
              <a:buChar char="•"/>
            </a:pPr>
            <a:r>
              <a:rPr lang="es-MX" sz="1600" dirty="0"/>
              <a:t>Cuerpo Humano</a:t>
            </a:r>
          </a:p>
          <a:p>
            <a:pPr marL="214313" indent="-214313" algn="just">
              <a:buFont typeface="Arial" panose="020B0604020202020204" pitchFamily="34" charset="0"/>
              <a:buChar char="•"/>
            </a:pPr>
            <a:endParaRPr lang="es-MX" sz="1600" dirty="0"/>
          </a:p>
          <a:p>
            <a:pPr marL="214313" indent="-214313" algn="just">
              <a:buFont typeface="Arial" panose="020B0604020202020204" pitchFamily="34" charset="0"/>
              <a:buChar char="•"/>
            </a:pPr>
            <a:endParaRPr lang="es-MX" sz="1600" dirty="0"/>
          </a:p>
          <a:p>
            <a:pPr marL="214313" indent="-214313" algn="just">
              <a:buFont typeface="Arial" panose="020B0604020202020204" pitchFamily="34" charset="0"/>
              <a:buChar char="•"/>
            </a:pPr>
            <a:endParaRPr lang="es-MX" sz="1600" dirty="0"/>
          </a:p>
          <a:p>
            <a:pPr algn="just"/>
            <a:endParaRPr lang="es-MX" sz="1600" dirty="0"/>
          </a:p>
          <a:p>
            <a:pPr algn="just"/>
            <a:endParaRPr lang="es-MX" sz="1600" dirty="0"/>
          </a:p>
          <a:p>
            <a:pPr algn="just"/>
            <a:endParaRPr lang="es-MX" sz="1600" dirty="0"/>
          </a:p>
          <a:p>
            <a:pPr algn="just"/>
            <a:endParaRPr lang="es-MX" sz="1600" dirty="0"/>
          </a:p>
        </p:txBody>
      </p:sp>
      <p:sp>
        <p:nvSpPr>
          <p:cNvPr id="8" name="Título 1"/>
          <p:cNvSpPr>
            <a:spLocks noGrp="1"/>
          </p:cNvSpPr>
          <p:nvPr>
            <p:ph type="title"/>
          </p:nvPr>
        </p:nvSpPr>
        <p:spPr>
          <a:xfrm>
            <a:off x="233736" y="92437"/>
            <a:ext cx="8648700" cy="482095"/>
          </a:xfrm>
        </p:spPr>
        <p:txBody>
          <a:bodyPr>
            <a:normAutofit/>
          </a:bodyPr>
          <a:lstStyle/>
          <a:p>
            <a:pPr algn="just"/>
            <a:r>
              <a:rPr lang="es-MX" sz="825" dirty="0"/>
              <a:t>Análisis y Diseño de Sistemas  </a:t>
            </a:r>
            <a:r>
              <a:rPr lang="es-ES" sz="825" dirty="0"/>
              <a:t>L30013                                                                                                Lic. En Informática Administrativa</a:t>
            </a:r>
            <a:br>
              <a:rPr lang="es-ES" sz="825" dirty="0"/>
            </a:br>
            <a:r>
              <a:rPr lang="es-ES" sz="825" dirty="0"/>
              <a:t>Unidad 1 Introducción al Desarrollo de Sistemas</a:t>
            </a:r>
            <a:endParaRPr lang="es-MX" sz="825" dirty="0"/>
          </a:p>
        </p:txBody>
      </p:sp>
      <p:sp>
        <p:nvSpPr>
          <p:cNvPr id="9" name="Rectángulo 8"/>
          <p:cNvSpPr/>
          <p:nvPr/>
        </p:nvSpPr>
        <p:spPr>
          <a:xfrm>
            <a:off x="3556163" y="612284"/>
            <a:ext cx="2212465" cy="523220"/>
          </a:xfrm>
          <a:prstGeom prst="rect">
            <a:avLst/>
          </a:prstGeom>
        </p:spPr>
        <p:txBody>
          <a:bodyPr wrap="none">
            <a:spAutoFit/>
          </a:bodyPr>
          <a:lstStyle/>
          <a:p>
            <a:r>
              <a:rPr lang="es-MX" sz="2800" b="1" dirty="0" smtClean="0">
                <a:effectLst>
                  <a:outerShdw blurRad="38100" dist="38100" dir="2700000" algn="tl">
                    <a:srgbClr val="000000">
                      <a:alpha val="43137"/>
                    </a:srgbClr>
                  </a:outerShdw>
                </a:effectLst>
              </a:rPr>
              <a:t>DEFINICIÓN</a:t>
            </a:r>
            <a:endParaRPr lang="es-MX" sz="2800" b="1" dirty="0">
              <a:effectLst>
                <a:outerShdw blurRad="38100" dist="38100" dir="2700000" algn="tl">
                  <a:srgbClr val="000000">
                    <a:alpha val="43137"/>
                  </a:srgbClr>
                </a:outerShdw>
              </a:effectLst>
            </a:endParaRPr>
          </a:p>
        </p:txBody>
      </p:sp>
      <p:sp>
        <p:nvSpPr>
          <p:cNvPr id="10" name="CuadroTexto 9">
            <a:hlinkClick r:id="rId7"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18428615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80">
                                          <p:stCondLst>
                                            <p:cond delay="0"/>
                                          </p:stCondLst>
                                        </p:cTn>
                                        <p:tgtEl>
                                          <p:spTgt spid="5"/>
                                        </p:tgtEl>
                                      </p:cBhvr>
                                    </p:animEffect>
                                    <p:anim calcmode="lin" valueType="num">
                                      <p:cBhvr>
                                        <p:cTn id="1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7" dur="26">
                                          <p:stCondLst>
                                            <p:cond delay="650"/>
                                          </p:stCondLst>
                                        </p:cTn>
                                        <p:tgtEl>
                                          <p:spTgt spid="5"/>
                                        </p:tgtEl>
                                      </p:cBhvr>
                                      <p:to x="100000" y="60000"/>
                                    </p:animScale>
                                    <p:animScale>
                                      <p:cBhvr>
                                        <p:cTn id="18" dur="166" decel="50000">
                                          <p:stCondLst>
                                            <p:cond delay="676"/>
                                          </p:stCondLst>
                                        </p:cTn>
                                        <p:tgtEl>
                                          <p:spTgt spid="5"/>
                                        </p:tgtEl>
                                      </p:cBhvr>
                                      <p:to x="100000" y="100000"/>
                                    </p:animScale>
                                    <p:animScale>
                                      <p:cBhvr>
                                        <p:cTn id="19" dur="26">
                                          <p:stCondLst>
                                            <p:cond delay="1312"/>
                                          </p:stCondLst>
                                        </p:cTn>
                                        <p:tgtEl>
                                          <p:spTgt spid="5"/>
                                        </p:tgtEl>
                                      </p:cBhvr>
                                      <p:to x="100000" y="80000"/>
                                    </p:animScale>
                                    <p:animScale>
                                      <p:cBhvr>
                                        <p:cTn id="20" dur="166" decel="50000">
                                          <p:stCondLst>
                                            <p:cond delay="1338"/>
                                          </p:stCondLst>
                                        </p:cTn>
                                        <p:tgtEl>
                                          <p:spTgt spid="5"/>
                                        </p:tgtEl>
                                      </p:cBhvr>
                                      <p:to x="100000" y="100000"/>
                                    </p:animScale>
                                    <p:animScale>
                                      <p:cBhvr>
                                        <p:cTn id="21" dur="26">
                                          <p:stCondLst>
                                            <p:cond delay="1642"/>
                                          </p:stCondLst>
                                        </p:cTn>
                                        <p:tgtEl>
                                          <p:spTgt spid="5"/>
                                        </p:tgtEl>
                                      </p:cBhvr>
                                      <p:to x="100000" y="90000"/>
                                    </p:animScale>
                                    <p:animScale>
                                      <p:cBhvr>
                                        <p:cTn id="22" dur="166" decel="50000">
                                          <p:stCondLst>
                                            <p:cond delay="1668"/>
                                          </p:stCondLst>
                                        </p:cTn>
                                        <p:tgtEl>
                                          <p:spTgt spid="5"/>
                                        </p:tgtEl>
                                      </p:cBhvr>
                                      <p:to x="100000" y="100000"/>
                                    </p:animScale>
                                    <p:animScale>
                                      <p:cBhvr>
                                        <p:cTn id="23" dur="26">
                                          <p:stCondLst>
                                            <p:cond delay="1808"/>
                                          </p:stCondLst>
                                        </p:cTn>
                                        <p:tgtEl>
                                          <p:spTgt spid="5"/>
                                        </p:tgtEl>
                                      </p:cBhvr>
                                      <p:to x="100000" y="95000"/>
                                    </p:animScale>
                                    <p:animScale>
                                      <p:cBhvr>
                                        <p:cTn id="24"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2130292642"/>
              </p:ext>
            </p:extLst>
          </p:nvPr>
        </p:nvGraphicFramePr>
        <p:xfrm>
          <a:off x="251603" y="614068"/>
          <a:ext cx="8648699" cy="4479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AutoShape 4" descr="data:image/jpeg;base64,/9j/4AAQSkZJRgABAQAAAQABAAD/2wCEAAkGBxQSEhQUEhIWFhUVFxUUFBYVFRUWGBQUFRQWFhQVFRQYHCggGBolHBQUITEhJSkrLi4uGCAzODMsNygtLisBCgoKDg0OGhAQGywmICQsLiwsLCssLCwsLCwsLCwsLCwsLCwsLCwsLCwsLCwuNywsLCwsLCwsLCwsLC8sKywsLP/AABEIALQA7wMBIgACEQEDEQH/xAAcAAABBQEBAQAAAAAAAAAAAAAAAgMEBQYBBwj/xABEEAABAgQEAgUICQMDAwUAAAABAAIDBBEhBRIxQVFhEyJxgZEGMlKTobHB0QcUQlNiktLh8CMzchWj8UOiwiQlY4Ky/8QAGgEAAQUBAAAAAAAAAAAAAAAAAAECAwQFBv/EACoRAAICAQMDBAICAwEAAAAAAAABAhEDBBIhEzFRBUFSoRQiMmFxgfAV/9oADAMBAAIRAxEAPwDyLAMFizcUQoQvq5xs1jRq5x2C2kbyWgy7aBnSxBq+ICWk/ghi1OZJ7lfeSOFiTk2VIESO1sWLa5a68JgcNgL04lWM0wPbQmh0DjrfSq5/V+pTWXbD+K+zpfTNBjUVPKrv6PMJx7wbBo5CGy3i1VkScicvVw/0rV4zLFr6HhYjQjiFnpmEtDBqHJci+oenRj+0exXmdi8vVs/SuGdi8vVs/SnSVzpFcUzClhQ19ci8B6tn6UfW4vAerZ+lPdNzShMc/al3jOkvJG+sxeH+239K79Yi+j/tt/SpgmOaUJnmk3vwKsS8kHpovo/7bf0o6WL6P+239KsBMniltmzx9qN78DujHyVmeL6J9WPkuZovon1Y+SunzJrv4rgnPxe1I8j8CrBHyU39X0D6sfpRljeg71f7LQQpvepTgnD+LxKOo/Av48PkZvJG9B3q/wBkdFG+7d6v9lphOO/5PzKWJ13EfmHzSdV+B340PkZXoI33bvV/sjoYv3bvV/steyed6X/c1OOnIh+2fWD9SOq/Av4sPkY0S0Y/9J/qz8l36lH+5ierPyWxbNRds/c6vuKHz0Rt3dIBxOcDxTevLwO/Dh8vox31CP8AcxPVu+SQZSLvDf8AkPyWzh4uTpEd3PPzUoYvFLg1sSISdAHuv3VR1pP2B6OHfcYH6nE+7f8AkPyXfqMX7p/5HfJegPxqI12V7iCdntaa95Ceh4xpWHDd+ZleVWlLLLOLpxoRaTHJXGVnnX+nxvuYnq3fJH+mxvuYnq3fJepRMShxHE9eDU2DAHsA2GWrXN7RXsTzYcRwJhvEUC56NxLh/lDPW9hTXnl4HR0UGv5V/o8n/wBNjfcxPVu+S7/pkf7mJ6t/yXqUObJ+0fEqSIzuJ8Sm/kvwP/8APj8vonzDQ0hoqA0MBsaDqjIOWh8VXYqA5rszstQfPrfiPctDOybh/UYDSwfeoBAFBwoo8/JiIAQQSBmzAZTzA56LlY5UpJs6jDmikv8AqPOnQQ0kOqDXLTUU1qDvr7QoszLn4LfTsi17A0i1QNvs0147WVRO4Ya1pc62/wC4LSx6uLLNRyRcWYKYg0UN60+LSGW9FnY7VrYMimrOX12m6cuCKXozrjk3XmraMiXDHs5R0n8qmKcl3wS0R7mPiN/KJXSnge+oUav4veig4+xFC7yb0tRtUdiT059IeKjMcBufAfNDmjifyj9SNoKbJ5j8Xf8A6+SSYo9MeDvkoxy+ke9vycjogdIje8OHvCHEN7JQiD7wflf8koO4RGd5I94UUYfEN2tzj8HW9gv7FGKTaheoy4a1x80sd2Pb8aLsVsRgq+G5oP2iDl/MLe1U4KkSsw+Gase5h3LXFvjTVLtE6rHPrI5J6BPOaeo9zObXOb7iuNxfNaPCZEHGnRvHY9o94K9bwn6OoAlmuLal7Q6rjV3WFaVsLWGg9qWOLc6ElqHFcnmTMaiVu4RB/wDIxjvE0r7VtPowmoMWPGL2MhvawEZc1HNr1qNcaN20WL8sMH+qxSwGxVJLTTobg9ji1zdC2xTorpzT8CSn1IV5PWvpFMJ0NwYKuHmUF82wHE1osDCnDvqLHiCNQRsVXTmMRoxBiRCaXG1CNDbdW8tPNnKQ5hwbHNBCmDbMfsw5j0gdA/UV3T9Tk6zsTTXiRIhzilwZq4IJBFwQaEHiDss64uY5zHgtc0lrgdiNQpUCOqTxl6Ods3cnPtj0bHs82bHAvXYRgPPbz1HNWcvh78xYRRzddDXcEHgdli8Oj3H82Xp/kjOsdBY5+sImGTxYRmZ4XCjcLdF3HkpWiylGOc1otUa1JAuLg8aqZBwsbUZXrBnnNeG2eCdrkXVdFmhTM8EtO7SKkaUBHDUVWjgSrIkOEGVbbOw8DS4I58lymmxqdqrr7H6iUoc3VmfxPD2w81hQkmtDrYAeAWcm5cl1QKnQ9mxHitTKzlYb2xWHgHAGxqSNeF1Qz1gSw6W1uTfwKibSncff6NHRzmuH3MvjMmS01C8+n4NCbL1fGpnOdNRfQX39vvXnWMy3WPyJW36dkfZkuuxueLc1yZuI3sTJ7VOiyx5/lPxTLpU8H9zAf/Jb0Tk8qpkW3Pw/dFRwPiPknokAN87O3/KHT/yQJdp0iN76j2kJ5XGszfR9v7LuZvon837JyNJPaMxb1dMwu2vDMLA8io9EAPtMM65x+V3st70/ClmOs2K3seCz23HtUBdCAJc3JvhUztIr5p+y4DXK4WOuyiqdhuIvhEgAPhu8+G67Xjs2PAi4XMXhQmxP6LiWOAcAQasJ1Y7iQd90thQ9g8tBiWe9zH16pBABHK2teavoMoYkZssT9YiOIaxkRjmRb+hHFe2pqLLHLYfRxN552BBiR3QgSWwYopmhRS05KE/ZJ6uXfNTdMla5QqNzLfQk0w8zphxca2GUBvAHiRubdgXn3lf5GxpBxzdZvGl/kV9CjEZ2WtMwPrLBbp5S0QCusSWdrQbtJ/xWP+kXHJWZljkjQ3OFaseDCitBGhY6h9ipRzZFNXySbU0eBNFV6ZgP0omFLsgTENz8gytiMIq4CwDmupQgAXBuvPIUpEcxzmNJa2ziNu7Wijl1qbLQUq7ELin3NR5WzZm4bJtpOXpHQnMIvDcAHMNd8za9lFlVfYe7/wBvmgd4svTt6/wVCkbsEqVHQlhIQECmixuN0rJaYPnPYYcQ8XwXUDjzLSPBV8KKnp2JSUl2bl0WJ3Eho8aFVrIiRocmX8nHWtw3EiyViOBpmitaO1ramnisDAikUA1NgONbAK8npvLkgg2hA5jxiONXnusO5NlBUWMWZo9axFrIMZzYZ6paHCrgDwOVR5zFHxBCHSVoBpUUJ+Nh4qlm58DLRrXEW6woc1AMpPE024FQoGL5+jaCM2YvFLXNg2n80XILBJ/skdlj0vCcuWvJqJLEcrHZnVBsWnY1oCmcRjVFO+24JVXAng4Eg1qDSmlAR5yViMw1zHOaa11vcCoIA5qLotTHrCoztIjYxCAYDvm8Kiw9iymIMFL072E/FabGIgdBpWrmluah0dUbcNVnJttlp6S4odnjuwsoXw2k0DoVfxMc0eKYmpcsGZ8FrmG2eG45a8KtNAeRRNi5XcFmXQ4zABma9zWPYbiI1zgC0jfW3ArfxytHF6mFM5Jy4iWgRHNibQnnzuTHigceRATcOaY45Y7KbGIwBr2Gupbo6nCxTU/L5I8SHDJOWK5jKanK8hvfYLZHyKjT8WcjQiAyC4NdRrnGJFDB0gaG8CHVKlKTMt0USVmMmcNu0F1KsfDdo4tPnNINaFbX6TfJCVlGNdAc0G4IDq5rVBptW+hPasTj0cRIjMoPVhshXF3OYMrrdqd8o35eil8xJgQ8r71/qOJc9o5NqG9yRxdip8FKp+B4W+ajwoEIVfEcGjluT3AE9ygLS/RziTZbEZaK80aHlpPDO0sBrSwq4Ilwmwj3PacF+imHChgENBtVzusa9n7rO+XXkTLwQQH5nUqAG07soW/nfKaG2kNxBe6wDncdqd6y3lbFiObp0bQCNOjF7nW58FmRzLd+tmi8U2v3pI8FnYWVyYaVNxdwzml7piRlXRXtYwVc40HvJJ2AAJJ5LTXYzpdz1Hyc+lWbZLPdMNbGbByMa8uLHvc7RuYAgmgJrRZbyp8v4848ENbDHCzye0lor4KlxmabRkCEawoVTm06WK6meKR3ADkAqopixQTuhdzLuT8oSw5uhh13LRkJHdZQcTm2xXZmw8lut1q5jx0FFCCssLgtaDGiCrGHqt+8iahvZoTyT6XcSx/FP6UCFA+0SZiLyc8BsNvc0E//AGVMnZmO6I9z3mrnGpPNNUSiAnJeEXua0auIA702psI9Ewu+28Ub+Fh1d2nQIA7i8cOiUb5rGiG3mG7+JJUFBUmXhADO/wA3Zu7yNuQ4lAEuTd0TelPnmohA7VsYndeijsf+/NMxo5e4udqfADYDkuNckFR7PjOGOY5ta5S6j6gvpYkHL2gd6gRn5GtcH9I7NlaD1Cb1dcbU2Xp85BhxWF0I1vQ5hQOBFADuL7rNeUeE9CxoygkjrBtKXAtWvArkI5JRpPleV2O10uvWRqMuGZOQgkZ4dak2IJuXaE9lAFJiOEYkNsQ0V1bR9KNpzJoSFIdAIyBvWygtNgHXpQjuUdzmQelOUABoIubxG1o2npadtOSk3bna7l5yvkp5l56OKagklrXupS7dx4qFGu1WczLEiIczT0rWEOrZ2W760G59yhRpZ5hF4huLQaFwaaA00rxuLc1dhz2G6idY3Zk5wXKscHwyLDhGc6ImhyS5It0lP7hrs0G3E9i5HgCG4Z29JFPmQBeh26Wmv+A13I31eE+UrehErMZXPAJIaakOuaNyihOlRoKLTcpwgnFWchmUZzabowskBKtEZ391wrLs3Zt07htT7I3N9lpPJXyodhsB8KKX5o3XYIeXpIVRYvzWGbZuupOwWeBDIlITRFjuNiACyEdajZz98x6rab7MmO2AS5rhFjk1MTVsI61aT/cfX7WgpvW1yLfczJJE/EcQcyK+Yij/ANTFLnsabmBnNekfbz79Vu2trA5opT3Ekkkkm5J1J4lcolA5RTMOkDFqahkNgrEiO0YDpbdxpZouUuXkQGiJGdkYbtApni8mA6D8Rt26JM9iBiUaGhkNtckNug4k+k7iSkA2Un9JsWEMohB4aAyFEeR0wYBQZn5Tc8tOaoMY8rIseuwJJuS41PMqgqpMrKmJZu13OJo1reLjsmdKF3RI8s6qxmBBc9wa0FznGgA3VlMR2wGOhQnBznCkaINCPuof4bXO/YmYs21jTDg6OtEiaOiD0R6LOWp34KvcU8jOFcXVIgQBTM80b7XHg0fFAHZOWzVc45WN852/+LRu4om5kxCKCjWjKxo0aNe81uSkzMznoKUaPNaNB8zzTQsO33IACaaLgFVxSIDABmdpsN3fIIAVBhgDM642HpH5JmI8uJJN912K8uPPQU9wXWkN5nhsO3igBUOGAKv7m7u7eATcaIXGp7OQHAclx7iakmpSSgAXQUldQB9Ju8pxEhnq0fmADaAjK3amppX2pnHMQ6QZXtAI159VtKnishIx+kf1IlC0ZgDm617ONRa3uUlk1nDWF3Xo8mldq+c7wXHZMUr7/wCTuI6HFCSlFdvoVLNhuc4EOBBBqAftO1FNaKJKSLYrjGbxcGCgygaBx4uNyrkypyEjM0OaSHmubLUZso2BstFgeCsEMOcAG1zEm1Dl1y9qVZGuIdx2bVRxpyMbFwosDWUAaCSSa0NCKUGruwKNimLxIUsZdpEOAXF2Z465JNXZGClRX/lazE2NzucBbQOfuBuG/wDK85x6P1i5tOcWLf8AI2/x7la0M3OdMr6nIsuG5lDGIaw0/ow3Dzj1o0ZvIWo08qDmVFf5lB/QhEf5RYw47Ejwb2rkeaDSSyr3m5ixLkni1hrTtJJ7NFWRnFxJJJJ1JNSe07rooHL5+WPRp7qlkNvRsPnCtXP/AM30FRyFAoa7SpoNdhqe5SzKNZ/dN/QaRmPadGe08lKiqyPLwHPOVoJOvYOJOw5lTAYcHTLFicf+mw8vvD4Ac0zHmi4ZQAxnot0JG7jq49qjAJRBceM57i55LnHUn+ack3ROwYJcbDTU7DmTsng5rPNo93pEdUf4tOvaUAJhSgADohytNwB5z/8AEbdp9qTMzZcMrRkYNGDjxcftHmUkhz3buc473JKaoigs4uUTjGV+J2CX0gb5uvpfLggDohhl33Ozf1H4JqNFLjU/sBwA2SSuJBTiXE27AuAVTsQ0pS5pr2cEAIAA114fNLhdatTrueWybpTW/wDN0lziUgDrzSw8d/2TdEsRuIr7FwxOA+KTkAfYJLtB3pJKU/QDv8UoCULiEAe4yL2PhAWDjoKXNOXP4q4EjSGS8tu1opS4LjYH9qd6qWvDS1tTmArbWgt1jvqkzeIE1DD1z1a3OtPOI57Li5QbfB3mSMpPhl5CblOQ9XIL5rkk+aT7104i7IYeajS7N1tcotUjnqqyE7o2GurqEkkl2l792yr5iaaDQO82x01N781GoNt0Rx0yk+SVjeJZGkC54uv7F5fjE0XvJcSTxJqrzHcRLjlF+zgsvHp9o9zaE950HtW76dpnCNsz9fljFbURHm66ZcD+47L+EDM7w0HeUp0c6MAaOWp7Xa+5RqLaijnMkrHzNUFIYyA2qDVxHN/yoo4CWxtTQBSDBDdTfg3XvOykICM1hJoASeCdyBvnXPot+LvgF0vNKAUG4G/ad0miWhLORIpdbQDRosPDikJeVdDONvf4JaCxqlUrIBr4D4lWQ4AUHv7Sq8tuac0so0IpWJca/AbBJc1LATuSqYxy5IhRk42+KkCHw8fkFPk8NPnO7q3qmTmorkfCDkVbYZdtQcAl9GaEG3vWg6It0GnDRNRxEpdppzHxVbrtljpJGedCIScitIkq7t3UcAcLqRTsb00QiuKRHUdSJ2RSjTOtCHGqShKNBCEIA91hQs1HlvWArUinWpTzfan2NbDbaxJrUAA1OrinXzTQLmxG9zbW3BU2J4w1ozVBB80A0sAbriIqeR0d9FSl7cDmLTwhsLg4ZyBkBpXtKxUeeyjWpvy19pRiM8XuzHhSnADQKkmY9Vt6bSqKoi1Wpjgg0u52cmy61bcBYfuq9zkt5r+6aqO32LXxwo5TPmcnYqE3MbXS4kMDevIfErsI118NvBT4EoXXOimRTk7IEEE8hwG/zUt0vYK3ksMq4CnYpuJ4fkpUUPBPa5GRqjLmCkGF3KbHbQmnFNlqeokbZFa1KEPknQ1Pw4dRZSKJG5ENzTSmyadDVg6HTVJgwcxACbNUOhy+CFDlyVIEudAtPI4Dpm7qUrQrSYV5Pw2uqIZedg7TvWdPVc8IvQwJdzEYHgr4jicpIbqVtJDyTjOaDkIDrNJFyeVLrf4bh0CDDY+Jlca0DGUyivHsop075Q9HZjbdooByCgjDPnlaQmTU4sSpHnsTyUjQ/OaacMh+arXYVFYHEh+WhsG5gb3BqRltW4r2L0qF5WA0DhXWocPaCkzmMPzAtdbhQEEcCnSwZY8OiOOrizxuYhi/VoNCNacFUT8hu0BevYhhcvOB1uhi7EeY+moPArz7FcKfAfkfUdvDh+6hUqdVT8FuMtysw8dlDzUV4Vpi0LK8qter+OVqyLLEaQurikK4IQhAHrGJ4qIdQaOfoA2waNQXO1N9lmJqbLrk1J/nzUSYmhUk6m/zTESFEIByOoa07tfesnBpUkdpqNeoJqIiYj81CfE4KwbhEY3y0HE2HiUGSgsp0kbMfRhivcXaBaMMVHPZ8spu2VVz/KqTCkXEVIoOJUkzwbaHDDRsTcqHFjOcauJKsRijPmx+XAFhdXmHs2KoIAutFhLNTsESajyMjcuD0nyTwCHEhviOc0ZBUAnXVZzH4Vzy/lEQsRLGUFUw6Ln1NOZUimpLgZKLizLzLRVR3MqrGbgUcaXTPQqeMCvKRDENLbbkpHRIMNTbKI7sZZBLjfgrPDZYNIqL2R0WVltSFLlmnVUNRbRfxJRNRJMoAdgDUj3JUzPkigcQ3gE0yJWFwrT+UUdzBTW/BU8GJe47UzfsKi4o7KGjRLbPEi6iiXB3TogaVVyCalwZ+TbtHjOnZWMKaJaDSlbJ9mGQzADw9uYuoWUuABqo7rUA2TpLkjXA67TNTS4UXH2tjwmvdWrQRU8Rf4+xd6U39p38E1mrAcRYFxArvQAn3i6z9ZjVbvc0dFN3R51j+HkkuF7bbrLxK1ut5izgKg6cVjp9grZM0032Zdzx90QVxdK4rhTBCEIA9o+i/wArMNlJSIJmjZjO4kmHmLm/YynlwVH5UfST0xcJaFkbXznBocfYaLzkvSS5NjwTyl+24nTmIvimr3EnmSadldEyy6ZapMNtE5EcptjrWJxsAKMYqkwYqeR2T5KSLiAAtRAlxDaBvuqjCH0up75zYd6hdylQ+1FWifEiACgF1EeCbkpn6yktmbq5jhFFPJOTHHS9Ur6oBYip9gS4M0LnfQKZKOBV7EkQSbIYl3f8BNvgncA9oWulZMOCi4jKhqsbsb4siqXcoY0tmDS3hccOxcy0pfRKfM5COSbjzbdQbG6ztRA0cUrLjDbtI1OqXlVHKz2Uggq7ZiEOKLENfwNg7s5rN3bJf0WJw3xBopsu3I7CnOmAsQe3tUmXdU0b2mulB+xUvVS5spvC+1DkmKWJudFObApenZ2hLk4DWirqUrWxB9h2UyJisCCKktiE2pXTVLLVYorddsijp8jdJEWDhBe0xHnJDF3OIr3NG7vmqjymxUZC1gytbRrRatAa1ceZSMe8q26uNmijRXTiGrz3GPKIxLCw7b96y8ksmeX9GvgxRwrnuGJTFReoHvWYmItSlzMyXHX2qMrmHFsQ3LkvhHEIQpiAEIQgBVVxCKoAcY5P9KolV3MgCUXBOQ3qFmXREQwL2BO5RQIbiCo+lKOlKI8BLkuziBQJ8qj6UrojKRToj2GgbPad6spDFaHVY7pylNmiFIs1Dekev4Zj7Q26gY1jjToV5q3EXBJfPuKYp07HuPFF/NYjU6qMcQ071RujlJ6Up0s24SMKLoYgQdVIZiFaGtCs70qOkKgkkyVOjWMxyIBQPPK67Fx+KbdI6nCtuCygjlH1gqPprwO3GpbjR3J7an4qNNY+QKA/BZ50clIJTejF9xeoyXHnnO1KjOfVIQpVFIa5NghcQlGghCEACEIQAIQhAAhCEACEIQAIQhAAhCEoAuriEgAhCEACEIQAIQhAAhCEACEIQAIQhAAhCEACEIQAIQhAH//Z"/>
          <p:cNvSpPr>
            <a:spLocks noChangeAspect="1" noChangeArrowheads="1"/>
          </p:cNvSpPr>
          <p:nvPr/>
        </p:nvSpPr>
        <p:spPr bwMode="auto">
          <a:xfrm>
            <a:off x="230981" y="863204"/>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dirty="0"/>
          </a:p>
        </p:txBody>
      </p:sp>
      <p:pic>
        <p:nvPicPr>
          <p:cNvPr id="6" name="Imagen 5"/>
          <p:cNvPicPr>
            <a:picLocks noChangeAspect="1"/>
          </p:cNvPicPr>
          <p:nvPr/>
        </p:nvPicPr>
        <p:blipFill>
          <a:blip r:embed="rId7"/>
          <a:stretch>
            <a:fillRect/>
          </a:stretch>
        </p:blipFill>
        <p:spPr>
          <a:xfrm>
            <a:off x="720392" y="4385232"/>
            <a:ext cx="619053" cy="594724"/>
          </a:xfrm>
          <a:prstGeom prst="rect">
            <a:avLst/>
          </a:prstGeom>
        </p:spPr>
      </p:pic>
      <p:pic>
        <p:nvPicPr>
          <p:cNvPr id="8" name="Imagen 7"/>
          <p:cNvPicPr>
            <a:picLocks noChangeAspect="1"/>
          </p:cNvPicPr>
          <p:nvPr/>
        </p:nvPicPr>
        <p:blipFill rotWithShape="1">
          <a:blip r:embed="rId8"/>
          <a:srcRect t="9149"/>
          <a:stretch/>
        </p:blipFill>
        <p:spPr>
          <a:xfrm>
            <a:off x="628651" y="5023768"/>
            <a:ext cx="856034" cy="860326"/>
          </a:xfrm>
          <a:prstGeom prst="rect">
            <a:avLst/>
          </a:prstGeom>
        </p:spPr>
      </p:pic>
      <p:pic>
        <p:nvPicPr>
          <p:cNvPr id="9" name="Imagen 8"/>
          <p:cNvPicPr>
            <a:picLocks noChangeAspect="1"/>
          </p:cNvPicPr>
          <p:nvPr/>
        </p:nvPicPr>
        <p:blipFill>
          <a:blip r:embed="rId9"/>
          <a:stretch>
            <a:fillRect/>
          </a:stretch>
        </p:blipFill>
        <p:spPr>
          <a:xfrm>
            <a:off x="1946415" y="4350867"/>
            <a:ext cx="895767" cy="629088"/>
          </a:xfrm>
          <a:prstGeom prst="rect">
            <a:avLst/>
          </a:prstGeom>
        </p:spPr>
      </p:pic>
      <p:pic>
        <p:nvPicPr>
          <p:cNvPr id="10" name="Imagen 9"/>
          <p:cNvPicPr>
            <a:picLocks noChangeAspect="1"/>
          </p:cNvPicPr>
          <p:nvPr/>
        </p:nvPicPr>
        <p:blipFill>
          <a:blip r:embed="rId10"/>
          <a:stretch>
            <a:fillRect/>
          </a:stretch>
        </p:blipFill>
        <p:spPr>
          <a:xfrm>
            <a:off x="1815728" y="5093602"/>
            <a:ext cx="1157141" cy="727733"/>
          </a:xfrm>
          <a:prstGeom prst="rect">
            <a:avLst/>
          </a:prstGeom>
        </p:spPr>
      </p:pic>
      <p:pic>
        <p:nvPicPr>
          <p:cNvPr id="11" name="Imagen 10"/>
          <p:cNvPicPr>
            <a:picLocks noChangeAspect="1"/>
          </p:cNvPicPr>
          <p:nvPr/>
        </p:nvPicPr>
        <p:blipFill>
          <a:blip r:embed="rId11"/>
          <a:stretch>
            <a:fillRect/>
          </a:stretch>
        </p:blipFill>
        <p:spPr>
          <a:xfrm>
            <a:off x="3253573" y="4350868"/>
            <a:ext cx="938999" cy="585221"/>
          </a:xfrm>
          <a:prstGeom prst="rect">
            <a:avLst/>
          </a:prstGeom>
        </p:spPr>
      </p:pic>
      <p:pic>
        <p:nvPicPr>
          <p:cNvPr id="12" name="Imagen 11"/>
          <p:cNvPicPr>
            <a:picLocks noChangeAspect="1"/>
          </p:cNvPicPr>
          <p:nvPr/>
        </p:nvPicPr>
        <p:blipFill>
          <a:blip r:embed="rId12"/>
          <a:stretch>
            <a:fillRect/>
          </a:stretch>
        </p:blipFill>
        <p:spPr>
          <a:xfrm>
            <a:off x="3290317" y="5001688"/>
            <a:ext cx="902255" cy="727733"/>
          </a:xfrm>
          <a:prstGeom prst="rect">
            <a:avLst/>
          </a:prstGeom>
        </p:spPr>
      </p:pic>
      <p:pic>
        <p:nvPicPr>
          <p:cNvPr id="13" name="Imagen 12"/>
          <p:cNvPicPr>
            <a:picLocks noChangeAspect="1"/>
          </p:cNvPicPr>
          <p:nvPr/>
        </p:nvPicPr>
        <p:blipFill>
          <a:blip r:embed="rId13"/>
          <a:stretch>
            <a:fillRect/>
          </a:stretch>
        </p:blipFill>
        <p:spPr>
          <a:xfrm>
            <a:off x="4517091" y="4351475"/>
            <a:ext cx="1160202" cy="761219"/>
          </a:xfrm>
          <a:prstGeom prst="rect">
            <a:avLst/>
          </a:prstGeom>
        </p:spPr>
      </p:pic>
      <p:pic>
        <p:nvPicPr>
          <p:cNvPr id="14" name="Imagen 13"/>
          <p:cNvPicPr>
            <a:picLocks noChangeAspect="1"/>
          </p:cNvPicPr>
          <p:nvPr/>
        </p:nvPicPr>
        <p:blipFill>
          <a:blip r:embed="rId14"/>
          <a:stretch>
            <a:fillRect/>
          </a:stretch>
        </p:blipFill>
        <p:spPr>
          <a:xfrm>
            <a:off x="7699953" y="4385232"/>
            <a:ext cx="685800" cy="685800"/>
          </a:xfrm>
          <a:prstGeom prst="rect">
            <a:avLst/>
          </a:prstGeom>
        </p:spPr>
      </p:pic>
      <p:pic>
        <p:nvPicPr>
          <p:cNvPr id="15" name="Imagen 14"/>
          <p:cNvPicPr>
            <a:picLocks noChangeAspect="1"/>
          </p:cNvPicPr>
          <p:nvPr/>
        </p:nvPicPr>
        <p:blipFill rotWithShape="1">
          <a:blip r:embed="rId15"/>
          <a:srcRect l="13129" t="23767" r="14035" b="6591"/>
          <a:stretch/>
        </p:blipFill>
        <p:spPr>
          <a:xfrm>
            <a:off x="7674819" y="5079215"/>
            <a:ext cx="827980" cy="853940"/>
          </a:xfrm>
          <a:prstGeom prst="rect">
            <a:avLst/>
          </a:prstGeom>
        </p:spPr>
      </p:pic>
      <p:pic>
        <p:nvPicPr>
          <p:cNvPr id="16" name="Imagen 15"/>
          <p:cNvPicPr>
            <a:picLocks noChangeAspect="1"/>
          </p:cNvPicPr>
          <p:nvPr/>
        </p:nvPicPr>
        <p:blipFill>
          <a:blip r:embed="rId16"/>
          <a:stretch>
            <a:fillRect/>
          </a:stretch>
        </p:blipFill>
        <p:spPr>
          <a:xfrm>
            <a:off x="6124278" y="4385232"/>
            <a:ext cx="1144978" cy="761931"/>
          </a:xfrm>
          <a:prstGeom prst="rect">
            <a:avLst/>
          </a:prstGeom>
        </p:spPr>
      </p:pic>
      <p:pic>
        <p:nvPicPr>
          <p:cNvPr id="17" name="Imagen 16"/>
          <p:cNvPicPr>
            <a:picLocks noChangeAspect="1"/>
          </p:cNvPicPr>
          <p:nvPr/>
        </p:nvPicPr>
        <p:blipFill>
          <a:blip r:embed="rId17"/>
          <a:stretch>
            <a:fillRect/>
          </a:stretch>
        </p:blipFill>
        <p:spPr>
          <a:xfrm>
            <a:off x="6131410" y="5236838"/>
            <a:ext cx="1164247" cy="700965"/>
          </a:xfrm>
          <a:prstGeom prst="rect">
            <a:avLst/>
          </a:prstGeom>
        </p:spPr>
      </p:pic>
      <p:sp>
        <p:nvSpPr>
          <p:cNvPr id="18" name="Título 1"/>
          <p:cNvSpPr>
            <a:spLocks noGrp="1"/>
          </p:cNvSpPr>
          <p:nvPr>
            <p:ph type="title"/>
          </p:nvPr>
        </p:nvSpPr>
        <p:spPr>
          <a:xfrm>
            <a:off x="251603" y="135970"/>
            <a:ext cx="8648700" cy="482095"/>
          </a:xfrm>
        </p:spPr>
        <p:txBody>
          <a:bodyPr>
            <a:normAutofit/>
          </a:bodyPr>
          <a:lstStyle/>
          <a:p>
            <a:pPr algn="just"/>
            <a:r>
              <a:rPr lang="es-MX" sz="825" dirty="0"/>
              <a:t>Análisis y Diseño de Sistemas  </a:t>
            </a:r>
            <a:r>
              <a:rPr lang="es-ES" sz="825" dirty="0"/>
              <a:t>L30013                                                                                                Lic. En Informática Administrativa</a:t>
            </a:r>
            <a:br>
              <a:rPr lang="es-ES" sz="825" dirty="0"/>
            </a:br>
            <a:r>
              <a:rPr lang="es-ES" sz="825" dirty="0"/>
              <a:t>Unidad 1 Introducción al Desarrollo de Sistemas</a:t>
            </a:r>
            <a:endParaRPr lang="es-MX" sz="825" dirty="0"/>
          </a:p>
        </p:txBody>
      </p:sp>
      <p:sp>
        <p:nvSpPr>
          <p:cNvPr id="19" name="CuadroTexto 18">
            <a:hlinkClick r:id="rId18" action="ppaction://hlinksldjump"/>
          </p:cNvPr>
          <p:cNvSpPr txBox="1"/>
          <p:nvPr/>
        </p:nvSpPr>
        <p:spPr>
          <a:xfrm>
            <a:off x="6540818" y="6505575"/>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239883171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904008" y="1016151"/>
            <a:ext cx="7670050" cy="4885953"/>
          </a:xfrm>
          <a:prstGeom prst="rect">
            <a:avLst/>
          </a:prstGeom>
          <a:noFill/>
        </p:spPr>
        <p:txBody>
          <a:bodyPr wrap="square" rtlCol="0">
            <a:spAutoFit/>
          </a:bodyPr>
          <a:lstStyle/>
          <a:p>
            <a:pPr algn="just"/>
            <a:r>
              <a:rPr lang="es-MX" sz="2800" b="1" dirty="0">
                <a:effectLst>
                  <a:outerShdw blurRad="38100" dist="38100" dir="2700000" algn="tl">
                    <a:srgbClr val="000000">
                      <a:alpha val="43137"/>
                    </a:srgbClr>
                  </a:outerShdw>
                </a:effectLst>
              </a:rPr>
              <a:t>Actividad 1</a:t>
            </a:r>
          </a:p>
          <a:p>
            <a:pPr algn="just"/>
            <a:endParaRPr lang="es-MX" sz="1350" dirty="0"/>
          </a:p>
          <a:p>
            <a:pPr algn="just"/>
            <a:r>
              <a:rPr lang="es-MX" dirty="0"/>
              <a:t>Propósito: </a:t>
            </a:r>
          </a:p>
          <a:p>
            <a:pPr algn="just"/>
            <a:endParaRPr lang="es-MX" dirty="0"/>
          </a:p>
          <a:p>
            <a:pPr algn="just"/>
            <a:r>
              <a:rPr lang="es-MX" dirty="0"/>
              <a:t>Que los alumnos comprendan </a:t>
            </a:r>
            <a:r>
              <a:rPr lang="es-MX" dirty="0" smtClean="0"/>
              <a:t>cómo </a:t>
            </a:r>
            <a:r>
              <a:rPr lang="es-MX" dirty="0"/>
              <a:t>funciona un </a:t>
            </a:r>
            <a:r>
              <a:rPr lang="es-MX" dirty="0" smtClean="0"/>
              <a:t>sistema, </a:t>
            </a:r>
            <a:r>
              <a:rPr lang="es-MX" dirty="0"/>
              <a:t>con la ejemplificación de los diferentes aparatos del cuerpo humano.</a:t>
            </a:r>
          </a:p>
          <a:p>
            <a:pPr algn="just"/>
            <a:endParaRPr lang="es-MX" dirty="0"/>
          </a:p>
          <a:p>
            <a:pPr algn="just"/>
            <a:r>
              <a:rPr lang="es-MX" dirty="0"/>
              <a:t>Indicaciones:</a:t>
            </a:r>
          </a:p>
          <a:p>
            <a:pPr algn="just"/>
            <a:endParaRPr lang="es-MX" dirty="0"/>
          </a:p>
          <a:p>
            <a:pPr marL="214308" indent="-214308" algn="just">
              <a:buFont typeface="Arial" panose="020B0604020202020204" pitchFamily="34" charset="0"/>
              <a:buChar char="•"/>
            </a:pPr>
            <a:r>
              <a:rPr lang="es-MX" dirty="0"/>
              <a:t>Dividir el grupo en 4 equipos</a:t>
            </a:r>
          </a:p>
          <a:p>
            <a:pPr marL="214308" indent="-214308" algn="just">
              <a:buFont typeface="Arial" panose="020B0604020202020204" pitchFamily="34" charset="0"/>
              <a:buChar char="•"/>
            </a:pPr>
            <a:r>
              <a:rPr lang="es-MX" dirty="0"/>
              <a:t>Asignarle a cada equipo un aparato o subsistema del cuerpo humano</a:t>
            </a:r>
          </a:p>
          <a:p>
            <a:pPr marL="214308" indent="-214308" algn="just">
              <a:buFont typeface="Arial" panose="020B0604020202020204" pitchFamily="34" charset="0"/>
              <a:buChar char="•"/>
            </a:pPr>
            <a:r>
              <a:rPr lang="es-MX" dirty="0"/>
              <a:t>Cada equipo resumirá su subtema abarcando los siguientes aspectos: función principal, elementos que lo conforman y su relación con el resto del cuerpo humano.</a:t>
            </a:r>
          </a:p>
          <a:p>
            <a:pPr marL="214308" indent="-214308" algn="just">
              <a:buFont typeface="Arial" panose="020B0604020202020204" pitchFamily="34" charset="0"/>
              <a:buChar char="•"/>
            </a:pPr>
            <a:r>
              <a:rPr lang="es-MX" dirty="0"/>
              <a:t>Exponer sus aportaciones</a:t>
            </a:r>
          </a:p>
          <a:p>
            <a:pPr marL="214308" indent="-214308" algn="just">
              <a:buFont typeface="Arial" panose="020B0604020202020204" pitchFamily="34" charset="0"/>
              <a:buChar char="•"/>
            </a:pPr>
            <a:r>
              <a:rPr lang="es-MX" dirty="0"/>
              <a:t>Generar conclusiones grupales.</a:t>
            </a:r>
          </a:p>
        </p:txBody>
      </p:sp>
      <p:sp>
        <p:nvSpPr>
          <p:cNvPr id="8" name="Título 1"/>
          <p:cNvSpPr txBox="1">
            <a:spLocks/>
          </p:cNvSpPr>
          <p:nvPr/>
        </p:nvSpPr>
        <p:spPr>
          <a:xfrm>
            <a:off x="232930" y="133350"/>
            <a:ext cx="8648700" cy="393557"/>
          </a:xfrm>
          <a:prstGeom prst="rect">
            <a:avLst/>
          </a:prstGeom>
        </p:spPr>
        <p:txBody>
          <a:bodyPr vert="horz" anchor="b">
            <a:normAutofit/>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9" name="CuadroTexto 8">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643773857"/>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460150" y="1069832"/>
            <a:ext cx="4213310" cy="954107"/>
          </a:xfrm>
          <a:prstGeom prst="rect">
            <a:avLst/>
          </a:prstGeom>
          <a:noFill/>
        </p:spPr>
        <p:txBody>
          <a:bodyPr wrap="square" rtlCol="0">
            <a:spAutoFit/>
          </a:bodyPr>
          <a:lstStyle/>
          <a:p>
            <a:pPr algn="ctr"/>
            <a:r>
              <a:rPr lang="es-MX" sz="2800" b="1" dirty="0" smtClean="0">
                <a:effectLst>
                  <a:outerShdw blurRad="38100" dist="38100" dir="2700000" algn="tl">
                    <a:srgbClr val="000000">
                      <a:alpha val="43137"/>
                    </a:srgbClr>
                  </a:outerShdw>
                </a:effectLst>
              </a:rPr>
              <a:t>CARACTERÍSTICAS </a:t>
            </a:r>
            <a:r>
              <a:rPr lang="es-MX" sz="2800" b="1" dirty="0">
                <a:effectLst>
                  <a:outerShdw blurRad="38100" dist="38100" dir="2700000" algn="tl">
                    <a:srgbClr val="000000">
                      <a:alpha val="43137"/>
                    </a:srgbClr>
                  </a:outerShdw>
                </a:effectLst>
              </a:rPr>
              <a:t>DE </a:t>
            </a:r>
            <a:r>
              <a:rPr lang="es-MX" sz="2800" b="1" dirty="0" smtClean="0">
                <a:effectLst>
                  <a:outerShdw blurRad="38100" dist="38100" dir="2700000" algn="tl">
                    <a:srgbClr val="000000">
                      <a:alpha val="43137"/>
                    </a:srgbClr>
                  </a:outerShdw>
                </a:effectLst>
              </a:rPr>
              <a:t>LOS </a:t>
            </a:r>
            <a:r>
              <a:rPr lang="es-MX" sz="2800" b="1" dirty="0">
                <a:effectLst>
                  <a:outerShdw blurRad="38100" dist="38100" dir="2700000" algn="tl">
                    <a:srgbClr val="000000">
                      <a:alpha val="43137"/>
                    </a:srgbClr>
                  </a:outerShdw>
                </a:effectLst>
              </a:rPr>
              <a:t>SISTEMAS</a:t>
            </a:r>
          </a:p>
        </p:txBody>
      </p:sp>
      <p:sp>
        <p:nvSpPr>
          <p:cNvPr id="6" name="CuadroTexto 5"/>
          <p:cNvSpPr txBox="1"/>
          <p:nvPr/>
        </p:nvSpPr>
        <p:spPr>
          <a:xfrm>
            <a:off x="1544379" y="2522018"/>
            <a:ext cx="6913821" cy="2862322"/>
          </a:xfrm>
          <a:prstGeom prst="rect">
            <a:avLst/>
          </a:prstGeom>
          <a:noFill/>
        </p:spPr>
        <p:txBody>
          <a:bodyPr wrap="square" rtlCol="0">
            <a:spAutoFit/>
          </a:bodyPr>
          <a:lstStyle/>
          <a:p>
            <a:pPr marL="214313" indent="-214313">
              <a:buFont typeface="Arial" panose="020B0604020202020204" pitchFamily="34" charset="0"/>
              <a:buChar char="•"/>
            </a:pPr>
            <a:r>
              <a:rPr lang="es-MX" sz="2000" dirty="0" smtClean="0"/>
              <a:t>Propósito </a:t>
            </a:r>
            <a:r>
              <a:rPr lang="es-MX" sz="2000" dirty="0"/>
              <a:t>u objetivo </a:t>
            </a:r>
            <a:r>
              <a:rPr lang="es-MX" sz="2000" i="1" dirty="0"/>
              <a:t>(uno o varios)</a:t>
            </a:r>
          </a:p>
          <a:p>
            <a:pPr marL="214313" indent="-214313">
              <a:buFont typeface="Arial" panose="020B0604020202020204" pitchFamily="34" charset="0"/>
              <a:buChar char="•"/>
            </a:pPr>
            <a:r>
              <a:rPr lang="es-MX" sz="2000" dirty="0"/>
              <a:t>Ambiente </a:t>
            </a:r>
            <a:r>
              <a:rPr lang="es-MX" sz="2000" i="1" dirty="0"/>
              <a:t>(elementos internos y externos)</a:t>
            </a:r>
          </a:p>
          <a:p>
            <a:pPr marL="214313" indent="-214313">
              <a:buFont typeface="Arial" panose="020B0604020202020204" pitchFamily="34" charset="0"/>
              <a:buChar char="•"/>
            </a:pPr>
            <a:r>
              <a:rPr lang="es-MX" sz="2000" dirty="0"/>
              <a:t>Recursos </a:t>
            </a:r>
            <a:r>
              <a:rPr lang="es-MX" sz="2000" i="1" dirty="0"/>
              <a:t>(medios para cumplir los objetivos) </a:t>
            </a:r>
          </a:p>
          <a:p>
            <a:pPr marL="214313" indent="-214313" algn="just">
              <a:buFont typeface="Arial" panose="020B0604020202020204" pitchFamily="34" charset="0"/>
              <a:buChar char="•"/>
            </a:pPr>
            <a:r>
              <a:rPr lang="es-MX" sz="2000" dirty="0"/>
              <a:t>Componentes (</a:t>
            </a:r>
            <a:r>
              <a:rPr lang="es-MX" sz="2000" i="1" dirty="0"/>
              <a:t>tareas, actividades, elementos para cumplir los objetivos)</a:t>
            </a:r>
          </a:p>
          <a:p>
            <a:pPr marL="214313" indent="-214313">
              <a:buFont typeface="Arial" panose="020B0604020202020204" pitchFamily="34" charset="0"/>
              <a:buChar char="•"/>
            </a:pPr>
            <a:r>
              <a:rPr lang="es-MX" sz="2000" dirty="0"/>
              <a:t>Administración </a:t>
            </a:r>
            <a:r>
              <a:rPr lang="es-MX" sz="2000" i="1" dirty="0"/>
              <a:t>(planificar, controlar, etc.)</a:t>
            </a:r>
            <a:endParaRPr lang="es-MX" sz="2000" dirty="0"/>
          </a:p>
          <a:p>
            <a:pPr marL="214313" indent="-214313">
              <a:buFont typeface="Arial" panose="020B0604020202020204" pitchFamily="34" charset="0"/>
              <a:buChar char="•"/>
            </a:pPr>
            <a:r>
              <a:rPr lang="es-MX" sz="2000" dirty="0"/>
              <a:t>Totalidad/globalización </a:t>
            </a:r>
            <a:r>
              <a:rPr lang="es-MX" sz="2000" i="1" dirty="0"/>
              <a:t>(impacto o generación de cambio en una o varias de otro sistema)</a:t>
            </a:r>
            <a:endParaRPr lang="es-MX" sz="2000" dirty="0"/>
          </a:p>
          <a:p>
            <a:pPr marL="214313" indent="-214313">
              <a:buFont typeface="Arial" panose="020B0604020202020204" pitchFamily="34" charset="0"/>
              <a:buChar char="•"/>
            </a:pPr>
            <a:endParaRPr lang="es-MX" sz="2000" dirty="0"/>
          </a:p>
        </p:txBody>
      </p:sp>
      <p:sp>
        <p:nvSpPr>
          <p:cNvPr id="7" name="Título 1"/>
          <p:cNvSpPr txBox="1">
            <a:spLocks/>
          </p:cNvSpPr>
          <p:nvPr/>
        </p:nvSpPr>
        <p:spPr>
          <a:xfrm>
            <a:off x="290080" y="120069"/>
            <a:ext cx="8648700" cy="410925"/>
          </a:xfrm>
          <a:prstGeom prst="rect">
            <a:avLst/>
          </a:prstGeom>
        </p:spPr>
        <p:txBody>
          <a:bodyPr vert="horz" anchor="b">
            <a:normAutofit/>
          </a:bodyPr>
          <a:lstStyle>
            <a:lvl1pPr algn="ctr" rtl="0" eaLnBrk="1" latinLnBrk="0" hangingPunct="1">
              <a:spcBef>
                <a:spcPct val="0"/>
              </a:spcBef>
              <a:buNone/>
              <a:defRPr kumimoji="0" sz="2475" kern="1200">
                <a:solidFill>
                  <a:schemeClr val="accent3">
                    <a:shade val="75000"/>
                  </a:schemeClr>
                </a:solidFill>
                <a:latin typeface="+mj-lt"/>
                <a:ea typeface="+mj-ea"/>
                <a:cs typeface="+mj-cs"/>
              </a:defRPr>
            </a:lvl1pPr>
          </a:lstStyle>
          <a:p>
            <a:pPr algn="just"/>
            <a:r>
              <a:rPr lang="es-MX" sz="825" dirty="0" smtClean="0"/>
              <a:t>Análisis y Diseño de Sistemas  </a:t>
            </a:r>
            <a:r>
              <a:rPr lang="es-ES" sz="825" dirty="0" smtClean="0"/>
              <a:t>L30013                                                                                                Lic. En Informática Administrativa</a:t>
            </a:r>
            <a:br>
              <a:rPr lang="es-ES" sz="825" dirty="0" smtClean="0"/>
            </a:br>
            <a:r>
              <a:rPr lang="es-ES" sz="825" dirty="0" smtClean="0"/>
              <a:t>Unidad 1 Introducción al Desarrollo de Sistemas</a:t>
            </a:r>
            <a:endParaRPr lang="es-MX" sz="825" dirty="0"/>
          </a:p>
        </p:txBody>
      </p:sp>
      <p:sp>
        <p:nvSpPr>
          <p:cNvPr id="8" name="CuadroTexto 7">
            <a:hlinkClick r:id="rId2" action="ppaction://hlinksldjump"/>
          </p:cNvPr>
          <p:cNvSpPr txBox="1"/>
          <p:nvPr/>
        </p:nvSpPr>
        <p:spPr>
          <a:xfrm>
            <a:off x="6540818" y="6496050"/>
            <a:ext cx="2390775" cy="338554"/>
          </a:xfrm>
          <a:prstGeom prst="rect">
            <a:avLst/>
          </a:prstGeom>
          <a:noFill/>
        </p:spPr>
        <p:txBody>
          <a:bodyPr wrap="square" rtlCol="0">
            <a:spAutoFit/>
          </a:bodyPr>
          <a:lstStyle/>
          <a:p>
            <a:r>
              <a:rPr lang="es-MX" sz="1600" dirty="0" smtClean="0"/>
              <a:t>Regresar al contenido</a:t>
            </a:r>
            <a:endParaRPr lang="es-MX" sz="1600" dirty="0"/>
          </a:p>
        </p:txBody>
      </p:sp>
    </p:spTree>
    <p:extLst>
      <p:ext uri="{BB962C8B-B14F-4D97-AF65-F5344CB8AC3E}">
        <p14:creationId xmlns:p14="http://schemas.microsoft.com/office/powerpoint/2010/main" val="398997918"/>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Espiral">
  <a:themeElements>
    <a:clrScheme name="Personalizado 5">
      <a:dk1>
        <a:sysClr val="windowText" lastClr="000000"/>
      </a:dk1>
      <a:lt1>
        <a:sysClr val="window" lastClr="FFFFFF"/>
      </a:lt1>
      <a:dk2>
        <a:srgbClr val="B2AB93"/>
      </a:dk2>
      <a:lt2>
        <a:srgbClr val="E3EACF"/>
      </a:lt2>
      <a:accent1>
        <a:srgbClr val="ABBB92"/>
      </a:accent1>
      <a:accent2>
        <a:srgbClr val="DE7E18"/>
      </a:accent2>
      <a:accent3>
        <a:srgbClr val="9F8351"/>
      </a:accent3>
      <a:accent4>
        <a:srgbClr val="728653"/>
      </a:accent4>
      <a:accent5>
        <a:srgbClr val="92AA4C"/>
      </a:accent5>
      <a:accent6>
        <a:srgbClr val="6AAC91"/>
      </a:accent6>
      <a:hlink>
        <a:srgbClr val="000000"/>
      </a:hlink>
      <a:folHlink>
        <a:srgbClr val="839943"/>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1010</TotalTime>
  <Words>2208</Words>
  <Application>Microsoft Office PowerPoint</Application>
  <PresentationFormat>Presentación en pantalla (4:3)</PresentationFormat>
  <Paragraphs>431</Paragraphs>
  <Slides>35</Slides>
  <Notes>1</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Espiral</vt:lpstr>
      <vt:lpstr>Centro Universitario  UAEM Valle de México</vt:lpstr>
      <vt:lpstr>Presentación de PowerPoint</vt:lpstr>
      <vt:lpstr>Presentación de PowerPoint</vt:lpstr>
      <vt:lpstr>Presentación de PowerPoint</vt:lpstr>
      <vt:lpstr>Análisis y Diseño de Sistemas  L30013                                                                                                Lic. En Informática Administrativa Unidad 1 Introducción al Desarrollo de Sistemas</vt:lpstr>
      <vt:lpstr>Análisis y Diseño de Sistemas  L30013                                                                                                Lic. En Informática Administrativa Unidad 1 Introducción al Desarrollo de Sistemas</vt:lpstr>
      <vt:lpstr>Análisis y Diseño de Sistemas  L30013                                                                                                Lic. En Informática Administrativa Unidad 1 Introducción al Desarrollo de Sistemas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Centro Universitario UAEM Valle de México</dc:title>
  <dc:creator>USUARIO</dc:creator>
  <cp:lastModifiedBy>Mari Carmen</cp:lastModifiedBy>
  <cp:revision>139</cp:revision>
  <dcterms:created xsi:type="dcterms:W3CDTF">2015-01-27T16:17:07Z</dcterms:created>
  <dcterms:modified xsi:type="dcterms:W3CDTF">2015-10-02T03:13:51Z</dcterms:modified>
</cp:coreProperties>
</file>