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diagrams/layout5.xml" ContentType="application/vnd.openxmlformats-officedocument.drawingml.diagramLayout+xml"/>
  <Override PartName="/docProps/custom.xml" ContentType="application/vnd.openxmlformats-officedocument.custom-properties+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theme/theme14.xml" ContentType="application/vnd.openxmlformats-officedocument.them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theme/theme10.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diagrams/drawing3.xml" ContentType="application/vnd.ms-office.drawingml.diagramDrawing+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diagrams/layout2.xml" ContentType="application/vnd.openxmlformats-officedocument.drawingml.diagramLayout+xml"/>
  <Override PartName="/ppt/notesSlides/notesSlide8.xml" ContentType="application/vnd.openxmlformats-officedocument.presentationml.notesSlide+xml"/>
  <Override PartName="/ppt/slideLayouts/slideLayout99.xml" ContentType="application/vnd.openxmlformats-officedocument.presentationml.slideLayout+xml"/>
  <Override PartName="/ppt/diagrams/data3.xml" ContentType="application/vnd.openxmlformats-officedocument.drawingml.diagramData+xml"/>
  <Override PartName="/ppt/diagrams/colors5.xml" ContentType="application/vnd.openxmlformats-officedocument.drawingml.diagramColors+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theme/theme7.xml" ContentType="application/vnd.openxmlformats-officedocument.theme+xml"/>
  <Override PartName="/ppt/slideLayouts/slideLayout59.xml" ContentType="application/vnd.openxmlformats-officedocument.presentationml.slideLayout+xml"/>
  <Override PartName="/ppt/theme/theme11.xml" ContentType="application/vnd.openxmlformats-officedocument.theme+xml"/>
  <Override PartName="/ppt/slideLayouts/slideLayout88.xml" ContentType="application/vnd.openxmlformats-officedocument.presentationml.slideLayout+xml"/>
  <Override PartName="/ppt/diagrams/drawing4.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theme/theme16.xml" ContentType="application/vnd.openxmlformats-officedocument.them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theme/theme12.xml" ContentType="application/vnd.openxmlformats-officedocument.theme+xml"/>
  <Override PartName="/ppt/slideLayouts/slideLayout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theme/theme4.xml" ContentType="application/vnd.openxmlformats-officedocument.them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theme/theme17.xml" ContentType="application/vnd.openxmlformats-officedocument.theme+xml"/>
  <Override PartName="/ppt/diagrams/layout4.xml" ContentType="application/vnd.openxmlformats-officedocument.drawingml.diagramLayout+xml"/>
  <Override PartName="/ppt/diagrams/data5.xml" ContentType="application/vnd.openxmlformats-officedocument.drawingml.diagramData+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53.xml" ContentType="application/vnd.openxmlformats-officedocument.presentationml.slideLayout+xml"/>
  <Override PartName="/ppt/slideLayouts/slideLayout4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2"/>
    <p:sldMasterId id="2147483656" r:id="rId3"/>
    <p:sldMasterId id="2147483664" r:id="rId4"/>
    <p:sldMasterId id="2147483672" r:id="rId5"/>
    <p:sldMasterId id="2147483680" r:id="rId6"/>
    <p:sldMasterId id="2147483688" r:id="rId7"/>
    <p:sldMasterId id="2147483696" r:id="rId8"/>
    <p:sldMasterId id="2147483704" r:id="rId9"/>
    <p:sldMasterId id="2147483712" r:id="rId10"/>
    <p:sldMasterId id="2147483720" r:id="rId11"/>
    <p:sldMasterId id="2147483728" r:id="rId12"/>
    <p:sldMasterId id="2147483736" r:id="rId13"/>
    <p:sldMasterId id="2147483744" r:id="rId14"/>
    <p:sldMasterId id="2147483752" r:id="rId15"/>
    <p:sldMasterId id="2147483760" r:id="rId16"/>
  </p:sldMasterIdLst>
  <p:notesMasterIdLst>
    <p:notesMasterId r:id="rId48"/>
  </p:notesMasterIdLst>
  <p:handoutMasterIdLst>
    <p:handoutMasterId r:id="rId49"/>
  </p:handoutMasterIdLst>
  <p:sldIdLst>
    <p:sldId id="256" r:id="rId17"/>
    <p:sldId id="257" r:id="rId18"/>
    <p:sldId id="262" r:id="rId19"/>
    <p:sldId id="260" r:id="rId20"/>
    <p:sldId id="261" r:id="rId21"/>
    <p:sldId id="263" r:id="rId22"/>
    <p:sldId id="264" r:id="rId23"/>
    <p:sldId id="278" r:id="rId24"/>
    <p:sldId id="277" r:id="rId25"/>
    <p:sldId id="266" r:id="rId26"/>
    <p:sldId id="265" r:id="rId27"/>
    <p:sldId id="267" r:id="rId28"/>
    <p:sldId id="268" r:id="rId29"/>
    <p:sldId id="270" r:id="rId30"/>
    <p:sldId id="271" r:id="rId31"/>
    <p:sldId id="272" r:id="rId32"/>
    <p:sldId id="273" r:id="rId33"/>
    <p:sldId id="274" r:id="rId34"/>
    <p:sldId id="275" r:id="rId35"/>
    <p:sldId id="279" r:id="rId36"/>
    <p:sldId id="276" r:id="rId37"/>
    <p:sldId id="280" r:id="rId38"/>
    <p:sldId id="281" r:id="rId39"/>
    <p:sldId id="282" r:id="rId40"/>
    <p:sldId id="283" r:id="rId41"/>
    <p:sldId id="284" r:id="rId42"/>
    <p:sldId id="285" r:id="rId43"/>
    <p:sldId id="286" r:id="rId44"/>
    <p:sldId id="287" r:id="rId45"/>
    <p:sldId id="288" r:id="rId46"/>
    <p:sldId id="289"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0FF1CE12-B100-0000-0000-000000000002}"/>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0"/>
    <p:restoredTop sz="86380" autoAdjust="0"/>
  </p:normalViewPr>
  <p:slideViewPr>
    <p:cSldViewPr>
      <p:cViewPr>
        <p:scale>
          <a:sx n="80" d="100"/>
          <a:sy n="80" d="100"/>
        </p:scale>
        <p:origin x="-510" y="-312"/>
      </p:cViewPr>
      <p:guideLst>
        <p:guide orient="horz" pos="2160"/>
        <p:guide pos="2880"/>
      </p:guideLst>
    </p:cSldViewPr>
  </p:slideViewPr>
  <p:outlineViewPr>
    <p:cViewPr>
      <p:scale>
        <a:sx n="1" d="1"/>
        <a:sy n="1" d="1"/>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2.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slide" Target="slides/slide23.xml"/><Relationship Id="rId3" Type="http://schemas.openxmlformats.org/officeDocument/2006/relationships/slideMaster" Target="slideMasters/slideMaster2.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slide" Target="slides/slide26.xml"/><Relationship Id="rId47" Type="http://schemas.openxmlformats.org/officeDocument/2006/relationships/slide" Target="slides/slide31.xml"/><Relationship Id="rId50" Type="http://schemas.openxmlformats.org/officeDocument/2006/relationships/presProps" Target="presProps.xml"/><Relationship Id="rId7" Type="http://schemas.openxmlformats.org/officeDocument/2006/relationships/slideMaster" Target="slideMasters/slideMaster6.xml"/><Relationship Id="rId12" Type="http://schemas.openxmlformats.org/officeDocument/2006/relationships/slideMaster" Target="slideMasters/slideMaster11.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2" Type="http://schemas.openxmlformats.org/officeDocument/2006/relationships/slideMaster" Target="slideMasters/slideMaster1.xml"/><Relationship Id="rId16" Type="http://schemas.openxmlformats.org/officeDocument/2006/relationships/slideMaster" Target="slideMasters/slideMaster15.xml"/><Relationship Id="rId20" Type="http://schemas.openxmlformats.org/officeDocument/2006/relationships/slide" Target="slides/slide4.xml"/><Relationship Id="rId29" Type="http://schemas.openxmlformats.org/officeDocument/2006/relationships/slide" Target="slides/slide13.xml"/><Relationship Id="rId41"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Master" Target="slideMasters/slideMaster5.xml"/><Relationship Id="rId11" Type="http://schemas.openxmlformats.org/officeDocument/2006/relationships/slideMaster" Target="slideMasters/slideMaster10.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slide" Target="slides/slide24.xml"/><Relationship Id="rId45" Type="http://schemas.openxmlformats.org/officeDocument/2006/relationships/slide" Target="slides/slide29.xml"/><Relationship Id="rId53" Type="http://schemas.openxmlformats.org/officeDocument/2006/relationships/tableStyles" Target="tableStyles.xml"/><Relationship Id="rId5" Type="http://schemas.openxmlformats.org/officeDocument/2006/relationships/slideMaster" Target="slideMasters/slideMaster4.xml"/><Relationship Id="rId15" Type="http://schemas.openxmlformats.org/officeDocument/2006/relationships/slideMaster" Target="slideMasters/slideMaster14.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handoutMaster" Target="handoutMasters/handoutMaster1.xml"/><Relationship Id="rId10" Type="http://schemas.openxmlformats.org/officeDocument/2006/relationships/slideMaster" Target="slideMasters/slideMaster9.xml"/><Relationship Id="rId19" Type="http://schemas.openxmlformats.org/officeDocument/2006/relationships/slide" Target="slides/slide3.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theme" Target="theme/theme1.xml"/><Relationship Id="rId4" Type="http://schemas.openxmlformats.org/officeDocument/2006/relationships/slideMaster" Target="slideMasters/slideMaster3.xml"/><Relationship Id="rId9" Type="http://schemas.openxmlformats.org/officeDocument/2006/relationships/slideMaster" Target="slideMasters/slideMaster8.xml"/><Relationship Id="rId14" Type="http://schemas.openxmlformats.org/officeDocument/2006/relationships/slideMaster" Target="slideMasters/slideMaster13.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notesMaster" Target="notesMasters/notesMaster1.xml"/><Relationship Id="rId8" Type="http://schemas.openxmlformats.org/officeDocument/2006/relationships/slideMaster" Target="slideMasters/slideMaster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7AD7E0-8CC7-48B3-B019-A6BF68EAB688}" type="doc">
      <dgm:prSet loTypeId="urn:microsoft.com/office/officeart/2005/8/layout/gear1" loCatId="process" qsTypeId="urn:microsoft.com/office/officeart/2005/8/quickstyle/3d3" qsCatId="3D" csTypeId="urn:microsoft.com/office/officeart/2005/8/colors/accent1_2" csCatId="accent1" phldr="1"/>
      <dgm:spPr/>
    </dgm:pt>
    <dgm:pt modelId="{C28AE8C2-B5DF-4799-84F2-261690E748BE}">
      <dgm:prSet phldrT="[Text]" custT="1"/>
      <dgm:spPr/>
      <dgm:t>
        <a:bodyPr/>
        <a:lstStyle/>
        <a:p>
          <a:r>
            <a:rPr lang="es-ES_tradnl" sz="1600" dirty="0" smtClean="0">
              <a:latin typeface="Arial" pitchFamily="34" charset="0"/>
              <a:cs typeface="Arial" pitchFamily="34" charset="0"/>
            </a:rPr>
            <a:t>Columnas de burbujeo</a:t>
          </a:r>
          <a:endParaRPr lang="es-MX" sz="1600" dirty="0">
            <a:latin typeface="Arial" pitchFamily="34" charset="0"/>
            <a:cs typeface="Arial" pitchFamily="34" charset="0"/>
          </a:endParaRPr>
        </a:p>
      </dgm:t>
    </dgm:pt>
    <dgm:pt modelId="{0CDCC51C-08B4-4F69-BFB6-FAFD74DE0E40}" type="parTrans" cxnId="{D36ABE82-6F2C-40A0-9F45-267BC1F79633}">
      <dgm:prSet/>
      <dgm:spPr/>
      <dgm:t>
        <a:bodyPr/>
        <a:lstStyle/>
        <a:p>
          <a:endParaRPr lang="es-MX"/>
        </a:p>
      </dgm:t>
    </dgm:pt>
    <dgm:pt modelId="{E86CCDC8-C15F-4B7F-8406-1ED7E55F732E}" type="sibTrans" cxnId="{D36ABE82-6F2C-40A0-9F45-267BC1F79633}">
      <dgm:prSet/>
      <dgm:spPr/>
      <dgm:t>
        <a:bodyPr/>
        <a:lstStyle/>
        <a:p>
          <a:endParaRPr lang="es-MX"/>
        </a:p>
      </dgm:t>
    </dgm:pt>
    <dgm:pt modelId="{4C4375DD-50B6-4A8C-ABEA-A833B36FF3EE}">
      <dgm:prSet phldrT="[Text]" custT="1"/>
      <dgm:spPr/>
      <dgm:t>
        <a:bodyPr/>
        <a:lstStyle/>
        <a:p>
          <a:r>
            <a:rPr lang="es-ES_tradnl" sz="1600" dirty="0" smtClean="0">
              <a:latin typeface="Arial" pitchFamily="34" charset="0"/>
              <a:cs typeface="Arial" pitchFamily="34" charset="0"/>
            </a:rPr>
            <a:t>Lecho escurrido</a:t>
          </a:r>
          <a:endParaRPr lang="es-MX" sz="1600" dirty="0">
            <a:latin typeface="Arial" pitchFamily="34" charset="0"/>
            <a:cs typeface="Arial" pitchFamily="34" charset="0"/>
          </a:endParaRPr>
        </a:p>
      </dgm:t>
    </dgm:pt>
    <dgm:pt modelId="{56F1EE37-8A40-45D6-A37B-C3D27EEF239C}" type="parTrans" cxnId="{43E2E1CD-B816-462B-926E-289023B2107D}">
      <dgm:prSet/>
      <dgm:spPr/>
      <dgm:t>
        <a:bodyPr/>
        <a:lstStyle/>
        <a:p>
          <a:endParaRPr lang="es-MX"/>
        </a:p>
      </dgm:t>
    </dgm:pt>
    <dgm:pt modelId="{6B7FC608-E824-445E-B6BE-BE1A9C2322E8}" type="sibTrans" cxnId="{43E2E1CD-B816-462B-926E-289023B2107D}">
      <dgm:prSet/>
      <dgm:spPr/>
      <dgm:t>
        <a:bodyPr/>
        <a:lstStyle/>
        <a:p>
          <a:endParaRPr lang="es-MX"/>
        </a:p>
      </dgm:t>
    </dgm:pt>
    <dgm:pt modelId="{16A39F17-4B65-402D-B71F-FA2B737C2959}">
      <dgm:prSet phldrT="[Text]" custT="1"/>
      <dgm:spPr/>
      <dgm:t>
        <a:bodyPr/>
        <a:lstStyle/>
        <a:p>
          <a:r>
            <a:rPr lang="es-ES_tradnl" sz="1600" dirty="0" smtClean="0">
              <a:latin typeface="Arial" pitchFamily="34" charset="0"/>
              <a:cs typeface="Arial" pitchFamily="34" charset="0"/>
            </a:rPr>
            <a:t>Lecho fluidizado</a:t>
          </a:r>
          <a:endParaRPr lang="es-MX" sz="1600" dirty="0">
            <a:latin typeface="Arial" pitchFamily="34" charset="0"/>
            <a:cs typeface="Arial" pitchFamily="34" charset="0"/>
          </a:endParaRPr>
        </a:p>
      </dgm:t>
    </dgm:pt>
    <dgm:pt modelId="{348C9E18-3281-43C1-9CEB-591840798D0F}" type="parTrans" cxnId="{7502AFEF-1ABD-45DE-ABE6-DF9C2BF6C58E}">
      <dgm:prSet/>
      <dgm:spPr/>
      <dgm:t>
        <a:bodyPr/>
        <a:lstStyle/>
        <a:p>
          <a:endParaRPr lang="es-MX"/>
        </a:p>
      </dgm:t>
    </dgm:pt>
    <dgm:pt modelId="{74E74380-259D-4CA2-BA36-64C5A1E8DF2B}" type="sibTrans" cxnId="{7502AFEF-1ABD-45DE-ABE6-DF9C2BF6C58E}">
      <dgm:prSet/>
      <dgm:spPr/>
      <dgm:t>
        <a:bodyPr/>
        <a:lstStyle/>
        <a:p>
          <a:endParaRPr lang="es-MX"/>
        </a:p>
      </dgm:t>
    </dgm:pt>
    <dgm:pt modelId="{BC0259CF-3D27-49B1-98C6-6EEFC7E9107E}" type="pres">
      <dgm:prSet presAssocID="{E27AD7E0-8CC7-48B3-B019-A6BF68EAB688}" presName="composite" presStyleCnt="0">
        <dgm:presLayoutVars>
          <dgm:chMax val="3"/>
          <dgm:animLvl val="lvl"/>
          <dgm:resizeHandles val="exact"/>
        </dgm:presLayoutVars>
      </dgm:prSet>
      <dgm:spPr/>
    </dgm:pt>
    <dgm:pt modelId="{3DDE3D3F-99EC-4B00-AE9D-41568A54119F}" type="pres">
      <dgm:prSet presAssocID="{C28AE8C2-B5DF-4799-84F2-261690E748BE}" presName="gear1" presStyleLbl="node1" presStyleIdx="0" presStyleCnt="3">
        <dgm:presLayoutVars>
          <dgm:chMax val="1"/>
          <dgm:bulletEnabled val="1"/>
        </dgm:presLayoutVars>
      </dgm:prSet>
      <dgm:spPr/>
      <dgm:t>
        <a:bodyPr/>
        <a:lstStyle/>
        <a:p>
          <a:endParaRPr lang="es-MX"/>
        </a:p>
      </dgm:t>
    </dgm:pt>
    <dgm:pt modelId="{FA12E64F-E8F9-42B1-B1D9-2BF1C884ABFC}" type="pres">
      <dgm:prSet presAssocID="{C28AE8C2-B5DF-4799-84F2-261690E748BE}" presName="gear1srcNode" presStyleLbl="node1" presStyleIdx="0" presStyleCnt="3"/>
      <dgm:spPr/>
      <dgm:t>
        <a:bodyPr/>
        <a:lstStyle/>
        <a:p>
          <a:endParaRPr lang="es-MX"/>
        </a:p>
      </dgm:t>
    </dgm:pt>
    <dgm:pt modelId="{4B177288-30FA-4EFF-BB13-FABC13276381}" type="pres">
      <dgm:prSet presAssocID="{C28AE8C2-B5DF-4799-84F2-261690E748BE}" presName="gear1dstNode" presStyleLbl="node1" presStyleIdx="0" presStyleCnt="3"/>
      <dgm:spPr/>
      <dgm:t>
        <a:bodyPr/>
        <a:lstStyle/>
        <a:p>
          <a:endParaRPr lang="es-MX"/>
        </a:p>
      </dgm:t>
    </dgm:pt>
    <dgm:pt modelId="{BEAC00E7-ECD7-4026-BA5D-A4E293209DC8}" type="pres">
      <dgm:prSet presAssocID="{4C4375DD-50B6-4A8C-ABEA-A833B36FF3EE}" presName="gear2" presStyleLbl="node1" presStyleIdx="1" presStyleCnt="3">
        <dgm:presLayoutVars>
          <dgm:chMax val="1"/>
          <dgm:bulletEnabled val="1"/>
        </dgm:presLayoutVars>
      </dgm:prSet>
      <dgm:spPr/>
      <dgm:t>
        <a:bodyPr/>
        <a:lstStyle/>
        <a:p>
          <a:endParaRPr lang="es-MX"/>
        </a:p>
      </dgm:t>
    </dgm:pt>
    <dgm:pt modelId="{DE97C38C-DEEA-4F36-9088-903634F67C8F}" type="pres">
      <dgm:prSet presAssocID="{4C4375DD-50B6-4A8C-ABEA-A833B36FF3EE}" presName="gear2srcNode" presStyleLbl="node1" presStyleIdx="1" presStyleCnt="3"/>
      <dgm:spPr/>
      <dgm:t>
        <a:bodyPr/>
        <a:lstStyle/>
        <a:p>
          <a:endParaRPr lang="es-MX"/>
        </a:p>
      </dgm:t>
    </dgm:pt>
    <dgm:pt modelId="{27FF39BE-D885-4AD0-B65D-1F8D8611AF3C}" type="pres">
      <dgm:prSet presAssocID="{4C4375DD-50B6-4A8C-ABEA-A833B36FF3EE}" presName="gear2dstNode" presStyleLbl="node1" presStyleIdx="1" presStyleCnt="3"/>
      <dgm:spPr/>
      <dgm:t>
        <a:bodyPr/>
        <a:lstStyle/>
        <a:p>
          <a:endParaRPr lang="es-MX"/>
        </a:p>
      </dgm:t>
    </dgm:pt>
    <dgm:pt modelId="{934708B7-B3AD-4C4B-84C5-DFAB62EFD85C}" type="pres">
      <dgm:prSet presAssocID="{16A39F17-4B65-402D-B71F-FA2B737C2959}" presName="gear3" presStyleLbl="node1" presStyleIdx="2" presStyleCnt="3"/>
      <dgm:spPr/>
      <dgm:t>
        <a:bodyPr/>
        <a:lstStyle/>
        <a:p>
          <a:endParaRPr lang="es-MX"/>
        </a:p>
      </dgm:t>
    </dgm:pt>
    <dgm:pt modelId="{32493845-DE7E-4782-B064-FE6FDB1E416B}" type="pres">
      <dgm:prSet presAssocID="{16A39F17-4B65-402D-B71F-FA2B737C2959}" presName="gear3tx" presStyleLbl="node1" presStyleIdx="2" presStyleCnt="3">
        <dgm:presLayoutVars>
          <dgm:chMax val="1"/>
          <dgm:bulletEnabled val="1"/>
        </dgm:presLayoutVars>
      </dgm:prSet>
      <dgm:spPr/>
      <dgm:t>
        <a:bodyPr/>
        <a:lstStyle/>
        <a:p>
          <a:endParaRPr lang="es-MX"/>
        </a:p>
      </dgm:t>
    </dgm:pt>
    <dgm:pt modelId="{2110C407-A957-44EF-9EC9-58507E9F3367}" type="pres">
      <dgm:prSet presAssocID="{16A39F17-4B65-402D-B71F-FA2B737C2959}" presName="gear3srcNode" presStyleLbl="node1" presStyleIdx="2" presStyleCnt="3"/>
      <dgm:spPr/>
      <dgm:t>
        <a:bodyPr/>
        <a:lstStyle/>
        <a:p>
          <a:endParaRPr lang="es-MX"/>
        </a:p>
      </dgm:t>
    </dgm:pt>
    <dgm:pt modelId="{5B804599-BE37-4D3F-ABBD-152DF29E3282}" type="pres">
      <dgm:prSet presAssocID="{16A39F17-4B65-402D-B71F-FA2B737C2959}" presName="gear3dstNode" presStyleLbl="node1" presStyleIdx="2" presStyleCnt="3"/>
      <dgm:spPr/>
      <dgm:t>
        <a:bodyPr/>
        <a:lstStyle/>
        <a:p>
          <a:endParaRPr lang="es-MX"/>
        </a:p>
      </dgm:t>
    </dgm:pt>
    <dgm:pt modelId="{CB43CD9C-EF70-438C-9492-FCAEFEEFFFD2}" type="pres">
      <dgm:prSet presAssocID="{E86CCDC8-C15F-4B7F-8406-1ED7E55F732E}" presName="connector1" presStyleLbl="sibTrans2D1" presStyleIdx="0" presStyleCnt="3"/>
      <dgm:spPr/>
      <dgm:t>
        <a:bodyPr/>
        <a:lstStyle/>
        <a:p>
          <a:endParaRPr lang="es-MX"/>
        </a:p>
      </dgm:t>
    </dgm:pt>
    <dgm:pt modelId="{B9D5435B-632A-499F-90A1-D2BC4387C5FC}" type="pres">
      <dgm:prSet presAssocID="{6B7FC608-E824-445E-B6BE-BE1A9C2322E8}" presName="connector2" presStyleLbl="sibTrans2D1" presStyleIdx="1" presStyleCnt="3"/>
      <dgm:spPr/>
      <dgm:t>
        <a:bodyPr/>
        <a:lstStyle/>
        <a:p>
          <a:endParaRPr lang="es-MX"/>
        </a:p>
      </dgm:t>
    </dgm:pt>
    <dgm:pt modelId="{FE81FFEC-5312-4DAB-8C25-BB56A4319A40}" type="pres">
      <dgm:prSet presAssocID="{74E74380-259D-4CA2-BA36-64C5A1E8DF2B}" presName="connector3" presStyleLbl="sibTrans2D1" presStyleIdx="2" presStyleCnt="3"/>
      <dgm:spPr/>
      <dgm:t>
        <a:bodyPr/>
        <a:lstStyle/>
        <a:p>
          <a:endParaRPr lang="es-MX"/>
        </a:p>
      </dgm:t>
    </dgm:pt>
  </dgm:ptLst>
  <dgm:cxnLst>
    <dgm:cxn modelId="{7502AFEF-1ABD-45DE-ABE6-DF9C2BF6C58E}" srcId="{E27AD7E0-8CC7-48B3-B019-A6BF68EAB688}" destId="{16A39F17-4B65-402D-B71F-FA2B737C2959}" srcOrd="2" destOrd="0" parTransId="{348C9E18-3281-43C1-9CEB-591840798D0F}" sibTransId="{74E74380-259D-4CA2-BA36-64C5A1E8DF2B}"/>
    <dgm:cxn modelId="{CEE96293-8F18-4DFA-9792-572CF9E2AC80}" type="presOf" srcId="{C28AE8C2-B5DF-4799-84F2-261690E748BE}" destId="{FA12E64F-E8F9-42B1-B1D9-2BF1C884ABFC}" srcOrd="1" destOrd="0" presId="urn:microsoft.com/office/officeart/2005/8/layout/gear1"/>
    <dgm:cxn modelId="{43E2E1CD-B816-462B-926E-289023B2107D}" srcId="{E27AD7E0-8CC7-48B3-B019-A6BF68EAB688}" destId="{4C4375DD-50B6-4A8C-ABEA-A833B36FF3EE}" srcOrd="1" destOrd="0" parTransId="{56F1EE37-8A40-45D6-A37B-C3D27EEF239C}" sibTransId="{6B7FC608-E824-445E-B6BE-BE1A9C2322E8}"/>
    <dgm:cxn modelId="{A5F061F2-C11A-48F8-8499-1389E0100204}" type="presOf" srcId="{E27AD7E0-8CC7-48B3-B019-A6BF68EAB688}" destId="{BC0259CF-3D27-49B1-98C6-6EEFC7E9107E}" srcOrd="0" destOrd="0" presId="urn:microsoft.com/office/officeart/2005/8/layout/gear1"/>
    <dgm:cxn modelId="{44976C08-0179-4B42-9135-689169652AFD}" type="presOf" srcId="{16A39F17-4B65-402D-B71F-FA2B737C2959}" destId="{2110C407-A957-44EF-9EC9-58507E9F3367}" srcOrd="2" destOrd="0" presId="urn:microsoft.com/office/officeart/2005/8/layout/gear1"/>
    <dgm:cxn modelId="{D36ABE82-6F2C-40A0-9F45-267BC1F79633}" srcId="{E27AD7E0-8CC7-48B3-B019-A6BF68EAB688}" destId="{C28AE8C2-B5DF-4799-84F2-261690E748BE}" srcOrd="0" destOrd="0" parTransId="{0CDCC51C-08B4-4F69-BFB6-FAFD74DE0E40}" sibTransId="{E86CCDC8-C15F-4B7F-8406-1ED7E55F732E}"/>
    <dgm:cxn modelId="{728DEA28-53D1-45A3-9190-25B24CE3D4B5}" type="presOf" srcId="{16A39F17-4B65-402D-B71F-FA2B737C2959}" destId="{5B804599-BE37-4D3F-ABBD-152DF29E3282}" srcOrd="3" destOrd="0" presId="urn:microsoft.com/office/officeart/2005/8/layout/gear1"/>
    <dgm:cxn modelId="{31BB5FF9-B98C-4E7A-9D6D-FC59E40234D2}" type="presOf" srcId="{E86CCDC8-C15F-4B7F-8406-1ED7E55F732E}" destId="{CB43CD9C-EF70-438C-9492-FCAEFEEFFFD2}" srcOrd="0" destOrd="0" presId="urn:microsoft.com/office/officeart/2005/8/layout/gear1"/>
    <dgm:cxn modelId="{45212D57-0C18-4AD9-A99B-AB753CB44AAE}" type="presOf" srcId="{74E74380-259D-4CA2-BA36-64C5A1E8DF2B}" destId="{FE81FFEC-5312-4DAB-8C25-BB56A4319A40}" srcOrd="0" destOrd="0" presId="urn:microsoft.com/office/officeart/2005/8/layout/gear1"/>
    <dgm:cxn modelId="{BF9B1550-7B17-44DF-BF8E-63E80F97E84D}" type="presOf" srcId="{4C4375DD-50B6-4A8C-ABEA-A833B36FF3EE}" destId="{BEAC00E7-ECD7-4026-BA5D-A4E293209DC8}" srcOrd="0" destOrd="0" presId="urn:microsoft.com/office/officeart/2005/8/layout/gear1"/>
    <dgm:cxn modelId="{26AB235C-8F4B-40E0-BAE5-A661D198C9DC}" type="presOf" srcId="{4C4375DD-50B6-4A8C-ABEA-A833B36FF3EE}" destId="{27FF39BE-D885-4AD0-B65D-1F8D8611AF3C}" srcOrd="2" destOrd="0" presId="urn:microsoft.com/office/officeart/2005/8/layout/gear1"/>
    <dgm:cxn modelId="{68F7ECA8-AEBB-49B6-ACAC-63122C5411D3}" type="presOf" srcId="{6B7FC608-E824-445E-B6BE-BE1A9C2322E8}" destId="{B9D5435B-632A-499F-90A1-D2BC4387C5FC}" srcOrd="0" destOrd="0" presId="urn:microsoft.com/office/officeart/2005/8/layout/gear1"/>
    <dgm:cxn modelId="{A4120B08-76B6-475B-88C1-83078932257B}" type="presOf" srcId="{4C4375DD-50B6-4A8C-ABEA-A833B36FF3EE}" destId="{DE97C38C-DEEA-4F36-9088-903634F67C8F}" srcOrd="1" destOrd="0" presId="urn:microsoft.com/office/officeart/2005/8/layout/gear1"/>
    <dgm:cxn modelId="{585D7C39-074F-4455-BCAF-A0D99C782AFB}" type="presOf" srcId="{16A39F17-4B65-402D-B71F-FA2B737C2959}" destId="{934708B7-B3AD-4C4B-84C5-DFAB62EFD85C}" srcOrd="0" destOrd="0" presId="urn:microsoft.com/office/officeart/2005/8/layout/gear1"/>
    <dgm:cxn modelId="{81310E40-83E9-42CE-AA5D-E53B4D359D36}" type="presOf" srcId="{C28AE8C2-B5DF-4799-84F2-261690E748BE}" destId="{3DDE3D3F-99EC-4B00-AE9D-41568A54119F}" srcOrd="0" destOrd="0" presId="urn:microsoft.com/office/officeart/2005/8/layout/gear1"/>
    <dgm:cxn modelId="{B9FACCFE-A9F6-4AA4-9B46-E6C08DFD1259}" type="presOf" srcId="{16A39F17-4B65-402D-B71F-FA2B737C2959}" destId="{32493845-DE7E-4782-B064-FE6FDB1E416B}" srcOrd="1" destOrd="0" presId="urn:microsoft.com/office/officeart/2005/8/layout/gear1"/>
    <dgm:cxn modelId="{D7F7FA96-238E-424E-88FF-AE9E5D2E326C}" type="presOf" srcId="{C28AE8C2-B5DF-4799-84F2-261690E748BE}" destId="{4B177288-30FA-4EFF-BB13-FABC13276381}" srcOrd="2" destOrd="0" presId="urn:microsoft.com/office/officeart/2005/8/layout/gear1"/>
    <dgm:cxn modelId="{F4281FC8-27FE-4B9F-9EA9-9C19B379D9E4}" type="presParOf" srcId="{BC0259CF-3D27-49B1-98C6-6EEFC7E9107E}" destId="{3DDE3D3F-99EC-4B00-AE9D-41568A54119F}" srcOrd="0" destOrd="0" presId="urn:microsoft.com/office/officeart/2005/8/layout/gear1"/>
    <dgm:cxn modelId="{AB1AA549-316A-4A16-B629-ECCA13893C7E}" type="presParOf" srcId="{BC0259CF-3D27-49B1-98C6-6EEFC7E9107E}" destId="{FA12E64F-E8F9-42B1-B1D9-2BF1C884ABFC}" srcOrd="1" destOrd="0" presId="urn:microsoft.com/office/officeart/2005/8/layout/gear1"/>
    <dgm:cxn modelId="{0E91FA4B-9971-4580-B849-706A58DEDCDB}" type="presParOf" srcId="{BC0259CF-3D27-49B1-98C6-6EEFC7E9107E}" destId="{4B177288-30FA-4EFF-BB13-FABC13276381}" srcOrd="2" destOrd="0" presId="urn:microsoft.com/office/officeart/2005/8/layout/gear1"/>
    <dgm:cxn modelId="{0D6EC50A-4584-4ECB-A4A5-EB6EFFFCE37D}" type="presParOf" srcId="{BC0259CF-3D27-49B1-98C6-6EEFC7E9107E}" destId="{BEAC00E7-ECD7-4026-BA5D-A4E293209DC8}" srcOrd="3" destOrd="0" presId="urn:microsoft.com/office/officeart/2005/8/layout/gear1"/>
    <dgm:cxn modelId="{2E92C790-AD65-4EAF-A96F-D5529462161D}" type="presParOf" srcId="{BC0259CF-3D27-49B1-98C6-6EEFC7E9107E}" destId="{DE97C38C-DEEA-4F36-9088-903634F67C8F}" srcOrd="4" destOrd="0" presId="urn:microsoft.com/office/officeart/2005/8/layout/gear1"/>
    <dgm:cxn modelId="{F6F9BF08-06B1-4B46-9A7B-57D077F3FD59}" type="presParOf" srcId="{BC0259CF-3D27-49B1-98C6-6EEFC7E9107E}" destId="{27FF39BE-D885-4AD0-B65D-1F8D8611AF3C}" srcOrd="5" destOrd="0" presId="urn:microsoft.com/office/officeart/2005/8/layout/gear1"/>
    <dgm:cxn modelId="{4B6485E9-DE20-4968-A4E9-6E78639BBB64}" type="presParOf" srcId="{BC0259CF-3D27-49B1-98C6-6EEFC7E9107E}" destId="{934708B7-B3AD-4C4B-84C5-DFAB62EFD85C}" srcOrd="6" destOrd="0" presId="urn:microsoft.com/office/officeart/2005/8/layout/gear1"/>
    <dgm:cxn modelId="{051032D8-1E2E-46E2-B887-E580ED3A10B1}" type="presParOf" srcId="{BC0259CF-3D27-49B1-98C6-6EEFC7E9107E}" destId="{32493845-DE7E-4782-B064-FE6FDB1E416B}" srcOrd="7" destOrd="0" presId="urn:microsoft.com/office/officeart/2005/8/layout/gear1"/>
    <dgm:cxn modelId="{24E62554-2101-44BA-9943-129ED6EF1F25}" type="presParOf" srcId="{BC0259CF-3D27-49B1-98C6-6EEFC7E9107E}" destId="{2110C407-A957-44EF-9EC9-58507E9F3367}" srcOrd="8" destOrd="0" presId="urn:microsoft.com/office/officeart/2005/8/layout/gear1"/>
    <dgm:cxn modelId="{F4EF9871-14C5-4B44-B87C-7CE2980227CB}" type="presParOf" srcId="{BC0259CF-3D27-49B1-98C6-6EEFC7E9107E}" destId="{5B804599-BE37-4D3F-ABBD-152DF29E3282}" srcOrd="9" destOrd="0" presId="urn:microsoft.com/office/officeart/2005/8/layout/gear1"/>
    <dgm:cxn modelId="{389E2E55-05BD-4EA0-AED1-76EF1C89BE05}" type="presParOf" srcId="{BC0259CF-3D27-49B1-98C6-6EEFC7E9107E}" destId="{CB43CD9C-EF70-438C-9492-FCAEFEEFFFD2}" srcOrd="10" destOrd="0" presId="urn:microsoft.com/office/officeart/2005/8/layout/gear1"/>
    <dgm:cxn modelId="{E44F6912-5318-49E5-8AD5-B66ECAC32239}" type="presParOf" srcId="{BC0259CF-3D27-49B1-98C6-6EEFC7E9107E}" destId="{B9D5435B-632A-499F-90A1-D2BC4387C5FC}" srcOrd="11" destOrd="0" presId="urn:microsoft.com/office/officeart/2005/8/layout/gear1"/>
    <dgm:cxn modelId="{B501729F-54EB-4920-8362-D953FD557ADF}" type="presParOf" srcId="{BC0259CF-3D27-49B1-98C6-6EEFC7E9107E}" destId="{FE81FFEC-5312-4DAB-8C25-BB56A4319A40}" srcOrd="12" destOrd="0" presId="urn:microsoft.com/office/officeart/2005/8/layout/gear1"/>
  </dgm:cxnLst>
  <dgm:bg>
    <a:effect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3BEB61-6F36-4647-9DFC-044C6E4A20EB}" type="doc">
      <dgm:prSet loTypeId="urn:microsoft.com/office/officeart/2005/8/layout/cycle3" loCatId="cycle" qsTypeId="urn:microsoft.com/office/officeart/2005/8/quickstyle/3d3" qsCatId="3D" csTypeId="urn:microsoft.com/office/officeart/2005/8/colors/accent1_2" csCatId="accent1" phldr="1"/>
      <dgm:spPr/>
      <dgm:t>
        <a:bodyPr/>
        <a:lstStyle/>
        <a:p>
          <a:endParaRPr lang="es-MX"/>
        </a:p>
      </dgm:t>
    </dgm:pt>
    <dgm:pt modelId="{F502F101-FE7F-4F53-8088-41E6FF803F9B}">
      <dgm:prSet phldrT="[Text]" custT="1"/>
      <dgm:spPr/>
      <dgm:t>
        <a:bodyPr/>
        <a:lstStyle/>
        <a:p>
          <a:r>
            <a:rPr lang="es-ES_tradnl" sz="1600" dirty="0" smtClean="0">
              <a:latin typeface="Arial" pitchFamily="34" charset="0"/>
              <a:cs typeface="Arial" pitchFamily="34" charset="0"/>
            </a:rPr>
            <a:t>Retención del gas (</a:t>
          </a:r>
          <a:r>
            <a:rPr lang="el-GR" sz="1600" dirty="0" smtClean="0">
              <a:latin typeface="Arial" pitchFamily="34" charset="0"/>
              <a:cs typeface="Arial" pitchFamily="34" charset="0"/>
            </a:rPr>
            <a:t>ε</a:t>
          </a:r>
          <a:r>
            <a:rPr lang="es-ES_tradnl" sz="1600" baseline="-25000" dirty="0" smtClean="0">
              <a:latin typeface="Arial" pitchFamily="34" charset="0"/>
              <a:cs typeface="Arial" pitchFamily="34" charset="0"/>
            </a:rPr>
            <a:t>G</a:t>
          </a:r>
          <a:r>
            <a:rPr lang="es-ES_tradnl" sz="1600" dirty="0" smtClean="0">
              <a:latin typeface="Arial" pitchFamily="34" charset="0"/>
              <a:cs typeface="Arial" pitchFamily="34" charset="0"/>
            </a:rPr>
            <a:t>)</a:t>
          </a:r>
          <a:endParaRPr lang="es-MX" sz="1600" dirty="0">
            <a:latin typeface="Arial" pitchFamily="34" charset="0"/>
            <a:cs typeface="Arial" pitchFamily="34" charset="0"/>
          </a:endParaRPr>
        </a:p>
      </dgm:t>
    </dgm:pt>
    <dgm:pt modelId="{E427B87F-C0F0-43E7-BA20-0B8E1735D6CE}" type="parTrans" cxnId="{7474E2CA-8B7D-4A05-97C9-ED19C75B3CE6}">
      <dgm:prSet/>
      <dgm:spPr/>
      <dgm:t>
        <a:bodyPr/>
        <a:lstStyle/>
        <a:p>
          <a:endParaRPr lang="es-MX"/>
        </a:p>
      </dgm:t>
    </dgm:pt>
    <dgm:pt modelId="{3150A389-EB20-413C-A0A6-6CE2D6DB326D}" type="sibTrans" cxnId="{7474E2CA-8B7D-4A05-97C9-ED19C75B3CE6}">
      <dgm:prSet/>
      <dgm:spPr/>
      <dgm:t>
        <a:bodyPr/>
        <a:lstStyle/>
        <a:p>
          <a:endParaRPr lang="es-MX"/>
        </a:p>
      </dgm:t>
    </dgm:pt>
    <dgm:pt modelId="{F025B24C-0D80-4EE7-8CAE-5FC792CF6E83}">
      <dgm:prSet phldrT="[Text]" custT="1"/>
      <dgm:spPr/>
      <dgm:t>
        <a:bodyPr/>
        <a:lstStyle/>
        <a:p>
          <a:r>
            <a:rPr lang="es-ES_tradnl" sz="1600" dirty="0" smtClean="0">
              <a:latin typeface="Arial" pitchFamily="34" charset="0"/>
              <a:cs typeface="Arial" pitchFamily="34" charset="0"/>
            </a:rPr>
            <a:t>Características de la burbuja</a:t>
          </a:r>
          <a:endParaRPr lang="es-MX" sz="1600" dirty="0">
            <a:latin typeface="Arial" pitchFamily="34" charset="0"/>
            <a:cs typeface="Arial" pitchFamily="34" charset="0"/>
          </a:endParaRPr>
        </a:p>
      </dgm:t>
    </dgm:pt>
    <dgm:pt modelId="{619A108E-16F2-4FAF-A415-1E281F86BC40}" type="parTrans" cxnId="{7FBD8540-8807-42E5-9C83-466B523281A1}">
      <dgm:prSet/>
      <dgm:spPr/>
      <dgm:t>
        <a:bodyPr/>
        <a:lstStyle/>
        <a:p>
          <a:endParaRPr lang="es-MX"/>
        </a:p>
      </dgm:t>
    </dgm:pt>
    <dgm:pt modelId="{A72A97A5-5A87-485A-8400-949206FE90A1}" type="sibTrans" cxnId="{7FBD8540-8807-42E5-9C83-466B523281A1}">
      <dgm:prSet/>
      <dgm:spPr/>
      <dgm:t>
        <a:bodyPr/>
        <a:lstStyle/>
        <a:p>
          <a:endParaRPr lang="es-MX"/>
        </a:p>
      </dgm:t>
    </dgm:pt>
    <dgm:pt modelId="{572FD727-A188-4A77-AA5D-68C4A42D5594}">
      <dgm:prSet phldrT="[Text]" custT="1"/>
      <dgm:spPr/>
      <dgm:t>
        <a:bodyPr/>
        <a:lstStyle/>
        <a:p>
          <a:r>
            <a:rPr lang="es-ES_tradnl" sz="1600" dirty="0" smtClean="0">
              <a:latin typeface="Arial" pitchFamily="34" charset="0"/>
              <a:cs typeface="Arial" pitchFamily="34" charset="0"/>
            </a:rPr>
            <a:t>Régimen de flujo y dinámica de fluidos computacional</a:t>
          </a:r>
          <a:endParaRPr lang="es-MX" sz="1600" dirty="0">
            <a:latin typeface="Arial" pitchFamily="34" charset="0"/>
            <a:cs typeface="Arial" pitchFamily="34" charset="0"/>
          </a:endParaRPr>
        </a:p>
      </dgm:t>
    </dgm:pt>
    <dgm:pt modelId="{1BC5263A-8088-4DCD-9627-D449C7AE6C61}" type="parTrans" cxnId="{D4014850-664C-4CFB-ACD5-789473180017}">
      <dgm:prSet/>
      <dgm:spPr/>
      <dgm:t>
        <a:bodyPr/>
        <a:lstStyle/>
        <a:p>
          <a:endParaRPr lang="es-MX"/>
        </a:p>
      </dgm:t>
    </dgm:pt>
    <dgm:pt modelId="{1880F6E6-7F1D-422F-8478-D424CE3A971B}" type="sibTrans" cxnId="{D4014850-664C-4CFB-ACD5-789473180017}">
      <dgm:prSet/>
      <dgm:spPr/>
      <dgm:t>
        <a:bodyPr/>
        <a:lstStyle/>
        <a:p>
          <a:endParaRPr lang="es-MX"/>
        </a:p>
      </dgm:t>
    </dgm:pt>
    <dgm:pt modelId="{82EFD65B-A8C4-41D7-AF46-26F83D312923}">
      <dgm:prSet phldrT="[Text]" custT="1"/>
      <dgm:spPr/>
      <dgm:t>
        <a:bodyPr/>
        <a:lstStyle/>
        <a:p>
          <a:r>
            <a:rPr lang="es-ES_tradnl" sz="1600" dirty="0" smtClean="0">
              <a:latin typeface="Arial" pitchFamily="34" charset="0"/>
              <a:cs typeface="Arial" pitchFamily="34" charset="0"/>
            </a:rPr>
            <a:t>Estudios de transferencia de calor</a:t>
          </a:r>
          <a:endParaRPr lang="es-MX" sz="1600" dirty="0">
            <a:latin typeface="Arial" pitchFamily="34" charset="0"/>
            <a:cs typeface="Arial" pitchFamily="34" charset="0"/>
          </a:endParaRPr>
        </a:p>
      </dgm:t>
    </dgm:pt>
    <dgm:pt modelId="{12854384-0AE4-497E-9929-7A59F02DB0E7}" type="parTrans" cxnId="{3A807BE6-DEED-47E7-AA6C-997D2A1E28B8}">
      <dgm:prSet/>
      <dgm:spPr/>
      <dgm:t>
        <a:bodyPr/>
        <a:lstStyle/>
        <a:p>
          <a:endParaRPr lang="es-MX"/>
        </a:p>
      </dgm:t>
    </dgm:pt>
    <dgm:pt modelId="{EAA5BEF9-7404-4CF2-933A-CF6A86FBA7E1}" type="sibTrans" cxnId="{3A807BE6-DEED-47E7-AA6C-997D2A1E28B8}">
      <dgm:prSet/>
      <dgm:spPr/>
      <dgm:t>
        <a:bodyPr/>
        <a:lstStyle/>
        <a:p>
          <a:endParaRPr lang="es-MX"/>
        </a:p>
      </dgm:t>
    </dgm:pt>
    <dgm:pt modelId="{8D830B92-737B-41D2-92FD-AC750133CFAD}">
      <dgm:prSet phldrT="[Text]" custT="1"/>
      <dgm:spPr/>
      <dgm:t>
        <a:bodyPr/>
        <a:lstStyle/>
        <a:p>
          <a:r>
            <a:rPr lang="es-ES_tradnl" sz="1600" dirty="0" smtClean="0">
              <a:latin typeface="Arial" pitchFamily="34" charset="0"/>
              <a:cs typeface="Arial" pitchFamily="34" charset="0"/>
            </a:rPr>
            <a:t>Estudios de transferencia de masa</a:t>
          </a:r>
          <a:endParaRPr lang="es-MX" sz="1600" dirty="0">
            <a:latin typeface="Arial" pitchFamily="34" charset="0"/>
            <a:cs typeface="Arial" pitchFamily="34" charset="0"/>
          </a:endParaRPr>
        </a:p>
      </dgm:t>
    </dgm:pt>
    <dgm:pt modelId="{E70974E0-C9E9-4CE5-8AFD-60C2E4E80159}" type="parTrans" cxnId="{41B692D0-E8D2-431B-857F-6D64C19AABBA}">
      <dgm:prSet/>
      <dgm:spPr/>
      <dgm:t>
        <a:bodyPr/>
        <a:lstStyle/>
        <a:p>
          <a:endParaRPr lang="es-MX"/>
        </a:p>
      </dgm:t>
    </dgm:pt>
    <dgm:pt modelId="{D27B488A-9CA6-48B5-8916-C42410531B75}" type="sibTrans" cxnId="{41B692D0-E8D2-431B-857F-6D64C19AABBA}">
      <dgm:prSet/>
      <dgm:spPr/>
      <dgm:t>
        <a:bodyPr/>
        <a:lstStyle/>
        <a:p>
          <a:endParaRPr lang="es-MX"/>
        </a:p>
      </dgm:t>
    </dgm:pt>
    <dgm:pt modelId="{58AA92A0-8102-4F37-8C2E-C29DDC93D7CF}" type="pres">
      <dgm:prSet presAssocID="{CA3BEB61-6F36-4647-9DFC-044C6E4A20EB}" presName="Name0" presStyleCnt="0">
        <dgm:presLayoutVars>
          <dgm:dir/>
          <dgm:resizeHandles val="exact"/>
        </dgm:presLayoutVars>
      </dgm:prSet>
      <dgm:spPr/>
      <dgm:t>
        <a:bodyPr/>
        <a:lstStyle/>
        <a:p>
          <a:endParaRPr lang="es-MX"/>
        </a:p>
      </dgm:t>
    </dgm:pt>
    <dgm:pt modelId="{194F4269-8ED9-4FE2-8E3C-5257284FB297}" type="pres">
      <dgm:prSet presAssocID="{CA3BEB61-6F36-4647-9DFC-044C6E4A20EB}" presName="cycle" presStyleCnt="0"/>
      <dgm:spPr/>
    </dgm:pt>
    <dgm:pt modelId="{B744C359-8EFA-435B-B6CD-3D0870E2CBA3}" type="pres">
      <dgm:prSet presAssocID="{F502F101-FE7F-4F53-8088-41E6FF803F9B}" presName="nodeFirstNode" presStyleLbl="node1" presStyleIdx="0" presStyleCnt="5">
        <dgm:presLayoutVars>
          <dgm:bulletEnabled val="1"/>
        </dgm:presLayoutVars>
      </dgm:prSet>
      <dgm:spPr/>
      <dgm:t>
        <a:bodyPr/>
        <a:lstStyle/>
        <a:p>
          <a:endParaRPr lang="es-MX"/>
        </a:p>
      </dgm:t>
    </dgm:pt>
    <dgm:pt modelId="{9685A9BA-8C8D-4933-85EB-A0596F530BFB}" type="pres">
      <dgm:prSet presAssocID="{3150A389-EB20-413C-A0A6-6CE2D6DB326D}" presName="sibTransFirstNode" presStyleLbl="bgShp" presStyleIdx="0" presStyleCnt="1"/>
      <dgm:spPr/>
      <dgm:t>
        <a:bodyPr/>
        <a:lstStyle/>
        <a:p>
          <a:endParaRPr lang="es-MX"/>
        </a:p>
      </dgm:t>
    </dgm:pt>
    <dgm:pt modelId="{D6F5D07A-D495-4C6D-9F43-20EA0408E199}" type="pres">
      <dgm:prSet presAssocID="{F025B24C-0D80-4EE7-8CAE-5FC792CF6E83}" presName="nodeFollowingNodes" presStyleLbl="node1" presStyleIdx="1" presStyleCnt="5">
        <dgm:presLayoutVars>
          <dgm:bulletEnabled val="1"/>
        </dgm:presLayoutVars>
      </dgm:prSet>
      <dgm:spPr/>
      <dgm:t>
        <a:bodyPr/>
        <a:lstStyle/>
        <a:p>
          <a:endParaRPr lang="es-MX"/>
        </a:p>
      </dgm:t>
    </dgm:pt>
    <dgm:pt modelId="{482D5DF6-8772-4308-9D05-42E1FAE56E90}" type="pres">
      <dgm:prSet presAssocID="{572FD727-A188-4A77-AA5D-68C4A42D5594}" presName="nodeFollowingNodes" presStyleLbl="node1" presStyleIdx="2" presStyleCnt="5">
        <dgm:presLayoutVars>
          <dgm:bulletEnabled val="1"/>
        </dgm:presLayoutVars>
      </dgm:prSet>
      <dgm:spPr/>
      <dgm:t>
        <a:bodyPr/>
        <a:lstStyle/>
        <a:p>
          <a:endParaRPr lang="es-MX"/>
        </a:p>
      </dgm:t>
    </dgm:pt>
    <dgm:pt modelId="{1F38C58C-F1F2-47CE-A185-F6A360A7F4CE}" type="pres">
      <dgm:prSet presAssocID="{82EFD65B-A8C4-41D7-AF46-26F83D312923}" presName="nodeFollowingNodes" presStyleLbl="node1" presStyleIdx="3" presStyleCnt="5">
        <dgm:presLayoutVars>
          <dgm:bulletEnabled val="1"/>
        </dgm:presLayoutVars>
      </dgm:prSet>
      <dgm:spPr/>
      <dgm:t>
        <a:bodyPr/>
        <a:lstStyle/>
        <a:p>
          <a:endParaRPr lang="es-MX"/>
        </a:p>
      </dgm:t>
    </dgm:pt>
    <dgm:pt modelId="{44CA3FC9-097D-4621-9C97-B146969CFABE}" type="pres">
      <dgm:prSet presAssocID="{8D830B92-737B-41D2-92FD-AC750133CFAD}" presName="nodeFollowingNodes" presStyleLbl="node1" presStyleIdx="4" presStyleCnt="5">
        <dgm:presLayoutVars>
          <dgm:bulletEnabled val="1"/>
        </dgm:presLayoutVars>
      </dgm:prSet>
      <dgm:spPr/>
      <dgm:t>
        <a:bodyPr/>
        <a:lstStyle/>
        <a:p>
          <a:endParaRPr lang="es-MX"/>
        </a:p>
      </dgm:t>
    </dgm:pt>
  </dgm:ptLst>
  <dgm:cxnLst>
    <dgm:cxn modelId="{B738620D-0BE8-402E-B835-128EBCFE852C}" type="presOf" srcId="{572FD727-A188-4A77-AA5D-68C4A42D5594}" destId="{482D5DF6-8772-4308-9D05-42E1FAE56E90}" srcOrd="0" destOrd="0" presId="urn:microsoft.com/office/officeart/2005/8/layout/cycle3"/>
    <dgm:cxn modelId="{D4014850-664C-4CFB-ACD5-789473180017}" srcId="{CA3BEB61-6F36-4647-9DFC-044C6E4A20EB}" destId="{572FD727-A188-4A77-AA5D-68C4A42D5594}" srcOrd="2" destOrd="0" parTransId="{1BC5263A-8088-4DCD-9627-D449C7AE6C61}" sibTransId="{1880F6E6-7F1D-422F-8478-D424CE3A971B}"/>
    <dgm:cxn modelId="{7FBD8540-8807-42E5-9C83-466B523281A1}" srcId="{CA3BEB61-6F36-4647-9DFC-044C6E4A20EB}" destId="{F025B24C-0D80-4EE7-8CAE-5FC792CF6E83}" srcOrd="1" destOrd="0" parTransId="{619A108E-16F2-4FAF-A415-1E281F86BC40}" sibTransId="{A72A97A5-5A87-485A-8400-949206FE90A1}"/>
    <dgm:cxn modelId="{3A807BE6-DEED-47E7-AA6C-997D2A1E28B8}" srcId="{CA3BEB61-6F36-4647-9DFC-044C6E4A20EB}" destId="{82EFD65B-A8C4-41D7-AF46-26F83D312923}" srcOrd="3" destOrd="0" parTransId="{12854384-0AE4-497E-9929-7A59F02DB0E7}" sibTransId="{EAA5BEF9-7404-4CF2-933A-CF6A86FBA7E1}"/>
    <dgm:cxn modelId="{CBAF2EC6-C3CC-4BB5-B846-614A00FCDA5E}" type="presOf" srcId="{3150A389-EB20-413C-A0A6-6CE2D6DB326D}" destId="{9685A9BA-8C8D-4933-85EB-A0596F530BFB}" srcOrd="0" destOrd="0" presId="urn:microsoft.com/office/officeart/2005/8/layout/cycle3"/>
    <dgm:cxn modelId="{B5A699D0-A24B-494D-94E6-B4E5046F9DD3}" type="presOf" srcId="{82EFD65B-A8C4-41D7-AF46-26F83D312923}" destId="{1F38C58C-F1F2-47CE-A185-F6A360A7F4CE}" srcOrd="0" destOrd="0" presId="urn:microsoft.com/office/officeart/2005/8/layout/cycle3"/>
    <dgm:cxn modelId="{31DCF83B-27CB-458A-906E-3EB646A651D3}" type="presOf" srcId="{F025B24C-0D80-4EE7-8CAE-5FC792CF6E83}" destId="{D6F5D07A-D495-4C6D-9F43-20EA0408E199}" srcOrd="0" destOrd="0" presId="urn:microsoft.com/office/officeart/2005/8/layout/cycle3"/>
    <dgm:cxn modelId="{A33FADE5-D485-438F-8264-F8DC98D4C2EF}" type="presOf" srcId="{CA3BEB61-6F36-4647-9DFC-044C6E4A20EB}" destId="{58AA92A0-8102-4F37-8C2E-C29DDC93D7CF}" srcOrd="0" destOrd="0" presId="urn:microsoft.com/office/officeart/2005/8/layout/cycle3"/>
    <dgm:cxn modelId="{41B692D0-E8D2-431B-857F-6D64C19AABBA}" srcId="{CA3BEB61-6F36-4647-9DFC-044C6E4A20EB}" destId="{8D830B92-737B-41D2-92FD-AC750133CFAD}" srcOrd="4" destOrd="0" parTransId="{E70974E0-C9E9-4CE5-8AFD-60C2E4E80159}" sibTransId="{D27B488A-9CA6-48B5-8916-C42410531B75}"/>
    <dgm:cxn modelId="{3EF2D0E6-D6CE-423F-B8C5-9B0F4061CDBA}" type="presOf" srcId="{8D830B92-737B-41D2-92FD-AC750133CFAD}" destId="{44CA3FC9-097D-4621-9C97-B146969CFABE}" srcOrd="0" destOrd="0" presId="urn:microsoft.com/office/officeart/2005/8/layout/cycle3"/>
    <dgm:cxn modelId="{7474E2CA-8B7D-4A05-97C9-ED19C75B3CE6}" srcId="{CA3BEB61-6F36-4647-9DFC-044C6E4A20EB}" destId="{F502F101-FE7F-4F53-8088-41E6FF803F9B}" srcOrd="0" destOrd="0" parTransId="{E427B87F-C0F0-43E7-BA20-0B8E1735D6CE}" sibTransId="{3150A389-EB20-413C-A0A6-6CE2D6DB326D}"/>
    <dgm:cxn modelId="{E7475107-DD8A-4490-ADCA-5F9892229FD6}" type="presOf" srcId="{F502F101-FE7F-4F53-8088-41E6FF803F9B}" destId="{B744C359-8EFA-435B-B6CD-3D0870E2CBA3}" srcOrd="0" destOrd="0" presId="urn:microsoft.com/office/officeart/2005/8/layout/cycle3"/>
    <dgm:cxn modelId="{53E4C7F9-8320-4657-9C0D-B6F3672D5DAF}" type="presParOf" srcId="{58AA92A0-8102-4F37-8C2E-C29DDC93D7CF}" destId="{194F4269-8ED9-4FE2-8E3C-5257284FB297}" srcOrd="0" destOrd="0" presId="urn:microsoft.com/office/officeart/2005/8/layout/cycle3"/>
    <dgm:cxn modelId="{3255E3CE-083D-4BF2-99F6-26B9741803C1}" type="presParOf" srcId="{194F4269-8ED9-4FE2-8E3C-5257284FB297}" destId="{B744C359-8EFA-435B-B6CD-3D0870E2CBA3}" srcOrd="0" destOrd="0" presId="urn:microsoft.com/office/officeart/2005/8/layout/cycle3"/>
    <dgm:cxn modelId="{1EBB7112-C288-4372-A069-FD9A290FAE9E}" type="presParOf" srcId="{194F4269-8ED9-4FE2-8E3C-5257284FB297}" destId="{9685A9BA-8C8D-4933-85EB-A0596F530BFB}" srcOrd="1" destOrd="0" presId="urn:microsoft.com/office/officeart/2005/8/layout/cycle3"/>
    <dgm:cxn modelId="{F93EBD5D-030A-42C5-AC04-BECBAF5CB95B}" type="presParOf" srcId="{194F4269-8ED9-4FE2-8E3C-5257284FB297}" destId="{D6F5D07A-D495-4C6D-9F43-20EA0408E199}" srcOrd="2" destOrd="0" presId="urn:microsoft.com/office/officeart/2005/8/layout/cycle3"/>
    <dgm:cxn modelId="{2F72B046-F27C-4E8F-9C3F-B1A08B867400}" type="presParOf" srcId="{194F4269-8ED9-4FE2-8E3C-5257284FB297}" destId="{482D5DF6-8772-4308-9D05-42E1FAE56E90}" srcOrd="3" destOrd="0" presId="urn:microsoft.com/office/officeart/2005/8/layout/cycle3"/>
    <dgm:cxn modelId="{B1D1D2CD-F576-486F-87B3-A9EC792CFBA2}" type="presParOf" srcId="{194F4269-8ED9-4FE2-8E3C-5257284FB297}" destId="{1F38C58C-F1F2-47CE-A185-F6A360A7F4CE}" srcOrd="4" destOrd="0" presId="urn:microsoft.com/office/officeart/2005/8/layout/cycle3"/>
    <dgm:cxn modelId="{142FD154-D879-418B-AF68-F084C2D6E12A}" type="presParOf" srcId="{194F4269-8ED9-4FE2-8E3C-5257284FB297}" destId="{44CA3FC9-097D-4621-9C97-B146969CFABE}" srcOrd="5"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C61A869-CFA3-444F-B045-58136DBC6DF3}" type="doc">
      <dgm:prSet loTypeId="urn:microsoft.com/office/officeart/2005/8/layout/hProcess4" loCatId="process" qsTypeId="urn:microsoft.com/office/officeart/2005/8/quickstyle/3d3" qsCatId="3D" csTypeId="urn:microsoft.com/office/officeart/2005/8/colors/accent1_2" csCatId="accent1" phldr="1"/>
      <dgm:spPr/>
      <dgm:t>
        <a:bodyPr/>
        <a:lstStyle/>
        <a:p>
          <a:endParaRPr lang="es-MX"/>
        </a:p>
      </dgm:t>
    </dgm:pt>
    <dgm:pt modelId="{30EEFC5B-808C-4158-ACFD-99D7A53EAA0A}">
      <dgm:prSet phldrT="[Text]" custT="1"/>
      <dgm:spPr/>
      <dgm:t>
        <a:bodyPr/>
        <a:lstStyle/>
        <a:p>
          <a:r>
            <a:rPr lang="es-ES_tradnl" sz="1600" dirty="0" smtClean="0">
              <a:latin typeface="Arial" pitchFamily="34" charset="0"/>
              <a:cs typeface="Arial" pitchFamily="34" charset="0"/>
            </a:rPr>
            <a:t>Homogéneo (burbujeante)</a:t>
          </a:r>
          <a:endParaRPr lang="es-MX" sz="1600" dirty="0">
            <a:latin typeface="Arial" pitchFamily="34" charset="0"/>
            <a:cs typeface="Arial" pitchFamily="34" charset="0"/>
          </a:endParaRPr>
        </a:p>
      </dgm:t>
    </dgm:pt>
    <dgm:pt modelId="{26644A40-54EA-4796-B75E-D5E477DDF48B}" type="parTrans" cxnId="{BFA0D512-99B2-4294-AC28-13D4D4EC1272}">
      <dgm:prSet/>
      <dgm:spPr/>
      <dgm:t>
        <a:bodyPr/>
        <a:lstStyle/>
        <a:p>
          <a:endParaRPr lang="es-MX"/>
        </a:p>
      </dgm:t>
    </dgm:pt>
    <dgm:pt modelId="{DD610291-2CAC-46F6-97B9-38A4A47761FC}" type="sibTrans" cxnId="{BFA0D512-99B2-4294-AC28-13D4D4EC1272}">
      <dgm:prSet/>
      <dgm:spPr/>
      <dgm:t>
        <a:bodyPr/>
        <a:lstStyle/>
        <a:p>
          <a:endParaRPr lang="es-MX"/>
        </a:p>
      </dgm:t>
    </dgm:pt>
    <dgm:pt modelId="{4F16F3A3-C5E8-4548-9BBF-8FFDF4E649B2}">
      <dgm:prSet phldrT="[Text]" custT="1"/>
      <dgm:spPr/>
      <dgm:t>
        <a:bodyPr/>
        <a:lstStyle/>
        <a:p>
          <a:pPr algn="just"/>
          <a:r>
            <a:rPr lang="es-ES_tradnl" sz="1400" dirty="0" smtClean="0">
              <a:latin typeface="Arial" pitchFamily="34" charset="0"/>
              <a:cs typeface="Arial" pitchFamily="34" charset="0"/>
            </a:rPr>
            <a:t>Tamaño de burbujas casi uniforme. </a:t>
          </a:r>
          <a:endParaRPr lang="es-MX" sz="1400" dirty="0">
            <a:latin typeface="Arial" pitchFamily="34" charset="0"/>
            <a:cs typeface="Arial" pitchFamily="34" charset="0"/>
          </a:endParaRPr>
        </a:p>
      </dgm:t>
    </dgm:pt>
    <dgm:pt modelId="{32939700-6DBE-4BEE-9C60-872E03A8C5C8}" type="parTrans" cxnId="{C8BD6E9F-635A-4873-939B-BF066D37AC52}">
      <dgm:prSet/>
      <dgm:spPr/>
      <dgm:t>
        <a:bodyPr/>
        <a:lstStyle/>
        <a:p>
          <a:endParaRPr lang="es-MX"/>
        </a:p>
      </dgm:t>
    </dgm:pt>
    <dgm:pt modelId="{6D75B4B8-566D-4682-9695-037DFD1B970F}" type="sibTrans" cxnId="{C8BD6E9F-635A-4873-939B-BF066D37AC52}">
      <dgm:prSet/>
      <dgm:spPr/>
      <dgm:t>
        <a:bodyPr/>
        <a:lstStyle/>
        <a:p>
          <a:endParaRPr lang="es-MX"/>
        </a:p>
      </dgm:t>
    </dgm:pt>
    <dgm:pt modelId="{DD3FBF48-8514-4372-B70D-CE6E3C8A4B75}">
      <dgm:prSet phldrT="[Text]" custT="1"/>
      <dgm:spPr/>
      <dgm:t>
        <a:bodyPr/>
        <a:lstStyle/>
        <a:p>
          <a:pPr algn="just"/>
          <a:r>
            <a:rPr lang="es-ES_tradnl" sz="1400" dirty="0" smtClean="0">
              <a:latin typeface="Arial" pitchFamily="34" charset="0"/>
              <a:cs typeface="Arial" pitchFamily="34" charset="0"/>
            </a:rPr>
            <a:t>Presente en u</a:t>
          </a:r>
          <a:r>
            <a:rPr lang="es-ES_tradnl" sz="1400" baseline="-25000" dirty="0" smtClean="0">
              <a:latin typeface="Arial" pitchFamily="34" charset="0"/>
              <a:cs typeface="Arial" pitchFamily="34" charset="0"/>
            </a:rPr>
            <a:t>G</a:t>
          </a:r>
          <a:r>
            <a:rPr lang="es-ES_tradnl" sz="1400" baseline="0" dirty="0" smtClean="0">
              <a:latin typeface="Arial" pitchFamily="34" charset="0"/>
              <a:cs typeface="Arial" pitchFamily="34" charset="0"/>
            </a:rPr>
            <a:t> ≤ 0.05 m/s.</a:t>
          </a:r>
          <a:endParaRPr lang="es-MX" sz="1400" dirty="0">
            <a:latin typeface="Arial" pitchFamily="34" charset="0"/>
            <a:cs typeface="Arial" pitchFamily="34" charset="0"/>
          </a:endParaRPr>
        </a:p>
      </dgm:t>
    </dgm:pt>
    <dgm:pt modelId="{1CE6E3E0-EB19-4B54-B403-15791F4A666A}" type="parTrans" cxnId="{C071AB9B-C12D-463B-B778-CC95C59A21E9}">
      <dgm:prSet/>
      <dgm:spPr/>
      <dgm:t>
        <a:bodyPr/>
        <a:lstStyle/>
        <a:p>
          <a:endParaRPr lang="es-MX"/>
        </a:p>
      </dgm:t>
    </dgm:pt>
    <dgm:pt modelId="{E01C13D3-C0BB-49A9-9D6F-3E6CD202B943}" type="sibTrans" cxnId="{C071AB9B-C12D-463B-B778-CC95C59A21E9}">
      <dgm:prSet/>
      <dgm:spPr/>
      <dgm:t>
        <a:bodyPr/>
        <a:lstStyle/>
        <a:p>
          <a:endParaRPr lang="es-MX"/>
        </a:p>
      </dgm:t>
    </dgm:pt>
    <dgm:pt modelId="{59CE30FF-32EE-46EF-AB78-FD793F116F44}">
      <dgm:prSet phldrT="[Text]" custT="1"/>
      <dgm:spPr/>
      <dgm:t>
        <a:bodyPr/>
        <a:lstStyle/>
        <a:p>
          <a:r>
            <a:rPr lang="es-ES_tradnl" sz="1600" dirty="0" smtClean="0">
              <a:latin typeface="Arial" pitchFamily="34" charset="0"/>
              <a:cs typeface="Arial" pitchFamily="34" charset="0"/>
            </a:rPr>
            <a:t>Heterogéneo (turbulento)</a:t>
          </a:r>
          <a:endParaRPr lang="es-MX" sz="1600" dirty="0">
            <a:latin typeface="Arial" pitchFamily="34" charset="0"/>
            <a:cs typeface="Arial" pitchFamily="34" charset="0"/>
          </a:endParaRPr>
        </a:p>
      </dgm:t>
    </dgm:pt>
    <dgm:pt modelId="{FA9EF64F-B074-42DC-9CCD-F91C52DDF5E0}" type="parTrans" cxnId="{E91A293A-F467-42F1-9F3E-D72CD778E1CE}">
      <dgm:prSet/>
      <dgm:spPr/>
      <dgm:t>
        <a:bodyPr/>
        <a:lstStyle/>
        <a:p>
          <a:endParaRPr lang="es-MX"/>
        </a:p>
      </dgm:t>
    </dgm:pt>
    <dgm:pt modelId="{37BF7C31-E5F3-4220-ACCA-D13AC1630B37}" type="sibTrans" cxnId="{E91A293A-F467-42F1-9F3E-D72CD778E1CE}">
      <dgm:prSet/>
      <dgm:spPr/>
      <dgm:t>
        <a:bodyPr/>
        <a:lstStyle/>
        <a:p>
          <a:endParaRPr lang="es-MX"/>
        </a:p>
      </dgm:t>
    </dgm:pt>
    <dgm:pt modelId="{14CAD3A0-92C0-4B33-A169-660BF4760665}">
      <dgm:prSet phldrT="[Text]" custT="1"/>
      <dgm:spPr/>
      <dgm:t>
        <a:bodyPr/>
        <a:lstStyle/>
        <a:p>
          <a:pPr algn="just"/>
          <a:r>
            <a:rPr lang="es-ES_tradnl" sz="1400" dirty="0" smtClean="0">
              <a:latin typeface="Arial" pitchFamily="34" charset="0"/>
              <a:cs typeface="Arial" pitchFamily="34" charset="0"/>
            </a:rPr>
            <a:t>Distribución amplia del tamaño de burbujas. </a:t>
          </a:r>
          <a:endParaRPr lang="es-MX" sz="1400" dirty="0">
            <a:latin typeface="Arial" pitchFamily="34" charset="0"/>
            <a:cs typeface="Arial" pitchFamily="34" charset="0"/>
          </a:endParaRPr>
        </a:p>
      </dgm:t>
    </dgm:pt>
    <dgm:pt modelId="{19EF197D-6582-4A44-B633-B381C1536C68}" type="parTrans" cxnId="{0054D564-2001-4CF9-ACE5-A43147CFE5D9}">
      <dgm:prSet/>
      <dgm:spPr/>
      <dgm:t>
        <a:bodyPr/>
        <a:lstStyle/>
        <a:p>
          <a:endParaRPr lang="es-MX"/>
        </a:p>
      </dgm:t>
    </dgm:pt>
    <dgm:pt modelId="{D1CCF919-4AAB-4922-82C6-5382BC372963}" type="sibTrans" cxnId="{0054D564-2001-4CF9-ACE5-A43147CFE5D9}">
      <dgm:prSet/>
      <dgm:spPr/>
      <dgm:t>
        <a:bodyPr/>
        <a:lstStyle/>
        <a:p>
          <a:endParaRPr lang="es-MX"/>
        </a:p>
      </dgm:t>
    </dgm:pt>
    <dgm:pt modelId="{3C122608-5C2A-4AC7-8D3B-F0996E06F205}">
      <dgm:prSet phldrT="[Text]" custT="1"/>
      <dgm:spPr/>
      <dgm:t>
        <a:bodyPr/>
        <a:lstStyle/>
        <a:p>
          <a:pPr algn="just"/>
          <a:r>
            <a:rPr lang="es-ES_tradnl" sz="1400" dirty="0" smtClean="0">
              <a:latin typeface="Arial" pitchFamily="34" charset="0"/>
              <a:cs typeface="Arial" pitchFamily="34" charset="0"/>
            </a:rPr>
            <a:t>Presente en u</a:t>
          </a:r>
          <a:r>
            <a:rPr lang="es-ES_tradnl" sz="1400" baseline="-25000" dirty="0" smtClean="0">
              <a:latin typeface="Arial" pitchFamily="34" charset="0"/>
              <a:cs typeface="Arial" pitchFamily="34" charset="0"/>
            </a:rPr>
            <a:t>G</a:t>
          </a:r>
          <a:r>
            <a:rPr lang="es-ES_tradnl" sz="1400" baseline="0" dirty="0" smtClean="0">
              <a:latin typeface="Arial" pitchFamily="34" charset="0"/>
              <a:cs typeface="Arial" pitchFamily="34" charset="0"/>
            </a:rPr>
            <a:t> &gt; 0.05 m/s.</a:t>
          </a:r>
          <a:endParaRPr lang="es-MX" sz="1400" dirty="0">
            <a:latin typeface="Arial" pitchFamily="34" charset="0"/>
            <a:cs typeface="Arial" pitchFamily="34" charset="0"/>
          </a:endParaRPr>
        </a:p>
      </dgm:t>
    </dgm:pt>
    <dgm:pt modelId="{E700E4EA-DB9B-4F22-9447-053B08E404D2}" type="parTrans" cxnId="{CA20B527-5D4E-4ED6-8280-9F66A3B23767}">
      <dgm:prSet/>
      <dgm:spPr/>
      <dgm:t>
        <a:bodyPr/>
        <a:lstStyle/>
        <a:p>
          <a:endParaRPr lang="es-MX"/>
        </a:p>
      </dgm:t>
    </dgm:pt>
    <dgm:pt modelId="{F6F115BA-48CB-4E73-B10C-E0CB9C35C60E}" type="sibTrans" cxnId="{CA20B527-5D4E-4ED6-8280-9F66A3B23767}">
      <dgm:prSet/>
      <dgm:spPr/>
      <dgm:t>
        <a:bodyPr/>
        <a:lstStyle/>
        <a:p>
          <a:endParaRPr lang="es-MX"/>
        </a:p>
      </dgm:t>
    </dgm:pt>
    <dgm:pt modelId="{9CC8E491-1184-4EB5-8D72-D34E025971E8}">
      <dgm:prSet phldrT="[Text]" custT="1"/>
      <dgm:spPr/>
      <dgm:t>
        <a:bodyPr/>
        <a:lstStyle/>
        <a:p>
          <a:r>
            <a:rPr lang="es-ES_tradnl" sz="1600" dirty="0" smtClean="0">
              <a:latin typeface="Arial" pitchFamily="34" charset="0"/>
              <a:cs typeface="Arial" pitchFamily="34" charset="0"/>
            </a:rPr>
            <a:t>Tapón (forma de bala)</a:t>
          </a:r>
          <a:endParaRPr lang="es-MX" sz="1600" dirty="0">
            <a:latin typeface="Arial" pitchFamily="34" charset="0"/>
            <a:cs typeface="Arial" pitchFamily="34" charset="0"/>
          </a:endParaRPr>
        </a:p>
      </dgm:t>
    </dgm:pt>
    <dgm:pt modelId="{93A1D583-2015-47CE-AF02-7C434B081FD9}" type="parTrans" cxnId="{86B02923-8B90-4524-8E87-C65BFA78940A}">
      <dgm:prSet/>
      <dgm:spPr/>
      <dgm:t>
        <a:bodyPr/>
        <a:lstStyle/>
        <a:p>
          <a:endParaRPr lang="es-MX"/>
        </a:p>
      </dgm:t>
    </dgm:pt>
    <dgm:pt modelId="{C9D1ED5C-8250-4DBE-B460-AE6E57E05A47}" type="sibTrans" cxnId="{86B02923-8B90-4524-8E87-C65BFA78940A}">
      <dgm:prSet/>
      <dgm:spPr/>
      <dgm:t>
        <a:bodyPr/>
        <a:lstStyle/>
        <a:p>
          <a:endParaRPr lang="es-MX"/>
        </a:p>
      </dgm:t>
    </dgm:pt>
    <dgm:pt modelId="{3F27A0CA-F6D5-4CC4-8930-8E2018558A1A}">
      <dgm:prSet phldrT="[Text]" custT="1"/>
      <dgm:spPr/>
      <dgm:t>
        <a:bodyPr/>
        <a:lstStyle/>
        <a:p>
          <a:pPr algn="just"/>
          <a:r>
            <a:rPr lang="es-ES_tradnl" sz="1400" dirty="0" smtClean="0">
              <a:latin typeface="Arial" pitchFamily="34" charset="0"/>
              <a:cs typeface="Arial" pitchFamily="34" charset="0"/>
            </a:rPr>
            <a:t>Presente en columnas de diámetro pequeño, y altos flujos de gas (Q</a:t>
          </a:r>
          <a:r>
            <a:rPr lang="es-ES_tradnl" sz="1400" baseline="-25000" dirty="0" smtClean="0">
              <a:latin typeface="Arial" pitchFamily="34" charset="0"/>
              <a:cs typeface="Arial" pitchFamily="34" charset="0"/>
            </a:rPr>
            <a:t>G</a:t>
          </a:r>
          <a:r>
            <a:rPr lang="es-ES_tradnl" sz="1400" baseline="0" dirty="0" smtClean="0">
              <a:latin typeface="Arial" pitchFamily="34" charset="0"/>
              <a:cs typeface="Arial" pitchFamily="34" charset="0"/>
            </a:rPr>
            <a:t>).</a:t>
          </a:r>
          <a:endParaRPr lang="es-MX" sz="1400" dirty="0">
            <a:latin typeface="Arial" pitchFamily="34" charset="0"/>
            <a:cs typeface="Arial" pitchFamily="34" charset="0"/>
          </a:endParaRPr>
        </a:p>
      </dgm:t>
    </dgm:pt>
    <dgm:pt modelId="{62BD3CB1-C0FF-4BD1-9EC7-EEF3ABFBD8F8}" type="parTrans" cxnId="{DB4D331F-9163-4301-A696-0AE87D18D883}">
      <dgm:prSet/>
      <dgm:spPr/>
      <dgm:t>
        <a:bodyPr/>
        <a:lstStyle/>
        <a:p>
          <a:endParaRPr lang="es-MX"/>
        </a:p>
      </dgm:t>
    </dgm:pt>
    <dgm:pt modelId="{DA4972AA-12B8-4B2B-9FC2-529A7DCB3FB6}" type="sibTrans" cxnId="{DB4D331F-9163-4301-A696-0AE87D18D883}">
      <dgm:prSet/>
      <dgm:spPr/>
      <dgm:t>
        <a:bodyPr/>
        <a:lstStyle/>
        <a:p>
          <a:endParaRPr lang="es-MX"/>
        </a:p>
      </dgm:t>
    </dgm:pt>
    <dgm:pt modelId="{A99683BA-CA0A-4A27-B56B-C23370E6B654}">
      <dgm:prSet phldrT="[Text]" custT="1"/>
      <dgm:spPr/>
      <dgm:t>
        <a:bodyPr/>
        <a:lstStyle/>
        <a:p>
          <a:pPr algn="just"/>
          <a:r>
            <a:rPr lang="es-ES_tradnl" sz="1400" dirty="0" smtClean="0">
              <a:latin typeface="Arial" pitchFamily="34" charset="0"/>
              <a:cs typeface="Arial" pitchFamily="34" charset="0"/>
            </a:rPr>
            <a:t>Distribución uniforme de burbujas.</a:t>
          </a:r>
          <a:endParaRPr lang="es-MX" sz="1400" dirty="0">
            <a:latin typeface="Arial" pitchFamily="34" charset="0"/>
            <a:cs typeface="Arial" pitchFamily="34" charset="0"/>
          </a:endParaRPr>
        </a:p>
      </dgm:t>
    </dgm:pt>
    <dgm:pt modelId="{B2C77C33-A298-4DA3-9D86-0C3975795C03}" type="parTrans" cxnId="{1F88F28E-7793-46FF-9D3E-5993C633AF18}">
      <dgm:prSet/>
      <dgm:spPr/>
      <dgm:t>
        <a:bodyPr/>
        <a:lstStyle/>
        <a:p>
          <a:endParaRPr lang="es-MX"/>
        </a:p>
      </dgm:t>
    </dgm:pt>
    <dgm:pt modelId="{A866DF49-E684-4D6D-AE8D-A7BB40CD8C30}" type="sibTrans" cxnId="{1F88F28E-7793-46FF-9D3E-5993C633AF18}">
      <dgm:prSet/>
      <dgm:spPr/>
      <dgm:t>
        <a:bodyPr/>
        <a:lstStyle/>
        <a:p>
          <a:endParaRPr lang="es-MX"/>
        </a:p>
      </dgm:t>
    </dgm:pt>
    <dgm:pt modelId="{291458D6-C9C5-4437-B908-A37EFC4114BF}">
      <dgm:prSet phldrT="[Text]" custT="1"/>
      <dgm:spPr/>
      <dgm:t>
        <a:bodyPr/>
        <a:lstStyle/>
        <a:p>
          <a:pPr algn="just"/>
          <a:r>
            <a:rPr lang="es-ES_tradnl" sz="1400" dirty="0" smtClean="0">
              <a:latin typeface="Arial" pitchFamily="34" charset="0"/>
              <a:cs typeface="Arial" pitchFamily="34" charset="0"/>
            </a:rPr>
            <a:t>Incremento lineal de </a:t>
          </a:r>
          <a:r>
            <a:rPr lang="el-GR" sz="1400" dirty="0" smtClean="0">
              <a:latin typeface="Arial" pitchFamily="34" charset="0"/>
              <a:cs typeface="Arial" pitchFamily="34" charset="0"/>
            </a:rPr>
            <a:t>ε</a:t>
          </a:r>
          <a:r>
            <a:rPr lang="es-ES_tradnl" sz="1400" baseline="-25000" dirty="0" smtClean="0">
              <a:latin typeface="Arial" pitchFamily="34" charset="0"/>
              <a:cs typeface="Arial" pitchFamily="34" charset="0"/>
            </a:rPr>
            <a:t>G</a:t>
          </a:r>
          <a:r>
            <a:rPr lang="es-ES_tradnl" sz="1400" baseline="0" dirty="0" smtClean="0">
              <a:latin typeface="Arial" pitchFamily="34" charset="0"/>
              <a:cs typeface="Arial" pitchFamily="34" charset="0"/>
            </a:rPr>
            <a:t> con respecto a u</a:t>
          </a:r>
          <a:r>
            <a:rPr lang="es-ES_tradnl" sz="1400" baseline="-25000" dirty="0" smtClean="0">
              <a:latin typeface="Arial" pitchFamily="34" charset="0"/>
              <a:cs typeface="Arial" pitchFamily="34" charset="0"/>
            </a:rPr>
            <a:t>G</a:t>
          </a:r>
          <a:r>
            <a:rPr lang="es-ES_tradnl" sz="1400" baseline="0" dirty="0" smtClean="0">
              <a:latin typeface="Arial" pitchFamily="34" charset="0"/>
              <a:cs typeface="Arial" pitchFamily="34" charset="0"/>
            </a:rPr>
            <a:t>.</a:t>
          </a:r>
          <a:r>
            <a:rPr lang="es-ES_tradnl" sz="1400" dirty="0" smtClean="0">
              <a:latin typeface="Arial" pitchFamily="34" charset="0"/>
              <a:cs typeface="Arial" pitchFamily="34" charset="0"/>
            </a:rPr>
            <a:t> </a:t>
          </a:r>
          <a:endParaRPr lang="es-MX" sz="1400" dirty="0">
            <a:latin typeface="Arial" pitchFamily="34" charset="0"/>
            <a:cs typeface="Arial" pitchFamily="34" charset="0"/>
          </a:endParaRPr>
        </a:p>
      </dgm:t>
    </dgm:pt>
    <dgm:pt modelId="{1F03048B-BA72-4B06-9E1C-24AC070C6F33}" type="parTrans" cxnId="{A132F66D-1EC0-40A5-84C9-51713390A434}">
      <dgm:prSet/>
      <dgm:spPr/>
      <dgm:t>
        <a:bodyPr/>
        <a:lstStyle/>
        <a:p>
          <a:endParaRPr lang="es-MX"/>
        </a:p>
      </dgm:t>
    </dgm:pt>
    <dgm:pt modelId="{92D6BE23-B9E3-4334-8FAD-4868FA535E65}" type="sibTrans" cxnId="{A132F66D-1EC0-40A5-84C9-51713390A434}">
      <dgm:prSet/>
      <dgm:spPr/>
      <dgm:t>
        <a:bodyPr/>
        <a:lstStyle/>
        <a:p>
          <a:endParaRPr lang="es-MX"/>
        </a:p>
      </dgm:t>
    </dgm:pt>
    <dgm:pt modelId="{A7B4D7B6-3644-4D54-A028-19DB83C83187}" type="pres">
      <dgm:prSet presAssocID="{0C61A869-CFA3-444F-B045-58136DBC6DF3}" presName="Name0" presStyleCnt="0">
        <dgm:presLayoutVars>
          <dgm:dir/>
          <dgm:animLvl val="lvl"/>
          <dgm:resizeHandles val="exact"/>
        </dgm:presLayoutVars>
      </dgm:prSet>
      <dgm:spPr/>
      <dgm:t>
        <a:bodyPr/>
        <a:lstStyle/>
        <a:p>
          <a:endParaRPr lang="es-MX"/>
        </a:p>
      </dgm:t>
    </dgm:pt>
    <dgm:pt modelId="{61B00DD3-2F95-4806-A09C-C20132AA5AAF}" type="pres">
      <dgm:prSet presAssocID="{0C61A869-CFA3-444F-B045-58136DBC6DF3}" presName="tSp" presStyleCnt="0"/>
      <dgm:spPr/>
    </dgm:pt>
    <dgm:pt modelId="{9FA4018E-E3DD-439F-9011-E602AD4863E2}" type="pres">
      <dgm:prSet presAssocID="{0C61A869-CFA3-444F-B045-58136DBC6DF3}" presName="bSp" presStyleCnt="0"/>
      <dgm:spPr/>
    </dgm:pt>
    <dgm:pt modelId="{4192C703-7A81-4052-AFD9-43459D787869}" type="pres">
      <dgm:prSet presAssocID="{0C61A869-CFA3-444F-B045-58136DBC6DF3}" presName="process" presStyleCnt="0"/>
      <dgm:spPr/>
    </dgm:pt>
    <dgm:pt modelId="{A17651AB-496A-4D89-89D4-E4ECE2A024ED}" type="pres">
      <dgm:prSet presAssocID="{30EEFC5B-808C-4158-ACFD-99D7A53EAA0A}" presName="composite1" presStyleCnt="0"/>
      <dgm:spPr/>
    </dgm:pt>
    <dgm:pt modelId="{764E2EF8-85B8-4268-B215-C6305A133787}" type="pres">
      <dgm:prSet presAssocID="{30EEFC5B-808C-4158-ACFD-99D7A53EAA0A}" presName="dummyNode1" presStyleLbl="node1" presStyleIdx="0" presStyleCnt="3"/>
      <dgm:spPr/>
    </dgm:pt>
    <dgm:pt modelId="{FF59807E-5CE5-46F7-BB57-16DD8606511F}" type="pres">
      <dgm:prSet presAssocID="{30EEFC5B-808C-4158-ACFD-99D7A53EAA0A}" presName="childNode1" presStyleLbl="bgAcc1" presStyleIdx="0" presStyleCnt="3" custScaleY="115856" custLinFactNeighborY="2378">
        <dgm:presLayoutVars>
          <dgm:bulletEnabled val="1"/>
        </dgm:presLayoutVars>
      </dgm:prSet>
      <dgm:spPr/>
      <dgm:t>
        <a:bodyPr/>
        <a:lstStyle/>
        <a:p>
          <a:endParaRPr lang="es-MX"/>
        </a:p>
      </dgm:t>
    </dgm:pt>
    <dgm:pt modelId="{A00FC614-6830-4916-A186-671CB6D73E6C}" type="pres">
      <dgm:prSet presAssocID="{30EEFC5B-808C-4158-ACFD-99D7A53EAA0A}" presName="childNode1tx" presStyleLbl="bgAcc1" presStyleIdx="0" presStyleCnt="3">
        <dgm:presLayoutVars>
          <dgm:bulletEnabled val="1"/>
        </dgm:presLayoutVars>
      </dgm:prSet>
      <dgm:spPr/>
      <dgm:t>
        <a:bodyPr/>
        <a:lstStyle/>
        <a:p>
          <a:endParaRPr lang="es-MX"/>
        </a:p>
      </dgm:t>
    </dgm:pt>
    <dgm:pt modelId="{E32A6823-C071-4402-BB70-A113C9FBC527}" type="pres">
      <dgm:prSet presAssocID="{30EEFC5B-808C-4158-ACFD-99D7A53EAA0A}" presName="parentNode1" presStyleLbl="node1" presStyleIdx="0" presStyleCnt="3" custLinFactNeighborY="39310">
        <dgm:presLayoutVars>
          <dgm:chMax val="1"/>
          <dgm:bulletEnabled val="1"/>
        </dgm:presLayoutVars>
      </dgm:prSet>
      <dgm:spPr/>
      <dgm:t>
        <a:bodyPr/>
        <a:lstStyle/>
        <a:p>
          <a:endParaRPr lang="es-MX"/>
        </a:p>
      </dgm:t>
    </dgm:pt>
    <dgm:pt modelId="{DEC830F1-A517-4FA4-BB6B-8FF35FF15082}" type="pres">
      <dgm:prSet presAssocID="{30EEFC5B-808C-4158-ACFD-99D7A53EAA0A}" presName="connSite1" presStyleCnt="0"/>
      <dgm:spPr/>
    </dgm:pt>
    <dgm:pt modelId="{564AD547-BA85-4B3E-93D5-2D51148171EF}" type="pres">
      <dgm:prSet presAssocID="{DD610291-2CAC-46F6-97B9-38A4A47761FC}" presName="Name9" presStyleLbl="sibTrans2D1" presStyleIdx="0" presStyleCnt="2"/>
      <dgm:spPr/>
      <dgm:t>
        <a:bodyPr/>
        <a:lstStyle/>
        <a:p>
          <a:endParaRPr lang="es-MX"/>
        </a:p>
      </dgm:t>
    </dgm:pt>
    <dgm:pt modelId="{E7B1D7D9-0B65-4FC9-AF35-0C4E718E2042}" type="pres">
      <dgm:prSet presAssocID="{59CE30FF-32EE-46EF-AB78-FD793F116F44}" presName="composite2" presStyleCnt="0"/>
      <dgm:spPr/>
    </dgm:pt>
    <dgm:pt modelId="{197E05DE-B361-4F34-86D7-1768A0C92F9B}" type="pres">
      <dgm:prSet presAssocID="{59CE30FF-32EE-46EF-AB78-FD793F116F44}" presName="dummyNode2" presStyleLbl="node1" presStyleIdx="0" presStyleCnt="3"/>
      <dgm:spPr/>
    </dgm:pt>
    <dgm:pt modelId="{0B135D3E-07D7-4B0D-8CFF-8E7AFB1C05A7}" type="pres">
      <dgm:prSet presAssocID="{59CE30FF-32EE-46EF-AB78-FD793F116F44}" presName="childNode2" presStyleLbl="bgAcc1" presStyleIdx="1" presStyleCnt="3">
        <dgm:presLayoutVars>
          <dgm:bulletEnabled val="1"/>
        </dgm:presLayoutVars>
      </dgm:prSet>
      <dgm:spPr/>
      <dgm:t>
        <a:bodyPr/>
        <a:lstStyle/>
        <a:p>
          <a:endParaRPr lang="es-MX"/>
        </a:p>
      </dgm:t>
    </dgm:pt>
    <dgm:pt modelId="{1FAF7009-18F4-4B68-A25F-8634DDAA9B73}" type="pres">
      <dgm:prSet presAssocID="{59CE30FF-32EE-46EF-AB78-FD793F116F44}" presName="childNode2tx" presStyleLbl="bgAcc1" presStyleIdx="1" presStyleCnt="3">
        <dgm:presLayoutVars>
          <dgm:bulletEnabled val="1"/>
        </dgm:presLayoutVars>
      </dgm:prSet>
      <dgm:spPr/>
      <dgm:t>
        <a:bodyPr/>
        <a:lstStyle/>
        <a:p>
          <a:endParaRPr lang="es-MX"/>
        </a:p>
      </dgm:t>
    </dgm:pt>
    <dgm:pt modelId="{72FC8B29-3E82-4E11-A25F-735C79FDEF71}" type="pres">
      <dgm:prSet presAssocID="{59CE30FF-32EE-46EF-AB78-FD793F116F44}" presName="parentNode2" presStyleLbl="node1" presStyleIdx="1" presStyleCnt="3">
        <dgm:presLayoutVars>
          <dgm:chMax val="0"/>
          <dgm:bulletEnabled val="1"/>
        </dgm:presLayoutVars>
      </dgm:prSet>
      <dgm:spPr/>
      <dgm:t>
        <a:bodyPr/>
        <a:lstStyle/>
        <a:p>
          <a:endParaRPr lang="es-MX"/>
        </a:p>
      </dgm:t>
    </dgm:pt>
    <dgm:pt modelId="{30B1D698-8B86-4F10-A88C-91AFE2FBA3C1}" type="pres">
      <dgm:prSet presAssocID="{59CE30FF-32EE-46EF-AB78-FD793F116F44}" presName="connSite2" presStyleCnt="0"/>
      <dgm:spPr/>
    </dgm:pt>
    <dgm:pt modelId="{87968EB8-0AB6-43B8-B8C9-ACF659E1AAE7}" type="pres">
      <dgm:prSet presAssocID="{37BF7C31-E5F3-4220-ACCA-D13AC1630B37}" presName="Name18" presStyleLbl="sibTrans2D1" presStyleIdx="1" presStyleCnt="2"/>
      <dgm:spPr/>
      <dgm:t>
        <a:bodyPr/>
        <a:lstStyle/>
        <a:p>
          <a:endParaRPr lang="es-MX"/>
        </a:p>
      </dgm:t>
    </dgm:pt>
    <dgm:pt modelId="{31DEF436-D12A-4797-A188-8A075F30AB3E}" type="pres">
      <dgm:prSet presAssocID="{9CC8E491-1184-4EB5-8D72-D34E025971E8}" presName="composite1" presStyleCnt="0"/>
      <dgm:spPr/>
    </dgm:pt>
    <dgm:pt modelId="{D0527AC6-8056-49AF-94D6-8CFBE679EA33}" type="pres">
      <dgm:prSet presAssocID="{9CC8E491-1184-4EB5-8D72-D34E025971E8}" presName="dummyNode1" presStyleLbl="node1" presStyleIdx="1" presStyleCnt="3"/>
      <dgm:spPr/>
    </dgm:pt>
    <dgm:pt modelId="{05CF3BF3-B374-4FEF-885E-FB4AAA8588FD}" type="pres">
      <dgm:prSet presAssocID="{9CC8E491-1184-4EB5-8D72-D34E025971E8}" presName="childNode1" presStyleLbl="bgAcc1" presStyleIdx="2" presStyleCnt="3">
        <dgm:presLayoutVars>
          <dgm:bulletEnabled val="1"/>
        </dgm:presLayoutVars>
      </dgm:prSet>
      <dgm:spPr/>
      <dgm:t>
        <a:bodyPr/>
        <a:lstStyle/>
        <a:p>
          <a:endParaRPr lang="es-MX"/>
        </a:p>
      </dgm:t>
    </dgm:pt>
    <dgm:pt modelId="{68C868C8-77EC-459F-9CF5-FD49A87DD42C}" type="pres">
      <dgm:prSet presAssocID="{9CC8E491-1184-4EB5-8D72-D34E025971E8}" presName="childNode1tx" presStyleLbl="bgAcc1" presStyleIdx="2" presStyleCnt="3">
        <dgm:presLayoutVars>
          <dgm:bulletEnabled val="1"/>
        </dgm:presLayoutVars>
      </dgm:prSet>
      <dgm:spPr/>
      <dgm:t>
        <a:bodyPr/>
        <a:lstStyle/>
        <a:p>
          <a:endParaRPr lang="es-MX"/>
        </a:p>
      </dgm:t>
    </dgm:pt>
    <dgm:pt modelId="{3E5B307C-0DF1-485D-B722-9407B4A69D24}" type="pres">
      <dgm:prSet presAssocID="{9CC8E491-1184-4EB5-8D72-D34E025971E8}" presName="parentNode1" presStyleLbl="node1" presStyleIdx="2" presStyleCnt="3">
        <dgm:presLayoutVars>
          <dgm:chMax val="1"/>
          <dgm:bulletEnabled val="1"/>
        </dgm:presLayoutVars>
      </dgm:prSet>
      <dgm:spPr/>
      <dgm:t>
        <a:bodyPr/>
        <a:lstStyle/>
        <a:p>
          <a:endParaRPr lang="es-MX"/>
        </a:p>
      </dgm:t>
    </dgm:pt>
    <dgm:pt modelId="{05F97739-A601-437E-8036-6D92CEBE9ADD}" type="pres">
      <dgm:prSet presAssocID="{9CC8E491-1184-4EB5-8D72-D34E025971E8}" presName="connSite1" presStyleCnt="0"/>
      <dgm:spPr/>
    </dgm:pt>
  </dgm:ptLst>
  <dgm:cxnLst>
    <dgm:cxn modelId="{A74820AF-5BD0-4C76-A564-6213960B7044}" type="presOf" srcId="{DD3FBF48-8514-4372-B70D-CE6E3C8A4B75}" destId="{A00FC614-6830-4916-A186-671CB6D73E6C}" srcOrd="1" destOrd="1" presId="urn:microsoft.com/office/officeart/2005/8/layout/hProcess4"/>
    <dgm:cxn modelId="{80EE37AE-219E-4CA5-A453-9677BB1296E1}" type="presOf" srcId="{291458D6-C9C5-4437-B908-A37EFC4114BF}" destId="{A00FC614-6830-4916-A186-671CB6D73E6C}" srcOrd="1" destOrd="3" presId="urn:microsoft.com/office/officeart/2005/8/layout/hProcess4"/>
    <dgm:cxn modelId="{A54962B5-4C14-4AD4-B927-DDAB935B1C8B}" type="presOf" srcId="{3C122608-5C2A-4AC7-8D3B-F0996E06F205}" destId="{0B135D3E-07D7-4B0D-8CFF-8E7AFB1C05A7}" srcOrd="0" destOrd="1" presId="urn:microsoft.com/office/officeart/2005/8/layout/hProcess4"/>
    <dgm:cxn modelId="{86B02923-8B90-4524-8E87-C65BFA78940A}" srcId="{0C61A869-CFA3-444F-B045-58136DBC6DF3}" destId="{9CC8E491-1184-4EB5-8D72-D34E025971E8}" srcOrd="2" destOrd="0" parTransId="{93A1D583-2015-47CE-AF02-7C434B081FD9}" sibTransId="{C9D1ED5C-8250-4DBE-B460-AE6E57E05A47}"/>
    <dgm:cxn modelId="{8E7EB764-8FDB-44EB-AB58-77C5A41690F3}" type="presOf" srcId="{30EEFC5B-808C-4158-ACFD-99D7A53EAA0A}" destId="{E32A6823-C071-4402-BB70-A113C9FBC527}" srcOrd="0" destOrd="0" presId="urn:microsoft.com/office/officeart/2005/8/layout/hProcess4"/>
    <dgm:cxn modelId="{C8DA0BE8-5F31-4ABA-999D-8801C4F99F9D}" type="presOf" srcId="{3F27A0CA-F6D5-4CC4-8930-8E2018558A1A}" destId="{68C868C8-77EC-459F-9CF5-FD49A87DD42C}" srcOrd="1" destOrd="0" presId="urn:microsoft.com/office/officeart/2005/8/layout/hProcess4"/>
    <dgm:cxn modelId="{4294002C-E065-4BB6-B20F-01AF0807E3D8}" type="presOf" srcId="{4F16F3A3-C5E8-4548-9BBF-8FFDF4E649B2}" destId="{A00FC614-6830-4916-A186-671CB6D73E6C}" srcOrd="1" destOrd="0" presId="urn:microsoft.com/office/officeart/2005/8/layout/hProcess4"/>
    <dgm:cxn modelId="{E91A293A-F467-42F1-9F3E-D72CD778E1CE}" srcId="{0C61A869-CFA3-444F-B045-58136DBC6DF3}" destId="{59CE30FF-32EE-46EF-AB78-FD793F116F44}" srcOrd="1" destOrd="0" parTransId="{FA9EF64F-B074-42DC-9CCD-F91C52DDF5E0}" sibTransId="{37BF7C31-E5F3-4220-ACCA-D13AC1630B37}"/>
    <dgm:cxn modelId="{0054D564-2001-4CF9-ACE5-A43147CFE5D9}" srcId="{59CE30FF-32EE-46EF-AB78-FD793F116F44}" destId="{14CAD3A0-92C0-4B33-A169-660BF4760665}" srcOrd="0" destOrd="0" parTransId="{19EF197D-6582-4A44-B633-B381C1536C68}" sibTransId="{D1CCF919-4AAB-4922-82C6-5382BC372963}"/>
    <dgm:cxn modelId="{F534FA2D-B4F1-4CA7-8AB1-0847C9EBFEB8}" type="presOf" srcId="{0C61A869-CFA3-444F-B045-58136DBC6DF3}" destId="{A7B4D7B6-3644-4D54-A028-19DB83C83187}" srcOrd="0" destOrd="0" presId="urn:microsoft.com/office/officeart/2005/8/layout/hProcess4"/>
    <dgm:cxn modelId="{6DD36D11-26C6-4B47-9041-ECD58325F1A9}" type="presOf" srcId="{A99683BA-CA0A-4A27-B56B-C23370E6B654}" destId="{FF59807E-5CE5-46F7-BB57-16DD8606511F}" srcOrd="0" destOrd="2" presId="urn:microsoft.com/office/officeart/2005/8/layout/hProcess4"/>
    <dgm:cxn modelId="{C91FE3EF-8E95-44DA-A3EF-CB5FE79EB141}" type="presOf" srcId="{DD3FBF48-8514-4372-B70D-CE6E3C8A4B75}" destId="{FF59807E-5CE5-46F7-BB57-16DD8606511F}" srcOrd="0" destOrd="1" presId="urn:microsoft.com/office/officeart/2005/8/layout/hProcess4"/>
    <dgm:cxn modelId="{A313ED9A-DA5F-4908-BAEB-6DD65E9842B1}" type="presOf" srcId="{37BF7C31-E5F3-4220-ACCA-D13AC1630B37}" destId="{87968EB8-0AB6-43B8-B8C9-ACF659E1AAE7}" srcOrd="0" destOrd="0" presId="urn:microsoft.com/office/officeart/2005/8/layout/hProcess4"/>
    <dgm:cxn modelId="{7D513A22-FE99-4831-90A2-093DA95391E2}" type="presOf" srcId="{4F16F3A3-C5E8-4548-9BBF-8FFDF4E649B2}" destId="{FF59807E-5CE5-46F7-BB57-16DD8606511F}" srcOrd="0" destOrd="0" presId="urn:microsoft.com/office/officeart/2005/8/layout/hProcess4"/>
    <dgm:cxn modelId="{BFA0D512-99B2-4294-AC28-13D4D4EC1272}" srcId="{0C61A869-CFA3-444F-B045-58136DBC6DF3}" destId="{30EEFC5B-808C-4158-ACFD-99D7A53EAA0A}" srcOrd="0" destOrd="0" parTransId="{26644A40-54EA-4796-B75E-D5E477DDF48B}" sibTransId="{DD610291-2CAC-46F6-97B9-38A4A47761FC}"/>
    <dgm:cxn modelId="{C071AB9B-C12D-463B-B778-CC95C59A21E9}" srcId="{30EEFC5B-808C-4158-ACFD-99D7A53EAA0A}" destId="{DD3FBF48-8514-4372-B70D-CE6E3C8A4B75}" srcOrd="1" destOrd="0" parTransId="{1CE6E3E0-EB19-4B54-B403-15791F4A666A}" sibTransId="{E01C13D3-C0BB-49A9-9D6F-3E6CD202B943}"/>
    <dgm:cxn modelId="{489C3DD4-8CC0-493E-9128-0F8BCC58879C}" type="presOf" srcId="{59CE30FF-32EE-46EF-AB78-FD793F116F44}" destId="{72FC8B29-3E82-4E11-A25F-735C79FDEF71}" srcOrd="0" destOrd="0" presId="urn:microsoft.com/office/officeart/2005/8/layout/hProcess4"/>
    <dgm:cxn modelId="{66AFAA04-04D7-4642-AE7C-383411FCE28D}" type="presOf" srcId="{9CC8E491-1184-4EB5-8D72-D34E025971E8}" destId="{3E5B307C-0DF1-485D-B722-9407B4A69D24}" srcOrd="0" destOrd="0" presId="urn:microsoft.com/office/officeart/2005/8/layout/hProcess4"/>
    <dgm:cxn modelId="{C9DE0774-970B-495F-93FA-08155B1A66B1}" type="presOf" srcId="{3C122608-5C2A-4AC7-8D3B-F0996E06F205}" destId="{1FAF7009-18F4-4B68-A25F-8634DDAA9B73}" srcOrd="1" destOrd="1" presId="urn:microsoft.com/office/officeart/2005/8/layout/hProcess4"/>
    <dgm:cxn modelId="{95BFBF9C-FCC2-49C9-B81C-A8EB5A4F6328}" type="presOf" srcId="{A99683BA-CA0A-4A27-B56B-C23370E6B654}" destId="{A00FC614-6830-4916-A186-671CB6D73E6C}" srcOrd="1" destOrd="2" presId="urn:microsoft.com/office/officeart/2005/8/layout/hProcess4"/>
    <dgm:cxn modelId="{A132F66D-1EC0-40A5-84C9-51713390A434}" srcId="{30EEFC5B-808C-4158-ACFD-99D7A53EAA0A}" destId="{291458D6-C9C5-4437-B908-A37EFC4114BF}" srcOrd="3" destOrd="0" parTransId="{1F03048B-BA72-4B06-9E1C-24AC070C6F33}" sibTransId="{92D6BE23-B9E3-4334-8FAD-4868FA535E65}"/>
    <dgm:cxn modelId="{DB4D331F-9163-4301-A696-0AE87D18D883}" srcId="{9CC8E491-1184-4EB5-8D72-D34E025971E8}" destId="{3F27A0CA-F6D5-4CC4-8930-8E2018558A1A}" srcOrd="0" destOrd="0" parTransId="{62BD3CB1-C0FF-4BD1-9EC7-EEF3ABFBD8F8}" sibTransId="{DA4972AA-12B8-4B2B-9FC2-529A7DCB3FB6}"/>
    <dgm:cxn modelId="{CA20B527-5D4E-4ED6-8280-9F66A3B23767}" srcId="{59CE30FF-32EE-46EF-AB78-FD793F116F44}" destId="{3C122608-5C2A-4AC7-8D3B-F0996E06F205}" srcOrd="1" destOrd="0" parTransId="{E700E4EA-DB9B-4F22-9447-053B08E404D2}" sibTransId="{F6F115BA-48CB-4E73-B10C-E0CB9C35C60E}"/>
    <dgm:cxn modelId="{40A35A4A-A259-4C83-AEA6-D01737E642CD}" type="presOf" srcId="{14CAD3A0-92C0-4B33-A169-660BF4760665}" destId="{1FAF7009-18F4-4B68-A25F-8634DDAA9B73}" srcOrd="1" destOrd="0" presId="urn:microsoft.com/office/officeart/2005/8/layout/hProcess4"/>
    <dgm:cxn modelId="{2EFC6E69-7056-480F-ADE3-D1DB61AC9A43}" type="presOf" srcId="{14CAD3A0-92C0-4B33-A169-660BF4760665}" destId="{0B135D3E-07D7-4B0D-8CFF-8E7AFB1C05A7}" srcOrd="0" destOrd="0" presId="urn:microsoft.com/office/officeart/2005/8/layout/hProcess4"/>
    <dgm:cxn modelId="{26D96995-4A1D-4C93-9E7B-4FB8A49FEB13}" type="presOf" srcId="{291458D6-C9C5-4437-B908-A37EFC4114BF}" destId="{FF59807E-5CE5-46F7-BB57-16DD8606511F}" srcOrd="0" destOrd="3" presId="urn:microsoft.com/office/officeart/2005/8/layout/hProcess4"/>
    <dgm:cxn modelId="{1F88F28E-7793-46FF-9D3E-5993C633AF18}" srcId="{30EEFC5B-808C-4158-ACFD-99D7A53EAA0A}" destId="{A99683BA-CA0A-4A27-B56B-C23370E6B654}" srcOrd="2" destOrd="0" parTransId="{B2C77C33-A298-4DA3-9D86-0C3975795C03}" sibTransId="{A866DF49-E684-4D6D-AE8D-A7BB40CD8C30}"/>
    <dgm:cxn modelId="{EFD57D9E-A245-4C44-931C-41D6D71E49F2}" type="presOf" srcId="{3F27A0CA-F6D5-4CC4-8930-8E2018558A1A}" destId="{05CF3BF3-B374-4FEF-885E-FB4AAA8588FD}" srcOrd="0" destOrd="0" presId="urn:microsoft.com/office/officeart/2005/8/layout/hProcess4"/>
    <dgm:cxn modelId="{7B641485-788E-4F1F-A0AE-C24379120D50}" type="presOf" srcId="{DD610291-2CAC-46F6-97B9-38A4A47761FC}" destId="{564AD547-BA85-4B3E-93D5-2D51148171EF}" srcOrd="0" destOrd="0" presId="urn:microsoft.com/office/officeart/2005/8/layout/hProcess4"/>
    <dgm:cxn modelId="{C8BD6E9F-635A-4873-939B-BF066D37AC52}" srcId="{30EEFC5B-808C-4158-ACFD-99D7A53EAA0A}" destId="{4F16F3A3-C5E8-4548-9BBF-8FFDF4E649B2}" srcOrd="0" destOrd="0" parTransId="{32939700-6DBE-4BEE-9C60-872E03A8C5C8}" sibTransId="{6D75B4B8-566D-4682-9695-037DFD1B970F}"/>
    <dgm:cxn modelId="{7D698AE7-6751-474E-BD52-BCE282F894A8}" type="presParOf" srcId="{A7B4D7B6-3644-4D54-A028-19DB83C83187}" destId="{61B00DD3-2F95-4806-A09C-C20132AA5AAF}" srcOrd="0" destOrd="0" presId="urn:microsoft.com/office/officeart/2005/8/layout/hProcess4"/>
    <dgm:cxn modelId="{8BEB8AB8-E2AA-4675-9B01-0E489A60C47E}" type="presParOf" srcId="{A7B4D7B6-3644-4D54-A028-19DB83C83187}" destId="{9FA4018E-E3DD-439F-9011-E602AD4863E2}" srcOrd="1" destOrd="0" presId="urn:microsoft.com/office/officeart/2005/8/layout/hProcess4"/>
    <dgm:cxn modelId="{B180A3CC-025C-4D5B-9B1F-C09E966D8CB0}" type="presParOf" srcId="{A7B4D7B6-3644-4D54-A028-19DB83C83187}" destId="{4192C703-7A81-4052-AFD9-43459D787869}" srcOrd="2" destOrd="0" presId="urn:microsoft.com/office/officeart/2005/8/layout/hProcess4"/>
    <dgm:cxn modelId="{E825B976-B154-4028-8745-8A3A61893E20}" type="presParOf" srcId="{4192C703-7A81-4052-AFD9-43459D787869}" destId="{A17651AB-496A-4D89-89D4-E4ECE2A024ED}" srcOrd="0" destOrd="0" presId="urn:microsoft.com/office/officeart/2005/8/layout/hProcess4"/>
    <dgm:cxn modelId="{6D7033AF-BDE5-4789-B207-4FA06BD59558}" type="presParOf" srcId="{A17651AB-496A-4D89-89D4-E4ECE2A024ED}" destId="{764E2EF8-85B8-4268-B215-C6305A133787}" srcOrd="0" destOrd="0" presId="urn:microsoft.com/office/officeart/2005/8/layout/hProcess4"/>
    <dgm:cxn modelId="{2B39E77A-BE85-4102-9C2F-55D6D108D860}" type="presParOf" srcId="{A17651AB-496A-4D89-89D4-E4ECE2A024ED}" destId="{FF59807E-5CE5-46F7-BB57-16DD8606511F}" srcOrd="1" destOrd="0" presId="urn:microsoft.com/office/officeart/2005/8/layout/hProcess4"/>
    <dgm:cxn modelId="{CC2E56A4-0868-42D3-87E6-DAFDADF89184}" type="presParOf" srcId="{A17651AB-496A-4D89-89D4-E4ECE2A024ED}" destId="{A00FC614-6830-4916-A186-671CB6D73E6C}" srcOrd="2" destOrd="0" presId="urn:microsoft.com/office/officeart/2005/8/layout/hProcess4"/>
    <dgm:cxn modelId="{19A09DAE-6E55-4173-BCA0-5D7DEF0EDD07}" type="presParOf" srcId="{A17651AB-496A-4D89-89D4-E4ECE2A024ED}" destId="{E32A6823-C071-4402-BB70-A113C9FBC527}" srcOrd="3" destOrd="0" presId="urn:microsoft.com/office/officeart/2005/8/layout/hProcess4"/>
    <dgm:cxn modelId="{09C3F7F8-245D-47EC-B911-CA0AABFFD8B5}" type="presParOf" srcId="{A17651AB-496A-4D89-89D4-E4ECE2A024ED}" destId="{DEC830F1-A517-4FA4-BB6B-8FF35FF15082}" srcOrd="4" destOrd="0" presId="urn:microsoft.com/office/officeart/2005/8/layout/hProcess4"/>
    <dgm:cxn modelId="{6693ECB0-0D0E-43F5-833D-B1032486D50E}" type="presParOf" srcId="{4192C703-7A81-4052-AFD9-43459D787869}" destId="{564AD547-BA85-4B3E-93D5-2D51148171EF}" srcOrd="1" destOrd="0" presId="urn:microsoft.com/office/officeart/2005/8/layout/hProcess4"/>
    <dgm:cxn modelId="{4DD73AA5-84DA-43E3-ADD9-24B2F3D24BE5}" type="presParOf" srcId="{4192C703-7A81-4052-AFD9-43459D787869}" destId="{E7B1D7D9-0B65-4FC9-AF35-0C4E718E2042}" srcOrd="2" destOrd="0" presId="urn:microsoft.com/office/officeart/2005/8/layout/hProcess4"/>
    <dgm:cxn modelId="{831C7937-9C06-47DD-A4B6-4A4CA5295C25}" type="presParOf" srcId="{E7B1D7D9-0B65-4FC9-AF35-0C4E718E2042}" destId="{197E05DE-B361-4F34-86D7-1768A0C92F9B}" srcOrd="0" destOrd="0" presId="urn:microsoft.com/office/officeart/2005/8/layout/hProcess4"/>
    <dgm:cxn modelId="{6717EA85-8817-47E0-8803-55E9F663E988}" type="presParOf" srcId="{E7B1D7D9-0B65-4FC9-AF35-0C4E718E2042}" destId="{0B135D3E-07D7-4B0D-8CFF-8E7AFB1C05A7}" srcOrd="1" destOrd="0" presId="urn:microsoft.com/office/officeart/2005/8/layout/hProcess4"/>
    <dgm:cxn modelId="{5C518603-06F8-428F-A17A-A94930377A13}" type="presParOf" srcId="{E7B1D7D9-0B65-4FC9-AF35-0C4E718E2042}" destId="{1FAF7009-18F4-4B68-A25F-8634DDAA9B73}" srcOrd="2" destOrd="0" presId="urn:microsoft.com/office/officeart/2005/8/layout/hProcess4"/>
    <dgm:cxn modelId="{538D9835-390E-45C4-80DE-63E5D34EA6A5}" type="presParOf" srcId="{E7B1D7D9-0B65-4FC9-AF35-0C4E718E2042}" destId="{72FC8B29-3E82-4E11-A25F-735C79FDEF71}" srcOrd="3" destOrd="0" presId="urn:microsoft.com/office/officeart/2005/8/layout/hProcess4"/>
    <dgm:cxn modelId="{90F260A9-9AFA-43EB-8D5F-973B757C7577}" type="presParOf" srcId="{E7B1D7D9-0B65-4FC9-AF35-0C4E718E2042}" destId="{30B1D698-8B86-4F10-A88C-91AFE2FBA3C1}" srcOrd="4" destOrd="0" presId="urn:microsoft.com/office/officeart/2005/8/layout/hProcess4"/>
    <dgm:cxn modelId="{C06F37C9-3F00-46AE-8BEA-3054CCCDE70E}" type="presParOf" srcId="{4192C703-7A81-4052-AFD9-43459D787869}" destId="{87968EB8-0AB6-43B8-B8C9-ACF659E1AAE7}" srcOrd="3" destOrd="0" presId="urn:microsoft.com/office/officeart/2005/8/layout/hProcess4"/>
    <dgm:cxn modelId="{55147E2D-B227-4A64-ABCD-DB94E1DFE3D1}" type="presParOf" srcId="{4192C703-7A81-4052-AFD9-43459D787869}" destId="{31DEF436-D12A-4797-A188-8A075F30AB3E}" srcOrd="4" destOrd="0" presId="urn:microsoft.com/office/officeart/2005/8/layout/hProcess4"/>
    <dgm:cxn modelId="{2021CEAE-CE5F-4239-B1B4-47A7D9B8B522}" type="presParOf" srcId="{31DEF436-D12A-4797-A188-8A075F30AB3E}" destId="{D0527AC6-8056-49AF-94D6-8CFBE679EA33}" srcOrd="0" destOrd="0" presId="urn:microsoft.com/office/officeart/2005/8/layout/hProcess4"/>
    <dgm:cxn modelId="{8C2EC3EE-B243-408A-9474-F931DCA451BA}" type="presParOf" srcId="{31DEF436-D12A-4797-A188-8A075F30AB3E}" destId="{05CF3BF3-B374-4FEF-885E-FB4AAA8588FD}" srcOrd="1" destOrd="0" presId="urn:microsoft.com/office/officeart/2005/8/layout/hProcess4"/>
    <dgm:cxn modelId="{B5EBAFE8-99E0-46D6-B3F6-F7D4D2FED166}" type="presParOf" srcId="{31DEF436-D12A-4797-A188-8A075F30AB3E}" destId="{68C868C8-77EC-459F-9CF5-FD49A87DD42C}" srcOrd="2" destOrd="0" presId="urn:microsoft.com/office/officeart/2005/8/layout/hProcess4"/>
    <dgm:cxn modelId="{D1CC0D76-8374-418A-8BB3-EE825C05B716}" type="presParOf" srcId="{31DEF436-D12A-4797-A188-8A075F30AB3E}" destId="{3E5B307C-0DF1-485D-B722-9407B4A69D24}" srcOrd="3" destOrd="0" presId="urn:microsoft.com/office/officeart/2005/8/layout/hProcess4"/>
    <dgm:cxn modelId="{EBDF84A0-EB84-44DD-B76B-058676FE4FE3}" type="presParOf" srcId="{31DEF436-D12A-4797-A188-8A075F30AB3E}" destId="{05F97739-A601-437E-8036-6D92CEBE9ADD}"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9434C2-D19A-4E00-8D5D-8073B15B44F8}" type="doc">
      <dgm:prSet loTypeId="urn:microsoft.com/office/officeart/2005/8/layout/hProcess9" loCatId="process" qsTypeId="urn:microsoft.com/office/officeart/2005/8/quickstyle/3d3" qsCatId="3D" csTypeId="urn:microsoft.com/office/officeart/2005/8/colors/accent1_2" csCatId="accent1" phldr="1"/>
      <dgm:spPr/>
    </dgm:pt>
    <dgm:pt modelId="{70A4394C-63A1-4870-B345-D46A409204A7}">
      <dgm:prSet phldrT="[Texto]" custT="1"/>
      <dgm:spPr/>
      <dgm:t>
        <a:bodyPr/>
        <a:lstStyle/>
        <a:p>
          <a:r>
            <a:rPr lang="es-ES" sz="1600" dirty="0" smtClean="0">
              <a:latin typeface="Arial" pitchFamily="34" charset="0"/>
              <a:cs typeface="Arial" pitchFamily="34" charset="0"/>
            </a:rPr>
            <a:t>Propiedades del  líquido</a:t>
          </a:r>
          <a:endParaRPr lang="es-ES" sz="1600" dirty="0">
            <a:latin typeface="Arial" pitchFamily="34" charset="0"/>
            <a:cs typeface="Arial" pitchFamily="34" charset="0"/>
          </a:endParaRPr>
        </a:p>
      </dgm:t>
    </dgm:pt>
    <dgm:pt modelId="{1DA7192B-5E04-4E4A-9FDB-35B6883C7CD0}" type="parTrans" cxnId="{86515372-4D57-4863-8C7E-5410962BB4B0}">
      <dgm:prSet/>
      <dgm:spPr/>
      <dgm:t>
        <a:bodyPr/>
        <a:lstStyle/>
        <a:p>
          <a:endParaRPr lang="es-ES"/>
        </a:p>
      </dgm:t>
    </dgm:pt>
    <dgm:pt modelId="{B72E511A-BADC-4C97-9F8B-BEFC15391C92}" type="sibTrans" cxnId="{86515372-4D57-4863-8C7E-5410962BB4B0}">
      <dgm:prSet/>
      <dgm:spPr/>
      <dgm:t>
        <a:bodyPr/>
        <a:lstStyle/>
        <a:p>
          <a:endParaRPr lang="es-ES"/>
        </a:p>
      </dgm:t>
    </dgm:pt>
    <dgm:pt modelId="{82B7D266-350E-4D15-B193-E4CA7320E7EF}">
      <dgm:prSet phldrT="[Texto]" custT="1"/>
      <dgm:spPr/>
      <dgm:t>
        <a:bodyPr/>
        <a:lstStyle/>
        <a:p>
          <a:r>
            <a:rPr lang="es-ES" sz="1600" dirty="0" smtClean="0">
              <a:latin typeface="Arial" pitchFamily="34" charset="0"/>
              <a:cs typeface="Arial" pitchFamily="34" charset="0"/>
            </a:rPr>
            <a:t>Presión de operación</a:t>
          </a:r>
          <a:endParaRPr lang="es-ES" sz="1600" dirty="0">
            <a:latin typeface="Arial" pitchFamily="34" charset="0"/>
            <a:cs typeface="Arial" pitchFamily="34" charset="0"/>
          </a:endParaRPr>
        </a:p>
      </dgm:t>
    </dgm:pt>
    <dgm:pt modelId="{8FDE314C-7ED6-4286-AA2E-7CD0CE5A2C6F}" type="parTrans" cxnId="{54CF4ED9-EC03-4AA7-A374-259DE255BC3A}">
      <dgm:prSet/>
      <dgm:spPr/>
      <dgm:t>
        <a:bodyPr/>
        <a:lstStyle/>
        <a:p>
          <a:endParaRPr lang="es-ES"/>
        </a:p>
      </dgm:t>
    </dgm:pt>
    <dgm:pt modelId="{4056F7BF-F65D-4F47-BA6D-9B49BD70E29B}" type="sibTrans" cxnId="{54CF4ED9-EC03-4AA7-A374-259DE255BC3A}">
      <dgm:prSet/>
      <dgm:spPr/>
      <dgm:t>
        <a:bodyPr/>
        <a:lstStyle/>
        <a:p>
          <a:endParaRPr lang="es-ES"/>
        </a:p>
      </dgm:t>
    </dgm:pt>
    <dgm:pt modelId="{16BF5090-D2E8-4EE2-B1CA-621D76BDE2AE}">
      <dgm:prSet phldrT="[Texto]" custT="1"/>
      <dgm:spPr/>
      <dgm:t>
        <a:bodyPr/>
        <a:lstStyle/>
        <a:p>
          <a:r>
            <a:rPr lang="es-ES" sz="1600" dirty="0" smtClean="0">
              <a:latin typeface="Arial" pitchFamily="34" charset="0"/>
              <a:cs typeface="Arial" pitchFamily="34" charset="0"/>
            </a:rPr>
            <a:t>Diámetro de la columna (</a:t>
          </a:r>
          <a:r>
            <a:rPr lang="es-ES" sz="1600" dirty="0" err="1" smtClean="0">
              <a:latin typeface="Arial" pitchFamily="34" charset="0"/>
              <a:cs typeface="Arial" pitchFamily="34" charset="0"/>
            </a:rPr>
            <a:t>D</a:t>
          </a:r>
          <a:r>
            <a:rPr lang="es-ES" sz="1600" baseline="-25000" dirty="0" err="1" smtClean="0">
              <a:latin typeface="Arial" pitchFamily="34" charset="0"/>
              <a:cs typeface="Arial" pitchFamily="34" charset="0"/>
            </a:rPr>
            <a:t>c</a:t>
          </a:r>
          <a:r>
            <a:rPr lang="es-ES" sz="1600" dirty="0" smtClean="0">
              <a:latin typeface="Arial" pitchFamily="34" charset="0"/>
              <a:cs typeface="Arial" pitchFamily="34" charset="0"/>
            </a:rPr>
            <a:t>)</a:t>
          </a:r>
          <a:endParaRPr lang="es-ES" sz="1600" dirty="0">
            <a:latin typeface="Arial" pitchFamily="34" charset="0"/>
            <a:cs typeface="Arial" pitchFamily="34" charset="0"/>
          </a:endParaRPr>
        </a:p>
      </dgm:t>
    </dgm:pt>
    <dgm:pt modelId="{AD27B0D6-C045-4F6E-8A50-0772E08AAC20}" type="parTrans" cxnId="{99617978-5C13-469D-944E-084C26FA3BFA}">
      <dgm:prSet/>
      <dgm:spPr/>
      <dgm:t>
        <a:bodyPr/>
        <a:lstStyle/>
        <a:p>
          <a:endParaRPr lang="es-ES"/>
        </a:p>
      </dgm:t>
    </dgm:pt>
    <dgm:pt modelId="{A774671F-E646-4AB0-90D7-6523D89E5DA3}" type="sibTrans" cxnId="{99617978-5C13-469D-944E-084C26FA3BFA}">
      <dgm:prSet/>
      <dgm:spPr/>
      <dgm:t>
        <a:bodyPr/>
        <a:lstStyle/>
        <a:p>
          <a:endParaRPr lang="es-ES"/>
        </a:p>
      </dgm:t>
    </dgm:pt>
    <dgm:pt modelId="{12705875-6868-4E3D-ABAD-70024E409A6C}">
      <dgm:prSet custT="1"/>
      <dgm:spPr/>
      <dgm:t>
        <a:bodyPr/>
        <a:lstStyle/>
        <a:p>
          <a:r>
            <a:rPr lang="es-ES" sz="1600" dirty="0" smtClean="0">
              <a:latin typeface="Arial" pitchFamily="34" charset="0"/>
              <a:cs typeface="Arial" pitchFamily="34" charset="0"/>
            </a:rPr>
            <a:t>u</a:t>
          </a:r>
          <a:r>
            <a:rPr lang="es-ES" sz="1600" baseline="-25000" dirty="0" smtClean="0">
              <a:latin typeface="Arial" pitchFamily="34" charset="0"/>
              <a:cs typeface="Arial" pitchFamily="34" charset="0"/>
            </a:rPr>
            <a:t>G</a:t>
          </a:r>
          <a:endParaRPr lang="es-ES" sz="1600" baseline="-25000" dirty="0">
            <a:latin typeface="Arial" pitchFamily="34" charset="0"/>
            <a:cs typeface="Arial" pitchFamily="34" charset="0"/>
          </a:endParaRPr>
        </a:p>
      </dgm:t>
    </dgm:pt>
    <dgm:pt modelId="{CBFE6FF0-AF0A-4326-A734-DBC08DAAB194}" type="parTrans" cxnId="{D3602E03-A850-4C80-9431-30514D39F53F}">
      <dgm:prSet/>
      <dgm:spPr/>
      <dgm:t>
        <a:bodyPr/>
        <a:lstStyle/>
        <a:p>
          <a:endParaRPr lang="es-ES"/>
        </a:p>
      </dgm:t>
    </dgm:pt>
    <dgm:pt modelId="{8035209E-4696-42D6-AED3-911F2274CAC4}" type="sibTrans" cxnId="{D3602E03-A850-4C80-9431-30514D39F53F}">
      <dgm:prSet/>
      <dgm:spPr/>
      <dgm:t>
        <a:bodyPr/>
        <a:lstStyle/>
        <a:p>
          <a:endParaRPr lang="es-ES"/>
        </a:p>
      </dgm:t>
    </dgm:pt>
    <dgm:pt modelId="{3A58589F-ADD5-496C-A19C-16A65B84EB42}">
      <dgm:prSet phldrT="[Texto]" custT="1"/>
      <dgm:spPr/>
      <dgm:t>
        <a:bodyPr/>
        <a:lstStyle/>
        <a:p>
          <a:r>
            <a:rPr lang="es-ES" sz="1600" dirty="0" smtClean="0">
              <a:latin typeface="Arial" pitchFamily="34" charset="0"/>
              <a:cs typeface="Arial" pitchFamily="34" charset="0"/>
            </a:rPr>
            <a:t>Distribución del gas</a:t>
          </a:r>
          <a:endParaRPr lang="es-ES" sz="1600" dirty="0">
            <a:latin typeface="Arial" pitchFamily="34" charset="0"/>
            <a:cs typeface="Arial" pitchFamily="34" charset="0"/>
          </a:endParaRPr>
        </a:p>
      </dgm:t>
    </dgm:pt>
    <dgm:pt modelId="{7A53DDC6-2ACB-4637-BB0A-735FE1036EC8}" type="parTrans" cxnId="{8630D1EE-466C-4CCE-8535-25C2F5183ACB}">
      <dgm:prSet/>
      <dgm:spPr/>
      <dgm:t>
        <a:bodyPr/>
        <a:lstStyle/>
        <a:p>
          <a:endParaRPr lang="es-ES"/>
        </a:p>
      </dgm:t>
    </dgm:pt>
    <dgm:pt modelId="{55F1C23A-2E97-4D13-8D6F-6C9DFE7B2126}" type="sibTrans" cxnId="{8630D1EE-466C-4CCE-8535-25C2F5183ACB}">
      <dgm:prSet/>
      <dgm:spPr/>
      <dgm:t>
        <a:bodyPr/>
        <a:lstStyle/>
        <a:p>
          <a:endParaRPr lang="es-ES"/>
        </a:p>
      </dgm:t>
    </dgm:pt>
    <dgm:pt modelId="{C367DA81-60BF-4753-9FB1-7BBDFD6DBD5C}" type="pres">
      <dgm:prSet presAssocID="{379434C2-D19A-4E00-8D5D-8073B15B44F8}" presName="CompostProcess" presStyleCnt="0">
        <dgm:presLayoutVars>
          <dgm:dir/>
          <dgm:resizeHandles val="exact"/>
        </dgm:presLayoutVars>
      </dgm:prSet>
      <dgm:spPr/>
    </dgm:pt>
    <dgm:pt modelId="{31BD6488-CE0C-4B46-B11D-EE2140AC9A2C}" type="pres">
      <dgm:prSet presAssocID="{379434C2-D19A-4E00-8D5D-8073B15B44F8}" presName="arrow" presStyleLbl="bgShp" presStyleIdx="0" presStyleCnt="1"/>
      <dgm:spPr/>
    </dgm:pt>
    <dgm:pt modelId="{509419A3-DB7F-4751-B49A-4B66CE9FBE1E}" type="pres">
      <dgm:prSet presAssocID="{379434C2-D19A-4E00-8D5D-8073B15B44F8}" presName="linearProcess" presStyleCnt="0"/>
      <dgm:spPr/>
    </dgm:pt>
    <dgm:pt modelId="{AA0D552F-4EEA-40A2-B05E-9A94187383D2}" type="pres">
      <dgm:prSet presAssocID="{12705875-6868-4E3D-ABAD-70024E409A6C}" presName="textNode" presStyleLbl="node1" presStyleIdx="0" presStyleCnt="5" custScaleX="62252">
        <dgm:presLayoutVars>
          <dgm:bulletEnabled val="1"/>
        </dgm:presLayoutVars>
      </dgm:prSet>
      <dgm:spPr/>
      <dgm:t>
        <a:bodyPr/>
        <a:lstStyle/>
        <a:p>
          <a:endParaRPr lang="es-ES"/>
        </a:p>
      </dgm:t>
    </dgm:pt>
    <dgm:pt modelId="{A8896708-63DC-47DA-B10A-2DC143154A73}" type="pres">
      <dgm:prSet presAssocID="{8035209E-4696-42D6-AED3-911F2274CAC4}" presName="sibTrans" presStyleCnt="0"/>
      <dgm:spPr/>
    </dgm:pt>
    <dgm:pt modelId="{5243393D-741F-4C3D-9946-4490FC00AE67}" type="pres">
      <dgm:prSet presAssocID="{70A4394C-63A1-4870-B345-D46A409204A7}" presName="textNode" presStyleLbl="node1" presStyleIdx="1" presStyleCnt="5">
        <dgm:presLayoutVars>
          <dgm:bulletEnabled val="1"/>
        </dgm:presLayoutVars>
      </dgm:prSet>
      <dgm:spPr/>
      <dgm:t>
        <a:bodyPr/>
        <a:lstStyle/>
        <a:p>
          <a:endParaRPr lang="es-ES"/>
        </a:p>
      </dgm:t>
    </dgm:pt>
    <dgm:pt modelId="{1ACCA133-ED99-4A2E-B6A4-5888EA5D2CF3}" type="pres">
      <dgm:prSet presAssocID="{B72E511A-BADC-4C97-9F8B-BEFC15391C92}" presName="sibTrans" presStyleCnt="0"/>
      <dgm:spPr/>
    </dgm:pt>
    <dgm:pt modelId="{785FF234-8046-44FE-BB20-4E5665A16E36}" type="pres">
      <dgm:prSet presAssocID="{3A58589F-ADD5-496C-A19C-16A65B84EB42}" presName="textNode" presStyleLbl="node1" presStyleIdx="2" presStyleCnt="5">
        <dgm:presLayoutVars>
          <dgm:bulletEnabled val="1"/>
        </dgm:presLayoutVars>
      </dgm:prSet>
      <dgm:spPr/>
      <dgm:t>
        <a:bodyPr/>
        <a:lstStyle/>
        <a:p>
          <a:endParaRPr lang="es-ES"/>
        </a:p>
      </dgm:t>
    </dgm:pt>
    <dgm:pt modelId="{1D4982DF-E38F-47F2-9B97-EB6E32660840}" type="pres">
      <dgm:prSet presAssocID="{55F1C23A-2E97-4D13-8D6F-6C9DFE7B2126}" presName="sibTrans" presStyleCnt="0"/>
      <dgm:spPr/>
    </dgm:pt>
    <dgm:pt modelId="{4FE2381B-5E26-46F9-9AB3-DA6A2A6303CF}" type="pres">
      <dgm:prSet presAssocID="{82B7D266-350E-4D15-B193-E4CA7320E7EF}" presName="textNode" presStyleLbl="node1" presStyleIdx="3" presStyleCnt="5">
        <dgm:presLayoutVars>
          <dgm:bulletEnabled val="1"/>
        </dgm:presLayoutVars>
      </dgm:prSet>
      <dgm:spPr/>
      <dgm:t>
        <a:bodyPr/>
        <a:lstStyle/>
        <a:p>
          <a:endParaRPr lang="es-ES"/>
        </a:p>
      </dgm:t>
    </dgm:pt>
    <dgm:pt modelId="{576B34F8-3BDA-4CD0-A261-FC6B906F77F3}" type="pres">
      <dgm:prSet presAssocID="{4056F7BF-F65D-4F47-BA6D-9B49BD70E29B}" presName="sibTrans" presStyleCnt="0"/>
      <dgm:spPr/>
    </dgm:pt>
    <dgm:pt modelId="{7AF5736F-0C02-492F-8EB0-A924D6542249}" type="pres">
      <dgm:prSet presAssocID="{16BF5090-D2E8-4EE2-B1CA-621D76BDE2AE}" presName="textNode" presStyleLbl="node1" presStyleIdx="4" presStyleCnt="5">
        <dgm:presLayoutVars>
          <dgm:bulletEnabled val="1"/>
        </dgm:presLayoutVars>
      </dgm:prSet>
      <dgm:spPr/>
      <dgm:t>
        <a:bodyPr/>
        <a:lstStyle/>
        <a:p>
          <a:endParaRPr lang="es-ES"/>
        </a:p>
      </dgm:t>
    </dgm:pt>
  </dgm:ptLst>
  <dgm:cxnLst>
    <dgm:cxn modelId="{54CF4ED9-EC03-4AA7-A374-259DE255BC3A}" srcId="{379434C2-D19A-4E00-8D5D-8073B15B44F8}" destId="{82B7D266-350E-4D15-B193-E4CA7320E7EF}" srcOrd="3" destOrd="0" parTransId="{8FDE314C-7ED6-4286-AA2E-7CD0CE5A2C6F}" sibTransId="{4056F7BF-F65D-4F47-BA6D-9B49BD70E29B}"/>
    <dgm:cxn modelId="{D3602E03-A850-4C80-9431-30514D39F53F}" srcId="{379434C2-D19A-4E00-8D5D-8073B15B44F8}" destId="{12705875-6868-4E3D-ABAD-70024E409A6C}" srcOrd="0" destOrd="0" parTransId="{CBFE6FF0-AF0A-4326-A734-DBC08DAAB194}" sibTransId="{8035209E-4696-42D6-AED3-911F2274CAC4}"/>
    <dgm:cxn modelId="{A2868AB7-F2AE-4FD6-9CA1-17EF7D216DD0}" type="presOf" srcId="{12705875-6868-4E3D-ABAD-70024E409A6C}" destId="{AA0D552F-4EEA-40A2-B05E-9A94187383D2}" srcOrd="0" destOrd="0" presId="urn:microsoft.com/office/officeart/2005/8/layout/hProcess9"/>
    <dgm:cxn modelId="{99617978-5C13-469D-944E-084C26FA3BFA}" srcId="{379434C2-D19A-4E00-8D5D-8073B15B44F8}" destId="{16BF5090-D2E8-4EE2-B1CA-621D76BDE2AE}" srcOrd="4" destOrd="0" parTransId="{AD27B0D6-C045-4F6E-8A50-0772E08AAC20}" sibTransId="{A774671F-E646-4AB0-90D7-6523D89E5DA3}"/>
    <dgm:cxn modelId="{A3FBA36D-756D-47D7-963F-60D96C2BDD1F}" type="presOf" srcId="{70A4394C-63A1-4870-B345-D46A409204A7}" destId="{5243393D-741F-4C3D-9946-4490FC00AE67}" srcOrd="0" destOrd="0" presId="urn:microsoft.com/office/officeart/2005/8/layout/hProcess9"/>
    <dgm:cxn modelId="{35F43BBD-AFDD-4EED-BD2A-039E214F222A}" type="presOf" srcId="{16BF5090-D2E8-4EE2-B1CA-621D76BDE2AE}" destId="{7AF5736F-0C02-492F-8EB0-A924D6542249}" srcOrd="0" destOrd="0" presId="urn:microsoft.com/office/officeart/2005/8/layout/hProcess9"/>
    <dgm:cxn modelId="{7F455144-E147-4313-BB54-8E2FEAAA2764}" type="presOf" srcId="{3A58589F-ADD5-496C-A19C-16A65B84EB42}" destId="{785FF234-8046-44FE-BB20-4E5665A16E36}" srcOrd="0" destOrd="0" presId="urn:microsoft.com/office/officeart/2005/8/layout/hProcess9"/>
    <dgm:cxn modelId="{8630D1EE-466C-4CCE-8535-25C2F5183ACB}" srcId="{379434C2-D19A-4E00-8D5D-8073B15B44F8}" destId="{3A58589F-ADD5-496C-A19C-16A65B84EB42}" srcOrd="2" destOrd="0" parTransId="{7A53DDC6-2ACB-4637-BB0A-735FE1036EC8}" sibTransId="{55F1C23A-2E97-4D13-8D6F-6C9DFE7B2126}"/>
    <dgm:cxn modelId="{6FC2128E-CE36-4B38-91E7-D1EE87826208}" type="presOf" srcId="{379434C2-D19A-4E00-8D5D-8073B15B44F8}" destId="{C367DA81-60BF-4753-9FB1-7BBDFD6DBD5C}" srcOrd="0" destOrd="0" presId="urn:microsoft.com/office/officeart/2005/8/layout/hProcess9"/>
    <dgm:cxn modelId="{302AC745-2BA8-41FB-A467-044A31D24260}" type="presOf" srcId="{82B7D266-350E-4D15-B193-E4CA7320E7EF}" destId="{4FE2381B-5E26-46F9-9AB3-DA6A2A6303CF}" srcOrd="0" destOrd="0" presId="urn:microsoft.com/office/officeart/2005/8/layout/hProcess9"/>
    <dgm:cxn modelId="{86515372-4D57-4863-8C7E-5410962BB4B0}" srcId="{379434C2-D19A-4E00-8D5D-8073B15B44F8}" destId="{70A4394C-63A1-4870-B345-D46A409204A7}" srcOrd="1" destOrd="0" parTransId="{1DA7192B-5E04-4E4A-9FDB-35B6883C7CD0}" sibTransId="{B72E511A-BADC-4C97-9F8B-BEFC15391C92}"/>
    <dgm:cxn modelId="{E41D0CFC-19A3-409F-B321-3A414611EC0F}" type="presParOf" srcId="{C367DA81-60BF-4753-9FB1-7BBDFD6DBD5C}" destId="{31BD6488-CE0C-4B46-B11D-EE2140AC9A2C}" srcOrd="0" destOrd="0" presId="urn:microsoft.com/office/officeart/2005/8/layout/hProcess9"/>
    <dgm:cxn modelId="{7E0D1C8C-65DF-49CE-82E0-16339BD70E15}" type="presParOf" srcId="{C367DA81-60BF-4753-9FB1-7BBDFD6DBD5C}" destId="{509419A3-DB7F-4751-B49A-4B66CE9FBE1E}" srcOrd="1" destOrd="0" presId="urn:microsoft.com/office/officeart/2005/8/layout/hProcess9"/>
    <dgm:cxn modelId="{36490BB8-2674-4307-BF5B-F9BA55BB338A}" type="presParOf" srcId="{509419A3-DB7F-4751-B49A-4B66CE9FBE1E}" destId="{AA0D552F-4EEA-40A2-B05E-9A94187383D2}" srcOrd="0" destOrd="0" presId="urn:microsoft.com/office/officeart/2005/8/layout/hProcess9"/>
    <dgm:cxn modelId="{46077407-873F-487F-BD63-616C56DAF134}" type="presParOf" srcId="{509419A3-DB7F-4751-B49A-4B66CE9FBE1E}" destId="{A8896708-63DC-47DA-B10A-2DC143154A73}" srcOrd="1" destOrd="0" presId="urn:microsoft.com/office/officeart/2005/8/layout/hProcess9"/>
    <dgm:cxn modelId="{0F45C8D2-67D3-4C88-ACC4-002587600C8F}" type="presParOf" srcId="{509419A3-DB7F-4751-B49A-4B66CE9FBE1E}" destId="{5243393D-741F-4C3D-9946-4490FC00AE67}" srcOrd="2" destOrd="0" presId="urn:microsoft.com/office/officeart/2005/8/layout/hProcess9"/>
    <dgm:cxn modelId="{3EF083A2-D75F-496D-A466-E5DFA6EA7BE6}" type="presParOf" srcId="{509419A3-DB7F-4751-B49A-4B66CE9FBE1E}" destId="{1ACCA133-ED99-4A2E-B6A4-5888EA5D2CF3}" srcOrd="3" destOrd="0" presId="urn:microsoft.com/office/officeart/2005/8/layout/hProcess9"/>
    <dgm:cxn modelId="{F05BC86C-43C0-4FAF-82B2-F744D09086E3}" type="presParOf" srcId="{509419A3-DB7F-4751-B49A-4B66CE9FBE1E}" destId="{785FF234-8046-44FE-BB20-4E5665A16E36}" srcOrd="4" destOrd="0" presId="urn:microsoft.com/office/officeart/2005/8/layout/hProcess9"/>
    <dgm:cxn modelId="{9DA51E75-DDD7-4E88-86F9-E37EC964FEB7}" type="presParOf" srcId="{509419A3-DB7F-4751-B49A-4B66CE9FBE1E}" destId="{1D4982DF-E38F-47F2-9B97-EB6E32660840}" srcOrd="5" destOrd="0" presId="urn:microsoft.com/office/officeart/2005/8/layout/hProcess9"/>
    <dgm:cxn modelId="{BA44031B-FD16-4869-B061-DF1FB06F6F73}" type="presParOf" srcId="{509419A3-DB7F-4751-B49A-4B66CE9FBE1E}" destId="{4FE2381B-5E26-46F9-9AB3-DA6A2A6303CF}" srcOrd="6" destOrd="0" presId="urn:microsoft.com/office/officeart/2005/8/layout/hProcess9"/>
    <dgm:cxn modelId="{F101E77D-0E3C-4C77-9659-D7A5ABCA4954}" type="presParOf" srcId="{509419A3-DB7F-4751-B49A-4B66CE9FBE1E}" destId="{576B34F8-3BDA-4CD0-A261-FC6B906F77F3}" srcOrd="7" destOrd="0" presId="urn:microsoft.com/office/officeart/2005/8/layout/hProcess9"/>
    <dgm:cxn modelId="{56AD3BBC-8C72-4552-9FCF-71E0807A851C}" type="presParOf" srcId="{509419A3-DB7F-4751-B49A-4B66CE9FBE1E}" destId="{7AF5736F-0C02-492F-8EB0-A924D6542249}" srcOrd="8"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4EC417D-7ECE-4D82-A604-E5D323CE56C1}" type="doc">
      <dgm:prSet loTypeId="urn:microsoft.com/office/officeart/2005/8/layout/radial6" loCatId="cycle" qsTypeId="urn:microsoft.com/office/officeart/2005/8/quickstyle/3d3" qsCatId="3D" csTypeId="urn:microsoft.com/office/officeart/2005/8/colors/accent1_2" csCatId="accent1" phldr="1"/>
      <dgm:spPr/>
      <dgm:t>
        <a:bodyPr/>
        <a:lstStyle/>
        <a:p>
          <a:endParaRPr lang="es-MX"/>
        </a:p>
      </dgm:t>
    </dgm:pt>
    <dgm:pt modelId="{5D80143A-9FAC-46D8-9697-CEBA7EB283AF}">
      <dgm:prSet phldrT="[Text]" custT="1"/>
      <dgm:spPr/>
      <dgm:t>
        <a:bodyPr/>
        <a:lstStyle/>
        <a:p>
          <a:r>
            <a:rPr lang="es-ES_tradnl" sz="1400" dirty="0" smtClean="0">
              <a:latin typeface="Arial" pitchFamily="34" charset="0"/>
              <a:cs typeface="Arial" pitchFamily="34" charset="0"/>
            </a:rPr>
            <a:t>u</a:t>
          </a:r>
          <a:r>
            <a:rPr lang="es-ES_tradnl" sz="1400" baseline="-25000" dirty="0" smtClean="0">
              <a:latin typeface="Arial" pitchFamily="34" charset="0"/>
              <a:cs typeface="Arial" pitchFamily="34" charset="0"/>
            </a:rPr>
            <a:t>G</a:t>
          </a:r>
          <a:endParaRPr lang="es-MX" sz="1400" baseline="-25000" dirty="0">
            <a:latin typeface="Arial" pitchFamily="34" charset="0"/>
            <a:cs typeface="Arial" pitchFamily="34" charset="0"/>
          </a:endParaRPr>
        </a:p>
      </dgm:t>
    </dgm:pt>
    <dgm:pt modelId="{B138F00F-97C8-4FC8-8739-3A9D30E6D6CA}" type="parTrans" cxnId="{78D03838-E1E9-4715-B56B-6AC06C8523FE}">
      <dgm:prSet/>
      <dgm:spPr/>
      <dgm:t>
        <a:bodyPr/>
        <a:lstStyle/>
        <a:p>
          <a:endParaRPr lang="es-MX"/>
        </a:p>
      </dgm:t>
    </dgm:pt>
    <dgm:pt modelId="{76926F41-C164-411C-8CAC-BC7D30C8847C}" type="sibTrans" cxnId="{78D03838-E1E9-4715-B56B-6AC06C8523FE}">
      <dgm:prSet/>
      <dgm:spPr/>
      <dgm:t>
        <a:bodyPr/>
        <a:lstStyle/>
        <a:p>
          <a:endParaRPr lang="es-MX"/>
        </a:p>
      </dgm:t>
    </dgm:pt>
    <dgm:pt modelId="{13E199E6-17BD-45C6-802B-A764AC690D2D}">
      <dgm:prSet phldrT="[Text]" custT="1"/>
      <dgm:spPr/>
      <dgm:t>
        <a:bodyPr/>
        <a:lstStyle/>
        <a:p>
          <a:r>
            <a:rPr lang="es-ES_tradnl" sz="1400" dirty="0" smtClean="0">
              <a:latin typeface="Arial" pitchFamily="34" charset="0"/>
              <a:cs typeface="Arial" pitchFamily="34" charset="0"/>
            </a:rPr>
            <a:t>Dimensiones de la columna</a:t>
          </a:r>
          <a:endParaRPr lang="es-MX" sz="1400" dirty="0">
            <a:latin typeface="Arial" pitchFamily="34" charset="0"/>
            <a:cs typeface="Arial" pitchFamily="34" charset="0"/>
          </a:endParaRPr>
        </a:p>
      </dgm:t>
    </dgm:pt>
    <dgm:pt modelId="{420CDB96-5CE4-4CA9-BDC0-2D7561F324CD}" type="parTrans" cxnId="{3D9868B5-520F-4AFA-BCD7-4222CD6AE665}">
      <dgm:prSet/>
      <dgm:spPr/>
      <dgm:t>
        <a:bodyPr/>
        <a:lstStyle/>
        <a:p>
          <a:endParaRPr lang="es-MX"/>
        </a:p>
      </dgm:t>
    </dgm:pt>
    <dgm:pt modelId="{F4E8569F-38FB-482A-96A2-35EC70B34615}" type="sibTrans" cxnId="{3D9868B5-520F-4AFA-BCD7-4222CD6AE665}">
      <dgm:prSet/>
      <dgm:spPr/>
      <dgm:t>
        <a:bodyPr/>
        <a:lstStyle/>
        <a:p>
          <a:endParaRPr lang="es-MX"/>
        </a:p>
      </dgm:t>
    </dgm:pt>
    <dgm:pt modelId="{E127687C-519C-439A-B2E7-D7CD448AC101}">
      <dgm:prSet phldrT="[Text]" custT="1"/>
      <dgm:spPr/>
      <dgm:t>
        <a:bodyPr/>
        <a:lstStyle/>
        <a:p>
          <a:r>
            <a:rPr lang="es-ES_tradnl" sz="1400" dirty="0" smtClean="0">
              <a:latin typeface="Arial" pitchFamily="34" charset="0"/>
              <a:cs typeface="Arial" pitchFamily="34" charset="0"/>
            </a:rPr>
            <a:t>Diseño del distribuidor del gas </a:t>
          </a:r>
          <a:endParaRPr lang="es-MX" sz="1400" dirty="0">
            <a:latin typeface="Arial" pitchFamily="34" charset="0"/>
            <a:cs typeface="Arial" pitchFamily="34" charset="0"/>
          </a:endParaRPr>
        </a:p>
      </dgm:t>
    </dgm:pt>
    <dgm:pt modelId="{40C54A10-5F33-4663-A2CD-E03197A88247}" type="parTrans" cxnId="{BF83731A-EE6C-451F-8A46-E0B886E61C7E}">
      <dgm:prSet/>
      <dgm:spPr/>
      <dgm:t>
        <a:bodyPr/>
        <a:lstStyle/>
        <a:p>
          <a:endParaRPr lang="es-MX"/>
        </a:p>
      </dgm:t>
    </dgm:pt>
    <dgm:pt modelId="{3A94A2D4-20E2-4E41-9877-18626C8B9A24}" type="sibTrans" cxnId="{BF83731A-EE6C-451F-8A46-E0B886E61C7E}">
      <dgm:prSet/>
      <dgm:spPr/>
      <dgm:t>
        <a:bodyPr/>
        <a:lstStyle/>
        <a:p>
          <a:endParaRPr lang="es-MX"/>
        </a:p>
      </dgm:t>
    </dgm:pt>
    <dgm:pt modelId="{0CD924D5-8235-478A-BD91-52566EB078E2}">
      <dgm:prSet phldrT="[Text]" custT="1"/>
      <dgm:spPr/>
      <dgm:t>
        <a:bodyPr/>
        <a:lstStyle/>
        <a:p>
          <a:r>
            <a:rPr lang="es-ES_tradnl" sz="1400" dirty="0" smtClean="0">
              <a:latin typeface="Arial" pitchFamily="34" charset="0"/>
              <a:cs typeface="Arial" pitchFamily="34" charset="0"/>
            </a:rPr>
            <a:t>Condiciones de operación (temperatura y presión) </a:t>
          </a:r>
          <a:endParaRPr lang="es-MX" sz="1400" dirty="0">
            <a:latin typeface="Arial" pitchFamily="34" charset="0"/>
            <a:cs typeface="Arial" pitchFamily="34" charset="0"/>
          </a:endParaRPr>
        </a:p>
      </dgm:t>
    </dgm:pt>
    <dgm:pt modelId="{A38171B6-BEE1-410C-A033-BEEB15250213}" type="parTrans" cxnId="{908DECF6-5533-4BAE-AB45-E13F4A56E124}">
      <dgm:prSet/>
      <dgm:spPr/>
      <dgm:t>
        <a:bodyPr/>
        <a:lstStyle/>
        <a:p>
          <a:endParaRPr lang="es-MX"/>
        </a:p>
      </dgm:t>
    </dgm:pt>
    <dgm:pt modelId="{2A1BDE4D-D57E-414F-9E69-157788AF7D44}" type="sibTrans" cxnId="{908DECF6-5533-4BAE-AB45-E13F4A56E124}">
      <dgm:prSet/>
      <dgm:spPr/>
      <dgm:t>
        <a:bodyPr/>
        <a:lstStyle/>
        <a:p>
          <a:endParaRPr lang="es-MX"/>
        </a:p>
      </dgm:t>
    </dgm:pt>
    <dgm:pt modelId="{E2C3CABC-A9FE-4757-8CDB-CE5E53D85711}">
      <dgm:prSet custT="1"/>
      <dgm:spPr/>
      <dgm:t>
        <a:bodyPr/>
        <a:lstStyle/>
        <a:p>
          <a:r>
            <a:rPr lang="es-ES_tradnl" sz="1400" dirty="0" smtClean="0">
              <a:latin typeface="Arial" pitchFamily="34" charset="0"/>
              <a:cs typeface="Arial" pitchFamily="34" charset="0"/>
            </a:rPr>
            <a:t>Propiedades de la fase sólida</a:t>
          </a:r>
          <a:endParaRPr lang="es-MX" sz="1400" dirty="0">
            <a:latin typeface="Arial" pitchFamily="34" charset="0"/>
            <a:cs typeface="Arial" pitchFamily="34" charset="0"/>
          </a:endParaRPr>
        </a:p>
      </dgm:t>
    </dgm:pt>
    <dgm:pt modelId="{6029CB30-BDC2-48C9-AE93-54AF9E052576}" type="parTrans" cxnId="{E8907ECE-BDF0-475A-A4EF-20B3AC835107}">
      <dgm:prSet/>
      <dgm:spPr/>
      <dgm:t>
        <a:bodyPr/>
        <a:lstStyle/>
        <a:p>
          <a:endParaRPr lang="es-MX"/>
        </a:p>
      </dgm:t>
    </dgm:pt>
    <dgm:pt modelId="{1906AC13-AEA4-4F7B-A8E6-65A41E82FEF3}" type="sibTrans" cxnId="{E8907ECE-BDF0-475A-A4EF-20B3AC835107}">
      <dgm:prSet/>
      <dgm:spPr/>
      <dgm:t>
        <a:bodyPr/>
        <a:lstStyle/>
        <a:p>
          <a:endParaRPr lang="es-MX"/>
        </a:p>
      </dgm:t>
    </dgm:pt>
    <dgm:pt modelId="{EFA7DC92-B143-4AB3-B692-4AB17B9C4CFD}">
      <dgm:prSet phldrT="[Text]" custT="1"/>
      <dgm:spPr/>
      <dgm:t>
        <a:bodyPr/>
        <a:lstStyle/>
        <a:p>
          <a:r>
            <a:rPr lang="el-GR" sz="1600" b="0" baseline="0" dirty="0" smtClean="0">
              <a:latin typeface="Arial"/>
              <a:cs typeface="Arial"/>
            </a:rPr>
            <a:t>ε</a:t>
          </a:r>
          <a:r>
            <a:rPr lang="es-ES_tradnl" sz="1600" b="0" baseline="-25000" dirty="0" smtClean="0">
              <a:latin typeface="Arial" pitchFamily="34" charset="0"/>
              <a:cs typeface="Arial" pitchFamily="34" charset="0"/>
            </a:rPr>
            <a:t>G</a:t>
          </a:r>
          <a:endParaRPr lang="es-MX" sz="1600" b="0" baseline="-25000" dirty="0">
            <a:latin typeface="Arial" pitchFamily="34" charset="0"/>
            <a:cs typeface="Arial" pitchFamily="34" charset="0"/>
          </a:endParaRPr>
        </a:p>
      </dgm:t>
    </dgm:pt>
    <dgm:pt modelId="{95986561-6182-4E08-BD71-AADC55CB1C87}" type="sibTrans" cxnId="{6ED9787D-B148-4770-BDA4-6A67D112DDAC}">
      <dgm:prSet/>
      <dgm:spPr/>
      <dgm:t>
        <a:bodyPr/>
        <a:lstStyle/>
        <a:p>
          <a:endParaRPr lang="es-MX"/>
        </a:p>
      </dgm:t>
    </dgm:pt>
    <dgm:pt modelId="{FEA61555-BA9B-4488-B605-810C1F8DEF35}" type="parTrans" cxnId="{6ED9787D-B148-4770-BDA4-6A67D112DDAC}">
      <dgm:prSet/>
      <dgm:spPr/>
      <dgm:t>
        <a:bodyPr/>
        <a:lstStyle/>
        <a:p>
          <a:endParaRPr lang="es-MX"/>
        </a:p>
      </dgm:t>
    </dgm:pt>
    <dgm:pt modelId="{8CFFA7DD-1F71-4D3A-8718-3D74ADE51E20}" type="pres">
      <dgm:prSet presAssocID="{14EC417D-7ECE-4D82-A604-E5D323CE56C1}" presName="Name0" presStyleCnt="0">
        <dgm:presLayoutVars>
          <dgm:chMax val="1"/>
          <dgm:dir/>
          <dgm:animLvl val="ctr"/>
          <dgm:resizeHandles val="exact"/>
        </dgm:presLayoutVars>
      </dgm:prSet>
      <dgm:spPr/>
      <dgm:t>
        <a:bodyPr/>
        <a:lstStyle/>
        <a:p>
          <a:endParaRPr lang="es-MX"/>
        </a:p>
      </dgm:t>
    </dgm:pt>
    <dgm:pt modelId="{C8D031F5-3A20-4BFF-8AD1-3A5D0A04AAA0}" type="pres">
      <dgm:prSet presAssocID="{EFA7DC92-B143-4AB3-B692-4AB17B9C4CFD}" presName="centerShape" presStyleLbl="node0" presStyleIdx="0" presStyleCnt="1" custLinFactNeighborY="4248"/>
      <dgm:spPr/>
      <dgm:t>
        <a:bodyPr/>
        <a:lstStyle/>
        <a:p>
          <a:endParaRPr lang="es-MX"/>
        </a:p>
      </dgm:t>
    </dgm:pt>
    <dgm:pt modelId="{FBC79661-DA28-430F-A8D6-39F08391444D}" type="pres">
      <dgm:prSet presAssocID="{5D80143A-9FAC-46D8-9697-CEBA7EB283AF}" presName="node" presStyleLbl="node1" presStyleIdx="0" presStyleCnt="5" custScaleX="165976">
        <dgm:presLayoutVars>
          <dgm:bulletEnabled val="1"/>
        </dgm:presLayoutVars>
      </dgm:prSet>
      <dgm:spPr/>
      <dgm:t>
        <a:bodyPr/>
        <a:lstStyle/>
        <a:p>
          <a:endParaRPr lang="es-MX"/>
        </a:p>
      </dgm:t>
    </dgm:pt>
    <dgm:pt modelId="{312C4E5C-2884-4F1C-B8D4-98B027783E5C}" type="pres">
      <dgm:prSet presAssocID="{5D80143A-9FAC-46D8-9697-CEBA7EB283AF}" presName="dummy" presStyleCnt="0"/>
      <dgm:spPr/>
    </dgm:pt>
    <dgm:pt modelId="{A549745C-3FFA-48ED-8CDD-65CAEDC981DA}" type="pres">
      <dgm:prSet presAssocID="{76926F41-C164-411C-8CAC-BC7D30C8847C}" presName="sibTrans" presStyleLbl="sibTrans2D1" presStyleIdx="0" presStyleCnt="5"/>
      <dgm:spPr/>
      <dgm:t>
        <a:bodyPr/>
        <a:lstStyle/>
        <a:p>
          <a:endParaRPr lang="es-MX"/>
        </a:p>
      </dgm:t>
    </dgm:pt>
    <dgm:pt modelId="{9F4FB26A-0A45-436F-8A71-C7906B899743}" type="pres">
      <dgm:prSet presAssocID="{13E199E6-17BD-45C6-802B-A764AC690D2D}" presName="node" presStyleLbl="node1" presStyleIdx="1" presStyleCnt="5" custScaleX="165976">
        <dgm:presLayoutVars>
          <dgm:bulletEnabled val="1"/>
        </dgm:presLayoutVars>
      </dgm:prSet>
      <dgm:spPr/>
      <dgm:t>
        <a:bodyPr/>
        <a:lstStyle/>
        <a:p>
          <a:endParaRPr lang="es-MX"/>
        </a:p>
      </dgm:t>
    </dgm:pt>
    <dgm:pt modelId="{3DE894E6-AFF7-414F-9B96-FBF68F801790}" type="pres">
      <dgm:prSet presAssocID="{13E199E6-17BD-45C6-802B-A764AC690D2D}" presName="dummy" presStyleCnt="0"/>
      <dgm:spPr/>
    </dgm:pt>
    <dgm:pt modelId="{2876C54D-C28D-40C9-AD7E-FE7C35524AFF}" type="pres">
      <dgm:prSet presAssocID="{F4E8569F-38FB-482A-96A2-35EC70B34615}" presName="sibTrans" presStyleLbl="sibTrans2D1" presStyleIdx="1" presStyleCnt="5"/>
      <dgm:spPr/>
      <dgm:t>
        <a:bodyPr/>
        <a:lstStyle/>
        <a:p>
          <a:endParaRPr lang="es-MX"/>
        </a:p>
      </dgm:t>
    </dgm:pt>
    <dgm:pt modelId="{5897D521-4D67-4A88-8809-AD674AC8765F}" type="pres">
      <dgm:prSet presAssocID="{E2C3CABC-A9FE-4757-8CDB-CE5E53D85711}" presName="node" presStyleLbl="node1" presStyleIdx="2" presStyleCnt="5" custScaleX="165976">
        <dgm:presLayoutVars>
          <dgm:bulletEnabled val="1"/>
        </dgm:presLayoutVars>
      </dgm:prSet>
      <dgm:spPr/>
      <dgm:t>
        <a:bodyPr/>
        <a:lstStyle/>
        <a:p>
          <a:endParaRPr lang="es-MX"/>
        </a:p>
      </dgm:t>
    </dgm:pt>
    <dgm:pt modelId="{548A403F-A475-4CFD-AE2E-73A03EEB03D9}" type="pres">
      <dgm:prSet presAssocID="{E2C3CABC-A9FE-4757-8CDB-CE5E53D85711}" presName="dummy" presStyleCnt="0"/>
      <dgm:spPr/>
    </dgm:pt>
    <dgm:pt modelId="{D0FC7724-B439-491B-8680-E835413F826B}" type="pres">
      <dgm:prSet presAssocID="{1906AC13-AEA4-4F7B-A8E6-65A41E82FEF3}" presName="sibTrans" presStyleLbl="sibTrans2D1" presStyleIdx="2" presStyleCnt="5"/>
      <dgm:spPr/>
      <dgm:t>
        <a:bodyPr/>
        <a:lstStyle/>
        <a:p>
          <a:endParaRPr lang="es-MX"/>
        </a:p>
      </dgm:t>
    </dgm:pt>
    <dgm:pt modelId="{F9C315FA-FD69-4C4D-A357-753B57E97E4A}" type="pres">
      <dgm:prSet presAssocID="{E127687C-519C-439A-B2E7-D7CD448AC101}" presName="node" presStyleLbl="node1" presStyleIdx="3" presStyleCnt="5" custScaleX="165976">
        <dgm:presLayoutVars>
          <dgm:bulletEnabled val="1"/>
        </dgm:presLayoutVars>
      </dgm:prSet>
      <dgm:spPr/>
      <dgm:t>
        <a:bodyPr/>
        <a:lstStyle/>
        <a:p>
          <a:endParaRPr lang="es-MX"/>
        </a:p>
      </dgm:t>
    </dgm:pt>
    <dgm:pt modelId="{E2BA6786-1741-4449-A4B9-029948B6D2D4}" type="pres">
      <dgm:prSet presAssocID="{E127687C-519C-439A-B2E7-D7CD448AC101}" presName="dummy" presStyleCnt="0"/>
      <dgm:spPr/>
    </dgm:pt>
    <dgm:pt modelId="{7B4751B8-0713-4191-A18A-43BE6357D4AA}" type="pres">
      <dgm:prSet presAssocID="{3A94A2D4-20E2-4E41-9877-18626C8B9A24}" presName="sibTrans" presStyleLbl="sibTrans2D1" presStyleIdx="3" presStyleCnt="5"/>
      <dgm:spPr/>
      <dgm:t>
        <a:bodyPr/>
        <a:lstStyle/>
        <a:p>
          <a:endParaRPr lang="es-MX"/>
        </a:p>
      </dgm:t>
    </dgm:pt>
    <dgm:pt modelId="{D7A7B869-C3E3-468B-B8D5-0425148CD619}" type="pres">
      <dgm:prSet presAssocID="{0CD924D5-8235-478A-BD91-52566EB078E2}" presName="node" presStyleLbl="node1" presStyleIdx="4" presStyleCnt="5" custScaleX="165976">
        <dgm:presLayoutVars>
          <dgm:bulletEnabled val="1"/>
        </dgm:presLayoutVars>
      </dgm:prSet>
      <dgm:spPr/>
      <dgm:t>
        <a:bodyPr/>
        <a:lstStyle/>
        <a:p>
          <a:endParaRPr lang="es-MX"/>
        </a:p>
      </dgm:t>
    </dgm:pt>
    <dgm:pt modelId="{5E2BAE52-5072-4565-BC37-6757D3FD7707}" type="pres">
      <dgm:prSet presAssocID="{0CD924D5-8235-478A-BD91-52566EB078E2}" presName="dummy" presStyleCnt="0"/>
      <dgm:spPr/>
    </dgm:pt>
    <dgm:pt modelId="{2FA9393E-E462-481F-958D-01F567E74508}" type="pres">
      <dgm:prSet presAssocID="{2A1BDE4D-D57E-414F-9E69-157788AF7D44}" presName="sibTrans" presStyleLbl="sibTrans2D1" presStyleIdx="4" presStyleCnt="5"/>
      <dgm:spPr/>
      <dgm:t>
        <a:bodyPr/>
        <a:lstStyle/>
        <a:p>
          <a:endParaRPr lang="es-MX"/>
        </a:p>
      </dgm:t>
    </dgm:pt>
  </dgm:ptLst>
  <dgm:cxnLst>
    <dgm:cxn modelId="{63581BAA-B27B-47D9-A29B-9A79648886CA}" type="presOf" srcId="{E2C3CABC-A9FE-4757-8CDB-CE5E53D85711}" destId="{5897D521-4D67-4A88-8809-AD674AC8765F}" srcOrd="0" destOrd="0" presId="urn:microsoft.com/office/officeart/2005/8/layout/radial6"/>
    <dgm:cxn modelId="{AA3C0C91-56FD-484D-9DEE-BB580A516021}" type="presOf" srcId="{E127687C-519C-439A-B2E7-D7CD448AC101}" destId="{F9C315FA-FD69-4C4D-A357-753B57E97E4A}" srcOrd="0" destOrd="0" presId="urn:microsoft.com/office/officeart/2005/8/layout/radial6"/>
    <dgm:cxn modelId="{78D03838-E1E9-4715-B56B-6AC06C8523FE}" srcId="{EFA7DC92-B143-4AB3-B692-4AB17B9C4CFD}" destId="{5D80143A-9FAC-46D8-9697-CEBA7EB283AF}" srcOrd="0" destOrd="0" parTransId="{B138F00F-97C8-4FC8-8739-3A9D30E6D6CA}" sibTransId="{76926F41-C164-411C-8CAC-BC7D30C8847C}"/>
    <dgm:cxn modelId="{10B0C944-173B-47CE-8015-BAA7F02E5C8E}" type="presOf" srcId="{F4E8569F-38FB-482A-96A2-35EC70B34615}" destId="{2876C54D-C28D-40C9-AD7E-FE7C35524AFF}" srcOrd="0" destOrd="0" presId="urn:microsoft.com/office/officeart/2005/8/layout/radial6"/>
    <dgm:cxn modelId="{72FD4A6F-4DA4-4DB9-9109-B66E5121126E}" type="presOf" srcId="{3A94A2D4-20E2-4E41-9877-18626C8B9A24}" destId="{7B4751B8-0713-4191-A18A-43BE6357D4AA}" srcOrd="0" destOrd="0" presId="urn:microsoft.com/office/officeart/2005/8/layout/radial6"/>
    <dgm:cxn modelId="{3D9868B5-520F-4AFA-BCD7-4222CD6AE665}" srcId="{EFA7DC92-B143-4AB3-B692-4AB17B9C4CFD}" destId="{13E199E6-17BD-45C6-802B-A764AC690D2D}" srcOrd="1" destOrd="0" parTransId="{420CDB96-5CE4-4CA9-BDC0-2D7561F324CD}" sibTransId="{F4E8569F-38FB-482A-96A2-35EC70B34615}"/>
    <dgm:cxn modelId="{E635D2D2-0768-4C81-BB3F-713481EA820E}" type="presOf" srcId="{0CD924D5-8235-478A-BD91-52566EB078E2}" destId="{D7A7B869-C3E3-468B-B8D5-0425148CD619}" srcOrd="0" destOrd="0" presId="urn:microsoft.com/office/officeart/2005/8/layout/radial6"/>
    <dgm:cxn modelId="{EB5328B7-B636-4819-8BE9-19C649D02382}" type="presOf" srcId="{76926F41-C164-411C-8CAC-BC7D30C8847C}" destId="{A549745C-3FFA-48ED-8CDD-65CAEDC981DA}" srcOrd="0" destOrd="0" presId="urn:microsoft.com/office/officeart/2005/8/layout/radial6"/>
    <dgm:cxn modelId="{D42E6524-99E5-4164-9C13-DE3E4930C721}" type="presOf" srcId="{5D80143A-9FAC-46D8-9697-CEBA7EB283AF}" destId="{FBC79661-DA28-430F-A8D6-39F08391444D}" srcOrd="0" destOrd="0" presId="urn:microsoft.com/office/officeart/2005/8/layout/radial6"/>
    <dgm:cxn modelId="{E8907ECE-BDF0-475A-A4EF-20B3AC835107}" srcId="{EFA7DC92-B143-4AB3-B692-4AB17B9C4CFD}" destId="{E2C3CABC-A9FE-4757-8CDB-CE5E53D85711}" srcOrd="2" destOrd="0" parTransId="{6029CB30-BDC2-48C9-AE93-54AF9E052576}" sibTransId="{1906AC13-AEA4-4F7B-A8E6-65A41E82FEF3}"/>
    <dgm:cxn modelId="{6ED9787D-B148-4770-BDA4-6A67D112DDAC}" srcId="{14EC417D-7ECE-4D82-A604-E5D323CE56C1}" destId="{EFA7DC92-B143-4AB3-B692-4AB17B9C4CFD}" srcOrd="0" destOrd="0" parTransId="{FEA61555-BA9B-4488-B605-810C1F8DEF35}" sibTransId="{95986561-6182-4E08-BD71-AADC55CB1C87}"/>
    <dgm:cxn modelId="{908DECF6-5533-4BAE-AB45-E13F4A56E124}" srcId="{EFA7DC92-B143-4AB3-B692-4AB17B9C4CFD}" destId="{0CD924D5-8235-478A-BD91-52566EB078E2}" srcOrd="4" destOrd="0" parTransId="{A38171B6-BEE1-410C-A033-BEEB15250213}" sibTransId="{2A1BDE4D-D57E-414F-9E69-157788AF7D44}"/>
    <dgm:cxn modelId="{131F69D0-BA9B-4E94-A052-7ACC164D51B6}" type="presOf" srcId="{13E199E6-17BD-45C6-802B-A764AC690D2D}" destId="{9F4FB26A-0A45-436F-8A71-C7906B899743}" srcOrd="0" destOrd="0" presId="urn:microsoft.com/office/officeart/2005/8/layout/radial6"/>
    <dgm:cxn modelId="{BF83731A-EE6C-451F-8A46-E0B886E61C7E}" srcId="{EFA7DC92-B143-4AB3-B692-4AB17B9C4CFD}" destId="{E127687C-519C-439A-B2E7-D7CD448AC101}" srcOrd="3" destOrd="0" parTransId="{40C54A10-5F33-4663-A2CD-E03197A88247}" sibTransId="{3A94A2D4-20E2-4E41-9877-18626C8B9A24}"/>
    <dgm:cxn modelId="{F7A47523-FE04-46AD-88AC-49BFF8ED7DAE}" type="presOf" srcId="{EFA7DC92-B143-4AB3-B692-4AB17B9C4CFD}" destId="{C8D031F5-3A20-4BFF-8AD1-3A5D0A04AAA0}" srcOrd="0" destOrd="0" presId="urn:microsoft.com/office/officeart/2005/8/layout/radial6"/>
    <dgm:cxn modelId="{98F3909C-BA9F-4DDC-9295-58F36D1F9EF6}" type="presOf" srcId="{1906AC13-AEA4-4F7B-A8E6-65A41E82FEF3}" destId="{D0FC7724-B439-491B-8680-E835413F826B}" srcOrd="0" destOrd="0" presId="urn:microsoft.com/office/officeart/2005/8/layout/radial6"/>
    <dgm:cxn modelId="{513F5D7B-3B78-4B23-AC95-4AC1B1A33D03}" type="presOf" srcId="{14EC417D-7ECE-4D82-A604-E5D323CE56C1}" destId="{8CFFA7DD-1F71-4D3A-8718-3D74ADE51E20}" srcOrd="0" destOrd="0" presId="urn:microsoft.com/office/officeart/2005/8/layout/radial6"/>
    <dgm:cxn modelId="{318DACF5-2588-4E36-A38C-1B3AACF5F671}" type="presOf" srcId="{2A1BDE4D-D57E-414F-9E69-157788AF7D44}" destId="{2FA9393E-E462-481F-958D-01F567E74508}" srcOrd="0" destOrd="0" presId="urn:microsoft.com/office/officeart/2005/8/layout/radial6"/>
    <dgm:cxn modelId="{67AEF7C7-9166-4DE3-B002-91D3A3742C7B}" type="presParOf" srcId="{8CFFA7DD-1F71-4D3A-8718-3D74ADE51E20}" destId="{C8D031F5-3A20-4BFF-8AD1-3A5D0A04AAA0}" srcOrd="0" destOrd="0" presId="urn:microsoft.com/office/officeart/2005/8/layout/radial6"/>
    <dgm:cxn modelId="{68EF49D2-39AB-4010-840F-56F7F5D408CD}" type="presParOf" srcId="{8CFFA7DD-1F71-4D3A-8718-3D74ADE51E20}" destId="{FBC79661-DA28-430F-A8D6-39F08391444D}" srcOrd="1" destOrd="0" presId="urn:microsoft.com/office/officeart/2005/8/layout/radial6"/>
    <dgm:cxn modelId="{F5780FCA-76DC-4021-8AB4-364ED5DE495F}" type="presParOf" srcId="{8CFFA7DD-1F71-4D3A-8718-3D74ADE51E20}" destId="{312C4E5C-2884-4F1C-B8D4-98B027783E5C}" srcOrd="2" destOrd="0" presId="urn:microsoft.com/office/officeart/2005/8/layout/radial6"/>
    <dgm:cxn modelId="{6270A270-8E80-4068-B457-ACDC6B2EC916}" type="presParOf" srcId="{8CFFA7DD-1F71-4D3A-8718-3D74ADE51E20}" destId="{A549745C-3FFA-48ED-8CDD-65CAEDC981DA}" srcOrd="3" destOrd="0" presId="urn:microsoft.com/office/officeart/2005/8/layout/radial6"/>
    <dgm:cxn modelId="{ACB0D144-5ABA-403E-B626-D4715603600F}" type="presParOf" srcId="{8CFFA7DD-1F71-4D3A-8718-3D74ADE51E20}" destId="{9F4FB26A-0A45-436F-8A71-C7906B899743}" srcOrd="4" destOrd="0" presId="urn:microsoft.com/office/officeart/2005/8/layout/radial6"/>
    <dgm:cxn modelId="{CC6807C4-7597-499F-B11F-5D384F66EA95}" type="presParOf" srcId="{8CFFA7DD-1F71-4D3A-8718-3D74ADE51E20}" destId="{3DE894E6-AFF7-414F-9B96-FBF68F801790}" srcOrd="5" destOrd="0" presId="urn:microsoft.com/office/officeart/2005/8/layout/radial6"/>
    <dgm:cxn modelId="{C06BD2E0-7BF0-4517-A116-50D4EB5C8CC8}" type="presParOf" srcId="{8CFFA7DD-1F71-4D3A-8718-3D74ADE51E20}" destId="{2876C54D-C28D-40C9-AD7E-FE7C35524AFF}" srcOrd="6" destOrd="0" presId="urn:microsoft.com/office/officeart/2005/8/layout/radial6"/>
    <dgm:cxn modelId="{D2765AAF-7960-4393-8792-F1A80AC73F26}" type="presParOf" srcId="{8CFFA7DD-1F71-4D3A-8718-3D74ADE51E20}" destId="{5897D521-4D67-4A88-8809-AD674AC8765F}" srcOrd="7" destOrd="0" presId="urn:microsoft.com/office/officeart/2005/8/layout/radial6"/>
    <dgm:cxn modelId="{594E2069-A7E5-4FEC-B0AD-11933FEEB1C9}" type="presParOf" srcId="{8CFFA7DD-1F71-4D3A-8718-3D74ADE51E20}" destId="{548A403F-A475-4CFD-AE2E-73A03EEB03D9}" srcOrd="8" destOrd="0" presId="urn:microsoft.com/office/officeart/2005/8/layout/radial6"/>
    <dgm:cxn modelId="{8B5290EC-95DC-4FF1-98E8-BB35683EEDED}" type="presParOf" srcId="{8CFFA7DD-1F71-4D3A-8718-3D74ADE51E20}" destId="{D0FC7724-B439-491B-8680-E835413F826B}" srcOrd="9" destOrd="0" presId="urn:microsoft.com/office/officeart/2005/8/layout/radial6"/>
    <dgm:cxn modelId="{D1EACF6F-71AF-4AF5-9E04-A78EC773A3B8}" type="presParOf" srcId="{8CFFA7DD-1F71-4D3A-8718-3D74ADE51E20}" destId="{F9C315FA-FD69-4C4D-A357-753B57E97E4A}" srcOrd="10" destOrd="0" presId="urn:microsoft.com/office/officeart/2005/8/layout/radial6"/>
    <dgm:cxn modelId="{B9DE9C55-23B2-4E82-A1B9-FA2B0C26C184}" type="presParOf" srcId="{8CFFA7DD-1F71-4D3A-8718-3D74ADE51E20}" destId="{E2BA6786-1741-4449-A4B9-029948B6D2D4}" srcOrd="11" destOrd="0" presId="urn:microsoft.com/office/officeart/2005/8/layout/radial6"/>
    <dgm:cxn modelId="{6F7A85BF-BAEA-48BB-91A1-5DD0BA3482DE}" type="presParOf" srcId="{8CFFA7DD-1F71-4D3A-8718-3D74ADE51E20}" destId="{7B4751B8-0713-4191-A18A-43BE6357D4AA}" srcOrd="12" destOrd="0" presId="urn:microsoft.com/office/officeart/2005/8/layout/radial6"/>
    <dgm:cxn modelId="{2563D31E-1F69-4D38-B946-1E25C1D4476F}" type="presParOf" srcId="{8CFFA7DD-1F71-4D3A-8718-3D74ADE51E20}" destId="{D7A7B869-C3E3-468B-B8D5-0425148CD619}" srcOrd="13" destOrd="0" presId="urn:microsoft.com/office/officeart/2005/8/layout/radial6"/>
    <dgm:cxn modelId="{5CBE2A0E-DE27-405F-A883-FB5C1AAFC6DB}" type="presParOf" srcId="{8CFFA7DD-1F71-4D3A-8718-3D74ADE51E20}" destId="{5E2BAE52-5072-4565-BC37-6757D3FD7707}" srcOrd="14" destOrd="0" presId="urn:microsoft.com/office/officeart/2005/8/layout/radial6"/>
    <dgm:cxn modelId="{083B105C-621E-4783-B5BE-B43B67DF077D}" type="presParOf" srcId="{8CFFA7DD-1F71-4D3A-8718-3D74ADE51E20}" destId="{2FA9393E-E462-481F-958D-01F567E74508}" srcOrd="15"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DE3D3F-99EC-4B00-AE9D-41568A54119F}">
      <dsp:nvSpPr>
        <dsp:cNvPr id="0" name=""/>
        <dsp:cNvSpPr/>
      </dsp:nvSpPr>
      <dsp:spPr>
        <a:xfrm>
          <a:off x="3157728" y="2029967"/>
          <a:ext cx="2481072" cy="2481072"/>
        </a:xfrm>
        <a:prstGeom prst="gear9">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_tradnl" sz="1600" kern="1200" dirty="0" smtClean="0">
              <a:latin typeface="Arial" pitchFamily="34" charset="0"/>
              <a:cs typeface="Arial" pitchFamily="34" charset="0"/>
            </a:rPr>
            <a:t>Columnas de burbujeo</a:t>
          </a:r>
          <a:endParaRPr lang="es-MX" sz="1600" kern="1200" dirty="0">
            <a:latin typeface="Arial" pitchFamily="34" charset="0"/>
            <a:cs typeface="Arial" pitchFamily="34" charset="0"/>
          </a:endParaRPr>
        </a:p>
      </dsp:txBody>
      <dsp:txXfrm>
        <a:off x="3157728" y="2029967"/>
        <a:ext cx="2481072" cy="2481072"/>
      </dsp:txXfrm>
    </dsp:sp>
    <dsp:sp modelId="{BEAC00E7-ECD7-4026-BA5D-A4E293209DC8}">
      <dsp:nvSpPr>
        <dsp:cNvPr id="0" name=""/>
        <dsp:cNvSpPr/>
      </dsp:nvSpPr>
      <dsp:spPr>
        <a:xfrm>
          <a:off x="1714195" y="1443532"/>
          <a:ext cx="1804416" cy="1804416"/>
        </a:xfrm>
        <a:prstGeom prst="gear6">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_tradnl" sz="1600" kern="1200" dirty="0" smtClean="0">
              <a:latin typeface="Arial" pitchFamily="34" charset="0"/>
              <a:cs typeface="Arial" pitchFamily="34" charset="0"/>
            </a:rPr>
            <a:t>Lecho escurrido</a:t>
          </a:r>
          <a:endParaRPr lang="es-MX" sz="1600" kern="1200" dirty="0">
            <a:latin typeface="Arial" pitchFamily="34" charset="0"/>
            <a:cs typeface="Arial" pitchFamily="34" charset="0"/>
          </a:endParaRPr>
        </a:p>
      </dsp:txBody>
      <dsp:txXfrm>
        <a:off x="1714195" y="1443532"/>
        <a:ext cx="1804416" cy="1804416"/>
      </dsp:txXfrm>
    </dsp:sp>
    <dsp:sp modelId="{934708B7-B3AD-4C4B-84C5-DFAB62EFD85C}">
      <dsp:nvSpPr>
        <dsp:cNvPr id="0" name=""/>
        <dsp:cNvSpPr/>
      </dsp:nvSpPr>
      <dsp:spPr>
        <a:xfrm rot="20700000">
          <a:off x="2724852" y="198669"/>
          <a:ext cx="1767959" cy="1767959"/>
        </a:xfrm>
        <a:prstGeom prst="gear6">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_tradnl" sz="1600" kern="1200" dirty="0" smtClean="0">
              <a:latin typeface="Arial" pitchFamily="34" charset="0"/>
              <a:cs typeface="Arial" pitchFamily="34" charset="0"/>
            </a:rPr>
            <a:t>Lecho fluidizado</a:t>
          </a:r>
          <a:endParaRPr lang="es-MX" sz="1600" kern="1200" dirty="0">
            <a:latin typeface="Arial" pitchFamily="34" charset="0"/>
            <a:cs typeface="Arial" pitchFamily="34" charset="0"/>
          </a:endParaRPr>
        </a:p>
      </dsp:txBody>
      <dsp:txXfrm>
        <a:off x="3112617" y="586435"/>
        <a:ext cx="992428" cy="992428"/>
      </dsp:txXfrm>
    </dsp:sp>
    <dsp:sp modelId="{CB43CD9C-EF70-438C-9492-FCAEFEEFFFD2}">
      <dsp:nvSpPr>
        <dsp:cNvPr id="0" name=""/>
        <dsp:cNvSpPr/>
      </dsp:nvSpPr>
      <dsp:spPr>
        <a:xfrm>
          <a:off x="2970438" y="1653592"/>
          <a:ext cx="3175772" cy="3175772"/>
        </a:xfrm>
        <a:prstGeom prst="circularArrow">
          <a:avLst>
            <a:gd name="adj1" fmla="val 4688"/>
            <a:gd name="adj2" fmla="val 299029"/>
            <a:gd name="adj3" fmla="val 2523263"/>
            <a:gd name="adj4" fmla="val 15846071"/>
            <a:gd name="adj5" fmla="val 5469"/>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B9D5435B-632A-499F-90A1-D2BC4387C5FC}">
      <dsp:nvSpPr>
        <dsp:cNvPr id="0" name=""/>
        <dsp:cNvSpPr/>
      </dsp:nvSpPr>
      <dsp:spPr>
        <a:xfrm>
          <a:off x="1394636" y="1042924"/>
          <a:ext cx="2307396" cy="2307396"/>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FE81FFEC-5312-4DAB-8C25-BB56A4319A40}">
      <dsp:nvSpPr>
        <dsp:cNvPr id="0" name=""/>
        <dsp:cNvSpPr/>
      </dsp:nvSpPr>
      <dsp:spPr>
        <a:xfrm>
          <a:off x="2315905" y="-189938"/>
          <a:ext cx="2487838" cy="2487838"/>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85A9BA-8C8D-4933-85EB-A0596F530BFB}">
      <dsp:nvSpPr>
        <dsp:cNvPr id="0" name=""/>
        <dsp:cNvSpPr/>
      </dsp:nvSpPr>
      <dsp:spPr>
        <a:xfrm>
          <a:off x="1147652" y="-25557"/>
          <a:ext cx="4532215" cy="4532215"/>
        </a:xfrm>
        <a:prstGeom prst="circularArrow">
          <a:avLst>
            <a:gd name="adj1" fmla="val 5544"/>
            <a:gd name="adj2" fmla="val 330680"/>
            <a:gd name="adj3" fmla="val 13796292"/>
            <a:gd name="adj4" fmla="val 17373581"/>
            <a:gd name="adj5" fmla="val 5757"/>
          </a:avLst>
        </a:prstGeom>
        <a:solidFill>
          <a:schemeClr val="accent1">
            <a:tint val="40000"/>
            <a:hueOff val="0"/>
            <a:satOff val="0"/>
            <a:lumOff val="0"/>
            <a:alphaOff val="0"/>
          </a:schemeClr>
        </a:solidFill>
        <a:ln w="12700">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B744C359-8EFA-435B-B6CD-3D0870E2CBA3}">
      <dsp:nvSpPr>
        <dsp:cNvPr id="0" name=""/>
        <dsp:cNvSpPr/>
      </dsp:nvSpPr>
      <dsp:spPr>
        <a:xfrm>
          <a:off x="2361961" y="1784"/>
          <a:ext cx="2103596" cy="1051798"/>
        </a:xfrm>
        <a:prstGeom prst="roundRect">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_tradnl" sz="1600" kern="1200" dirty="0" smtClean="0">
              <a:latin typeface="Arial" pitchFamily="34" charset="0"/>
              <a:cs typeface="Arial" pitchFamily="34" charset="0"/>
            </a:rPr>
            <a:t>Retención del gas (</a:t>
          </a:r>
          <a:r>
            <a:rPr lang="el-GR" sz="1600" kern="1200" dirty="0" smtClean="0">
              <a:latin typeface="Arial" pitchFamily="34" charset="0"/>
              <a:cs typeface="Arial" pitchFamily="34" charset="0"/>
            </a:rPr>
            <a:t>ε</a:t>
          </a:r>
          <a:r>
            <a:rPr lang="es-ES_tradnl" sz="1600" kern="1200" baseline="-25000" dirty="0" smtClean="0">
              <a:latin typeface="Arial" pitchFamily="34" charset="0"/>
              <a:cs typeface="Arial" pitchFamily="34" charset="0"/>
            </a:rPr>
            <a:t>G</a:t>
          </a:r>
          <a:r>
            <a:rPr lang="es-ES_tradnl" sz="1600" kern="1200" dirty="0" smtClean="0">
              <a:latin typeface="Arial" pitchFamily="34" charset="0"/>
              <a:cs typeface="Arial" pitchFamily="34" charset="0"/>
            </a:rPr>
            <a:t>)</a:t>
          </a:r>
          <a:endParaRPr lang="es-MX" sz="1600" kern="1200" dirty="0">
            <a:latin typeface="Arial" pitchFamily="34" charset="0"/>
            <a:cs typeface="Arial" pitchFamily="34" charset="0"/>
          </a:endParaRPr>
        </a:p>
      </dsp:txBody>
      <dsp:txXfrm>
        <a:off x="2361961" y="1784"/>
        <a:ext cx="2103596" cy="1051798"/>
      </dsp:txXfrm>
    </dsp:sp>
    <dsp:sp modelId="{D6F5D07A-D495-4C6D-9F43-20EA0408E199}">
      <dsp:nvSpPr>
        <dsp:cNvPr id="0" name=""/>
        <dsp:cNvSpPr/>
      </dsp:nvSpPr>
      <dsp:spPr>
        <a:xfrm>
          <a:off x="4200082" y="1337257"/>
          <a:ext cx="2103596" cy="1051798"/>
        </a:xfrm>
        <a:prstGeom prst="roundRect">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_tradnl" sz="1600" kern="1200" dirty="0" smtClean="0">
              <a:latin typeface="Arial" pitchFamily="34" charset="0"/>
              <a:cs typeface="Arial" pitchFamily="34" charset="0"/>
            </a:rPr>
            <a:t>Características de la burbuja</a:t>
          </a:r>
          <a:endParaRPr lang="es-MX" sz="1600" kern="1200" dirty="0">
            <a:latin typeface="Arial" pitchFamily="34" charset="0"/>
            <a:cs typeface="Arial" pitchFamily="34" charset="0"/>
          </a:endParaRPr>
        </a:p>
      </dsp:txBody>
      <dsp:txXfrm>
        <a:off x="4200082" y="1337257"/>
        <a:ext cx="2103596" cy="1051798"/>
      </dsp:txXfrm>
    </dsp:sp>
    <dsp:sp modelId="{482D5DF6-8772-4308-9D05-42E1FAE56E90}">
      <dsp:nvSpPr>
        <dsp:cNvPr id="0" name=""/>
        <dsp:cNvSpPr/>
      </dsp:nvSpPr>
      <dsp:spPr>
        <a:xfrm>
          <a:off x="3497982" y="3498097"/>
          <a:ext cx="2103596" cy="1051798"/>
        </a:xfrm>
        <a:prstGeom prst="roundRect">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_tradnl" sz="1600" kern="1200" dirty="0" smtClean="0">
              <a:latin typeface="Arial" pitchFamily="34" charset="0"/>
              <a:cs typeface="Arial" pitchFamily="34" charset="0"/>
            </a:rPr>
            <a:t>Régimen de flujo y dinámica de fluidos computacional</a:t>
          </a:r>
          <a:endParaRPr lang="es-MX" sz="1600" kern="1200" dirty="0">
            <a:latin typeface="Arial" pitchFamily="34" charset="0"/>
            <a:cs typeface="Arial" pitchFamily="34" charset="0"/>
          </a:endParaRPr>
        </a:p>
      </dsp:txBody>
      <dsp:txXfrm>
        <a:off x="3497982" y="3498097"/>
        <a:ext cx="2103596" cy="1051798"/>
      </dsp:txXfrm>
    </dsp:sp>
    <dsp:sp modelId="{1F38C58C-F1F2-47CE-A185-F6A360A7F4CE}">
      <dsp:nvSpPr>
        <dsp:cNvPr id="0" name=""/>
        <dsp:cNvSpPr/>
      </dsp:nvSpPr>
      <dsp:spPr>
        <a:xfrm>
          <a:off x="1225940" y="3498097"/>
          <a:ext cx="2103596" cy="1051798"/>
        </a:xfrm>
        <a:prstGeom prst="roundRect">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_tradnl" sz="1600" kern="1200" dirty="0" smtClean="0">
              <a:latin typeface="Arial" pitchFamily="34" charset="0"/>
              <a:cs typeface="Arial" pitchFamily="34" charset="0"/>
            </a:rPr>
            <a:t>Estudios de transferencia de calor</a:t>
          </a:r>
          <a:endParaRPr lang="es-MX" sz="1600" kern="1200" dirty="0">
            <a:latin typeface="Arial" pitchFamily="34" charset="0"/>
            <a:cs typeface="Arial" pitchFamily="34" charset="0"/>
          </a:endParaRPr>
        </a:p>
      </dsp:txBody>
      <dsp:txXfrm>
        <a:off x="1225940" y="3498097"/>
        <a:ext cx="2103596" cy="1051798"/>
      </dsp:txXfrm>
    </dsp:sp>
    <dsp:sp modelId="{44CA3FC9-097D-4621-9C97-B146969CFABE}">
      <dsp:nvSpPr>
        <dsp:cNvPr id="0" name=""/>
        <dsp:cNvSpPr/>
      </dsp:nvSpPr>
      <dsp:spPr>
        <a:xfrm>
          <a:off x="523841" y="1337257"/>
          <a:ext cx="2103596" cy="1051798"/>
        </a:xfrm>
        <a:prstGeom prst="roundRect">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_tradnl" sz="1600" kern="1200" dirty="0" smtClean="0">
              <a:latin typeface="Arial" pitchFamily="34" charset="0"/>
              <a:cs typeface="Arial" pitchFamily="34" charset="0"/>
            </a:rPr>
            <a:t>Estudios de transferencia de masa</a:t>
          </a:r>
          <a:endParaRPr lang="es-MX" sz="1600" kern="1200" dirty="0">
            <a:latin typeface="Arial" pitchFamily="34" charset="0"/>
            <a:cs typeface="Arial" pitchFamily="34" charset="0"/>
          </a:endParaRPr>
        </a:p>
      </dsp:txBody>
      <dsp:txXfrm>
        <a:off x="523841" y="1337257"/>
        <a:ext cx="2103596" cy="105179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59807E-5CE5-46F7-BB57-16DD8606511F}">
      <dsp:nvSpPr>
        <dsp:cNvPr id="0" name=""/>
        <dsp:cNvSpPr/>
      </dsp:nvSpPr>
      <dsp:spPr>
        <a:xfrm>
          <a:off x="3580" y="1080117"/>
          <a:ext cx="2202545" cy="2104685"/>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just" defTabSz="622300">
            <a:lnSpc>
              <a:spcPct val="90000"/>
            </a:lnSpc>
            <a:spcBef>
              <a:spcPct val="0"/>
            </a:spcBef>
            <a:spcAft>
              <a:spcPct val="15000"/>
            </a:spcAft>
            <a:buChar char="••"/>
          </a:pPr>
          <a:r>
            <a:rPr lang="es-ES_tradnl" sz="1400" kern="1200" dirty="0" smtClean="0">
              <a:latin typeface="Arial" pitchFamily="34" charset="0"/>
              <a:cs typeface="Arial" pitchFamily="34" charset="0"/>
            </a:rPr>
            <a:t>Tamaño de burbujas casi uniforme. </a:t>
          </a:r>
          <a:endParaRPr lang="es-MX" sz="1400" kern="1200" dirty="0">
            <a:latin typeface="Arial" pitchFamily="34" charset="0"/>
            <a:cs typeface="Arial" pitchFamily="34" charset="0"/>
          </a:endParaRPr>
        </a:p>
        <a:p>
          <a:pPr marL="114300" lvl="1" indent="-114300" algn="just" defTabSz="622300">
            <a:lnSpc>
              <a:spcPct val="90000"/>
            </a:lnSpc>
            <a:spcBef>
              <a:spcPct val="0"/>
            </a:spcBef>
            <a:spcAft>
              <a:spcPct val="15000"/>
            </a:spcAft>
            <a:buChar char="••"/>
          </a:pPr>
          <a:r>
            <a:rPr lang="es-ES_tradnl" sz="1400" kern="1200" dirty="0" smtClean="0">
              <a:latin typeface="Arial" pitchFamily="34" charset="0"/>
              <a:cs typeface="Arial" pitchFamily="34" charset="0"/>
            </a:rPr>
            <a:t>Presente en u</a:t>
          </a:r>
          <a:r>
            <a:rPr lang="es-ES_tradnl" sz="1400" kern="1200" baseline="-25000" dirty="0" smtClean="0">
              <a:latin typeface="Arial" pitchFamily="34" charset="0"/>
              <a:cs typeface="Arial" pitchFamily="34" charset="0"/>
            </a:rPr>
            <a:t>G</a:t>
          </a:r>
          <a:r>
            <a:rPr lang="es-ES_tradnl" sz="1400" kern="1200" baseline="0" dirty="0" smtClean="0">
              <a:latin typeface="Arial" pitchFamily="34" charset="0"/>
              <a:cs typeface="Arial" pitchFamily="34" charset="0"/>
            </a:rPr>
            <a:t> ≤ 0.05 m/s.</a:t>
          </a:r>
          <a:endParaRPr lang="es-MX" sz="1400" kern="1200" dirty="0">
            <a:latin typeface="Arial" pitchFamily="34" charset="0"/>
            <a:cs typeface="Arial" pitchFamily="34" charset="0"/>
          </a:endParaRPr>
        </a:p>
        <a:p>
          <a:pPr marL="114300" lvl="1" indent="-114300" algn="just" defTabSz="622300">
            <a:lnSpc>
              <a:spcPct val="90000"/>
            </a:lnSpc>
            <a:spcBef>
              <a:spcPct val="0"/>
            </a:spcBef>
            <a:spcAft>
              <a:spcPct val="15000"/>
            </a:spcAft>
            <a:buChar char="••"/>
          </a:pPr>
          <a:r>
            <a:rPr lang="es-ES_tradnl" sz="1400" kern="1200" dirty="0" smtClean="0">
              <a:latin typeface="Arial" pitchFamily="34" charset="0"/>
              <a:cs typeface="Arial" pitchFamily="34" charset="0"/>
            </a:rPr>
            <a:t>Distribución uniforme de burbujas.</a:t>
          </a:r>
          <a:endParaRPr lang="es-MX" sz="1400" kern="1200" dirty="0">
            <a:latin typeface="Arial" pitchFamily="34" charset="0"/>
            <a:cs typeface="Arial" pitchFamily="34" charset="0"/>
          </a:endParaRPr>
        </a:p>
        <a:p>
          <a:pPr marL="114300" lvl="1" indent="-114300" algn="just" defTabSz="622300">
            <a:lnSpc>
              <a:spcPct val="90000"/>
            </a:lnSpc>
            <a:spcBef>
              <a:spcPct val="0"/>
            </a:spcBef>
            <a:spcAft>
              <a:spcPct val="15000"/>
            </a:spcAft>
            <a:buChar char="••"/>
          </a:pPr>
          <a:r>
            <a:rPr lang="es-ES_tradnl" sz="1400" kern="1200" dirty="0" smtClean="0">
              <a:latin typeface="Arial" pitchFamily="34" charset="0"/>
              <a:cs typeface="Arial" pitchFamily="34" charset="0"/>
            </a:rPr>
            <a:t>Incremento lineal de </a:t>
          </a:r>
          <a:r>
            <a:rPr lang="el-GR" sz="1400" kern="1200" dirty="0" smtClean="0">
              <a:latin typeface="Arial" pitchFamily="34" charset="0"/>
              <a:cs typeface="Arial" pitchFamily="34" charset="0"/>
            </a:rPr>
            <a:t>ε</a:t>
          </a:r>
          <a:r>
            <a:rPr lang="es-ES_tradnl" sz="1400" kern="1200" baseline="-25000" dirty="0" smtClean="0">
              <a:latin typeface="Arial" pitchFamily="34" charset="0"/>
              <a:cs typeface="Arial" pitchFamily="34" charset="0"/>
            </a:rPr>
            <a:t>G</a:t>
          </a:r>
          <a:r>
            <a:rPr lang="es-ES_tradnl" sz="1400" kern="1200" baseline="0" dirty="0" smtClean="0">
              <a:latin typeface="Arial" pitchFamily="34" charset="0"/>
              <a:cs typeface="Arial" pitchFamily="34" charset="0"/>
            </a:rPr>
            <a:t> con respecto a u</a:t>
          </a:r>
          <a:r>
            <a:rPr lang="es-ES_tradnl" sz="1400" kern="1200" baseline="-25000" dirty="0" smtClean="0">
              <a:latin typeface="Arial" pitchFamily="34" charset="0"/>
              <a:cs typeface="Arial" pitchFamily="34" charset="0"/>
            </a:rPr>
            <a:t>G</a:t>
          </a:r>
          <a:r>
            <a:rPr lang="es-ES_tradnl" sz="1400" kern="1200" baseline="0" dirty="0" smtClean="0">
              <a:latin typeface="Arial" pitchFamily="34" charset="0"/>
              <a:cs typeface="Arial" pitchFamily="34" charset="0"/>
            </a:rPr>
            <a:t>.</a:t>
          </a:r>
          <a:r>
            <a:rPr lang="es-ES_tradnl" sz="1400" kern="1200" dirty="0" smtClean="0">
              <a:latin typeface="Arial" pitchFamily="34" charset="0"/>
              <a:cs typeface="Arial" pitchFamily="34" charset="0"/>
            </a:rPr>
            <a:t> </a:t>
          </a:r>
          <a:endParaRPr lang="es-MX" sz="1400" kern="1200" dirty="0">
            <a:latin typeface="Arial" pitchFamily="34" charset="0"/>
            <a:cs typeface="Arial" pitchFamily="34" charset="0"/>
          </a:endParaRPr>
        </a:p>
      </dsp:txBody>
      <dsp:txXfrm>
        <a:off x="3580" y="1080117"/>
        <a:ext cx="2202545" cy="1653681"/>
      </dsp:txXfrm>
    </dsp:sp>
    <dsp:sp modelId="{564AD547-BA85-4B3E-93D5-2D51148171EF}">
      <dsp:nvSpPr>
        <dsp:cNvPr id="0" name=""/>
        <dsp:cNvSpPr/>
      </dsp:nvSpPr>
      <dsp:spPr>
        <a:xfrm>
          <a:off x="1142503" y="1759869"/>
          <a:ext cx="2445415" cy="2445415"/>
        </a:xfrm>
        <a:prstGeom prst="leftCircularArrow">
          <a:avLst>
            <a:gd name="adj1" fmla="val 3074"/>
            <a:gd name="adj2" fmla="val 377575"/>
            <a:gd name="adj3" fmla="val 1619072"/>
            <a:gd name="adj4" fmla="val 8490475"/>
            <a:gd name="adj5" fmla="val 3586"/>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E32A6823-C071-4402-BB70-A113C9FBC527}">
      <dsp:nvSpPr>
        <dsp:cNvPr id="0" name=""/>
        <dsp:cNvSpPr/>
      </dsp:nvSpPr>
      <dsp:spPr>
        <a:xfrm>
          <a:off x="493034" y="2914352"/>
          <a:ext cx="1957818" cy="778559"/>
        </a:xfrm>
        <a:prstGeom prst="roundRect">
          <a:avLst>
            <a:gd name="adj" fmla="val 10000"/>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ES_tradnl" sz="1600" kern="1200" dirty="0" smtClean="0">
              <a:latin typeface="Arial" pitchFamily="34" charset="0"/>
              <a:cs typeface="Arial" pitchFamily="34" charset="0"/>
            </a:rPr>
            <a:t>Homogéneo (burbujeante)</a:t>
          </a:r>
          <a:endParaRPr lang="es-MX" sz="1600" kern="1200" dirty="0">
            <a:latin typeface="Arial" pitchFamily="34" charset="0"/>
            <a:cs typeface="Arial" pitchFamily="34" charset="0"/>
          </a:endParaRPr>
        </a:p>
      </dsp:txBody>
      <dsp:txXfrm>
        <a:off x="493034" y="2914352"/>
        <a:ext cx="1957818" cy="778559"/>
      </dsp:txXfrm>
    </dsp:sp>
    <dsp:sp modelId="{0B135D3E-07D7-4B0D-8CFF-8E7AFB1C05A7}">
      <dsp:nvSpPr>
        <dsp:cNvPr id="0" name=""/>
        <dsp:cNvSpPr/>
      </dsp:nvSpPr>
      <dsp:spPr>
        <a:xfrm>
          <a:off x="2808811" y="1179912"/>
          <a:ext cx="2202545" cy="1816639"/>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just" defTabSz="622300">
            <a:lnSpc>
              <a:spcPct val="90000"/>
            </a:lnSpc>
            <a:spcBef>
              <a:spcPct val="0"/>
            </a:spcBef>
            <a:spcAft>
              <a:spcPct val="15000"/>
            </a:spcAft>
            <a:buChar char="••"/>
          </a:pPr>
          <a:r>
            <a:rPr lang="es-ES_tradnl" sz="1400" kern="1200" dirty="0" smtClean="0">
              <a:latin typeface="Arial" pitchFamily="34" charset="0"/>
              <a:cs typeface="Arial" pitchFamily="34" charset="0"/>
            </a:rPr>
            <a:t>Distribución amplia del tamaño de burbujas. </a:t>
          </a:r>
          <a:endParaRPr lang="es-MX" sz="1400" kern="1200" dirty="0">
            <a:latin typeface="Arial" pitchFamily="34" charset="0"/>
            <a:cs typeface="Arial" pitchFamily="34" charset="0"/>
          </a:endParaRPr>
        </a:p>
        <a:p>
          <a:pPr marL="114300" lvl="1" indent="-114300" algn="just" defTabSz="622300">
            <a:lnSpc>
              <a:spcPct val="90000"/>
            </a:lnSpc>
            <a:spcBef>
              <a:spcPct val="0"/>
            </a:spcBef>
            <a:spcAft>
              <a:spcPct val="15000"/>
            </a:spcAft>
            <a:buChar char="••"/>
          </a:pPr>
          <a:r>
            <a:rPr lang="es-ES_tradnl" sz="1400" kern="1200" dirty="0" smtClean="0">
              <a:latin typeface="Arial" pitchFamily="34" charset="0"/>
              <a:cs typeface="Arial" pitchFamily="34" charset="0"/>
            </a:rPr>
            <a:t>Presente en u</a:t>
          </a:r>
          <a:r>
            <a:rPr lang="es-ES_tradnl" sz="1400" kern="1200" baseline="-25000" dirty="0" smtClean="0">
              <a:latin typeface="Arial" pitchFamily="34" charset="0"/>
              <a:cs typeface="Arial" pitchFamily="34" charset="0"/>
            </a:rPr>
            <a:t>G</a:t>
          </a:r>
          <a:r>
            <a:rPr lang="es-ES_tradnl" sz="1400" kern="1200" baseline="0" dirty="0" smtClean="0">
              <a:latin typeface="Arial" pitchFamily="34" charset="0"/>
              <a:cs typeface="Arial" pitchFamily="34" charset="0"/>
            </a:rPr>
            <a:t> &gt; 0.05 m/s.</a:t>
          </a:r>
          <a:endParaRPr lang="es-MX" sz="1400" kern="1200" dirty="0">
            <a:latin typeface="Arial" pitchFamily="34" charset="0"/>
            <a:cs typeface="Arial" pitchFamily="34" charset="0"/>
          </a:endParaRPr>
        </a:p>
      </dsp:txBody>
      <dsp:txXfrm>
        <a:off x="2808811" y="1569192"/>
        <a:ext cx="2202545" cy="1427359"/>
      </dsp:txXfrm>
    </dsp:sp>
    <dsp:sp modelId="{87968EB8-0AB6-43B8-B8C9-ACF659E1AAE7}">
      <dsp:nvSpPr>
        <dsp:cNvPr id="0" name=""/>
        <dsp:cNvSpPr/>
      </dsp:nvSpPr>
      <dsp:spPr>
        <a:xfrm>
          <a:off x="4030316" y="67232"/>
          <a:ext cx="2699368" cy="2699368"/>
        </a:xfrm>
        <a:prstGeom prst="circularArrow">
          <a:avLst>
            <a:gd name="adj1" fmla="val 2785"/>
            <a:gd name="adj2" fmla="val 339740"/>
            <a:gd name="adj3" fmla="val 19484749"/>
            <a:gd name="adj4" fmla="val 12575511"/>
            <a:gd name="adj5" fmla="val 3249"/>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72FC8B29-3E82-4E11-A25F-735C79FDEF71}">
      <dsp:nvSpPr>
        <dsp:cNvPr id="0" name=""/>
        <dsp:cNvSpPr/>
      </dsp:nvSpPr>
      <dsp:spPr>
        <a:xfrm>
          <a:off x="3298266" y="790632"/>
          <a:ext cx="1957818" cy="778559"/>
        </a:xfrm>
        <a:prstGeom prst="roundRect">
          <a:avLst>
            <a:gd name="adj" fmla="val 10000"/>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ES_tradnl" sz="1600" kern="1200" dirty="0" smtClean="0">
              <a:latin typeface="Arial" pitchFamily="34" charset="0"/>
              <a:cs typeface="Arial" pitchFamily="34" charset="0"/>
            </a:rPr>
            <a:t>Heterogéneo (turbulento)</a:t>
          </a:r>
          <a:endParaRPr lang="es-MX" sz="1600" kern="1200" dirty="0">
            <a:latin typeface="Arial" pitchFamily="34" charset="0"/>
            <a:cs typeface="Arial" pitchFamily="34" charset="0"/>
          </a:endParaRPr>
        </a:p>
      </dsp:txBody>
      <dsp:txXfrm>
        <a:off x="3298266" y="790632"/>
        <a:ext cx="1957818" cy="778559"/>
      </dsp:txXfrm>
    </dsp:sp>
    <dsp:sp modelId="{05CF3BF3-B374-4FEF-885E-FB4AAA8588FD}">
      <dsp:nvSpPr>
        <dsp:cNvPr id="0" name=""/>
        <dsp:cNvSpPr/>
      </dsp:nvSpPr>
      <dsp:spPr>
        <a:xfrm>
          <a:off x="5614042" y="1179912"/>
          <a:ext cx="2202545" cy="1816639"/>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just" defTabSz="622300">
            <a:lnSpc>
              <a:spcPct val="90000"/>
            </a:lnSpc>
            <a:spcBef>
              <a:spcPct val="0"/>
            </a:spcBef>
            <a:spcAft>
              <a:spcPct val="15000"/>
            </a:spcAft>
            <a:buChar char="••"/>
          </a:pPr>
          <a:r>
            <a:rPr lang="es-ES_tradnl" sz="1400" kern="1200" dirty="0" smtClean="0">
              <a:latin typeface="Arial" pitchFamily="34" charset="0"/>
              <a:cs typeface="Arial" pitchFamily="34" charset="0"/>
            </a:rPr>
            <a:t>Presente en columnas de diámetro pequeño, y altos flujos de gas (Q</a:t>
          </a:r>
          <a:r>
            <a:rPr lang="es-ES_tradnl" sz="1400" kern="1200" baseline="-25000" dirty="0" smtClean="0">
              <a:latin typeface="Arial" pitchFamily="34" charset="0"/>
              <a:cs typeface="Arial" pitchFamily="34" charset="0"/>
            </a:rPr>
            <a:t>G</a:t>
          </a:r>
          <a:r>
            <a:rPr lang="es-ES_tradnl" sz="1400" kern="1200" baseline="0" dirty="0" smtClean="0">
              <a:latin typeface="Arial" pitchFamily="34" charset="0"/>
              <a:cs typeface="Arial" pitchFamily="34" charset="0"/>
            </a:rPr>
            <a:t>).</a:t>
          </a:r>
          <a:endParaRPr lang="es-MX" sz="1400" kern="1200" dirty="0">
            <a:latin typeface="Arial" pitchFamily="34" charset="0"/>
            <a:cs typeface="Arial" pitchFamily="34" charset="0"/>
          </a:endParaRPr>
        </a:p>
      </dsp:txBody>
      <dsp:txXfrm>
        <a:off x="5614042" y="1179912"/>
        <a:ext cx="2202545" cy="1427359"/>
      </dsp:txXfrm>
    </dsp:sp>
    <dsp:sp modelId="{3E5B307C-0DF1-485D-B722-9407B4A69D24}">
      <dsp:nvSpPr>
        <dsp:cNvPr id="0" name=""/>
        <dsp:cNvSpPr/>
      </dsp:nvSpPr>
      <dsp:spPr>
        <a:xfrm>
          <a:off x="6103497" y="2607271"/>
          <a:ext cx="1957818" cy="778559"/>
        </a:xfrm>
        <a:prstGeom prst="roundRect">
          <a:avLst>
            <a:gd name="adj" fmla="val 10000"/>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ES_tradnl" sz="1600" kern="1200" dirty="0" smtClean="0">
              <a:latin typeface="Arial" pitchFamily="34" charset="0"/>
              <a:cs typeface="Arial" pitchFamily="34" charset="0"/>
            </a:rPr>
            <a:t>Tapón (forma de bala)</a:t>
          </a:r>
          <a:endParaRPr lang="es-MX" sz="1600" kern="1200" dirty="0">
            <a:latin typeface="Arial" pitchFamily="34" charset="0"/>
            <a:cs typeface="Arial" pitchFamily="34" charset="0"/>
          </a:endParaRPr>
        </a:p>
      </dsp:txBody>
      <dsp:txXfrm>
        <a:off x="6103497" y="2607271"/>
        <a:ext cx="1957818" cy="77855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1BD6488-CE0C-4B46-B11D-EE2140AC9A2C}">
      <dsp:nvSpPr>
        <dsp:cNvPr id="0" name=""/>
        <dsp:cNvSpPr/>
      </dsp:nvSpPr>
      <dsp:spPr>
        <a:xfrm>
          <a:off x="583264" y="0"/>
          <a:ext cx="6610334" cy="3775968"/>
        </a:xfrm>
        <a:prstGeom prst="rightArrow">
          <a:avLst/>
        </a:prstGeom>
        <a:solidFill>
          <a:schemeClr val="accent1">
            <a:tint val="40000"/>
            <a:hueOff val="0"/>
            <a:satOff val="0"/>
            <a:lumOff val="0"/>
            <a:alphaOff val="0"/>
          </a:schemeClr>
        </a:solidFill>
        <a:ln w="12700">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AA0D552F-4EEA-40A2-B05E-9A94187383D2}">
      <dsp:nvSpPr>
        <dsp:cNvPr id="0" name=""/>
        <dsp:cNvSpPr/>
      </dsp:nvSpPr>
      <dsp:spPr>
        <a:xfrm>
          <a:off x="2316" y="1132790"/>
          <a:ext cx="954055" cy="1510387"/>
        </a:xfrm>
        <a:prstGeom prst="roundRect">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latin typeface="Arial" pitchFamily="34" charset="0"/>
              <a:cs typeface="Arial" pitchFamily="34" charset="0"/>
            </a:rPr>
            <a:t>u</a:t>
          </a:r>
          <a:r>
            <a:rPr lang="es-ES" sz="1600" kern="1200" baseline="-25000" dirty="0" smtClean="0">
              <a:latin typeface="Arial" pitchFamily="34" charset="0"/>
              <a:cs typeface="Arial" pitchFamily="34" charset="0"/>
            </a:rPr>
            <a:t>G</a:t>
          </a:r>
          <a:endParaRPr lang="es-ES" sz="1600" kern="1200" baseline="-25000" dirty="0">
            <a:latin typeface="Arial" pitchFamily="34" charset="0"/>
            <a:cs typeface="Arial" pitchFamily="34" charset="0"/>
          </a:endParaRPr>
        </a:p>
      </dsp:txBody>
      <dsp:txXfrm>
        <a:off x="2316" y="1132790"/>
        <a:ext cx="954055" cy="1510387"/>
      </dsp:txXfrm>
    </dsp:sp>
    <dsp:sp modelId="{5243393D-741F-4C3D-9946-4490FC00AE67}">
      <dsp:nvSpPr>
        <dsp:cNvPr id="0" name=""/>
        <dsp:cNvSpPr/>
      </dsp:nvSpPr>
      <dsp:spPr>
        <a:xfrm>
          <a:off x="1128346" y="1132790"/>
          <a:ext cx="1532569" cy="1510387"/>
        </a:xfrm>
        <a:prstGeom prst="roundRect">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latin typeface="Arial" pitchFamily="34" charset="0"/>
              <a:cs typeface="Arial" pitchFamily="34" charset="0"/>
            </a:rPr>
            <a:t>Propiedades del  líquido</a:t>
          </a:r>
          <a:endParaRPr lang="es-ES" sz="1600" kern="1200" dirty="0">
            <a:latin typeface="Arial" pitchFamily="34" charset="0"/>
            <a:cs typeface="Arial" pitchFamily="34" charset="0"/>
          </a:endParaRPr>
        </a:p>
      </dsp:txBody>
      <dsp:txXfrm>
        <a:off x="1128346" y="1132790"/>
        <a:ext cx="1532569" cy="1510387"/>
      </dsp:txXfrm>
    </dsp:sp>
    <dsp:sp modelId="{785FF234-8046-44FE-BB20-4E5665A16E36}">
      <dsp:nvSpPr>
        <dsp:cNvPr id="0" name=""/>
        <dsp:cNvSpPr/>
      </dsp:nvSpPr>
      <dsp:spPr>
        <a:xfrm>
          <a:off x="2832889" y="1132790"/>
          <a:ext cx="1532569" cy="1510387"/>
        </a:xfrm>
        <a:prstGeom prst="roundRect">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latin typeface="Arial" pitchFamily="34" charset="0"/>
              <a:cs typeface="Arial" pitchFamily="34" charset="0"/>
            </a:rPr>
            <a:t>Distribución del gas</a:t>
          </a:r>
          <a:endParaRPr lang="es-ES" sz="1600" kern="1200" dirty="0">
            <a:latin typeface="Arial" pitchFamily="34" charset="0"/>
            <a:cs typeface="Arial" pitchFamily="34" charset="0"/>
          </a:endParaRPr>
        </a:p>
      </dsp:txBody>
      <dsp:txXfrm>
        <a:off x="2832889" y="1132790"/>
        <a:ext cx="1532569" cy="1510387"/>
      </dsp:txXfrm>
    </dsp:sp>
    <dsp:sp modelId="{4FE2381B-5E26-46F9-9AB3-DA6A2A6303CF}">
      <dsp:nvSpPr>
        <dsp:cNvPr id="0" name=""/>
        <dsp:cNvSpPr/>
      </dsp:nvSpPr>
      <dsp:spPr>
        <a:xfrm>
          <a:off x="4537433" y="1132790"/>
          <a:ext cx="1532569" cy="1510387"/>
        </a:xfrm>
        <a:prstGeom prst="roundRect">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latin typeface="Arial" pitchFamily="34" charset="0"/>
              <a:cs typeface="Arial" pitchFamily="34" charset="0"/>
            </a:rPr>
            <a:t>Presión de operación</a:t>
          </a:r>
          <a:endParaRPr lang="es-ES" sz="1600" kern="1200" dirty="0">
            <a:latin typeface="Arial" pitchFamily="34" charset="0"/>
            <a:cs typeface="Arial" pitchFamily="34" charset="0"/>
          </a:endParaRPr>
        </a:p>
      </dsp:txBody>
      <dsp:txXfrm>
        <a:off x="4537433" y="1132790"/>
        <a:ext cx="1532569" cy="1510387"/>
      </dsp:txXfrm>
    </dsp:sp>
    <dsp:sp modelId="{7AF5736F-0C02-492F-8EB0-A924D6542249}">
      <dsp:nvSpPr>
        <dsp:cNvPr id="0" name=""/>
        <dsp:cNvSpPr/>
      </dsp:nvSpPr>
      <dsp:spPr>
        <a:xfrm>
          <a:off x="6241977" y="1132790"/>
          <a:ext cx="1532569" cy="1510387"/>
        </a:xfrm>
        <a:prstGeom prst="roundRect">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latin typeface="Arial" pitchFamily="34" charset="0"/>
              <a:cs typeface="Arial" pitchFamily="34" charset="0"/>
            </a:rPr>
            <a:t>Diámetro de la columna (</a:t>
          </a:r>
          <a:r>
            <a:rPr lang="es-ES" sz="1600" kern="1200" dirty="0" err="1" smtClean="0">
              <a:latin typeface="Arial" pitchFamily="34" charset="0"/>
              <a:cs typeface="Arial" pitchFamily="34" charset="0"/>
            </a:rPr>
            <a:t>D</a:t>
          </a:r>
          <a:r>
            <a:rPr lang="es-ES" sz="1600" kern="1200" baseline="-25000" dirty="0" err="1" smtClean="0">
              <a:latin typeface="Arial" pitchFamily="34" charset="0"/>
              <a:cs typeface="Arial" pitchFamily="34" charset="0"/>
            </a:rPr>
            <a:t>c</a:t>
          </a:r>
          <a:r>
            <a:rPr lang="es-ES" sz="1600" kern="1200" dirty="0" smtClean="0">
              <a:latin typeface="Arial" pitchFamily="34" charset="0"/>
              <a:cs typeface="Arial" pitchFamily="34" charset="0"/>
            </a:rPr>
            <a:t>)</a:t>
          </a:r>
          <a:endParaRPr lang="es-ES" sz="1600" kern="1200" dirty="0">
            <a:latin typeface="Arial" pitchFamily="34" charset="0"/>
            <a:cs typeface="Arial" pitchFamily="34" charset="0"/>
          </a:endParaRPr>
        </a:p>
      </dsp:txBody>
      <dsp:txXfrm>
        <a:off x="6241977" y="1132790"/>
        <a:ext cx="1532569" cy="151038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A9393E-E462-481F-958D-01F567E74508}">
      <dsp:nvSpPr>
        <dsp:cNvPr id="0" name=""/>
        <dsp:cNvSpPr/>
      </dsp:nvSpPr>
      <dsp:spPr>
        <a:xfrm>
          <a:off x="1091809" y="586606"/>
          <a:ext cx="3912381" cy="3912381"/>
        </a:xfrm>
        <a:prstGeom prst="blockArc">
          <a:avLst>
            <a:gd name="adj1" fmla="val 11880000"/>
            <a:gd name="adj2" fmla="val 16200000"/>
            <a:gd name="adj3" fmla="val 464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7B4751B8-0713-4191-A18A-43BE6357D4AA}">
      <dsp:nvSpPr>
        <dsp:cNvPr id="0" name=""/>
        <dsp:cNvSpPr/>
      </dsp:nvSpPr>
      <dsp:spPr>
        <a:xfrm>
          <a:off x="1091809" y="586606"/>
          <a:ext cx="3912381" cy="3912381"/>
        </a:xfrm>
        <a:prstGeom prst="blockArc">
          <a:avLst>
            <a:gd name="adj1" fmla="val 7560000"/>
            <a:gd name="adj2" fmla="val 11880000"/>
            <a:gd name="adj3" fmla="val 464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D0FC7724-B439-491B-8680-E835413F826B}">
      <dsp:nvSpPr>
        <dsp:cNvPr id="0" name=""/>
        <dsp:cNvSpPr/>
      </dsp:nvSpPr>
      <dsp:spPr>
        <a:xfrm>
          <a:off x="1091809" y="586606"/>
          <a:ext cx="3912381" cy="3912381"/>
        </a:xfrm>
        <a:prstGeom prst="blockArc">
          <a:avLst>
            <a:gd name="adj1" fmla="val 3240000"/>
            <a:gd name="adj2" fmla="val 7560000"/>
            <a:gd name="adj3" fmla="val 464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2876C54D-C28D-40C9-AD7E-FE7C35524AFF}">
      <dsp:nvSpPr>
        <dsp:cNvPr id="0" name=""/>
        <dsp:cNvSpPr/>
      </dsp:nvSpPr>
      <dsp:spPr>
        <a:xfrm>
          <a:off x="1091809" y="586606"/>
          <a:ext cx="3912381" cy="3912381"/>
        </a:xfrm>
        <a:prstGeom prst="blockArc">
          <a:avLst>
            <a:gd name="adj1" fmla="val 20520000"/>
            <a:gd name="adj2" fmla="val 3240000"/>
            <a:gd name="adj3" fmla="val 464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A549745C-3FFA-48ED-8CDD-65CAEDC981DA}">
      <dsp:nvSpPr>
        <dsp:cNvPr id="0" name=""/>
        <dsp:cNvSpPr/>
      </dsp:nvSpPr>
      <dsp:spPr>
        <a:xfrm>
          <a:off x="1091809" y="586606"/>
          <a:ext cx="3912381" cy="3912381"/>
        </a:xfrm>
        <a:prstGeom prst="blockArc">
          <a:avLst>
            <a:gd name="adj1" fmla="val 16200000"/>
            <a:gd name="adj2" fmla="val 20520000"/>
            <a:gd name="adj3" fmla="val 464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C8D031F5-3A20-4BFF-8AD1-3A5D0A04AAA0}">
      <dsp:nvSpPr>
        <dsp:cNvPr id="0" name=""/>
        <dsp:cNvSpPr/>
      </dsp:nvSpPr>
      <dsp:spPr>
        <a:xfrm>
          <a:off x="2147589" y="1804729"/>
          <a:ext cx="1800820" cy="1800820"/>
        </a:xfrm>
        <a:prstGeom prst="ellipse">
          <a:avLst/>
        </a:prstGeom>
        <a:solidFill>
          <a:schemeClr val="accent1">
            <a:hueOff val="0"/>
            <a:satOff val="0"/>
            <a:lumOff val="0"/>
            <a:alphaOff val="0"/>
          </a:schemeClr>
        </a:solidFill>
        <a:ln>
          <a:noFill/>
        </a:ln>
        <a:effectLst>
          <a:outerShdw blurRad="50800" dist="254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l-GR" sz="1600" b="0" kern="1200" baseline="0" dirty="0" smtClean="0">
              <a:latin typeface="Arial"/>
              <a:cs typeface="Arial"/>
            </a:rPr>
            <a:t>ε</a:t>
          </a:r>
          <a:r>
            <a:rPr lang="es-ES_tradnl" sz="1600" b="0" kern="1200" baseline="-25000" dirty="0" smtClean="0">
              <a:latin typeface="Arial" pitchFamily="34" charset="0"/>
              <a:cs typeface="Arial" pitchFamily="34" charset="0"/>
            </a:rPr>
            <a:t>G</a:t>
          </a:r>
          <a:endParaRPr lang="es-MX" sz="1600" b="0" kern="1200" baseline="-25000" dirty="0">
            <a:latin typeface="Arial" pitchFamily="34" charset="0"/>
            <a:cs typeface="Arial" pitchFamily="34" charset="0"/>
          </a:endParaRPr>
        </a:p>
      </dsp:txBody>
      <dsp:txXfrm>
        <a:off x="2147589" y="1804729"/>
        <a:ext cx="1800820" cy="1800820"/>
      </dsp:txXfrm>
    </dsp:sp>
    <dsp:sp modelId="{FBC79661-DA28-430F-A8D6-39F08391444D}">
      <dsp:nvSpPr>
        <dsp:cNvPr id="0" name=""/>
        <dsp:cNvSpPr/>
      </dsp:nvSpPr>
      <dsp:spPr>
        <a:xfrm>
          <a:off x="2001874" y="1700"/>
          <a:ext cx="2092250" cy="1260574"/>
        </a:xfrm>
        <a:prstGeom prst="ellipse">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_tradnl" sz="1400" kern="1200" dirty="0" smtClean="0">
              <a:latin typeface="Arial" pitchFamily="34" charset="0"/>
              <a:cs typeface="Arial" pitchFamily="34" charset="0"/>
            </a:rPr>
            <a:t>u</a:t>
          </a:r>
          <a:r>
            <a:rPr lang="es-ES_tradnl" sz="1400" kern="1200" baseline="-25000" dirty="0" smtClean="0">
              <a:latin typeface="Arial" pitchFamily="34" charset="0"/>
              <a:cs typeface="Arial" pitchFamily="34" charset="0"/>
            </a:rPr>
            <a:t>G</a:t>
          </a:r>
          <a:endParaRPr lang="es-MX" sz="1400" kern="1200" baseline="-25000" dirty="0">
            <a:latin typeface="Arial" pitchFamily="34" charset="0"/>
            <a:cs typeface="Arial" pitchFamily="34" charset="0"/>
          </a:endParaRPr>
        </a:p>
      </dsp:txBody>
      <dsp:txXfrm>
        <a:off x="2001874" y="1700"/>
        <a:ext cx="2092250" cy="1260574"/>
      </dsp:txXfrm>
    </dsp:sp>
    <dsp:sp modelId="{9F4FB26A-0A45-436F-8A71-C7906B899743}">
      <dsp:nvSpPr>
        <dsp:cNvPr id="0" name=""/>
        <dsp:cNvSpPr/>
      </dsp:nvSpPr>
      <dsp:spPr>
        <a:xfrm>
          <a:off x="3819163" y="1322037"/>
          <a:ext cx="2092250" cy="1260574"/>
        </a:xfrm>
        <a:prstGeom prst="ellipse">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_tradnl" sz="1400" kern="1200" dirty="0" smtClean="0">
              <a:latin typeface="Arial" pitchFamily="34" charset="0"/>
              <a:cs typeface="Arial" pitchFamily="34" charset="0"/>
            </a:rPr>
            <a:t>Dimensiones de la columna</a:t>
          </a:r>
          <a:endParaRPr lang="es-MX" sz="1400" kern="1200" dirty="0">
            <a:latin typeface="Arial" pitchFamily="34" charset="0"/>
            <a:cs typeface="Arial" pitchFamily="34" charset="0"/>
          </a:endParaRPr>
        </a:p>
      </dsp:txBody>
      <dsp:txXfrm>
        <a:off x="3819163" y="1322037"/>
        <a:ext cx="2092250" cy="1260574"/>
      </dsp:txXfrm>
    </dsp:sp>
    <dsp:sp modelId="{5897D521-4D67-4A88-8809-AD674AC8765F}">
      <dsp:nvSpPr>
        <dsp:cNvPr id="0" name=""/>
        <dsp:cNvSpPr/>
      </dsp:nvSpPr>
      <dsp:spPr>
        <a:xfrm>
          <a:off x="3125020" y="3458388"/>
          <a:ext cx="2092250" cy="1260574"/>
        </a:xfrm>
        <a:prstGeom prst="ellipse">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_tradnl" sz="1400" kern="1200" dirty="0" smtClean="0">
              <a:latin typeface="Arial" pitchFamily="34" charset="0"/>
              <a:cs typeface="Arial" pitchFamily="34" charset="0"/>
            </a:rPr>
            <a:t>Propiedades de la fase sólida</a:t>
          </a:r>
          <a:endParaRPr lang="es-MX" sz="1400" kern="1200" dirty="0">
            <a:latin typeface="Arial" pitchFamily="34" charset="0"/>
            <a:cs typeface="Arial" pitchFamily="34" charset="0"/>
          </a:endParaRPr>
        </a:p>
      </dsp:txBody>
      <dsp:txXfrm>
        <a:off x="3125020" y="3458388"/>
        <a:ext cx="2092250" cy="1260574"/>
      </dsp:txXfrm>
    </dsp:sp>
    <dsp:sp modelId="{F9C315FA-FD69-4C4D-A357-753B57E97E4A}">
      <dsp:nvSpPr>
        <dsp:cNvPr id="0" name=""/>
        <dsp:cNvSpPr/>
      </dsp:nvSpPr>
      <dsp:spPr>
        <a:xfrm>
          <a:off x="878728" y="3458388"/>
          <a:ext cx="2092250" cy="1260574"/>
        </a:xfrm>
        <a:prstGeom prst="ellipse">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_tradnl" sz="1400" kern="1200" dirty="0" smtClean="0">
              <a:latin typeface="Arial" pitchFamily="34" charset="0"/>
              <a:cs typeface="Arial" pitchFamily="34" charset="0"/>
            </a:rPr>
            <a:t>Diseño del distribuidor del gas </a:t>
          </a:r>
          <a:endParaRPr lang="es-MX" sz="1400" kern="1200" dirty="0">
            <a:latin typeface="Arial" pitchFamily="34" charset="0"/>
            <a:cs typeface="Arial" pitchFamily="34" charset="0"/>
          </a:endParaRPr>
        </a:p>
      </dsp:txBody>
      <dsp:txXfrm>
        <a:off x="878728" y="3458388"/>
        <a:ext cx="2092250" cy="1260574"/>
      </dsp:txXfrm>
    </dsp:sp>
    <dsp:sp modelId="{D7A7B869-C3E3-468B-B8D5-0425148CD619}">
      <dsp:nvSpPr>
        <dsp:cNvPr id="0" name=""/>
        <dsp:cNvSpPr/>
      </dsp:nvSpPr>
      <dsp:spPr>
        <a:xfrm>
          <a:off x="184586" y="1322037"/>
          <a:ext cx="2092250" cy="1260574"/>
        </a:xfrm>
        <a:prstGeom prst="ellipse">
          <a:avLst/>
        </a:prstGeom>
        <a:solidFill>
          <a:schemeClr val="accent1">
            <a:hueOff val="0"/>
            <a:satOff val="0"/>
            <a:lumOff val="0"/>
            <a:alphaOff val="0"/>
          </a:schemeClr>
        </a:solidFill>
        <a:ln>
          <a:noFill/>
        </a:ln>
        <a:effectLst>
          <a:outerShdw blurRad="50800" dist="38100" dir="5400000" rotWithShape="0">
            <a:srgbClr val="000000">
              <a:alpha val="61176"/>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_tradnl" sz="1400" kern="1200" dirty="0" smtClean="0">
              <a:latin typeface="Arial" pitchFamily="34" charset="0"/>
              <a:cs typeface="Arial" pitchFamily="34" charset="0"/>
            </a:rPr>
            <a:t>Condiciones de operación (temperatura y presión) </a:t>
          </a:r>
          <a:endParaRPr lang="es-MX" sz="1400" kern="1200" dirty="0">
            <a:latin typeface="Arial" pitchFamily="34" charset="0"/>
            <a:cs typeface="Arial" pitchFamily="34" charset="0"/>
          </a:endParaRPr>
        </a:p>
      </dsp:txBody>
      <dsp:txXfrm>
        <a:off x="184586" y="1322037"/>
        <a:ext cx="2092250" cy="1260574"/>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2"/>
          <p:cNvSpPr>
            <a:spLocks noGrp="1"/>
          </p:cNvSpPr>
          <p:nvPr>
            <p:ph type="hdr" sz="quarter"/>
          </p:nvPr>
        </p:nvSpPr>
        <p:spPr>
          <a:xfrm>
            <a:off x="0" y="0"/>
            <a:ext cx="2971800" cy="457200"/>
          </a:xfrm>
          <a:prstGeom prst="rect">
            <a:avLst/>
          </a:prstGeom>
        </p:spPr>
        <p:txBody>
          <a:bodyPr/>
          <a:lstStyle/>
          <a:p>
            <a:endParaRPr lang="en-US" smtClean="0"/>
          </a:p>
        </p:txBody>
      </p:sp>
      <p:sp>
        <p:nvSpPr>
          <p:cNvPr id="24" name="Rectangle 24"/>
          <p:cNvSpPr>
            <a:spLocks noGrp="1"/>
          </p:cNvSpPr>
          <p:nvPr>
            <p:ph type="dt" sz="quarter" idx="1"/>
          </p:nvPr>
        </p:nvSpPr>
        <p:spPr>
          <a:xfrm>
            <a:off x="3884613" y="0"/>
            <a:ext cx="2971800" cy="457200"/>
          </a:xfrm>
          <a:prstGeom prst="rect">
            <a:avLst/>
          </a:prstGeom>
        </p:spPr>
        <p:txBody>
          <a:bodyPr/>
          <a:lstStyle/>
          <a:p>
            <a:fld id="{A849C5AD-4428-4E9C-9C84-11B72C9365FB}" type="datetimeFigureOut">
              <a:rPr lang="en-US" smtClean="0"/>
              <a:pPr/>
              <a:t>11/16/2011</a:t>
            </a:fld>
            <a:endParaRPr lang="en-US" smtClean="0"/>
          </a:p>
        </p:txBody>
      </p:sp>
      <p:sp>
        <p:nvSpPr>
          <p:cNvPr id="30" name="Rectangle 30"/>
          <p:cNvSpPr>
            <a:spLocks noGrp="1"/>
          </p:cNvSpPr>
          <p:nvPr>
            <p:ph type="ftr" sz="quarter" idx="2"/>
          </p:nvPr>
        </p:nvSpPr>
        <p:spPr>
          <a:xfrm>
            <a:off x="0" y="8685213"/>
            <a:ext cx="2971800" cy="457200"/>
          </a:xfrm>
          <a:prstGeom prst="rect">
            <a:avLst/>
          </a:prstGeom>
        </p:spPr>
        <p:txBody>
          <a:bodyPr/>
          <a:lstStyle/>
          <a:p>
            <a:endParaRPr lang="en-US" smtClean="0"/>
          </a:p>
        </p:txBody>
      </p:sp>
      <p:sp>
        <p:nvSpPr>
          <p:cNvPr id="18" name="Rectangle 18"/>
          <p:cNvSpPr>
            <a:spLocks noGrp="1"/>
          </p:cNvSpPr>
          <p:nvPr>
            <p:ph type="sldNum" sz="quarter" idx="3"/>
          </p:nvPr>
        </p:nvSpPr>
        <p:spPr>
          <a:xfrm>
            <a:off x="3884613" y="8685213"/>
            <a:ext cx="2971800" cy="457200"/>
          </a:xfrm>
          <a:prstGeom prst="rect">
            <a:avLst/>
          </a:prstGeom>
        </p:spPr>
        <p:txBody>
          <a:bodyPr/>
          <a:lstStyle/>
          <a:p>
            <a:fld id="{8C596567-A38F-4CEF-B37F-9B9D120D62CE}" type="slidenum">
              <a:rPr lang="en-US" smtClean="0"/>
              <a:pPr/>
              <a:t>‹#›</a:t>
            </a:fld>
            <a:endParaRPr lang="en-US" smtClean="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4"/>
          <p:cNvSpPr>
            <a:spLocks noGrp="1"/>
          </p:cNvSpPr>
          <p:nvPr>
            <p:ph type="hdr" sz="quarter"/>
          </p:nvPr>
        </p:nvSpPr>
        <p:spPr>
          <a:xfrm>
            <a:off x="0" y="0"/>
            <a:ext cx="2971800" cy="457200"/>
          </a:xfrm>
          <a:prstGeom prst="rect">
            <a:avLst/>
          </a:prstGeom>
        </p:spPr>
        <p:txBody>
          <a:bodyPr/>
          <a:lstStyle/>
          <a:p>
            <a:endParaRPr lang="en-US" smtClean="0"/>
          </a:p>
        </p:txBody>
      </p:sp>
      <p:sp>
        <p:nvSpPr>
          <p:cNvPr id="15" name="Rectangle 15"/>
          <p:cNvSpPr>
            <a:spLocks noGrp="1"/>
          </p:cNvSpPr>
          <p:nvPr>
            <p:ph type="dt" idx="1"/>
          </p:nvPr>
        </p:nvSpPr>
        <p:spPr>
          <a:xfrm>
            <a:off x="3884613" y="0"/>
            <a:ext cx="2971800" cy="457200"/>
          </a:xfrm>
          <a:prstGeom prst="rect">
            <a:avLst/>
          </a:prstGeom>
        </p:spPr>
        <p:txBody>
          <a:bodyPr/>
          <a:lstStyle/>
          <a:p>
            <a:fld id="{D7547E60-4BE7-4E4E-9AAA-5EE35AEC995C}" type="datetimeFigureOut">
              <a:rPr lang="en-US" smtClean="0"/>
              <a:pPr/>
              <a:t>11/16/2011</a:t>
            </a:fld>
            <a:endParaRPr lang="en-US" smtClean="0"/>
          </a:p>
        </p:txBody>
      </p:sp>
      <p:sp>
        <p:nvSpPr>
          <p:cNvPr id="23" name="Rectangle 2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anchor="ctr"/>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 name="Rectangle 18"/>
          <p:cNvSpPr>
            <a:spLocks noGrp="1"/>
          </p:cNvSpPr>
          <p:nvPr>
            <p:ph type="ftr" sz="quarter" idx="4"/>
          </p:nvPr>
        </p:nvSpPr>
        <p:spPr>
          <a:xfrm>
            <a:off x="0" y="8685213"/>
            <a:ext cx="2971800" cy="457200"/>
          </a:xfrm>
          <a:prstGeom prst="rect">
            <a:avLst/>
          </a:prstGeom>
        </p:spPr>
        <p:txBody>
          <a:bodyPr/>
          <a:lstStyle/>
          <a:p>
            <a:endParaRPr lang="en-US" smtClean="0"/>
          </a:p>
        </p:txBody>
      </p:sp>
      <p:sp>
        <p:nvSpPr>
          <p:cNvPr id="28" name="Rectangle 28"/>
          <p:cNvSpPr>
            <a:spLocks noGrp="1"/>
          </p:cNvSpPr>
          <p:nvPr>
            <p:ph type="sldNum" sz="quarter" idx="5"/>
          </p:nvPr>
        </p:nvSpPr>
        <p:spPr>
          <a:xfrm>
            <a:off x="3884613" y="8685213"/>
            <a:ext cx="2971800" cy="457200"/>
          </a:xfrm>
          <a:prstGeom prst="rect">
            <a:avLst/>
          </a:prstGeom>
        </p:spPr>
        <p:txBody>
          <a:bodyPr/>
          <a:lstStyle/>
          <a:p>
            <a:fld id="{CA077768-21C8-4125-A345-258E48D2EED0}" type="slidenum">
              <a:rPr lang="en-US" smtClean="0"/>
              <a:pPr/>
              <a:t>‹#›</a:t>
            </a:fld>
            <a:endParaRPr lang="en-US" smtClean="0"/>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MX"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_tradnl" baseline="0" dirty="0" smtClean="0"/>
          </a:p>
        </p:txBody>
      </p:sp>
      <p:sp>
        <p:nvSpPr>
          <p:cNvPr id="4" name="Slide Number Placeholder 3"/>
          <p:cNvSpPr>
            <a:spLocks noGrp="1"/>
          </p:cNvSpPr>
          <p:nvPr>
            <p:ph type="sldNum" sz="quarter" idx="10"/>
          </p:nvPr>
        </p:nvSpPr>
        <p:spPr/>
        <p:txBody>
          <a:bodyPr/>
          <a:lstStyle/>
          <a:p>
            <a:fld id="{CA077768-21C8-4125-A345-258E48D2EED0}" type="slidenum">
              <a:rPr lang="en-US" smtClean="0"/>
              <a:pPr/>
              <a:t>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_tradnl" baseline="0" dirty="0" smtClean="0"/>
          </a:p>
        </p:txBody>
      </p:sp>
      <p:sp>
        <p:nvSpPr>
          <p:cNvPr id="4" name="Slide Number Placeholder 3"/>
          <p:cNvSpPr>
            <a:spLocks noGrp="1"/>
          </p:cNvSpPr>
          <p:nvPr>
            <p:ph type="sldNum" sz="quarter" idx="10"/>
          </p:nvPr>
        </p:nvSpPr>
        <p:spPr/>
        <p:txBody>
          <a:bodyPr/>
          <a:lstStyle/>
          <a:p>
            <a:fld id="{CA077768-21C8-4125-A345-258E48D2EED0}" type="slidenum">
              <a:rPr lang="en-US" smtClean="0">
                <a:solidFill>
                  <a:prstClr val="black"/>
                </a:solidFill>
              </a:rPr>
              <a:pPr/>
              <a:t>8</a:t>
            </a:fld>
            <a:endParaRPr lang="en-US"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_tradnl" dirty="0" smtClean="0"/>
              <a:t>Esta correlación se basa en los datos obtenidos</a:t>
            </a:r>
            <a:r>
              <a:rPr lang="es-ES_tradnl" baseline="0" dirty="0" smtClean="0"/>
              <a:t> en columnas de hasta 0.3 m de diámetro y una u</a:t>
            </a:r>
            <a:r>
              <a:rPr lang="es-ES_tradnl" baseline="-25000" dirty="0" smtClean="0"/>
              <a:t>G</a:t>
            </a:r>
            <a:r>
              <a:rPr lang="es-ES_tradnl" baseline="0" dirty="0" smtClean="0"/>
              <a:t> de hasta 0.07 m/s. No se encontró efecto del diámetro del orificio sobre el seno del fluido lejos del aspersor. La adición de alcoholes disminuye la tensión superficial, si estas sustancias tienen el tiempo suficiente para acumularse en la superficie, a medida que se orientan con sus grupos </a:t>
            </a:r>
            <a:r>
              <a:rPr lang="es-ES_tradnl" baseline="0" dirty="0" err="1" smtClean="0"/>
              <a:t>hidrofóbicos</a:t>
            </a:r>
            <a:r>
              <a:rPr lang="es-ES_tradnl" baseline="0" dirty="0" smtClean="0"/>
              <a:t>  hacia la fase gaseosa, las capas dipolo generadas suprimen la coalescencia.</a:t>
            </a:r>
          </a:p>
        </p:txBody>
      </p:sp>
      <p:sp>
        <p:nvSpPr>
          <p:cNvPr id="4" name="Slide Number Placeholder 3"/>
          <p:cNvSpPr>
            <a:spLocks noGrp="1"/>
          </p:cNvSpPr>
          <p:nvPr>
            <p:ph type="sldNum" sz="quarter" idx="10"/>
          </p:nvPr>
        </p:nvSpPr>
        <p:spPr/>
        <p:txBody>
          <a:bodyPr/>
          <a:lstStyle/>
          <a:p>
            <a:fld id="{CA077768-21C8-4125-A345-258E48D2EED0}" type="slidenum">
              <a:rPr lang="en-US" smtClean="0">
                <a:solidFill>
                  <a:prstClr val="black"/>
                </a:solidFill>
              </a:rPr>
              <a:pPr/>
              <a:t>9</a:t>
            </a:fld>
            <a:endParaRPr lang="en-US"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_tradnl" baseline="0" dirty="0" smtClean="0"/>
          </a:p>
        </p:txBody>
      </p:sp>
      <p:sp>
        <p:nvSpPr>
          <p:cNvPr id="4" name="Slide Number Placeholder 3"/>
          <p:cNvSpPr>
            <a:spLocks noGrp="1"/>
          </p:cNvSpPr>
          <p:nvPr>
            <p:ph type="sldNum" sz="quarter" idx="10"/>
          </p:nvPr>
        </p:nvSpPr>
        <p:spPr/>
        <p:txBody>
          <a:bodyPr/>
          <a:lstStyle/>
          <a:p>
            <a:fld id="{CA077768-21C8-4125-A345-258E48D2EED0}" type="slidenum">
              <a:rPr lang="en-US" smtClean="0">
                <a:solidFill>
                  <a:prstClr val="black"/>
                </a:solidFill>
              </a:rPr>
              <a:pPr/>
              <a:t>10</a:t>
            </a:fld>
            <a:endParaRPr lang="en-US"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dirty="0" smtClean="0"/>
              <a:t>En régimen</a:t>
            </a:r>
            <a:r>
              <a:rPr lang="es-MX" baseline="0" dirty="0" smtClean="0"/>
              <a:t> turbulento, el incremento de </a:t>
            </a:r>
            <a:r>
              <a:rPr lang="el-GR" baseline="0" dirty="0" smtClean="0">
                <a:latin typeface="Arial"/>
                <a:cs typeface="Arial"/>
              </a:rPr>
              <a:t>ε</a:t>
            </a:r>
            <a:r>
              <a:rPr lang="en-US" baseline="0" dirty="0" smtClean="0">
                <a:latin typeface="Arial"/>
                <a:cs typeface="Arial"/>
              </a:rPr>
              <a:t>G con </a:t>
            </a:r>
            <a:r>
              <a:rPr lang="en-US" baseline="0" dirty="0" err="1" smtClean="0">
                <a:latin typeface="Arial"/>
                <a:cs typeface="Arial"/>
              </a:rPr>
              <a:t>respecto</a:t>
            </a:r>
            <a:r>
              <a:rPr lang="en-US" baseline="0" dirty="0" smtClean="0">
                <a:latin typeface="Arial"/>
                <a:cs typeface="Arial"/>
              </a:rPr>
              <a:t> a </a:t>
            </a:r>
            <a:r>
              <a:rPr lang="en-US" baseline="0" dirty="0" err="1" smtClean="0">
                <a:latin typeface="Arial"/>
                <a:cs typeface="Arial"/>
              </a:rPr>
              <a:t>uG</a:t>
            </a:r>
            <a:r>
              <a:rPr lang="en-US" baseline="0" dirty="0" smtClean="0">
                <a:latin typeface="Arial"/>
                <a:cs typeface="Arial"/>
              </a:rPr>
              <a:t> </a:t>
            </a:r>
            <a:r>
              <a:rPr lang="en-US" baseline="0" dirty="0" err="1" smtClean="0">
                <a:latin typeface="Arial"/>
                <a:cs typeface="Arial"/>
              </a:rPr>
              <a:t>es</a:t>
            </a:r>
            <a:r>
              <a:rPr lang="en-US" baseline="0" dirty="0" smtClean="0">
                <a:latin typeface="Arial"/>
                <a:cs typeface="Arial"/>
              </a:rPr>
              <a:t> </a:t>
            </a:r>
            <a:r>
              <a:rPr lang="en-US" baseline="0" dirty="0" err="1" smtClean="0">
                <a:latin typeface="Arial"/>
                <a:cs typeface="Arial"/>
              </a:rPr>
              <a:t>menos</a:t>
            </a:r>
            <a:r>
              <a:rPr lang="en-US" baseline="0" dirty="0" smtClean="0">
                <a:latin typeface="Arial"/>
                <a:cs typeface="Arial"/>
              </a:rPr>
              <a:t> </a:t>
            </a:r>
            <a:r>
              <a:rPr lang="en-US" baseline="0" dirty="0" err="1" smtClean="0">
                <a:latin typeface="Arial"/>
                <a:cs typeface="Arial"/>
              </a:rPr>
              <a:t>pronunciado</a:t>
            </a:r>
            <a:r>
              <a:rPr lang="en-US" baseline="0" dirty="0" smtClean="0">
                <a:latin typeface="Arial"/>
                <a:cs typeface="Arial"/>
              </a:rPr>
              <a:t>, a </a:t>
            </a:r>
            <a:r>
              <a:rPr lang="en-US" baseline="0" dirty="0" err="1" smtClean="0">
                <a:latin typeface="Arial"/>
                <a:cs typeface="Arial"/>
              </a:rPr>
              <a:t>pesar</a:t>
            </a:r>
            <a:r>
              <a:rPr lang="en-US" baseline="0" dirty="0" smtClean="0">
                <a:latin typeface="Arial"/>
                <a:cs typeface="Arial"/>
              </a:rPr>
              <a:t> de </a:t>
            </a:r>
            <a:r>
              <a:rPr lang="en-US" baseline="0" dirty="0" err="1" smtClean="0">
                <a:latin typeface="Arial"/>
                <a:cs typeface="Arial"/>
              </a:rPr>
              <a:t>que</a:t>
            </a:r>
            <a:r>
              <a:rPr lang="en-US" baseline="0" dirty="0" smtClean="0">
                <a:latin typeface="Arial"/>
                <a:cs typeface="Arial"/>
              </a:rPr>
              <a:t> los </a:t>
            </a:r>
            <a:r>
              <a:rPr lang="en-US" baseline="0" dirty="0" err="1" smtClean="0">
                <a:latin typeface="Arial"/>
                <a:cs typeface="Arial"/>
              </a:rPr>
              <a:t>sistemas</a:t>
            </a:r>
            <a:r>
              <a:rPr lang="en-US" baseline="0" dirty="0" smtClean="0">
                <a:latin typeface="Arial"/>
                <a:cs typeface="Arial"/>
              </a:rPr>
              <a:t> </a:t>
            </a:r>
            <a:r>
              <a:rPr lang="en-US" baseline="0" dirty="0" err="1" smtClean="0">
                <a:latin typeface="Arial"/>
                <a:cs typeface="Arial"/>
              </a:rPr>
              <a:t>analizados</a:t>
            </a:r>
            <a:r>
              <a:rPr lang="en-US" baseline="0" dirty="0" smtClean="0">
                <a:latin typeface="Arial"/>
                <a:cs typeface="Arial"/>
              </a:rPr>
              <a:t> son </a:t>
            </a:r>
            <a:r>
              <a:rPr lang="en-US" baseline="0" dirty="0" err="1" smtClean="0">
                <a:latin typeface="Arial"/>
                <a:cs typeface="Arial"/>
              </a:rPr>
              <a:t>diferentes</a:t>
            </a:r>
            <a:r>
              <a:rPr lang="en-US" baseline="0" dirty="0" smtClean="0">
                <a:latin typeface="Arial"/>
                <a:cs typeface="Arial"/>
              </a:rPr>
              <a:t>. </a:t>
            </a:r>
            <a:endParaRPr lang="es-MX"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11</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_tradnl" sz="12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Las propiedades del liquido afectan la formación de la burbuja y las tendencias de coalescencia.</a:t>
            </a:r>
          </a:p>
        </p:txBody>
      </p:sp>
      <p:sp>
        <p:nvSpPr>
          <p:cNvPr id="4" name="Slide Number Placeholder 3"/>
          <p:cNvSpPr>
            <a:spLocks noGrp="1"/>
          </p:cNvSpPr>
          <p:nvPr>
            <p:ph type="sldNum" sz="quarter" idx="10"/>
          </p:nvPr>
        </p:nvSpPr>
        <p:spPr/>
        <p:txBody>
          <a:bodyPr/>
          <a:lstStyle/>
          <a:p>
            <a:fld id="{CA077768-21C8-4125-A345-258E48D2EED0}" type="slidenum">
              <a:rPr lang="en-US" smtClean="0"/>
              <a:pPr/>
              <a:t>12</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La ecuación para determinar el</a:t>
            </a:r>
            <a:r>
              <a:rPr lang="es-MX" baseline="0" dirty="0" smtClean="0"/>
              <a:t> área interfacial gas-liquido, presentada en la diapositiva, también aplica para columnas de diferentes tamaños.</a:t>
            </a:r>
            <a:endParaRPr lang="es-MX" dirty="0"/>
          </a:p>
        </p:txBody>
      </p:sp>
      <p:sp>
        <p:nvSpPr>
          <p:cNvPr id="4" name="3 Marcador de número de diapositiva"/>
          <p:cNvSpPr>
            <a:spLocks noGrp="1"/>
          </p:cNvSpPr>
          <p:nvPr>
            <p:ph type="sldNum" sz="quarter" idx="10"/>
          </p:nvPr>
        </p:nvSpPr>
        <p:spPr/>
        <p:txBody>
          <a:bodyPr/>
          <a:lstStyle/>
          <a:p>
            <a:fld id="{CA077768-21C8-4125-A345-258E48D2EED0}" type="slidenum">
              <a:rPr lang="en-US" smtClean="0"/>
              <a:pPr/>
              <a:t>18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MX"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29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5.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6.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7.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8.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9.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0.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4.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5.xml"/><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pPr/>
              <a:t>11/16/2011</a:t>
            </a:fld>
            <a:endParaRPr lang="en-US"/>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pPr/>
              <a:t>11/16/2011</a:t>
            </a:fld>
            <a:endParaRPr lang="en-US"/>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pPr/>
              <a:t>11/16/2011</a:t>
            </a:fld>
            <a:endParaRPr lang="en-US"/>
          </a:p>
        </p:txBody>
      </p:sp>
      <p:sp>
        <p:nvSpPr>
          <p:cNvPr id="8" name="Slide Number Placeholder 7"/>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pPr/>
              <a:t>11/16/2011</a:t>
            </a:fld>
            <a:endParaRPr lang="en-US"/>
          </a:p>
        </p:txBody>
      </p:sp>
      <p:sp>
        <p:nvSpPr>
          <p:cNvPr id="6" name="Slide Number Placeholder 5"/>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8" name="Footer Placeholder 7"/>
          <p:cNvSpPr>
            <a:spLocks noGrp="1"/>
          </p:cNvSpPr>
          <p:nvPr>
            <p:ph type="ftr" sz="quarter" idx="12"/>
          </p:nvPr>
        </p:nvSpPr>
        <p:spPr/>
        <p:txBody>
          <a:bodyPr/>
          <a:lstStyle/>
          <a:p>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pPr/>
              <a:t>11/16/2011</a:t>
            </a:fld>
            <a:endParaRPr lang="en-US"/>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pPr/>
              <a:t>11/16/2011</a:t>
            </a:fld>
            <a:endParaRPr lang="en-US"/>
          </a:p>
        </p:txBody>
      </p:sp>
      <p:sp>
        <p:nvSpPr>
          <p:cNvPr id="9" name="Slide Number Placeholder 8"/>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pPr/>
              <a:t>11/16/2011</a:t>
            </a:fld>
            <a:endParaRPr lang="en-US"/>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7" name="Date Placeholder 6"/>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8" name="Slide Number Placeholder 7"/>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9" name="Footer Placeholder 8"/>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6" name="Slide Number Placeholder 5"/>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8" name="Footer Placeholder 7"/>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3" name="Footer Placeholder 12"/>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6" name="Rectangle 1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itle 6"/>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9" name="Slide Number Placeholder 8"/>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0" name="Footer Placeholder 9"/>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30" name="Rectangle 30"/>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Rectangle 17"/>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9" name="Date Placeholder 8"/>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1" name="Footer Placeholder 10"/>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image1.jpg"/>
          <p:cNvPicPr>
            <a:picLocks noChangeAspect="1"/>
          </p:cNvPicPr>
          <p:nvPr/>
        </p:nvPicPr>
        <p:blipFill>
          <a:blip r:embed="rId2" cstate="print">
            <a:duotone>
              <a:schemeClr val="accent1"/>
              <a:srgbClr val="FFFFFF"/>
            </a:duotone>
          </a:blip>
          <a:stretch>
            <a:fillRect/>
          </a:stretch>
        </p:blipFill>
        <p:spPr>
          <a:xfrm>
            <a:off x="0" y="0"/>
            <a:ext cx="9144000" cy="6858000"/>
          </a:xfrm>
          <a:prstGeom prst="rect">
            <a:avLst/>
          </a:prstGeom>
          <a:noFill/>
          <a:ln>
            <a:noFill/>
          </a:ln>
        </p:spPr>
      </p:pic>
      <p:pic>
        <p:nvPicPr>
          <p:cNvPr id="7" name="image2.png"/>
          <p:cNvPicPr>
            <a:picLocks noChangeAspect="1"/>
          </p:cNvPicPr>
          <p:nvPr/>
        </p:nvPicPr>
        <p:blipFill>
          <a:blip r:embed="rId3" cstate="print">
            <a:duotone>
              <a:schemeClr val="accent1"/>
              <a:srgbClr val="FFFFFF"/>
            </a:duotone>
          </a:blip>
          <a:stretch>
            <a:fillRect/>
          </a:stretch>
        </p:blipFill>
        <p:spPr>
          <a:xfrm>
            <a:off x="571" y="428"/>
            <a:ext cx="9142858" cy="6857143"/>
          </a:xfrm>
          <a:prstGeom prst="rect">
            <a:avLst/>
          </a:prstGeom>
          <a:noFill/>
          <a:ln>
            <a:noFill/>
          </a:ln>
        </p:spPr>
      </p:pic>
      <p:pic>
        <p:nvPicPr>
          <p:cNvPr id="8" name="image3.png"/>
          <p:cNvPicPr>
            <a:picLocks noChangeAspect="1"/>
          </p:cNvPicPr>
          <p:nvPr/>
        </p:nvPicPr>
        <p:blipFill>
          <a:blip r:embed="rId4" cstate="print">
            <a:duotone>
              <a:schemeClr val="accent1"/>
              <a:srgbClr val="FFFFFF"/>
            </a:duotone>
          </a:blip>
          <a:stretch>
            <a:fillRect/>
          </a:stretch>
        </p:blipFill>
        <p:spPr>
          <a:xfrm>
            <a:off x="571" y="428"/>
            <a:ext cx="9142858" cy="6857143"/>
          </a:xfrm>
          <a:prstGeom prst="rect">
            <a:avLst/>
          </a:prstGeom>
          <a:noFill/>
          <a:ln>
            <a:noFill/>
          </a:ln>
        </p:spPr>
      </p:pic>
      <p:pic>
        <p:nvPicPr>
          <p:cNvPr id="9" name="image4.png"/>
          <p:cNvPicPr>
            <a:picLocks noChangeAspect="1"/>
          </p:cNvPicPr>
          <p:nvPr/>
        </p:nvPicPr>
        <p:blipFill>
          <a:blip r:embed="rId5" cstate="print"/>
          <a:stretch>
            <a:fillRect/>
          </a:stretch>
        </p:blipFill>
        <p:spPr>
          <a:xfrm>
            <a:off x="571" y="428"/>
            <a:ext cx="9142858" cy="6857143"/>
          </a:xfrm>
          <a:prstGeom prst="rect">
            <a:avLst/>
          </a:prstGeom>
          <a:noFill/>
          <a:ln>
            <a:noFill/>
          </a:ln>
        </p:spPr>
      </p:pic>
      <p:sp>
        <p:nvSpPr>
          <p:cNvPr id="31" name="Rectangle 31"/>
          <p:cNvSpPr>
            <a:spLocks noGrp="1"/>
          </p:cNvSpPr>
          <p:nvPr>
            <p:ph type="subTitle" idx="1"/>
          </p:nvPr>
        </p:nvSpPr>
        <p:spPr>
          <a:xfrm>
            <a:off x="2492734" y="5094577"/>
            <a:ext cx="6194066" cy="925223"/>
          </a:xfrm>
        </p:spPr>
        <p:txBody>
          <a:bodyPr/>
          <a:lstStyle>
            <a:lvl1pPr marL="0" indent="0" algn="r">
              <a:buNone/>
              <a:defRPr sz="28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Rectangle 5"/>
          <p:cNvSpPr>
            <a:spLocks noGrp="1"/>
          </p:cNvSpPr>
          <p:nvPr>
            <p:ph type="ctrTitle"/>
          </p:nvPr>
        </p:nvSpPr>
        <p:spPr>
          <a:xfrm>
            <a:off x="1108986" y="3606800"/>
            <a:ext cx="7577814" cy="1470025"/>
          </a:xfrm>
        </p:spPr>
        <p:txBody>
          <a:bodyPr anchor="b" anchorCtr="0"/>
          <a:lstStyle>
            <a:lvl1pPr algn="r">
              <a:defRPr sz="4000"/>
            </a:lvl1p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C14FD69-4A85-4715-A222-ABB225B63BC6}" type="datetimeFigureOut">
              <a:rPr lang="en-US" smtClean="0">
                <a:solidFill>
                  <a:prstClr val="black"/>
                </a:solidFill>
              </a:rPr>
              <a:pPr/>
              <a:t>11/16/2011</a:t>
            </a:fld>
            <a:endParaRPr lang="en-US">
              <a:solidFill>
                <a:prstClr val="black"/>
              </a:solidFill>
            </a:endParaRPr>
          </a:p>
        </p:txBody>
      </p:sp>
      <p:sp>
        <p:nvSpPr>
          <p:cNvPr id="11" name="Slide Number Placeholder 10"/>
          <p:cNvSpPr>
            <a:spLocks noGrp="1"/>
          </p:cNvSpPr>
          <p:nvPr>
            <p:ph type="sldNum" sz="quarter" idx="11"/>
          </p:nvPr>
        </p:nvSpPr>
        <p:spPr/>
        <p:txBody>
          <a:bodyPr/>
          <a:lstStyle/>
          <a:p>
            <a:pPr algn="r"/>
            <a:fld id="{D4C49B74-5DB2-4B03-B1D2-7F6A3C51C318}" type="slidenum">
              <a:rPr lang="en-US" smtClean="0">
                <a:solidFill>
                  <a:prstClr val="black"/>
                </a:solidFill>
              </a:rPr>
              <a:pPr algn="r"/>
              <a:t>‹#›</a:t>
            </a:fld>
            <a:endParaRPr lang="en-US">
              <a:solidFill>
                <a:prstClr val="black"/>
              </a:solidFill>
            </a:endParaRPr>
          </a:p>
        </p:txBody>
      </p:sp>
      <p:sp>
        <p:nvSpPr>
          <p:cNvPr id="12" name="Footer Placeholder 11"/>
          <p:cNvSpPr>
            <a:spLocks noGrp="1"/>
          </p:cNvSpPr>
          <p:nvPr>
            <p:ph type="ftr" sz="quarter" idx="12"/>
          </p:nvPr>
        </p:nvSpPr>
        <p:spPr/>
        <p:txBody>
          <a:bodyPr/>
          <a:lstStyle/>
          <a:p>
            <a:endParaRPr lang="en-US">
              <a:solidFill>
                <a:prstClr val="black"/>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66.xml"/><Relationship Id="rId7" Type="http://schemas.openxmlformats.org/officeDocument/2006/relationships/slideLayout" Target="../slideLayouts/slideLayout70.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5" Type="http://schemas.openxmlformats.org/officeDocument/2006/relationships/slideLayout" Target="../slideLayouts/slideLayout68.xml"/><Relationship Id="rId10" Type="http://schemas.openxmlformats.org/officeDocument/2006/relationships/image" Target="../media/image2.png"/><Relationship Id="rId4" Type="http://schemas.openxmlformats.org/officeDocument/2006/relationships/slideLayout" Target="../slideLayouts/slideLayout67.xml"/><Relationship Id="rId9" Type="http://schemas.openxmlformats.org/officeDocument/2006/relationships/image" Target="../media/image1.png"/></Relationships>
</file>

<file path=ppt/slideMasters/_rels/slideMaster11.xml.rels><?xml version="1.0" encoding="UTF-8" standalone="yes"?>
<Relationships xmlns="http://schemas.openxmlformats.org/package/2006/relationships"><Relationship Id="rId8" Type="http://schemas.openxmlformats.org/officeDocument/2006/relationships/theme" Target="../theme/theme11.xml"/><Relationship Id="rId3" Type="http://schemas.openxmlformats.org/officeDocument/2006/relationships/slideLayout" Target="../slideLayouts/slideLayout73.xml"/><Relationship Id="rId7" Type="http://schemas.openxmlformats.org/officeDocument/2006/relationships/slideLayout" Target="../slideLayouts/slideLayout7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5" Type="http://schemas.openxmlformats.org/officeDocument/2006/relationships/slideLayout" Target="../slideLayouts/slideLayout75.xml"/><Relationship Id="rId10" Type="http://schemas.openxmlformats.org/officeDocument/2006/relationships/image" Target="../media/image2.png"/><Relationship Id="rId4" Type="http://schemas.openxmlformats.org/officeDocument/2006/relationships/slideLayout" Target="../slideLayouts/slideLayout74.xml"/><Relationship Id="rId9" Type="http://schemas.openxmlformats.org/officeDocument/2006/relationships/image" Target="../media/image1.png"/></Relationships>
</file>

<file path=ppt/slideMasters/_rels/slideMaster12.xml.rels><?xml version="1.0" encoding="UTF-8" standalone="yes"?>
<Relationships xmlns="http://schemas.openxmlformats.org/package/2006/relationships"><Relationship Id="rId8" Type="http://schemas.openxmlformats.org/officeDocument/2006/relationships/theme" Target="../theme/theme12.xml"/><Relationship Id="rId3" Type="http://schemas.openxmlformats.org/officeDocument/2006/relationships/slideLayout" Target="../slideLayouts/slideLayout80.xml"/><Relationship Id="rId7" Type="http://schemas.openxmlformats.org/officeDocument/2006/relationships/slideLayout" Target="../slideLayouts/slideLayout84.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5" Type="http://schemas.openxmlformats.org/officeDocument/2006/relationships/slideLayout" Target="../slideLayouts/slideLayout82.xml"/><Relationship Id="rId10" Type="http://schemas.openxmlformats.org/officeDocument/2006/relationships/image" Target="../media/image2.png"/><Relationship Id="rId4" Type="http://schemas.openxmlformats.org/officeDocument/2006/relationships/slideLayout" Target="../slideLayouts/slideLayout81.xml"/><Relationship Id="rId9" Type="http://schemas.openxmlformats.org/officeDocument/2006/relationships/image" Target="../media/image1.png"/></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87.xml"/><Relationship Id="rId7" Type="http://schemas.openxmlformats.org/officeDocument/2006/relationships/slideLayout" Target="../slideLayouts/slideLayout91.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5" Type="http://schemas.openxmlformats.org/officeDocument/2006/relationships/slideLayout" Target="../slideLayouts/slideLayout89.xml"/><Relationship Id="rId10" Type="http://schemas.openxmlformats.org/officeDocument/2006/relationships/image" Target="../media/image2.png"/><Relationship Id="rId4" Type="http://schemas.openxmlformats.org/officeDocument/2006/relationships/slideLayout" Target="../slideLayouts/slideLayout88.xml"/><Relationship Id="rId9" Type="http://schemas.openxmlformats.org/officeDocument/2006/relationships/image" Target="../media/image1.png"/></Relationships>
</file>

<file path=ppt/slideMasters/_rels/slideMaster14.xml.rels><?xml version="1.0" encoding="UTF-8" standalone="yes"?>
<Relationships xmlns="http://schemas.openxmlformats.org/package/2006/relationships"><Relationship Id="rId8" Type="http://schemas.openxmlformats.org/officeDocument/2006/relationships/theme" Target="../theme/theme14.xml"/><Relationship Id="rId3" Type="http://schemas.openxmlformats.org/officeDocument/2006/relationships/slideLayout" Target="../slideLayouts/slideLayout94.xml"/><Relationship Id="rId7" Type="http://schemas.openxmlformats.org/officeDocument/2006/relationships/slideLayout" Target="../slideLayouts/slideLayout98.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5" Type="http://schemas.openxmlformats.org/officeDocument/2006/relationships/slideLayout" Target="../slideLayouts/slideLayout96.xml"/><Relationship Id="rId10" Type="http://schemas.openxmlformats.org/officeDocument/2006/relationships/image" Target="../media/image2.png"/><Relationship Id="rId4" Type="http://schemas.openxmlformats.org/officeDocument/2006/relationships/slideLayout" Target="../slideLayouts/slideLayout95.xml"/><Relationship Id="rId9" Type="http://schemas.openxmlformats.org/officeDocument/2006/relationships/image" Target="../media/image1.png"/></Relationships>
</file>

<file path=ppt/slideMasters/_rels/slideMaster15.xml.rels><?xml version="1.0" encoding="UTF-8" standalone="yes"?>
<Relationships xmlns="http://schemas.openxmlformats.org/package/2006/relationships"><Relationship Id="rId8" Type="http://schemas.openxmlformats.org/officeDocument/2006/relationships/theme" Target="../theme/theme15.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5" Type="http://schemas.openxmlformats.org/officeDocument/2006/relationships/slideLayout" Target="../slideLayouts/slideLayout103.xml"/><Relationship Id="rId10" Type="http://schemas.openxmlformats.org/officeDocument/2006/relationships/image" Target="../media/image2.png"/><Relationship Id="rId4" Type="http://schemas.openxmlformats.org/officeDocument/2006/relationships/slideLayout" Target="../slideLayouts/slideLayout102.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2.png"/><Relationship Id="rId4" Type="http://schemas.openxmlformats.org/officeDocument/2006/relationships/slideLayout" Target="../slideLayouts/slideLayout11.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10" Type="http://schemas.openxmlformats.org/officeDocument/2006/relationships/image" Target="../media/image2.png"/><Relationship Id="rId4" Type="http://schemas.openxmlformats.org/officeDocument/2006/relationships/slideLayout" Target="../slideLayouts/slideLayout18.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10" Type="http://schemas.openxmlformats.org/officeDocument/2006/relationships/image" Target="../media/image2.png"/><Relationship Id="rId4" Type="http://schemas.openxmlformats.org/officeDocument/2006/relationships/slideLayout" Target="../slideLayouts/slideLayout25.xml"/><Relationship Id="rId9"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1.xml"/><Relationship Id="rId7" Type="http://schemas.openxmlformats.org/officeDocument/2006/relationships/slideLayout" Target="../slideLayouts/slideLayout3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10" Type="http://schemas.openxmlformats.org/officeDocument/2006/relationships/image" Target="../media/image2.png"/><Relationship Id="rId4" Type="http://schemas.openxmlformats.org/officeDocument/2006/relationships/slideLayout" Target="../slideLayouts/slideLayout32.xml"/><Relationship Id="rId9"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5" Type="http://schemas.openxmlformats.org/officeDocument/2006/relationships/slideLayout" Target="../slideLayouts/slideLayout40.xml"/><Relationship Id="rId10" Type="http://schemas.openxmlformats.org/officeDocument/2006/relationships/image" Target="../media/image2.png"/><Relationship Id="rId4" Type="http://schemas.openxmlformats.org/officeDocument/2006/relationships/slideLayout" Target="../slideLayouts/slideLayout39.xml"/><Relationship Id="rId9"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45.xml"/><Relationship Id="rId7" Type="http://schemas.openxmlformats.org/officeDocument/2006/relationships/slideLayout" Target="../slideLayouts/slideLayout49.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5" Type="http://schemas.openxmlformats.org/officeDocument/2006/relationships/slideLayout" Target="../slideLayouts/slideLayout47.xml"/><Relationship Id="rId10" Type="http://schemas.openxmlformats.org/officeDocument/2006/relationships/image" Target="../media/image2.png"/><Relationship Id="rId4" Type="http://schemas.openxmlformats.org/officeDocument/2006/relationships/slideLayout" Target="../slideLayouts/slideLayout46.xml"/><Relationship Id="rId9"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52.xml"/><Relationship Id="rId7" Type="http://schemas.openxmlformats.org/officeDocument/2006/relationships/slideLayout" Target="../slideLayouts/slideLayout56.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5" Type="http://schemas.openxmlformats.org/officeDocument/2006/relationships/slideLayout" Target="../slideLayouts/slideLayout54.xml"/><Relationship Id="rId10" Type="http://schemas.openxmlformats.org/officeDocument/2006/relationships/image" Target="../media/image2.png"/><Relationship Id="rId4" Type="http://schemas.openxmlformats.org/officeDocument/2006/relationships/slideLayout" Target="../slideLayouts/slideLayout53.xml"/><Relationship Id="rId9"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5" Type="http://schemas.openxmlformats.org/officeDocument/2006/relationships/slideLayout" Target="../slideLayouts/slideLayout61.xml"/><Relationship Id="rId10" Type="http://schemas.openxmlformats.org/officeDocument/2006/relationships/image" Target="../media/image2.png"/><Relationship Id="rId4" Type="http://schemas.openxmlformats.org/officeDocument/2006/relationships/slideLayout" Target="../slideLayouts/slideLayout60.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pPr/>
              <a:t>11/16/2011</a:t>
            </a:fld>
            <a:endParaRPr lang="en-US" sz="1000" dirty="0" smtClean="0"/>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pPr algn="ctr"/>
            <a:endParaRPr lang="en-US" sz="1000" smtClean="0"/>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pPr algn="r"/>
              <a:t>‹#›</a:t>
            </a:fld>
            <a:endParaRPr lang="en-US" sz="1000" dirty="0"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hade val="85000"/>
          </a:schemeClr>
        </a:solidFill>
        <a:effectLst/>
      </p:bgPr>
    </p:bg>
    <p:spTree>
      <p:nvGrpSpPr>
        <p:cNvPr id="1" name=""/>
        <p:cNvGrpSpPr/>
        <p:nvPr/>
      </p:nvGrpSpPr>
      <p:grpSpPr>
        <a:xfrm>
          <a:off x="0" y="0"/>
          <a:ext cx="0" cy="0"/>
          <a:chOff x="0" y="0"/>
          <a:chExt cx="0" cy="0"/>
        </a:xfrm>
      </p:grpSpPr>
      <p:pic>
        <p:nvPicPr>
          <p:cNvPr id="8" name="image5.png"/>
          <p:cNvPicPr>
            <a:picLocks noChangeAspect="1"/>
          </p:cNvPicPr>
          <p:nvPr/>
        </p:nvPicPr>
        <p:blipFill>
          <a:blip r:embed="rId9" cstate="print">
            <a:duotone>
              <a:schemeClr val="accent1"/>
              <a:srgbClr val="FFFFFF"/>
            </a:duotone>
          </a:blip>
          <a:stretch>
            <a:fillRect/>
          </a:stretch>
        </p:blipFill>
        <p:spPr>
          <a:xfrm>
            <a:off x="571" y="428"/>
            <a:ext cx="9142858" cy="6857143"/>
          </a:xfrm>
          <a:prstGeom prst="rect">
            <a:avLst/>
          </a:prstGeom>
          <a:noFill/>
          <a:ln>
            <a:noFill/>
          </a:ln>
        </p:spPr>
      </p:pic>
      <p:pic>
        <p:nvPicPr>
          <p:cNvPr id="9" name="image6.png"/>
          <p:cNvPicPr>
            <a:picLocks noChangeAspect="1"/>
          </p:cNvPicPr>
          <p:nvPr/>
        </p:nvPicPr>
        <p:blipFill>
          <a:blip r:embed="rId10" cstate="print"/>
          <a:stretch>
            <a:fillRect/>
          </a:stretch>
        </p:blipFill>
        <p:spPr>
          <a:xfrm>
            <a:off x="571" y="428"/>
            <a:ext cx="9142858" cy="6857143"/>
          </a:xfrm>
          <a:prstGeom prst="rect">
            <a:avLst/>
          </a:prstGeom>
          <a:noFill/>
          <a:ln>
            <a:noFill/>
          </a:ln>
        </p:spPr>
      </p:pic>
      <p:sp>
        <p:nvSpPr>
          <p:cNvPr id="30" name="Rectangle 30"/>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2" name="Rectangle 12"/>
          <p:cNvSpPr>
            <a:spLocks noGrp="1"/>
          </p:cNvSpPr>
          <p:nvPr>
            <p:ph type="body" idx="1"/>
          </p:nvPr>
        </p:nvSpPr>
        <p:spPr>
          <a:xfrm>
            <a:off x="457200" y="1600200"/>
            <a:ext cx="8229600" cy="4525963"/>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Rectangle 6"/>
          <p:cNvSpPr>
            <a:spLocks noGrp="1"/>
          </p:cNvSpPr>
          <p:nvPr>
            <p:ph type="dt" sz="half" idx="2"/>
          </p:nvPr>
        </p:nvSpPr>
        <p:spPr>
          <a:xfrm>
            <a:off x="457200" y="6245225"/>
            <a:ext cx="2133600" cy="476250"/>
          </a:xfrm>
          <a:prstGeom prst="rect">
            <a:avLst/>
          </a:prstGeom>
        </p:spPr>
        <p:txBody>
          <a:bodyPr/>
          <a:lstStyle>
            <a:lvl1pPr>
              <a:defRPr sz="1000">
                <a:latin typeface="+mn-lt"/>
              </a:defRPr>
            </a:lvl1pPr>
          </a:lstStyle>
          <a:p>
            <a:fld id="{5C14FD69-4A85-4715-A222-ABB225B63BC6}" type="datetimeFigureOut">
              <a:rPr lang="en-US" smtClean="0">
                <a:solidFill>
                  <a:prstClr val="black"/>
                </a:solidFill>
              </a:rPr>
              <a:pPr/>
              <a:t>11/16/2011</a:t>
            </a:fld>
            <a:endParaRPr lang="en-US" dirty="0" smtClean="0">
              <a:solidFill>
                <a:prstClr val="black"/>
              </a:solidFill>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a:defRPr sz="1000">
                <a:latin typeface="+mn-lt"/>
              </a:defRPr>
            </a:lvl1pPr>
          </a:lstStyle>
          <a:p>
            <a:endParaRPr lang="en-US" smtClean="0">
              <a:solidFill>
                <a:prstClr val="black"/>
              </a:solidFill>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defRPr sz="1000">
                <a:latin typeface="+mn-lt"/>
              </a:defRPr>
            </a:lvl1pPr>
          </a:lstStyle>
          <a:p>
            <a:pPr algn="r"/>
            <a:fld id="{D4C49B74-5DB2-4B03-B1D2-7F6A3C51C318}" type="slidenum">
              <a:rPr lang="en-US" smtClean="0">
                <a:solidFill>
                  <a:prstClr val="black"/>
                </a:solidFill>
              </a:rPr>
              <a:pPr algn="r"/>
              <a:t>‹#›</a:t>
            </a:fld>
            <a:endParaRPr lang="en-US" dirty="0" smtClean="0">
              <a:solidFill>
                <a:prstClr val="black"/>
              </a:solidFill>
            </a:endParaRP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Lst>
  <p:txStyles>
    <p:titleStyle>
      <a:defPPr>
        <a:defRPr sz="4400">
          <a:solidFill>
            <a:schemeClr val="tx1"/>
          </a:solidFill>
          <a:latin typeface="+mj-lt"/>
          <a:ea typeface="+mj-ea"/>
          <a:cs typeface="+mj-cs"/>
        </a:defRPr>
      </a:defPPr>
      <a:lvl1pPr algn="l" eaLnBrk="1" hangingPunct="1">
        <a:buNone/>
        <a:defRPr sz="3600">
          <a:solidFill>
            <a:schemeClr val="tx1">
              <a:alpha val="100000"/>
            </a:schemeClr>
          </a:solidFill>
          <a:latin typeface="+mj-lt"/>
        </a:defRPr>
      </a:lvl1pPr>
    </p:titleStyle>
    <p:bodyStyle>
      <a:defPPr>
        <a:defRPr>
          <a:solidFill>
            <a:schemeClr val="tx1"/>
          </a:solidFill>
          <a:latin typeface="+mn-lt"/>
          <a:ea typeface="+mn-ea"/>
          <a:cs typeface="+mn-cs"/>
        </a:defRPr>
      </a:defPPr>
      <a:lvl1pPr marL="342900" indent="-342900" eaLnBrk="1" hangingPunct="1">
        <a:buChar char="•"/>
        <a:defRPr sz="2800">
          <a:latin typeface="+mn-lt"/>
        </a:defRPr>
      </a:lvl1pPr>
      <a:lvl2pPr marL="742950" indent="-285750" eaLnBrk="1" hangingPunct="1">
        <a:buChar char="–"/>
        <a:defRPr sz="2400">
          <a:latin typeface="+mn-lt"/>
        </a:defRPr>
      </a:lvl2pPr>
      <a:lvl3pPr marL="1143000" indent="-228600" eaLnBrk="1" hangingPunct="1">
        <a:buChar char="•"/>
        <a:defRPr sz="2400">
          <a:latin typeface="+mn-lt"/>
        </a:defRPr>
      </a:lvl3pPr>
      <a:lvl4pPr marL="1600200" indent="-228600" eaLnBrk="1" hangingPunct="1">
        <a:buChar char="–"/>
        <a:defRPr sz="2000">
          <a:latin typeface="+mn-lt"/>
        </a:defRPr>
      </a:lvl4pPr>
      <a:lvl5pPr marL="2057400" indent="-228600" eaLnBrk="1" hangingPunct="1">
        <a:buChar char="»"/>
        <a:defRPr sz="2000">
          <a:latin typeface="+mn-lt"/>
        </a:defRPr>
      </a:lvl5pPr>
      <a:lvl6pPr marL="2514600" indent="-228600" eaLnBrk="1" hangingPunct="1">
        <a:buChar char="•"/>
        <a:defRPr sz="2000"/>
      </a:lvl6pPr>
      <a:lvl7pPr marL="2971800" indent="-228600" eaLnBrk="1" hangingPunct="1">
        <a:buChar char="•"/>
        <a:defRPr sz="2000"/>
      </a:lvl7pPr>
      <a:lvl8pPr marL="3429000" indent="-228600" eaLnBrk="1" hangingPunct="1">
        <a:buChar char="•"/>
        <a:defRPr sz="2000"/>
      </a:lvl8pPr>
      <a:lvl9pPr marL="3886200" indent="-228600" eaLnBrk="1" hangingPunct="1">
        <a:buChar char="•"/>
        <a:defRPr sz="2000"/>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30.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2.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24.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79.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86.xml"/><Relationship Id="rId5" Type="http://schemas.openxmlformats.org/officeDocument/2006/relationships/image" Target="../media/image62.png"/><Relationship Id="rId4" Type="http://schemas.openxmlformats.org/officeDocument/2006/relationships/image" Target="../media/image61.png"/></Relationships>
</file>

<file path=ppt/slides/_rels/slide28.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png"/><Relationship Id="rId1" Type="http://schemas.openxmlformats.org/officeDocument/2006/relationships/slideLayout" Target="../slideLayouts/slideLayout93.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9.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1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6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67744" y="5094577"/>
            <a:ext cx="6419056" cy="925223"/>
          </a:xfrm>
        </p:spPr>
        <p:txBody>
          <a:bodyPr>
            <a:noAutofit/>
          </a:bodyPr>
          <a:lstStyle/>
          <a:p>
            <a:r>
              <a:rPr lang="es-ES_tradnl" sz="3600" b="1" dirty="0" smtClean="0">
                <a:latin typeface="Arial" pitchFamily="34" charset="0"/>
                <a:cs typeface="Arial" pitchFamily="34" charset="0"/>
              </a:rPr>
              <a:t>COLUMNAS DE BURBUJEO</a:t>
            </a:r>
            <a:endParaRPr lang="es-MX" sz="3600" b="1" dirty="0">
              <a:latin typeface="Arial" pitchFamily="34" charset="0"/>
              <a:cs typeface="Arial" pitchFamily="34" charset="0"/>
            </a:endParaRPr>
          </a:p>
        </p:txBody>
      </p:sp>
      <p:sp>
        <p:nvSpPr>
          <p:cNvPr id="3" name="Title 2"/>
          <p:cNvSpPr>
            <a:spLocks noGrp="1"/>
          </p:cNvSpPr>
          <p:nvPr>
            <p:ph type="ctrTitle"/>
          </p:nvPr>
        </p:nvSpPr>
        <p:spPr/>
        <p:txBody>
          <a:bodyPr/>
          <a:lstStyle/>
          <a:p>
            <a:r>
              <a:rPr lang="es-ES_tradnl" b="1" dirty="0" smtClean="0">
                <a:solidFill>
                  <a:schemeClr val="tx1"/>
                </a:solidFill>
                <a:latin typeface="Arial" pitchFamily="34" charset="0"/>
                <a:cs typeface="Arial" pitchFamily="34" charset="0"/>
              </a:rPr>
              <a:t>REACTORES MULTIFÁSICOS</a:t>
            </a:r>
            <a:endParaRPr lang="es-MX" b="1"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3538736" cy="4781128"/>
          </a:xfrm>
        </p:spPr>
        <p:txBody>
          <a:bodyPr>
            <a:normAutofit/>
          </a:bodyPr>
          <a:lstStyle/>
          <a:p>
            <a:pPr marL="0" indent="0" algn="just">
              <a:buNone/>
            </a:pPr>
            <a:r>
              <a:rPr lang="es-ES_tradnl" sz="2400" dirty="0" smtClean="0">
                <a:latin typeface="Arial" pitchFamily="34" charset="0"/>
                <a:cs typeface="Arial" pitchFamily="34" charset="0"/>
              </a:rPr>
              <a:t>Fracción volumétrica del gas en una dispersión de burbujas.</a:t>
            </a:r>
            <a:endParaRPr lang="es-MX" sz="2000" dirty="0">
              <a:latin typeface="Arial" pitchFamily="34" charset="0"/>
              <a:cs typeface="Arial" pitchFamily="34" charset="0"/>
            </a:endParaRPr>
          </a:p>
        </p:txBody>
      </p:sp>
      <p:sp>
        <p:nvSpPr>
          <p:cNvPr id="3" name="Title 2"/>
          <p:cNvSpPr>
            <a:spLocks noGrp="1"/>
          </p:cNvSpPr>
          <p:nvPr>
            <p:ph type="title"/>
          </p:nvPr>
        </p:nvSpPr>
        <p:spPr/>
        <p:txBody>
          <a:bodyPr>
            <a:normAutofit/>
          </a:bodyPr>
          <a:lstStyle/>
          <a:p>
            <a:pPr algn="r"/>
            <a:r>
              <a:rPr lang="es-ES_tradnl" b="1" dirty="0" smtClean="0">
                <a:latin typeface="Arial" pitchFamily="34" charset="0"/>
                <a:cs typeface="Arial" pitchFamily="34" charset="0"/>
              </a:rPr>
              <a:t>ε</a:t>
            </a:r>
            <a:r>
              <a:rPr lang="es-ES_tradnl" b="1" baseline="-25000" dirty="0" smtClean="0">
                <a:latin typeface="Arial" pitchFamily="34" charset="0"/>
                <a:cs typeface="Arial" pitchFamily="34" charset="0"/>
              </a:rPr>
              <a:t>G</a:t>
            </a:r>
            <a:endParaRPr lang="es-MX" b="1" baseline="-25000" dirty="0">
              <a:latin typeface="Arial" pitchFamily="34" charset="0"/>
              <a:cs typeface="Arial" pitchFamily="34" charset="0"/>
            </a:endParaRPr>
          </a:p>
        </p:txBody>
      </p:sp>
      <p:sp>
        <p:nvSpPr>
          <p:cNvPr id="12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graphicFrame>
        <p:nvGraphicFramePr>
          <p:cNvPr id="6" name="Diagram 5"/>
          <p:cNvGraphicFramePr/>
          <p:nvPr/>
        </p:nvGraphicFramePr>
        <p:xfrm>
          <a:off x="2843808" y="1772816"/>
          <a:ext cx="6096000"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indent="0" algn="just">
              <a:buNone/>
            </a:pPr>
            <a:r>
              <a:rPr lang="es-ES_tradnl" sz="2400" dirty="0" smtClean="0">
                <a:latin typeface="Arial" pitchFamily="34" charset="0"/>
                <a:cs typeface="Arial" pitchFamily="34" charset="0"/>
              </a:rPr>
              <a:t>u</a:t>
            </a:r>
            <a:r>
              <a:rPr lang="es-ES_tradnl" sz="2400" baseline="-25000" dirty="0" smtClean="0">
                <a:latin typeface="Arial" pitchFamily="34" charset="0"/>
                <a:cs typeface="Arial" pitchFamily="34" charset="0"/>
              </a:rPr>
              <a:t>G</a:t>
            </a:r>
            <a:r>
              <a:rPr lang="es-ES_tradnl" sz="2400" dirty="0" smtClean="0">
                <a:latin typeface="Arial" pitchFamily="34" charset="0"/>
                <a:cs typeface="Arial" pitchFamily="34" charset="0"/>
              </a:rPr>
              <a:t> es la velocidad promedio del gas que esta esparcido en la columna.</a:t>
            </a: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000" dirty="0" smtClean="0">
              <a:latin typeface="Arial" pitchFamily="34" charset="0"/>
              <a:cs typeface="Arial" pitchFamily="34" charset="0"/>
            </a:endParaRPr>
          </a:p>
          <a:p>
            <a:pPr marL="0" indent="0" algn="just">
              <a:buNone/>
            </a:pPr>
            <a:r>
              <a:rPr lang="es-ES_tradnl" sz="2000" dirty="0" smtClean="0">
                <a:latin typeface="Arial" pitchFamily="34" charset="0"/>
                <a:cs typeface="Arial" pitchFamily="34" charset="0"/>
              </a:rPr>
              <a:t>En donde:</a:t>
            </a:r>
          </a:p>
          <a:p>
            <a:pPr marL="0" indent="0" algn="just">
              <a:buNone/>
            </a:pPr>
            <a:r>
              <a:rPr lang="es-ES_tradnl" sz="2000" dirty="0" smtClean="0">
                <a:latin typeface="Arial" pitchFamily="34" charset="0"/>
                <a:cs typeface="Arial" pitchFamily="34" charset="0"/>
              </a:rPr>
              <a:t>Q</a:t>
            </a:r>
            <a:r>
              <a:rPr lang="es-ES_tradnl" sz="2000" baseline="-25000" dirty="0" smtClean="0">
                <a:latin typeface="Arial" pitchFamily="34" charset="0"/>
                <a:cs typeface="Arial" pitchFamily="34" charset="0"/>
              </a:rPr>
              <a:t>G</a:t>
            </a:r>
            <a:r>
              <a:rPr lang="es-ES_tradnl" sz="2000" dirty="0" smtClean="0">
                <a:latin typeface="Arial" pitchFamily="34" charset="0"/>
                <a:cs typeface="Arial" pitchFamily="34" charset="0"/>
              </a:rPr>
              <a:t> = Flujo del gas, m</a:t>
            </a:r>
            <a:r>
              <a:rPr lang="es-ES_tradnl" sz="2000" baseline="30000" dirty="0" smtClean="0">
                <a:latin typeface="Arial" pitchFamily="34" charset="0"/>
                <a:cs typeface="Arial" pitchFamily="34" charset="0"/>
              </a:rPr>
              <a:t>3</a:t>
            </a:r>
            <a:r>
              <a:rPr lang="es-ES_tradnl" sz="2000" dirty="0" smtClean="0">
                <a:latin typeface="Arial" pitchFamily="34" charset="0"/>
                <a:cs typeface="Arial" pitchFamily="34" charset="0"/>
              </a:rPr>
              <a:t>/s.</a:t>
            </a:r>
          </a:p>
          <a:p>
            <a:pPr marL="0" indent="0" algn="just">
              <a:buNone/>
            </a:pPr>
            <a:r>
              <a:rPr lang="es-ES_tradnl" sz="2000" dirty="0" smtClean="0">
                <a:latin typeface="Arial" pitchFamily="34" charset="0"/>
                <a:cs typeface="Arial" pitchFamily="34" charset="0"/>
              </a:rPr>
              <a:t>A</a:t>
            </a:r>
            <a:r>
              <a:rPr lang="es-ES_tradnl" sz="2000" baseline="-25000" dirty="0" smtClean="0">
                <a:latin typeface="Arial" pitchFamily="34" charset="0"/>
                <a:cs typeface="Arial" pitchFamily="34" charset="0"/>
              </a:rPr>
              <a:t>c</a:t>
            </a:r>
            <a:r>
              <a:rPr lang="es-ES_tradnl" sz="2000" dirty="0" smtClean="0">
                <a:latin typeface="Arial" pitchFamily="34" charset="0"/>
                <a:cs typeface="Arial" pitchFamily="34" charset="0"/>
              </a:rPr>
              <a:t> = Área de la sección transversal de la columna, m</a:t>
            </a:r>
            <a:r>
              <a:rPr lang="es-ES_tradnl" sz="2000" baseline="30000" dirty="0" smtClean="0">
                <a:latin typeface="Arial" pitchFamily="34" charset="0"/>
                <a:cs typeface="Arial" pitchFamily="34" charset="0"/>
              </a:rPr>
              <a:t>2</a:t>
            </a:r>
            <a:r>
              <a:rPr lang="es-ES_tradnl" sz="2000" dirty="0" smtClean="0">
                <a:latin typeface="Arial" pitchFamily="34" charset="0"/>
                <a:cs typeface="Arial" pitchFamily="34" charset="0"/>
              </a:rPr>
              <a:t>.</a:t>
            </a: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n-US" sz="2400" dirty="0" smtClean="0">
              <a:latin typeface="Arial"/>
              <a:cs typeface="Arial"/>
            </a:endParaRPr>
          </a:p>
          <a:p>
            <a:pPr marL="0" indent="0" algn="just">
              <a:buNone/>
            </a:pPr>
            <a:r>
              <a:rPr lang="el-GR" sz="2400" dirty="0" smtClean="0">
                <a:latin typeface="Arial"/>
                <a:cs typeface="Arial"/>
              </a:rPr>
              <a:t>ε</a:t>
            </a:r>
            <a:r>
              <a:rPr lang="es-ES_tradnl" sz="2400" baseline="-25000" dirty="0" smtClean="0">
                <a:latin typeface="Arial" pitchFamily="34" charset="0"/>
                <a:cs typeface="Arial" pitchFamily="34" charset="0"/>
              </a:rPr>
              <a:t>G</a:t>
            </a:r>
            <a:r>
              <a:rPr lang="es-ES_tradnl" sz="2400" dirty="0" smtClean="0">
                <a:latin typeface="Arial" pitchFamily="34" charset="0"/>
                <a:cs typeface="Arial" pitchFamily="34" charset="0"/>
              </a:rPr>
              <a:t> </a:t>
            </a:r>
            <a:r>
              <a:rPr lang="es-ES_tradnl" sz="2400" dirty="0" smtClean="0">
                <a:latin typeface="Arial"/>
                <a:cs typeface="Arial"/>
              </a:rPr>
              <a:t>↑ cuando u</a:t>
            </a:r>
            <a:r>
              <a:rPr lang="es-ES_tradnl" sz="2400" baseline="-25000" dirty="0" smtClean="0">
                <a:latin typeface="Arial"/>
                <a:cs typeface="Arial"/>
              </a:rPr>
              <a:t>G</a:t>
            </a:r>
            <a:r>
              <a:rPr lang="es-ES_tradnl" sz="2400" dirty="0" smtClean="0">
                <a:latin typeface="Arial"/>
                <a:cs typeface="Arial"/>
              </a:rPr>
              <a:t> ↑ en régimen homogéneo y heterogéneo. </a:t>
            </a:r>
            <a:endParaRPr lang="es-ES_tradnl" sz="2000" dirty="0" smtClean="0">
              <a:latin typeface="Arial" pitchFamily="34" charset="0"/>
              <a:cs typeface="Arial" pitchFamily="34" charset="0"/>
            </a:endParaRPr>
          </a:p>
          <a:p>
            <a:pPr marL="0" indent="0" algn="just">
              <a:buNone/>
            </a:pPr>
            <a:endParaRPr lang="es-ES_tradnl" sz="2000" dirty="0" smtClean="0">
              <a:latin typeface="Arial" pitchFamily="34" charset="0"/>
              <a:cs typeface="Arial" pitchFamily="34" charset="0"/>
            </a:endParaRPr>
          </a:p>
          <a:p>
            <a:pPr marL="0" indent="0" algn="just">
              <a:buNone/>
            </a:pPr>
            <a:endParaRPr lang="es-ES_tradnl" sz="2000" dirty="0" smtClean="0">
              <a:latin typeface="Arial" pitchFamily="34" charset="0"/>
              <a:cs typeface="Arial" pitchFamily="34" charset="0"/>
            </a:endParaRPr>
          </a:p>
          <a:p>
            <a:pPr marL="0" indent="0" algn="just">
              <a:buNone/>
            </a:pPr>
            <a:endParaRPr lang="es-ES_tradnl" sz="2000" dirty="0" smtClean="0">
              <a:latin typeface="Arial" pitchFamily="34" charset="0"/>
              <a:cs typeface="Arial" pitchFamily="34" charset="0"/>
            </a:endParaRPr>
          </a:p>
          <a:p>
            <a:pPr marL="0" indent="0" algn="just">
              <a:buNone/>
            </a:pPr>
            <a:endParaRPr lang="es-ES_tradnl" sz="2000" dirty="0" smtClean="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ε</a:t>
            </a:r>
            <a:r>
              <a:rPr lang="es-ES_tradnl" b="1" baseline="-25000" dirty="0" smtClean="0">
                <a:latin typeface="Arial" pitchFamily="34" charset="0"/>
                <a:cs typeface="Arial" pitchFamily="34" charset="0"/>
              </a:rPr>
              <a:t>G</a:t>
            </a:r>
            <a:r>
              <a:rPr lang="es-ES_tradnl" b="1" dirty="0" smtClean="0">
                <a:latin typeface="Arial" pitchFamily="34" charset="0"/>
                <a:cs typeface="Arial" pitchFamily="34" charset="0"/>
              </a:rPr>
              <a:t>  </a:t>
            </a:r>
            <a:endParaRPr lang="es-MX" b="1" dirty="0">
              <a:latin typeface="Arial" pitchFamily="34" charset="0"/>
              <a:cs typeface="Arial" pitchFamily="34" charset="0"/>
            </a:endParaRP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409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156323" y="2618234"/>
            <a:ext cx="847725" cy="6667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6635080" cy="4781128"/>
          </a:xfrm>
        </p:spPr>
        <p:txBody>
          <a:bodyPr>
            <a:normAutofit/>
          </a:bodyPr>
          <a:lstStyle/>
          <a:p>
            <a:pPr marL="0" indent="0" algn="just">
              <a:buNone/>
            </a:pPr>
            <a:r>
              <a:rPr lang="es-MX" sz="2400" dirty="0" smtClean="0">
                <a:latin typeface="Arial"/>
                <a:cs typeface="Arial"/>
              </a:rPr>
              <a:t>ε</a:t>
            </a:r>
            <a:r>
              <a:rPr lang="es-MX" sz="2400" baseline="-25000" dirty="0" smtClean="0">
                <a:latin typeface="Arial"/>
                <a:cs typeface="Arial"/>
              </a:rPr>
              <a:t>G</a:t>
            </a:r>
            <a:r>
              <a:rPr lang="es-MX" sz="2400" dirty="0" smtClean="0">
                <a:latin typeface="Arial"/>
                <a:cs typeface="Arial"/>
              </a:rPr>
              <a:t> ↓ cuando ↑ μ</a:t>
            </a:r>
            <a:r>
              <a:rPr lang="es-ES" sz="2400" baseline="-25000" dirty="0" smtClean="0">
                <a:latin typeface="Arial"/>
                <a:cs typeface="Arial"/>
              </a:rPr>
              <a:t>L</a:t>
            </a:r>
            <a:r>
              <a:rPr lang="es-MX" sz="2400" dirty="0" smtClean="0">
                <a:latin typeface="Arial"/>
                <a:cs typeface="Arial"/>
              </a:rPr>
              <a:t>.</a:t>
            </a:r>
          </a:p>
          <a:p>
            <a:pPr marL="0" indent="0" algn="just">
              <a:buNone/>
            </a:pPr>
            <a:endParaRPr lang="es-MX" sz="2400" dirty="0" smtClean="0">
              <a:latin typeface="Arial"/>
              <a:cs typeface="Arial"/>
            </a:endParaRPr>
          </a:p>
          <a:p>
            <a:pPr marL="0" indent="0" algn="just">
              <a:buNone/>
            </a:pPr>
            <a:r>
              <a:rPr lang="es-MX" sz="2400" dirty="0" err="1" smtClean="0">
                <a:latin typeface="Arial"/>
                <a:cs typeface="Arial"/>
              </a:rPr>
              <a:t>ε</a:t>
            </a:r>
            <a:r>
              <a:rPr lang="es-MX" sz="2400" baseline="-25000" dirty="0" err="1" smtClean="0">
                <a:latin typeface="Arial"/>
                <a:cs typeface="Arial"/>
              </a:rPr>
              <a:t>G</a:t>
            </a:r>
            <a:r>
              <a:rPr lang="es-MX" sz="2400" dirty="0" smtClean="0">
                <a:latin typeface="Arial"/>
                <a:cs typeface="Arial"/>
              </a:rPr>
              <a:t> ↑ en presencia de surfactantes.</a:t>
            </a:r>
          </a:p>
          <a:p>
            <a:pPr marL="0" indent="0" algn="just">
              <a:buNone/>
            </a:pPr>
            <a:endParaRPr lang="es-MX" sz="2400" dirty="0" smtClean="0">
              <a:latin typeface="Arial"/>
              <a:cs typeface="Arial"/>
            </a:endParaRPr>
          </a:p>
          <a:p>
            <a:pPr marL="0" indent="0" algn="just">
              <a:buNone/>
            </a:pPr>
            <a:r>
              <a:rPr lang="es-MX" sz="2400" dirty="0" err="1" smtClean="0">
                <a:latin typeface="Arial"/>
                <a:cs typeface="Arial"/>
              </a:rPr>
              <a:t>ε</a:t>
            </a:r>
            <a:r>
              <a:rPr lang="es-MX" sz="2400" baseline="-25000" dirty="0" err="1" smtClean="0">
                <a:latin typeface="Arial"/>
                <a:cs typeface="Arial"/>
              </a:rPr>
              <a:t>G</a:t>
            </a:r>
            <a:r>
              <a:rPr lang="es-MX" sz="2400" dirty="0" smtClean="0">
                <a:latin typeface="Arial"/>
                <a:cs typeface="Arial"/>
              </a:rPr>
              <a:t> ↑ en presencia de electrolitos e impurezas.</a:t>
            </a:r>
          </a:p>
          <a:p>
            <a:pPr marL="0" indent="0" algn="just">
              <a:buNone/>
            </a:pPr>
            <a:endParaRPr lang="es-MX" sz="2400" dirty="0" smtClean="0">
              <a:latin typeface="Arial"/>
              <a:cs typeface="Arial"/>
            </a:endParaRPr>
          </a:p>
          <a:p>
            <a:pPr marL="0" indent="0" algn="just">
              <a:buNone/>
            </a:pPr>
            <a:r>
              <a:rPr lang="es-MX" sz="2400" dirty="0" err="1" smtClean="0">
                <a:latin typeface="Arial"/>
                <a:cs typeface="Arial"/>
              </a:rPr>
              <a:t>ε</a:t>
            </a:r>
            <a:r>
              <a:rPr lang="es-MX" sz="2400" baseline="-25000" dirty="0" err="1" smtClean="0">
                <a:latin typeface="Arial"/>
                <a:cs typeface="Arial"/>
              </a:rPr>
              <a:t>G</a:t>
            </a:r>
            <a:r>
              <a:rPr lang="es-MX" sz="2400" dirty="0" smtClean="0">
                <a:latin typeface="Arial"/>
                <a:cs typeface="Arial"/>
              </a:rPr>
              <a:t> es mayor en mezclas que en líquidos puros.</a:t>
            </a: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ε</a:t>
            </a:r>
            <a:r>
              <a:rPr lang="es-ES_tradnl" b="1" baseline="-25000" dirty="0" smtClean="0">
                <a:latin typeface="Arial" pitchFamily="34" charset="0"/>
                <a:cs typeface="Arial" pitchFamily="34" charset="0"/>
              </a:rPr>
              <a:t>G</a:t>
            </a:r>
            <a:endParaRPr lang="es-MX" b="1" dirty="0">
              <a:latin typeface="Arial" pitchFamily="34" charset="0"/>
              <a:cs typeface="Arial" pitchFamily="34" charset="0"/>
            </a:endParaRPr>
          </a:p>
        </p:txBody>
      </p:sp>
      <p:pic>
        <p:nvPicPr>
          <p:cNvPr id="3073" name="Picture 1"/>
          <p:cNvPicPr>
            <a:picLocks noChangeAspect="1" noChangeArrowheads="1"/>
          </p:cNvPicPr>
          <p:nvPr/>
        </p:nvPicPr>
        <p:blipFill>
          <a:blip r:embed="rId3" cstate="print"/>
          <a:srcRect/>
          <a:stretch>
            <a:fillRect/>
          </a:stretch>
        </p:blipFill>
        <p:spPr bwMode="auto">
          <a:xfrm>
            <a:off x="5632648" y="4392508"/>
            <a:ext cx="2971800" cy="19888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491880" y="1600200"/>
            <a:ext cx="5194920" cy="4781128"/>
          </a:xfrm>
        </p:spPr>
        <p:txBody>
          <a:bodyPr>
            <a:normAutofit/>
          </a:bodyPr>
          <a:lstStyle/>
          <a:p>
            <a:pPr marL="0" indent="0" algn="just">
              <a:buNone/>
            </a:pPr>
            <a:endParaRPr lang="es-MX" sz="2400" dirty="0" smtClean="0">
              <a:latin typeface="Arial"/>
              <a:cs typeface="Arial"/>
            </a:endParaRPr>
          </a:p>
          <a:p>
            <a:pPr marL="0" indent="0" algn="just">
              <a:buNone/>
            </a:pPr>
            <a:endParaRPr lang="es-MX" sz="2400" dirty="0" smtClean="0">
              <a:latin typeface="Arial"/>
              <a:cs typeface="Arial"/>
            </a:endParaRPr>
          </a:p>
          <a:p>
            <a:pPr marL="0" indent="0" algn="just">
              <a:buNone/>
            </a:pPr>
            <a:endParaRPr lang="es-MX" sz="2400" dirty="0" smtClean="0">
              <a:latin typeface="Arial"/>
              <a:cs typeface="Arial"/>
            </a:endParaRPr>
          </a:p>
          <a:p>
            <a:pPr marL="0" indent="0" algn="just">
              <a:buNone/>
            </a:pPr>
            <a:endParaRPr lang="es-MX" sz="2400" dirty="0" smtClean="0">
              <a:latin typeface="Arial"/>
              <a:cs typeface="Arial"/>
            </a:endParaRPr>
          </a:p>
          <a:p>
            <a:pPr marL="0" indent="0" algn="just">
              <a:buNone/>
            </a:pPr>
            <a:endParaRPr lang="es-MX" sz="2400" dirty="0" smtClean="0">
              <a:latin typeface="Arial"/>
              <a:cs typeface="Arial"/>
            </a:endParaRPr>
          </a:p>
          <a:p>
            <a:pPr marL="0" indent="0" algn="just">
              <a:buNone/>
            </a:pPr>
            <a:r>
              <a:rPr lang="es-MX" sz="2400" dirty="0" smtClean="0">
                <a:latin typeface="Arial"/>
                <a:cs typeface="Arial"/>
              </a:rPr>
              <a:t>ε</a:t>
            </a:r>
            <a:r>
              <a:rPr lang="es-MX" sz="2400" baseline="-25000" dirty="0" smtClean="0">
                <a:latin typeface="Arial"/>
                <a:cs typeface="Arial"/>
              </a:rPr>
              <a:t>G</a:t>
            </a:r>
            <a:r>
              <a:rPr lang="es-MX" sz="2400" dirty="0" smtClean="0">
                <a:latin typeface="Arial"/>
                <a:cs typeface="Arial"/>
              </a:rPr>
              <a:t> ↑ cuando se trabaja a presiones elevadas, este efecto es más pronunciado a concentraciones elevadas de sólidos.</a:t>
            </a:r>
          </a:p>
          <a:p>
            <a:pPr marL="0" indent="0" algn="just">
              <a:buNone/>
            </a:pPr>
            <a:endParaRPr lang="es-MX" sz="2400" dirty="0" smtClean="0">
              <a:latin typeface="Arial"/>
              <a:cs typeface="Arial"/>
            </a:endParaRPr>
          </a:p>
          <a:p>
            <a:pPr marL="0" indent="0" algn="just">
              <a:buNone/>
            </a:pPr>
            <a:r>
              <a:rPr lang="es-MX" sz="2400" dirty="0" smtClean="0">
                <a:latin typeface="Arial"/>
                <a:cs typeface="Arial"/>
              </a:rPr>
              <a:t>ε</a:t>
            </a:r>
            <a:r>
              <a:rPr lang="es-MX" sz="2400" baseline="-25000" dirty="0" smtClean="0">
                <a:latin typeface="Arial"/>
                <a:cs typeface="Arial"/>
              </a:rPr>
              <a:t>G</a:t>
            </a:r>
            <a:r>
              <a:rPr lang="es-MX" sz="2400" dirty="0" smtClean="0">
                <a:latin typeface="Arial"/>
                <a:cs typeface="Arial"/>
              </a:rPr>
              <a:t> no sufre cambios significativos al modificar la temperatura.</a:t>
            </a:r>
          </a:p>
          <a:p>
            <a:pPr marL="0" indent="0" algn="just">
              <a:buNone/>
            </a:pPr>
            <a:endParaRPr lang="es-MX" sz="2400" dirty="0" smtClean="0">
              <a:latin typeface="Arial"/>
              <a:cs typeface="Arial"/>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ε</a:t>
            </a:r>
            <a:r>
              <a:rPr lang="es-ES_tradnl" b="1" baseline="-25000" dirty="0" smtClean="0">
                <a:latin typeface="Arial" pitchFamily="34" charset="0"/>
                <a:cs typeface="Arial" pitchFamily="34" charset="0"/>
              </a:rPr>
              <a:t>G</a:t>
            </a:r>
            <a:endParaRPr lang="es-MX" b="1" dirty="0">
              <a:latin typeface="Arial" pitchFamily="34" charset="0"/>
              <a:cs typeface="Arial" pitchFamily="34" charset="0"/>
            </a:endParaRPr>
          </a:p>
        </p:txBody>
      </p:sp>
      <p:pic>
        <p:nvPicPr>
          <p:cNvPr id="2049" name="Picture 1"/>
          <p:cNvPicPr>
            <a:picLocks noChangeAspect="1" noChangeArrowheads="1"/>
          </p:cNvPicPr>
          <p:nvPr/>
        </p:nvPicPr>
        <p:blipFill>
          <a:blip r:embed="rId2" cstate="print"/>
          <a:srcRect/>
          <a:stretch>
            <a:fillRect/>
          </a:stretch>
        </p:blipFill>
        <p:spPr bwMode="auto">
          <a:xfrm>
            <a:off x="539552" y="3241253"/>
            <a:ext cx="2514600" cy="3140075"/>
          </a:xfrm>
          <a:prstGeom prst="rect">
            <a:avLst/>
          </a:prstGeom>
          <a:ln>
            <a:noFill/>
          </a:ln>
          <a:effectLst>
            <a:softEdge rad="112500"/>
          </a:effectLst>
        </p:spPr>
      </p:pic>
      <p:pic>
        <p:nvPicPr>
          <p:cNvPr id="2050" name="Picture 2"/>
          <p:cNvPicPr>
            <a:picLocks noChangeAspect="1" noChangeArrowheads="1"/>
          </p:cNvPicPr>
          <p:nvPr/>
        </p:nvPicPr>
        <p:blipFill>
          <a:blip r:embed="rId3" cstate="print"/>
          <a:srcRect/>
          <a:stretch>
            <a:fillRect/>
          </a:stretch>
        </p:blipFill>
        <p:spPr bwMode="auto">
          <a:xfrm>
            <a:off x="3069530" y="1492994"/>
            <a:ext cx="2590800" cy="173672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5482952" cy="4781128"/>
          </a:xfrm>
        </p:spPr>
        <p:txBody>
          <a:bodyPr>
            <a:normAutofit/>
          </a:bodyPr>
          <a:lstStyle/>
          <a:p>
            <a:pPr marL="0" indent="0" algn="just">
              <a:buNone/>
            </a:pPr>
            <a:r>
              <a:rPr lang="es-MX" sz="2400" dirty="0" smtClean="0">
                <a:latin typeface="Arial" pitchFamily="34" charset="0"/>
                <a:cs typeface="Arial" pitchFamily="34" charset="0"/>
              </a:rPr>
              <a:t>El efecto de D</a:t>
            </a:r>
            <a:r>
              <a:rPr lang="es-MX" sz="2400" baseline="-25000" dirty="0" smtClean="0">
                <a:latin typeface="Arial" pitchFamily="34" charset="0"/>
                <a:cs typeface="Arial" pitchFamily="34" charset="0"/>
              </a:rPr>
              <a:t>c</a:t>
            </a:r>
            <a:r>
              <a:rPr lang="es-MX" sz="2400" dirty="0" smtClean="0">
                <a:latin typeface="Arial" pitchFamily="34" charset="0"/>
                <a:cs typeface="Arial" pitchFamily="34" charset="0"/>
              </a:rPr>
              <a:t> sobre </a:t>
            </a:r>
            <a:r>
              <a:rPr lang="es-MX" sz="2400" dirty="0" smtClean="0">
                <a:latin typeface="Arial"/>
                <a:cs typeface="Arial"/>
              </a:rPr>
              <a:t>ε</a:t>
            </a:r>
            <a:r>
              <a:rPr lang="es-MX" sz="2400" baseline="-25000" dirty="0" smtClean="0">
                <a:latin typeface="Arial"/>
                <a:cs typeface="Arial"/>
              </a:rPr>
              <a:t>G</a:t>
            </a:r>
            <a:r>
              <a:rPr lang="es-MX" sz="2400" dirty="0" smtClean="0">
                <a:latin typeface="Arial"/>
                <a:cs typeface="Arial"/>
              </a:rPr>
              <a:t> es despreciable cuando D</a:t>
            </a:r>
            <a:r>
              <a:rPr lang="es-MX" sz="2400" baseline="-25000" dirty="0" smtClean="0">
                <a:latin typeface="Arial"/>
                <a:cs typeface="Arial"/>
              </a:rPr>
              <a:t>c</a:t>
            </a:r>
            <a:r>
              <a:rPr lang="es-MX" sz="2400" dirty="0" smtClean="0">
                <a:latin typeface="Arial"/>
                <a:cs typeface="Arial"/>
              </a:rPr>
              <a:t> &gt; 10 – 15 cm.</a:t>
            </a: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r>
              <a:rPr lang="es-MX" sz="2400" dirty="0" smtClean="0">
                <a:latin typeface="Arial" pitchFamily="34" charset="0"/>
                <a:cs typeface="Arial" pitchFamily="34" charset="0"/>
              </a:rPr>
              <a:t>El efecto de la altura de la columna (H</a:t>
            </a:r>
            <a:r>
              <a:rPr lang="es-MX" sz="2400" baseline="-25000" dirty="0" smtClean="0">
                <a:latin typeface="Arial" pitchFamily="34" charset="0"/>
                <a:cs typeface="Arial" pitchFamily="34" charset="0"/>
              </a:rPr>
              <a:t>c</a:t>
            </a:r>
            <a:r>
              <a:rPr lang="es-MX" sz="2400" dirty="0" smtClean="0">
                <a:latin typeface="Arial" pitchFamily="34" charset="0"/>
                <a:cs typeface="Arial" pitchFamily="34" charset="0"/>
              </a:rPr>
              <a:t>) es insignificante sobre </a:t>
            </a:r>
            <a:r>
              <a:rPr lang="es-MX" sz="2400" dirty="0" smtClean="0">
                <a:latin typeface="Arial"/>
                <a:cs typeface="Arial"/>
              </a:rPr>
              <a:t>ε</a:t>
            </a:r>
            <a:r>
              <a:rPr lang="es-MX" sz="2400" baseline="-25000" dirty="0" smtClean="0">
                <a:latin typeface="Arial"/>
                <a:cs typeface="Arial"/>
              </a:rPr>
              <a:t>G</a:t>
            </a:r>
            <a:r>
              <a:rPr lang="es-MX" sz="2400" dirty="0" smtClean="0">
                <a:latin typeface="Arial" pitchFamily="34" charset="0"/>
                <a:cs typeface="Arial" pitchFamily="34" charset="0"/>
              </a:rPr>
              <a:t> cuando H</a:t>
            </a:r>
            <a:r>
              <a:rPr lang="es-MX" sz="2400" baseline="-25000" dirty="0" smtClean="0">
                <a:latin typeface="Arial" pitchFamily="34" charset="0"/>
                <a:cs typeface="Arial" pitchFamily="34" charset="0"/>
              </a:rPr>
              <a:t>c</a:t>
            </a:r>
            <a:r>
              <a:rPr lang="es-MX" sz="2400" dirty="0" smtClean="0">
                <a:latin typeface="Arial" pitchFamily="34" charset="0"/>
                <a:cs typeface="Arial" pitchFamily="34" charset="0"/>
              </a:rPr>
              <a:t> &gt; 1 – 3 m.</a:t>
            </a: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r>
              <a:rPr lang="es-ES_tradnl" sz="2400" dirty="0" smtClean="0">
                <a:latin typeface="Arial" pitchFamily="34" charset="0"/>
                <a:cs typeface="Arial" pitchFamily="34" charset="0"/>
              </a:rPr>
              <a:t>El efecto del tamaño de la columna es despreciable sobre </a:t>
            </a:r>
            <a:r>
              <a:rPr lang="es-MX" sz="2400" dirty="0" smtClean="0">
                <a:latin typeface="Arial"/>
                <a:cs typeface="Arial"/>
              </a:rPr>
              <a:t>ε</a:t>
            </a:r>
            <a:r>
              <a:rPr lang="es-MX" sz="2400" baseline="-25000" dirty="0" smtClean="0">
                <a:latin typeface="Arial"/>
                <a:cs typeface="Arial"/>
              </a:rPr>
              <a:t>G</a:t>
            </a:r>
            <a:r>
              <a:rPr lang="es-ES_tradnl" sz="2400" dirty="0" smtClean="0">
                <a:latin typeface="Arial" pitchFamily="34" charset="0"/>
                <a:cs typeface="Arial" pitchFamily="34" charset="0"/>
              </a:rPr>
              <a:t> cuando la </a:t>
            </a:r>
            <a:r>
              <a:rPr lang="es-ES_tradnl" sz="2400" dirty="0" smtClean="0">
                <a:latin typeface="Arial" pitchFamily="34" charset="0"/>
                <a:cs typeface="Arial" pitchFamily="34" charset="0"/>
              </a:rPr>
              <a:t>relación </a:t>
            </a:r>
            <a:r>
              <a:rPr lang="es-ES_tradnl" sz="2400" dirty="0" smtClean="0">
                <a:latin typeface="Arial" pitchFamily="34" charset="0"/>
                <a:cs typeface="Arial" pitchFamily="34" charset="0"/>
              </a:rPr>
              <a:t>H</a:t>
            </a:r>
            <a:r>
              <a:rPr lang="es-ES_tradnl" sz="2400" baseline="-25000" dirty="0" smtClean="0">
                <a:latin typeface="Arial" pitchFamily="34" charset="0"/>
                <a:cs typeface="Arial" pitchFamily="34" charset="0"/>
              </a:rPr>
              <a:t>c</a:t>
            </a:r>
            <a:r>
              <a:rPr lang="es-ES_tradnl" sz="2400" dirty="0" smtClean="0">
                <a:latin typeface="Arial" pitchFamily="34" charset="0"/>
                <a:cs typeface="Arial" pitchFamily="34" charset="0"/>
              </a:rPr>
              <a:t>/</a:t>
            </a:r>
            <a:r>
              <a:rPr lang="es-ES_tradnl" sz="2400" dirty="0" err="1" smtClean="0">
                <a:latin typeface="Arial" pitchFamily="34" charset="0"/>
                <a:cs typeface="Arial" pitchFamily="34" charset="0"/>
              </a:rPr>
              <a:t>D</a:t>
            </a:r>
            <a:r>
              <a:rPr lang="es-ES_tradnl" sz="2400" baseline="-25000" dirty="0" err="1" smtClean="0">
                <a:latin typeface="Arial" pitchFamily="34" charset="0"/>
                <a:cs typeface="Arial" pitchFamily="34" charset="0"/>
              </a:rPr>
              <a:t>c</a:t>
            </a:r>
            <a:r>
              <a:rPr lang="es-ES_tradnl" sz="2400" dirty="0" smtClean="0">
                <a:latin typeface="Arial" pitchFamily="34" charset="0"/>
                <a:cs typeface="Arial" pitchFamily="34" charset="0"/>
              </a:rPr>
              <a:t> &gt; 5.</a:t>
            </a:r>
          </a:p>
        </p:txBody>
      </p:sp>
      <p:sp>
        <p:nvSpPr>
          <p:cNvPr id="3" name="Title 2"/>
          <p:cNvSpPr>
            <a:spLocks noGrp="1"/>
          </p:cNvSpPr>
          <p:nvPr>
            <p:ph type="title"/>
          </p:nvPr>
        </p:nvSpPr>
        <p:spPr/>
        <p:txBody>
          <a:bodyPr/>
          <a:lstStyle/>
          <a:p>
            <a:pPr algn="r"/>
            <a:r>
              <a:rPr lang="es-ES_tradnl" b="1" dirty="0" err="1" smtClean="0">
                <a:latin typeface="Arial" pitchFamily="34" charset="0"/>
                <a:cs typeface="Arial" pitchFamily="34" charset="0"/>
              </a:rPr>
              <a:t>ε</a:t>
            </a:r>
            <a:r>
              <a:rPr lang="es-ES_tradnl" b="1" baseline="-25000" dirty="0" err="1" smtClean="0">
                <a:latin typeface="Arial" pitchFamily="34" charset="0"/>
                <a:cs typeface="Arial" pitchFamily="34" charset="0"/>
              </a:rPr>
              <a:t>G</a:t>
            </a:r>
            <a:endParaRPr lang="es-MX" b="1" dirty="0">
              <a:latin typeface="Arial" pitchFamily="34" charset="0"/>
              <a:cs typeface="Arial" pitchFamily="34" charset="0"/>
            </a:endParaRPr>
          </a:p>
        </p:txBody>
      </p:sp>
      <p:pic>
        <p:nvPicPr>
          <p:cNvPr id="4" name="Picture 3"/>
          <p:cNvPicPr>
            <a:picLocks noChangeAspect="1" noChangeArrowheads="1"/>
          </p:cNvPicPr>
          <p:nvPr/>
        </p:nvPicPr>
        <p:blipFill>
          <a:blip r:embed="rId2" cstate="print"/>
          <a:srcRect r="19501"/>
          <a:stretch>
            <a:fillRect/>
          </a:stretch>
        </p:blipFill>
        <p:spPr bwMode="auto">
          <a:xfrm>
            <a:off x="6156176" y="1961077"/>
            <a:ext cx="2649898" cy="395630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139952" y="1600200"/>
            <a:ext cx="4546848" cy="4781128"/>
          </a:xfrm>
        </p:spPr>
        <p:txBody>
          <a:bodyPr>
            <a:normAutofit/>
          </a:bodyPr>
          <a:lstStyle/>
          <a:p>
            <a:pPr marL="0" indent="0" algn="just">
              <a:buNone/>
            </a:pPr>
            <a:r>
              <a:rPr lang="es-ES_tradnl" sz="2400" dirty="0" smtClean="0">
                <a:latin typeface="Arial" pitchFamily="34" charset="0"/>
                <a:cs typeface="Arial" pitchFamily="34" charset="0"/>
              </a:rPr>
              <a:t>El tipo de aspersor determina el tamaño inicial de la burbuja. </a:t>
            </a:r>
          </a:p>
          <a:p>
            <a:pPr marL="0" indent="0" algn="just">
              <a:buNone/>
            </a:pPr>
            <a:endParaRPr lang="es-ES_tradnl" sz="2400" dirty="0" smtClean="0">
              <a:latin typeface="Arial" pitchFamily="34" charset="0"/>
              <a:cs typeface="Arial" pitchFamily="34" charset="0"/>
            </a:endParaRPr>
          </a:p>
          <a:p>
            <a:pPr marL="0" indent="0" algn="just">
              <a:buNone/>
            </a:pPr>
            <a:r>
              <a:rPr lang="es-ES_tradnl" sz="2400" dirty="0" smtClean="0">
                <a:latin typeface="Arial" pitchFamily="34" charset="0"/>
                <a:cs typeface="Arial" pitchFamily="34" charset="0"/>
              </a:rPr>
              <a:t>Plato perforado.</a:t>
            </a:r>
          </a:p>
          <a:p>
            <a:pPr marL="0" indent="0" algn="just">
              <a:buNone/>
            </a:pPr>
            <a:endParaRPr lang="es-ES_tradnl" sz="2400" dirty="0" smtClean="0">
              <a:latin typeface="Arial" pitchFamily="34" charset="0"/>
              <a:cs typeface="Arial" pitchFamily="34" charset="0"/>
            </a:endParaRPr>
          </a:p>
          <a:p>
            <a:pPr marL="0" indent="0" algn="just">
              <a:buNone/>
            </a:pPr>
            <a:r>
              <a:rPr lang="es-ES_tradnl" sz="2400" dirty="0" smtClean="0">
                <a:latin typeface="Arial" pitchFamily="34" charset="0"/>
                <a:cs typeface="Arial" pitchFamily="34" charset="0"/>
              </a:rPr>
              <a:t>Plato poroso.</a:t>
            </a:r>
          </a:p>
          <a:p>
            <a:pPr marL="0" indent="0" algn="just">
              <a:buNone/>
            </a:pPr>
            <a:endParaRPr lang="es-ES_tradnl" sz="2400" dirty="0" smtClean="0">
              <a:latin typeface="Arial" pitchFamily="34" charset="0"/>
              <a:cs typeface="Arial" pitchFamily="34" charset="0"/>
            </a:endParaRPr>
          </a:p>
          <a:p>
            <a:pPr marL="0" indent="0" algn="just">
              <a:buNone/>
            </a:pPr>
            <a:r>
              <a:rPr lang="es-ES_tradnl" sz="2400" dirty="0" smtClean="0">
                <a:latin typeface="Arial" pitchFamily="34" charset="0"/>
                <a:cs typeface="Arial" pitchFamily="34" charset="0"/>
              </a:rPr>
              <a:t>Membrana.</a:t>
            </a:r>
          </a:p>
          <a:p>
            <a:pPr marL="0" indent="0" algn="just">
              <a:buNone/>
            </a:pPr>
            <a:endParaRPr lang="es-ES_tradnl" sz="2400" dirty="0" smtClean="0">
              <a:latin typeface="Arial" pitchFamily="34" charset="0"/>
              <a:cs typeface="Arial" pitchFamily="34" charset="0"/>
            </a:endParaRPr>
          </a:p>
          <a:p>
            <a:pPr marL="0" indent="0" algn="just">
              <a:buNone/>
            </a:pPr>
            <a:r>
              <a:rPr lang="es-ES_tradnl" sz="2400" dirty="0" smtClean="0">
                <a:latin typeface="Arial" pitchFamily="34" charset="0"/>
                <a:cs typeface="Arial" pitchFamily="34" charset="0"/>
              </a:rPr>
              <a:t>Distribuidor tipo anillo. </a:t>
            </a:r>
          </a:p>
          <a:p>
            <a:pPr marL="0" indent="0" algn="just">
              <a:buNone/>
            </a:pPr>
            <a:endParaRPr lang="es-ES_tradnl" sz="2400" dirty="0" smtClean="0">
              <a:latin typeface="Arial" pitchFamily="34" charset="0"/>
              <a:cs typeface="Arial" pitchFamily="34" charset="0"/>
            </a:endParaRPr>
          </a:p>
          <a:p>
            <a:pPr marL="0" indent="0" algn="just">
              <a:buNone/>
            </a:pPr>
            <a:r>
              <a:rPr lang="es-ES_tradnl" sz="2400" dirty="0" smtClean="0">
                <a:latin typeface="Arial" pitchFamily="34" charset="0"/>
                <a:cs typeface="Arial" pitchFamily="34" charset="0"/>
              </a:rPr>
              <a:t>Brazos de aspersión.</a:t>
            </a: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err="1" smtClean="0">
                <a:latin typeface="Arial" pitchFamily="34" charset="0"/>
                <a:cs typeface="Arial" pitchFamily="34" charset="0"/>
              </a:rPr>
              <a:t>ε</a:t>
            </a:r>
            <a:r>
              <a:rPr lang="es-ES_tradnl" b="1" baseline="-25000" dirty="0" err="1" smtClean="0">
                <a:latin typeface="Arial" pitchFamily="34" charset="0"/>
                <a:cs typeface="Arial" pitchFamily="34" charset="0"/>
              </a:rPr>
              <a:t>G</a:t>
            </a:r>
            <a:r>
              <a:rPr lang="es-ES_tradnl" b="1" dirty="0" smtClean="0">
                <a:latin typeface="Arial" pitchFamily="34" charset="0"/>
                <a:cs typeface="Arial" pitchFamily="34" charset="0"/>
              </a:rPr>
              <a:t> </a:t>
            </a:r>
            <a:endParaRPr lang="es-MX" b="1" dirty="0">
              <a:latin typeface="Arial" pitchFamily="34" charset="0"/>
              <a:cs typeface="Arial" pitchFamily="34" charset="0"/>
            </a:endParaRPr>
          </a:p>
        </p:txBody>
      </p:sp>
      <p:pic>
        <p:nvPicPr>
          <p:cNvPr id="7171" name="Picture 3"/>
          <p:cNvPicPr>
            <a:picLocks noChangeAspect="1" noChangeArrowheads="1"/>
          </p:cNvPicPr>
          <p:nvPr/>
        </p:nvPicPr>
        <p:blipFill>
          <a:blip r:embed="rId2" cstate="print"/>
          <a:srcRect l="4780" b="10179"/>
          <a:stretch>
            <a:fillRect/>
          </a:stretch>
        </p:blipFill>
        <p:spPr bwMode="auto">
          <a:xfrm>
            <a:off x="467544" y="2920264"/>
            <a:ext cx="3548069" cy="2143654"/>
          </a:xfrm>
          <a:prstGeom prst="rect">
            <a:avLst/>
          </a:prstGeom>
          <a:ln>
            <a:noFill/>
          </a:ln>
          <a:effectLst>
            <a:softEdge rad="112500"/>
          </a:effectLst>
        </p:spPr>
      </p:pic>
      <p:sp>
        <p:nvSpPr>
          <p:cNvPr id="7" name="Text Placeholder 1"/>
          <p:cNvSpPr txBox="1">
            <a:spLocks/>
          </p:cNvSpPr>
          <p:nvPr/>
        </p:nvSpPr>
        <p:spPr>
          <a:xfrm>
            <a:off x="457200" y="5733256"/>
            <a:ext cx="3538736" cy="648072"/>
          </a:xfrm>
          <a:prstGeom prst="rect">
            <a:avLst/>
          </a:prstGeom>
        </p:spPr>
        <p:txBody>
          <a:bodyP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400" b="0" i="0" u="none" strike="noStrike" kern="0" cap="none" spc="0" normalizeH="0" baseline="0" noProof="0" dirty="0" smtClean="0">
                <a:ln>
                  <a:noFill/>
                </a:ln>
                <a:solidFill>
                  <a:sysClr val="windowText" lastClr="000000"/>
                </a:solidFill>
                <a:effectLst/>
                <a:uLnTx/>
                <a:uFillTx/>
                <a:latin typeface="Arial"/>
                <a:cs typeface="Arial"/>
              </a:rPr>
              <a:t>ε</a:t>
            </a:r>
            <a:r>
              <a:rPr kumimoji="0" lang="es-ES_tradnl" sz="2400" b="0" i="0" u="none" strike="noStrike" kern="0" cap="none" spc="0" normalizeH="0" baseline="-25000" noProof="0" dirty="0" smtClean="0">
                <a:ln>
                  <a:noFill/>
                </a:ln>
                <a:solidFill>
                  <a:sysClr val="windowText" lastClr="000000"/>
                </a:solidFill>
                <a:effectLst/>
                <a:uLnTx/>
                <a:uFillTx/>
                <a:latin typeface="Arial"/>
                <a:cs typeface="Arial"/>
              </a:rPr>
              <a:t>G</a:t>
            </a:r>
            <a:r>
              <a:rPr kumimoji="0" lang="es-ES_tradnl" sz="2400" b="0" i="0" u="none" strike="noStrike" kern="0" cap="none" spc="0" normalizeH="0" baseline="0" noProof="0" dirty="0" smtClean="0">
                <a:ln>
                  <a:noFill/>
                </a:ln>
                <a:solidFill>
                  <a:sysClr val="windowText" lastClr="000000"/>
                </a:solidFill>
                <a:effectLst/>
                <a:uLnTx/>
                <a:uFillTx/>
                <a:latin typeface="Arial"/>
                <a:cs typeface="Arial"/>
              </a:rPr>
              <a:t> ↑ cuando </a:t>
            </a:r>
            <a:r>
              <a:rPr kumimoji="0" lang="es-ES_tradnl" sz="2400" b="0" i="0" u="none" strike="noStrike" kern="0" cap="none" spc="0" normalizeH="0" baseline="0" noProof="0" dirty="0" err="1" smtClean="0">
                <a:ln>
                  <a:noFill/>
                </a:ln>
                <a:solidFill>
                  <a:sysClr val="windowText" lastClr="000000"/>
                </a:solidFill>
                <a:effectLst/>
                <a:uLnTx/>
                <a:uFillTx/>
                <a:latin typeface="Arial"/>
                <a:cs typeface="Arial"/>
              </a:rPr>
              <a:t>d</a:t>
            </a:r>
            <a:r>
              <a:rPr kumimoji="0" lang="es-ES_tradnl" sz="2400" b="0" i="0" u="none" strike="noStrike" kern="0" cap="none" spc="0" normalizeH="0" baseline="-25000" noProof="0" dirty="0" err="1" smtClean="0">
                <a:ln>
                  <a:noFill/>
                </a:ln>
                <a:solidFill>
                  <a:sysClr val="windowText" lastClr="000000"/>
                </a:solidFill>
                <a:effectLst/>
                <a:uLnTx/>
                <a:uFillTx/>
                <a:latin typeface="Arial"/>
                <a:cs typeface="Arial"/>
              </a:rPr>
              <a:t>vs</a:t>
            </a:r>
            <a:r>
              <a:rPr kumimoji="0" lang="es-ES_tradnl" sz="2400" b="0" i="0" u="none" strike="noStrike" kern="0" cap="none" spc="0" normalizeH="0" baseline="0" noProof="0" dirty="0" smtClean="0">
                <a:ln>
                  <a:noFill/>
                </a:ln>
                <a:solidFill>
                  <a:sysClr val="windowText" lastClr="000000"/>
                </a:solidFill>
                <a:effectLst/>
                <a:uLnTx/>
                <a:uFillTx/>
                <a:latin typeface="Arial"/>
                <a:cs typeface="Arial"/>
              </a:rPr>
              <a:t> ↓</a:t>
            </a:r>
            <a:endParaRPr kumimoji="0" lang="es-MX" sz="2400" b="0"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707904" y="1600200"/>
            <a:ext cx="4978896" cy="4781128"/>
          </a:xfrm>
        </p:spPr>
        <p:txBody>
          <a:bodyPr>
            <a:normAutofit/>
          </a:bodyPr>
          <a:lstStyle/>
          <a:p>
            <a:pPr marL="0" lvl="0" indent="0" algn="just">
              <a:buNone/>
              <a:defRPr/>
            </a:pPr>
            <a:endParaRPr lang="es-ES" sz="2400" dirty="0" smtClean="0">
              <a:latin typeface="Arial"/>
              <a:cs typeface="Arial"/>
            </a:endParaRPr>
          </a:p>
          <a:p>
            <a:pPr marL="0" lvl="0" indent="0" algn="just">
              <a:buNone/>
              <a:defRPr/>
            </a:pPr>
            <a:endParaRPr lang="es-ES" sz="2400" dirty="0" smtClean="0">
              <a:latin typeface="Arial"/>
              <a:cs typeface="Arial"/>
            </a:endParaRPr>
          </a:p>
          <a:p>
            <a:pPr marL="0" lvl="0" indent="0" algn="just">
              <a:buNone/>
              <a:defRPr/>
            </a:pPr>
            <a:endParaRPr lang="es-ES" sz="2400" dirty="0" smtClean="0">
              <a:latin typeface="Arial"/>
              <a:cs typeface="Arial"/>
            </a:endParaRPr>
          </a:p>
          <a:p>
            <a:pPr marL="0" lvl="0" indent="0" algn="just">
              <a:buNone/>
              <a:defRPr/>
            </a:pPr>
            <a:endParaRPr lang="es-ES" sz="2400" dirty="0" smtClean="0">
              <a:latin typeface="Arial"/>
              <a:cs typeface="Arial"/>
            </a:endParaRPr>
          </a:p>
          <a:p>
            <a:pPr marL="0" lvl="0" indent="0" algn="just">
              <a:buNone/>
              <a:defRPr/>
            </a:pPr>
            <a:endParaRPr lang="es-ES" sz="2400" dirty="0" smtClean="0">
              <a:latin typeface="Arial"/>
              <a:cs typeface="Arial"/>
            </a:endParaRPr>
          </a:p>
          <a:p>
            <a:pPr marL="0" lvl="0" indent="0" algn="just">
              <a:buNone/>
              <a:defRPr/>
            </a:pPr>
            <a:r>
              <a:rPr lang="el-GR" sz="2400" dirty="0" smtClean="0">
                <a:latin typeface="Arial"/>
                <a:cs typeface="Arial"/>
              </a:rPr>
              <a:t>ε</a:t>
            </a:r>
            <a:r>
              <a:rPr lang="es-ES_tradnl" sz="2400" baseline="-25000" dirty="0" smtClean="0">
                <a:latin typeface="Arial"/>
                <a:cs typeface="Arial"/>
              </a:rPr>
              <a:t>G</a:t>
            </a:r>
            <a:r>
              <a:rPr lang="es-ES_tradnl" sz="2400" dirty="0" smtClean="0">
                <a:latin typeface="Arial"/>
                <a:cs typeface="Arial"/>
              </a:rPr>
              <a:t> ↓ cuando la concentración de sólidos ↑.</a:t>
            </a:r>
          </a:p>
          <a:p>
            <a:pPr marL="0" lvl="0" indent="0" algn="just">
              <a:buNone/>
              <a:defRPr/>
            </a:pPr>
            <a:endParaRPr lang="es-ES_tradnl" sz="2400" dirty="0" smtClean="0">
              <a:latin typeface="Arial"/>
              <a:cs typeface="Arial"/>
            </a:endParaRPr>
          </a:p>
          <a:p>
            <a:pPr marL="0" lvl="0" indent="0" algn="just">
              <a:buNone/>
              <a:defRPr/>
            </a:pPr>
            <a:r>
              <a:rPr lang="es-ES_tradnl" sz="2400" dirty="0" smtClean="0">
                <a:latin typeface="Arial"/>
                <a:cs typeface="Arial"/>
              </a:rPr>
              <a:t>Para una u</a:t>
            </a:r>
            <a:r>
              <a:rPr lang="es-ES_tradnl" sz="2400" baseline="-25000" dirty="0" smtClean="0">
                <a:latin typeface="Arial"/>
                <a:cs typeface="Arial"/>
              </a:rPr>
              <a:t>G</a:t>
            </a:r>
            <a:r>
              <a:rPr lang="es-ES_tradnl" sz="2400" dirty="0" smtClean="0">
                <a:latin typeface="Arial"/>
                <a:cs typeface="Arial"/>
              </a:rPr>
              <a:t> y una concentración de sólidos determinadas, un incremento en el diámetro del sólido provoca que </a:t>
            </a:r>
            <a:r>
              <a:rPr lang="el-GR" sz="2400" dirty="0" smtClean="0">
                <a:latin typeface="Arial"/>
                <a:cs typeface="Arial"/>
              </a:rPr>
              <a:t>ε</a:t>
            </a:r>
            <a:r>
              <a:rPr lang="es-ES_tradnl" sz="2400" baseline="-25000" dirty="0" smtClean="0">
                <a:latin typeface="Arial"/>
                <a:cs typeface="Arial"/>
              </a:rPr>
              <a:t>G</a:t>
            </a:r>
            <a:r>
              <a:rPr lang="es-ES_tradnl" sz="2400" dirty="0" smtClean="0">
                <a:latin typeface="Arial"/>
                <a:cs typeface="Arial"/>
              </a:rPr>
              <a:t> ↓. </a:t>
            </a:r>
          </a:p>
        </p:txBody>
      </p:sp>
      <p:sp>
        <p:nvSpPr>
          <p:cNvPr id="3" name="Title 2"/>
          <p:cNvSpPr>
            <a:spLocks noGrp="1"/>
          </p:cNvSpPr>
          <p:nvPr>
            <p:ph type="title"/>
          </p:nvPr>
        </p:nvSpPr>
        <p:spPr/>
        <p:txBody>
          <a:bodyPr/>
          <a:lstStyle/>
          <a:p>
            <a:pPr algn="r"/>
            <a:r>
              <a:rPr lang="es-ES_tradnl" b="1" dirty="0" err="1" smtClean="0">
                <a:latin typeface="Arial" pitchFamily="34" charset="0"/>
                <a:cs typeface="Arial" pitchFamily="34" charset="0"/>
              </a:rPr>
              <a:t>ε</a:t>
            </a:r>
            <a:r>
              <a:rPr lang="es-ES_tradnl" b="1" baseline="-25000" dirty="0" err="1" smtClean="0">
                <a:latin typeface="Arial" pitchFamily="34" charset="0"/>
                <a:cs typeface="Arial" pitchFamily="34" charset="0"/>
              </a:rPr>
              <a:t>G</a:t>
            </a:r>
            <a:endParaRPr lang="es-MX" b="1" dirty="0">
              <a:latin typeface="Arial" pitchFamily="34" charset="0"/>
              <a:cs typeface="Arial" pitchFamily="34" charset="0"/>
            </a:endParaRPr>
          </a:p>
        </p:txBody>
      </p:sp>
      <p:pic>
        <p:nvPicPr>
          <p:cNvPr id="5123" name="Picture 3"/>
          <p:cNvPicPr>
            <a:picLocks noChangeAspect="1" noChangeArrowheads="1"/>
          </p:cNvPicPr>
          <p:nvPr/>
        </p:nvPicPr>
        <p:blipFill>
          <a:blip r:embed="rId2" cstate="print"/>
          <a:srcRect/>
          <a:stretch>
            <a:fillRect/>
          </a:stretch>
        </p:blipFill>
        <p:spPr bwMode="auto">
          <a:xfrm>
            <a:off x="461140" y="3686138"/>
            <a:ext cx="3297936" cy="2694432"/>
          </a:xfrm>
          <a:prstGeom prst="rect">
            <a:avLst/>
          </a:prstGeom>
          <a:ln>
            <a:noFill/>
          </a:ln>
          <a:effectLst>
            <a:softEdge rad="112500"/>
          </a:effectLst>
        </p:spPr>
      </p:pic>
      <p:pic>
        <p:nvPicPr>
          <p:cNvPr id="5126" name="Picture 6"/>
          <p:cNvPicPr>
            <a:picLocks noChangeAspect="1" noChangeArrowheads="1"/>
          </p:cNvPicPr>
          <p:nvPr/>
        </p:nvPicPr>
        <p:blipFill>
          <a:blip r:embed="rId3" cstate="print"/>
          <a:srcRect/>
          <a:stretch>
            <a:fillRect/>
          </a:stretch>
        </p:blipFill>
        <p:spPr bwMode="auto">
          <a:xfrm>
            <a:off x="839459" y="1556792"/>
            <a:ext cx="2552700" cy="18446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lvl="0" indent="0" algn="just">
              <a:buNone/>
              <a:defRPr/>
            </a:pPr>
            <a:r>
              <a:rPr lang="es-ES_tradnl" sz="2400" dirty="0" smtClean="0">
                <a:latin typeface="Arial"/>
                <a:cs typeface="Arial"/>
              </a:rPr>
              <a:t>Como buena aproximación, </a:t>
            </a:r>
            <a:r>
              <a:rPr lang="es-ES_tradnl" sz="2400" dirty="0" smtClean="0">
                <a:latin typeface="Arial" pitchFamily="34" charset="0"/>
                <a:cs typeface="Arial" pitchFamily="34" charset="0"/>
              </a:rPr>
              <a:t>Akita y Yoshida (1973) propusieron la siguiente ecuación para el cálculo de </a:t>
            </a:r>
            <a:r>
              <a:rPr lang="el-GR" sz="2400" dirty="0" smtClean="0">
                <a:latin typeface="Arial"/>
                <a:cs typeface="Arial"/>
              </a:rPr>
              <a:t>ε</a:t>
            </a:r>
            <a:r>
              <a:rPr lang="es-ES" sz="2400" baseline="-25000" dirty="0" smtClean="0">
                <a:latin typeface="Arial"/>
                <a:cs typeface="Arial"/>
              </a:rPr>
              <a:t>G</a:t>
            </a:r>
            <a:r>
              <a:rPr lang="es-ES_tradnl" sz="2400" dirty="0" smtClean="0">
                <a:latin typeface="Arial" pitchFamily="34" charset="0"/>
                <a:cs typeface="Arial" pitchFamily="34" charset="0"/>
              </a:rPr>
              <a:t>.</a:t>
            </a:r>
          </a:p>
          <a:p>
            <a:pPr marL="0" lvl="0" indent="0" algn="just">
              <a:buNone/>
              <a:defRPr/>
            </a:pPr>
            <a:endParaRPr lang="es-ES_tradnl" sz="2400" dirty="0" smtClean="0">
              <a:latin typeface="Arial" pitchFamily="34" charset="0"/>
              <a:cs typeface="Arial" pitchFamily="34" charset="0"/>
            </a:endParaRPr>
          </a:p>
          <a:p>
            <a:pPr marL="0" lvl="0" indent="0" algn="just">
              <a:buNone/>
              <a:defRPr/>
            </a:pPr>
            <a:endParaRPr lang="es-ES_tradnl" sz="2400" dirty="0" smtClean="0">
              <a:latin typeface="Arial" pitchFamily="34" charset="0"/>
              <a:cs typeface="Arial" pitchFamily="34" charset="0"/>
            </a:endParaRPr>
          </a:p>
          <a:p>
            <a:pPr marL="0" lvl="0" indent="0" algn="just">
              <a:buNone/>
              <a:defRPr/>
            </a:pPr>
            <a:endParaRPr lang="es-ES_tradnl" sz="2400" dirty="0" smtClean="0">
              <a:latin typeface="Arial" pitchFamily="34" charset="0"/>
              <a:cs typeface="Arial" pitchFamily="34" charset="0"/>
            </a:endParaRPr>
          </a:p>
          <a:p>
            <a:pPr marL="0" lvl="0" indent="0" algn="just">
              <a:buNone/>
              <a:defRPr/>
            </a:pPr>
            <a:endParaRPr lang="es-ES_tradnl" sz="2400" dirty="0" smtClean="0">
              <a:latin typeface="Arial" pitchFamily="34" charset="0"/>
              <a:cs typeface="Arial" pitchFamily="34" charset="0"/>
            </a:endParaRPr>
          </a:p>
          <a:p>
            <a:pPr marL="0" lvl="0" indent="0" algn="just">
              <a:buNone/>
              <a:defRPr/>
            </a:pPr>
            <a:r>
              <a:rPr lang="es-ES_tradnl" sz="2000" dirty="0" smtClean="0">
                <a:latin typeface="Arial" pitchFamily="34" charset="0"/>
                <a:cs typeface="Arial" pitchFamily="34" charset="0"/>
              </a:rPr>
              <a:t>C = 0.2 líquidos puros y no-electrolitos.</a:t>
            </a:r>
          </a:p>
          <a:p>
            <a:pPr marL="0" lvl="0" indent="0" algn="just">
              <a:buNone/>
              <a:defRPr/>
            </a:pPr>
            <a:r>
              <a:rPr lang="es-ES_tradnl" sz="2000" dirty="0" smtClean="0">
                <a:latin typeface="Arial" pitchFamily="34" charset="0"/>
                <a:cs typeface="Arial" pitchFamily="34" charset="0"/>
              </a:rPr>
              <a:t>C = 0.25 para electrolitos.</a:t>
            </a:r>
          </a:p>
          <a:p>
            <a:pPr marL="0" lvl="0" indent="0" algn="just">
              <a:buNone/>
              <a:defRPr/>
            </a:pPr>
            <a:endParaRPr lang="es-ES_tradnl" sz="2000" dirty="0" smtClean="0">
              <a:latin typeface="Arial" pitchFamily="34" charset="0"/>
              <a:cs typeface="Arial" pitchFamily="34" charset="0"/>
            </a:endParaRPr>
          </a:p>
          <a:p>
            <a:pPr marL="0" lvl="0" indent="0" algn="just">
              <a:buNone/>
              <a:defRPr/>
            </a:pPr>
            <a:r>
              <a:rPr lang="es-ES_tradnl" sz="2000" dirty="0" smtClean="0">
                <a:latin typeface="Arial" pitchFamily="34" charset="0"/>
                <a:cs typeface="Arial" pitchFamily="34" charset="0"/>
              </a:rPr>
              <a:t>Valida para líquidos:</a:t>
            </a:r>
          </a:p>
          <a:p>
            <a:pPr marL="0" lvl="0" indent="0" algn="just">
              <a:buNone/>
              <a:defRPr/>
            </a:pPr>
            <a:endParaRPr lang="es-ES_tradnl" sz="2000" dirty="0" smtClean="0">
              <a:latin typeface="Arial" pitchFamily="34" charset="0"/>
              <a:cs typeface="Arial" pitchFamily="34" charset="0"/>
            </a:endParaRPr>
          </a:p>
          <a:p>
            <a:pPr marL="0" lvl="0" indent="0" algn="just">
              <a:buNone/>
              <a:defRPr/>
            </a:pPr>
            <a:r>
              <a:rPr lang="es-ES_tradnl" sz="2000" dirty="0" smtClean="0">
                <a:latin typeface="Arial" pitchFamily="34" charset="0"/>
                <a:cs typeface="Arial" pitchFamily="34" charset="0"/>
              </a:rPr>
              <a:t>ρ</a:t>
            </a:r>
            <a:r>
              <a:rPr lang="es-ES_tradnl" sz="2000" baseline="-25000" dirty="0" smtClean="0">
                <a:latin typeface="Arial" pitchFamily="34" charset="0"/>
                <a:cs typeface="Arial" pitchFamily="34" charset="0"/>
              </a:rPr>
              <a:t>L</a:t>
            </a:r>
            <a:r>
              <a:rPr lang="es-ES_tradnl" sz="2000" dirty="0" smtClean="0">
                <a:latin typeface="Arial" pitchFamily="34" charset="0"/>
                <a:cs typeface="Arial" pitchFamily="34" charset="0"/>
              </a:rPr>
              <a:t> = 800 – 1600 kg/m</a:t>
            </a:r>
            <a:r>
              <a:rPr lang="es-ES_tradnl" sz="2000" baseline="30000" dirty="0" smtClean="0">
                <a:latin typeface="Arial" pitchFamily="34" charset="0"/>
                <a:cs typeface="Arial" pitchFamily="34" charset="0"/>
              </a:rPr>
              <a:t>3</a:t>
            </a:r>
            <a:r>
              <a:rPr lang="es-ES_tradnl" sz="2000" dirty="0" smtClean="0">
                <a:latin typeface="Arial" pitchFamily="34" charset="0"/>
                <a:cs typeface="Arial" pitchFamily="34" charset="0"/>
              </a:rPr>
              <a:t>.</a:t>
            </a:r>
          </a:p>
          <a:p>
            <a:pPr marL="0" lvl="0" indent="0" algn="just">
              <a:buNone/>
              <a:defRPr/>
            </a:pPr>
            <a:r>
              <a:rPr lang="es-ES_tradnl" sz="2000" dirty="0" smtClean="0">
                <a:latin typeface="Arial" pitchFamily="34" charset="0"/>
                <a:cs typeface="Arial" pitchFamily="34" charset="0"/>
              </a:rPr>
              <a:t>μ</a:t>
            </a:r>
            <a:r>
              <a:rPr lang="es-ES_tradnl" sz="2000" baseline="-25000" dirty="0" smtClean="0">
                <a:latin typeface="Arial" pitchFamily="34" charset="0"/>
                <a:cs typeface="Arial" pitchFamily="34" charset="0"/>
              </a:rPr>
              <a:t>L</a:t>
            </a:r>
            <a:r>
              <a:rPr lang="es-ES_tradnl" sz="2000" dirty="0" smtClean="0">
                <a:latin typeface="Arial" pitchFamily="34" charset="0"/>
                <a:cs typeface="Arial" pitchFamily="34" charset="0"/>
              </a:rPr>
              <a:t> = 0.00058 – 0.021 </a:t>
            </a:r>
            <a:r>
              <a:rPr lang="es-ES_tradnl" sz="2000" dirty="0" err="1" smtClean="0">
                <a:latin typeface="Arial" pitchFamily="34" charset="0"/>
                <a:cs typeface="Arial" pitchFamily="34" charset="0"/>
              </a:rPr>
              <a:t>Pa</a:t>
            </a:r>
            <a:r>
              <a:rPr lang="es-ES_tradnl" sz="2000" dirty="0" err="1" smtClean="0">
                <a:latin typeface="Arial"/>
                <a:cs typeface="Arial"/>
              </a:rPr>
              <a:t>·s</a:t>
            </a:r>
            <a:r>
              <a:rPr lang="es-ES_tradnl" sz="2000" dirty="0" smtClean="0">
                <a:latin typeface="Arial"/>
                <a:cs typeface="Arial"/>
              </a:rPr>
              <a:t>.</a:t>
            </a:r>
          </a:p>
          <a:p>
            <a:pPr marL="0" lvl="0" indent="0" algn="just">
              <a:buNone/>
              <a:defRPr/>
            </a:pPr>
            <a:r>
              <a:rPr lang="es-ES_tradnl" sz="2000" dirty="0" smtClean="0">
                <a:latin typeface="Arial"/>
                <a:cs typeface="Arial"/>
              </a:rPr>
              <a:t>σ = 0.022 – 0.0742 N/m.</a:t>
            </a:r>
            <a:endParaRPr lang="es-ES_tradnl" sz="2000" dirty="0" smtClean="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err="1" smtClean="0">
                <a:latin typeface="Arial" pitchFamily="34" charset="0"/>
                <a:cs typeface="Arial" pitchFamily="34" charset="0"/>
              </a:rPr>
              <a:t>ε</a:t>
            </a:r>
            <a:r>
              <a:rPr lang="es-ES_tradnl" b="1" baseline="-25000" dirty="0" err="1" smtClean="0">
                <a:latin typeface="Arial" pitchFamily="34" charset="0"/>
                <a:cs typeface="Arial" pitchFamily="34" charset="0"/>
              </a:rPr>
              <a:t>G</a:t>
            </a:r>
            <a:r>
              <a:rPr lang="es-ES_tradnl" b="1" dirty="0" smtClean="0">
                <a:latin typeface="Arial" pitchFamily="34" charset="0"/>
                <a:cs typeface="Arial" pitchFamily="34" charset="0"/>
              </a:rPr>
              <a:t> </a:t>
            </a:r>
            <a:endParaRPr lang="es-MX" b="1" dirty="0">
              <a:latin typeface="Arial" pitchFamily="34" charset="0"/>
              <a:cs typeface="Arial" pitchFamily="34" charset="0"/>
            </a:endParaRP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09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582266" y="2610991"/>
            <a:ext cx="3981450" cy="96202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lnSpcReduction="10000"/>
          </a:bodyPr>
          <a:lstStyle/>
          <a:p>
            <a:pPr marL="0" indent="0" algn="just">
              <a:buNone/>
            </a:pPr>
            <a:r>
              <a:rPr lang="es-ES_tradnl" sz="2400" dirty="0" smtClean="0">
                <a:latin typeface="Arial" pitchFamily="34" charset="0"/>
                <a:cs typeface="Arial" pitchFamily="34" charset="0"/>
              </a:rPr>
              <a:t>“a” es el área interfacial gas-líquido, la cual depende de la geometría de la columna, condiciones de operación y propiedades del líquido.</a:t>
            </a: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r>
              <a:rPr lang="es-ES_tradnl" sz="2400" dirty="0" smtClean="0">
                <a:latin typeface="Arial" pitchFamily="34" charset="0"/>
                <a:cs typeface="Arial" pitchFamily="34" charset="0"/>
              </a:rPr>
              <a:t>Akita y Yoshida (1974) propusieron la siguiente relación para “a” por unidad de volumen.</a:t>
            </a: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r>
              <a:rPr lang="es-MX" sz="2400" dirty="0" smtClean="0">
                <a:latin typeface="Arial" pitchFamily="34" charset="0"/>
                <a:cs typeface="Arial" pitchFamily="34" charset="0"/>
              </a:rPr>
              <a:t>Para u</a:t>
            </a:r>
            <a:r>
              <a:rPr lang="es-MX" sz="2400" baseline="-25000" dirty="0" smtClean="0">
                <a:latin typeface="Arial" pitchFamily="34" charset="0"/>
                <a:cs typeface="Arial" pitchFamily="34" charset="0"/>
              </a:rPr>
              <a:t>G</a:t>
            </a:r>
            <a:r>
              <a:rPr lang="es-MX" sz="2400" dirty="0" smtClean="0">
                <a:latin typeface="Arial" pitchFamily="34" charset="0"/>
                <a:cs typeface="Arial" pitchFamily="34" charset="0"/>
              </a:rPr>
              <a:t> moderadas y aspersores simples.</a:t>
            </a:r>
            <a:endParaRPr lang="es-MX" sz="2400" dirty="0">
              <a:latin typeface="Arial" pitchFamily="34" charset="0"/>
              <a:cs typeface="Arial" pitchFamily="34" charset="0"/>
            </a:endParaRPr>
          </a:p>
        </p:txBody>
      </p:sp>
      <p:sp>
        <p:nvSpPr>
          <p:cNvPr id="3" name="Title 2"/>
          <p:cNvSpPr>
            <a:spLocks noGrp="1"/>
          </p:cNvSpPr>
          <p:nvPr>
            <p:ph type="title"/>
          </p:nvPr>
        </p:nvSpPr>
        <p:spPr/>
        <p:txBody>
          <a:bodyPr>
            <a:normAutofit/>
          </a:bodyPr>
          <a:lstStyle/>
          <a:p>
            <a:pPr algn="r"/>
            <a:r>
              <a:rPr lang="es-ES_tradnl" b="1" dirty="0" smtClean="0">
                <a:latin typeface="Arial" pitchFamily="34" charset="0"/>
                <a:cs typeface="Arial" pitchFamily="34" charset="0"/>
              </a:rPr>
              <a:t>a</a:t>
            </a:r>
            <a:endParaRPr lang="es-MX" b="1" dirty="0">
              <a:latin typeface="Arial" pitchFamily="34" charset="0"/>
              <a:cs typeface="Arial" pitchFamily="34" charset="0"/>
            </a:endParaRP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409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131815" y="2924944"/>
            <a:ext cx="847725" cy="666750"/>
          </a:xfrm>
          <a:prstGeom prst="rect">
            <a:avLst/>
          </a:prstGeom>
          <a:noFill/>
        </p:spPr>
      </p:pic>
      <p:sp>
        <p:nvSpPr>
          <p:cNvPr id="41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4099"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783675" y="4842098"/>
            <a:ext cx="3552825" cy="81915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lnSpcReduction="10000"/>
          </a:bodyPr>
          <a:lstStyle/>
          <a:p>
            <a:pPr marL="0" indent="0" algn="just">
              <a:buNone/>
            </a:pPr>
            <a:r>
              <a:rPr lang="es-MX" sz="2400" dirty="0" smtClean="0">
                <a:latin typeface="Arial" pitchFamily="34" charset="0"/>
                <a:cs typeface="Arial" pitchFamily="34" charset="0"/>
              </a:rPr>
              <a:t>Es el coeficiente volumétrico de transferencia de masa de la fase líquida.</a:t>
            </a: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r>
              <a:rPr lang="es-MX" sz="2400" dirty="0" smtClean="0">
                <a:latin typeface="Arial" pitchFamily="34" charset="0"/>
                <a:cs typeface="Arial" pitchFamily="34" charset="0"/>
              </a:rPr>
              <a:t>Gobierna la velocidad de transferencia de masa global en una columna de burbujeo por unidad de volumen de la dispersión.</a:t>
            </a: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r>
              <a:rPr lang="es-MX" sz="2400" dirty="0" smtClean="0">
                <a:latin typeface="Arial" pitchFamily="34" charset="0"/>
                <a:cs typeface="Arial" pitchFamily="34" charset="0"/>
              </a:rPr>
              <a:t>En reactores gas-líquido, la transferencia de masa de la fase gaseosa a la fase liquida es el objetivo más importante del proceso, ya que la resistencia a la transferencia de masa en la fase gaseosa es despreciable. </a:t>
            </a: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a:latin typeface="Arial" pitchFamily="34" charset="0"/>
              <a:cs typeface="Arial" pitchFamily="34" charset="0"/>
            </a:endParaRPr>
          </a:p>
        </p:txBody>
      </p:sp>
      <p:sp>
        <p:nvSpPr>
          <p:cNvPr id="3" name="Title 2"/>
          <p:cNvSpPr>
            <a:spLocks noGrp="1"/>
          </p:cNvSpPr>
          <p:nvPr>
            <p:ph type="title"/>
          </p:nvPr>
        </p:nvSpPr>
        <p:spPr/>
        <p:txBody>
          <a:bodyPr>
            <a:normAutofit/>
          </a:bodyPr>
          <a:lstStyle/>
          <a:p>
            <a:pPr algn="r"/>
            <a:r>
              <a:rPr lang="es-ES_tradnl" b="1" dirty="0" smtClean="0">
                <a:latin typeface="Arial" pitchFamily="34" charset="0"/>
                <a:cs typeface="Arial" pitchFamily="34" charset="0"/>
              </a:rPr>
              <a:t>k</a:t>
            </a:r>
            <a:r>
              <a:rPr lang="es-ES_tradnl" b="1" baseline="-25000" dirty="0" smtClean="0">
                <a:latin typeface="Arial" pitchFamily="34" charset="0"/>
                <a:cs typeface="Arial" pitchFamily="34" charset="0"/>
              </a:rPr>
              <a:t>L</a:t>
            </a:r>
            <a:r>
              <a:rPr lang="es-ES_tradnl" b="1" dirty="0" smtClean="0">
                <a:latin typeface="Arial" pitchFamily="34" charset="0"/>
                <a:cs typeface="Arial" pitchFamily="34" charset="0"/>
              </a:rPr>
              <a:t>a</a:t>
            </a:r>
            <a:endParaRPr lang="es-MX"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2248272"/>
            <a:ext cx="5842992" cy="2332856"/>
          </a:xfrm>
        </p:spPr>
        <p:txBody>
          <a:bodyPr>
            <a:normAutofit/>
          </a:bodyPr>
          <a:lstStyle/>
          <a:p>
            <a:pPr marL="0" indent="0" algn="just">
              <a:buNone/>
            </a:pPr>
            <a:r>
              <a:rPr lang="es-ES_tradnl" sz="2400" b="1" dirty="0" smtClean="0">
                <a:latin typeface="Arial" pitchFamily="34" charset="0"/>
                <a:cs typeface="Arial" pitchFamily="34" charset="0"/>
              </a:rPr>
              <a:t>Reactores multifásicos</a:t>
            </a:r>
            <a:r>
              <a:rPr lang="es-ES_tradnl" sz="2400" dirty="0" smtClean="0">
                <a:latin typeface="Arial" pitchFamily="34" charset="0"/>
                <a:cs typeface="Arial" pitchFamily="34" charset="0"/>
              </a:rPr>
              <a:t>: Son reactores en los que se requieren 2 o más fases para que se efectúe la reacción. Generalmente, estos reactores usan fases gaseosas y liquidas en contacto con un sólido. </a:t>
            </a: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INTRODUCCIÓN </a:t>
            </a:r>
            <a:endParaRPr lang="es-MX" b="1" dirty="0">
              <a:latin typeface="Arial" pitchFamily="34" charset="0"/>
              <a:cs typeface="Arial" pitchFamily="34" charset="0"/>
            </a:endParaRPr>
          </a:p>
        </p:txBody>
      </p:sp>
      <p:pic>
        <p:nvPicPr>
          <p:cNvPr id="4" name="Picture 3"/>
          <p:cNvPicPr>
            <a:picLocks noChangeAspect="1" noChangeArrowheads="1"/>
          </p:cNvPicPr>
          <p:nvPr/>
        </p:nvPicPr>
        <p:blipFill>
          <a:blip r:embed="rId2" cstate="print"/>
          <a:srcRect/>
          <a:stretch>
            <a:fillRect/>
          </a:stretch>
        </p:blipFill>
        <p:spPr bwMode="auto">
          <a:xfrm>
            <a:off x="7020272" y="3879300"/>
            <a:ext cx="1655064" cy="257403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indent="0" algn="just">
              <a:buNone/>
            </a:pPr>
            <a:r>
              <a:rPr lang="es-MX" sz="2400" dirty="0" smtClean="0">
                <a:latin typeface="Arial" pitchFamily="34" charset="0"/>
                <a:cs typeface="Arial" pitchFamily="34" charset="0"/>
              </a:rPr>
              <a:t>Análisis dimensional.</a:t>
            </a: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ctr">
              <a:buNone/>
            </a:pPr>
            <a:endParaRPr lang="es-MX" sz="2400" dirty="0" smtClean="0">
              <a:latin typeface="Arial" pitchFamily="34" charset="0"/>
              <a:cs typeface="Arial" pitchFamily="34" charset="0"/>
            </a:endParaRPr>
          </a:p>
          <a:p>
            <a:pPr marL="0" indent="0" algn="just">
              <a:buNone/>
            </a:pPr>
            <a:r>
              <a:rPr lang="es-MX" sz="2400" dirty="0" smtClean="0">
                <a:latin typeface="Arial" pitchFamily="34" charset="0"/>
                <a:cs typeface="Arial" pitchFamily="34" charset="0"/>
              </a:rPr>
              <a:t>Por lo tanto.</a:t>
            </a: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smtClean="0">
              <a:latin typeface="Arial" pitchFamily="34" charset="0"/>
              <a:cs typeface="Arial" pitchFamily="34" charset="0"/>
            </a:endParaRPr>
          </a:p>
          <a:p>
            <a:pPr marL="0" indent="0" algn="just">
              <a:buNone/>
            </a:pP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k</a:t>
            </a:r>
            <a:r>
              <a:rPr lang="es-ES_tradnl" b="1" baseline="-25000" dirty="0" smtClean="0">
                <a:latin typeface="Arial" pitchFamily="34" charset="0"/>
                <a:cs typeface="Arial" pitchFamily="34" charset="0"/>
              </a:rPr>
              <a:t>L</a:t>
            </a:r>
            <a:r>
              <a:rPr lang="es-ES_tradnl" b="1" dirty="0" smtClean="0">
                <a:latin typeface="Arial" pitchFamily="34" charset="0"/>
                <a:cs typeface="Arial" pitchFamily="34" charset="0"/>
              </a:rPr>
              <a:t>a </a:t>
            </a:r>
            <a:endParaRPr lang="es-MX" b="1" dirty="0">
              <a:latin typeface="Arial" pitchFamily="34" charset="0"/>
              <a:cs typeface="Arial" pitchFamily="34" charset="0"/>
            </a:endParaRPr>
          </a:p>
        </p:txBody>
      </p:sp>
      <p:sp>
        <p:nvSpPr>
          <p:cNvPr id="1136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1366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527505" y="2245618"/>
            <a:ext cx="2105025" cy="895350"/>
          </a:xfrm>
          <a:prstGeom prst="rect">
            <a:avLst/>
          </a:prstGeom>
          <a:noFill/>
        </p:spPr>
      </p:pic>
      <p:sp>
        <p:nvSpPr>
          <p:cNvPr id="1136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1366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92452" y="3419847"/>
            <a:ext cx="971550" cy="657225"/>
          </a:xfrm>
          <a:prstGeom prst="rect">
            <a:avLst/>
          </a:prstGeom>
          <a:noFill/>
        </p:spPr>
      </p:pic>
      <p:sp>
        <p:nvSpPr>
          <p:cNvPr id="1136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113669"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437495" y="4837906"/>
            <a:ext cx="2238375" cy="89535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lnSpcReduction="10000"/>
          </a:bodyPr>
          <a:lstStyle/>
          <a:p>
            <a:pPr marL="0" indent="0" algn="just">
              <a:buNone/>
            </a:pPr>
            <a:r>
              <a:rPr lang="es-MX" sz="2400" dirty="0" smtClean="0">
                <a:latin typeface="Arial"/>
                <a:cs typeface="Arial"/>
              </a:rPr>
              <a:t>Modelo de la doble-película:</a:t>
            </a:r>
          </a:p>
          <a:p>
            <a:pPr marL="0" indent="0" algn="just">
              <a:buNone/>
            </a:pPr>
            <a:endParaRPr lang="es-MX" sz="2400" dirty="0" smtClean="0">
              <a:latin typeface="Arial"/>
              <a:cs typeface="Arial"/>
            </a:endParaRPr>
          </a:p>
          <a:p>
            <a:pPr marL="0" indent="0" algn="just">
              <a:buNone/>
            </a:pPr>
            <a:r>
              <a:rPr lang="es-MX" sz="2400" dirty="0" smtClean="0">
                <a:latin typeface="Arial"/>
                <a:cs typeface="Arial"/>
              </a:rPr>
              <a:t>Las </a:t>
            </a:r>
            <a:r>
              <a:rPr lang="es-MX" sz="2400" dirty="0" smtClean="0">
                <a:latin typeface="Arial"/>
                <a:cs typeface="Arial"/>
              </a:rPr>
              <a:t>únicas </a:t>
            </a:r>
            <a:r>
              <a:rPr lang="es-MX" sz="2400" dirty="0" smtClean="0">
                <a:latin typeface="Arial"/>
                <a:cs typeface="Arial"/>
              </a:rPr>
              <a:t>resistencias</a:t>
            </a:r>
            <a:r>
              <a:rPr lang="es-MX" sz="2400" dirty="0" smtClean="0">
                <a:latin typeface="Arial"/>
                <a:cs typeface="Arial"/>
              </a:rPr>
              <a:t> </a:t>
            </a:r>
            <a:r>
              <a:rPr lang="es-MX" sz="2400" dirty="0" smtClean="0">
                <a:latin typeface="Arial"/>
                <a:cs typeface="Arial"/>
              </a:rPr>
              <a:t>a la difusión las presentan los fluidos.</a:t>
            </a:r>
          </a:p>
          <a:p>
            <a:pPr marL="0" indent="0" algn="just">
              <a:buNone/>
            </a:pPr>
            <a:endParaRPr lang="es-MX" sz="2400" dirty="0" smtClean="0">
              <a:latin typeface="Arial"/>
              <a:cs typeface="Arial"/>
            </a:endParaRPr>
          </a:p>
          <a:p>
            <a:pPr marL="0" indent="0" algn="just">
              <a:buNone/>
            </a:pPr>
            <a:r>
              <a:rPr lang="es-MX" sz="2400" dirty="0" smtClean="0">
                <a:latin typeface="Arial"/>
                <a:cs typeface="Arial"/>
              </a:rPr>
              <a:t>No </a:t>
            </a:r>
            <a:r>
              <a:rPr lang="es-MX" sz="2400" dirty="0" smtClean="0">
                <a:latin typeface="Arial"/>
                <a:cs typeface="Arial"/>
              </a:rPr>
              <a:t>hay resistencia a la transferencia de soluto a través de la interfase que separa las fases.</a:t>
            </a:r>
          </a:p>
          <a:p>
            <a:pPr marL="0" indent="0" algn="just">
              <a:buNone/>
            </a:pPr>
            <a:endParaRPr lang="es-MX" sz="2400" dirty="0" smtClean="0">
              <a:latin typeface="Arial"/>
              <a:cs typeface="Arial"/>
            </a:endParaRPr>
          </a:p>
          <a:p>
            <a:pPr marL="0" indent="0" algn="just">
              <a:buNone/>
            </a:pPr>
            <a:r>
              <a:rPr lang="es-MX" sz="2400" dirty="0" smtClean="0">
                <a:latin typeface="Arial"/>
                <a:cs typeface="Arial"/>
              </a:rPr>
              <a:t>Las </a:t>
            </a:r>
            <a:r>
              <a:rPr lang="es-MX" sz="2400" dirty="0" smtClean="0">
                <a:latin typeface="Arial"/>
                <a:cs typeface="Arial"/>
              </a:rPr>
              <a:t>concentraciones en la interfase </a:t>
            </a:r>
            <a:r>
              <a:rPr lang="es-MX" sz="2400" dirty="0" smtClean="0">
                <a:latin typeface="Arial"/>
                <a:cs typeface="Arial"/>
              </a:rPr>
              <a:t>están</a:t>
            </a:r>
            <a:r>
              <a:rPr lang="es-MX" sz="2400" dirty="0" smtClean="0">
                <a:latin typeface="Arial"/>
                <a:cs typeface="Arial"/>
              </a:rPr>
              <a:t> </a:t>
            </a:r>
            <a:r>
              <a:rPr lang="es-MX" sz="2400" dirty="0" smtClean="0">
                <a:latin typeface="Arial"/>
                <a:cs typeface="Arial"/>
              </a:rPr>
              <a:t>en el equilibrio y equivalen a potenciales químicos iguales </a:t>
            </a:r>
            <a:r>
              <a:rPr lang="es-MX" sz="2400" dirty="0" smtClean="0">
                <a:latin typeface="Arial"/>
                <a:cs typeface="Arial"/>
              </a:rPr>
              <a:t>del soluto.</a:t>
            </a:r>
            <a:endParaRPr lang="es-MX" sz="2400" dirty="0" smtClean="0">
              <a:latin typeface="Arial"/>
              <a:cs typeface="Arial"/>
            </a:endParaRPr>
          </a:p>
          <a:p>
            <a:pPr marL="0" indent="0" algn="just">
              <a:buNone/>
            </a:pPr>
            <a:endParaRPr lang="es-MX" sz="2400" dirty="0" smtClean="0">
              <a:latin typeface="Arial"/>
              <a:cs typeface="Arial"/>
            </a:endParaRPr>
          </a:p>
          <a:p>
            <a:pPr marL="0" indent="0" algn="just">
              <a:buNone/>
            </a:pPr>
            <a:r>
              <a:rPr lang="es-ES_tradnl" sz="2400" dirty="0" smtClean="0">
                <a:latin typeface="Arial" pitchFamily="34" charset="0"/>
                <a:cs typeface="Arial" pitchFamily="34" charset="0"/>
              </a:rPr>
              <a:t>La rapidez con la cual </a:t>
            </a:r>
            <a:r>
              <a:rPr lang="es-ES_tradnl" sz="2400" dirty="0" smtClean="0">
                <a:latin typeface="Arial" pitchFamily="34" charset="0"/>
                <a:cs typeface="Arial" pitchFamily="34" charset="0"/>
              </a:rPr>
              <a:t>el soluto </a:t>
            </a:r>
            <a:r>
              <a:rPr lang="es-ES_tradnl" sz="2400" dirty="0" smtClean="0">
                <a:latin typeface="Arial" pitchFamily="34" charset="0"/>
                <a:cs typeface="Arial" pitchFamily="34" charset="0"/>
              </a:rPr>
              <a:t>alcanza la interfase del gas debe ser igual </a:t>
            </a:r>
            <a:r>
              <a:rPr lang="es-ES_tradnl" sz="2400" dirty="0" smtClean="0">
                <a:latin typeface="Arial" pitchFamily="34" charset="0"/>
                <a:cs typeface="Arial" pitchFamily="34" charset="0"/>
              </a:rPr>
              <a:t>a la que se </a:t>
            </a:r>
            <a:r>
              <a:rPr lang="es-ES_tradnl" sz="2400" dirty="0" smtClean="0">
                <a:latin typeface="Arial" pitchFamily="34" charset="0"/>
                <a:cs typeface="Arial" pitchFamily="34" charset="0"/>
              </a:rPr>
              <a:t>difunde en el </a:t>
            </a:r>
            <a:r>
              <a:rPr lang="es-ES_tradnl" sz="2400" dirty="0" smtClean="0">
                <a:latin typeface="Arial" pitchFamily="34" charset="0"/>
                <a:cs typeface="Arial" pitchFamily="34" charset="0"/>
              </a:rPr>
              <a:t>líquido</a:t>
            </a:r>
            <a:r>
              <a:rPr lang="es-ES_tradnl" sz="2400" dirty="0" smtClean="0">
                <a:latin typeface="Arial" pitchFamily="34" charset="0"/>
                <a:cs typeface="Arial" pitchFamily="34" charset="0"/>
              </a:rPr>
              <a:t>, de tal forma que no haya acumulación en la interfase.</a:t>
            </a:r>
            <a:endParaRPr lang="es-MX" sz="2400" dirty="0" smtClean="0">
              <a:latin typeface="Arial" pitchFamily="34" charset="0"/>
              <a:cs typeface="Arial" pitchFamily="34" charset="0"/>
            </a:endParaRPr>
          </a:p>
          <a:p>
            <a:pPr marL="0" indent="0" algn="just">
              <a:buNone/>
            </a:pPr>
            <a:endParaRPr lang="es-MX" sz="2400" dirty="0" smtClean="0">
              <a:latin typeface="Arial"/>
              <a:cs typeface="Arial"/>
            </a:endParaRPr>
          </a:p>
          <a:p>
            <a:pPr marL="0" indent="0" algn="just">
              <a:buNone/>
            </a:pP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k</a:t>
            </a:r>
            <a:r>
              <a:rPr lang="es-ES_tradnl" b="1" baseline="-25000" dirty="0" smtClean="0">
                <a:latin typeface="Arial" pitchFamily="34" charset="0"/>
                <a:cs typeface="Arial" pitchFamily="34" charset="0"/>
              </a:rPr>
              <a:t>L</a:t>
            </a:r>
            <a:r>
              <a:rPr lang="es-ES_tradnl" b="1" dirty="0" smtClean="0">
                <a:latin typeface="Arial" pitchFamily="34" charset="0"/>
                <a:cs typeface="Arial" pitchFamily="34" charset="0"/>
              </a:rPr>
              <a:t>a</a:t>
            </a:r>
            <a:endParaRPr lang="es-MX"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indent="0" algn="just">
              <a:buNone/>
            </a:pPr>
            <a:r>
              <a:rPr lang="es-ES_tradnl" sz="2400" dirty="0" smtClean="0">
                <a:latin typeface="Arial" pitchFamily="34" charset="0"/>
                <a:cs typeface="Arial" pitchFamily="34" charset="0"/>
              </a:rPr>
              <a:t>El flujo </a:t>
            </a:r>
            <a:r>
              <a:rPr lang="es-ES_tradnl" sz="2400" dirty="0" smtClean="0">
                <a:latin typeface="Arial" pitchFamily="34" charset="0"/>
                <a:cs typeface="Arial" pitchFamily="34" charset="0"/>
              </a:rPr>
              <a:t>del </a:t>
            </a:r>
            <a:r>
              <a:rPr lang="es-ES_tradnl" sz="2400" dirty="0" smtClean="0">
                <a:latin typeface="Arial" pitchFamily="34" charset="0"/>
                <a:cs typeface="Arial" pitchFamily="34" charset="0"/>
              </a:rPr>
              <a:t>soluto</a:t>
            </a:r>
            <a:r>
              <a:rPr lang="es-ES_tradnl" sz="2400" dirty="0" smtClean="0">
                <a:latin typeface="Arial" pitchFamily="34" charset="0"/>
                <a:cs typeface="Arial" pitchFamily="34" charset="0"/>
              </a:rPr>
              <a:t> </a:t>
            </a:r>
            <a:r>
              <a:rPr lang="es-ES_tradnl" sz="2400" dirty="0" smtClean="0">
                <a:latin typeface="Arial" pitchFamily="34" charset="0"/>
                <a:cs typeface="Arial" pitchFamily="34" charset="0"/>
              </a:rPr>
              <a:t>se puede escribir en función de los coeficientes de transferencia de masa respecto de cada fase y de los cambios de </a:t>
            </a:r>
            <a:r>
              <a:rPr lang="es-ES_tradnl" sz="2400" dirty="0" smtClean="0">
                <a:latin typeface="Arial" pitchFamily="34" charset="0"/>
                <a:cs typeface="Arial" pitchFamily="34" charset="0"/>
              </a:rPr>
              <a:t>concentración para cada una.</a:t>
            </a: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k</a:t>
            </a:r>
            <a:r>
              <a:rPr lang="es-ES_tradnl" b="1" baseline="-25000" dirty="0" smtClean="0">
                <a:latin typeface="Arial" pitchFamily="34" charset="0"/>
                <a:cs typeface="Arial" pitchFamily="34" charset="0"/>
              </a:rPr>
              <a:t>L</a:t>
            </a:r>
            <a:r>
              <a:rPr lang="es-ES_tradnl" b="1" dirty="0" smtClean="0">
                <a:latin typeface="Arial" pitchFamily="34" charset="0"/>
                <a:cs typeface="Arial" pitchFamily="34" charset="0"/>
              </a:rPr>
              <a:t>a</a:t>
            </a:r>
            <a:endParaRPr lang="es-MX" b="1" dirty="0">
              <a:latin typeface="Arial" pitchFamily="34" charset="0"/>
              <a:cs typeface="Arial" pitchFamily="34" charset="0"/>
            </a:endParaRPr>
          </a:p>
        </p:txBody>
      </p:sp>
      <p:sp>
        <p:nvSpPr>
          <p:cNvPr id="1074" name="Rectangle 5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075" name="Rectangle 51"/>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6" name="Rectangle 52"/>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7" name="Rectangle 53"/>
          <p:cNvSpPr>
            <a:spLocks noChangeArrowheads="1"/>
          </p:cNvSpPr>
          <p:nvPr/>
        </p:nvSpPr>
        <p:spPr bwMode="auto">
          <a:xfrm>
            <a:off x="0" y="1485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8" name="Rectangle 54"/>
          <p:cNvSpPr>
            <a:spLocks noChangeArrowheads="1"/>
          </p:cNvSpPr>
          <p:nvPr/>
        </p:nvSpPr>
        <p:spPr bwMode="auto">
          <a:xfrm>
            <a:off x="0" y="1828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9" name="Rectangle 55"/>
          <p:cNvSpPr>
            <a:spLocks noChangeArrowheads="1"/>
          </p:cNvSpPr>
          <p:nvPr/>
        </p:nvSpPr>
        <p:spPr bwMode="auto">
          <a:xfrm>
            <a:off x="0" y="2171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0" name="Rectangle 7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101" name="Rectangle 77"/>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2" name="Rectangle 78"/>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3" name="Rectangle 79"/>
          <p:cNvSpPr>
            <a:spLocks noChangeArrowheads="1"/>
          </p:cNvSpPr>
          <p:nvPr/>
        </p:nvSpPr>
        <p:spPr bwMode="auto">
          <a:xfrm>
            <a:off x="0" y="1485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4" name="Rectangle 80"/>
          <p:cNvSpPr>
            <a:spLocks noChangeArrowheads="1"/>
          </p:cNvSpPr>
          <p:nvPr/>
        </p:nvSpPr>
        <p:spPr bwMode="auto">
          <a:xfrm>
            <a:off x="0" y="1828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5" name="Rectangle 81"/>
          <p:cNvSpPr>
            <a:spLocks noChangeArrowheads="1"/>
          </p:cNvSpPr>
          <p:nvPr/>
        </p:nvSpPr>
        <p:spPr bwMode="auto">
          <a:xfrm>
            <a:off x="0" y="2171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1" name="Rectangle 8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112" name="Rectangle 88"/>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3" name="Rectangle 89"/>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4" name="Rectangle 90"/>
          <p:cNvSpPr>
            <a:spLocks noChangeArrowheads="1"/>
          </p:cNvSpPr>
          <p:nvPr/>
        </p:nvSpPr>
        <p:spPr bwMode="auto">
          <a:xfrm>
            <a:off x="0" y="1485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5" name="Rectangle 91"/>
          <p:cNvSpPr>
            <a:spLocks noChangeArrowheads="1"/>
          </p:cNvSpPr>
          <p:nvPr/>
        </p:nvSpPr>
        <p:spPr bwMode="auto">
          <a:xfrm>
            <a:off x="0" y="1828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6" name="Rectangle 92"/>
          <p:cNvSpPr>
            <a:spLocks noChangeArrowheads="1"/>
          </p:cNvSpPr>
          <p:nvPr/>
        </p:nvSpPr>
        <p:spPr bwMode="auto">
          <a:xfrm>
            <a:off x="0" y="2171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17" name="Group 93"/>
          <p:cNvGrpSpPr>
            <a:grpSpLocks/>
          </p:cNvGrpSpPr>
          <p:nvPr/>
        </p:nvGrpSpPr>
        <p:grpSpPr bwMode="auto">
          <a:xfrm>
            <a:off x="323528" y="3113881"/>
            <a:ext cx="3676650" cy="2619375"/>
            <a:chOff x="1768" y="2085"/>
            <a:chExt cx="5789" cy="4126"/>
          </a:xfrm>
        </p:grpSpPr>
        <p:cxnSp>
          <p:nvCxnSpPr>
            <p:cNvPr id="1118" name="AutoShape 94"/>
            <p:cNvCxnSpPr>
              <a:cxnSpLocks noChangeShapeType="1"/>
            </p:cNvCxnSpPr>
            <p:nvPr/>
          </p:nvCxnSpPr>
          <p:spPr bwMode="auto">
            <a:xfrm>
              <a:off x="4663" y="2701"/>
              <a:ext cx="0" cy="2719"/>
            </a:xfrm>
            <a:prstGeom prst="straightConnector1">
              <a:avLst/>
            </a:prstGeom>
            <a:noFill/>
            <a:ln w="9525">
              <a:solidFill>
                <a:srgbClr val="000000"/>
              </a:solidFill>
              <a:round/>
              <a:headEnd/>
              <a:tailEnd/>
            </a:ln>
          </p:spPr>
        </p:cxnSp>
        <p:sp>
          <p:nvSpPr>
            <p:cNvPr id="1119" name="Text Box 95"/>
            <p:cNvSpPr txBox="1">
              <a:spLocks noChangeArrowheads="1"/>
            </p:cNvSpPr>
            <p:nvPr/>
          </p:nvSpPr>
          <p:spPr bwMode="auto">
            <a:xfrm>
              <a:off x="3292" y="5341"/>
              <a:ext cx="2723" cy="8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INTERFASE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120" name="AutoShape 96"/>
            <p:cNvCxnSpPr>
              <a:cxnSpLocks noChangeShapeType="1"/>
            </p:cNvCxnSpPr>
            <p:nvPr/>
          </p:nvCxnSpPr>
          <p:spPr bwMode="auto">
            <a:xfrm>
              <a:off x="4663" y="5420"/>
              <a:ext cx="2354" cy="0"/>
            </a:xfrm>
            <a:prstGeom prst="straightConnector1">
              <a:avLst/>
            </a:prstGeom>
            <a:noFill/>
            <a:ln w="9525">
              <a:solidFill>
                <a:srgbClr val="000000"/>
              </a:solidFill>
              <a:round/>
              <a:headEnd/>
              <a:tailEnd/>
            </a:ln>
          </p:spPr>
        </p:cxnSp>
        <p:cxnSp>
          <p:nvCxnSpPr>
            <p:cNvPr id="1121" name="AutoShape 97"/>
            <p:cNvCxnSpPr>
              <a:cxnSpLocks noChangeShapeType="1"/>
            </p:cNvCxnSpPr>
            <p:nvPr/>
          </p:nvCxnSpPr>
          <p:spPr bwMode="auto">
            <a:xfrm>
              <a:off x="2309" y="5420"/>
              <a:ext cx="2354" cy="0"/>
            </a:xfrm>
            <a:prstGeom prst="straightConnector1">
              <a:avLst/>
            </a:prstGeom>
            <a:noFill/>
            <a:ln w="9525">
              <a:solidFill>
                <a:srgbClr val="000000"/>
              </a:solidFill>
              <a:round/>
              <a:headEnd/>
              <a:tailEnd/>
            </a:ln>
          </p:spPr>
        </p:cxnSp>
        <p:cxnSp>
          <p:nvCxnSpPr>
            <p:cNvPr id="1122" name="AutoShape 98"/>
            <p:cNvCxnSpPr>
              <a:cxnSpLocks noChangeShapeType="1"/>
            </p:cNvCxnSpPr>
            <p:nvPr/>
          </p:nvCxnSpPr>
          <p:spPr bwMode="auto">
            <a:xfrm>
              <a:off x="2309" y="3113"/>
              <a:ext cx="2354" cy="0"/>
            </a:xfrm>
            <a:prstGeom prst="straightConnector1">
              <a:avLst/>
            </a:prstGeom>
            <a:noFill/>
            <a:ln w="9525">
              <a:solidFill>
                <a:srgbClr val="000000"/>
              </a:solidFill>
              <a:round/>
              <a:headEnd type="arrow" w="med" len="med"/>
              <a:tailEnd type="arrow" w="med" len="med"/>
            </a:ln>
          </p:spPr>
        </p:cxnSp>
        <p:cxnSp>
          <p:nvCxnSpPr>
            <p:cNvPr id="1123" name="AutoShape 99"/>
            <p:cNvCxnSpPr>
              <a:cxnSpLocks noChangeShapeType="1"/>
            </p:cNvCxnSpPr>
            <p:nvPr/>
          </p:nvCxnSpPr>
          <p:spPr bwMode="auto">
            <a:xfrm>
              <a:off x="4663" y="3113"/>
              <a:ext cx="2354" cy="0"/>
            </a:xfrm>
            <a:prstGeom prst="straightConnector1">
              <a:avLst/>
            </a:prstGeom>
            <a:noFill/>
            <a:ln w="9525">
              <a:solidFill>
                <a:srgbClr val="000000"/>
              </a:solidFill>
              <a:round/>
              <a:headEnd type="arrow" w="med" len="med"/>
              <a:tailEnd type="arrow" w="med" len="med"/>
            </a:ln>
          </p:spPr>
        </p:cxnSp>
        <p:sp>
          <p:nvSpPr>
            <p:cNvPr id="1124" name="Text Box 100"/>
            <p:cNvSpPr txBox="1">
              <a:spLocks noChangeArrowheads="1"/>
            </p:cNvSpPr>
            <p:nvPr/>
          </p:nvSpPr>
          <p:spPr bwMode="auto">
            <a:xfrm>
              <a:off x="2059" y="2085"/>
              <a:ext cx="2906" cy="14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FASE GASEOSA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5" name="Text Box 101"/>
            <p:cNvSpPr txBox="1">
              <a:spLocks noChangeArrowheads="1"/>
            </p:cNvSpPr>
            <p:nvPr/>
          </p:nvSpPr>
          <p:spPr bwMode="auto">
            <a:xfrm>
              <a:off x="4368" y="2085"/>
              <a:ext cx="2906" cy="14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Arial" pitchFamily="34" charset="0"/>
                  <a:cs typeface="Arial" pitchFamily="34" charset="0"/>
                </a:rPr>
                <a:t>FASE   LIQUIDA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 name="Freeform 102"/>
            <p:cNvSpPr>
              <a:spLocks/>
            </p:cNvSpPr>
            <p:nvPr/>
          </p:nvSpPr>
          <p:spPr bwMode="auto">
            <a:xfrm>
              <a:off x="2309" y="3213"/>
              <a:ext cx="2354" cy="994"/>
            </a:xfrm>
            <a:custGeom>
              <a:avLst/>
              <a:gdLst/>
              <a:ahLst/>
              <a:cxnLst>
                <a:cxn ang="0">
                  <a:pos x="0" y="0"/>
                </a:cxn>
                <a:cxn ang="0">
                  <a:pos x="2520" y="552"/>
                </a:cxn>
                <a:cxn ang="0">
                  <a:pos x="3270" y="1377"/>
                </a:cxn>
              </a:cxnLst>
              <a:rect l="0" t="0" r="r" b="b"/>
              <a:pathLst>
                <a:path w="3270" h="1377">
                  <a:moveTo>
                    <a:pt x="0" y="0"/>
                  </a:moveTo>
                  <a:cubicBezTo>
                    <a:pt x="987" y="161"/>
                    <a:pt x="1975" y="322"/>
                    <a:pt x="2520" y="552"/>
                  </a:cubicBezTo>
                  <a:cubicBezTo>
                    <a:pt x="3065" y="782"/>
                    <a:pt x="3250" y="1177"/>
                    <a:pt x="3270" y="1377"/>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1127" name="Freeform 103"/>
            <p:cNvSpPr>
              <a:spLocks/>
            </p:cNvSpPr>
            <p:nvPr/>
          </p:nvSpPr>
          <p:spPr bwMode="auto">
            <a:xfrm rot="10800000">
              <a:off x="4663" y="4393"/>
              <a:ext cx="2354" cy="995"/>
            </a:xfrm>
            <a:custGeom>
              <a:avLst/>
              <a:gdLst/>
              <a:ahLst/>
              <a:cxnLst>
                <a:cxn ang="0">
                  <a:pos x="0" y="0"/>
                </a:cxn>
                <a:cxn ang="0">
                  <a:pos x="2520" y="552"/>
                </a:cxn>
                <a:cxn ang="0">
                  <a:pos x="3270" y="1377"/>
                </a:cxn>
              </a:cxnLst>
              <a:rect l="0" t="0" r="r" b="b"/>
              <a:pathLst>
                <a:path w="3270" h="1377">
                  <a:moveTo>
                    <a:pt x="0" y="0"/>
                  </a:moveTo>
                  <a:cubicBezTo>
                    <a:pt x="987" y="161"/>
                    <a:pt x="1975" y="322"/>
                    <a:pt x="2520" y="552"/>
                  </a:cubicBezTo>
                  <a:cubicBezTo>
                    <a:pt x="3065" y="782"/>
                    <a:pt x="3250" y="1177"/>
                    <a:pt x="3270" y="1377"/>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1128" name="Text Box 104"/>
            <p:cNvSpPr txBox="1">
              <a:spLocks noChangeArrowheads="1"/>
            </p:cNvSpPr>
            <p:nvPr/>
          </p:nvSpPr>
          <p:spPr bwMode="auto">
            <a:xfrm>
              <a:off x="1768" y="3221"/>
              <a:ext cx="1081" cy="8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p</a:t>
              </a:r>
              <a:r>
                <a:rPr kumimoji="0" lang="en-US" sz="2000" b="0" i="0" u="none" strike="noStrike" cap="none" normalizeH="0" baseline="-25000" smtClean="0">
                  <a:ln>
                    <a:noFill/>
                  </a:ln>
                  <a:solidFill>
                    <a:schemeClr val="tx1"/>
                  </a:solidFill>
                  <a:effectLst/>
                  <a:latin typeface="Arial" pitchFamily="34" charset="0"/>
                  <a:cs typeface="Arial" pitchFamily="34" charset="0"/>
                </a:rPr>
                <a:t>AB</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 name="Text Box 105"/>
            <p:cNvSpPr txBox="1">
              <a:spLocks noChangeArrowheads="1"/>
            </p:cNvSpPr>
            <p:nvPr/>
          </p:nvSpPr>
          <p:spPr bwMode="auto">
            <a:xfrm>
              <a:off x="3834" y="3900"/>
              <a:ext cx="1081" cy="8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p</a:t>
              </a:r>
              <a:r>
                <a:rPr kumimoji="0" lang="en-US" sz="2000" b="0" i="0" u="none" strike="noStrike" cap="none" normalizeH="0" baseline="-25000" smtClean="0">
                  <a:ln>
                    <a:noFill/>
                  </a:ln>
                  <a:solidFill>
                    <a:schemeClr val="tx1"/>
                  </a:solidFill>
                  <a:effectLst/>
                  <a:latin typeface="Arial" pitchFamily="34" charset="0"/>
                  <a:cs typeface="Arial" pitchFamily="34" charset="0"/>
                </a:rPr>
                <a:t>Ai</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 name="Text Box 106"/>
            <p:cNvSpPr txBox="1">
              <a:spLocks noChangeArrowheads="1"/>
            </p:cNvSpPr>
            <p:nvPr/>
          </p:nvSpPr>
          <p:spPr bwMode="auto">
            <a:xfrm>
              <a:off x="4432" y="4077"/>
              <a:ext cx="1081" cy="8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C</a:t>
              </a:r>
              <a:r>
                <a:rPr kumimoji="0" lang="en-US" sz="2000" b="0" i="0" u="none" strike="noStrike" cap="none" normalizeH="0" baseline="-25000" smtClean="0">
                  <a:ln>
                    <a:noFill/>
                  </a:ln>
                  <a:solidFill>
                    <a:schemeClr val="tx1"/>
                  </a:solidFill>
                  <a:effectLst/>
                  <a:latin typeface="Arial" pitchFamily="34" charset="0"/>
                  <a:cs typeface="Arial" pitchFamily="34" charset="0"/>
                </a:rPr>
                <a:t>Ai</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1" name="Text Box 107"/>
            <p:cNvSpPr txBox="1">
              <a:spLocks noChangeArrowheads="1"/>
            </p:cNvSpPr>
            <p:nvPr/>
          </p:nvSpPr>
          <p:spPr bwMode="auto">
            <a:xfrm>
              <a:off x="6476" y="4759"/>
              <a:ext cx="1081" cy="8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Arial" pitchFamily="34" charset="0"/>
                  <a:cs typeface="Arial" pitchFamily="34" charset="0"/>
                </a:rPr>
                <a:t>C</a:t>
              </a:r>
              <a:r>
                <a:rPr kumimoji="0" lang="en-US" sz="2000" b="0" i="0" u="none" strike="noStrike" cap="none" normalizeH="0" baseline="-25000" dirty="0" smtClean="0">
                  <a:ln>
                    <a:noFill/>
                  </a:ln>
                  <a:solidFill>
                    <a:schemeClr val="tx1"/>
                  </a:solidFill>
                  <a:effectLst/>
                  <a:latin typeface="Arial" pitchFamily="34" charset="0"/>
                  <a:cs typeface="Arial" pitchFamily="34" charset="0"/>
                </a:rPr>
                <a:t>AB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pic>
        <p:nvPicPr>
          <p:cNvPr id="1136" name="Picture 1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905282" y="4666828"/>
            <a:ext cx="790575" cy="342900"/>
          </a:xfrm>
          <a:prstGeom prst="rect">
            <a:avLst/>
          </a:prstGeom>
          <a:noFill/>
        </p:spPr>
      </p:pic>
      <p:pic>
        <p:nvPicPr>
          <p:cNvPr id="1135" name="Picture 11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499942" y="5009728"/>
            <a:ext cx="3600450" cy="342900"/>
          </a:xfrm>
          <a:prstGeom prst="rect">
            <a:avLst/>
          </a:prstGeom>
          <a:noFill/>
        </p:spPr>
      </p:pic>
      <p:pic>
        <p:nvPicPr>
          <p:cNvPr id="1134" name="Picture 1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043436" y="5352628"/>
            <a:ext cx="4495800" cy="342900"/>
          </a:xfrm>
          <a:prstGeom prst="rect">
            <a:avLst/>
          </a:prstGeom>
          <a:noFill/>
        </p:spPr>
      </p:pic>
      <p:pic>
        <p:nvPicPr>
          <p:cNvPr id="1133" name="Picture 10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995936" y="5695528"/>
            <a:ext cx="4600575" cy="342900"/>
          </a:xfrm>
          <a:prstGeom prst="rect">
            <a:avLst/>
          </a:prstGeom>
          <a:noFill/>
        </p:spPr>
      </p:pic>
      <p:pic>
        <p:nvPicPr>
          <p:cNvPr id="1132" name="Picture 10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216474" y="6038428"/>
            <a:ext cx="4171950" cy="342900"/>
          </a:xfrm>
          <a:prstGeom prst="rect">
            <a:avLst/>
          </a:prstGeom>
          <a:noFill/>
        </p:spPr>
      </p:pic>
      <p:sp>
        <p:nvSpPr>
          <p:cNvPr id="1137" name="Rectangle 1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138" name="Rectangle 114"/>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9" name="Rectangle 115"/>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0" name="Rectangle 116"/>
          <p:cNvSpPr>
            <a:spLocks noChangeArrowheads="1"/>
          </p:cNvSpPr>
          <p:nvPr/>
        </p:nvSpPr>
        <p:spPr bwMode="auto">
          <a:xfrm>
            <a:off x="0" y="1485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1" name="Rectangle 117"/>
          <p:cNvSpPr>
            <a:spLocks noChangeArrowheads="1"/>
          </p:cNvSpPr>
          <p:nvPr/>
        </p:nvSpPr>
        <p:spPr bwMode="auto">
          <a:xfrm>
            <a:off x="0" y="1828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2" name="Rectangle 118"/>
          <p:cNvSpPr>
            <a:spLocks noChangeArrowheads="1"/>
          </p:cNvSpPr>
          <p:nvPr/>
        </p:nvSpPr>
        <p:spPr bwMode="auto">
          <a:xfrm>
            <a:off x="0" y="2171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indent="0" algn="just">
              <a:buNone/>
            </a:pPr>
            <a:endParaRPr lang="es-MX" sz="2400" dirty="0" smtClean="0">
              <a:latin typeface="Arial" pitchFamily="34" charset="0"/>
              <a:cs typeface="Arial" pitchFamily="34" charset="0"/>
            </a:endParaRPr>
          </a:p>
          <a:p>
            <a:pPr marL="0" indent="0" algn="just">
              <a:buNone/>
            </a:pP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k</a:t>
            </a:r>
            <a:r>
              <a:rPr lang="es-ES_tradnl" b="1" baseline="-25000" dirty="0" smtClean="0">
                <a:latin typeface="Arial" pitchFamily="34" charset="0"/>
                <a:cs typeface="Arial" pitchFamily="34" charset="0"/>
              </a:rPr>
              <a:t>L</a:t>
            </a:r>
            <a:r>
              <a:rPr lang="es-ES_tradnl" b="1" dirty="0" smtClean="0">
                <a:latin typeface="Arial" pitchFamily="34" charset="0"/>
                <a:cs typeface="Arial" pitchFamily="34" charset="0"/>
              </a:rPr>
              <a:t>a</a:t>
            </a:r>
            <a:endParaRPr lang="es-MX" b="1" dirty="0">
              <a:latin typeface="Arial" pitchFamily="34" charset="0"/>
              <a:cs typeface="Arial" pitchFamily="34" charset="0"/>
            </a:endParaRP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410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4107" name="Rectangle 11"/>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08" name="Rectangle 12"/>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09" name="Rectangle 13"/>
          <p:cNvSpPr>
            <a:spLocks noChangeArrowheads="1"/>
          </p:cNvSpPr>
          <p:nvPr/>
        </p:nvSpPr>
        <p:spPr bwMode="auto">
          <a:xfrm>
            <a:off x="0" y="1485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10" name="Rectangle 14"/>
          <p:cNvSpPr>
            <a:spLocks noChangeArrowheads="1"/>
          </p:cNvSpPr>
          <p:nvPr/>
        </p:nvSpPr>
        <p:spPr bwMode="auto">
          <a:xfrm>
            <a:off x="0" y="1828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11" name="Rectangle 15"/>
          <p:cNvSpPr>
            <a:spLocks noChangeArrowheads="1"/>
          </p:cNvSpPr>
          <p:nvPr/>
        </p:nvSpPr>
        <p:spPr bwMode="auto">
          <a:xfrm>
            <a:off x="0" y="2505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12" name="Rectangle 16"/>
          <p:cNvSpPr>
            <a:spLocks noChangeArrowheads="1"/>
          </p:cNvSpPr>
          <p:nvPr/>
        </p:nvSpPr>
        <p:spPr bwMode="auto">
          <a:xfrm>
            <a:off x="0" y="3181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4121" name="Picture 2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520151" y="1593175"/>
            <a:ext cx="4105275" cy="342900"/>
          </a:xfrm>
          <a:prstGeom prst="rect">
            <a:avLst/>
          </a:prstGeom>
          <a:noFill/>
        </p:spPr>
      </p:pic>
      <p:pic>
        <p:nvPicPr>
          <p:cNvPr id="4120" name="Picture 2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23728" y="1961356"/>
            <a:ext cx="4886325" cy="342900"/>
          </a:xfrm>
          <a:prstGeom prst="rect">
            <a:avLst/>
          </a:prstGeom>
          <a:noFill/>
        </p:spPr>
      </p:pic>
      <p:pic>
        <p:nvPicPr>
          <p:cNvPr id="4119" name="Picture 2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722408" y="2376264"/>
            <a:ext cx="3686175" cy="342900"/>
          </a:xfrm>
          <a:prstGeom prst="rect">
            <a:avLst/>
          </a:prstGeom>
          <a:noFill/>
        </p:spPr>
      </p:pic>
      <p:pic>
        <p:nvPicPr>
          <p:cNvPr id="4118" name="Picture 2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690671" y="2791172"/>
            <a:ext cx="1733550" cy="342900"/>
          </a:xfrm>
          <a:prstGeom prst="rect">
            <a:avLst/>
          </a:prstGeom>
          <a:noFill/>
        </p:spPr>
      </p:pic>
      <p:pic>
        <p:nvPicPr>
          <p:cNvPr id="4117" name="Picture 2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123735" y="3206080"/>
            <a:ext cx="2876550" cy="676275"/>
          </a:xfrm>
          <a:prstGeom prst="rect">
            <a:avLst/>
          </a:prstGeom>
          <a:noFill/>
        </p:spPr>
      </p:pic>
      <p:pic>
        <p:nvPicPr>
          <p:cNvPr id="4116" name="Picture 2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658716" y="3954363"/>
            <a:ext cx="3810000" cy="676275"/>
          </a:xfrm>
          <a:prstGeom prst="rect">
            <a:avLst/>
          </a:prstGeom>
          <a:noFill/>
        </p:spPr>
      </p:pic>
      <p:pic>
        <p:nvPicPr>
          <p:cNvPr id="4115" name="Picture 19"/>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843808" y="4702646"/>
            <a:ext cx="3438525" cy="676275"/>
          </a:xfrm>
          <a:prstGeom prst="rect">
            <a:avLst/>
          </a:prstGeom>
          <a:noFill/>
        </p:spPr>
      </p:pic>
      <p:pic>
        <p:nvPicPr>
          <p:cNvPr id="4114" name="Picture 18"/>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3367386" y="5450929"/>
            <a:ext cx="2381250" cy="371475"/>
          </a:xfrm>
          <a:prstGeom prst="rect">
            <a:avLst/>
          </a:prstGeom>
          <a:noFill/>
        </p:spPr>
      </p:pic>
      <p:pic>
        <p:nvPicPr>
          <p:cNvPr id="4113" name="Picture 17"/>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3123735" y="5894412"/>
            <a:ext cx="2876550" cy="342900"/>
          </a:xfrm>
          <a:prstGeom prst="rect">
            <a:avLst/>
          </a:prstGeom>
          <a:noFill/>
        </p:spPr>
      </p:pic>
      <p:sp>
        <p:nvSpPr>
          <p:cNvPr id="4122" name="Rectangle 2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4123" name="Rectangle 27"/>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24" name="Rectangle 28"/>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25" name="Rectangle 29"/>
          <p:cNvSpPr>
            <a:spLocks noChangeArrowheads="1"/>
          </p:cNvSpPr>
          <p:nvPr/>
        </p:nvSpPr>
        <p:spPr bwMode="auto">
          <a:xfrm>
            <a:off x="0" y="1485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26" name="Rectangle 30"/>
          <p:cNvSpPr>
            <a:spLocks noChangeArrowheads="1"/>
          </p:cNvSpPr>
          <p:nvPr/>
        </p:nvSpPr>
        <p:spPr bwMode="auto">
          <a:xfrm>
            <a:off x="0" y="1828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27" name="Rectangle 31"/>
          <p:cNvSpPr>
            <a:spLocks noChangeArrowheads="1"/>
          </p:cNvSpPr>
          <p:nvPr/>
        </p:nvSpPr>
        <p:spPr bwMode="auto">
          <a:xfrm>
            <a:off x="0" y="2505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28" name="Rectangle 32"/>
          <p:cNvSpPr>
            <a:spLocks noChangeArrowheads="1"/>
          </p:cNvSpPr>
          <p:nvPr/>
        </p:nvSpPr>
        <p:spPr bwMode="auto">
          <a:xfrm>
            <a:off x="0" y="3181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29" name="Rectangle 33"/>
          <p:cNvSpPr>
            <a:spLocks noChangeArrowheads="1"/>
          </p:cNvSpPr>
          <p:nvPr/>
        </p:nvSpPr>
        <p:spPr bwMode="auto">
          <a:xfrm>
            <a:off x="0" y="38576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30" name="Rectangle 34"/>
          <p:cNvSpPr>
            <a:spLocks noChangeArrowheads="1"/>
          </p:cNvSpPr>
          <p:nvPr/>
        </p:nvSpPr>
        <p:spPr bwMode="auto">
          <a:xfrm>
            <a:off x="0" y="422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indent="0" algn="just">
              <a:buNone/>
            </a:pP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k</a:t>
            </a:r>
            <a:r>
              <a:rPr lang="es-ES_tradnl" b="1" baseline="-25000" dirty="0" smtClean="0">
                <a:latin typeface="Arial" pitchFamily="34" charset="0"/>
                <a:cs typeface="Arial" pitchFamily="34" charset="0"/>
              </a:rPr>
              <a:t>L</a:t>
            </a:r>
            <a:r>
              <a:rPr lang="es-ES_tradnl" b="1" dirty="0" smtClean="0">
                <a:latin typeface="Arial" pitchFamily="34" charset="0"/>
                <a:cs typeface="Arial" pitchFamily="34" charset="0"/>
              </a:rPr>
              <a:t>a</a:t>
            </a:r>
            <a:endParaRPr lang="es-MX" b="1" dirty="0">
              <a:latin typeface="Arial" pitchFamily="34" charset="0"/>
              <a:cs typeface="Arial" pitchFamily="34" charset="0"/>
            </a:endParaRPr>
          </a:p>
        </p:txBody>
      </p:sp>
      <p:pic>
        <p:nvPicPr>
          <p:cNvPr id="5128"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958623" y="1592417"/>
            <a:ext cx="3228975" cy="676275"/>
          </a:xfrm>
          <a:prstGeom prst="rect">
            <a:avLst/>
          </a:prstGeom>
          <a:noFill/>
        </p:spPr>
      </p:pic>
      <p:pic>
        <p:nvPicPr>
          <p:cNvPr id="5127"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68316" y="2366739"/>
            <a:ext cx="3400425" cy="923925"/>
          </a:xfrm>
          <a:prstGeom prst="rect">
            <a:avLst/>
          </a:prstGeom>
          <a:noFill/>
        </p:spPr>
      </p:pic>
      <p:pic>
        <p:nvPicPr>
          <p:cNvPr id="5126"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220069" y="3434680"/>
            <a:ext cx="2695575" cy="390525"/>
          </a:xfrm>
          <a:prstGeom prst="rect">
            <a:avLst/>
          </a:prstGeom>
          <a:noFill/>
          <a:ln>
            <a:solidFill>
              <a:schemeClr val="tx1"/>
            </a:solidFill>
          </a:ln>
        </p:spPr>
      </p:pic>
      <p:pic>
        <p:nvPicPr>
          <p:cNvPr id="5125"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566395" y="3969221"/>
            <a:ext cx="1990725" cy="342900"/>
          </a:xfrm>
          <a:prstGeom prst="rect">
            <a:avLst/>
          </a:prstGeom>
          <a:noFill/>
        </p:spPr>
      </p:pic>
      <p:pic>
        <p:nvPicPr>
          <p:cNvPr id="5124" name="Picture 4"/>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652292" y="4456137"/>
            <a:ext cx="3810000" cy="561975"/>
          </a:xfrm>
          <a:prstGeom prst="rect">
            <a:avLst/>
          </a:prstGeom>
          <a:noFill/>
        </p:spPr>
      </p:pic>
      <p:pic>
        <p:nvPicPr>
          <p:cNvPr id="5123" name="Picture 3"/>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598279" y="5162128"/>
            <a:ext cx="1933575" cy="342900"/>
          </a:xfrm>
          <a:prstGeom prst="rect">
            <a:avLst/>
          </a:prstGeom>
          <a:noFill/>
        </p:spPr>
      </p:pic>
      <p:pic>
        <p:nvPicPr>
          <p:cNvPr id="5122" name="Picture 2"/>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052868" y="5649044"/>
            <a:ext cx="3019425" cy="876300"/>
          </a:xfrm>
          <a:prstGeom prst="rect">
            <a:avLst/>
          </a:prstGeom>
          <a:noFill/>
        </p:spPr>
      </p:pic>
      <p:sp>
        <p:nvSpPr>
          <p:cNvPr id="512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5130" name="Rectangle 10"/>
          <p:cNvSpPr>
            <a:spLocks noChangeArrowheads="1"/>
          </p:cNvSpPr>
          <p:nvPr/>
        </p:nvSpPr>
        <p:spPr bwMode="auto">
          <a:xfrm>
            <a:off x="0" y="1133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1" name="Rectangle 11"/>
          <p:cNvSpPr>
            <a:spLocks noChangeArrowheads="1"/>
          </p:cNvSpPr>
          <p:nvPr/>
        </p:nvSpPr>
        <p:spPr bwMode="auto">
          <a:xfrm>
            <a:off x="0" y="2057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2" name="Rectangle 12"/>
          <p:cNvSpPr>
            <a:spLocks noChangeArrowheads="1"/>
          </p:cNvSpPr>
          <p:nvPr/>
        </p:nvSpPr>
        <p:spPr bwMode="auto">
          <a:xfrm>
            <a:off x="0" y="2447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3" name="Rectangle 13"/>
          <p:cNvSpPr>
            <a:spLocks noChangeArrowheads="1"/>
          </p:cNvSpPr>
          <p:nvPr/>
        </p:nvSpPr>
        <p:spPr bwMode="auto">
          <a:xfrm>
            <a:off x="0" y="2790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4" name="Rectangle 14"/>
          <p:cNvSpPr>
            <a:spLocks noChangeArrowheads="1"/>
          </p:cNvSpPr>
          <p:nvPr/>
        </p:nvSpPr>
        <p:spPr bwMode="auto">
          <a:xfrm>
            <a:off x="0" y="3352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5" name="Rectangle 15"/>
          <p:cNvSpPr>
            <a:spLocks noChangeArrowheads="1"/>
          </p:cNvSpPr>
          <p:nvPr/>
        </p:nvSpPr>
        <p:spPr bwMode="auto">
          <a:xfrm>
            <a:off x="0" y="3695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6" name="Rectangle 16"/>
          <p:cNvSpPr>
            <a:spLocks noChangeArrowheads="1"/>
          </p:cNvSpPr>
          <p:nvPr/>
        </p:nvSpPr>
        <p:spPr bwMode="auto">
          <a:xfrm>
            <a:off x="0" y="4572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37" name="Rectangle 17"/>
          <p:cNvSpPr>
            <a:spLocks noChangeArrowheads="1"/>
          </p:cNvSpPr>
          <p:nvPr/>
        </p:nvSpPr>
        <p:spPr bwMode="auto">
          <a:xfrm>
            <a:off x="0" y="5610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indent="0" algn="just">
              <a:buNone/>
            </a:pP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k</a:t>
            </a:r>
            <a:r>
              <a:rPr lang="es-ES_tradnl" b="1" baseline="-25000" dirty="0" smtClean="0">
                <a:latin typeface="Arial" pitchFamily="34" charset="0"/>
                <a:cs typeface="Arial" pitchFamily="34" charset="0"/>
              </a:rPr>
              <a:t>L</a:t>
            </a:r>
            <a:r>
              <a:rPr lang="es-ES_tradnl" b="1" dirty="0" smtClean="0">
                <a:latin typeface="Arial" pitchFamily="34" charset="0"/>
                <a:cs typeface="Arial" pitchFamily="34" charset="0"/>
              </a:rPr>
              <a:t>a</a:t>
            </a:r>
            <a:endParaRPr lang="es-MX" b="1" dirty="0">
              <a:latin typeface="Arial" pitchFamily="34" charset="0"/>
              <a:cs typeface="Arial" pitchFamily="34" charset="0"/>
            </a:endParaRPr>
          </a:p>
        </p:txBody>
      </p:sp>
      <p:pic>
        <p:nvPicPr>
          <p:cNvPr id="4102" name="Picture 6"/>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580674" y="1593812"/>
            <a:ext cx="3971925" cy="1038225"/>
          </a:xfrm>
          <a:prstGeom prst="rect">
            <a:avLst/>
          </a:prstGeom>
          <a:noFill/>
        </p:spPr>
      </p:pic>
      <p:pic>
        <p:nvPicPr>
          <p:cNvPr id="4101"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08183" y="2680295"/>
            <a:ext cx="3514725" cy="876300"/>
          </a:xfrm>
          <a:prstGeom prst="rect">
            <a:avLst/>
          </a:prstGeom>
          <a:noFill/>
        </p:spPr>
      </p:pic>
      <p:pic>
        <p:nvPicPr>
          <p:cNvPr id="4100"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355386" y="3628603"/>
            <a:ext cx="2428875" cy="561975"/>
          </a:xfrm>
          <a:prstGeom prst="rect">
            <a:avLst/>
          </a:prstGeom>
          <a:noFill/>
        </p:spPr>
      </p:pic>
      <p:pic>
        <p:nvPicPr>
          <p:cNvPr id="4099"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954059" y="4262586"/>
            <a:ext cx="3238500" cy="876300"/>
          </a:xfrm>
          <a:prstGeom prst="rect">
            <a:avLst/>
          </a:prstGeom>
          <a:noFill/>
        </p:spPr>
      </p:pic>
      <p:pic>
        <p:nvPicPr>
          <p:cNvPr id="4098" name="Picture 2"/>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67544" y="5210894"/>
            <a:ext cx="3571875" cy="923925"/>
          </a:xfrm>
          <a:prstGeom prst="rect">
            <a:avLst/>
          </a:prstGeom>
          <a:noFill/>
        </p:spPr>
      </p:pic>
      <p:pic>
        <p:nvPicPr>
          <p:cNvPr id="4097" name="Picture 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6002281" y="5978928"/>
            <a:ext cx="2686050" cy="390525"/>
          </a:xfrm>
          <a:prstGeom prst="rect">
            <a:avLst/>
          </a:prstGeom>
          <a:noFill/>
          <a:ln>
            <a:solidFill>
              <a:schemeClr val="tx1"/>
            </a:solidFill>
          </a:ln>
        </p:spPr>
      </p:pic>
      <p:sp>
        <p:nvSpPr>
          <p:cNvPr id="410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4104" name="Rectangle 8"/>
          <p:cNvSpPr>
            <a:spLocks noChangeArrowheads="1"/>
          </p:cNvSpPr>
          <p:nvPr/>
        </p:nvSpPr>
        <p:spPr bwMode="auto">
          <a:xfrm>
            <a:off x="0" y="1495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05" name="Rectangle 9"/>
          <p:cNvSpPr>
            <a:spLocks noChangeArrowheads="1"/>
          </p:cNvSpPr>
          <p:nvPr/>
        </p:nvSpPr>
        <p:spPr bwMode="auto">
          <a:xfrm>
            <a:off x="0" y="2371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06" name="Rectangle 10"/>
          <p:cNvSpPr>
            <a:spLocks noChangeArrowheads="1"/>
          </p:cNvSpPr>
          <p:nvPr/>
        </p:nvSpPr>
        <p:spPr bwMode="auto">
          <a:xfrm>
            <a:off x="0" y="2933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07" name="Rectangle 11"/>
          <p:cNvSpPr>
            <a:spLocks noChangeArrowheads="1"/>
          </p:cNvSpPr>
          <p:nvPr/>
        </p:nvSpPr>
        <p:spPr bwMode="auto">
          <a:xfrm>
            <a:off x="0" y="3810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08" name="Rectangle 12"/>
          <p:cNvSpPr>
            <a:spLocks noChangeArrowheads="1"/>
          </p:cNvSpPr>
          <p:nvPr/>
        </p:nvSpPr>
        <p:spPr bwMode="auto">
          <a:xfrm>
            <a:off x="0" y="473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09" name="Rectangle 13"/>
          <p:cNvSpPr>
            <a:spLocks noChangeArrowheads="1"/>
          </p:cNvSpPr>
          <p:nvPr/>
        </p:nvSpPr>
        <p:spPr bwMode="auto">
          <a:xfrm>
            <a:off x="0" y="5124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indent="0" algn="just">
              <a:buNone/>
            </a:pPr>
            <a:r>
              <a:rPr lang="es-ES_tradnl" sz="2400" dirty="0" smtClean="0">
                <a:latin typeface="Arial" pitchFamily="34" charset="0"/>
                <a:cs typeface="Arial" pitchFamily="34" charset="0"/>
              </a:rPr>
              <a:t>La resistencia a la transferencia de masa de A es mayor en el </a:t>
            </a:r>
            <a:r>
              <a:rPr lang="es-ES_tradnl" sz="2400" dirty="0" smtClean="0">
                <a:latin typeface="Arial" pitchFamily="34" charset="0"/>
                <a:cs typeface="Arial" pitchFamily="34" charset="0"/>
              </a:rPr>
              <a:t>líquido </a:t>
            </a:r>
            <a:r>
              <a:rPr lang="es-ES_tradnl" sz="2400" dirty="0" smtClean="0">
                <a:latin typeface="Arial" pitchFamily="34" charset="0"/>
                <a:cs typeface="Arial" pitchFamily="34" charset="0"/>
              </a:rPr>
              <a:t>que en el gas.</a:t>
            </a: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r>
              <a:rPr lang="es-ES_tradnl" sz="2400" dirty="0" smtClean="0">
                <a:latin typeface="Arial" pitchFamily="34" charset="0"/>
                <a:cs typeface="Arial" pitchFamily="34" charset="0"/>
              </a:rPr>
              <a:t>Debido a la agitación, </a:t>
            </a:r>
            <a:r>
              <a:rPr lang="es-ES_tradnl" sz="2400" dirty="0" smtClean="0">
                <a:latin typeface="Arial" pitchFamily="34" charset="0"/>
                <a:cs typeface="Arial" pitchFamily="34" charset="0"/>
              </a:rPr>
              <a:t>A</a:t>
            </a:r>
            <a:r>
              <a:rPr lang="es-ES_tradnl" sz="2400" dirty="0" smtClean="0">
                <a:latin typeface="Arial" pitchFamily="34" charset="0"/>
                <a:cs typeface="Arial" pitchFamily="34" charset="0"/>
              </a:rPr>
              <a:t> </a:t>
            </a:r>
            <a:r>
              <a:rPr lang="es-ES_tradnl" sz="2400" dirty="0" smtClean="0">
                <a:latin typeface="Arial" pitchFamily="34" charset="0"/>
                <a:cs typeface="Arial" pitchFamily="34" charset="0"/>
              </a:rPr>
              <a:t>desde </a:t>
            </a:r>
            <a:r>
              <a:rPr lang="es-ES_tradnl" sz="2400" dirty="0" smtClean="0">
                <a:latin typeface="Arial" pitchFamily="34" charset="0"/>
                <a:cs typeface="Arial" pitchFamily="34" charset="0"/>
              </a:rPr>
              <a:t>la </a:t>
            </a:r>
            <a:r>
              <a:rPr lang="es-ES_tradnl" sz="2400" dirty="0" smtClean="0">
                <a:latin typeface="Arial" pitchFamily="34" charset="0"/>
                <a:cs typeface="Arial" pitchFamily="34" charset="0"/>
              </a:rPr>
              <a:t>burbuja llega con facilidad </a:t>
            </a:r>
            <a:r>
              <a:rPr lang="es-ES_tradnl" sz="2400" dirty="0" smtClean="0">
                <a:latin typeface="Arial" pitchFamily="34" charset="0"/>
                <a:cs typeface="Arial" pitchFamily="34" charset="0"/>
              </a:rPr>
              <a:t>a </a:t>
            </a:r>
            <a:r>
              <a:rPr lang="es-ES_tradnl" sz="2400" dirty="0" smtClean="0">
                <a:latin typeface="Arial" pitchFamily="34" charset="0"/>
                <a:cs typeface="Arial" pitchFamily="34" charset="0"/>
              </a:rPr>
              <a:t>la interfase.</a:t>
            </a:r>
            <a:endParaRPr lang="es-ES_tradnl" sz="2400" dirty="0" smtClean="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k</a:t>
            </a:r>
            <a:r>
              <a:rPr lang="es-ES_tradnl" b="1" baseline="-25000" dirty="0" smtClean="0">
                <a:latin typeface="Arial" pitchFamily="34" charset="0"/>
                <a:cs typeface="Arial" pitchFamily="34" charset="0"/>
              </a:rPr>
              <a:t>L</a:t>
            </a:r>
            <a:r>
              <a:rPr lang="es-ES_tradnl" b="1" dirty="0" smtClean="0">
                <a:latin typeface="Arial" pitchFamily="34" charset="0"/>
                <a:cs typeface="Arial" pitchFamily="34" charset="0"/>
              </a:rPr>
              <a:t>a </a:t>
            </a:r>
            <a:endParaRPr lang="es-MX" b="1" dirty="0">
              <a:latin typeface="Arial" pitchFamily="34" charset="0"/>
              <a:cs typeface="Arial" pitchFamily="34" charset="0"/>
            </a:endParaRPr>
          </a:p>
        </p:txBody>
      </p:sp>
      <p:pic>
        <p:nvPicPr>
          <p:cNvPr id="3075"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55973" y="2620888"/>
            <a:ext cx="742950" cy="342900"/>
          </a:xfrm>
          <a:prstGeom prst="rect">
            <a:avLst/>
          </a:prstGeom>
          <a:noFill/>
        </p:spPr>
      </p:pic>
      <p:pic>
        <p:nvPicPr>
          <p:cNvPr id="3074"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116506" y="2613162"/>
            <a:ext cx="923925" cy="914400"/>
          </a:xfrm>
          <a:prstGeom prst="rect">
            <a:avLst/>
          </a:prstGeom>
          <a:noFill/>
        </p:spPr>
      </p:pic>
      <p:pic>
        <p:nvPicPr>
          <p:cNvPr id="3073"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907281" y="2613162"/>
            <a:ext cx="781050" cy="342900"/>
          </a:xfrm>
          <a:prstGeom prst="rect">
            <a:avLst/>
          </a:prstGeom>
          <a:noFill/>
        </p:spPr>
      </p:pic>
      <p:sp>
        <p:nvSpPr>
          <p:cNvPr id="30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3077" name="Rectangle 5"/>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8" name="Rectangle 6"/>
          <p:cNvSpPr>
            <a:spLocks noChangeArrowheads="1"/>
          </p:cNvSpPr>
          <p:nvPr/>
        </p:nvSpPr>
        <p:spPr bwMode="auto">
          <a:xfrm>
            <a:off x="0" y="1714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9" name="Rectangle 7"/>
          <p:cNvSpPr>
            <a:spLocks noChangeArrowheads="1"/>
          </p:cNvSpPr>
          <p:nvPr/>
        </p:nvSpPr>
        <p:spPr bwMode="auto">
          <a:xfrm>
            <a:off x="0" y="2057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3083" name="Rectangle 11"/>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4" name="Rectangle 12"/>
          <p:cNvSpPr>
            <a:spLocks noChangeArrowheads="1"/>
          </p:cNvSpPr>
          <p:nvPr/>
        </p:nvSpPr>
        <p:spPr bwMode="auto">
          <a:xfrm>
            <a:off x="0" y="1743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3086" name="Picture 1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58409" y="4880198"/>
            <a:ext cx="3981450" cy="390525"/>
          </a:xfrm>
          <a:prstGeom prst="rect">
            <a:avLst/>
          </a:prstGeom>
          <a:noFill/>
          <a:ln>
            <a:solidFill>
              <a:schemeClr val="tx1"/>
            </a:solidFill>
          </a:ln>
        </p:spPr>
      </p:pic>
      <p:pic>
        <p:nvPicPr>
          <p:cNvPr id="3085" name="Picture 1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58409" y="5342731"/>
            <a:ext cx="2057400" cy="390525"/>
          </a:xfrm>
          <a:prstGeom prst="rect">
            <a:avLst/>
          </a:prstGeom>
          <a:noFill/>
          <a:ln>
            <a:solidFill>
              <a:schemeClr val="tx1"/>
            </a:solidFill>
          </a:ln>
        </p:spPr>
      </p:pic>
      <p:sp>
        <p:nvSpPr>
          <p:cNvPr id="3087"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3088" name="Rectangle 1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9" name="Rectangle 17"/>
          <p:cNvSpPr>
            <a:spLocks noChangeArrowheads="1"/>
          </p:cNvSpPr>
          <p:nvPr/>
        </p:nvSpPr>
        <p:spPr bwMode="auto">
          <a:xfrm>
            <a:off x="0" y="12382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309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3092" name="Picture 2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6395950" y="5485978"/>
            <a:ext cx="2286000" cy="89535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indent="0" algn="just">
              <a:buNone/>
            </a:pPr>
            <a:r>
              <a:rPr lang="es-ES_tradnl" sz="2400" dirty="0" smtClean="0">
                <a:latin typeface="Arial" pitchFamily="34" charset="0"/>
                <a:cs typeface="Arial" pitchFamily="34" charset="0"/>
              </a:rPr>
              <a:t>Para determinar de manera experimental k</a:t>
            </a:r>
            <a:r>
              <a:rPr lang="es-ES_tradnl" sz="2400" baseline="-25000" dirty="0" smtClean="0">
                <a:latin typeface="Arial" pitchFamily="34" charset="0"/>
                <a:cs typeface="Arial" pitchFamily="34" charset="0"/>
              </a:rPr>
              <a:t>L</a:t>
            </a:r>
            <a:r>
              <a:rPr lang="es-ES_tradnl" sz="2400" dirty="0" smtClean="0">
                <a:latin typeface="Arial" pitchFamily="34" charset="0"/>
                <a:cs typeface="Arial" pitchFamily="34" charset="0"/>
              </a:rPr>
              <a:t>a, se mide el cambio de concentración de </a:t>
            </a:r>
            <a:r>
              <a:rPr lang="es-ES_tradnl" sz="2400" dirty="0" smtClean="0">
                <a:latin typeface="Arial" pitchFamily="34" charset="0"/>
                <a:cs typeface="Arial" pitchFamily="34" charset="0"/>
              </a:rPr>
              <a:t>A</a:t>
            </a:r>
            <a:r>
              <a:rPr lang="es-ES_tradnl" sz="2400" dirty="0" smtClean="0">
                <a:latin typeface="Arial" pitchFamily="34" charset="0"/>
                <a:cs typeface="Arial" pitchFamily="34" charset="0"/>
              </a:rPr>
              <a:t> </a:t>
            </a:r>
            <a:r>
              <a:rPr lang="es-ES_tradnl" sz="2400" dirty="0" smtClean="0">
                <a:latin typeface="Arial" pitchFamily="34" charset="0"/>
                <a:cs typeface="Arial" pitchFamily="34" charset="0"/>
              </a:rPr>
              <a:t>en el </a:t>
            </a:r>
            <a:r>
              <a:rPr lang="es-ES_tradnl" sz="2400" dirty="0" smtClean="0">
                <a:latin typeface="Arial" pitchFamily="34" charset="0"/>
                <a:cs typeface="Arial" pitchFamily="34" charset="0"/>
              </a:rPr>
              <a:t>líquido </a:t>
            </a:r>
            <a:r>
              <a:rPr lang="es-ES_tradnl" sz="2400" dirty="0" smtClean="0">
                <a:latin typeface="Arial" pitchFamily="34" charset="0"/>
                <a:cs typeface="Arial" pitchFamily="34" charset="0"/>
              </a:rPr>
              <a:t>respecto al tiempo, según el siguiente balance:</a:t>
            </a:r>
          </a:p>
          <a:p>
            <a:pPr marL="0" indent="0" algn="just">
              <a:buNone/>
            </a:pPr>
            <a:endParaRPr lang="es-ES_tradnl" sz="2400" dirty="0" smtClean="0">
              <a:latin typeface="Arial" pitchFamily="34" charset="0"/>
              <a:cs typeface="Arial" pitchFamily="34" charset="0"/>
            </a:endParaRPr>
          </a:p>
          <a:p>
            <a:pPr marL="0" indent="0" algn="just">
              <a:buNone/>
            </a:pP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k</a:t>
            </a:r>
            <a:r>
              <a:rPr lang="es-ES_tradnl" b="1" baseline="-25000" dirty="0" smtClean="0">
                <a:latin typeface="Arial" pitchFamily="34" charset="0"/>
                <a:cs typeface="Arial" pitchFamily="34" charset="0"/>
              </a:rPr>
              <a:t>L</a:t>
            </a:r>
            <a:r>
              <a:rPr lang="es-ES_tradnl" b="1" dirty="0" smtClean="0">
                <a:latin typeface="Arial" pitchFamily="34" charset="0"/>
                <a:cs typeface="Arial" pitchFamily="34" charset="0"/>
              </a:rPr>
              <a:t>a</a:t>
            </a:r>
            <a:endParaRPr lang="es-MX" b="1" dirty="0">
              <a:latin typeface="Arial" pitchFamily="34" charset="0"/>
              <a:cs typeface="Arial" pitchFamily="34" charset="0"/>
            </a:endParaRPr>
          </a:p>
        </p:txBody>
      </p:sp>
      <p:pic>
        <p:nvPicPr>
          <p:cNvPr id="2052"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11034" y="3072730"/>
            <a:ext cx="2914650" cy="619125"/>
          </a:xfrm>
          <a:prstGeom prst="rect">
            <a:avLst/>
          </a:prstGeom>
          <a:noFill/>
          <a:ln>
            <a:solidFill>
              <a:schemeClr val="tx1"/>
            </a:solidFill>
          </a:ln>
        </p:spPr>
      </p:pic>
      <p:pic>
        <p:nvPicPr>
          <p:cNvPr id="205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426253" y="3835871"/>
            <a:ext cx="2286000" cy="723900"/>
          </a:xfrm>
          <a:prstGeom prst="rect">
            <a:avLst/>
          </a:prstGeom>
          <a:noFill/>
        </p:spPr>
      </p:pic>
      <p:pic>
        <p:nvPicPr>
          <p:cNvPr id="2050"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999699" y="4703787"/>
            <a:ext cx="3152775" cy="771525"/>
          </a:xfrm>
          <a:prstGeom prst="rect">
            <a:avLst/>
          </a:prstGeom>
          <a:noFill/>
        </p:spPr>
      </p:pic>
      <p:pic>
        <p:nvPicPr>
          <p:cNvPr id="2049"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371614" y="5619328"/>
            <a:ext cx="2409825" cy="762000"/>
          </a:xfrm>
          <a:prstGeom prst="rect">
            <a:avLst/>
          </a:prstGeom>
          <a:noFill/>
          <a:ln>
            <a:solidFill>
              <a:schemeClr val="tx1"/>
            </a:solidFill>
          </a:ln>
        </p:spPr>
      </p:pic>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2054" name="Rectangle 6"/>
          <p:cNvSpPr>
            <a:spLocks noChangeArrowheads="1"/>
          </p:cNvSpPr>
          <p:nvPr/>
        </p:nvSpPr>
        <p:spPr bwMode="auto">
          <a:xfrm>
            <a:off x="0" y="1076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Rectangle 7"/>
          <p:cNvSpPr>
            <a:spLocks noChangeArrowheads="1"/>
          </p:cNvSpPr>
          <p:nvPr/>
        </p:nvSpPr>
        <p:spPr bwMode="auto">
          <a:xfrm>
            <a:off x="0" y="1800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2571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indent="0" algn="just">
              <a:buNone/>
            </a:pPr>
            <a:r>
              <a:rPr lang="es-ES_tradnl" sz="2400" dirty="0" smtClean="0">
                <a:latin typeface="Arial" pitchFamily="34" charset="0"/>
                <a:cs typeface="Arial" pitchFamily="34" charset="0"/>
              </a:rPr>
              <a:t>Akita y Yoshida (1973) establecieron correlaciones para el </a:t>
            </a:r>
            <a:r>
              <a:rPr lang="es-ES_tradnl" sz="2400" dirty="0" smtClean="0">
                <a:latin typeface="Arial" pitchFamily="34" charset="0"/>
                <a:cs typeface="Arial" pitchFamily="34" charset="0"/>
              </a:rPr>
              <a:t>cálculo </a:t>
            </a:r>
            <a:r>
              <a:rPr lang="es-ES_tradnl" sz="2400" dirty="0" smtClean="0">
                <a:latin typeface="Arial" pitchFamily="34" charset="0"/>
                <a:cs typeface="Arial" pitchFamily="34" charset="0"/>
              </a:rPr>
              <a:t>de k</a:t>
            </a:r>
            <a:r>
              <a:rPr lang="es-ES_tradnl" sz="2400" baseline="-25000" dirty="0" smtClean="0">
                <a:latin typeface="Arial" pitchFamily="34" charset="0"/>
                <a:cs typeface="Arial" pitchFamily="34" charset="0"/>
              </a:rPr>
              <a:t>L</a:t>
            </a:r>
            <a:r>
              <a:rPr lang="es-ES_tradnl" sz="2400" dirty="0" smtClean="0">
                <a:latin typeface="Arial" pitchFamily="34" charset="0"/>
                <a:cs typeface="Arial" pitchFamily="34" charset="0"/>
              </a:rPr>
              <a:t>a mediante ecuaciones adimensionales, para diferentes sistemas.</a:t>
            </a:r>
          </a:p>
          <a:p>
            <a:pPr marL="0" indent="0" algn="just">
              <a:buNone/>
            </a:pPr>
            <a:r>
              <a:rPr lang="es-ES_tradnl" sz="2400" dirty="0" smtClean="0">
                <a:latin typeface="Arial" pitchFamily="34" charset="0"/>
                <a:cs typeface="Arial" pitchFamily="34" charset="0"/>
              </a:rPr>
              <a:t>				</a:t>
            </a:r>
          </a:p>
          <a:p>
            <a:pPr marL="0" indent="0" algn="just">
              <a:buNone/>
            </a:pPr>
            <a:r>
              <a:rPr lang="es-ES_tradnl" sz="2000" dirty="0" smtClean="0">
                <a:latin typeface="Arial" pitchFamily="34" charset="0"/>
                <a:cs typeface="Arial" pitchFamily="34" charset="0"/>
              </a:rPr>
              <a:t>				En donde:</a:t>
            </a:r>
          </a:p>
          <a:p>
            <a:pPr marL="0" indent="0" algn="just">
              <a:buNone/>
            </a:pPr>
            <a:endParaRPr lang="es-ES_tradnl" sz="2000" dirty="0" smtClean="0">
              <a:latin typeface="Arial" pitchFamily="34" charset="0"/>
              <a:cs typeface="Arial" pitchFamily="34" charset="0"/>
            </a:endParaRPr>
          </a:p>
          <a:p>
            <a:pPr marL="0" indent="0" algn="just">
              <a:buNone/>
            </a:pPr>
            <a:r>
              <a:rPr lang="es-ES_tradnl" sz="2000" dirty="0" smtClean="0">
                <a:latin typeface="Arial" pitchFamily="34" charset="0"/>
                <a:cs typeface="Arial" pitchFamily="34" charset="0"/>
              </a:rPr>
              <a:t>				N</a:t>
            </a:r>
            <a:r>
              <a:rPr lang="es-ES_tradnl" sz="2000" baseline="-25000" dirty="0" smtClean="0">
                <a:latin typeface="Arial" pitchFamily="34" charset="0"/>
                <a:cs typeface="Arial" pitchFamily="34" charset="0"/>
              </a:rPr>
              <a:t>Sh</a:t>
            </a:r>
            <a:r>
              <a:rPr lang="es-ES_tradnl" sz="2000" dirty="0" smtClean="0">
                <a:latin typeface="Arial" pitchFamily="34" charset="0"/>
                <a:cs typeface="Arial" pitchFamily="34" charset="0"/>
              </a:rPr>
              <a:t> = Numero de </a:t>
            </a:r>
            <a:r>
              <a:rPr lang="es-ES_tradnl" sz="2000" dirty="0" err="1" smtClean="0">
                <a:latin typeface="Arial" pitchFamily="34" charset="0"/>
                <a:cs typeface="Arial" pitchFamily="34" charset="0"/>
              </a:rPr>
              <a:t>Sherwood</a:t>
            </a:r>
            <a:r>
              <a:rPr lang="es-ES_tradnl" sz="2000" dirty="0" smtClean="0">
                <a:latin typeface="Arial" pitchFamily="34" charset="0"/>
                <a:cs typeface="Arial" pitchFamily="34" charset="0"/>
              </a:rPr>
              <a:t>.</a:t>
            </a:r>
          </a:p>
          <a:p>
            <a:pPr marL="0" indent="0" algn="just">
              <a:buNone/>
            </a:pPr>
            <a:r>
              <a:rPr lang="es-ES_tradnl" sz="2000" dirty="0" smtClean="0">
                <a:latin typeface="Arial" pitchFamily="34" charset="0"/>
                <a:cs typeface="Arial" pitchFamily="34" charset="0"/>
              </a:rPr>
              <a:t>				N</a:t>
            </a:r>
            <a:r>
              <a:rPr lang="es-ES_tradnl" sz="2000" baseline="-25000" dirty="0" smtClean="0">
                <a:latin typeface="Arial" pitchFamily="34" charset="0"/>
                <a:cs typeface="Arial" pitchFamily="34" charset="0"/>
              </a:rPr>
              <a:t>Sc</a:t>
            </a:r>
            <a:r>
              <a:rPr lang="es-ES_tradnl" sz="2000" dirty="0" smtClean="0">
                <a:latin typeface="Arial" pitchFamily="34" charset="0"/>
                <a:cs typeface="Arial" pitchFamily="34" charset="0"/>
              </a:rPr>
              <a:t> = Numero de Schmidt.</a:t>
            </a:r>
          </a:p>
          <a:p>
            <a:pPr marL="0" indent="0" algn="just">
              <a:buNone/>
            </a:pPr>
            <a:r>
              <a:rPr lang="es-ES_tradnl" sz="2000" dirty="0" smtClean="0">
                <a:latin typeface="Arial" pitchFamily="34" charset="0"/>
                <a:cs typeface="Arial" pitchFamily="34" charset="0"/>
              </a:rPr>
              <a:t>				N</a:t>
            </a:r>
            <a:r>
              <a:rPr lang="es-ES_tradnl" sz="2000" baseline="-25000" dirty="0" smtClean="0">
                <a:latin typeface="Arial" pitchFamily="34" charset="0"/>
                <a:cs typeface="Arial" pitchFamily="34" charset="0"/>
              </a:rPr>
              <a:t>Bo</a:t>
            </a:r>
            <a:r>
              <a:rPr lang="es-ES_tradnl" sz="2000" dirty="0" smtClean="0">
                <a:latin typeface="Arial" pitchFamily="34" charset="0"/>
                <a:cs typeface="Arial" pitchFamily="34" charset="0"/>
              </a:rPr>
              <a:t> = Numero de Bond.</a:t>
            </a:r>
          </a:p>
          <a:p>
            <a:pPr marL="0" indent="0" algn="just">
              <a:buNone/>
            </a:pPr>
            <a:r>
              <a:rPr lang="es-ES_tradnl" sz="2000" dirty="0" smtClean="0">
                <a:latin typeface="Arial" pitchFamily="34" charset="0"/>
                <a:cs typeface="Arial" pitchFamily="34" charset="0"/>
              </a:rPr>
              <a:t>				N</a:t>
            </a:r>
            <a:r>
              <a:rPr lang="es-ES_tradnl" sz="2000" baseline="-25000" dirty="0" smtClean="0">
                <a:latin typeface="Arial" pitchFamily="34" charset="0"/>
                <a:cs typeface="Arial" pitchFamily="34" charset="0"/>
              </a:rPr>
              <a:t>Ga</a:t>
            </a:r>
            <a:r>
              <a:rPr lang="es-ES_tradnl" sz="2000" dirty="0" smtClean="0">
                <a:latin typeface="Arial" pitchFamily="34" charset="0"/>
                <a:cs typeface="Arial" pitchFamily="34" charset="0"/>
              </a:rPr>
              <a:t> = Numero de Galileo.</a:t>
            </a:r>
          </a:p>
          <a:p>
            <a:pPr marL="0" indent="0" algn="just">
              <a:buNone/>
            </a:pPr>
            <a:r>
              <a:rPr lang="es-ES_tradnl" sz="2000" dirty="0" smtClean="0">
                <a:latin typeface="Arial" pitchFamily="34" charset="0"/>
                <a:cs typeface="Arial" pitchFamily="34" charset="0"/>
              </a:rPr>
              <a:t>				D</a:t>
            </a:r>
            <a:r>
              <a:rPr lang="es-ES_tradnl" sz="2000" baseline="-25000" dirty="0" smtClean="0">
                <a:latin typeface="Arial" pitchFamily="34" charset="0"/>
                <a:cs typeface="Arial" pitchFamily="34" charset="0"/>
              </a:rPr>
              <a:t>L</a:t>
            </a:r>
            <a:r>
              <a:rPr lang="es-ES_tradnl" sz="2000" dirty="0" smtClean="0">
                <a:latin typeface="Arial" pitchFamily="34" charset="0"/>
                <a:cs typeface="Arial" pitchFamily="34" charset="0"/>
              </a:rPr>
              <a:t> = Difusividad en el </a:t>
            </a:r>
            <a:r>
              <a:rPr lang="es-ES_tradnl" sz="2000" dirty="0" smtClean="0">
                <a:latin typeface="Arial" pitchFamily="34" charset="0"/>
                <a:cs typeface="Arial" pitchFamily="34" charset="0"/>
              </a:rPr>
              <a:t>líquido</a:t>
            </a:r>
            <a:r>
              <a:rPr lang="es-ES_tradnl" sz="2000" dirty="0" smtClean="0">
                <a:latin typeface="Arial" pitchFamily="34" charset="0"/>
                <a:cs typeface="Arial" pitchFamily="34" charset="0"/>
              </a:rPr>
              <a:t>, m</a:t>
            </a:r>
            <a:r>
              <a:rPr lang="es-ES_tradnl" sz="2000" baseline="30000" dirty="0" smtClean="0">
                <a:latin typeface="Arial" pitchFamily="34" charset="0"/>
                <a:cs typeface="Arial" pitchFamily="34" charset="0"/>
              </a:rPr>
              <a:t>2</a:t>
            </a:r>
            <a:r>
              <a:rPr lang="es-ES_tradnl" sz="2000" dirty="0" smtClean="0">
                <a:latin typeface="Arial" pitchFamily="34" charset="0"/>
                <a:cs typeface="Arial" pitchFamily="34" charset="0"/>
              </a:rPr>
              <a:t>/s.</a:t>
            </a:r>
            <a:endParaRPr lang="es-MX" sz="20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k</a:t>
            </a:r>
            <a:r>
              <a:rPr lang="es-ES_tradnl" b="1" baseline="-25000" dirty="0" smtClean="0">
                <a:latin typeface="Arial" pitchFamily="34" charset="0"/>
                <a:cs typeface="Arial" pitchFamily="34" charset="0"/>
              </a:rPr>
              <a:t>L</a:t>
            </a:r>
            <a:r>
              <a:rPr lang="es-ES_tradnl" b="1" dirty="0" smtClean="0">
                <a:latin typeface="Arial" pitchFamily="34" charset="0"/>
                <a:cs typeface="Arial" pitchFamily="34" charset="0"/>
              </a:rPr>
              <a:t>a</a:t>
            </a:r>
            <a:endParaRPr lang="es-MX" b="1" dirty="0">
              <a:latin typeface="Arial" pitchFamily="34" charset="0"/>
              <a:cs typeface="Arial" pitchFamily="34" charset="0"/>
            </a:endParaRPr>
          </a:p>
        </p:txBody>
      </p:sp>
      <p:pic>
        <p:nvPicPr>
          <p:cNvPr id="3077"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55669" y="2973288"/>
            <a:ext cx="3257550" cy="342900"/>
          </a:xfrm>
          <a:prstGeom prst="rect">
            <a:avLst/>
          </a:prstGeom>
          <a:noFill/>
        </p:spPr>
      </p:pic>
      <p:pic>
        <p:nvPicPr>
          <p:cNvPr id="3076"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55669" y="3388196"/>
            <a:ext cx="1333500" cy="676275"/>
          </a:xfrm>
          <a:prstGeom prst="rect">
            <a:avLst/>
          </a:prstGeom>
          <a:noFill/>
        </p:spPr>
      </p:pic>
      <p:pic>
        <p:nvPicPr>
          <p:cNvPr id="3075"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94781" y="3446072"/>
            <a:ext cx="981075" cy="619125"/>
          </a:xfrm>
          <a:prstGeom prst="rect">
            <a:avLst/>
          </a:prstGeom>
          <a:noFill/>
        </p:spPr>
      </p:pic>
      <p:pic>
        <p:nvPicPr>
          <p:cNvPr id="3074" name="Picture 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55669" y="4058394"/>
            <a:ext cx="1390650" cy="666750"/>
          </a:xfrm>
          <a:prstGeom prst="rect">
            <a:avLst/>
          </a:prstGeom>
          <a:noFill/>
        </p:spPr>
      </p:pic>
      <p:pic>
        <p:nvPicPr>
          <p:cNvPr id="3073" name="Picture 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286397" y="4054202"/>
            <a:ext cx="1133475" cy="742950"/>
          </a:xfrm>
          <a:prstGeom prst="rect">
            <a:avLst/>
          </a:prstGeom>
          <a:noFill/>
        </p:spPr>
      </p:pic>
      <p:sp>
        <p:nvSpPr>
          <p:cNvPr id="30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3079" name="Rectangle 7"/>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0" name="Rectangle 8"/>
          <p:cNvSpPr>
            <a:spLocks noChangeArrowheads="1"/>
          </p:cNvSpPr>
          <p:nvPr/>
        </p:nvSpPr>
        <p:spPr bwMode="auto">
          <a:xfrm>
            <a:off x="0" y="1476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1" name="Rectangle 9"/>
          <p:cNvSpPr>
            <a:spLocks noChangeArrowheads="1"/>
          </p:cNvSpPr>
          <p:nvPr/>
        </p:nvSpPr>
        <p:spPr bwMode="auto">
          <a:xfrm>
            <a:off x="0" y="2095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2" name="Rectangle 10"/>
          <p:cNvSpPr>
            <a:spLocks noChangeArrowheads="1"/>
          </p:cNvSpPr>
          <p:nvPr/>
        </p:nvSpPr>
        <p:spPr bwMode="auto">
          <a:xfrm>
            <a:off x="0" y="27622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3" name="Rectangle 11"/>
          <p:cNvSpPr>
            <a:spLocks noChangeArrowheads="1"/>
          </p:cNvSpPr>
          <p:nvPr/>
        </p:nvSpPr>
        <p:spPr bwMode="auto">
          <a:xfrm>
            <a:off x="0" y="3505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3084"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138014" y="5543128"/>
            <a:ext cx="4857750" cy="838200"/>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lnSpcReduction="10000"/>
          </a:bodyPr>
          <a:lstStyle/>
          <a:p>
            <a:pPr marL="0" indent="0" algn="just">
              <a:buNone/>
            </a:pPr>
            <a:r>
              <a:rPr lang="es-ES_tradnl" sz="2400" dirty="0" smtClean="0">
                <a:latin typeface="Arial" pitchFamily="34" charset="0"/>
                <a:cs typeface="Arial" pitchFamily="34" charset="0"/>
              </a:rPr>
              <a:t>Existen diferentes correlaciones para el </a:t>
            </a:r>
            <a:r>
              <a:rPr lang="es-ES_tradnl" sz="2400" dirty="0" smtClean="0">
                <a:latin typeface="Arial" pitchFamily="34" charset="0"/>
                <a:cs typeface="Arial" pitchFamily="34" charset="0"/>
              </a:rPr>
              <a:t>cálculo </a:t>
            </a:r>
            <a:r>
              <a:rPr lang="es-ES_tradnl" sz="2400" dirty="0" smtClean="0">
                <a:latin typeface="Arial" pitchFamily="34" charset="0"/>
                <a:cs typeface="Arial" pitchFamily="34" charset="0"/>
              </a:rPr>
              <a:t>de k</a:t>
            </a:r>
            <a:r>
              <a:rPr lang="es-ES_tradnl" sz="2400" baseline="-25000" dirty="0" smtClean="0">
                <a:latin typeface="Arial" pitchFamily="34" charset="0"/>
                <a:cs typeface="Arial" pitchFamily="34" charset="0"/>
              </a:rPr>
              <a:t>L</a:t>
            </a:r>
            <a:r>
              <a:rPr lang="es-ES_tradnl" sz="2400" dirty="0" smtClean="0">
                <a:latin typeface="Arial" pitchFamily="34" charset="0"/>
                <a:cs typeface="Arial" pitchFamily="34" charset="0"/>
              </a:rPr>
              <a:t>a en columnas de burbujeo.</a:t>
            </a: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1600" dirty="0" smtClean="0">
              <a:latin typeface="Arial" pitchFamily="34" charset="0"/>
              <a:cs typeface="Arial" pitchFamily="34" charset="0"/>
            </a:endParaRPr>
          </a:p>
          <a:p>
            <a:pPr marL="0" indent="0" algn="just">
              <a:buNone/>
            </a:pPr>
            <a:r>
              <a:rPr lang="es-ES_tradnl" sz="1600" dirty="0" smtClean="0">
                <a:latin typeface="Arial" pitchFamily="34" charset="0"/>
                <a:cs typeface="Arial" pitchFamily="34" charset="0"/>
              </a:rPr>
              <a:t>En donde:</a:t>
            </a:r>
          </a:p>
          <a:p>
            <a:pPr marL="0" indent="0" algn="just">
              <a:buNone/>
            </a:pPr>
            <a:r>
              <a:rPr lang="es-ES_tradnl" sz="1600" dirty="0" err="1" smtClean="0">
                <a:latin typeface="Arial" pitchFamily="34" charset="0"/>
                <a:cs typeface="Arial" pitchFamily="34" charset="0"/>
              </a:rPr>
              <a:t>μ</a:t>
            </a:r>
            <a:r>
              <a:rPr lang="es-ES_tradnl" sz="1600" baseline="-25000" dirty="0" err="1" smtClean="0">
                <a:latin typeface="Arial" pitchFamily="34" charset="0"/>
                <a:cs typeface="Arial" pitchFamily="34" charset="0"/>
              </a:rPr>
              <a:t>eff</a:t>
            </a:r>
            <a:r>
              <a:rPr lang="es-ES_tradnl" sz="1600" dirty="0" smtClean="0">
                <a:latin typeface="Arial" pitchFamily="34" charset="0"/>
                <a:cs typeface="Arial" pitchFamily="34" charset="0"/>
              </a:rPr>
              <a:t> = Viscosidad efectiva, </a:t>
            </a:r>
            <a:r>
              <a:rPr lang="es-ES_tradnl" sz="1600" dirty="0" err="1" smtClean="0">
                <a:latin typeface="Arial" pitchFamily="34" charset="0"/>
                <a:cs typeface="Arial" pitchFamily="34" charset="0"/>
              </a:rPr>
              <a:t>Pa·s</a:t>
            </a:r>
            <a:r>
              <a:rPr lang="es-ES_tradnl" sz="1600" dirty="0" smtClean="0">
                <a:latin typeface="Arial" pitchFamily="34" charset="0"/>
                <a:cs typeface="Arial" pitchFamily="34" charset="0"/>
              </a:rPr>
              <a:t>.</a:t>
            </a:r>
            <a:endParaRPr lang="es-MX" sz="16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k</a:t>
            </a:r>
            <a:r>
              <a:rPr lang="es-ES_tradnl" b="1" baseline="-25000" dirty="0" smtClean="0">
                <a:latin typeface="Arial" pitchFamily="34" charset="0"/>
                <a:cs typeface="Arial" pitchFamily="34" charset="0"/>
              </a:rPr>
              <a:t>L</a:t>
            </a:r>
            <a:r>
              <a:rPr lang="es-ES_tradnl" b="1" dirty="0" smtClean="0">
                <a:latin typeface="Arial" pitchFamily="34" charset="0"/>
                <a:cs typeface="Arial" pitchFamily="34" charset="0"/>
              </a:rPr>
              <a:t>a</a:t>
            </a:r>
            <a:endParaRPr lang="es-MX" b="1" dirty="0">
              <a:latin typeface="Arial" pitchFamily="34" charset="0"/>
              <a:cs typeface="Arial" pitchFamily="34" charset="0"/>
            </a:endParaRPr>
          </a:p>
        </p:txBody>
      </p:sp>
      <p:sp>
        <p:nvSpPr>
          <p:cNvPr id="206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2068" name="Picture 2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86286" y="2453233"/>
            <a:ext cx="5953125" cy="609600"/>
          </a:xfrm>
          <a:prstGeom prst="rect">
            <a:avLst/>
          </a:prstGeom>
          <a:noFill/>
        </p:spPr>
      </p:pic>
      <p:pic>
        <p:nvPicPr>
          <p:cNvPr id="2067" name="Picture 1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517887" y="3134841"/>
            <a:ext cx="2085975" cy="257175"/>
          </a:xfrm>
          <a:prstGeom prst="rect">
            <a:avLst/>
          </a:prstGeom>
          <a:noFill/>
        </p:spPr>
      </p:pic>
      <p:pic>
        <p:nvPicPr>
          <p:cNvPr id="2066" name="Picture 1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872079" y="3464024"/>
            <a:ext cx="5381625" cy="638175"/>
          </a:xfrm>
          <a:prstGeom prst="rect">
            <a:avLst/>
          </a:prstGeom>
          <a:noFill/>
        </p:spPr>
      </p:pic>
      <p:pic>
        <p:nvPicPr>
          <p:cNvPr id="2065" name="Picture 1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883246" y="4174207"/>
            <a:ext cx="5353050" cy="571500"/>
          </a:xfrm>
          <a:prstGeom prst="rect">
            <a:avLst/>
          </a:prstGeom>
          <a:noFill/>
        </p:spPr>
      </p:pic>
      <p:pic>
        <p:nvPicPr>
          <p:cNvPr id="2064" name="Picture 16"/>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741512" y="4817715"/>
            <a:ext cx="5638800" cy="514350"/>
          </a:xfrm>
          <a:prstGeom prst="rect">
            <a:avLst/>
          </a:prstGeom>
          <a:noFill/>
        </p:spPr>
      </p:pic>
      <p:pic>
        <p:nvPicPr>
          <p:cNvPr id="2063" name="Picture 15"/>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695443" y="5404073"/>
            <a:ext cx="7715250" cy="257175"/>
          </a:xfrm>
          <a:prstGeom prst="rect">
            <a:avLst/>
          </a:prstGeom>
          <a:noFill/>
        </p:spPr>
      </p:pic>
      <p:sp>
        <p:nvSpPr>
          <p:cNvPr id="2069" name="Rectangle 2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2070" name="Rectangle 22"/>
          <p:cNvSpPr>
            <a:spLocks noChangeArrowheads="1"/>
          </p:cNvSpPr>
          <p:nvPr/>
        </p:nvSpPr>
        <p:spPr bwMode="auto">
          <a:xfrm>
            <a:off x="0" y="106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1" name="Rectangle 23"/>
          <p:cNvSpPr>
            <a:spLocks noChangeArrowheads="1"/>
          </p:cNvSpPr>
          <p:nvPr/>
        </p:nvSpPr>
        <p:spPr bwMode="auto">
          <a:xfrm>
            <a:off x="0" y="1323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2" name="Rectangle 24"/>
          <p:cNvSpPr>
            <a:spLocks noChangeArrowheads="1"/>
          </p:cNvSpPr>
          <p:nvPr/>
        </p:nvSpPr>
        <p:spPr bwMode="auto">
          <a:xfrm>
            <a:off x="0" y="1962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3" name="Rectangle 25"/>
          <p:cNvSpPr>
            <a:spLocks noChangeArrowheads="1"/>
          </p:cNvSpPr>
          <p:nvPr/>
        </p:nvSpPr>
        <p:spPr bwMode="auto">
          <a:xfrm>
            <a:off x="0" y="2533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4" name="Rectangle 26"/>
          <p:cNvSpPr>
            <a:spLocks noChangeArrowheads="1"/>
          </p:cNvSpPr>
          <p:nvPr/>
        </p:nvSpPr>
        <p:spPr bwMode="auto">
          <a:xfrm>
            <a:off x="0" y="3048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5" name="Rectangle 27"/>
          <p:cNvSpPr>
            <a:spLocks noChangeArrowheads="1"/>
          </p:cNvSpPr>
          <p:nvPr/>
        </p:nvSpPr>
        <p:spPr bwMode="auto">
          <a:xfrm>
            <a:off x="0" y="3305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60648"/>
          </a:xfrm>
        </p:spPr>
        <p:txBody>
          <a:bodyPr>
            <a:normAutofit/>
          </a:bodyPr>
          <a:lstStyle/>
          <a:p>
            <a:pPr marL="0" indent="0" algn="just">
              <a:buNone/>
            </a:pPr>
            <a:r>
              <a:rPr lang="es-ES_tradnl" sz="2400" dirty="0" smtClean="0">
                <a:latin typeface="Arial" pitchFamily="34" charset="0"/>
                <a:cs typeface="Arial" pitchFamily="34" charset="0"/>
              </a:rPr>
              <a:t>Los reactores multifásicos se clasifican en:</a:t>
            </a: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INTRODUCCIÓN </a:t>
            </a:r>
            <a:endParaRPr lang="es-MX" b="1" dirty="0">
              <a:latin typeface="Arial" pitchFamily="34" charset="0"/>
              <a:cs typeface="Arial" pitchFamily="34" charset="0"/>
            </a:endParaRPr>
          </a:p>
        </p:txBody>
      </p:sp>
      <p:graphicFrame>
        <p:nvGraphicFramePr>
          <p:cNvPr id="5" name="Diagram 4"/>
          <p:cNvGraphicFramePr/>
          <p:nvPr/>
        </p:nvGraphicFramePr>
        <p:xfrm>
          <a:off x="1189816" y="2204864"/>
          <a:ext cx="6766560" cy="4511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Autofit/>
          </a:bodyPr>
          <a:lstStyle/>
          <a:p>
            <a:pPr algn="just">
              <a:buNone/>
            </a:pPr>
            <a:r>
              <a:rPr lang="es-MX" sz="1500" dirty="0" smtClean="0">
                <a:latin typeface="Arial" pitchFamily="34" charset="0"/>
                <a:cs typeface="Arial" pitchFamily="34" charset="0"/>
              </a:rPr>
              <a:t>1.	Akita K, </a:t>
            </a:r>
            <a:r>
              <a:rPr lang="es-MX" sz="1500" dirty="0" err="1" smtClean="0">
                <a:latin typeface="Arial" pitchFamily="34" charset="0"/>
                <a:cs typeface="Arial" pitchFamily="34" charset="0"/>
              </a:rPr>
              <a:t>Yoshida</a:t>
            </a:r>
            <a:r>
              <a:rPr lang="es-MX" sz="1500" dirty="0" smtClean="0">
                <a:latin typeface="Arial" pitchFamily="34" charset="0"/>
                <a:cs typeface="Arial" pitchFamily="34" charset="0"/>
              </a:rPr>
              <a:t> F. Gas </a:t>
            </a:r>
            <a:r>
              <a:rPr lang="es-MX" sz="1500" dirty="0" err="1" smtClean="0">
                <a:latin typeface="Arial" pitchFamily="34" charset="0"/>
                <a:cs typeface="Arial" pitchFamily="34" charset="0"/>
              </a:rPr>
              <a:t>Holdup</a:t>
            </a:r>
            <a:r>
              <a:rPr lang="es-MX" sz="1500" dirty="0" smtClean="0">
                <a:latin typeface="Arial" pitchFamily="34" charset="0"/>
                <a:cs typeface="Arial" pitchFamily="34" charset="0"/>
              </a:rPr>
              <a:t> and </a:t>
            </a:r>
            <a:r>
              <a:rPr lang="es-MX" sz="1500" dirty="0" err="1" smtClean="0">
                <a:latin typeface="Arial" pitchFamily="34" charset="0"/>
                <a:cs typeface="Arial" pitchFamily="34" charset="0"/>
              </a:rPr>
              <a:t>Volumetric</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Mass</a:t>
            </a:r>
            <a:r>
              <a:rPr lang="es-MX" sz="1500" dirty="0" smtClean="0">
                <a:latin typeface="Arial" pitchFamily="34" charset="0"/>
                <a:cs typeface="Arial" pitchFamily="34" charset="0"/>
              </a:rPr>
              <a:t> Transfer </a:t>
            </a:r>
            <a:r>
              <a:rPr lang="es-MX" sz="1500" dirty="0" err="1" smtClean="0">
                <a:latin typeface="Arial" pitchFamily="34" charset="0"/>
                <a:cs typeface="Arial" pitchFamily="34" charset="0"/>
              </a:rPr>
              <a:t>Coefficient</a:t>
            </a:r>
            <a:r>
              <a:rPr lang="es-MX" sz="1500" dirty="0" smtClean="0">
                <a:latin typeface="Arial" pitchFamily="34" charset="0"/>
                <a:cs typeface="Arial" pitchFamily="34" charset="0"/>
              </a:rPr>
              <a:t> in </a:t>
            </a:r>
            <a:r>
              <a:rPr lang="es-MX" sz="1500" dirty="0" err="1" smtClean="0">
                <a:latin typeface="Arial" pitchFamily="34" charset="0"/>
                <a:cs typeface="Arial" pitchFamily="34" charset="0"/>
              </a:rPr>
              <a:t>Bubble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Columns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Effects</a:t>
            </a:r>
            <a:r>
              <a:rPr lang="es-MX" sz="1500" dirty="0" smtClean="0">
                <a:latin typeface="Arial" pitchFamily="34" charset="0"/>
                <a:cs typeface="Arial" pitchFamily="34" charset="0"/>
              </a:rPr>
              <a:t> of </a:t>
            </a:r>
            <a:r>
              <a:rPr lang="es-MX" sz="1500" dirty="0" err="1" smtClean="0">
                <a:latin typeface="Arial" pitchFamily="34" charset="0"/>
                <a:cs typeface="Arial" pitchFamily="34" charset="0"/>
              </a:rPr>
              <a:t>Liquid</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Properties</a:t>
            </a:r>
            <a:r>
              <a:rPr lang="es-MX" sz="1500" dirty="0" smtClean="0">
                <a:latin typeface="Arial" pitchFamily="34" charset="0"/>
                <a:cs typeface="Arial" pitchFamily="34" charset="0"/>
              </a:rPr>
              <a:t>. Industrial &amp; </a:t>
            </a:r>
            <a:r>
              <a:rPr lang="es-MX" sz="1500" dirty="0" err="1" smtClean="0">
                <a:latin typeface="Arial" pitchFamily="34" charset="0"/>
                <a:cs typeface="Arial" pitchFamily="34" charset="0"/>
              </a:rPr>
              <a:t>Engineering</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Chemistry</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Process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Design</a:t>
            </a:r>
            <a:r>
              <a:rPr lang="es-MX" sz="1500" dirty="0" smtClean="0">
                <a:latin typeface="Arial" pitchFamily="34" charset="0"/>
                <a:cs typeface="Arial" pitchFamily="34" charset="0"/>
              </a:rPr>
              <a:t> and </a:t>
            </a:r>
            <a:r>
              <a:rPr lang="es-MX" sz="1500" dirty="0" err="1" smtClean="0">
                <a:latin typeface="Arial" pitchFamily="34" charset="0"/>
                <a:cs typeface="Arial" pitchFamily="34" charset="0"/>
              </a:rPr>
              <a:t>Development</a:t>
            </a:r>
            <a:r>
              <a:rPr lang="es-MX" sz="1500" dirty="0" smtClean="0">
                <a:latin typeface="Arial" pitchFamily="34" charset="0"/>
                <a:cs typeface="Arial" pitchFamily="34" charset="0"/>
              </a:rPr>
              <a:t>. 1973;12(1):76-80.</a:t>
            </a:r>
            <a:endParaRPr lang="en-US" sz="1500" dirty="0" smtClean="0">
              <a:latin typeface="Arial" pitchFamily="34" charset="0"/>
              <a:cs typeface="Arial" pitchFamily="34" charset="0"/>
            </a:endParaRPr>
          </a:p>
          <a:p>
            <a:pPr algn="just">
              <a:buNone/>
            </a:pPr>
            <a:r>
              <a:rPr lang="es-MX" sz="1500" dirty="0" smtClean="0">
                <a:latin typeface="Arial" pitchFamily="34" charset="0"/>
                <a:cs typeface="Arial" pitchFamily="34" charset="0"/>
              </a:rPr>
              <a:t>2.	</a:t>
            </a:r>
            <a:r>
              <a:rPr lang="es-MX" sz="1500" dirty="0" err="1" smtClean="0">
                <a:latin typeface="Arial" pitchFamily="34" charset="0"/>
                <a:cs typeface="Arial" pitchFamily="34" charset="0"/>
              </a:rPr>
              <a:t>Kantarci</a:t>
            </a:r>
            <a:r>
              <a:rPr lang="es-MX" sz="1500" dirty="0" smtClean="0">
                <a:latin typeface="Arial" pitchFamily="34" charset="0"/>
                <a:cs typeface="Arial" pitchFamily="34" charset="0"/>
              </a:rPr>
              <a:t> N, </a:t>
            </a:r>
            <a:r>
              <a:rPr lang="es-MX" sz="1500" dirty="0" err="1" smtClean="0">
                <a:latin typeface="Arial" pitchFamily="34" charset="0"/>
                <a:cs typeface="Arial" pitchFamily="34" charset="0"/>
              </a:rPr>
              <a:t>Borak</a:t>
            </a:r>
            <a:r>
              <a:rPr lang="es-MX" sz="1500" dirty="0" smtClean="0">
                <a:latin typeface="Arial" pitchFamily="34" charset="0"/>
                <a:cs typeface="Arial" pitchFamily="34" charset="0"/>
              </a:rPr>
              <a:t> F, </a:t>
            </a:r>
            <a:r>
              <a:rPr lang="es-MX" sz="1500" dirty="0" err="1" smtClean="0">
                <a:latin typeface="Arial" pitchFamily="34" charset="0"/>
                <a:cs typeface="Arial" pitchFamily="34" charset="0"/>
              </a:rPr>
              <a:t>Ulgen</a:t>
            </a:r>
            <a:r>
              <a:rPr lang="es-MX" sz="1500" dirty="0" smtClean="0">
                <a:latin typeface="Arial" pitchFamily="34" charset="0"/>
                <a:cs typeface="Arial" pitchFamily="34" charset="0"/>
              </a:rPr>
              <a:t> KO. </a:t>
            </a:r>
            <a:r>
              <a:rPr lang="es-MX" sz="1500" dirty="0" err="1" smtClean="0">
                <a:latin typeface="Arial" pitchFamily="34" charset="0"/>
                <a:cs typeface="Arial" pitchFamily="34" charset="0"/>
              </a:rPr>
              <a:t>Bubble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column</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reactors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Process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Biochemistry</a:t>
            </a:r>
            <a:r>
              <a:rPr lang="es-MX" sz="1500" dirty="0" smtClean="0">
                <a:latin typeface="Arial" pitchFamily="34" charset="0"/>
                <a:cs typeface="Arial" pitchFamily="34" charset="0"/>
              </a:rPr>
              <a:t>. 2005;40(7):2263-83.</a:t>
            </a:r>
            <a:endParaRPr lang="en-US" sz="1500" dirty="0" smtClean="0">
              <a:latin typeface="Arial" pitchFamily="34" charset="0"/>
              <a:cs typeface="Arial" pitchFamily="34" charset="0"/>
            </a:endParaRPr>
          </a:p>
          <a:p>
            <a:pPr algn="just">
              <a:buNone/>
            </a:pPr>
            <a:r>
              <a:rPr lang="es-MX" sz="1500" dirty="0" smtClean="0">
                <a:latin typeface="Arial" pitchFamily="34" charset="0"/>
                <a:cs typeface="Arial" pitchFamily="34" charset="0"/>
              </a:rPr>
              <a:t>3.	Akita K, </a:t>
            </a:r>
            <a:r>
              <a:rPr lang="es-MX" sz="1500" dirty="0" err="1" smtClean="0">
                <a:latin typeface="Arial" pitchFamily="34" charset="0"/>
                <a:cs typeface="Arial" pitchFamily="34" charset="0"/>
              </a:rPr>
              <a:t>Yoshida</a:t>
            </a:r>
            <a:r>
              <a:rPr lang="es-MX" sz="1500" dirty="0" smtClean="0">
                <a:latin typeface="Arial" pitchFamily="34" charset="0"/>
                <a:cs typeface="Arial" pitchFamily="34" charset="0"/>
              </a:rPr>
              <a:t> F. </a:t>
            </a:r>
            <a:r>
              <a:rPr lang="es-MX" sz="1500" dirty="0" err="1" smtClean="0">
                <a:latin typeface="Arial" pitchFamily="34" charset="0"/>
                <a:cs typeface="Arial" pitchFamily="34" charset="0"/>
              </a:rPr>
              <a:t>Bubble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Size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Interfacial</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Area</a:t>
            </a:r>
            <a:r>
              <a:rPr lang="es-MX" sz="1500" dirty="0" smtClean="0">
                <a:latin typeface="Arial" pitchFamily="34" charset="0"/>
                <a:cs typeface="Arial" pitchFamily="34" charset="0"/>
              </a:rPr>
              <a:t>, and </a:t>
            </a:r>
            <a:r>
              <a:rPr lang="es-MX" sz="1500" dirty="0" err="1" smtClean="0">
                <a:latin typeface="Arial" pitchFamily="34" charset="0"/>
                <a:cs typeface="Arial" pitchFamily="34" charset="0"/>
              </a:rPr>
              <a:t>Liquid-Phase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Mass</a:t>
            </a:r>
            <a:r>
              <a:rPr lang="es-MX" sz="1500" dirty="0" smtClean="0">
                <a:latin typeface="Arial" pitchFamily="34" charset="0"/>
                <a:cs typeface="Arial" pitchFamily="34" charset="0"/>
              </a:rPr>
              <a:t> Transfer </a:t>
            </a:r>
            <a:r>
              <a:rPr lang="es-MX" sz="1500" dirty="0" err="1" smtClean="0">
                <a:latin typeface="Arial" pitchFamily="34" charset="0"/>
                <a:cs typeface="Arial" pitchFamily="34" charset="0"/>
              </a:rPr>
              <a:t>Coefficient</a:t>
            </a:r>
            <a:r>
              <a:rPr lang="es-MX" sz="1500" dirty="0" smtClean="0">
                <a:latin typeface="Arial" pitchFamily="34" charset="0"/>
                <a:cs typeface="Arial" pitchFamily="34" charset="0"/>
              </a:rPr>
              <a:t> in </a:t>
            </a:r>
            <a:r>
              <a:rPr lang="es-MX" sz="1500" dirty="0" err="1" smtClean="0">
                <a:latin typeface="Arial" pitchFamily="34" charset="0"/>
                <a:cs typeface="Arial" pitchFamily="34" charset="0"/>
              </a:rPr>
              <a:t>Bubble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Columns</a:t>
            </a:r>
            <a:r>
              <a:rPr lang="es-MX" sz="1500" dirty="0" smtClean="0">
                <a:latin typeface="Arial" pitchFamily="34" charset="0"/>
                <a:cs typeface="Arial" pitchFamily="34" charset="0"/>
              </a:rPr>
              <a:t>. Industrial &amp; </a:t>
            </a:r>
            <a:r>
              <a:rPr lang="es-MX" sz="1500" dirty="0" err="1" smtClean="0">
                <a:latin typeface="Arial" pitchFamily="34" charset="0"/>
                <a:cs typeface="Arial" pitchFamily="34" charset="0"/>
              </a:rPr>
              <a:t>Engineering</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Chemistry</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Process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Design</a:t>
            </a:r>
            <a:r>
              <a:rPr lang="es-MX" sz="1500" dirty="0" smtClean="0">
                <a:latin typeface="Arial" pitchFamily="34" charset="0"/>
                <a:cs typeface="Arial" pitchFamily="34" charset="0"/>
              </a:rPr>
              <a:t> and </a:t>
            </a:r>
            <a:r>
              <a:rPr lang="es-MX" sz="1500" dirty="0" err="1" smtClean="0">
                <a:latin typeface="Arial" pitchFamily="34" charset="0"/>
                <a:cs typeface="Arial" pitchFamily="34" charset="0"/>
              </a:rPr>
              <a:t>Development</a:t>
            </a:r>
            <a:r>
              <a:rPr lang="es-MX" sz="1500" dirty="0" smtClean="0">
                <a:latin typeface="Arial" pitchFamily="34" charset="0"/>
                <a:cs typeface="Arial" pitchFamily="34" charset="0"/>
              </a:rPr>
              <a:t>. 1974;13(1):84-91.</a:t>
            </a:r>
            <a:endParaRPr lang="en-US" sz="1500" dirty="0" smtClean="0">
              <a:latin typeface="Arial" pitchFamily="34" charset="0"/>
              <a:cs typeface="Arial" pitchFamily="34" charset="0"/>
            </a:endParaRPr>
          </a:p>
          <a:p>
            <a:pPr algn="just">
              <a:buNone/>
            </a:pPr>
            <a:r>
              <a:rPr lang="es-MX" sz="1500" dirty="0" smtClean="0">
                <a:latin typeface="Arial" pitchFamily="34" charset="0"/>
                <a:cs typeface="Arial" pitchFamily="34" charset="0"/>
              </a:rPr>
              <a:t>4.	</a:t>
            </a:r>
            <a:r>
              <a:rPr lang="es-MX" sz="1500" dirty="0" err="1" smtClean="0">
                <a:latin typeface="Arial" pitchFamily="34" charset="0"/>
                <a:cs typeface="Arial" pitchFamily="34" charset="0"/>
              </a:rPr>
              <a:t>Hughmark</a:t>
            </a:r>
            <a:r>
              <a:rPr lang="es-MX" sz="1500" dirty="0" smtClean="0">
                <a:latin typeface="Arial" pitchFamily="34" charset="0"/>
                <a:cs typeface="Arial" pitchFamily="34" charset="0"/>
              </a:rPr>
              <a:t> GA. </a:t>
            </a:r>
            <a:r>
              <a:rPr lang="es-MX" sz="1500" dirty="0" err="1" smtClean="0">
                <a:latin typeface="Arial" pitchFamily="34" charset="0"/>
                <a:cs typeface="Arial" pitchFamily="34" charset="0"/>
              </a:rPr>
              <a:t>Holdup</a:t>
            </a:r>
            <a:r>
              <a:rPr lang="es-MX" sz="1500" dirty="0" smtClean="0">
                <a:latin typeface="Arial" pitchFamily="34" charset="0"/>
                <a:cs typeface="Arial" pitchFamily="34" charset="0"/>
              </a:rPr>
              <a:t> and </a:t>
            </a:r>
            <a:r>
              <a:rPr lang="es-MX" sz="1500" dirty="0" err="1" smtClean="0">
                <a:latin typeface="Arial" pitchFamily="34" charset="0"/>
                <a:cs typeface="Arial" pitchFamily="34" charset="0"/>
              </a:rPr>
              <a:t>Mass</a:t>
            </a:r>
            <a:r>
              <a:rPr lang="es-MX" sz="1500" dirty="0" smtClean="0">
                <a:latin typeface="Arial" pitchFamily="34" charset="0"/>
                <a:cs typeface="Arial" pitchFamily="34" charset="0"/>
              </a:rPr>
              <a:t> Transfer in </a:t>
            </a:r>
            <a:r>
              <a:rPr lang="es-MX" sz="1500" dirty="0" err="1" smtClean="0">
                <a:latin typeface="Arial" pitchFamily="34" charset="0"/>
                <a:cs typeface="Arial" pitchFamily="34" charset="0"/>
              </a:rPr>
              <a:t>Bubble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Columns</a:t>
            </a:r>
            <a:r>
              <a:rPr lang="es-MX" sz="1500" dirty="0" smtClean="0">
                <a:latin typeface="Arial" pitchFamily="34" charset="0"/>
                <a:cs typeface="Arial" pitchFamily="34" charset="0"/>
              </a:rPr>
              <a:t>. Industrial &amp; </a:t>
            </a:r>
            <a:r>
              <a:rPr lang="es-MX" sz="1500" dirty="0" err="1" smtClean="0">
                <a:latin typeface="Arial" pitchFamily="34" charset="0"/>
                <a:cs typeface="Arial" pitchFamily="34" charset="0"/>
              </a:rPr>
              <a:t>Engineering</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Chemistry</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Process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Design</a:t>
            </a:r>
            <a:r>
              <a:rPr lang="es-MX" sz="1500" dirty="0" smtClean="0">
                <a:latin typeface="Arial" pitchFamily="34" charset="0"/>
                <a:cs typeface="Arial" pitchFamily="34" charset="0"/>
              </a:rPr>
              <a:t> and </a:t>
            </a:r>
            <a:r>
              <a:rPr lang="es-MX" sz="1500" dirty="0" err="1" smtClean="0">
                <a:latin typeface="Arial" pitchFamily="34" charset="0"/>
                <a:cs typeface="Arial" pitchFamily="34" charset="0"/>
              </a:rPr>
              <a:t>Development</a:t>
            </a:r>
            <a:r>
              <a:rPr lang="es-MX" sz="1500" dirty="0" smtClean="0">
                <a:latin typeface="Arial" pitchFamily="34" charset="0"/>
                <a:cs typeface="Arial" pitchFamily="34" charset="0"/>
              </a:rPr>
              <a:t>. 1967;6(2):218-20.</a:t>
            </a:r>
            <a:endParaRPr lang="en-US" sz="1500" dirty="0" smtClean="0">
              <a:latin typeface="Arial" pitchFamily="34" charset="0"/>
              <a:cs typeface="Arial" pitchFamily="34" charset="0"/>
            </a:endParaRPr>
          </a:p>
          <a:p>
            <a:pPr algn="just">
              <a:buNone/>
            </a:pPr>
            <a:r>
              <a:rPr lang="es-MX" sz="1500" dirty="0" smtClean="0">
                <a:latin typeface="Arial" pitchFamily="34" charset="0"/>
                <a:cs typeface="Arial" pitchFamily="34" charset="0"/>
              </a:rPr>
              <a:t>5.	</a:t>
            </a:r>
            <a:r>
              <a:rPr lang="es-MX" sz="1500" dirty="0" err="1" smtClean="0">
                <a:latin typeface="Arial" pitchFamily="34" charset="0"/>
                <a:cs typeface="Arial" pitchFamily="34" charset="0"/>
              </a:rPr>
              <a:t>Koide</a:t>
            </a:r>
            <a:r>
              <a:rPr lang="es-MX" sz="1500" dirty="0" smtClean="0">
                <a:latin typeface="Arial" pitchFamily="34" charset="0"/>
                <a:cs typeface="Arial" pitchFamily="34" charset="0"/>
              </a:rPr>
              <a:t> K, Sato H, </a:t>
            </a:r>
            <a:r>
              <a:rPr lang="es-MX" sz="1500" dirty="0" err="1" smtClean="0">
                <a:latin typeface="Arial" pitchFamily="34" charset="0"/>
                <a:cs typeface="Arial" pitchFamily="34" charset="0"/>
              </a:rPr>
              <a:t>Iwamoto</a:t>
            </a:r>
            <a:r>
              <a:rPr lang="es-MX" sz="1500" dirty="0" smtClean="0">
                <a:latin typeface="Arial" pitchFamily="34" charset="0"/>
                <a:cs typeface="Arial" pitchFamily="34" charset="0"/>
              </a:rPr>
              <a:t> S. Gas </a:t>
            </a:r>
            <a:r>
              <a:rPr lang="es-MX" sz="1500" dirty="0" err="1" smtClean="0">
                <a:latin typeface="Arial" pitchFamily="34" charset="0"/>
                <a:cs typeface="Arial" pitchFamily="34" charset="0"/>
              </a:rPr>
              <a:t>Holdup</a:t>
            </a:r>
            <a:r>
              <a:rPr lang="es-MX" sz="1500" dirty="0" smtClean="0">
                <a:latin typeface="Arial" pitchFamily="34" charset="0"/>
                <a:cs typeface="Arial" pitchFamily="34" charset="0"/>
              </a:rPr>
              <a:t> and </a:t>
            </a:r>
            <a:r>
              <a:rPr lang="es-MX" sz="1500" dirty="0" err="1" smtClean="0">
                <a:latin typeface="Arial" pitchFamily="34" charset="0"/>
                <a:cs typeface="Arial" pitchFamily="34" charset="0"/>
              </a:rPr>
              <a:t>Volumetric</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Liquid-Phase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Mass</a:t>
            </a:r>
            <a:r>
              <a:rPr lang="es-MX" sz="1500" dirty="0" smtClean="0">
                <a:latin typeface="Arial" pitchFamily="34" charset="0"/>
                <a:cs typeface="Arial" pitchFamily="34" charset="0"/>
              </a:rPr>
              <a:t> Transfer </a:t>
            </a:r>
            <a:r>
              <a:rPr lang="es-MX" sz="1500" dirty="0" err="1" smtClean="0">
                <a:latin typeface="Arial" pitchFamily="34" charset="0"/>
                <a:cs typeface="Arial" pitchFamily="34" charset="0"/>
              </a:rPr>
              <a:t>Coefficient</a:t>
            </a:r>
            <a:r>
              <a:rPr lang="es-MX" sz="1500" dirty="0" smtClean="0">
                <a:latin typeface="Arial" pitchFamily="34" charset="0"/>
                <a:cs typeface="Arial" pitchFamily="34" charset="0"/>
              </a:rPr>
              <a:t> in </a:t>
            </a:r>
            <a:r>
              <a:rPr lang="es-MX" sz="1500" dirty="0" err="1" smtClean="0">
                <a:latin typeface="Arial" pitchFamily="34" charset="0"/>
                <a:cs typeface="Arial" pitchFamily="34" charset="0"/>
              </a:rPr>
              <a:t>Bubble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Column</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with</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Draught</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Tube</a:t>
            </a:r>
            <a:r>
              <a:rPr lang="es-MX" sz="1500" dirty="0" smtClean="0">
                <a:latin typeface="Arial" pitchFamily="34" charset="0"/>
                <a:cs typeface="Arial" pitchFamily="34" charset="0"/>
              </a:rPr>
              <a:t> and </a:t>
            </a:r>
            <a:r>
              <a:rPr lang="es-MX" sz="1500" dirty="0" err="1" smtClean="0">
                <a:latin typeface="Arial" pitchFamily="34" charset="0"/>
                <a:cs typeface="Arial" pitchFamily="34" charset="0"/>
              </a:rPr>
              <a:t>with</a:t>
            </a:r>
            <a:r>
              <a:rPr lang="es-MX" sz="1500" dirty="0" smtClean="0">
                <a:latin typeface="Arial" pitchFamily="34" charset="0"/>
                <a:cs typeface="Arial" pitchFamily="34" charset="0"/>
              </a:rPr>
              <a:t> Gas </a:t>
            </a:r>
            <a:r>
              <a:rPr lang="es-MX" sz="1500" dirty="0" err="1" smtClean="0">
                <a:latin typeface="Arial" pitchFamily="34" charset="0"/>
                <a:cs typeface="Arial" pitchFamily="34" charset="0"/>
              </a:rPr>
              <a:t>Dispersion</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into</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Annulus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Journal</a:t>
            </a:r>
            <a:r>
              <a:rPr lang="es-MX" sz="1500" dirty="0" smtClean="0">
                <a:latin typeface="Arial" pitchFamily="34" charset="0"/>
                <a:cs typeface="Arial" pitchFamily="34" charset="0"/>
              </a:rPr>
              <a:t> of </a:t>
            </a:r>
            <a:r>
              <a:rPr lang="es-MX" sz="1500" dirty="0" err="1" smtClean="0">
                <a:latin typeface="Arial" pitchFamily="34" charset="0"/>
                <a:cs typeface="Arial" pitchFamily="34" charset="0"/>
              </a:rPr>
              <a:t>Chemical</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Engineering</a:t>
            </a:r>
            <a:r>
              <a:rPr lang="es-MX" sz="1500" dirty="0" smtClean="0">
                <a:latin typeface="Arial" pitchFamily="34" charset="0"/>
                <a:cs typeface="Arial" pitchFamily="34" charset="0"/>
              </a:rPr>
              <a:t> of </a:t>
            </a:r>
            <a:r>
              <a:rPr lang="es-MX" sz="1500" dirty="0" err="1" smtClean="0">
                <a:latin typeface="Arial" pitchFamily="34" charset="0"/>
                <a:cs typeface="Arial" pitchFamily="34" charset="0"/>
              </a:rPr>
              <a:t>Japan</a:t>
            </a:r>
            <a:r>
              <a:rPr lang="es-MX" sz="1500" dirty="0" smtClean="0">
                <a:latin typeface="Arial" pitchFamily="34" charset="0"/>
                <a:cs typeface="Arial" pitchFamily="34" charset="0"/>
              </a:rPr>
              <a:t>. 1983;16(5):407-13.</a:t>
            </a:r>
            <a:endParaRPr lang="en-US" sz="1500" dirty="0" smtClean="0">
              <a:latin typeface="Arial" pitchFamily="34" charset="0"/>
              <a:cs typeface="Arial" pitchFamily="34" charset="0"/>
            </a:endParaRPr>
          </a:p>
          <a:p>
            <a:pPr algn="just">
              <a:buNone/>
            </a:pPr>
            <a:r>
              <a:rPr lang="es-MX" sz="1500" dirty="0" smtClean="0">
                <a:latin typeface="Arial" pitchFamily="34" charset="0"/>
                <a:cs typeface="Arial" pitchFamily="34" charset="0"/>
              </a:rPr>
              <a:t>6.	</a:t>
            </a:r>
            <a:r>
              <a:rPr lang="es-MX" sz="1500" dirty="0" err="1" smtClean="0">
                <a:latin typeface="Arial" pitchFamily="34" charset="0"/>
                <a:cs typeface="Arial" pitchFamily="34" charset="0"/>
              </a:rPr>
              <a:t>Koide</a:t>
            </a:r>
            <a:r>
              <a:rPr lang="es-MX" sz="1500" dirty="0" smtClean="0">
                <a:latin typeface="Arial" pitchFamily="34" charset="0"/>
                <a:cs typeface="Arial" pitchFamily="34" charset="0"/>
              </a:rPr>
              <a:t> K, </a:t>
            </a:r>
            <a:r>
              <a:rPr lang="es-MX" sz="1500" dirty="0" err="1" smtClean="0">
                <a:latin typeface="Arial" pitchFamily="34" charset="0"/>
                <a:cs typeface="Arial" pitchFamily="34" charset="0"/>
              </a:rPr>
              <a:t>Takazawa</a:t>
            </a:r>
            <a:r>
              <a:rPr lang="es-MX" sz="1500" dirty="0" smtClean="0">
                <a:latin typeface="Arial" pitchFamily="34" charset="0"/>
                <a:cs typeface="Arial" pitchFamily="34" charset="0"/>
              </a:rPr>
              <a:t> A, </a:t>
            </a:r>
            <a:r>
              <a:rPr lang="es-MX" sz="1500" dirty="0" err="1" smtClean="0">
                <a:latin typeface="Arial" pitchFamily="34" charset="0"/>
                <a:cs typeface="Arial" pitchFamily="34" charset="0"/>
              </a:rPr>
              <a:t>Komura</a:t>
            </a:r>
            <a:r>
              <a:rPr lang="es-MX" sz="1500" dirty="0" smtClean="0">
                <a:latin typeface="Arial" pitchFamily="34" charset="0"/>
                <a:cs typeface="Arial" pitchFamily="34" charset="0"/>
              </a:rPr>
              <a:t> M, </a:t>
            </a:r>
            <a:r>
              <a:rPr lang="es-MX" sz="1500" dirty="0" err="1" smtClean="0">
                <a:latin typeface="Arial" pitchFamily="34" charset="0"/>
                <a:cs typeface="Arial" pitchFamily="34" charset="0"/>
              </a:rPr>
              <a:t>Matsunaga</a:t>
            </a:r>
            <a:r>
              <a:rPr lang="es-MX" sz="1500" dirty="0" smtClean="0">
                <a:latin typeface="Arial" pitchFamily="34" charset="0"/>
                <a:cs typeface="Arial" pitchFamily="34" charset="0"/>
              </a:rPr>
              <a:t> H. Gas </a:t>
            </a:r>
            <a:r>
              <a:rPr lang="es-MX" sz="1500" dirty="0" err="1" smtClean="0">
                <a:latin typeface="Arial" pitchFamily="34" charset="0"/>
                <a:cs typeface="Arial" pitchFamily="34" charset="0"/>
              </a:rPr>
              <a:t>Holdup</a:t>
            </a:r>
            <a:r>
              <a:rPr lang="es-MX" sz="1500" dirty="0" smtClean="0">
                <a:latin typeface="Arial" pitchFamily="34" charset="0"/>
                <a:cs typeface="Arial" pitchFamily="34" charset="0"/>
              </a:rPr>
              <a:t> and </a:t>
            </a:r>
            <a:r>
              <a:rPr lang="es-MX" sz="1500" dirty="0" err="1" smtClean="0">
                <a:latin typeface="Arial" pitchFamily="34" charset="0"/>
                <a:cs typeface="Arial" pitchFamily="34" charset="0"/>
              </a:rPr>
              <a:t>Volumetric</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Liquid-Phase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Mass</a:t>
            </a:r>
            <a:r>
              <a:rPr lang="es-MX" sz="1500" dirty="0" smtClean="0">
                <a:latin typeface="Arial" pitchFamily="34" charset="0"/>
                <a:cs typeface="Arial" pitchFamily="34" charset="0"/>
              </a:rPr>
              <a:t> Transfer </a:t>
            </a:r>
            <a:r>
              <a:rPr lang="es-MX" sz="1500" dirty="0" err="1" smtClean="0">
                <a:latin typeface="Arial" pitchFamily="34" charset="0"/>
                <a:cs typeface="Arial" pitchFamily="34" charset="0"/>
              </a:rPr>
              <a:t>Coefficient</a:t>
            </a:r>
            <a:r>
              <a:rPr lang="es-MX" sz="1500" dirty="0" smtClean="0">
                <a:latin typeface="Arial" pitchFamily="34" charset="0"/>
                <a:cs typeface="Arial" pitchFamily="34" charset="0"/>
              </a:rPr>
              <a:t> in </a:t>
            </a:r>
            <a:r>
              <a:rPr lang="es-MX" sz="1500" dirty="0" err="1" smtClean="0">
                <a:latin typeface="Arial" pitchFamily="34" charset="0"/>
                <a:cs typeface="Arial" pitchFamily="34" charset="0"/>
              </a:rPr>
              <a:t>Solid</a:t>
            </a:r>
            <a:r>
              <a:rPr lang="es-MX" sz="1500" dirty="0" smtClean="0">
                <a:latin typeface="Arial" pitchFamily="34" charset="0"/>
                <a:cs typeface="Arial" pitchFamily="34" charset="0"/>
              </a:rPr>
              <a:t>-Suspended </a:t>
            </a:r>
            <a:r>
              <a:rPr lang="es-MX" sz="1500" dirty="0" err="1" smtClean="0">
                <a:latin typeface="Arial" pitchFamily="34" charset="0"/>
                <a:cs typeface="Arial" pitchFamily="34" charset="0"/>
              </a:rPr>
              <a:t>Bubble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Columns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Journal</a:t>
            </a:r>
            <a:r>
              <a:rPr lang="es-MX" sz="1500" dirty="0" smtClean="0">
                <a:latin typeface="Arial" pitchFamily="34" charset="0"/>
                <a:cs typeface="Arial" pitchFamily="34" charset="0"/>
              </a:rPr>
              <a:t> of </a:t>
            </a:r>
            <a:r>
              <a:rPr lang="es-MX" sz="1500" dirty="0" err="1" smtClean="0">
                <a:latin typeface="Arial" pitchFamily="34" charset="0"/>
                <a:cs typeface="Arial" pitchFamily="34" charset="0"/>
              </a:rPr>
              <a:t>Chemical</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Engineering</a:t>
            </a:r>
            <a:r>
              <a:rPr lang="es-MX" sz="1500" dirty="0" smtClean="0">
                <a:latin typeface="Arial" pitchFamily="34" charset="0"/>
                <a:cs typeface="Arial" pitchFamily="34" charset="0"/>
              </a:rPr>
              <a:t> of </a:t>
            </a:r>
            <a:r>
              <a:rPr lang="es-MX" sz="1500" dirty="0" err="1" smtClean="0">
                <a:latin typeface="Arial" pitchFamily="34" charset="0"/>
                <a:cs typeface="Arial" pitchFamily="34" charset="0"/>
              </a:rPr>
              <a:t>Japan</a:t>
            </a:r>
            <a:r>
              <a:rPr lang="es-MX" sz="1500" dirty="0" smtClean="0">
                <a:latin typeface="Arial" pitchFamily="34" charset="0"/>
                <a:cs typeface="Arial" pitchFamily="34" charset="0"/>
              </a:rPr>
              <a:t>. 1984;17(5):459-66.</a:t>
            </a:r>
            <a:endParaRPr lang="en-US" sz="1500" dirty="0" smtClean="0">
              <a:latin typeface="Arial" pitchFamily="34" charset="0"/>
              <a:cs typeface="Arial" pitchFamily="34" charset="0"/>
            </a:endParaRPr>
          </a:p>
          <a:p>
            <a:pPr algn="just">
              <a:buNone/>
            </a:pPr>
            <a:r>
              <a:rPr lang="es-MX" sz="1500" dirty="0" smtClean="0">
                <a:latin typeface="Arial" pitchFamily="34" charset="0"/>
                <a:cs typeface="Arial" pitchFamily="34" charset="0"/>
              </a:rPr>
              <a:t>7.	Krishna R, van Baten JM. </a:t>
            </a:r>
            <a:r>
              <a:rPr lang="es-MX" sz="1500" dirty="0" err="1" smtClean="0">
                <a:latin typeface="Arial" pitchFamily="34" charset="0"/>
                <a:cs typeface="Arial" pitchFamily="34" charset="0"/>
              </a:rPr>
              <a:t>Mass</a:t>
            </a:r>
            <a:r>
              <a:rPr lang="es-MX" sz="1500" dirty="0" smtClean="0">
                <a:latin typeface="Arial" pitchFamily="34" charset="0"/>
                <a:cs typeface="Arial" pitchFamily="34" charset="0"/>
              </a:rPr>
              <a:t> transfer in </a:t>
            </a:r>
            <a:r>
              <a:rPr lang="es-MX" sz="1500" dirty="0" err="1" smtClean="0">
                <a:latin typeface="Arial" pitchFamily="34" charset="0"/>
                <a:cs typeface="Arial" pitchFamily="34" charset="0"/>
              </a:rPr>
              <a:t>bubble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columns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Catalysis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Today</a:t>
            </a:r>
            <a:r>
              <a:rPr lang="es-MX" sz="1500" dirty="0" smtClean="0">
                <a:latin typeface="Arial" pitchFamily="34" charset="0"/>
                <a:cs typeface="Arial" pitchFamily="34" charset="0"/>
              </a:rPr>
              <a:t>. 2003;79-80(0):67-75.</a:t>
            </a:r>
            <a:endParaRPr lang="en-US" sz="1500" dirty="0" smtClean="0">
              <a:latin typeface="Arial" pitchFamily="34" charset="0"/>
              <a:cs typeface="Arial" pitchFamily="34" charset="0"/>
            </a:endParaRPr>
          </a:p>
          <a:p>
            <a:pPr algn="just">
              <a:buNone/>
            </a:pPr>
            <a:r>
              <a:rPr lang="es-MX" sz="1500" dirty="0" smtClean="0">
                <a:latin typeface="Arial" pitchFamily="34" charset="0"/>
                <a:cs typeface="Arial" pitchFamily="34" charset="0"/>
              </a:rPr>
              <a:t>8.	</a:t>
            </a:r>
            <a:r>
              <a:rPr lang="es-MX" sz="1500" dirty="0" err="1" smtClean="0">
                <a:latin typeface="Arial" pitchFamily="34" charset="0"/>
                <a:cs typeface="Arial" pitchFamily="34" charset="0"/>
              </a:rPr>
              <a:t>Shah</a:t>
            </a:r>
            <a:r>
              <a:rPr lang="es-MX" sz="1500" dirty="0" smtClean="0">
                <a:latin typeface="Arial" pitchFamily="34" charset="0"/>
                <a:cs typeface="Arial" pitchFamily="34" charset="0"/>
              </a:rPr>
              <a:t> YT, </a:t>
            </a:r>
            <a:r>
              <a:rPr lang="es-MX" sz="1500" dirty="0" err="1" smtClean="0">
                <a:latin typeface="Arial" pitchFamily="34" charset="0"/>
                <a:cs typeface="Arial" pitchFamily="34" charset="0"/>
              </a:rPr>
              <a:t>Kelkar</a:t>
            </a:r>
            <a:r>
              <a:rPr lang="es-MX" sz="1500" dirty="0" smtClean="0">
                <a:latin typeface="Arial" pitchFamily="34" charset="0"/>
                <a:cs typeface="Arial" pitchFamily="34" charset="0"/>
              </a:rPr>
              <a:t> BG, </a:t>
            </a:r>
            <a:r>
              <a:rPr lang="es-MX" sz="1500" dirty="0" err="1" smtClean="0">
                <a:latin typeface="Arial" pitchFamily="34" charset="0"/>
                <a:cs typeface="Arial" pitchFamily="34" charset="0"/>
              </a:rPr>
              <a:t>Godbole</a:t>
            </a:r>
            <a:r>
              <a:rPr lang="es-MX" sz="1500" dirty="0" smtClean="0">
                <a:latin typeface="Arial" pitchFamily="34" charset="0"/>
                <a:cs typeface="Arial" pitchFamily="34" charset="0"/>
              </a:rPr>
              <a:t> SP. </a:t>
            </a:r>
            <a:r>
              <a:rPr lang="es-MX" sz="1500" dirty="0" err="1" smtClean="0">
                <a:latin typeface="Arial" pitchFamily="34" charset="0"/>
                <a:cs typeface="Arial" pitchFamily="34" charset="0"/>
              </a:rPr>
              <a:t>Design</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Parameters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Estimations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for</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Bubble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Column</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Reactors</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AIChE</a:t>
            </a:r>
            <a:r>
              <a:rPr lang="es-MX" sz="1500" dirty="0" smtClean="0">
                <a:latin typeface="Arial" pitchFamily="34" charset="0"/>
                <a:cs typeface="Arial" pitchFamily="34" charset="0"/>
              </a:rPr>
              <a:t> </a:t>
            </a:r>
            <a:r>
              <a:rPr lang="es-MX" sz="1500" dirty="0" err="1" smtClean="0">
                <a:latin typeface="Arial" pitchFamily="34" charset="0"/>
                <a:cs typeface="Arial" pitchFamily="34" charset="0"/>
              </a:rPr>
              <a:t>Journal</a:t>
            </a:r>
            <a:r>
              <a:rPr lang="es-MX" sz="1500" dirty="0" smtClean="0">
                <a:latin typeface="Arial" pitchFamily="34" charset="0"/>
                <a:cs typeface="Arial" pitchFamily="34" charset="0"/>
              </a:rPr>
              <a:t>. 1982;28(3):353-79.</a:t>
            </a:r>
            <a:endParaRPr lang="en-US" sz="1500" dirty="0" smtClean="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FUENTES DE INFORMACION </a:t>
            </a:r>
            <a:endParaRPr lang="es-MX"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algn="ctr"/>
            <a:r>
              <a:rPr lang="es-ES_tradnl" b="1" dirty="0" smtClean="0">
                <a:solidFill>
                  <a:schemeClr val="tx1"/>
                </a:solidFill>
                <a:latin typeface="Arial"/>
                <a:cs typeface="Arial"/>
              </a:rPr>
              <a:t>¡</a:t>
            </a:r>
            <a:r>
              <a:rPr lang="es-ES_tradnl" b="1" dirty="0" smtClean="0">
                <a:solidFill>
                  <a:schemeClr val="tx1"/>
                </a:solidFill>
                <a:latin typeface="Arial" pitchFamily="34" charset="0"/>
                <a:cs typeface="Arial" pitchFamily="34" charset="0"/>
              </a:rPr>
              <a:t>POR SU </a:t>
            </a:r>
            <a:r>
              <a:rPr lang="es-ES_tradnl" b="1" dirty="0" smtClean="0">
                <a:solidFill>
                  <a:schemeClr val="tx1"/>
                </a:solidFill>
                <a:latin typeface="Arial" pitchFamily="34" charset="0"/>
                <a:cs typeface="Arial" pitchFamily="34" charset="0"/>
              </a:rPr>
              <a:t>ATENCIÓN </a:t>
            </a:r>
            <a:r>
              <a:rPr lang="es-ES_tradnl" b="1" dirty="0" smtClean="0">
                <a:solidFill>
                  <a:schemeClr val="tx1"/>
                </a:solidFill>
                <a:latin typeface="Arial" pitchFamily="34" charset="0"/>
                <a:cs typeface="Arial" pitchFamily="34" charset="0"/>
              </a:rPr>
              <a:t>GRACIAS!</a:t>
            </a:r>
            <a:endParaRPr lang="es-MX" b="1"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4690864" cy="2692896"/>
          </a:xfrm>
        </p:spPr>
        <p:txBody>
          <a:bodyPr>
            <a:normAutofit/>
          </a:bodyPr>
          <a:lstStyle/>
          <a:p>
            <a:pPr marL="0" indent="0" algn="just">
              <a:buNone/>
            </a:pPr>
            <a:r>
              <a:rPr lang="es-ES_tradnl" sz="2400" b="1" dirty="0" smtClean="0">
                <a:latin typeface="Arial" pitchFamily="34" charset="0"/>
                <a:cs typeface="Arial" pitchFamily="34" charset="0"/>
              </a:rPr>
              <a:t>Columna de burbujeo</a:t>
            </a:r>
            <a:r>
              <a:rPr lang="es-ES_tradnl" sz="2400" dirty="0" smtClean="0">
                <a:latin typeface="Arial" pitchFamily="34" charset="0"/>
                <a:cs typeface="Arial" pitchFamily="34" charset="0"/>
              </a:rPr>
              <a:t>: Es un dispositivo de contacto en el cual una fase gaseosa discontinua, en forma de burbujas, se mueve en relación a una fase continua que puede ser un líquido o una suspensión homogénea.</a:t>
            </a:r>
            <a:endParaRPr lang="es-MX" sz="2400" b="1"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DEFINICIÓN </a:t>
            </a:r>
            <a:endParaRPr lang="es-MX" b="1" dirty="0">
              <a:latin typeface="Arial" pitchFamily="34" charset="0"/>
              <a:cs typeface="Arial"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1291531" y="4576357"/>
            <a:ext cx="3030637" cy="2020995"/>
          </a:xfrm>
          <a:prstGeom prst="rect">
            <a:avLst/>
          </a:prstGeom>
          <a:ln>
            <a:noFill/>
          </a:ln>
          <a:effectLst>
            <a:softEdge rad="112500"/>
          </a:effectLst>
        </p:spPr>
      </p:pic>
      <p:pic>
        <p:nvPicPr>
          <p:cNvPr id="1028" name="Picture 4"/>
          <p:cNvPicPr>
            <a:picLocks noChangeAspect="1" noChangeArrowheads="1"/>
          </p:cNvPicPr>
          <p:nvPr/>
        </p:nvPicPr>
        <p:blipFill>
          <a:blip r:embed="rId3" cstate="print"/>
          <a:srcRect l="25099" t="43572" r="37135"/>
          <a:stretch>
            <a:fillRect/>
          </a:stretch>
        </p:blipFill>
        <p:spPr bwMode="auto">
          <a:xfrm>
            <a:off x="5436096" y="2300510"/>
            <a:ext cx="3384376" cy="379278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60648"/>
          </a:xfrm>
        </p:spPr>
        <p:txBody>
          <a:bodyPr>
            <a:normAutofit/>
          </a:bodyPr>
          <a:lstStyle/>
          <a:p>
            <a:pPr marL="0" indent="0" algn="just">
              <a:buNone/>
            </a:pPr>
            <a:r>
              <a:rPr lang="es-ES_tradnl" sz="2400" dirty="0" smtClean="0">
                <a:latin typeface="Arial" pitchFamily="34" charset="0"/>
                <a:cs typeface="Arial" pitchFamily="34" charset="0"/>
              </a:rPr>
              <a:t>Líneas de investigación:</a:t>
            </a: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DEFINICIÓN </a:t>
            </a:r>
            <a:endParaRPr lang="es-MX" b="1" dirty="0">
              <a:latin typeface="Arial" pitchFamily="34" charset="0"/>
              <a:cs typeface="Arial" pitchFamily="34" charset="0"/>
            </a:endParaRPr>
          </a:p>
        </p:txBody>
      </p:sp>
      <p:graphicFrame>
        <p:nvGraphicFramePr>
          <p:cNvPr id="5" name="Diagram 4"/>
          <p:cNvGraphicFramePr/>
          <p:nvPr/>
        </p:nvGraphicFramePr>
        <p:xfrm>
          <a:off x="1147515" y="2189688"/>
          <a:ext cx="6827520" cy="4551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964704"/>
          </a:xfrm>
        </p:spPr>
        <p:txBody>
          <a:bodyPr>
            <a:normAutofit/>
          </a:bodyPr>
          <a:lstStyle/>
          <a:p>
            <a:pPr marL="0" indent="0" algn="just">
              <a:buNone/>
            </a:pPr>
            <a:r>
              <a:rPr lang="es-ES_tradnl" sz="2400" dirty="0" smtClean="0">
                <a:latin typeface="Arial" pitchFamily="34" charset="0"/>
                <a:cs typeface="Arial" pitchFamily="34" charset="0"/>
              </a:rPr>
              <a:t>Se clasifica y mantiene de acuerdo a la velocidad superficial del gas (u</a:t>
            </a:r>
            <a:r>
              <a:rPr lang="es-ES_tradnl" sz="2400" baseline="-25000" dirty="0" smtClean="0">
                <a:latin typeface="Arial" pitchFamily="34" charset="0"/>
                <a:cs typeface="Arial" pitchFamily="34" charset="0"/>
              </a:rPr>
              <a:t>G</a:t>
            </a:r>
            <a:r>
              <a:rPr lang="es-ES_tradnl" sz="2400" dirty="0" smtClean="0">
                <a:latin typeface="Arial" pitchFamily="34" charset="0"/>
                <a:cs typeface="Arial" pitchFamily="34" charset="0"/>
              </a:rPr>
              <a:t>) en la columna:</a:t>
            </a:r>
            <a:endParaRPr lang="es-MX" sz="2400" dirty="0">
              <a:latin typeface="Arial" pitchFamily="34" charset="0"/>
              <a:cs typeface="Arial" pitchFamily="34" charset="0"/>
            </a:endParaRPr>
          </a:p>
        </p:txBody>
      </p:sp>
      <p:sp>
        <p:nvSpPr>
          <p:cNvPr id="3" name="Title 2"/>
          <p:cNvSpPr>
            <a:spLocks noGrp="1"/>
          </p:cNvSpPr>
          <p:nvPr>
            <p:ph type="title"/>
          </p:nvPr>
        </p:nvSpPr>
        <p:spPr/>
        <p:txBody>
          <a:bodyPr/>
          <a:lstStyle/>
          <a:p>
            <a:pPr algn="r"/>
            <a:r>
              <a:rPr lang="es-ES_tradnl" b="1" dirty="0" smtClean="0">
                <a:latin typeface="Arial" pitchFamily="34" charset="0"/>
                <a:cs typeface="Arial" pitchFamily="34" charset="0"/>
              </a:rPr>
              <a:t>RÉGIMEN DE FLUJO </a:t>
            </a:r>
            <a:endParaRPr lang="es-MX" b="1" dirty="0">
              <a:latin typeface="Arial" pitchFamily="34" charset="0"/>
              <a:cs typeface="Arial" pitchFamily="34" charset="0"/>
            </a:endParaRPr>
          </a:p>
        </p:txBody>
      </p:sp>
      <p:graphicFrame>
        <p:nvGraphicFramePr>
          <p:cNvPr id="7" name="Diagram 6"/>
          <p:cNvGraphicFramePr/>
          <p:nvPr/>
        </p:nvGraphicFramePr>
        <p:xfrm>
          <a:off x="539552" y="2492896"/>
          <a:ext cx="8064896"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indent="0" algn="just">
              <a:buNone/>
            </a:pPr>
            <a:r>
              <a:rPr lang="es-ES_tradnl" sz="2400" dirty="0" smtClean="0">
                <a:latin typeface="Arial" pitchFamily="34" charset="0"/>
                <a:cs typeface="Arial" pitchFamily="34" charset="0"/>
              </a:rPr>
              <a:t>El tamaño promedio de una burbuja (</a:t>
            </a:r>
            <a:r>
              <a:rPr lang="es-ES_tradnl" sz="2400" dirty="0" err="1" smtClean="0">
                <a:latin typeface="Arial" pitchFamily="34" charset="0"/>
                <a:cs typeface="Arial" pitchFamily="34" charset="0"/>
              </a:rPr>
              <a:t>d</a:t>
            </a:r>
            <a:r>
              <a:rPr lang="es-ES_tradnl" sz="2400" baseline="-25000" dirty="0" err="1" smtClean="0">
                <a:latin typeface="Arial" pitchFamily="34" charset="0"/>
                <a:cs typeface="Arial" pitchFamily="34" charset="0"/>
              </a:rPr>
              <a:t>vs</a:t>
            </a:r>
            <a:r>
              <a:rPr lang="es-ES_tradnl" sz="2400" dirty="0" smtClean="0">
                <a:latin typeface="Arial" pitchFamily="34" charset="0"/>
                <a:cs typeface="Arial" pitchFamily="34" charset="0"/>
              </a:rPr>
              <a:t>) se ve afectada por:</a:t>
            </a:r>
          </a:p>
          <a:p>
            <a:pPr marL="0" indent="0" algn="just">
              <a:buNone/>
            </a:pPr>
            <a:endParaRPr lang="es-ES_tradnl" sz="2400" dirty="0" smtClean="0">
              <a:latin typeface="Arial" pitchFamily="34" charset="0"/>
              <a:cs typeface="Arial" pitchFamily="34" charset="0"/>
            </a:endParaRPr>
          </a:p>
        </p:txBody>
      </p:sp>
      <p:sp>
        <p:nvSpPr>
          <p:cNvPr id="3" name="Title 2"/>
          <p:cNvSpPr>
            <a:spLocks noGrp="1"/>
          </p:cNvSpPr>
          <p:nvPr>
            <p:ph type="title"/>
          </p:nvPr>
        </p:nvSpPr>
        <p:spPr/>
        <p:txBody>
          <a:bodyPr>
            <a:normAutofit/>
          </a:bodyPr>
          <a:lstStyle/>
          <a:p>
            <a:pPr algn="r"/>
            <a:r>
              <a:rPr lang="es-ES_tradnl" b="1" dirty="0" smtClean="0">
                <a:latin typeface="Arial" pitchFamily="34" charset="0"/>
                <a:cs typeface="Arial" pitchFamily="34" charset="0"/>
              </a:rPr>
              <a:t>CARAC. DE LA BURBUJA </a:t>
            </a:r>
            <a:endParaRPr lang="es-MX" b="1" dirty="0">
              <a:latin typeface="Arial" pitchFamily="34" charset="0"/>
              <a:cs typeface="Arial" pitchFamily="34" charset="0"/>
            </a:endParaRPr>
          </a:p>
        </p:txBody>
      </p:sp>
      <p:sp>
        <p:nvSpPr>
          <p:cNvPr id="12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6 Diagrama"/>
          <p:cNvGraphicFramePr/>
          <p:nvPr/>
        </p:nvGraphicFramePr>
        <p:xfrm>
          <a:off x="755576" y="2636912"/>
          <a:ext cx="7776864" cy="37759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716016" y="1600200"/>
            <a:ext cx="3970784" cy="4781128"/>
          </a:xfrm>
        </p:spPr>
        <p:txBody>
          <a:bodyPr>
            <a:normAutofit lnSpcReduction="10000"/>
          </a:bodyPr>
          <a:lstStyle/>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r>
              <a:rPr lang="es-ES_tradnl" sz="2400" dirty="0" err="1" smtClean="0">
                <a:latin typeface="Arial" pitchFamily="34" charset="0"/>
                <a:cs typeface="Arial" pitchFamily="34" charset="0"/>
              </a:rPr>
              <a:t>d</a:t>
            </a:r>
            <a:r>
              <a:rPr lang="es-ES_tradnl" sz="2400" baseline="-25000" dirty="0" err="1" smtClean="0">
                <a:latin typeface="Arial" pitchFamily="34" charset="0"/>
                <a:cs typeface="Arial" pitchFamily="34" charset="0"/>
              </a:rPr>
              <a:t>vs</a:t>
            </a:r>
            <a:r>
              <a:rPr lang="es-ES_tradnl" sz="2400" dirty="0" smtClean="0">
                <a:latin typeface="Arial" pitchFamily="34" charset="0"/>
                <a:cs typeface="Arial" pitchFamily="34" charset="0"/>
              </a:rPr>
              <a:t> </a:t>
            </a:r>
            <a:r>
              <a:rPr lang="es-ES_tradnl" sz="2400" dirty="0" smtClean="0">
                <a:latin typeface="Arial"/>
                <a:cs typeface="Arial"/>
              </a:rPr>
              <a:t>↓ cuando </a:t>
            </a:r>
            <a:r>
              <a:rPr lang="es-ES_tradnl" sz="2400" dirty="0" smtClean="0">
                <a:latin typeface="Arial"/>
                <a:cs typeface="Arial"/>
              </a:rPr>
              <a:t>↓ </a:t>
            </a:r>
            <a:r>
              <a:rPr lang="es-ES_tradnl" sz="2400" dirty="0" smtClean="0">
                <a:latin typeface="Arial"/>
                <a:cs typeface="Arial"/>
              </a:rPr>
              <a:t>la tensión superficial del liquido (</a:t>
            </a:r>
            <a:r>
              <a:rPr lang="el-GR" sz="2400" dirty="0" smtClean="0">
                <a:latin typeface="Arial"/>
                <a:cs typeface="Arial"/>
              </a:rPr>
              <a:t>σ</a:t>
            </a:r>
            <a:r>
              <a:rPr lang="es-ES" sz="2400" dirty="0" smtClean="0">
                <a:latin typeface="Arial"/>
                <a:cs typeface="Arial"/>
              </a:rPr>
              <a:t>).</a:t>
            </a:r>
          </a:p>
          <a:p>
            <a:pPr marL="0" indent="0" algn="just">
              <a:buNone/>
            </a:pPr>
            <a:endParaRPr lang="es-ES_tradnl" sz="2400" dirty="0" smtClean="0">
              <a:latin typeface="Arial" pitchFamily="34" charset="0"/>
              <a:cs typeface="Arial" pitchFamily="34" charset="0"/>
            </a:endParaRPr>
          </a:p>
          <a:p>
            <a:pPr marL="0" indent="0" algn="just">
              <a:buNone/>
            </a:pPr>
            <a:r>
              <a:rPr lang="es-ES_tradnl" sz="2400" dirty="0" err="1" smtClean="0">
                <a:latin typeface="Arial" pitchFamily="34" charset="0"/>
                <a:cs typeface="Arial" pitchFamily="34" charset="0"/>
              </a:rPr>
              <a:t>d</a:t>
            </a:r>
            <a:r>
              <a:rPr lang="es-ES_tradnl" sz="2400" baseline="-25000" dirty="0" err="1" smtClean="0">
                <a:latin typeface="Arial" pitchFamily="34" charset="0"/>
                <a:cs typeface="Arial" pitchFamily="34" charset="0"/>
              </a:rPr>
              <a:t>vs</a:t>
            </a:r>
            <a:r>
              <a:rPr lang="es-ES_tradnl" sz="2400" dirty="0" smtClean="0">
                <a:latin typeface="Arial" pitchFamily="34" charset="0"/>
                <a:cs typeface="Arial" pitchFamily="34" charset="0"/>
              </a:rPr>
              <a:t> </a:t>
            </a:r>
            <a:r>
              <a:rPr lang="es-ES_tradnl" sz="2400" dirty="0" smtClean="0">
                <a:latin typeface="Arial"/>
                <a:cs typeface="Arial"/>
              </a:rPr>
              <a:t>↑ cuando ↑ la viscosidad del liquido (</a:t>
            </a:r>
            <a:r>
              <a:rPr lang="el-GR" sz="2400" dirty="0" smtClean="0">
                <a:latin typeface="Arial"/>
                <a:cs typeface="Arial"/>
              </a:rPr>
              <a:t>μ</a:t>
            </a:r>
            <a:r>
              <a:rPr lang="es-ES" sz="2400" baseline="-25000" dirty="0" smtClean="0">
                <a:latin typeface="Arial"/>
                <a:cs typeface="Arial"/>
              </a:rPr>
              <a:t>L</a:t>
            </a:r>
            <a:r>
              <a:rPr lang="es-ES" sz="2400" dirty="0" smtClean="0">
                <a:latin typeface="Arial"/>
                <a:cs typeface="Arial"/>
              </a:rPr>
              <a:t>)</a:t>
            </a:r>
            <a:r>
              <a:rPr lang="es-ES_tradnl" sz="2400" dirty="0" smtClean="0">
                <a:latin typeface="Arial"/>
                <a:cs typeface="Arial"/>
              </a:rPr>
              <a:t>.</a:t>
            </a: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r>
              <a:rPr lang="es-ES_tradnl" sz="2400" dirty="0" err="1" smtClean="0">
                <a:latin typeface="Arial" pitchFamily="34" charset="0"/>
                <a:cs typeface="Arial" pitchFamily="34" charset="0"/>
              </a:rPr>
              <a:t>d</a:t>
            </a:r>
            <a:r>
              <a:rPr lang="es-ES_tradnl" sz="2400" baseline="-25000" dirty="0" err="1" smtClean="0">
                <a:latin typeface="Arial" pitchFamily="34" charset="0"/>
                <a:cs typeface="Arial" pitchFamily="34" charset="0"/>
              </a:rPr>
              <a:t>vs</a:t>
            </a:r>
            <a:r>
              <a:rPr lang="es-ES_tradnl" sz="2400" dirty="0" smtClean="0">
                <a:latin typeface="Arial" pitchFamily="34" charset="0"/>
                <a:cs typeface="Arial" pitchFamily="34" charset="0"/>
              </a:rPr>
              <a:t> </a:t>
            </a:r>
            <a:r>
              <a:rPr lang="es-ES_tradnl" sz="2400" dirty="0" smtClean="0">
                <a:latin typeface="Arial"/>
                <a:cs typeface="Arial"/>
              </a:rPr>
              <a:t>↑ con la presencia de sólidos</a:t>
            </a:r>
            <a:endParaRPr lang="es-ES_tradnl" sz="2400" dirty="0" smtClean="0">
              <a:latin typeface="Arial" pitchFamily="34" charset="0"/>
              <a:cs typeface="Arial" pitchFamily="34" charset="0"/>
            </a:endParaRPr>
          </a:p>
        </p:txBody>
      </p:sp>
      <p:sp>
        <p:nvSpPr>
          <p:cNvPr id="3" name="Title 2"/>
          <p:cNvSpPr>
            <a:spLocks noGrp="1"/>
          </p:cNvSpPr>
          <p:nvPr>
            <p:ph type="title"/>
          </p:nvPr>
        </p:nvSpPr>
        <p:spPr/>
        <p:txBody>
          <a:bodyPr>
            <a:normAutofit/>
          </a:bodyPr>
          <a:lstStyle/>
          <a:p>
            <a:pPr algn="r"/>
            <a:r>
              <a:rPr lang="es-ES_tradnl" b="1" dirty="0" smtClean="0">
                <a:latin typeface="Arial" pitchFamily="34" charset="0"/>
                <a:cs typeface="Arial" pitchFamily="34" charset="0"/>
              </a:rPr>
              <a:t>CARAC. DE LA BURBUJA </a:t>
            </a:r>
            <a:endParaRPr lang="es-MX" b="1" dirty="0">
              <a:latin typeface="Arial" pitchFamily="34" charset="0"/>
              <a:cs typeface="Arial" pitchFamily="34" charset="0"/>
            </a:endParaRPr>
          </a:p>
        </p:txBody>
      </p:sp>
      <p:sp>
        <p:nvSpPr>
          <p:cNvPr id="12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pic>
        <p:nvPicPr>
          <p:cNvPr id="92162" name="Picture 2"/>
          <p:cNvPicPr>
            <a:picLocks noChangeAspect="1" noChangeArrowheads="1"/>
          </p:cNvPicPr>
          <p:nvPr/>
        </p:nvPicPr>
        <p:blipFill>
          <a:blip r:embed="rId3" cstate="print"/>
          <a:srcRect/>
          <a:stretch>
            <a:fillRect/>
          </a:stretch>
        </p:blipFill>
        <p:spPr bwMode="auto">
          <a:xfrm>
            <a:off x="882400" y="1787742"/>
            <a:ext cx="3401568" cy="440131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200"/>
            <a:ext cx="8229600" cy="4781128"/>
          </a:xfrm>
        </p:spPr>
        <p:txBody>
          <a:bodyPr>
            <a:normAutofit/>
          </a:bodyPr>
          <a:lstStyle/>
          <a:p>
            <a:pPr marL="0" indent="0" algn="just">
              <a:buNone/>
            </a:pPr>
            <a:r>
              <a:rPr lang="es-ES_tradnl" sz="2400" dirty="0" smtClean="0">
                <a:latin typeface="Arial" pitchFamily="34" charset="0"/>
                <a:cs typeface="Arial" pitchFamily="34" charset="0"/>
              </a:rPr>
              <a:t>Akita y Yoshida (1974) determinaron la distribución del tamaño de burbuja (</a:t>
            </a:r>
            <a:r>
              <a:rPr lang="es-ES_tradnl" sz="2400" dirty="0" err="1" smtClean="0">
                <a:latin typeface="Arial" pitchFamily="34" charset="0"/>
                <a:cs typeface="Arial" pitchFamily="34" charset="0"/>
              </a:rPr>
              <a:t>d</a:t>
            </a:r>
            <a:r>
              <a:rPr lang="es-ES_tradnl" sz="2400" baseline="-25000" dirty="0" err="1" smtClean="0">
                <a:latin typeface="Arial" pitchFamily="34" charset="0"/>
                <a:cs typeface="Arial" pitchFamily="34" charset="0"/>
              </a:rPr>
              <a:t>vs</a:t>
            </a:r>
            <a:r>
              <a:rPr lang="es-ES_tradnl" sz="2400" dirty="0" smtClean="0">
                <a:latin typeface="Arial" pitchFamily="34" charset="0"/>
                <a:cs typeface="Arial" pitchFamily="34" charset="0"/>
              </a:rPr>
              <a:t>) mediante una técnica fotográfica.</a:t>
            </a: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endParaRPr lang="es-ES_tradnl" sz="2400" dirty="0" smtClean="0">
              <a:latin typeface="Arial" pitchFamily="34" charset="0"/>
              <a:cs typeface="Arial" pitchFamily="34" charset="0"/>
            </a:endParaRPr>
          </a:p>
          <a:p>
            <a:pPr marL="0" indent="0" algn="just">
              <a:buNone/>
            </a:pPr>
            <a:r>
              <a:rPr lang="es-ES_tradnl" sz="2000" dirty="0" smtClean="0">
                <a:latin typeface="Arial" pitchFamily="34" charset="0"/>
                <a:cs typeface="Arial" pitchFamily="34" charset="0"/>
              </a:rPr>
              <a:t>En donde:</a:t>
            </a:r>
          </a:p>
          <a:p>
            <a:pPr marL="0" indent="0" algn="just">
              <a:buNone/>
            </a:pPr>
            <a:r>
              <a:rPr lang="es-ES_tradnl" sz="2000" dirty="0" err="1" smtClean="0">
                <a:latin typeface="Arial" pitchFamily="34" charset="0"/>
                <a:cs typeface="Arial" pitchFamily="34" charset="0"/>
              </a:rPr>
              <a:t>d</a:t>
            </a:r>
            <a:r>
              <a:rPr lang="es-ES_tradnl" sz="2000" baseline="-25000" dirty="0" err="1" smtClean="0">
                <a:latin typeface="Arial" pitchFamily="34" charset="0"/>
                <a:cs typeface="Arial" pitchFamily="34" charset="0"/>
              </a:rPr>
              <a:t>vs</a:t>
            </a:r>
            <a:r>
              <a:rPr lang="es-ES_tradnl" sz="2000" dirty="0" smtClean="0">
                <a:latin typeface="Arial" pitchFamily="34" charset="0"/>
                <a:cs typeface="Arial" pitchFamily="34" charset="0"/>
              </a:rPr>
              <a:t> = Diámetro </a:t>
            </a:r>
            <a:r>
              <a:rPr lang="es-ES_tradnl" sz="2000" dirty="0" err="1" smtClean="0">
                <a:latin typeface="Arial" pitchFamily="34" charset="0"/>
                <a:cs typeface="Arial" pitchFamily="34" charset="0"/>
              </a:rPr>
              <a:t>Sauter</a:t>
            </a:r>
            <a:r>
              <a:rPr lang="es-ES_tradnl" sz="2000" dirty="0" smtClean="0">
                <a:latin typeface="Arial" pitchFamily="34" charset="0"/>
                <a:cs typeface="Arial" pitchFamily="34" charset="0"/>
              </a:rPr>
              <a:t> promedio de la burbuja, m.</a:t>
            </a:r>
          </a:p>
          <a:p>
            <a:pPr marL="0" indent="0" algn="just">
              <a:buNone/>
            </a:pPr>
            <a:r>
              <a:rPr lang="es-ES_tradnl" sz="2000" dirty="0" err="1" smtClean="0">
                <a:latin typeface="Arial" pitchFamily="34" charset="0"/>
                <a:cs typeface="Arial" pitchFamily="34" charset="0"/>
              </a:rPr>
              <a:t>D</a:t>
            </a:r>
            <a:r>
              <a:rPr lang="es-ES_tradnl" sz="2000" baseline="-25000" dirty="0" err="1" smtClean="0">
                <a:latin typeface="Arial" pitchFamily="34" charset="0"/>
                <a:cs typeface="Arial" pitchFamily="34" charset="0"/>
              </a:rPr>
              <a:t>c</a:t>
            </a:r>
            <a:r>
              <a:rPr lang="es-ES_tradnl" sz="2000" dirty="0" smtClean="0">
                <a:latin typeface="Arial" pitchFamily="34" charset="0"/>
                <a:cs typeface="Arial" pitchFamily="34" charset="0"/>
              </a:rPr>
              <a:t> = Diámetro de la columna, m.</a:t>
            </a:r>
          </a:p>
          <a:p>
            <a:pPr marL="0" indent="0" algn="just">
              <a:buNone/>
            </a:pPr>
            <a:r>
              <a:rPr lang="es-ES_tradnl" sz="2000" dirty="0" smtClean="0">
                <a:latin typeface="Arial" pitchFamily="34" charset="0"/>
                <a:cs typeface="Arial" pitchFamily="34" charset="0"/>
              </a:rPr>
              <a:t>g = Aceleración de la gravedad, m</a:t>
            </a:r>
            <a:r>
              <a:rPr lang="es-ES_tradnl" sz="2000" baseline="30000" dirty="0" smtClean="0">
                <a:latin typeface="Arial" pitchFamily="34" charset="0"/>
                <a:cs typeface="Arial" pitchFamily="34" charset="0"/>
              </a:rPr>
              <a:t>2</a:t>
            </a:r>
            <a:r>
              <a:rPr lang="es-ES_tradnl" sz="2000" dirty="0" smtClean="0">
                <a:latin typeface="Arial" pitchFamily="34" charset="0"/>
                <a:cs typeface="Arial" pitchFamily="34" charset="0"/>
              </a:rPr>
              <a:t>/s.</a:t>
            </a:r>
          </a:p>
          <a:p>
            <a:pPr marL="0" indent="0" algn="just">
              <a:buNone/>
            </a:pPr>
            <a:r>
              <a:rPr lang="es-ES_tradnl" sz="2000" dirty="0" smtClean="0">
                <a:latin typeface="Arial" pitchFamily="34" charset="0"/>
                <a:cs typeface="Arial" pitchFamily="34" charset="0"/>
              </a:rPr>
              <a:t>ρ</a:t>
            </a:r>
            <a:r>
              <a:rPr lang="es-ES_tradnl" sz="2000" baseline="-25000" dirty="0" smtClean="0">
                <a:latin typeface="Arial" pitchFamily="34" charset="0"/>
                <a:cs typeface="Arial" pitchFamily="34" charset="0"/>
              </a:rPr>
              <a:t>L</a:t>
            </a:r>
            <a:r>
              <a:rPr lang="es-ES_tradnl" sz="2000" dirty="0" smtClean="0">
                <a:latin typeface="Arial" pitchFamily="34" charset="0"/>
                <a:cs typeface="Arial" pitchFamily="34" charset="0"/>
              </a:rPr>
              <a:t> = Densidad del líquido, kg/m</a:t>
            </a:r>
            <a:r>
              <a:rPr lang="es-ES_tradnl" sz="2000" baseline="30000" dirty="0" smtClean="0">
                <a:latin typeface="Arial" pitchFamily="34" charset="0"/>
                <a:cs typeface="Arial" pitchFamily="34" charset="0"/>
              </a:rPr>
              <a:t>3</a:t>
            </a:r>
            <a:r>
              <a:rPr lang="es-ES_tradnl" sz="2000" dirty="0" smtClean="0">
                <a:latin typeface="Arial" pitchFamily="34" charset="0"/>
                <a:cs typeface="Arial" pitchFamily="34" charset="0"/>
              </a:rPr>
              <a:t>.</a:t>
            </a:r>
          </a:p>
          <a:p>
            <a:pPr marL="0" indent="0" algn="just">
              <a:buNone/>
            </a:pPr>
            <a:r>
              <a:rPr lang="es-ES_tradnl" sz="2000" dirty="0" smtClean="0">
                <a:latin typeface="Arial" pitchFamily="34" charset="0"/>
                <a:cs typeface="Arial" pitchFamily="34" charset="0"/>
              </a:rPr>
              <a:t>σ = Tensión superficial del líquido, N/m.</a:t>
            </a:r>
          </a:p>
          <a:p>
            <a:pPr marL="0" indent="0" algn="just">
              <a:buNone/>
            </a:pPr>
            <a:r>
              <a:rPr lang="es-ES_tradnl" sz="2000" dirty="0" err="1" smtClean="0">
                <a:latin typeface="Arial" pitchFamily="34" charset="0"/>
                <a:cs typeface="Arial" pitchFamily="34" charset="0"/>
              </a:rPr>
              <a:t>ν</a:t>
            </a:r>
            <a:r>
              <a:rPr lang="es-ES_tradnl" sz="2000" baseline="-25000" dirty="0" err="1" smtClean="0">
                <a:latin typeface="Arial" pitchFamily="34" charset="0"/>
                <a:cs typeface="Arial" pitchFamily="34" charset="0"/>
              </a:rPr>
              <a:t>L</a:t>
            </a:r>
            <a:r>
              <a:rPr lang="es-ES_tradnl" sz="2000" dirty="0" smtClean="0">
                <a:latin typeface="Arial" pitchFamily="34" charset="0"/>
                <a:cs typeface="Arial" pitchFamily="34" charset="0"/>
              </a:rPr>
              <a:t> = Viscosidad cinemática del líquido, m</a:t>
            </a:r>
            <a:r>
              <a:rPr lang="es-ES_tradnl" sz="2000" baseline="30000" dirty="0" smtClean="0">
                <a:latin typeface="Arial" pitchFamily="34" charset="0"/>
                <a:cs typeface="Arial" pitchFamily="34" charset="0"/>
              </a:rPr>
              <a:t>2</a:t>
            </a:r>
            <a:r>
              <a:rPr lang="es-ES_tradnl" sz="2000" dirty="0" smtClean="0">
                <a:latin typeface="Arial" pitchFamily="34" charset="0"/>
                <a:cs typeface="Arial" pitchFamily="34" charset="0"/>
              </a:rPr>
              <a:t>/s.</a:t>
            </a:r>
          </a:p>
          <a:p>
            <a:pPr marL="0" indent="0" algn="just">
              <a:buNone/>
            </a:pPr>
            <a:r>
              <a:rPr lang="es-ES_tradnl" sz="2000" dirty="0" err="1" smtClean="0">
                <a:latin typeface="Arial" pitchFamily="34" charset="0"/>
                <a:cs typeface="Arial" pitchFamily="34" charset="0"/>
              </a:rPr>
              <a:t>μ</a:t>
            </a:r>
            <a:r>
              <a:rPr lang="es-ES_tradnl" sz="2000" baseline="-25000" dirty="0" err="1" smtClean="0">
                <a:latin typeface="Arial" pitchFamily="34" charset="0"/>
                <a:cs typeface="Arial" pitchFamily="34" charset="0"/>
              </a:rPr>
              <a:t>G</a:t>
            </a:r>
            <a:r>
              <a:rPr lang="es-ES_tradnl" sz="2000" dirty="0" smtClean="0">
                <a:latin typeface="Arial" pitchFamily="34" charset="0"/>
                <a:cs typeface="Arial" pitchFamily="34" charset="0"/>
              </a:rPr>
              <a:t> = Viscosidad dinámica del gas, </a:t>
            </a:r>
            <a:r>
              <a:rPr lang="es-ES_tradnl" sz="2000" dirty="0" err="1" smtClean="0">
                <a:latin typeface="Arial" pitchFamily="34" charset="0"/>
                <a:cs typeface="Arial" pitchFamily="34" charset="0"/>
              </a:rPr>
              <a:t>Pa</a:t>
            </a:r>
            <a:r>
              <a:rPr lang="es-ES_tradnl" sz="2000" dirty="0" err="1" smtClean="0">
                <a:latin typeface="Arial"/>
                <a:cs typeface="Arial"/>
              </a:rPr>
              <a:t>·s</a:t>
            </a:r>
            <a:r>
              <a:rPr lang="es-ES_tradnl" sz="2000" dirty="0" smtClean="0">
                <a:latin typeface="Arial"/>
                <a:cs typeface="Arial"/>
              </a:rPr>
              <a:t>.</a:t>
            </a:r>
            <a:endParaRPr lang="es-MX" sz="2000" dirty="0">
              <a:latin typeface="Arial" pitchFamily="34" charset="0"/>
              <a:cs typeface="Arial" pitchFamily="34" charset="0"/>
            </a:endParaRPr>
          </a:p>
        </p:txBody>
      </p:sp>
      <p:sp>
        <p:nvSpPr>
          <p:cNvPr id="3" name="Title 2"/>
          <p:cNvSpPr>
            <a:spLocks noGrp="1"/>
          </p:cNvSpPr>
          <p:nvPr>
            <p:ph type="title"/>
          </p:nvPr>
        </p:nvSpPr>
        <p:spPr/>
        <p:txBody>
          <a:bodyPr>
            <a:normAutofit/>
          </a:bodyPr>
          <a:lstStyle/>
          <a:p>
            <a:pPr algn="r"/>
            <a:r>
              <a:rPr lang="es-ES_tradnl" b="1" dirty="0" smtClean="0">
                <a:latin typeface="Arial" pitchFamily="34" charset="0"/>
                <a:cs typeface="Arial" pitchFamily="34" charset="0"/>
              </a:rPr>
              <a:t>CARAC. DE LA BURBUJA </a:t>
            </a:r>
            <a:endParaRPr lang="es-MX" b="1" dirty="0">
              <a:latin typeface="Arial" pitchFamily="34" charset="0"/>
              <a:cs typeface="Arial" pitchFamily="34" charset="0"/>
            </a:endParaRPr>
          </a:p>
        </p:txBody>
      </p:sp>
      <p:sp>
        <p:nvSpPr>
          <p:cNvPr id="12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pic>
        <p:nvPicPr>
          <p:cNvPr id="1228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95736" y="2634233"/>
            <a:ext cx="4724400" cy="86677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10.xml><?xml version="1.0" encoding="utf-8"?>
<a:theme xmlns:a="http://schemas.openxmlformats.org/drawingml/2006/main" name="9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11.xml><?xml version="1.0" encoding="utf-8"?>
<a:theme xmlns:a="http://schemas.openxmlformats.org/drawingml/2006/main" name="10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12.xml><?xml version="1.0" encoding="utf-8"?>
<a:theme xmlns:a="http://schemas.openxmlformats.org/drawingml/2006/main" name="11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13.xml><?xml version="1.0" encoding="utf-8"?>
<a:theme xmlns:a="http://schemas.openxmlformats.org/drawingml/2006/main" name="12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14.xml><?xml version="1.0" encoding="utf-8"?>
<a:theme xmlns:a="http://schemas.openxmlformats.org/drawingml/2006/main" name="13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15.xml><?xml version="1.0" encoding="utf-8"?>
<a:theme xmlns:a="http://schemas.openxmlformats.org/drawingml/2006/main" name="14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16.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17.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2.xml><?xml version="1.0" encoding="utf-8"?>
<a:theme xmlns:a="http://schemas.openxmlformats.org/drawingml/2006/main" name="1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2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4.xml><?xml version="1.0" encoding="utf-8"?>
<a:theme xmlns:a="http://schemas.openxmlformats.org/drawingml/2006/main" name="3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5.xml><?xml version="1.0" encoding="utf-8"?>
<a:theme xmlns:a="http://schemas.openxmlformats.org/drawingml/2006/main" name="4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6.xml><?xml version="1.0" encoding="utf-8"?>
<a:theme xmlns:a="http://schemas.openxmlformats.org/drawingml/2006/main" name="5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7.xml><?xml version="1.0" encoding="utf-8"?>
<a:theme xmlns:a="http://schemas.openxmlformats.org/drawingml/2006/main" name="6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8.xml><?xml version="1.0" encoding="utf-8"?>
<a:theme xmlns:a="http://schemas.openxmlformats.org/drawingml/2006/main" name="7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9.xml><?xml version="1.0" encoding="utf-8"?>
<a:theme xmlns:a="http://schemas.openxmlformats.org/drawingml/2006/main" name="8_TS010073846-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楷体_GB2312"/>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0B57212-D278-4F09-9602-9B26806117B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TS010073846-1</Template>
  <TotalTime>0</TotalTime>
  <Words>1283</Words>
  <Application>Microsoft Office PowerPoint</Application>
  <PresentationFormat>On-screen Show (4:3)</PresentationFormat>
  <Paragraphs>263</Paragraphs>
  <Slides>31</Slides>
  <Notes>9</Notes>
  <HiddenSlides>0</HiddenSlides>
  <MMClips>0</MMClips>
  <ScaleCrop>false</ScaleCrop>
  <HeadingPairs>
    <vt:vector size="4" baseType="variant">
      <vt:variant>
        <vt:lpstr>Theme</vt:lpstr>
      </vt:variant>
      <vt:variant>
        <vt:i4>15</vt:i4>
      </vt:variant>
      <vt:variant>
        <vt:lpstr>Slide Titles</vt:lpstr>
      </vt:variant>
      <vt:variant>
        <vt:i4>31</vt:i4>
      </vt:variant>
    </vt:vector>
  </HeadingPairs>
  <TitlesOfParts>
    <vt:vector size="46" baseType="lpstr">
      <vt:lpstr>TS010073846-1</vt:lpstr>
      <vt:lpstr>1_TS010073846-1</vt:lpstr>
      <vt:lpstr>2_TS010073846-1</vt:lpstr>
      <vt:lpstr>3_TS010073846-1</vt:lpstr>
      <vt:lpstr>4_TS010073846-1</vt:lpstr>
      <vt:lpstr>5_TS010073846-1</vt:lpstr>
      <vt:lpstr>6_TS010073846-1</vt:lpstr>
      <vt:lpstr>7_TS010073846-1</vt:lpstr>
      <vt:lpstr>8_TS010073846-1</vt:lpstr>
      <vt:lpstr>9_TS010073846-1</vt:lpstr>
      <vt:lpstr>10_TS010073846-1</vt:lpstr>
      <vt:lpstr>11_TS010073846-1</vt:lpstr>
      <vt:lpstr>12_TS010073846-1</vt:lpstr>
      <vt:lpstr>13_TS010073846-1</vt:lpstr>
      <vt:lpstr>14_TS010073846-1</vt:lpstr>
      <vt:lpstr>REACTORES MULTIFÁSICOS</vt:lpstr>
      <vt:lpstr>INTRODUCCIÓN </vt:lpstr>
      <vt:lpstr>INTRODUCCIÓN </vt:lpstr>
      <vt:lpstr>DEFINICIÓN </vt:lpstr>
      <vt:lpstr>DEFINICIÓN </vt:lpstr>
      <vt:lpstr>RÉGIMEN DE FLUJO </vt:lpstr>
      <vt:lpstr>CARAC. DE LA BURBUJA </vt:lpstr>
      <vt:lpstr>CARAC. DE LA BURBUJA </vt:lpstr>
      <vt:lpstr>CARAC. DE LA BURBUJA </vt:lpstr>
      <vt:lpstr>εG</vt:lpstr>
      <vt:lpstr>εG  </vt:lpstr>
      <vt:lpstr>εG</vt:lpstr>
      <vt:lpstr>εG</vt:lpstr>
      <vt:lpstr>εG</vt:lpstr>
      <vt:lpstr>εG </vt:lpstr>
      <vt:lpstr>εG</vt:lpstr>
      <vt:lpstr>εG </vt:lpstr>
      <vt:lpstr>a</vt:lpstr>
      <vt:lpstr>kLa</vt:lpstr>
      <vt:lpstr>kLa </vt:lpstr>
      <vt:lpstr>kLa</vt:lpstr>
      <vt:lpstr>kLa</vt:lpstr>
      <vt:lpstr>kLa</vt:lpstr>
      <vt:lpstr>kLa</vt:lpstr>
      <vt:lpstr>kLa</vt:lpstr>
      <vt:lpstr>kLa </vt:lpstr>
      <vt:lpstr>kLa</vt:lpstr>
      <vt:lpstr>kLa</vt:lpstr>
      <vt:lpstr>kLa</vt:lpstr>
      <vt:lpstr>FUENTES DE INFORMACION </vt:lpstr>
      <vt:lpstr>¡POR SU ATENCIÓN 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2011-09-09T15:47:42Z</dcterms:created>
  <dcterms:modified xsi:type="dcterms:W3CDTF">2011-11-16T19:05:31Z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TC100738469990</vt:lpwstr>
  </property>
</Properties>
</file>