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42"/>
  </p:notesMasterIdLst>
  <p:sldIdLst>
    <p:sldId id="291" r:id="rId3"/>
    <p:sldId id="292" r:id="rId4"/>
    <p:sldId id="293" r:id="rId5"/>
    <p:sldId id="294" r:id="rId6"/>
    <p:sldId id="295" r:id="rId7"/>
    <p:sldId id="296" r:id="rId8"/>
    <p:sldId id="297" r:id="rId9"/>
    <p:sldId id="308" r:id="rId10"/>
    <p:sldId id="309" r:id="rId11"/>
    <p:sldId id="312" r:id="rId12"/>
    <p:sldId id="307" r:id="rId13"/>
    <p:sldId id="311" r:id="rId14"/>
    <p:sldId id="310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4" r:id="rId23"/>
    <p:sldId id="320" r:id="rId24"/>
    <p:sldId id="321" r:id="rId25"/>
    <p:sldId id="322" r:id="rId26"/>
    <p:sldId id="323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259" r:id="rId4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AA63FD-F3C3-4228-9076-7D01F7369F61}" type="doc">
      <dgm:prSet loTypeId="urn:microsoft.com/office/officeart/2005/8/layout/cycle5" loCatId="cycle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45ADB73F-A5BD-491A-8939-D2BD329B866C}">
      <dgm:prSet phldrT="[Texto]" custT="1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  <a:latin typeface="Arial" panose="020B0604020202020204" pitchFamily="34" charset="0"/>
            </a:rPr>
            <a:t>Concepto  </a:t>
          </a:r>
          <a:endParaRPr lang="es-MX" sz="1400" b="1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2D4417-7FEB-456C-8E10-5563630BA384}" type="par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DD46F5-4717-47AE-BA3B-E8CB166F46B1}" type="sib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84995D-6295-4F0E-B8B0-9EC9D9DF3C0E}">
      <dgm:prSet phldrT="[Texto]" custT="1"/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  <a:latin typeface="Arial" panose="020B0604020202020204" pitchFamily="34" charset="0"/>
            </a:rPr>
            <a:t>Conocimiento del diseño de productos y servicios</a:t>
          </a:r>
          <a:endParaRPr lang="es-MX" sz="12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AB9EE3-AFC8-48D0-9CFD-CD60F263D12E}" type="par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55CE69-9F26-4F6F-B03F-E4A95D8C9DFC}" type="sib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A26D7F-B2EE-4533-BC6D-81FB054E6BCB}">
      <dgm:prSet phldrT="[Texto]" custT="1"/>
      <dgm:spPr/>
      <dgm:t>
        <a:bodyPr/>
        <a:lstStyle/>
        <a:p>
          <a:r>
            <a:rPr lang="es-MX" sz="14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Consumidores</a:t>
          </a:r>
          <a:endParaRPr lang="es-MX" sz="14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0BE730-2E3D-48B8-B84A-339556E5972B}" type="par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6CC68B-CD08-4219-984B-BAE177BC1B6F}" type="sib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6674A1-2ABF-42DC-BB5B-C0B20EAEE4B9}">
      <dgm:prSet phldrT="[Texto]" custT="1"/>
      <dgm:spPr/>
      <dgm:t>
        <a:bodyPr/>
        <a:lstStyle/>
        <a:p>
          <a:r>
            <a:rPr lang="es-MX" sz="14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Detección</a:t>
          </a:r>
          <a:r>
            <a:rPr lang="es-MX" sz="1400" b="0" i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 oportunidades</a:t>
          </a:r>
          <a:endParaRPr lang="es-MX" sz="14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7F3815-7F30-4831-A990-345CB0F49B88}" type="par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276286-3C98-4CF6-B590-215659632BB0}" type="sib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AABE92-5F21-41A1-AC78-B4F2CD4B52D5}">
      <dgm:prSet phldrT="[Texto]" custT="1"/>
      <dgm:spPr/>
      <dgm:t>
        <a:bodyPr/>
        <a:lstStyle/>
        <a:p>
          <a:r>
            <a:rPr lang="es-MX" sz="12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Empaque y </a:t>
          </a:r>
          <a:r>
            <a:rPr lang="es-MX" sz="1200" b="0" i="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enbalaje</a:t>
          </a:r>
          <a:endParaRPr lang="es-MX" sz="1200" b="0" i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9E8DC4-678C-4016-AE60-F6EF036971CE}" type="par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E84CFA-BCC1-4810-B7B3-3AFEDBE11748}" type="sib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B5574E-D66D-476C-8882-9055E67FE02E}" type="pres">
      <dgm:prSet presAssocID="{88AA63FD-F3C3-4228-9076-7D01F7369F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D8DFF58-74BF-4B43-9E1B-49565141BAFD}" type="pres">
      <dgm:prSet presAssocID="{45ADB73F-A5BD-491A-8939-D2BD329B866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5DC252-0F60-4C5B-A850-F9BBD31B12A7}" type="pres">
      <dgm:prSet presAssocID="{45ADB73F-A5BD-491A-8939-D2BD329B866C}" presName="spNode" presStyleCnt="0"/>
      <dgm:spPr/>
    </dgm:pt>
    <dgm:pt modelId="{B620A558-F5C1-4A9E-B5D1-6BDB176260BE}" type="pres">
      <dgm:prSet presAssocID="{92DD46F5-4717-47AE-BA3B-E8CB166F46B1}" presName="sibTrans" presStyleLbl="sibTrans1D1" presStyleIdx="0" presStyleCnt="5"/>
      <dgm:spPr/>
      <dgm:t>
        <a:bodyPr/>
        <a:lstStyle/>
        <a:p>
          <a:endParaRPr lang="es-MX"/>
        </a:p>
      </dgm:t>
    </dgm:pt>
    <dgm:pt modelId="{87E26C76-ABAE-4A6F-BCDB-146FAB85A259}" type="pres">
      <dgm:prSet presAssocID="{8484995D-6295-4F0E-B8B0-9EC9D9DF3C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4AA59F-5A66-4968-B1CB-578E25B29F3F}" type="pres">
      <dgm:prSet presAssocID="{8484995D-6295-4F0E-B8B0-9EC9D9DF3C0E}" presName="spNode" presStyleCnt="0"/>
      <dgm:spPr/>
    </dgm:pt>
    <dgm:pt modelId="{61CDD775-7DE4-48C6-A364-9B19BED94835}" type="pres">
      <dgm:prSet presAssocID="{9655CE69-9F26-4F6F-B03F-E4A95D8C9DFC}" presName="sibTrans" presStyleLbl="sibTrans1D1" presStyleIdx="1" presStyleCnt="5"/>
      <dgm:spPr/>
      <dgm:t>
        <a:bodyPr/>
        <a:lstStyle/>
        <a:p>
          <a:endParaRPr lang="es-MX"/>
        </a:p>
      </dgm:t>
    </dgm:pt>
    <dgm:pt modelId="{2B0641D6-5AF4-469B-834F-21945D5681C0}" type="pres">
      <dgm:prSet presAssocID="{73A26D7F-B2EE-4533-BC6D-81FB054E6BC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004378-E15B-44AD-8AD2-7619B9FF031B}" type="pres">
      <dgm:prSet presAssocID="{73A26D7F-B2EE-4533-BC6D-81FB054E6BCB}" presName="spNode" presStyleCnt="0"/>
      <dgm:spPr/>
    </dgm:pt>
    <dgm:pt modelId="{9C6E8BD3-FCAB-472A-8B01-ED67A764BD41}" type="pres">
      <dgm:prSet presAssocID="{096CC68B-CD08-4219-984B-BAE177BC1B6F}" presName="sibTrans" presStyleLbl="sibTrans1D1" presStyleIdx="2" presStyleCnt="5"/>
      <dgm:spPr/>
      <dgm:t>
        <a:bodyPr/>
        <a:lstStyle/>
        <a:p>
          <a:endParaRPr lang="es-MX"/>
        </a:p>
      </dgm:t>
    </dgm:pt>
    <dgm:pt modelId="{637C12DC-0716-46E6-8D02-04AB635317EA}" type="pres">
      <dgm:prSet presAssocID="{3D6674A1-2ABF-42DC-BB5B-C0B20EAEE4B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8243B3-2DC3-420A-B0DD-FE773C0665FE}" type="pres">
      <dgm:prSet presAssocID="{3D6674A1-2ABF-42DC-BB5B-C0B20EAEE4B9}" presName="spNode" presStyleCnt="0"/>
      <dgm:spPr/>
    </dgm:pt>
    <dgm:pt modelId="{A9DC648E-0558-409B-9592-3E12B76FA444}" type="pres">
      <dgm:prSet presAssocID="{7C276286-3C98-4CF6-B590-215659632BB0}" presName="sibTrans" presStyleLbl="sibTrans1D1" presStyleIdx="3" presStyleCnt="5"/>
      <dgm:spPr/>
      <dgm:t>
        <a:bodyPr/>
        <a:lstStyle/>
        <a:p>
          <a:endParaRPr lang="es-MX"/>
        </a:p>
      </dgm:t>
    </dgm:pt>
    <dgm:pt modelId="{108E2CAD-F74B-4442-8197-220E5E4DFB1F}" type="pres">
      <dgm:prSet presAssocID="{30AABE92-5F21-41A1-AC78-B4F2CD4B52D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8AA779-036B-4839-8C98-D759FD0CDB17}" type="pres">
      <dgm:prSet presAssocID="{30AABE92-5F21-41A1-AC78-B4F2CD4B52D5}" presName="spNode" presStyleCnt="0"/>
      <dgm:spPr/>
    </dgm:pt>
    <dgm:pt modelId="{680B4F48-6C0B-437B-AFF8-A84492259D15}" type="pres">
      <dgm:prSet presAssocID="{3AE84CFA-BCC1-4810-B7B3-3AFEDBE11748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0E5960FB-1BC9-40A0-AF07-C62481A4A0E1}" type="presOf" srcId="{7C276286-3C98-4CF6-B590-215659632BB0}" destId="{A9DC648E-0558-409B-9592-3E12B76FA444}" srcOrd="0" destOrd="0" presId="urn:microsoft.com/office/officeart/2005/8/layout/cycle5"/>
    <dgm:cxn modelId="{5A9C339D-54B8-4AE4-ABA3-F012D210D2D5}" type="presOf" srcId="{88AA63FD-F3C3-4228-9076-7D01F7369F61}" destId="{76B5574E-D66D-476C-8882-9055E67FE02E}" srcOrd="0" destOrd="0" presId="urn:microsoft.com/office/officeart/2005/8/layout/cycle5"/>
    <dgm:cxn modelId="{4D0F1DC1-59B5-431D-90A2-15E1F0483413}" srcId="{88AA63FD-F3C3-4228-9076-7D01F7369F61}" destId="{30AABE92-5F21-41A1-AC78-B4F2CD4B52D5}" srcOrd="4" destOrd="0" parTransId="{DD9E8DC4-678C-4016-AE60-F6EF036971CE}" sibTransId="{3AE84CFA-BCC1-4810-B7B3-3AFEDBE11748}"/>
    <dgm:cxn modelId="{EEAFD256-45D9-48A7-B025-15B68D241C12}" type="presOf" srcId="{30AABE92-5F21-41A1-AC78-B4F2CD4B52D5}" destId="{108E2CAD-F74B-4442-8197-220E5E4DFB1F}" srcOrd="0" destOrd="0" presId="urn:microsoft.com/office/officeart/2005/8/layout/cycle5"/>
    <dgm:cxn modelId="{D1F72451-CDAC-4916-95C8-080CCF8F2FA6}" srcId="{88AA63FD-F3C3-4228-9076-7D01F7369F61}" destId="{8484995D-6295-4F0E-B8B0-9EC9D9DF3C0E}" srcOrd="1" destOrd="0" parTransId="{2FAB9EE3-AFC8-48D0-9CFD-CD60F263D12E}" sibTransId="{9655CE69-9F26-4F6F-B03F-E4A95D8C9DFC}"/>
    <dgm:cxn modelId="{58BF5275-08F0-4D30-8266-059F297B4ED7}" type="presOf" srcId="{73A26D7F-B2EE-4533-BC6D-81FB054E6BCB}" destId="{2B0641D6-5AF4-469B-834F-21945D5681C0}" srcOrd="0" destOrd="0" presId="urn:microsoft.com/office/officeart/2005/8/layout/cycle5"/>
    <dgm:cxn modelId="{478457E6-6F44-449C-B32A-A828A51F01BE}" srcId="{88AA63FD-F3C3-4228-9076-7D01F7369F61}" destId="{45ADB73F-A5BD-491A-8939-D2BD329B866C}" srcOrd="0" destOrd="0" parTransId="{A22D4417-7FEB-456C-8E10-5563630BA384}" sibTransId="{92DD46F5-4717-47AE-BA3B-E8CB166F46B1}"/>
    <dgm:cxn modelId="{34B715D8-5C0C-4F13-8E49-204DA70C32CF}" type="presOf" srcId="{92DD46F5-4717-47AE-BA3B-E8CB166F46B1}" destId="{B620A558-F5C1-4A9E-B5D1-6BDB176260BE}" srcOrd="0" destOrd="0" presId="urn:microsoft.com/office/officeart/2005/8/layout/cycle5"/>
    <dgm:cxn modelId="{FC1071DD-22C7-4572-8997-0B582F9933D2}" type="presOf" srcId="{8484995D-6295-4F0E-B8B0-9EC9D9DF3C0E}" destId="{87E26C76-ABAE-4A6F-BCDB-146FAB85A259}" srcOrd="0" destOrd="0" presId="urn:microsoft.com/office/officeart/2005/8/layout/cycle5"/>
    <dgm:cxn modelId="{DEF2833B-ECA9-405B-AB23-9A32FCFCF819}" type="presOf" srcId="{3D6674A1-2ABF-42DC-BB5B-C0B20EAEE4B9}" destId="{637C12DC-0716-46E6-8D02-04AB635317EA}" srcOrd="0" destOrd="0" presId="urn:microsoft.com/office/officeart/2005/8/layout/cycle5"/>
    <dgm:cxn modelId="{3F7B0961-5C2B-42C4-8F85-4A2864786888}" type="presOf" srcId="{9655CE69-9F26-4F6F-B03F-E4A95D8C9DFC}" destId="{61CDD775-7DE4-48C6-A364-9B19BED94835}" srcOrd="0" destOrd="0" presId="urn:microsoft.com/office/officeart/2005/8/layout/cycle5"/>
    <dgm:cxn modelId="{1CF73EF7-21EC-4237-A840-CC3FAF60F543}" type="presOf" srcId="{3AE84CFA-BCC1-4810-B7B3-3AFEDBE11748}" destId="{680B4F48-6C0B-437B-AFF8-A84492259D15}" srcOrd="0" destOrd="0" presId="urn:microsoft.com/office/officeart/2005/8/layout/cycle5"/>
    <dgm:cxn modelId="{F1C1CD2F-B24C-47E8-B0C1-B85F71CDB557}" srcId="{88AA63FD-F3C3-4228-9076-7D01F7369F61}" destId="{3D6674A1-2ABF-42DC-BB5B-C0B20EAEE4B9}" srcOrd="3" destOrd="0" parTransId="{687F3815-7F30-4831-A990-345CB0F49B88}" sibTransId="{7C276286-3C98-4CF6-B590-215659632BB0}"/>
    <dgm:cxn modelId="{4D70BEC0-5EFA-43CB-99A5-22B39704A4AD}" type="presOf" srcId="{096CC68B-CD08-4219-984B-BAE177BC1B6F}" destId="{9C6E8BD3-FCAB-472A-8B01-ED67A764BD41}" srcOrd="0" destOrd="0" presId="urn:microsoft.com/office/officeart/2005/8/layout/cycle5"/>
    <dgm:cxn modelId="{31CC9D08-B105-469E-8BFC-C7BAC83B338D}" srcId="{88AA63FD-F3C3-4228-9076-7D01F7369F61}" destId="{73A26D7F-B2EE-4533-BC6D-81FB054E6BCB}" srcOrd="2" destOrd="0" parTransId="{CA0BE730-2E3D-48B8-B84A-339556E5972B}" sibTransId="{096CC68B-CD08-4219-984B-BAE177BC1B6F}"/>
    <dgm:cxn modelId="{9A3A1636-2BBF-495A-90BF-EDC4F934A658}" type="presOf" srcId="{45ADB73F-A5BD-491A-8939-D2BD329B866C}" destId="{1D8DFF58-74BF-4B43-9E1B-49565141BAFD}" srcOrd="0" destOrd="0" presId="urn:microsoft.com/office/officeart/2005/8/layout/cycle5"/>
    <dgm:cxn modelId="{431E482B-B97F-4FD3-B04A-B8275DD68950}" type="presParOf" srcId="{76B5574E-D66D-476C-8882-9055E67FE02E}" destId="{1D8DFF58-74BF-4B43-9E1B-49565141BAFD}" srcOrd="0" destOrd="0" presId="urn:microsoft.com/office/officeart/2005/8/layout/cycle5"/>
    <dgm:cxn modelId="{FAC2AB64-BAEE-4908-AAC7-D3800EB1958D}" type="presParOf" srcId="{76B5574E-D66D-476C-8882-9055E67FE02E}" destId="{845DC252-0F60-4C5B-A850-F9BBD31B12A7}" srcOrd="1" destOrd="0" presId="urn:microsoft.com/office/officeart/2005/8/layout/cycle5"/>
    <dgm:cxn modelId="{DC4B4A17-B307-4773-B9ED-F077F39FD8B3}" type="presParOf" srcId="{76B5574E-D66D-476C-8882-9055E67FE02E}" destId="{B620A558-F5C1-4A9E-B5D1-6BDB176260BE}" srcOrd="2" destOrd="0" presId="urn:microsoft.com/office/officeart/2005/8/layout/cycle5"/>
    <dgm:cxn modelId="{26828C1D-D069-499B-A4B5-006806C64E08}" type="presParOf" srcId="{76B5574E-D66D-476C-8882-9055E67FE02E}" destId="{87E26C76-ABAE-4A6F-BCDB-146FAB85A259}" srcOrd="3" destOrd="0" presId="urn:microsoft.com/office/officeart/2005/8/layout/cycle5"/>
    <dgm:cxn modelId="{9ACC9F19-20BD-4C1F-938A-4BEF9B91F9BA}" type="presParOf" srcId="{76B5574E-D66D-476C-8882-9055E67FE02E}" destId="{094AA59F-5A66-4968-B1CB-578E25B29F3F}" srcOrd="4" destOrd="0" presId="urn:microsoft.com/office/officeart/2005/8/layout/cycle5"/>
    <dgm:cxn modelId="{E98B4157-4477-4FA4-B785-67620890FD38}" type="presParOf" srcId="{76B5574E-D66D-476C-8882-9055E67FE02E}" destId="{61CDD775-7DE4-48C6-A364-9B19BED94835}" srcOrd="5" destOrd="0" presId="urn:microsoft.com/office/officeart/2005/8/layout/cycle5"/>
    <dgm:cxn modelId="{1E76E670-AED3-412D-A64D-0663460DBF84}" type="presParOf" srcId="{76B5574E-D66D-476C-8882-9055E67FE02E}" destId="{2B0641D6-5AF4-469B-834F-21945D5681C0}" srcOrd="6" destOrd="0" presId="urn:microsoft.com/office/officeart/2005/8/layout/cycle5"/>
    <dgm:cxn modelId="{7E7B7056-EC27-42C6-B274-F5FF395AE154}" type="presParOf" srcId="{76B5574E-D66D-476C-8882-9055E67FE02E}" destId="{29004378-E15B-44AD-8AD2-7619B9FF031B}" srcOrd="7" destOrd="0" presId="urn:microsoft.com/office/officeart/2005/8/layout/cycle5"/>
    <dgm:cxn modelId="{6A8D5B14-6151-44B9-AC10-1D88C9C2F6CA}" type="presParOf" srcId="{76B5574E-D66D-476C-8882-9055E67FE02E}" destId="{9C6E8BD3-FCAB-472A-8B01-ED67A764BD41}" srcOrd="8" destOrd="0" presId="urn:microsoft.com/office/officeart/2005/8/layout/cycle5"/>
    <dgm:cxn modelId="{A0CCE849-FFF7-4EBB-A529-37A5F612C7F9}" type="presParOf" srcId="{76B5574E-D66D-476C-8882-9055E67FE02E}" destId="{637C12DC-0716-46E6-8D02-04AB635317EA}" srcOrd="9" destOrd="0" presId="urn:microsoft.com/office/officeart/2005/8/layout/cycle5"/>
    <dgm:cxn modelId="{D5AD91E4-F36E-4181-A282-1255C5B8B6FA}" type="presParOf" srcId="{76B5574E-D66D-476C-8882-9055E67FE02E}" destId="{DB8243B3-2DC3-420A-B0DD-FE773C0665FE}" srcOrd="10" destOrd="0" presId="urn:microsoft.com/office/officeart/2005/8/layout/cycle5"/>
    <dgm:cxn modelId="{B2354EC3-CBA7-45A7-9DE5-25C70A2AE3AE}" type="presParOf" srcId="{76B5574E-D66D-476C-8882-9055E67FE02E}" destId="{A9DC648E-0558-409B-9592-3E12B76FA444}" srcOrd="11" destOrd="0" presId="urn:microsoft.com/office/officeart/2005/8/layout/cycle5"/>
    <dgm:cxn modelId="{EFB3C29C-D10A-4788-8181-AC1F01B1A9BC}" type="presParOf" srcId="{76B5574E-D66D-476C-8882-9055E67FE02E}" destId="{108E2CAD-F74B-4442-8197-220E5E4DFB1F}" srcOrd="12" destOrd="0" presId="urn:microsoft.com/office/officeart/2005/8/layout/cycle5"/>
    <dgm:cxn modelId="{5B1E5C6C-B286-4D2C-8E5C-9DFCDE834881}" type="presParOf" srcId="{76B5574E-D66D-476C-8882-9055E67FE02E}" destId="{1B8AA779-036B-4839-8C98-D759FD0CDB17}" srcOrd="13" destOrd="0" presId="urn:microsoft.com/office/officeart/2005/8/layout/cycle5"/>
    <dgm:cxn modelId="{B7EAED3F-1E71-44A3-A6ED-94DDD810AAC9}" type="presParOf" srcId="{76B5574E-D66D-476C-8882-9055E67FE02E}" destId="{680B4F48-6C0B-437B-AFF8-A84492259D15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F31AA48-6447-4FDF-93FD-414F3D1717BD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9A989A0-1393-4371-B9B3-4F69A3FCED80}">
      <dgm:prSet phldrT="[Texto]"/>
      <dgm:spPr/>
      <dgm:t>
        <a:bodyPr/>
        <a:lstStyle/>
        <a:p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TRANSPORTAR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3C41BEBA-4C6A-48ED-81FD-987C66099CD3}" type="parTrans" cxnId="{D637E7C9-7C0A-4849-ADAD-865ED7461381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E8229399-C94F-43FA-A71A-501F06972843}" type="sibTrans" cxnId="{D637E7C9-7C0A-4849-ADAD-865ED7461381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1B5911D6-6ECB-4410-9EA2-FF89D12E43C9}">
      <dgm:prSet phldrT="[Texto]"/>
      <dgm:spPr/>
      <dgm:t>
        <a:bodyPr/>
        <a:lstStyle/>
        <a:p>
          <a:pPr algn="just"/>
          <a:r>
            <a:rPr lang="es-MX" dirty="0" smtClean="0">
              <a:latin typeface="Century Gothic" panose="020B0502020202020204" pitchFamily="34" charset="0"/>
            </a:rPr>
            <a:t>Cualquiera que sea el estado de la materia y características físicas del producto, este puede ser transportado fácilmente mediante el envase.</a:t>
          </a:r>
          <a:endParaRPr lang="es-MX" dirty="0">
            <a:latin typeface="Century Gothic" panose="020B0502020202020204" pitchFamily="34" charset="0"/>
          </a:endParaRPr>
        </a:p>
      </dgm:t>
    </dgm:pt>
    <dgm:pt modelId="{CE5D53EC-6F44-4DF2-8206-25DF2768DAD0}" type="parTrans" cxnId="{3C9248CB-CEE3-47D9-B915-A9F4A5F8A88C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A7822906-8BAE-44B8-BD45-FEA3391FDBA6}" type="sibTrans" cxnId="{3C9248CB-CEE3-47D9-B915-A9F4A5F8A88C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DA603EC1-96B7-4382-BAC6-C91A13BB90A1}">
      <dgm:prSet phldrT="[Texto]"/>
      <dgm:spPr/>
      <dgm:t>
        <a:bodyPr/>
        <a:lstStyle/>
        <a:p>
          <a:pPr algn="just"/>
          <a:r>
            <a:rPr lang="es-MX" dirty="0" smtClean="0">
              <a:latin typeface="Century Gothic" panose="020B0502020202020204" pitchFamily="34" charset="0"/>
            </a:rPr>
            <a:t>La función de transportar enfatiza al movimiento efectivo de los bienes desde que han sido producidos hasta su consumo final.</a:t>
          </a:r>
          <a:endParaRPr lang="es-MX" dirty="0">
            <a:latin typeface="Century Gothic" panose="020B0502020202020204" pitchFamily="34" charset="0"/>
          </a:endParaRPr>
        </a:p>
      </dgm:t>
    </dgm:pt>
    <dgm:pt modelId="{A37F83FD-96A7-4EF6-8565-EFDFF9BE9C59}" type="parTrans" cxnId="{DBA6C26E-629D-4A7C-BD4B-A53824696D32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5666B436-E618-47E8-9797-117C0FFF7205}" type="sibTrans" cxnId="{DBA6C26E-629D-4A7C-BD4B-A53824696D32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FE32E07B-A40D-47D7-B8D2-54883AC5D84F}">
      <dgm:prSet phldrT="[Texto]"/>
      <dgm:spPr/>
      <dgm:t>
        <a:bodyPr/>
        <a:lstStyle/>
        <a:p>
          <a:pPr algn="l"/>
          <a:endParaRPr lang="es-MX" dirty="0">
            <a:latin typeface="Century Gothic" panose="020B0502020202020204" pitchFamily="34" charset="0"/>
          </a:endParaRPr>
        </a:p>
      </dgm:t>
    </dgm:pt>
    <dgm:pt modelId="{1896E470-429A-42DB-BA71-943686F00ACC}" type="parTrans" cxnId="{FAF05219-F990-4921-8FD7-02E29E943063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EE01C279-5160-4039-A1C3-436CAE565DA9}" type="sibTrans" cxnId="{FAF05219-F990-4921-8FD7-02E29E943063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129247F0-15A5-415A-B0F4-F66AF97F43D4}" type="pres">
      <dgm:prSet presAssocID="{4F31AA48-6447-4FDF-93FD-414F3D1717B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F1EFC41-922C-401D-8514-4EC3864128C7}" type="pres">
      <dgm:prSet presAssocID="{89A989A0-1393-4371-B9B3-4F69A3FCED80}" presName="linNode" presStyleCnt="0"/>
      <dgm:spPr/>
      <dgm:t>
        <a:bodyPr/>
        <a:lstStyle/>
        <a:p>
          <a:endParaRPr lang="es-MX"/>
        </a:p>
      </dgm:t>
    </dgm:pt>
    <dgm:pt modelId="{8398223D-2BBE-49ED-B3D5-B2454CB8960E}" type="pres">
      <dgm:prSet presAssocID="{89A989A0-1393-4371-B9B3-4F69A3FCED80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0694AE-E56F-47A3-9F1A-436F66B7AF36}" type="pres">
      <dgm:prSet presAssocID="{89A989A0-1393-4371-B9B3-4F69A3FCED80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637E7C9-7C0A-4849-ADAD-865ED7461381}" srcId="{4F31AA48-6447-4FDF-93FD-414F3D1717BD}" destId="{89A989A0-1393-4371-B9B3-4F69A3FCED80}" srcOrd="0" destOrd="0" parTransId="{3C41BEBA-4C6A-48ED-81FD-987C66099CD3}" sibTransId="{E8229399-C94F-43FA-A71A-501F06972843}"/>
    <dgm:cxn modelId="{EF27151A-CF24-4935-BF12-294A2270B5A2}" type="presOf" srcId="{4F31AA48-6447-4FDF-93FD-414F3D1717BD}" destId="{129247F0-15A5-415A-B0F4-F66AF97F43D4}" srcOrd="0" destOrd="0" presId="urn:microsoft.com/office/officeart/2005/8/layout/vList6"/>
    <dgm:cxn modelId="{DBA6C26E-629D-4A7C-BD4B-A53824696D32}" srcId="{89A989A0-1393-4371-B9B3-4F69A3FCED80}" destId="{DA603EC1-96B7-4382-BAC6-C91A13BB90A1}" srcOrd="2" destOrd="0" parTransId="{A37F83FD-96A7-4EF6-8565-EFDFF9BE9C59}" sibTransId="{5666B436-E618-47E8-9797-117C0FFF7205}"/>
    <dgm:cxn modelId="{4B6C30BF-EC42-484C-BE42-AB3CB8349066}" type="presOf" srcId="{DA603EC1-96B7-4382-BAC6-C91A13BB90A1}" destId="{F50694AE-E56F-47A3-9F1A-436F66B7AF36}" srcOrd="0" destOrd="2" presId="urn:microsoft.com/office/officeart/2005/8/layout/vList6"/>
    <dgm:cxn modelId="{EF99F78E-B13C-470A-AE2E-9B9940CC142E}" type="presOf" srcId="{1B5911D6-6ECB-4410-9EA2-FF89D12E43C9}" destId="{F50694AE-E56F-47A3-9F1A-436F66B7AF36}" srcOrd="0" destOrd="0" presId="urn:microsoft.com/office/officeart/2005/8/layout/vList6"/>
    <dgm:cxn modelId="{3C9248CB-CEE3-47D9-B915-A9F4A5F8A88C}" srcId="{89A989A0-1393-4371-B9B3-4F69A3FCED80}" destId="{1B5911D6-6ECB-4410-9EA2-FF89D12E43C9}" srcOrd="0" destOrd="0" parTransId="{CE5D53EC-6F44-4DF2-8206-25DF2768DAD0}" sibTransId="{A7822906-8BAE-44B8-BD45-FEA3391FDBA6}"/>
    <dgm:cxn modelId="{0875D8D5-C397-4352-B063-9F57D9EC0A9A}" type="presOf" srcId="{FE32E07B-A40D-47D7-B8D2-54883AC5D84F}" destId="{F50694AE-E56F-47A3-9F1A-436F66B7AF36}" srcOrd="0" destOrd="1" presId="urn:microsoft.com/office/officeart/2005/8/layout/vList6"/>
    <dgm:cxn modelId="{FAF05219-F990-4921-8FD7-02E29E943063}" srcId="{89A989A0-1393-4371-B9B3-4F69A3FCED80}" destId="{FE32E07B-A40D-47D7-B8D2-54883AC5D84F}" srcOrd="1" destOrd="0" parTransId="{1896E470-429A-42DB-BA71-943686F00ACC}" sibTransId="{EE01C279-5160-4039-A1C3-436CAE565DA9}"/>
    <dgm:cxn modelId="{A48E4E8E-259E-4C31-BDBF-A0FFAE6A88CA}" type="presOf" srcId="{89A989A0-1393-4371-B9B3-4F69A3FCED80}" destId="{8398223D-2BBE-49ED-B3D5-B2454CB8960E}" srcOrd="0" destOrd="0" presId="urn:microsoft.com/office/officeart/2005/8/layout/vList6"/>
    <dgm:cxn modelId="{87728E9C-2301-466E-9F00-6322AE0E97A2}" type="presParOf" srcId="{129247F0-15A5-415A-B0F4-F66AF97F43D4}" destId="{1F1EFC41-922C-401D-8514-4EC3864128C7}" srcOrd="0" destOrd="0" presId="urn:microsoft.com/office/officeart/2005/8/layout/vList6"/>
    <dgm:cxn modelId="{79429AA8-7ECA-4256-9949-A63065F05D8E}" type="presParOf" srcId="{1F1EFC41-922C-401D-8514-4EC3864128C7}" destId="{8398223D-2BBE-49ED-B3D5-B2454CB8960E}" srcOrd="0" destOrd="0" presId="urn:microsoft.com/office/officeart/2005/8/layout/vList6"/>
    <dgm:cxn modelId="{B9C65205-520C-46D3-8FEF-D1D809EB7FAE}" type="presParOf" srcId="{1F1EFC41-922C-401D-8514-4EC3864128C7}" destId="{F50694AE-E56F-47A3-9F1A-436F66B7AF3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D80825D-6D4E-443D-B952-369F60127AAD}" type="doc">
      <dgm:prSet loTypeId="urn:microsoft.com/office/officeart/2005/8/layout/cycle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2EFA980-DFD7-4C06-AB53-21A6866AB664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Contenedor apto para ser rehusado o reciclado.</a:t>
          </a:r>
          <a:endParaRPr lang="es-MX" sz="120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B5967195-CF73-4CC5-81E9-48405281CB6C}" type="parTrans" cxnId="{7078D994-0E18-49E8-9724-9A482145008C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27F67223-FAD8-4B64-86AA-E8F74A5F5B1E}" type="sibTrans" cxnId="{7078D994-0E18-49E8-9724-9A482145008C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BC61A08C-359A-4EC7-964D-8894168C62F0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Fabricado con materiales no tóxicos</a:t>
          </a:r>
          <a:endParaRPr lang="es-MX" sz="120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DA71EB1E-2172-4A71-9CF4-74E70E9BB957}" type="parTrans" cxnId="{9BCF9622-324D-449F-8AC2-259D0417215C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609767B9-830B-48D2-9624-F917029152D7}" type="sibTrans" cxnId="{9BCF9622-324D-449F-8AC2-259D0417215C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F68C192F-D57F-4E2F-AC3C-C5A58ED27A52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Integrado por componentes sencillos y reciclables.</a:t>
          </a:r>
          <a:endParaRPr lang="es-MX" sz="120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5D551B13-22E7-4C70-85BD-CC48A63629F5}" type="parTrans" cxnId="{983F47CA-0D8F-4196-81F4-6E6DED3F7016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663A17EB-9698-4A04-A0EE-69276E93688E}" type="sibTrans" cxnId="{983F47CA-0D8F-4196-81F4-6E6DED3F7016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2E12F33E-2318-47C0-B763-447CFAFA516B}">
      <dgm:prSet phldrT="[Texto]" custT="1"/>
      <dgm:spPr/>
      <dgm:t>
        <a:bodyPr/>
        <a:lstStyle/>
        <a:p>
          <a:r>
            <a:rPr lang="es-MX" sz="11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Su disposición final no debe causar problemas de manejo, procesamiento o contaminación.</a:t>
          </a:r>
          <a:endParaRPr lang="es-MX" sz="110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EDADC3A3-58B2-46F3-B446-81E7802C93A6}" type="parTrans" cxnId="{4F47E1E8-9789-4CB1-8263-32BA6AD851A3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BF7FB229-14D7-494F-96A5-1A5FA12DCC37}" type="sibTrans" cxnId="{4F47E1E8-9789-4CB1-8263-32BA6AD851A3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F0E0CE99-982C-4BDF-BC10-B3EEBA45728A}">
      <dgm:prSet custT="1"/>
      <dgm:spPr/>
      <dgm:t>
        <a:bodyPr/>
        <a:lstStyle/>
        <a:p>
          <a:r>
            <a:rPr lang="es-MX" sz="12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Tamaño y forma estandarizados, ya que simplifica el reciclaje y la reutilización.</a:t>
          </a:r>
          <a:endParaRPr lang="es-MX" sz="120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DB8FAD91-6F26-4B07-986D-E63FCFA4334C}" type="parTrans" cxnId="{39257714-3CF3-4354-9B41-0FAC4E84AB7B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E40688E9-2A58-44C4-9503-87220F2454F3}" type="sibTrans" cxnId="{39257714-3CF3-4354-9B41-0FAC4E84AB7B}">
      <dgm:prSet/>
      <dgm:spPr/>
      <dgm:t>
        <a:bodyPr/>
        <a:lstStyle/>
        <a:p>
          <a:endParaRPr lang="es-MX" sz="32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58EFD96F-8927-4311-8722-E1957279CED4}" type="pres">
      <dgm:prSet presAssocID="{ED80825D-6D4E-443D-B952-369F60127A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C741D8-BBCC-4B9C-BEA0-EE90801EA936}" type="pres">
      <dgm:prSet presAssocID="{ED80825D-6D4E-443D-B952-369F60127AAD}" presName="cycle" presStyleCnt="0"/>
      <dgm:spPr/>
      <dgm:t>
        <a:bodyPr/>
        <a:lstStyle/>
        <a:p>
          <a:endParaRPr lang="es-MX"/>
        </a:p>
      </dgm:t>
    </dgm:pt>
    <dgm:pt modelId="{F9576F2F-18D5-4A86-B3AD-487A05F6AD85}" type="pres">
      <dgm:prSet presAssocID="{02EFA980-DFD7-4C06-AB53-21A6866AB664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2CAFD1-199B-46D2-B415-2207F9398F7F}" type="pres">
      <dgm:prSet presAssocID="{27F67223-FAD8-4B64-86AA-E8F74A5F5B1E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2C106AA8-2FB6-42A2-AB5D-5BB41CCA4F3C}" type="pres">
      <dgm:prSet presAssocID="{BC61A08C-359A-4EC7-964D-8894168C62F0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DF8317-B89C-453B-A537-E62BC7777250}" type="pres">
      <dgm:prSet presAssocID="{F68C192F-D57F-4E2F-AC3C-C5A58ED27A52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BB0934-21BB-48C9-A889-3CC4C3568662}" type="pres">
      <dgm:prSet presAssocID="{F0E0CE99-982C-4BDF-BC10-B3EEBA45728A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03494F-BBB1-41A6-B7E3-FA8F0E567550}" type="pres">
      <dgm:prSet presAssocID="{2E12F33E-2318-47C0-B763-447CFAFA516B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BCF9622-324D-449F-8AC2-259D0417215C}" srcId="{ED80825D-6D4E-443D-B952-369F60127AAD}" destId="{BC61A08C-359A-4EC7-964D-8894168C62F0}" srcOrd="1" destOrd="0" parTransId="{DA71EB1E-2172-4A71-9CF4-74E70E9BB957}" sibTransId="{609767B9-830B-48D2-9624-F917029152D7}"/>
    <dgm:cxn modelId="{4FE26068-7469-490B-9139-980B34AA96A6}" type="presOf" srcId="{F68C192F-D57F-4E2F-AC3C-C5A58ED27A52}" destId="{92DF8317-B89C-453B-A537-E62BC7777250}" srcOrd="0" destOrd="0" presId="urn:microsoft.com/office/officeart/2005/8/layout/cycle3"/>
    <dgm:cxn modelId="{98A20380-F143-48C6-A57C-181792221D4D}" type="presOf" srcId="{ED80825D-6D4E-443D-B952-369F60127AAD}" destId="{58EFD96F-8927-4311-8722-E1957279CED4}" srcOrd="0" destOrd="0" presId="urn:microsoft.com/office/officeart/2005/8/layout/cycle3"/>
    <dgm:cxn modelId="{7078D994-0E18-49E8-9724-9A482145008C}" srcId="{ED80825D-6D4E-443D-B952-369F60127AAD}" destId="{02EFA980-DFD7-4C06-AB53-21A6866AB664}" srcOrd="0" destOrd="0" parTransId="{B5967195-CF73-4CC5-81E9-48405281CB6C}" sibTransId="{27F67223-FAD8-4B64-86AA-E8F74A5F5B1E}"/>
    <dgm:cxn modelId="{39257714-3CF3-4354-9B41-0FAC4E84AB7B}" srcId="{ED80825D-6D4E-443D-B952-369F60127AAD}" destId="{F0E0CE99-982C-4BDF-BC10-B3EEBA45728A}" srcOrd="3" destOrd="0" parTransId="{DB8FAD91-6F26-4B07-986D-E63FCFA4334C}" sibTransId="{E40688E9-2A58-44C4-9503-87220F2454F3}"/>
    <dgm:cxn modelId="{A40AF476-50DF-43E9-902D-F42F53AFBD1E}" type="presOf" srcId="{BC61A08C-359A-4EC7-964D-8894168C62F0}" destId="{2C106AA8-2FB6-42A2-AB5D-5BB41CCA4F3C}" srcOrd="0" destOrd="0" presId="urn:microsoft.com/office/officeart/2005/8/layout/cycle3"/>
    <dgm:cxn modelId="{94A10296-7D38-402A-84A1-6FAE7690AD86}" type="presOf" srcId="{F0E0CE99-982C-4BDF-BC10-B3EEBA45728A}" destId="{F0BB0934-21BB-48C9-A889-3CC4C3568662}" srcOrd="0" destOrd="0" presId="urn:microsoft.com/office/officeart/2005/8/layout/cycle3"/>
    <dgm:cxn modelId="{4F47E1E8-9789-4CB1-8263-32BA6AD851A3}" srcId="{ED80825D-6D4E-443D-B952-369F60127AAD}" destId="{2E12F33E-2318-47C0-B763-447CFAFA516B}" srcOrd="4" destOrd="0" parTransId="{EDADC3A3-58B2-46F3-B446-81E7802C93A6}" sibTransId="{BF7FB229-14D7-494F-96A5-1A5FA12DCC37}"/>
    <dgm:cxn modelId="{BA051D3A-9ED7-4E6F-B0E0-C40E4500C9A5}" type="presOf" srcId="{02EFA980-DFD7-4C06-AB53-21A6866AB664}" destId="{F9576F2F-18D5-4A86-B3AD-487A05F6AD85}" srcOrd="0" destOrd="0" presId="urn:microsoft.com/office/officeart/2005/8/layout/cycle3"/>
    <dgm:cxn modelId="{868FAF9C-775E-48BD-A075-8342362EFD56}" type="presOf" srcId="{2E12F33E-2318-47C0-B763-447CFAFA516B}" destId="{A603494F-BBB1-41A6-B7E3-FA8F0E567550}" srcOrd="0" destOrd="0" presId="urn:microsoft.com/office/officeart/2005/8/layout/cycle3"/>
    <dgm:cxn modelId="{41BDD3E0-A7FA-42B7-A7CE-478AF6A804F3}" type="presOf" srcId="{27F67223-FAD8-4B64-86AA-E8F74A5F5B1E}" destId="{CC2CAFD1-199B-46D2-B415-2207F9398F7F}" srcOrd="0" destOrd="0" presId="urn:microsoft.com/office/officeart/2005/8/layout/cycle3"/>
    <dgm:cxn modelId="{983F47CA-0D8F-4196-81F4-6E6DED3F7016}" srcId="{ED80825D-6D4E-443D-B952-369F60127AAD}" destId="{F68C192F-D57F-4E2F-AC3C-C5A58ED27A52}" srcOrd="2" destOrd="0" parTransId="{5D551B13-22E7-4C70-85BD-CC48A63629F5}" sibTransId="{663A17EB-9698-4A04-A0EE-69276E93688E}"/>
    <dgm:cxn modelId="{8481728D-B793-433A-A3F5-255D0DEDC1F1}" type="presParOf" srcId="{58EFD96F-8927-4311-8722-E1957279CED4}" destId="{DBC741D8-BBCC-4B9C-BEA0-EE90801EA936}" srcOrd="0" destOrd="0" presId="urn:microsoft.com/office/officeart/2005/8/layout/cycle3"/>
    <dgm:cxn modelId="{CCB2809F-BF10-4253-9CFB-643180CDB352}" type="presParOf" srcId="{DBC741D8-BBCC-4B9C-BEA0-EE90801EA936}" destId="{F9576F2F-18D5-4A86-B3AD-487A05F6AD85}" srcOrd="0" destOrd="0" presId="urn:microsoft.com/office/officeart/2005/8/layout/cycle3"/>
    <dgm:cxn modelId="{E71F1C74-4398-420D-BCA4-B4BC6B416110}" type="presParOf" srcId="{DBC741D8-BBCC-4B9C-BEA0-EE90801EA936}" destId="{CC2CAFD1-199B-46D2-B415-2207F9398F7F}" srcOrd="1" destOrd="0" presId="urn:microsoft.com/office/officeart/2005/8/layout/cycle3"/>
    <dgm:cxn modelId="{4B31508C-B111-47C8-A2CB-5B72A791AB25}" type="presParOf" srcId="{DBC741D8-BBCC-4B9C-BEA0-EE90801EA936}" destId="{2C106AA8-2FB6-42A2-AB5D-5BB41CCA4F3C}" srcOrd="2" destOrd="0" presId="urn:microsoft.com/office/officeart/2005/8/layout/cycle3"/>
    <dgm:cxn modelId="{796BE4EB-8ECC-4719-BF47-209430B6A286}" type="presParOf" srcId="{DBC741D8-BBCC-4B9C-BEA0-EE90801EA936}" destId="{92DF8317-B89C-453B-A537-E62BC7777250}" srcOrd="3" destOrd="0" presId="urn:microsoft.com/office/officeart/2005/8/layout/cycle3"/>
    <dgm:cxn modelId="{588E3C32-2D35-4724-838B-B896E27C7552}" type="presParOf" srcId="{DBC741D8-BBCC-4B9C-BEA0-EE90801EA936}" destId="{F0BB0934-21BB-48C9-A889-3CC4C3568662}" srcOrd="4" destOrd="0" presId="urn:microsoft.com/office/officeart/2005/8/layout/cycle3"/>
    <dgm:cxn modelId="{503DB9AA-1424-4B82-B667-BB4560687A04}" type="presParOf" srcId="{DBC741D8-BBCC-4B9C-BEA0-EE90801EA936}" destId="{A603494F-BBB1-41A6-B7E3-FA8F0E567550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786DF9-B667-4ED4-899C-A9E84A29B275}" type="doc">
      <dgm:prSet loTypeId="urn:microsoft.com/office/officeart/2005/8/layout/hierarchy3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3950DC7-0083-4D7B-9594-7B8CF9B8573A}">
      <dgm:prSet phldrT="[Texto]" custT="1"/>
      <dgm:spPr/>
      <dgm:t>
        <a:bodyPr/>
        <a:lstStyle/>
        <a:p>
          <a:r>
            <a:rPr lang="es-MX" sz="4400" b="1" dirty="0" smtClean="0">
              <a:latin typeface="Century Gothic" panose="020B0502020202020204" pitchFamily="34" charset="0"/>
            </a:rPr>
            <a:t>Empaque al consumidor</a:t>
          </a:r>
          <a:endParaRPr lang="es-MX" sz="4400" b="1" dirty="0">
            <a:latin typeface="Century Gothic" panose="020B0502020202020204" pitchFamily="34" charset="0"/>
          </a:endParaRPr>
        </a:p>
      </dgm:t>
    </dgm:pt>
    <dgm:pt modelId="{8A19EFD0-0C30-4910-8F48-2475043F4CEA}" type="parTrans" cxnId="{3BCD634D-5A16-4986-9384-C82CE4578DBA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B0699D7D-0A8C-4570-9CE6-32B1191EF082}" type="sibTrans" cxnId="{3BCD634D-5A16-4986-9384-C82CE4578DBA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E2191405-539B-4699-8976-6B7D0982867C}">
      <dgm:prSet phldrT="[Texto]" custT="1"/>
      <dgm:spPr/>
      <dgm:t>
        <a:bodyPr/>
        <a:lstStyle/>
        <a:p>
          <a:pPr algn="ctr"/>
          <a:r>
            <a:rPr lang="es-MX" sz="2000" dirty="0" smtClean="0">
              <a:latin typeface="Century Gothic" panose="020B0502020202020204" pitchFamily="34" charset="0"/>
            </a:rPr>
            <a:t>Un empaque que será obtenido por el consumidor como unidad de venta desde su punto de venta.</a:t>
          </a:r>
          <a:endParaRPr lang="es-MX" sz="2000" dirty="0">
            <a:latin typeface="Century Gothic" panose="020B0502020202020204" pitchFamily="34" charset="0"/>
          </a:endParaRPr>
        </a:p>
      </dgm:t>
    </dgm:pt>
    <dgm:pt modelId="{17E25354-A97E-41F6-B7AC-B13A6ECDC58A}" type="parTrans" cxnId="{3F6E1BCC-39F2-4215-8036-2CF1F63EC991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E0695BB3-8617-4725-A67F-EE01BE456886}" type="sibTrans" cxnId="{3F6E1BCC-39F2-4215-8036-2CF1F63EC991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877D86F7-994E-40E2-8B98-502882DF167F}">
      <dgm:prSet phldrT="[Texto]" custT="1"/>
      <dgm:spPr/>
      <dgm:t>
        <a:bodyPr/>
        <a:lstStyle/>
        <a:p>
          <a:r>
            <a:rPr lang="es-MX" sz="4400" b="1" dirty="0" smtClean="0">
              <a:latin typeface="Century Gothic" panose="020B0502020202020204" pitchFamily="34" charset="0"/>
            </a:rPr>
            <a:t>Empaque industrial</a:t>
          </a:r>
          <a:endParaRPr lang="es-MX" sz="4400" b="1" dirty="0">
            <a:latin typeface="Century Gothic" panose="020B0502020202020204" pitchFamily="34" charset="0"/>
          </a:endParaRPr>
        </a:p>
      </dgm:t>
    </dgm:pt>
    <dgm:pt modelId="{FA1C0FB4-CBD0-41BC-887D-0BCB456954FF}" type="parTrans" cxnId="{01BDF2DD-A263-4264-BED9-51778570A2E3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9F1E919E-B593-40D5-83F6-3B96F89A8DFB}" type="sibTrans" cxnId="{01BDF2DD-A263-4264-BED9-51778570A2E3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EA6F3DED-14C7-4A8E-9582-DB7934FEC96A}">
      <dgm:prSet phldrT="[Texto]" custT="1"/>
      <dgm:spPr/>
      <dgm:t>
        <a:bodyPr/>
        <a:lstStyle/>
        <a:p>
          <a:pPr algn="ctr"/>
          <a:r>
            <a:rPr lang="es-MX" sz="2000" dirty="0" smtClean="0">
              <a:latin typeface="Century Gothic" panose="020B0502020202020204" pitchFamily="34" charset="0"/>
            </a:rPr>
            <a:t>Para entregar bienes de fabricante a fabricante. Por lo general el empaque industrial contiene bienes o materiales para su procesamiento posterior.</a:t>
          </a:r>
          <a:endParaRPr lang="es-MX" sz="2000" dirty="0">
            <a:latin typeface="Century Gothic" panose="020B0502020202020204" pitchFamily="34" charset="0"/>
          </a:endParaRPr>
        </a:p>
      </dgm:t>
    </dgm:pt>
    <dgm:pt modelId="{01652042-A77B-4FD6-9A20-117746BB08BC}" type="parTrans" cxnId="{BE4B52A9-217A-478D-AC69-6999FFD74886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306781F5-E764-4636-BFD5-B1C571C73C91}" type="sibTrans" cxnId="{BE4B52A9-217A-478D-AC69-6999FFD74886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32CBE515-0BCD-40A8-869E-6BEFEEFCEF64}" type="pres">
      <dgm:prSet presAssocID="{FD786DF9-B667-4ED4-899C-A9E84A29B27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287F8D6-A65E-476F-99FA-D0CF4B67DAFE}" type="pres">
      <dgm:prSet presAssocID="{43950DC7-0083-4D7B-9594-7B8CF9B8573A}" presName="root" presStyleCnt="0"/>
      <dgm:spPr/>
      <dgm:t>
        <a:bodyPr/>
        <a:lstStyle/>
        <a:p>
          <a:endParaRPr lang="es-MX"/>
        </a:p>
      </dgm:t>
    </dgm:pt>
    <dgm:pt modelId="{91FD3D2B-8014-4539-A11C-F8161FE7E2F0}" type="pres">
      <dgm:prSet presAssocID="{43950DC7-0083-4D7B-9594-7B8CF9B8573A}" presName="rootComposite" presStyleCnt="0"/>
      <dgm:spPr/>
      <dgm:t>
        <a:bodyPr/>
        <a:lstStyle/>
        <a:p>
          <a:endParaRPr lang="es-MX"/>
        </a:p>
      </dgm:t>
    </dgm:pt>
    <dgm:pt modelId="{DD179F42-F10C-4332-A43D-720D740C8031}" type="pres">
      <dgm:prSet presAssocID="{43950DC7-0083-4D7B-9594-7B8CF9B8573A}" presName="rootText" presStyleLbl="node1" presStyleIdx="0" presStyleCnt="2" custLinFactNeighborX="-13757"/>
      <dgm:spPr/>
      <dgm:t>
        <a:bodyPr/>
        <a:lstStyle/>
        <a:p>
          <a:endParaRPr lang="es-MX"/>
        </a:p>
      </dgm:t>
    </dgm:pt>
    <dgm:pt modelId="{B5BDE8F3-9C44-47FF-8091-DFE74E78369D}" type="pres">
      <dgm:prSet presAssocID="{43950DC7-0083-4D7B-9594-7B8CF9B8573A}" presName="rootConnector" presStyleLbl="node1" presStyleIdx="0" presStyleCnt="2"/>
      <dgm:spPr/>
      <dgm:t>
        <a:bodyPr/>
        <a:lstStyle/>
        <a:p>
          <a:endParaRPr lang="es-MX"/>
        </a:p>
      </dgm:t>
    </dgm:pt>
    <dgm:pt modelId="{D63C605A-2104-48FE-BE53-BAE9AD71B0DA}" type="pres">
      <dgm:prSet presAssocID="{43950DC7-0083-4D7B-9594-7B8CF9B8573A}" presName="childShape" presStyleCnt="0"/>
      <dgm:spPr/>
      <dgm:t>
        <a:bodyPr/>
        <a:lstStyle/>
        <a:p>
          <a:endParaRPr lang="es-MX"/>
        </a:p>
      </dgm:t>
    </dgm:pt>
    <dgm:pt modelId="{99B75CF2-C561-464C-B00F-09ACF290BEA6}" type="pres">
      <dgm:prSet presAssocID="{17E25354-A97E-41F6-B7AC-B13A6ECDC58A}" presName="Name13" presStyleLbl="parChTrans1D2" presStyleIdx="0" presStyleCnt="2"/>
      <dgm:spPr/>
      <dgm:t>
        <a:bodyPr/>
        <a:lstStyle/>
        <a:p>
          <a:endParaRPr lang="es-MX"/>
        </a:p>
      </dgm:t>
    </dgm:pt>
    <dgm:pt modelId="{3E27CF47-060D-4DD2-ADDF-CF31BF0A7ADF}" type="pres">
      <dgm:prSet presAssocID="{E2191405-539B-4699-8976-6B7D0982867C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884E11-BCF6-4469-B193-D76A69D93480}" type="pres">
      <dgm:prSet presAssocID="{877D86F7-994E-40E2-8B98-502882DF167F}" presName="root" presStyleCnt="0"/>
      <dgm:spPr/>
      <dgm:t>
        <a:bodyPr/>
        <a:lstStyle/>
        <a:p>
          <a:endParaRPr lang="es-MX"/>
        </a:p>
      </dgm:t>
    </dgm:pt>
    <dgm:pt modelId="{ED3D4308-D443-4C64-8CE3-489AB96FE04B}" type="pres">
      <dgm:prSet presAssocID="{877D86F7-994E-40E2-8B98-502882DF167F}" presName="rootComposite" presStyleCnt="0"/>
      <dgm:spPr/>
      <dgm:t>
        <a:bodyPr/>
        <a:lstStyle/>
        <a:p>
          <a:endParaRPr lang="es-MX"/>
        </a:p>
      </dgm:t>
    </dgm:pt>
    <dgm:pt modelId="{5AC0D329-F516-417E-82EA-D3E65D9EF720}" type="pres">
      <dgm:prSet presAssocID="{877D86F7-994E-40E2-8B98-502882DF167F}" presName="rootText" presStyleLbl="node1" presStyleIdx="1" presStyleCnt="2"/>
      <dgm:spPr/>
      <dgm:t>
        <a:bodyPr/>
        <a:lstStyle/>
        <a:p>
          <a:endParaRPr lang="es-MX"/>
        </a:p>
      </dgm:t>
    </dgm:pt>
    <dgm:pt modelId="{DFFC4E50-D80D-4D17-8F8B-9C3920484B1A}" type="pres">
      <dgm:prSet presAssocID="{877D86F7-994E-40E2-8B98-502882DF167F}" presName="rootConnector" presStyleLbl="node1" presStyleIdx="1" presStyleCnt="2"/>
      <dgm:spPr/>
      <dgm:t>
        <a:bodyPr/>
        <a:lstStyle/>
        <a:p>
          <a:endParaRPr lang="es-MX"/>
        </a:p>
      </dgm:t>
    </dgm:pt>
    <dgm:pt modelId="{03FDB57B-1368-43A5-A4C2-BE9DF415E274}" type="pres">
      <dgm:prSet presAssocID="{877D86F7-994E-40E2-8B98-502882DF167F}" presName="childShape" presStyleCnt="0"/>
      <dgm:spPr/>
      <dgm:t>
        <a:bodyPr/>
        <a:lstStyle/>
        <a:p>
          <a:endParaRPr lang="es-MX"/>
        </a:p>
      </dgm:t>
    </dgm:pt>
    <dgm:pt modelId="{C3300D7E-80DB-4EEB-8C58-F22E94CF5998}" type="pres">
      <dgm:prSet presAssocID="{01652042-A77B-4FD6-9A20-117746BB08BC}" presName="Name13" presStyleLbl="parChTrans1D2" presStyleIdx="1" presStyleCnt="2"/>
      <dgm:spPr/>
      <dgm:t>
        <a:bodyPr/>
        <a:lstStyle/>
        <a:p>
          <a:endParaRPr lang="es-MX"/>
        </a:p>
      </dgm:t>
    </dgm:pt>
    <dgm:pt modelId="{F43025AC-6AEA-422F-8095-31C7A5CAC3CE}" type="pres">
      <dgm:prSet presAssocID="{EA6F3DED-14C7-4A8E-9582-DB7934FEC96A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F6E1BCC-39F2-4215-8036-2CF1F63EC991}" srcId="{43950DC7-0083-4D7B-9594-7B8CF9B8573A}" destId="{E2191405-539B-4699-8976-6B7D0982867C}" srcOrd="0" destOrd="0" parTransId="{17E25354-A97E-41F6-B7AC-B13A6ECDC58A}" sibTransId="{E0695BB3-8617-4725-A67F-EE01BE456886}"/>
    <dgm:cxn modelId="{C087B5C7-FBD5-4E82-8481-D885DB009800}" type="presOf" srcId="{01652042-A77B-4FD6-9A20-117746BB08BC}" destId="{C3300D7E-80DB-4EEB-8C58-F22E94CF5998}" srcOrd="0" destOrd="0" presId="urn:microsoft.com/office/officeart/2005/8/layout/hierarchy3"/>
    <dgm:cxn modelId="{64399AC4-F3C2-4B64-BEFD-321161B69F74}" type="presOf" srcId="{43950DC7-0083-4D7B-9594-7B8CF9B8573A}" destId="{B5BDE8F3-9C44-47FF-8091-DFE74E78369D}" srcOrd="1" destOrd="0" presId="urn:microsoft.com/office/officeart/2005/8/layout/hierarchy3"/>
    <dgm:cxn modelId="{BB5B3D3D-4212-4C93-9E0C-74CE37E81819}" type="presOf" srcId="{17E25354-A97E-41F6-B7AC-B13A6ECDC58A}" destId="{99B75CF2-C561-464C-B00F-09ACF290BEA6}" srcOrd="0" destOrd="0" presId="urn:microsoft.com/office/officeart/2005/8/layout/hierarchy3"/>
    <dgm:cxn modelId="{3BCD634D-5A16-4986-9384-C82CE4578DBA}" srcId="{FD786DF9-B667-4ED4-899C-A9E84A29B275}" destId="{43950DC7-0083-4D7B-9594-7B8CF9B8573A}" srcOrd="0" destOrd="0" parTransId="{8A19EFD0-0C30-4910-8F48-2475043F4CEA}" sibTransId="{B0699D7D-0A8C-4570-9CE6-32B1191EF082}"/>
    <dgm:cxn modelId="{01BDF2DD-A263-4264-BED9-51778570A2E3}" srcId="{FD786DF9-B667-4ED4-899C-A9E84A29B275}" destId="{877D86F7-994E-40E2-8B98-502882DF167F}" srcOrd="1" destOrd="0" parTransId="{FA1C0FB4-CBD0-41BC-887D-0BCB456954FF}" sibTransId="{9F1E919E-B593-40D5-83F6-3B96F89A8DFB}"/>
    <dgm:cxn modelId="{DFC85C40-3D77-4B69-8560-ABF37CA115FA}" type="presOf" srcId="{E2191405-539B-4699-8976-6B7D0982867C}" destId="{3E27CF47-060D-4DD2-ADDF-CF31BF0A7ADF}" srcOrd="0" destOrd="0" presId="urn:microsoft.com/office/officeart/2005/8/layout/hierarchy3"/>
    <dgm:cxn modelId="{FD675DB2-FB7F-474E-8A31-4680CD5CB193}" type="presOf" srcId="{877D86F7-994E-40E2-8B98-502882DF167F}" destId="{DFFC4E50-D80D-4D17-8F8B-9C3920484B1A}" srcOrd="1" destOrd="0" presId="urn:microsoft.com/office/officeart/2005/8/layout/hierarchy3"/>
    <dgm:cxn modelId="{475AD741-8896-4A85-8AE3-F5239AB80739}" type="presOf" srcId="{FD786DF9-B667-4ED4-899C-A9E84A29B275}" destId="{32CBE515-0BCD-40A8-869E-6BEFEEFCEF64}" srcOrd="0" destOrd="0" presId="urn:microsoft.com/office/officeart/2005/8/layout/hierarchy3"/>
    <dgm:cxn modelId="{BE4B52A9-217A-478D-AC69-6999FFD74886}" srcId="{877D86F7-994E-40E2-8B98-502882DF167F}" destId="{EA6F3DED-14C7-4A8E-9582-DB7934FEC96A}" srcOrd="0" destOrd="0" parTransId="{01652042-A77B-4FD6-9A20-117746BB08BC}" sibTransId="{306781F5-E764-4636-BFD5-B1C571C73C91}"/>
    <dgm:cxn modelId="{BADC29A7-9153-41FD-99A6-A3046ADA7373}" type="presOf" srcId="{877D86F7-994E-40E2-8B98-502882DF167F}" destId="{5AC0D329-F516-417E-82EA-D3E65D9EF720}" srcOrd="0" destOrd="0" presId="urn:microsoft.com/office/officeart/2005/8/layout/hierarchy3"/>
    <dgm:cxn modelId="{52923503-9458-4AAB-AF02-91BB1F23FEF6}" type="presOf" srcId="{43950DC7-0083-4D7B-9594-7B8CF9B8573A}" destId="{DD179F42-F10C-4332-A43D-720D740C8031}" srcOrd="0" destOrd="0" presId="urn:microsoft.com/office/officeart/2005/8/layout/hierarchy3"/>
    <dgm:cxn modelId="{993E8FB8-C82F-442F-9243-920EE7A7A78F}" type="presOf" srcId="{EA6F3DED-14C7-4A8E-9582-DB7934FEC96A}" destId="{F43025AC-6AEA-422F-8095-31C7A5CAC3CE}" srcOrd="0" destOrd="0" presId="urn:microsoft.com/office/officeart/2005/8/layout/hierarchy3"/>
    <dgm:cxn modelId="{BB020A81-5B7C-41FB-B7C7-260D0B69D810}" type="presParOf" srcId="{32CBE515-0BCD-40A8-869E-6BEFEEFCEF64}" destId="{4287F8D6-A65E-476F-99FA-D0CF4B67DAFE}" srcOrd="0" destOrd="0" presId="urn:microsoft.com/office/officeart/2005/8/layout/hierarchy3"/>
    <dgm:cxn modelId="{61E11749-9214-422C-AA3A-7EBE41F986C9}" type="presParOf" srcId="{4287F8D6-A65E-476F-99FA-D0CF4B67DAFE}" destId="{91FD3D2B-8014-4539-A11C-F8161FE7E2F0}" srcOrd="0" destOrd="0" presId="urn:microsoft.com/office/officeart/2005/8/layout/hierarchy3"/>
    <dgm:cxn modelId="{BF4FFEBF-335F-4338-9D3D-7DD252D93B18}" type="presParOf" srcId="{91FD3D2B-8014-4539-A11C-F8161FE7E2F0}" destId="{DD179F42-F10C-4332-A43D-720D740C8031}" srcOrd="0" destOrd="0" presId="urn:microsoft.com/office/officeart/2005/8/layout/hierarchy3"/>
    <dgm:cxn modelId="{2D23A2FC-9249-4168-9686-67F0788EE88F}" type="presParOf" srcId="{91FD3D2B-8014-4539-A11C-F8161FE7E2F0}" destId="{B5BDE8F3-9C44-47FF-8091-DFE74E78369D}" srcOrd="1" destOrd="0" presId="urn:microsoft.com/office/officeart/2005/8/layout/hierarchy3"/>
    <dgm:cxn modelId="{DA8A399C-16E1-4FC9-8782-5489205DCCFE}" type="presParOf" srcId="{4287F8D6-A65E-476F-99FA-D0CF4B67DAFE}" destId="{D63C605A-2104-48FE-BE53-BAE9AD71B0DA}" srcOrd="1" destOrd="0" presId="urn:microsoft.com/office/officeart/2005/8/layout/hierarchy3"/>
    <dgm:cxn modelId="{86D084E7-B635-41EB-B337-77AB548B43F7}" type="presParOf" srcId="{D63C605A-2104-48FE-BE53-BAE9AD71B0DA}" destId="{99B75CF2-C561-464C-B00F-09ACF290BEA6}" srcOrd="0" destOrd="0" presId="urn:microsoft.com/office/officeart/2005/8/layout/hierarchy3"/>
    <dgm:cxn modelId="{BCAC0329-9366-4286-85D0-C2AEEAE5A9E7}" type="presParOf" srcId="{D63C605A-2104-48FE-BE53-BAE9AD71B0DA}" destId="{3E27CF47-060D-4DD2-ADDF-CF31BF0A7ADF}" srcOrd="1" destOrd="0" presId="urn:microsoft.com/office/officeart/2005/8/layout/hierarchy3"/>
    <dgm:cxn modelId="{EF0AB228-18E9-4A00-AB0A-5675AEB651EE}" type="presParOf" srcId="{32CBE515-0BCD-40A8-869E-6BEFEEFCEF64}" destId="{6D884E11-BCF6-4469-B193-D76A69D93480}" srcOrd="1" destOrd="0" presId="urn:microsoft.com/office/officeart/2005/8/layout/hierarchy3"/>
    <dgm:cxn modelId="{9B8484F4-C051-49F9-A4C1-7BCD9DA799D2}" type="presParOf" srcId="{6D884E11-BCF6-4469-B193-D76A69D93480}" destId="{ED3D4308-D443-4C64-8CE3-489AB96FE04B}" srcOrd="0" destOrd="0" presId="urn:microsoft.com/office/officeart/2005/8/layout/hierarchy3"/>
    <dgm:cxn modelId="{9CA564F4-4376-4C15-971A-24EE65FAFF09}" type="presParOf" srcId="{ED3D4308-D443-4C64-8CE3-489AB96FE04B}" destId="{5AC0D329-F516-417E-82EA-D3E65D9EF720}" srcOrd="0" destOrd="0" presId="urn:microsoft.com/office/officeart/2005/8/layout/hierarchy3"/>
    <dgm:cxn modelId="{3B943668-6239-45CD-A3A7-AAE0DE50C16E}" type="presParOf" srcId="{ED3D4308-D443-4C64-8CE3-489AB96FE04B}" destId="{DFFC4E50-D80D-4D17-8F8B-9C3920484B1A}" srcOrd="1" destOrd="0" presId="urn:microsoft.com/office/officeart/2005/8/layout/hierarchy3"/>
    <dgm:cxn modelId="{CAD49D42-E46F-456A-8B2F-F1C6A4E0D310}" type="presParOf" srcId="{6D884E11-BCF6-4469-B193-D76A69D93480}" destId="{03FDB57B-1368-43A5-A4C2-BE9DF415E274}" srcOrd="1" destOrd="0" presId="urn:microsoft.com/office/officeart/2005/8/layout/hierarchy3"/>
    <dgm:cxn modelId="{17A56593-F841-4CE5-ABD5-7B8395C0BC88}" type="presParOf" srcId="{03FDB57B-1368-43A5-A4C2-BE9DF415E274}" destId="{C3300D7E-80DB-4EEB-8C58-F22E94CF5998}" srcOrd="0" destOrd="0" presId="urn:microsoft.com/office/officeart/2005/8/layout/hierarchy3"/>
    <dgm:cxn modelId="{FD9BD12F-755B-4312-AF7C-C41AE0AB2503}" type="presParOf" srcId="{03FDB57B-1368-43A5-A4C2-BE9DF415E274}" destId="{F43025AC-6AEA-422F-8095-31C7A5CAC3C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09CBFB-9690-4F5D-9E5A-5D384B0FFCBA}" type="doc">
      <dgm:prSet loTypeId="urn:microsoft.com/office/officeart/2005/8/layout/radial6" loCatId="cycle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5CD77C3-9DF1-4FD6-82B3-7A71F93F944B}">
      <dgm:prSet phldrT="[Texto]" custT="1"/>
      <dgm:spPr/>
      <dgm:t>
        <a:bodyPr/>
        <a:lstStyle/>
        <a:p>
          <a:r>
            <a:rPr lang="es-MX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FUNCIONES</a:t>
          </a:r>
          <a:endParaRPr lang="es-MX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F99A135D-8576-418D-9A3E-F9C13EA5EDDC}" type="parTrans" cxnId="{5881BE6A-F4A7-4264-B443-623E66D88E78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3714424E-83CF-4E4A-8DDA-42937ECB9A5B}" type="sibTrans" cxnId="{5881BE6A-F4A7-4264-B443-623E66D88E78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7CF2F24A-0DF3-4987-8644-BEAB4CBB9B6D}">
      <dgm:prSet phldrT="[Texto]" custT="1"/>
      <dgm:spPr/>
      <dgm:t>
        <a:bodyPr/>
        <a:lstStyle/>
        <a:p>
          <a:r>
            <a:rPr lang="es-MX" sz="1400" dirty="0" smtClean="0">
              <a:latin typeface="Century Gothic" panose="020B0502020202020204" pitchFamily="34" charset="0"/>
            </a:rPr>
            <a:t>Proteger</a:t>
          </a:r>
          <a:endParaRPr lang="es-MX" sz="1400" dirty="0">
            <a:latin typeface="Century Gothic" panose="020B0502020202020204" pitchFamily="34" charset="0"/>
          </a:endParaRPr>
        </a:p>
      </dgm:t>
    </dgm:pt>
    <dgm:pt modelId="{E3A71702-F1A7-4F9F-B5AB-6BE13FAC138B}" type="parTrans" cxnId="{E5517E70-04C1-439C-BBF6-E56F47049BAF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456DE2BF-A87C-42C3-9E06-CD9EEEE1228D}" type="sibTrans" cxnId="{E5517E70-04C1-439C-BBF6-E56F47049BAF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B6C1E6C8-7ED9-4C20-AC9C-5A71509DB394}">
      <dgm:prSet phldrT="[Texto]" custT="1"/>
      <dgm:spPr/>
      <dgm:t>
        <a:bodyPr/>
        <a:lstStyle/>
        <a:p>
          <a:r>
            <a:rPr lang="es-MX" sz="1400" dirty="0" smtClean="0">
              <a:latin typeface="Century Gothic" panose="020B0502020202020204" pitchFamily="34" charset="0"/>
            </a:rPr>
            <a:t>Guardar</a:t>
          </a:r>
          <a:endParaRPr lang="es-MX" sz="1400" dirty="0">
            <a:latin typeface="Century Gothic" panose="020B0502020202020204" pitchFamily="34" charset="0"/>
          </a:endParaRPr>
        </a:p>
      </dgm:t>
    </dgm:pt>
    <dgm:pt modelId="{1C5814A1-390D-477E-90BF-17137A5FFA79}" type="parTrans" cxnId="{8766AEE7-0BE9-4888-B1FC-D2A720ABDAE1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75382203-A3B6-46EF-8CDF-E99A7837A940}" type="sibTrans" cxnId="{8766AEE7-0BE9-4888-B1FC-D2A720ABDAE1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37943178-0D02-4441-92FF-521638E93886}">
      <dgm:prSet phldrT="[Texto]" custT="1"/>
      <dgm:spPr/>
      <dgm:t>
        <a:bodyPr/>
        <a:lstStyle/>
        <a:p>
          <a:r>
            <a:rPr lang="es-MX" sz="1400" dirty="0" smtClean="0">
              <a:latin typeface="Century Gothic" panose="020B0502020202020204" pitchFamily="34" charset="0"/>
            </a:rPr>
            <a:t>Conservar </a:t>
          </a:r>
          <a:endParaRPr lang="es-MX" sz="1400" dirty="0">
            <a:latin typeface="Century Gothic" panose="020B0502020202020204" pitchFamily="34" charset="0"/>
          </a:endParaRPr>
        </a:p>
      </dgm:t>
    </dgm:pt>
    <dgm:pt modelId="{E34C37C3-AC5D-4309-A5F8-C5DB22BEEE5F}" type="parTrans" cxnId="{AF52ADA2-952B-4879-B07C-0C700B0AE548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77CAA257-C97A-4064-A7DF-C148093A63B1}" type="sibTrans" cxnId="{AF52ADA2-952B-4879-B07C-0C700B0AE548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772980C7-35B3-4924-A572-A75BEBF227F1}">
      <dgm:prSet custT="1"/>
      <dgm:spPr/>
      <dgm:t>
        <a:bodyPr/>
        <a:lstStyle/>
        <a:p>
          <a:r>
            <a:rPr lang="es-MX" sz="1050" b="1" dirty="0" smtClean="0">
              <a:solidFill>
                <a:schemeClr val="tx1"/>
              </a:solidFill>
              <a:latin typeface="Century Gothic" panose="020B0502020202020204" pitchFamily="34" charset="0"/>
            </a:rPr>
            <a:t>Facilita su manejo, transportación y comercialización.</a:t>
          </a:r>
          <a:endParaRPr lang="es-MX" sz="105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C308F3A1-2CFE-49DF-BEBC-6045AAD80E1E}" type="parTrans" cxnId="{0BB5FE28-9A2B-4692-9B90-5A972DDE278F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05829BEA-7D13-43C8-9BB7-563CEC2A0F1A}" type="sibTrans" cxnId="{0BB5FE28-9A2B-4692-9B90-5A972DDE278F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3C4B5DBE-0CF2-4532-B3C3-988003250FE7}">
      <dgm:prSet custT="1"/>
      <dgm:spPr/>
      <dgm:t>
        <a:bodyPr/>
        <a:lstStyle/>
        <a:p>
          <a:r>
            <a:rPr lang="es-MX" sz="11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Identificar al producto que contiene</a:t>
          </a:r>
          <a:endParaRPr lang="es-MX" sz="110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20EF185A-76B5-46B3-9D19-838B3F35BA23}" type="parTrans" cxnId="{AAAE1678-C0AA-4E79-B1D3-AE6C17358B8C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CD822E59-5A5A-4BD1-8993-B1A1889B3B13}" type="sibTrans" cxnId="{AAAE1678-C0AA-4E79-B1D3-AE6C17358B8C}">
      <dgm:prSet/>
      <dgm:spPr/>
      <dgm:t>
        <a:bodyPr/>
        <a:lstStyle/>
        <a:p>
          <a:endParaRPr lang="es-MX" sz="3600">
            <a:latin typeface="Century Gothic" panose="020B0502020202020204" pitchFamily="34" charset="0"/>
          </a:endParaRPr>
        </a:p>
      </dgm:t>
    </dgm:pt>
    <dgm:pt modelId="{CAD2A6BE-9390-4E74-9CA9-AFC13B2E3A0E}" type="pres">
      <dgm:prSet presAssocID="{2109CBFB-9690-4F5D-9E5A-5D384B0FFCB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DA61BE9-F3D6-45D4-85EE-BFD028D7E9A4}" type="pres">
      <dgm:prSet presAssocID="{E5CD77C3-9DF1-4FD6-82B3-7A71F93F944B}" presName="centerShape" presStyleLbl="node0" presStyleIdx="0" presStyleCnt="1"/>
      <dgm:spPr/>
      <dgm:t>
        <a:bodyPr/>
        <a:lstStyle/>
        <a:p>
          <a:endParaRPr lang="es-MX"/>
        </a:p>
      </dgm:t>
    </dgm:pt>
    <dgm:pt modelId="{64B767B6-0FB7-4562-9252-562845B0FD4D}" type="pres">
      <dgm:prSet presAssocID="{7CF2F24A-0DF3-4987-8644-BEAB4CBB9B6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84E4F2-3079-40B8-99D9-C88652B3812A}" type="pres">
      <dgm:prSet presAssocID="{7CF2F24A-0DF3-4987-8644-BEAB4CBB9B6D}" presName="dummy" presStyleCnt="0"/>
      <dgm:spPr/>
      <dgm:t>
        <a:bodyPr/>
        <a:lstStyle/>
        <a:p>
          <a:endParaRPr lang="es-MX"/>
        </a:p>
      </dgm:t>
    </dgm:pt>
    <dgm:pt modelId="{09098055-66D0-4C6B-BF0F-234E4D272BEA}" type="pres">
      <dgm:prSet presAssocID="{456DE2BF-A87C-42C3-9E06-CD9EEEE1228D}" presName="sibTrans" presStyleLbl="sibTrans2D1" presStyleIdx="0" presStyleCnt="5"/>
      <dgm:spPr/>
      <dgm:t>
        <a:bodyPr/>
        <a:lstStyle/>
        <a:p>
          <a:endParaRPr lang="es-MX"/>
        </a:p>
      </dgm:t>
    </dgm:pt>
    <dgm:pt modelId="{882BA896-4B80-4F98-921B-4B8684DB292F}" type="pres">
      <dgm:prSet presAssocID="{B6C1E6C8-7ED9-4C20-AC9C-5A71509DB39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30DF73-FB24-4A27-8ED7-69EE6229DC27}" type="pres">
      <dgm:prSet presAssocID="{B6C1E6C8-7ED9-4C20-AC9C-5A71509DB394}" presName="dummy" presStyleCnt="0"/>
      <dgm:spPr/>
      <dgm:t>
        <a:bodyPr/>
        <a:lstStyle/>
        <a:p>
          <a:endParaRPr lang="es-MX"/>
        </a:p>
      </dgm:t>
    </dgm:pt>
    <dgm:pt modelId="{8D31DB73-A72A-41B0-8329-F5852ECB053B}" type="pres">
      <dgm:prSet presAssocID="{75382203-A3B6-46EF-8CDF-E99A7837A940}" presName="sibTrans" presStyleLbl="sibTrans2D1" presStyleIdx="1" presStyleCnt="5"/>
      <dgm:spPr/>
      <dgm:t>
        <a:bodyPr/>
        <a:lstStyle/>
        <a:p>
          <a:endParaRPr lang="es-MX"/>
        </a:p>
      </dgm:t>
    </dgm:pt>
    <dgm:pt modelId="{E81CC0D1-4F66-4476-A02D-659C0DAF6232}" type="pres">
      <dgm:prSet presAssocID="{37943178-0D02-4441-92FF-521638E9388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963165-8A40-47CA-B14F-094B535331F4}" type="pres">
      <dgm:prSet presAssocID="{37943178-0D02-4441-92FF-521638E93886}" presName="dummy" presStyleCnt="0"/>
      <dgm:spPr/>
      <dgm:t>
        <a:bodyPr/>
        <a:lstStyle/>
        <a:p>
          <a:endParaRPr lang="es-MX"/>
        </a:p>
      </dgm:t>
    </dgm:pt>
    <dgm:pt modelId="{F1A0EDAE-EB39-4647-9D80-1AB6B3F675ED}" type="pres">
      <dgm:prSet presAssocID="{77CAA257-C97A-4064-A7DF-C148093A63B1}" presName="sibTrans" presStyleLbl="sibTrans2D1" presStyleIdx="2" presStyleCnt="5"/>
      <dgm:spPr/>
      <dgm:t>
        <a:bodyPr/>
        <a:lstStyle/>
        <a:p>
          <a:endParaRPr lang="es-MX"/>
        </a:p>
      </dgm:t>
    </dgm:pt>
    <dgm:pt modelId="{ABB98A17-2992-4028-A37E-D3510618A42B}" type="pres">
      <dgm:prSet presAssocID="{3C4B5DBE-0CF2-4532-B3C3-988003250FE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36AA0F-6D27-4F04-A77E-C795AB785BF6}" type="pres">
      <dgm:prSet presAssocID="{3C4B5DBE-0CF2-4532-B3C3-988003250FE7}" presName="dummy" presStyleCnt="0"/>
      <dgm:spPr/>
      <dgm:t>
        <a:bodyPr/>
        <a:lstStyle/>
        <a:p>
          <a:endParaRPr lang="es-MX"/>
        </a:p>
      </dgm:t>
    </dgm:pt>
    <dgm:pt modelId="{C13B80CE-57B1-48E6-A8B2-0D8EF1DFC287}" type="pres">
      <dgm:prSet presAssocID="{CD822E59-5A5A-4BD1-8993-B1A1889B3B13}" presName="sibTrans" presStyleLbl="sibTrans2D1" presStyleIdx="3" presStyleCnt="5"/>
      <dgm:spPr/>
      <dgm:t>
        <a:bodyPr/>
        <a:lstStyle/>
        <a:p>
          <a:endParaRPr lang="es-MX"/>
        </a:p>
      </dgm:t>
    </dgm:pt>
    <dgm:pt modelId="{4B5EB71D-AE43-4141-B218-99D2045DA761}" type="pres">
      <dgm:prSet presAssocID="{772980C7-35B3-4924-A572-A75BEBF227F1}" presName="node" presStyleLbl="node1" presStyleIdx="4" presStyleCnt="5" custScaleX="1191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B70591-7793-49C6-9248-75FE9606D3F4}" type="pres">
      <dgm:prSet presAssocID="{772980C7-35B3-4924-A572-A75BEBF227F1}" presName="dummy" presStyleCnt="0"/>
      <dgm:spPr/>
      <dgm:t>
        <a:bodyPr/>
        <a:lstStyle/>
        <a:p>
          <a:endParaRPr lang="es-MX"/>
        </a:p>
      </dgm:t>
    </dgm:pt>
    <dgm:pt modelId="{71DD2FEB-6EDB-424D-A216-E31E2EBF6257}" type="pres">
      <dgm:prSet presAssocID="{05829BEA-7D13-43C8-9BB7-563CEC2A0F1A}" presName="sibTrans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1747D544-0848-4A33-8619-55454A8129AD}" type="presOf" srcId="{3C4B5DBE-0CF2-4532-B3C3-988003250FE7}" destId="{ABB98A17-2992-4028-A37E-D3510618A42B}" srcOrd="0" destOrd="0" presId="urn:microsoft.com/office/officeart/2005/8/layout/radial6"/>
    <dgm:cxn modelId="{5881BE6A-F4A7-4264-B443-623E66D88E78}" srcId="{2109CBFB-9690-4F5D-9E5A-5D384B0FFCBA}" destId="{E5CD77C3-9DF1-4FD6-82B3-7A71F93F944B}" srcOrd="0" destOrd="0" parTransId="{F99A135D-8576-418D-9A3E-F9C13EA5EDDC}" sibTransId="{3714424E-83CF-4E4A-8DDA-42937ECB9A5B}"/>
    <dgm:cxn modelId="{AC7C0BB6-DD4D-46DD-8E46-797213A85EB3}" type="presOf" srcId="{2109CBFB-9690-4F5D-9E5A-5D384B0FFCBA}" destId="{CAD2A6BE-9390-4E74-9CA9-AFC13B2E3A0E}" srcOrd="0" destOrd="0" presId="urn:microsoft.com/office/officeart/2005/8/layout/radial6"/>
    <dgm:cxn modelId="{AAAE1678-C0AA-4E79-B1D3-AE6C17358B8C}" srcId="{E5CD77C3-9DF1-4FD6-82B3-7A71F93F944B}" destId="{3C4B5DBE-0CF2-4532-B3C3-988003250FE7}" srcOrd="3" destOrd="0" parTransId="{20EF185A-76B5-46B3-9D19-838B3F35BA23}" sibTransId="{CD822E59-5A5A-4BD1-8993-B1A1889B3B13}"/>
    <dgm:cxn modelId="{C20A96F3-CC4F-49AB-96EC-FC2F6D20D1BF}" type="presOf" srcId="{E5CD77C3-9DF1-4FD6-82B3-7A71F93F944B}" destId="{CDA61BE9-F3D6-45D4-85EE-BFD028D7E9A4}" srcOrd="0" destOrd="0" presId="urn:microsoft.com/office/officeart/2005/8/layout/radial6"/>
    <dgm:cxn modelId="{169BE6AA-1B8A-4178-A3D0-B3F5C1D40C43}" type="presOf" srcId="{772980C7-35B3-4924-A572-A75BEBF227F1}" destId="{4B5EB71D-AE43-4141-B218-99D2045DA761}" srcOrd="0" destOrd="0" presId="urn:microsoft.com/office/officeart/2005/8/layout/radial6"/>
    <dgm:cxn modelId="{914D0878-7A3F-4D93-81B4-8429CD181319}" type="presOf" srcId="{456DE2BF-A87C-42C3-9E06-CD9EEEE1228D}" destId="{09098055-66D0-4C6B-BF0F-234E4D272BEA}" srcOrd="0" destOrd="0" presId="urn:microsoft.com/office/officeart/2005/8/layout/radial6"/>
    <dgm:cxn modelId="{8766AEE7-0BE9-4888-B1FC-D2A720ABDAE1}" srcId="{E5CD77C3-9DF1-4FD6-82B3-7A71F93F944B}" destId="{B6C1E6C8-7ED9-4C20-AC9C-5A71509DB394}" srcOrd="1" destOrd="0" parTransId="{1C5814A1-390D-477E-90BF-17137A5FFA79}" sibTransId="{75382203-A3B6-46EF-8CDF-E99A7837A940}"/>
    <dgm:cxn modelId="{DB50F188-AE66-4812-83BC-6B337A80482F}" type="presOf" srcId="{CD822E59-5A5A-4BD1-8993-B1A1889B3B13}" destId="{C13B80CE-57B1-48E6-A8B2-0D8EF1DFC287}" srcOrd="0" destOrd="0" presId="urn:microsoft.com/office/officeart/2005/8/layout/radial6"/>
    <dgm:cxn modelId="{A90125CB-0745-470A-92C3-058950855A77}" type="presOf" srcId="{77CAA257-C97A-4064-A7DF-C148093A63B1}" destId="{F1A0EDAE-EB39-4647-9D80-1AB6B3F675ED}" srcOrd="0" destOrd="0" presId="urn:microsoft.com/office/officeart/2005/8/layout/radial6"/>
    <dgm:cxn modelId="{E5517E70-04C1-439C-BBF6-E56F47049BAF}" srcId="{E5CD77C3-9DF1-4FD6-82B3-7A71F93F944B}" destId="{7CF2F24A-0DF3-4987-8644-BEAB4CBB9B6D}" srcOrd="0" destOrd="0" parTransId="{E3A71702-F1A7-4F9F-B5AB-6BE13FAC138B}" sibTransId="{456DE2BF-A87C-42C3-9E06-CD9EEEE1228D}"/>
    <dgm:cxn modelId="{CF926DA0-C336-45EF-81DF-930B6C51B275}" type="presOf" srcId="{B6C1E6C8-7ED9-4C20-AC9C-5A71509DB394}" destId="{882BA896-4B80-4F98-921B-4B8684DB292F}" srcOrd="0" destOrd="0" presId="urn:microsoft.com/office/officeart/2005/8/layout/radial6"/>
    <dgm:cxn modelId="{09C777BF-F048-4079-93FB-020D4D19A093}" type="presOf" srcId="{75382203-A3B6-46EF-8CDF-E99A7837A940}" destId="{8D31DB73-A72A-41B0-8329-F5852ECB053B}" srcOrd="0" destOrd="0" presId="urn:microsoft.com/office/officeart/2005/8/layout/radial6"/>
    <dgm:cxn modelId="{4771C820-EB26-429D-93F3-D805A34C6F55}" type="presOf" srcId="{37943178-0D02-4441-92FF-521638E93886}" destId="{E81CC0D1-4F66-4476-A02D-659C0DAF6232}" srcOrd="0" destOrd="0" presId="urn:microsoft.com/office/officeart/2005/8/layout/radial6"/>
    <dgm:cxn modelId="{ACA2691A-D6DB-4F73-BF92-3EBDC97CFE49}" type="presOf" srcId="{7CF2F24A-0DF3-4987-8644-BEAB4CBB9B6D}" destId="{64B767B6-0FB7-4562-9252-562845B0FD4D}" srcOrd="0" destOrd="0" presId="urn:microsoft.com/office/officeart/2005/8/layout/radial6"/>
    <dgm:cxn modelId="{AF52ADA2-952B-4879-B07C-0C700B0AE548}" srcId="{E5CD77C3-9DF1-4FD6-82B3-7A71F93F944B}" destId="{37943178-0D02-4441-92FF-521638E93886}" srcOrd="2" destOrd="0" parTransId="{E34C37C3-AC5D-4309-A5F8-C5DB22BEEE5F}" sibTransId="{77CAA257-C97A-4064-A7DF-C148093A63B1}"/>
    <dgm:cxn modelId="{0BB5FE28-9A2B-4692-9B90-5A972DDE278F}" srcId="{E5CD77C3-9DF1-4FD6-82B3-7A71F93F944B}" destId="{772980C7-35B3-4924-A572-A75BEBF227F1}" srcOrd="4" destOrd="0" parTransId="{C308F3A1-2CFE-49DF-BEBC-6045AAD80E1E}" sibTransId="{05829BEA-7D13-43C8-9BB7-563CEC2A0F1A}"/>
    <dgm:cxn modelId="{6A7A1C9C-713D-495C-9447-B907B8FB1FA4}" type="presOf" srcId="{05829BEA-7D13-43C8-9BB7-563CEC2A0F1A}" destId="{71DD2FEB-6EDB-424D-A216-E31E2EBF6257}" srcOrd="0" destOrd="0" presId="urn:microsoft.com/office/officeart/2005/8/layout/radial6"/>
    <dgm:cxn modelId="{D805AE5A-0F59-4BBE-9E1E-7932FCEFF1A8}" type="presParOf" srcId="{CAD2A6BE-9390-4E74-9CA9-AFC13B2E3A0E}" destId="{CDA61BE9-F3D6-45D4-85EE-BFD028D7E9A4}" srcOrd="0" destOrd="0" presId="urn:microsoft.com/office/officeart/2005/8/layout/radial6"/>
    <dgm:cxn modelId="{7E99F3A4-7C6A-4765-AD07-18D10904276F}" type="presParOf" srcId="{CAD2A6BE-9390-4E74-9CA9-AFC13B2E3A0E}" destId="{64B767B6-0FB7-4562-9252-562845B0FD4D}" srcOrd="1" destOrd="0" presId="urn:microsoft.com/office/officeart/2005/8/layout/radial6"/>
    <dgm:cxn modelId="{F481BFA9-E3DE-4430-83D2-53EE015EA0B0}" type="presParOf" srcId="{CAD2A6BE-9390-4E74-9CA9-AFC13B2E3A0E}" destId="{5284E4F2-3079-40B8-99D9-C88652B3812A}" srcOrd="2" destOrd="0" presId="urn:microsoft.com/office/officeart/2005/8/layout/radial6"/>
    <dgm:cxn modelId="{F044905E-916D-4C25-AED6-109ABACA782D}" type="presParOf" srcId="{CAD2A6BE-9390-4E74-9CA9-AFC13B2E3A0E}" destId="{09098055-66D0-4C6B-BF0F-234E4D272BEA}" srcOrd="3" destOrd="0" presId="urn:microsoft.com/office/officeart/2005/8/layout/radial6"/>
    <dgm:cxn modelId="{9C53FB59-2E05-46DA-932D-B3CC51AE3DE9}" type="presParOf" srcId="{CAD2A6BE-9390-4E74-9CA9-AFC13B2E3A0E}" destId="{882BA896-4B80-4F98-921B-4B8684DB292F}" srcOrd="4" destOrd="0" presId="urn:microsoft.com/office/officeart/2005/8/layout/radial6"/>
    <dgm:cxn modelId="{DE481662-E2D9-4ED8-AA46-CE46B0A0A2F0}" type="presParOf" srcId="{CAD2A6BE-9390-4E74-9CA9-AFC13B2E3A0E}" destId="{5830DF73-FB24-4A27-8ED7-69EE6229DC27}" srcOrd="5" destOrd="0" presId="urn:microsoft.com/office/officeart/2005/8/layout/radial6"/>
    <dgm:cxn modelId="{803119DA-093E-47F3-8EF9-7B502A9AEEA0}" type="presParOf" srcId="{CAD2A6BE-9390-4E74-9CA9-AFC13B2E3A0E}" destId="{8D31DB73-A72A-41B0-8329-F5852ECB053B}" srcOrd="6" destOrd="0" presId="urn:microsoft.com/office/officeart/2005/8/layout/radial6"/>
    <dgm:cxn modelId="{A0622495-5B1A-47B6-8543-CE83EF19FF62}" type="presParOf" srcId="{CAD2A6BE-9390-4E74-9CA9-AFC13B2E3A0E}" destId="{E81CC0D1-4F66-4476-A02D-659C0DAF6232}" srcOrd="7" destOrd="0" presId="urn:microsoft.com/office/officeart/2005/8/layout/radial6"/>
    <dgm:cxn modelId="{EB023B7B-454B-416D-A62A-BBFB7496D5D6}" type="presParOf" srcId="{CAD2A6BE-9390-4E74-9CA9-AFC13B2E3A0E}" destId="{3A963165-8A40-47CA-B14F-094B535331F4}" srcOrd="8" destOrd="0" presId="urn:microsoft.com/office/officeart/2005/8/layout/radial6"/>
    <dgm:cxn modelId="{33F4D600-BF38-44D7-B628-7ABF1533070F}" type="presParOf" srcId="{CAD2A6BE-9390-4E74-9CA9-AFC13B2E3A0E}" destId="{F1A0EDAE-EB39-4647-9D80-1AB6B3F675ED}" srcOrd="9" destOrd="0" presId="urn:microsoft.com/office/officeart/2005/8/layout/radial6"/>
    <dgm:cxn modelId="{501C631F-692F-480A-8C95-329C9048C029}" type="presParOf" srcId="{CAD2A6BE-9390-4E74-9CA9-AFC13B2E3A0E}" destId="{ABB98A17-2992-4028-A37E-D3510618A42B}" srcOrd="10" destOrd="0" presId="urn:microsoft.com/office/officeart/2005/8/layout/radial6"/>
    <dgm:cxn modelId="{8884E3C2-173D-4172-B56C-7C709CCD99DE}" type="presParOf" srcId="{CAD2A6BE-9390-4E74-9CA9-AFC13B2E3A0E}" destId="{7836AA0F-6D27-4F04-A77E-C795AB785BF6}" srcOrd="11" destOrd="0" presId="urn:microsoft.com/office/officeart/2005/8/layout/radial6"/>
    <dgm:cxn modelId="{2C905DC7-D196-4A62-A337-FFF207E2CF45}" type="presParOf" srcId="{CAD2A6BE-9390-4E74-9CA9-AFC13B2E3A0E}" destId="{C13B80CE-57B1-48E6-A8B2-0D8EF1DFC287}" srcOrd="12" destOrd="0" presId="urn:microsoft.com/office/officeart/2005/8/layout/radial6"/>
    <dgm:cxn modelId="{AA9DE695-C172-48D1-A5DB-72BF20F9AA0E}" type="presParOf" srcId="{CAD2A6BE-9390-4E74-9CA9-AFC13B2E3A0E}" destId="{4B5EB71D-AE43-4141-B218-99D2045DA761}" srcOrd="13" destOrd="0" presId="urn:microsoft.com/office/officeart/2005/8/layout/radial6"/>
    <dgm:cxn modelId="{9F6E7430-06AE-4BF7-B0FE-8D9ABD821287}" type="presParOf" srcId="{CAD2A6BE-9390-4E74-9CA9-AFC13B2E3A0E}" destId="{14B70591-7793-49C6-9248-75FE9606D3F4}" srcOrd="14" destOrd="0" presId="urn:microsoft.com/office/officeart/2005/8/layout/radial6"/>
    <dgm:cxn modelId="{19448CE9-B914-49E3-98BF-68DC9CEFD857}" type="presParOf" srcId="{CAD2A6BE-9390-4E74-9CA9-AFC13B2E3A0E}" destId="{71DD2FEB-6EDB-424D-A216-E31E2EBF6257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64C61C-E53A-4EF7-821E-2C9887190BFB}" type="doc">
      <dgm:prSet loTypeId="urn:microsoft.com/office/officeart/2005/8/layout/hierarchy1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748379D-4D45-4797-A596-FDF0DC347EBB}">
      <dgm:prSet phldrT="[Texto]" custT="1"/>
      <dgm:spPr/>
      <dgm:t>
        <a:bodyPr/>
        <a:lstStyle/>
        <a:p>
          <a:r>
            <a:rPr lang="es-MX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CLASIFICACIÓN DEL ENVASE</a:t>
          </a:r>
          <a:endParaRPr lang="es-MX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39B6AFB8-DE2E-4C2B-A831-CE02CA1179BE}" type="parTrans" cxnId="{60AE157E-9E07-40EF-A71E-171AB0C46BCB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D0E58423-6BF9-4FAC-B4A3-59AC8FC54BE5}" type="sibTrans" cxnId="{60AE157E-9E07-40EF-A71E-171AB0C46BCB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AFBA8CE7-971A-4C7B-9CE1-3D4F7534B2DC}">
      <dgm:prSet phldrT="[Texto]" custT="1"/>
      <dgm:spPr/>
      <dgm:t>
        <a:bodyPr/>
        <a:lstStyle/>
        <a:p>
          <a:r>
            <a:rPr lang="es-MX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POR SU FUNCIÓN</a:t>
          </a:r>
          <a:endParaRPr lang="es-MX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13A9E97E-401B-4571-BB17-F15CC33DAE93}" type="parTrans" cxnId="{A607DA09-7E2D-4824-B3FA-A91EBAECD434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F62F1065-8E41-408D-AC27-DE11E767413A}" type="sibTrans" cxnId="{A607DA09-7E2D-4824-B3FA-A91EBAECD434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82AF129A-AED8-4434-98E2-EE7AA759518E}">
      <dgm:prSet phldrT="[Texto]" custT="1"/>
      <dgm:spPr/>
      <dgm:t>
        <a:bodyPr/>
        <a:lstStyle/>
        <a:p>
          <a:r>
            <a:rPr lang="es-MX" sz="1600" dirty="0" smtClean="0">
              <a:latin typeface="Century Gothic" panose="020B0502020202020204" pitchFamily="34" charset="0"/>
            </a:rPr>
            <a:t>Primario</a:t>
          </a:r>
          <a:endParaRPr lang="es-MX" sz="1600" dirty="0">
            <a:latin typeface="Century Gothic" panose="020B0502020202020204" pitchFamily="34" charset="0"/>
          </a:endParaRPr>
        </a:p>
      </dgm:t>
    </dgm:pt>
    <dgm:pt modelId="{58F39E66-808A-4E9B-98F9-F092AD989773}" type="parTrans" cxnId="{DBC45D53-ED24-41F9-B0B8-646FC7DA6192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32ADA18C-E64F-484C-AE28-C174FCD7F538}" type="sibTrans" cxnId="{DBC45D53-ED24-41F9-B0B8-646FC7DA6192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6726D73F-B66A-427F-BF4B-4DAC1D8F4DBB}">
      <dgm:prSet phldrT="[Texto]" custT="1"/>
      <dgm:spPr/>
      <dgm:t>
        <a:bodyPr/>
        <a:lstStyle/>
        <a:p>
          <a:r>
            <a:rPr lang="es-MX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POR SU CONSTITUCIÓN</a:t>
          </a:r>
          <a:endParaRPr lang="es-MX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D9AA7A79-E415-43E6-98EF-1D36CDAD2A94}" type="parTrans" cxnId="{B9731CD6-AAB3-4EDD-ADE1-7EFD618306F5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9549DEAD-DAF7-4DCD-AEE2-7B888535AC9E}" type="sibTrans" cxnId="{B9731CD6-AAB3-4EDD-ADE1-7EFD618306F5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25F7AA61-E0BF-4813-A385-5A7D305B8080}">
      <dgm:prSet phldrT="[Texto]" custT="1"/>
      <dgm:spPr/>
      <dgm:t>
        <a:bodyPr/>
        <a:lstStyle/>
        <a:p>
          <a:r>
            <a:rPr lang="es-MX" sz="1600" dirty="0" smtClean="0">
              <a:latin typeface="Century Gothic" panose="020B0502020202020204" pitchFamily="34" charset="0"/>
            </a:rPr>
            <a:t>Rígido</a:t>
          </a:r>
          <a:endParaRPr lang="es-MX" sz="1600" dirty="0">
            <a:latin typeface="Century Gothic" panose="020B0502020202020204" pitchFamily="34" charset="0"/>
          </a:endParaRPr>
        </a:p>
      </dgm:t>
    </dgm:pt>
    <dgm:pt modelId="{58FCCC10-B7A1-44D0-A569-297790060856}" type="parTrans" cxnId="{B56034AD-540A-4838-956C-0CAFFAC1973E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5DFD036D-3D66-4AC8-9744-1CA850F38847}" type="sibTrans" cxnId="{B56034AD-540A-4838-956C-0CAFFAC1973E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8C8E118F-9C11-4BC7-A3B2-791CB9DABDE1}">
      <dgm:prSet custT="1"/>
      <dgm:spPr/>
      <dgm:t>
        <a:bodyPr/>
        <a:lstStyle/>
        <a:p>
          <a:r>
            <a:rPr lang="es-MX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POR SU APLICACIÓN</a:t>
          </a:r>
          <a:endParaRPr lang="es-MX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C423653B-55D3-4453-BC23-7C275FBA894B}" type="parTrans" cxnId="{C3B98498-BFA3-429D-B48F-3CAB6F5A54CD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E53AC6F9-B700-4054-B5F1-571E54B5742D}" type="sibTrans" cxnId="{C3B98498-BFA3-429D-B48F-3CAB6F5A54CD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F07E30C8-0BB6-4C5E-8DAB-AE0875FE3093}">
      <dgm:prSet custT="1"/>
      <dgm:spPr/>
      <dgm:t>
        <a:bodyPr/>
        <a:lstStyle/>
        <a:p>
          <a:r>
            <a:rPr lang="es-MX" sz="1600" dirty="0" smtClean="0">
              <a:latin typeface="Century Gothic" panose="020B0502020202020204" pitchFamily="34" charset="0"/>
            </a:rPr>
            <a:t>Secundario</a:t>
          </a:r>
          <a:endParaRPr lang="es-MX" sz="1600" dirty="0">
            <a:latin typeface="Century Gothic" panose="020B0502020202020204" pitchFamily="34" charset="0"/>
          </a:endParaRPr>
        </a:p>
      </dgm:t>
    </dgm:pt>
    <dgm:pt modelId="{E8F82E58-A034-473F-A78A-6BFF03EF37F8}" type="parTrans" cxnId="{10893829-BEBD-46F4-97DB-0EA7807DAEDF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6E790876-A5E6-44F2-A826-ECC032278226}" type="sibTrans" cxnId="{10893829-BEBD-46F4-97DB-0EA7807DAEDF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FFBC504D-78AD-4488-841A-FCB06B831D7F}">
      <dgm:prSet custT="1"/>
      <dgm:spPr/>
      <dgm:t>
        <a:bodyPr/>
        <a:lstStyle/>
        <a:p>
          <a:r>
            <a:rPr lang="es-MX" sz="1600" dirty="0" smtClean="0">
              <a:latin typeface="Century Gothic" panose="020B0502020202020204" pitchFamily="34" charset="0"/>
            </a:rPr>
            <a:t>Terciario</a:t>
          </a:r>
          <a:endParaRPr lang="es-MX" sz="1600" dirty="0">
            <a:latin typeface="Century Gothic" panose="020B0502020202020204" pitchFamily="34" charset="0"/>
          </a:endParaRPr>
        </a:p>
      </dgm:t>
    </dgm:pt>
    <dgm:pt modelId="{AE928C93-1ABB-44ED-9AE4-B3DC030BC67C}" type="parTrans" cxnId="{E8ED306C-6D57-45E4-9C2C-651DE2F3A58F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E8399E6B-E8A6-473E-A8AB-1EAFBE2E4D74}" type="sibTrans" cxnId="{E8ED306C-6D57-45E4-9C2C-651DE2F3A58F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3626FB81-A952-468F-ADE6-3B03783C3A3F}">
      <dgm:prSet custT="1"/>
      <dgm:spPr/>
      <dgm:t>
        <a:bodyPr/>
        <a:lstStyle/>
        <a:p>
          <a:r>
            <a:rPr lang="es-MX" sz="1600" dirty="0" smtClean="0">
              <a:latin typeface="Century Gothic" panose="020B0502020202020204" pitchFamily="34" charset="0"/>
            </a:rPr>
            <a:t>Múltiple</a:t>
          </a:r>
          <a:endParaRPr lang="es-MX" sz="1600" dirty="0">
            <a:latin typeface="Century Gothic" panose="020B0502020202020204" pitchFamily="34" charset="0"/>
          </a:endParaRPr>
        </a:p>
      </dgm:t>
    </dgm:pt>
    <dgm:pt modelId="{0AA207CE-0DDC-4C26-BD06-315307B2C456}" type="parTrans" cxnId="{39B11330-2C8B-4957-B514-3EC06A059BD5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E99EAB8A-D5E4-4E98-A871-AE541ECD3FBF}" type="sibTrans" cxnId="{39B11330-2C8B-4957-B514-3EC06A059BD5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60855FBB-C348-4F0E-859A-B9533D410D8C}">
      <dgm:prSet custT="1"/>
      <dgm:spPr/>
      <dgm:t>
        <a:bodyPr/>
        <a:lstStyle/>
        <a:p>
          <a:r>
            <a:rPr lang="es-MX" sz="1600" dirty="0" smtClean="0">
              <a:latin typeface="Century Gothic" panose="020B0502020202020204" pitchFamily="34" charset="0"/>
            </a:rPr>
            <a:t>Colectivo</a:t>
          </a:r>
          <a:endParaRPr lang="es-MX" sz="1600" dirty="0">
            <a:latin typeface="Century Gothic" panose="020B0502020202020204" pitchFamily="34" charset="0"/>
          </a:endParaRPr>
        </a:p>
      </dgm:t>
    </dgm:pt>
    <dgm:pt modelId="{8F446BDF-D40F-4987-90F4-C2B232066F50}" type="parTrans" cxnId="{38CA7D74-CD69-4AD7-9C3C-522B6E9A763B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0E5B4C8C-DBC2-48C9-9611-1F3A7C59B5F8}" type="sibTrans" cxnId="{38CA7D74-CD69-4AD7-9C3C-522B6E9A763B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514C07D4-E3D3-40BA-A5FD-7FB6386E6200}">
      <dgm:prSet custT="1"/>
      <dgm:spPr/>
      <dgm:t>
        <a:bodyPr/>
        <a:lstStyle/>
        <a:p>
          <a:r>
            <a:rPr lang="es-MX" sz="1600" dirty="0" smtClean="0">
              <a:latin typeface="Century Gothic" panose="020B0502020202020204" pitchFamily="34" charset="0"/>
            </a:rPr>
            <a:t>Semi-rígido</a:t>
          </a:r>
          <a:endParaRPr lang="es-MX" sz="1600" dirty="0">
            <a:latin typeface="Century Gothic" panose="020B0502020202020204" pitchFamily="34" charset="0"/>
          </a:endParaRPr>
        </a:p>
      </dgm:t>
    </dgm:pt>
    <dgm:pt modelId="{E4B2A5EE-102D-4A87-9091-CE1CF92F47EB}" type="parTrans" cxnId="{0F68D319-C071-45D2-A99B-AE01578D92EC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1BDB2CDC-AF2F-4EC5-9553-69C46077D890}" type="sibTrans" cxnId="{0F68D319-C071-45D2-A99B-AE01578D92EC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759B7A55-7796-4750-BDD6-EE4636492E8E}">
      <dgm:prSet custT="1"/>
      <dgm:spPr/>
      <dgm:t>
        <a:bodyPr/>
        <a:lstStyle/>
        <a:p>
          <a:r>
            <a:rPr lang="es-MX" sz="1600" dirty="0" smtClean="0">
              <a:latin typeface="Century Gothic" panose="020B0502020202020204" pitchFamily="34" charset="0"/>
            </a:rPr>
            <a:t>Flexible</a:t>
          </a:r>
          <a:endParaRPr lang="es-MX" sz="1600" dirty="0">
            <a:latin typeface="Century Gothic" panose="020B0502020202020204" pitchFamily="34" charset="0"/>
          </a:endParaRPr>
        </a:p>
      </dgm:t>
    </dgm:pt>
    <dgm:pt modelId="{5294FDAD-2068-4A38-80BC-46B365E556E9}" type="parTrans" cxnId="{33F017FD-1F51-40BD-B955-B4E50B712C25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218EB20B-6A2D-4A1F-9235-ED0E3D20B5DD}" type="sibTrans" cxnId="{33F017FD-1F51-40BD-B955-B4E50B712C25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22F57858-BCC6-44A3-9178-8E5F96A6DF66}" type="pres">
      <dgm:prSet presAssocID="{9A64C61C-E53A-4EF7-821E-2C9887190B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50F93A7-B46B-4143-94E3-7D34285E841C}" type="pres">
      <dgm:prSet presAssocID="{6748379D-4D45-4797-A596-FDF0DC347EBB}" presName="hierRoot1" presStyleCnt="0"/>
      <dgm:spPr/>
      <dgm:t>
        <a:bodyPr/>
        <a:lstStyle/>
        <a:p>
          <a:endParaRPr lang="es-MX"/>
        </a:p>
      </dgm:t>
    </dgm:pt>
    <dgm:pt modelId="{EBA5DCE6-7E47-4E9C-86EA-BEFE8E776D9E}" type="pres">
      <dgm:prSet presAssocID="{6748379D-4D45-4797-A596-FDF0DC347EBB}" presName="composite" presStyleCnt="0"/>
      <dgm:spPr/>
      <dgm:t>
        <a:bodyPr/>
        <a:lstStyle/>
        <a:p>
          <a:endParaRPr lang="es-MX"/>
        </a:p>
      </dgm:t>
    </dgm:pt>
    <dgm:pt modelId="{2F43B1B6-8CA1-4C43-B70B-77399C20D75C}" type="pres">
      <dgm:prSet presAssocID="{6748379D-4D45-4797-A596-FDF0DC347EBB}" presName="background" presStyleLbl="node0" presStyleIdx="0" presStyleCnt="1"/>
      <dgm:spPr/>
      <dgm:t>
        <a:bodyPr/>
        <a:lstStyle/>
        <a:p>
          <a:endParaRPr lang="es-MX"/>
        </a:p>
      </dgm:t>
    </dgm:pt>
    <dgm:pt modelId="{88C0DDE8-654A-4FFE-8AC8-A029842BF973}" type="pres">
      <dgm:prSet presAssocID="{6748379D-4D45-4797-A596-FDF0DC347EBB}" presName="text" presStyleLbl="fgAcc0" presStyleIdx="0" presStyleCnt="1" custScaleX="17476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D416D16-1789-4C91-A391-24CC1DE813FB}" type="pres">
      <dgm:prSet presAssocID="{6748379D-4D45-4797-A596-FDF0DC347EBB}" presName="hierChild2" presStyleCnt="0"/>
      <dgm:spPr/>
      <dgm:t>
        <a:bodyPr/>
        <a:lstStyle/>
        <a:p>
          <a:endParaRPr lang="es-MX"/>
        </a:p>
      </dgm:t>
    </dgm:pt>
    <dgm:pt modelId="{0DDFACFF-9C63-42D0-BE0C-46006B180435}" type="pres">
      <dgm:prSet presAssocID="{13A9E97E-401B-4571-BB17-F15CC33DAE93}" presName="Name10" presStyleLbl="parChTrans1D2" presStyleIdx="0" presStyleCnt="3"/>
      <dgm:spPr/>
      <dgm:t>
        <a:bodyPr/>
        <a:lstStyle/>
        <a:p>
          <a:endParaRPr lang="es-MX"/>
        </a:p>
      </dgm:t>
    </dgm:pt>
    <dgm:pt modelId="{A4254E2A-EE5C-4F79-A198-62DE57FD342F}" type="pres">
      <dgm:prSet presAssocID="{AFBA8CE7-971A-4C7B-9CE1-3D4F7534B2DC}" presName="hierRoot2" presStyleCnt="0"/>
      <dgm:spPr/>
      <dgm:t>
        <a:bodyPr/>
        <a:lstStyle/>
        <a:p>
          <a:endParaRPr lang="es-MX"/>
        </a:p>
      </dgm:t>
    </dgm:pt>
    <dgm:pt modelId="{329BBB31-CA42-4842-BF0B-C51AB3C17B18}" type="pres">
      <dgm:prSet presAssocID="{AFBA8CE7-971A-4C7B-9CE1-3D4F7534B2DC}" presName="composite2" presStyleCnt="0"/>
      <dgm:spPr/>
      <dgm:t>
        <a:bodyPr/>
        <a:lstStyle/>
        <a:p>
          <a:endParaRPr lang="es-MX"/>
        </a:p>
      </dgm:t>
    </dgm:pt>
    <dgm:pt modelId="{9EED93E5-0D63-4044-8DF2-3DE1A59ED397}" type="pres">
      <dgm:prSet presAssocID="{AFBA8CE7-971A-4C7B-9CE1-3D4F7534B2DC}" presName="background2" presStyleLbl="node2" presStyleIdx="0" presStyleCnt="3"/>
      <dgm:spPr/>
      <dgm:t>
        <a:bodyPr/>
        <a:lstStyle/>
        <a:p>
          <a:endParaRPr lang="es-MX"/>
        </a:p>
      </dgm:t>
    </dgm:pt>
    <dgm:pt modelId="{50C5C8E7-21A0-4107-AE54-8DEF8ECB5252}" type="pres">
      <dgm:prSet presAssocID="{AFBA8CE7-971A-4C7B-9CE1-3D4F7534B2D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EE4D739-D73F-4582-8EF5-5B1D33F21832}" type="pres">
      <dgm:prSet presAssocID="{AFBA8CE7-971A-4C7B-9CE1-3D4F7534B2DC}" presName="hierChild3" presStyleCnt="0"/>
      <dgm:spPr/>
      <dgm:t>
        <a:bodyPr/>
        <a:lstStyle/>
        <a:p>
          <a:endParaRPr lang="es-MX"/>
        </a:p>
      </dgm:t>
    </dgm:pt>
    <dgm:pt modelId="{390E4B16-E479-42BB-9973-50C48D96586E}" type="pres">
      <dgm:prSet presAssocID="{58F39E66-808A-4E9B-98F9-F092AD989773}" presName="Name17" presStyleLbl="parChTrans1D3" presStyleIdx="0" presStyleCnt="3"/>
      <dgm:spPr/>
      <dgm:t>
        <a:bodyPr/>
        <a:lstStyle/>
        <a:p>
          <a:endParaRPr lang="es-MX"/>
        </a:p>
      </dgm:t>
    </dgm:pt>
    <dgm:pt modelId="{A91A0677-6ED9-4AD5-B552-7DAF38AA554F}" type="pres">
      <dgm:prSet presAssocID="{82AF129A-AED8-4434-98E2-EE7AA759518E}" presName="hierRoot3" presStyleCnt="0"/>
      <dgm:spPr/>
      <dgm:t>
        <a:bodyPr/>
        <a:lstStyle/>
        <a:p>
          <a:endParaRPr lang="es-MX"/>
        </a:p>
      </dgm:t>
    </dgm:pt>
    <dgm:pt modelId="{BDC48242-F7CC-43FA-9913-371F476581C7}" type="pres">
      <dgm:prSet presAssocID="{82AF129A-AED8-4434-98E2-EE7AA759518E}" presName="composite3" presStyleCnt="0"/>
      <dgm:spPr/>
      <dgm:t>
        <a:bodyPr/>
        <a:lstStyle/>
        <a:p>
          <a:endParaRPr lang="es-MX"/>
        </a:p>
      </dgm:t>
    </dgm:pt>
    <dgm:pt modelId="{F29DA448-2655-427F-AB4F-F4605988EEE2}" type="pres">
      <dgm:prSet presAssocID="{82AF129A-AED8-4434-98E2-EE7AA759518E}" presName="background3" presStyleLbl="node3" presStyleIdx="0" presStyleCnt="3"/>
      <dgm:spPr/>
      <dgm:t>
        <a:bodyPr/>
        <a:lstStyle/>
        <a:p>
          <a:endParaRPr lang="es-MX"/>
        </a:p>
      </dgm:t>
    </dgm:pt>
    <dgm:pt modelId="{7143F4CD-AF04-4F58-B094-0D6FD9F6A4EB}" type="pres">
      <dgm:prSet presAssocID="{82AF129A-AED8-4434-98E2-EE7AA759518E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F46FA8D-8BBC-420E-AD77-20232A7D92F3}" type="pres">
      <dgm:prSet presAssocID="{82AF129A-AED8-4434-98E2-EE7AA759518E}" presName="hierChild4" presStyleCnt="0"/>
      <dgm:spPr/>
      <dgm:t>
        <a:bodyPr/>
        <a:lstStyle/>
        <a:p>
          <a:endParaRPr lang="es-MX"/>
        </a:p>
      </dgm:t>
    </dgm:pt>
    <dgm:pt modelId="{7038B692-C651-4880-92C9-22A873C7B1BB}" type="pres">
      <dgm:prSet presAssocID="{E8F82E58-A034-473F-A78A-6BFF03EF37F8}" presName="Name23" presStyleLbl="parChTrans1D4" presStyleIdx="0" presStyleCnt="5"/>
      <dgm:spPr/>
      <dgm:t>
        <a:bodyPr/>
        <a:lstStyle/>
        <a:p>
          <a:endParaRPr lang="es-MX"/>
        </a:p>
      </dgm:t>
    </dgm:pt>
    <dgm:pt modelId="{4CAA8F36-C391-4273-BD26-F871833060A5}" type="pres">
      <dgm:prSet presAssocID="{F07E30C8-0BB6-4C5E-8DAB-AE0875FE3093}" presName="hierRoot4" presStyleCnt="0"/>
      <dgm:spPr/>
      <dgm:t>
        <a:bodyPr/>
        <a:lstStyle/>
        <a:p>
          <a:endParaRPr lang="es-MX"/>
        </a:p>
      </dgm:t>
    </dgm:pt>
    <dgm:pt modelId="{01CA1BAD-46EF-4A06-8A4A-23DD05DA61E8}" type="pres">
      <dgm:prSet presAssocID="{F07E30C8-0BB6-4C5E-8DAB-AE0875FE3093}" presName="composite4" presStyleCnt="0"/>
      <dgm:spPr/>
      <dgm:t>
        <a:bodyPr/>
        <a:lstStyle/>
        <a:p>
          <a:endParaRPr lang="es-MX"/>
        </a:p>
      </dgm:t>
    </dgm:pt>
    <dgm:pt modelId="{77EEF52D-42F2-4351-A156-F2DCA6F413B0}" type="pres">
      <dgm:prSet presAssocID="{F07E30C8-0BB6-4C5E-8DAB-AE0875FE3093}" presName="background4" presStyleLbl="node4" presStyleIdx="0" presStyleCnt="5"/>
      <dgm:spPr/>
      <dgm:t>
        <a:bodyPr/>
        <a:lstStyle/>
        <a:p>
          <a:endParaRPr lang="es-MX"/>
        </a:p>
      </dgm:t>
    </dgm:pt>
    <dgm:pt modelId="{B88B57C7-205D-44DE-AF69-1286230988AE}" type="pres">
      <dgm:prSet presAssocID="{F07E30C8-0BB6-4C5E-8DAB-AE0875FE3093}" presName="text4" presStyleLbl="fgAcc4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40AF6DA-4A74-44D9-B776-4EF9DF6641C6}" type="pres">
      <dgm:prSet presAssocID="{F07E30C8-0BB6-4C5E-8DAB-AE0875FE3093}" presName="hierChild5" presStyleCnt="0"/>
      <dgm:spPr/>
      <dgm:t>
        <a:bodyPr/>
        <a:lstStyle/>
        <a:p>
          <a:endParaRPr lang="es-MX"/>
        </a:p>
      </dgm:t>
    </dgm:pt>
    <dgm:pt modelId="{CECC2F72-2B94-4929-9C74-B66A87606DE4}" type="pres">
      <dgm:prSet presAssocID="{AE928C93-1ABB-44ED-9AE4-B3DC030BC67C}" presName="Name23" presStyleLbl="parChTrans1D4" presStyleIdx="1" presStyleCnt="5"/>
      <dgm:spPr/>
      <dgm:t>
        <a:bodyPr/>
        <a:lstStyle/>
        <a:p>
          <a:endParaRPr lang="es-MX"/>
        </a:p>
      </dgm:t>
    </dgm:pt>
    <dgm:pt modelId="{175901A5-BE22-4E5E-A341-38700C5353E3}" type="pres">
      <dgm:prSet presAssocID="{FFBC504D-78AD-4488-841A-FCB06B831D7F}" presName="hierRoot4" presStyleCnt="0"/>
      <dgm:spPr/>
      <dgm:t>
        <a:bodyPr/>
        <a:lstStyle/>
        <a:p>
          <a:endParaRPr lang="es-MX"/>
        </a:p>
      </dgm:t>
    </dgm:pt>
    <dgm:pt modelId="{0AE709A1-DE69-4CCC-829E-A6DFFA7BCE58}" type="pres">
      <dgm:prSet presAssocID="{FFBC504D-78AD-4488-841A-FCB06B831D7F}" presName="composite4" presStyleCnt="0"/>
      <dgm:spPr/>
      <dgm:t>
        <a:bodyPr/>
        <a:lstStyle/>
        <a:p>
          <a:endParaRPr lang="es-MX"/>
        </a:p>
      </dgm:t>
    </dgm:pt>
    <dgm:pt modelId="{FCA79C3D-A19A-44CF-9B48-7707E041BDBB}" type="pres">
      <dgm:prSet presAssocID="{FFBC504D-78AD-4488-841A-FCB06B831D7F}" presName="background4" presStyleLbl="node4" presStyleIdx="1" presStyleCnt="5"/>
      <dgm:spPr/>
      <dgm:t>
        <a:bodyPr/>
        <a:lstStyle/>
        <a:p>
          <a:endParaRPr lang="es-MX"/>
        </a:p>
      </dgm:t>
    </dgm:pt>
    <dgm:pt modelId="{20254BF1-0633-4101-A1ED-48E737A220E3}" type="pres">
      <dgm:prSet presAssocID="{FFBC504D-78AD-4488-841A-FCB06B831D7F}" presName="text4" presStyleLbl="fgAcc4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D6B9B69-1BB0-4516-9B8B-1522E1EE5292}" type="pres">
      <dgm:prSet presAssocID="{FFBC504D-78AD-4488-841A-FCB06B831D7F}" presName="hierChild5" presStyleCnt="0"/>
      <dgm:spPr/>
      <dgm:t>
        <a:bodyPr/>
        <a:lstStyle/>
        <a:p>
          <a:endParaRPr lang="es-MX"/>
        </a:p>
      </dgm:t>
    </dgm:pt>
    <dgm:pt modelId="{76DE275E-EBE8-46FC-A560-E51C116825ED}" type="pres">
      <dgm:prSet presAssocID="{C423653B-55D3-4453-BC23-7C275FBA894B}" presName="Name10" presStyleLbl="parChTrans1D2" presStyleIdx="1" presStyleCnt="3"/>
      <dgm:spPr/>
      <dgm:t>
        <a:bodyPr/>
        <a:lstStyle/>
        <a:p>
          <a:endParaRPr lang="es-MX"/>
        </a:p>
      </dgm:t>
    </dgm:pt>
    <dgm:pt modelId="{033D5333-8826-4D2E-A725-ADCA6A917BF8}" type="pres">
      <dgm:prSet presAssocID="{8C8E118F-9C11-4BC7-A3B2-791CB9DABDE1}" presName="hierRoot2" presStyleCnt="0"/>
      <dgm:spPr/>
      <dgm:t>
        <a:bodyPr/>
        <a:lstStyle/>
        <a:p>
          <a:endParaRPr lang="es-MX"/>
        </a:p>
      </dgm:t>
    </dgm:pt>
    <dgm:pt modelId="{7BFE5570-C908-4A6F-89E7-018C46E86E7D}" type="pres">
      <dgm:prSet presAssocID="{8C8E118F-9C11-4BC7-A3B2-791CB9DABDE1}" presName="composite2" presStyleCnt="0"/>
      <dgm:spPr/>
      <dgm:t>
        <a:bodyPr/>
        <a:lstStyle/>
        <a:p>
          <a:endParaRPr lang="es-MX"/>
        </a:p>
      </dgm:t>
    </dgm:pt>
    <dgm:pt modelId="{CA7AEC25-B190-4B50-850F-CDB0F80E8620}" type="pres">
      <dgm:prSet presAssocID="{8C8E118F-9C11-4BC7-A3B2-791CB9DABDE1}" presName="background2" presStyleLbl="node2" presStyleIdx="1" presStyleCnt="3"/>
      <dgm:spPr/>
      <dgm:t>
        <a:bodyPr/>
        <a:lstStyle/>
        <a:p>
          <a:endParaRPr lang="es-MX"/>
        </a:p>
      </dgm:t>
    </dgm:pt>
    <dgm:pt modelId="{3837FF53-221B-40E6-95CE-146DD16DDD33}" type="pres">
      <dgm:prSet presAssocID="{8C8E118F-9C11-4BC7-A3B2-791CB9DABDE1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2818DC4-56FF-4AB5-B512-F77AB432D0DA}" type="pres">
      <dgm:prSet presAssocID="{8C8E118F-9C11-4BC7-A3B2-791CB9DABDE1}" presName="hierChild3" presStyleCnt="0"/>
      <dgm:spPr/>
      <dgm:t>
        <a:bodyPr/>
        <a:lstStyle/>
        <a:p>
          <a:endParaRPr lang="es-MX"/>
        </a:p>
      </dgm:t>
    </dgm:pt>
    <dgm:pt modelId="{98598097-823A-4E30-8691-1C6DAD5241B0}" type="pres">
      <dgm:prSet presAssocID="{0AA207CE-0DDC-4C26-BD06-315307B2C456}" presName="Name17" presStyleLbl="parChTrans1D3" presStyleIdx="1" presStyleCnt="3"/>
      <dgm:spPr/>
      <dgm:t>
        <a:bodyPr/>
        <a:lstStyle/>
        <a:p>
          <a:endParaRPr lang="es-MX"/>
        </a:p>
      </dgm:t>
    </dgm:pt>
    <dgm:pt modelId="{6E40F072-384F-4FC8-A9C8-D92323403374}" type="pres">
      <dgm:prSet presAssocID="{3626FB81-A952-468F-ADE6-3B03783C3A3F}" presName="hierRoot3" presStyleCnt="0"/>
      <dgm:spPr/>
      <dgm:t>
        <a:bodyPr/>
        <a:lstStyle/>
        <a:p>
          <a:endParaRPr lang="es-MX"/>
        </a:p>
      </dgm:t>
    </dgm:pt>
    <dgm:pt modelId="{2A4CF3E7-A66C-4527-AFFD-C4A921C387F7}" type="pres">
      <dgm:prSet presAssocID="{3626FB81-A952-468F-ADE6-3B03783C3A3F}" presName="composite3" presStyleCnt="0"/>
      <dgm:spPr/>
      <dgm:t>
        <a:bodyPr/>
        <a:lstStyle/>
        <a:p>
          <a:endParaRPr lang="es-MX"/>
        </a:p>
      </dgm:t>
    </dgm:pt>
    <dgm:pt modelId="{FC669F96-6A84-4373-939E-35304B785434}" type="pres">
      <dgm:prSet presAssocID="{3626FB81-A952-468F-ADE6-3B03783C3A3F}" presName="background3" presStyleLbl="node3" presStyleIdx="1" presStyleCnt="3"/>
      <dgm:spPr/>
      <dgm:t>
        <a:bodyPr/>
        <a:lstStyle/>
        <a:p>
          <a:endParaRPr lang="es-MX"/>
        </a:p>
      </dgm:t>
    </dgm:pt>
    <dgm:pt modelId="{91BDC3FE-C24E-4DB4-BE99-B044661E98CA}" type="pres">
      <dgm:prSet presAssocID="{3626FB81-A952-468F-ADE6-3B03783C3A3F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475B0B1-88C3-4E37-BD3A-50F87B1EAC69}" type="pres">
      <dgm:prSet presAssocID="{3626FB81-A952-468F-ADE6-3B03783C3A3F}" presName="hierChild4" presStyleCnt="0"/>
      <dgm:spPr/>
      <dgm:t>
        <a:bodyPr/>
        <a:lstStyle/>
        <a:p>
          <a:endParaRPr lang="es-MX"/>
        </a:p>
      </dgm:t>
    </dgm:pt>
    <dgm:pt modelId="{73A392AA-61F5-4F54-98FA-16976F760507}" type="pres">
      <dgm:prSet presAssocID="{8F446BDF-D40F-4987-90F4-C2B232066F50}" presName="Name23" presStyleLbl="parChTrans1D4" presStyleIdx="2" presStyleCnt="5"/>
      <dgm:spPr/>
      <dgm:t>
        <a:bodyPr/>
        <a:lstStyle/>
        <a:p>
          <a:endParaRPr lang="es-MX"/>
        </a:p>
      </dgm:t>
    </dgm:pt>
    <dgm:pt modelId="{1BA69FAA-B871-4191-8FC7-D40BB3B82191}" type="pres">
      <dgm:prSet presAssocID="{60855FBB-C348-4F0E-859A-B9533D410D8C}" presName="hierRoot4" presStyleCnt="0"/>
      <dgm:spPr/>
      <dgm:t>
        <a:bodyPr/>
        <a:lstStyle/>
        <a:p>
          <a:endParaRPr lang="es-MX"/>
        </a:p>
      </dgm:t>
    </dgm:pt>
    <dgm:pt modelId="{B702C48C-284A-4F2D-8642-8DA409418B32}" type="pres">
      <dgm:prSet presAssocID="{60855FBB-C348-4F0E-859A-B9533D410D8C}" presName="composite4" presStyleCnt="0"/>
      <dgm:spPr/>
      <dgm:t>
        <a:bodyPr/>
        <a:lstStyle/>
        <a:p>
          <a:endParaRPr lang="es-MX"/>
        </a:p>
      </dgm:t>
    </dgm:pt>
    <dgm:pt modelId="{8AFA21B6-0F7D-4D11-8290-0497EDC00337}" type="pres">
      <dgm:prSet presAssocID="{60855FBB-C348-4F0E-859A-B9533D410D8C}" presName="background4" presStyleLbl="node4" presStyleIdx="2" presStyleCnt="5"/>
      <dgm:spPr/>
      <dgm:t>
        <a:bodyPr/>
        <a:lstStyle/>
        <a:p>
          <a:endParaRPr lang="es-MX"/>
        </a:p>
      </dgm:t>
    </dgm:pt>
    <dgm:pt modelId="{24201B0C-8E33-4E5B-A32E-6916D9BC5939}" type="pres">
      <dgm:prSet presAssocID="{60855FBB-C348-4F0E-859A-B9533D410D8C}" presName="text4" presStyleLbl="fgAcc4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631942E-557B-45BC-8C61-1A0BE26377B7}" type="pres">
      <dgm:prSet presAssocID="{60855FBB-C348-4F0E-859A-B9533D410D8C}" presName="hierChild5" presStyleCnt="0"/>
      <dgm:spPr/>
      <dgm:t>
        <a:bodyPr/>
        <a:lstStyle/>
        <a:p>
          <a:endParaRPr lang="es-MX"/>
        </a:p>
      </dgm:t>
    </dgm:pt>
    <dgm:pt modelId="{B5A77CBC-ACFD-4D28-B161-58A3B7413680}" type="pres">
      <dgm:prSet presAssocID="{D9AA7A79-E415-43E6-98EF-1D36CDAD2A94}" presName="Name10" presStyleLbl="parChTrans1D2" presStyleIdx="2" presStyleCnt="3"/>
      <dgm:spPr/>
      <dgm:t>
        <a:bodyPr/>
        <a:lstStyle/>
        <a:p>
          <a:endParaRPr lang="es-MX"/>
        </a:p>
      </dgm:t>
    </dgm:pt>
    <dgm:pt modelId="{EFE89659-2694-4B62-A9D2-7010F86A16C5}" type="pres">
      <dgm:prSet presAssocID="{6726D73F-B66A-427F-BF4B-4DAC1D8F4DBB}" presName="hierRoot2" presStyleCnt="0"/>
      <dgm:spPr/>
      <dgm:t>
        <a:bodyPr/>
        <a:lstStyle/>
        <a:p>
          <a:endParaRPr lang="es-MX"/>
        </a:p>
      </dgm:t>
    </dgm:pt>
    <dgm:pt modelId="{C0F9E649-1ED3-445E-96D7-B28690C64DA7}" type="pres">
      <dgm:prSet presAssocID="{6726D73F-B66A-427F-BF4B-4DAC1D8F4DBB}" presName="composite2" presStyleCnt="0"/>
      <dgm:spPr/>
      <dgm:t>
        <a:bodyPr/>
        <a:lstStyle/>
        <a:p>
          <a:endParaRPr lang="es-MX"/>
        </a:p>
      </dgm:t>
    </dgm:pt>
    <dgm:pt modelId="{794240D9-28D7-45FB-8EE8-D685CFC21CD8}" type="pres">
      <dgm:prSet presAssocID="{6726D73F-B66A-427F-BF4B-4DAC1D8F4DBB}" presName="background2" presStyleLbl="node2" presStyleIdx="2" presStyleCnt="3"/>
      <dgm:spPr/>
      <dgm:t>
        <a:bodyPr/>
        <a:lstStyle/>
        <a:p>
          <a:endParaRPr lang="es-MX"/>
        </a:p>
      </dgm:t>
    </dgm:pt>
    <dgm:pt modelId="{9AD35747-C838-429D-8D94-A8837FF31563}" type="pres">
      <dgm:prSet presAssocID="{6726D73F-B66A-427F-BF4B-4DAC1D8F4DBB}" presName="text2" presStyleLbl="fgAcc2" presStyleIdx="2" presStyleCnt="3" custScaleX="12427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8F3558-1B85-4926-B13F-655B9ADFD714}" type="pres">
      <dgm:prSet presAssocID="{6726D73F-B66A-427F-BF4B-4DAC1D8F4DBB}" presName="hierChild3" presStyleCnt="0"/>
      <dgm:spPr/>
      <dgm:t>
        <a:bodyPr/>
        <a:lstStyle/>
        <a:p>
          <a:endParaRPr lang="es-MX"/>
        </a:p>
      </dgm:t>
    </dgm:pt>
    <dgm:pt modelId="{518091DF-E200-4D77-8877-CAC2CB1E34D4}" type="pres">
      <dgm:prSet presAssocID="{58FCCC10-B7A1-44D0-A569-297790060856}" presName="Name17" presStyleLbl="parChTrans1D3" presStyleIdx="2" presStyleCnt="3"/>
      <dgm:spPr/>
      <dgm:t>
        <a:bodyPr/>
        <a:lstStyle/>
        <a:p>
          <a:endParaRPr lang="es-MX"/>
        </a:p>
      </dgm:t>
    </dgm:pt>
    <dgm:pt modelId="{65604C1B-DC5E-4D22-80ED-E7B83C6694E4}" type="pres">
      <dgm:prSet presAssocID="{25F7AA61-E0BF-4813-A385-5A7D305B8080}" presName="hierRoot3" presStyleCnt="0"/>
      <dgm:spPr/>
      <dgm:t>
        <a:bodyPr/>
        <a:lstStyle/>
        <a:p>
          <a:endParaRPr lang="es-MX"/>
        </a:p>
      </dgm:t>
    </dgm:pt>
    <dgm:pt modelId="{249C7B84-5836-4C7D-9FA5-D15A2FB2D0AC}" type="pres">
      <dgm:prSet presAssocID="{25F7AA61-E0BF-4813-A385-5A7D305B8080}" presName="composite3" presStyleCnt="0"/>
      <dgm:spPr/>
      <dgm:t>
        <a:bodyPr/>
        <a:lstStyle/>
        <a:p>
          <a:endParaRPr lang="es-MX"/>
        </a:p>
      </dgm:t>
    </dgm:pt>
    <dgm:pt modelId="{7D9E6973-1B58-475B-A804-EA82D941435C}" type="pres">
      <dgm:prSet presAssocID="{25F7AA61-E0BF-4813-A385-5A7D305B8080}" presName="background3" presStyleLbl="node3" presStyleIdx="2" presStyleCnt="3"/>
      <dgm:spPr/>
      <dgm:t>
        <a:bodyPr/>
        <a:lstStyle/>
        <a:p>
          <a:endParaRPr lang="es-MX"/>
        </a:p>
      </dgm:t>
    </dgm:pt>
    <dgm:pt modelId="{ABAE4D0F-19D9-40C0-BFC8-D2F69E856959}" type="pres">
      <dgm:prSet presAssocID="{25F7AA61-E0BF-4813-A385-5A7D305B8080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85F18A6-6227-46AA-8591-D41A8ADF0814}" type="pres">
      <dgm:prSet presAssocID="{25F7AA61-E0BF-4813-A385-5A7D305B8080}" presName="hierChild4" presStyleCnt="0"/>
      <dgm:spPr/>
      <dgm:t>
        <a:bodyPr/>
        <a:lstStyle/>
        <a:p>
          <a:endParaRPr lang="es-MX"/>
        </a:p>
      </dgm:t>
    </dgm:pt>
    <dgm:pt modelId="{081A4626-EBC8-467B-9F49-652B60BB75D1}" type="pres">
      <dgm:prSet presAssocID="{E4B2A5EE-102D-4A87-9091-CE1CF92F47EB}" presName="Name23" presStyleLbl="parChTrans1D4" presStyleIdx="3" presStyleCnt="5"/>
      <dgm:spPr/>
      <dgm:t>
        <a:bodyPr/>
        <a:lstStyle/>
        <a:p>
          <a:endParaRPr lang="es-MX"/>
        </a:p>
      </dgm:t>
    </dgm:pt>
    <dgm:pt modelId="{F5EE4FA2-9CBD-46E8-86C9-E6E879AF3D35}" type="pres">
      <dgm:prSet presAssocID="{514C07D4-E3D3-40BA-A5FD-7FB6386E6200}" presName="hierRoot4" presStyleCnt="0"/>
      <dgm:spPr/>
      <dgm:t>
        <a:bodyPr/>
        <a:lstStyle/>
        <a:p>
          <a:endParaRPr lang="es-MX"/>
        </a:p>
      </dgm:t>
    </dgm:pt>
    <dgm:pt modelId="{D6D58F77-622F-4EC0-B078-F2F457255069}" type="pres">
      <dgm:prSet presAssocID="{514C07D4-E3D3-40BA-A5FD-7FB6386E6200}" presName="composite4" presStyleCnt="0"/>
      <dgm:spPr/>
      <dgm:t>
        <a:bodyPr/>
        <a:lstStyle/>
        <a:p>
          <a:endParaRPr lang="es-MX"/>
        </a:p>
      </dgm:t>
    </dgm:pt>
    <dgm:pt modelId="{1882EC70-A535-4D3F-9D95-449E6E84EEB0}" type="pres">
      <dgm:prSet presAssocID="{514C07D4-E3D3-40BA-A5FD-7FB6386E6200}" presName="background4" presStyleLbl="node4" presStyleIdx="3" presStyleCnt="5"/>
      <dgm:spPr/>
      <dgm:t>
        <a:bodyPr/>
        <a:lstStyle/>
        <a:p>
          <a:endParaRPr lang="es-MX"/>
        </a:p>
      </dgm:t>
    </dgm:pt>
    <dgm:pt modelId="{EBF2C393-4D55-49DC-894F-88EC53813CC9}" type="pres">
      <dgm:prSet presAssocID="{514C07D4-E3D3-40BA-A5FD-7FB6386E6200}" presName="text4" presStyleLbl="fgAcc4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3931D79-B31D-4F49-A835-BC6C07228D94}" type="pres">
      <dgm:prSet presAssocID="{514C07D4-E3D3-40BA-A5FD-7FB6386E6200}" presName="hierChild5" presStyleCnt="0"/>
      <dgm:spPr/>
      <dgm:t>
        <a:bodyPr/>
        <a:lstStyle/>
        <a:p>
          <a:endParaRPr lang="es-MX"/>
        </a:p>
      </dgm:t>
    </dgm:pt>
    <dgm:pt modelId="{0E46CBD2-FE75-4ED8-8C6E-1C06780E85DA}" type="pres">
      <dgm:prSet presAssocID="{5294FDAD-2068-4A38-80BC-46B365E556E9}" presName="Name23" presStyleLbl="parChTrans1D4" presStyleIdx="4" presStyleCnt="5"/>
      <dgm:spPr/>
      <dgm:t>
        <a:bodyPr/>
        <a:lstStyle/>
        <a:p>
          <a:endParaRPr lang="es-MX"/>
        </a:p>
      </dgm:t>
    </dgm:pt>
    <dgm:pt modelId="{31A72407-969F-4AAF-A58F-D406CC679317}" type="pres">
      <dgm:prSet presAssocID="{759B7A55-7796-4750-BDD6-EE4636492E8E}" presName="hierRoot4" presStyleCnt="0"/>
      <dgm:spPr/>
      <dgm:t>
        <a:bodyPr/>
        <a:lstStyle/>
        <a:p>
          <a:endParaRPr lang="es-MX"/>
        </a:p>
      </dgm:t>
    </dgm:pt>
    <dgm:pt modelId="{85960804-EEB7-40A5-B0D4-017B0DAD48A1}" type="pres">
      <dgm:prSet presAssocID="{759B7A55-7796-4750-BDD6-EE4636492E8E}" presName="composite4" presStyleCnt="0"/>
      <dgm:spPr/>
      <dgm:t>
        <a:bodyPr/>
        <a:lstStyle/>
        <a:p>
          <a:endParaRPr lang="es-MX"/>
        </a:p>
      </dgm:t>
    </dgm:pt>
    <dgm:pt modelId="{231C4FA6-DAF8-439A-8D9F-234BC3E670AD}" type="pres">
      <dgm:prSet presAssocID="{759B7A55-7796-4750-BDD6-EE4636492E8E}" presName="background4" presStyleLbl="node4" presStyleIdx="4" presStyleCnt="5"/>
      <dgm:spPr/>
      <dgm:t>
        <a:bodyPr/>
        <a:lstStyle/>
        <a:p>
          <a:endParaRPr lang="es-MX"/>
        </a:p>
      </dgm:t>
    </dgm:pt>
    <dgm:pt modelId="{432F998D-5C40-4197-B2A7-A2D98A1511A7}" type="pres">
      <dgm:prSet presAssocID="{759B7A55-7796-4750-BDD6-EE4636492E8E}" presName="text4" presStyleLbl="fgAcc4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B7C5212-AB57-43D6-91FD-7BE9EB52C5C2}" type="pres">
      <dgm:prSet presAssocID="{759B7A55-7796-4750-BDD6-EE4636492E8E}" presName="hierChild5" presStyleCnt="0"/>
      <dgm:spPr/>
      <dgm:t>
        <a:bodyPr/>
        <a:lstStyle/>
        <a:p>
          <a:endParaRPr lang="es-MX"/>
        </a:p>
      </dgm:t>
    </dgm:pt>
  </dgm:ptLst>
  <dgm:cxnLst>
    <dgm:cxn modelId="{77E60765-8FB8-4F15-8690-980AA359CDCC}" type="presOf" srcId="{5294FDAD-2068-4A38-80BC-46B365E556E9}" destId="{0E46CBD2-FE75-4ED8-8C6E-1C06780E85DA}" srcOrd="0" destOrd="0" presId="urn:microsoft.com/office/officeart/2005/8/layout/hierarchy1"/>
    <dgm:cxn modelId="{E970CE31-85D7-45A0-8EBE-CB19ECF85968}" type="presOf" srcId="{FFBC504D-78AD-4488-841A-FCB06B831D7F}" destId="{20254BF1-0633-4101-A1ED-48E737A220E3}" srcOrd="0" destOrd="0" presId="urn:microsoft.com/office/officeart/2005/8/layout/hierarchy1"/>
    <dgm:cxn modelId="{0F68D319-C071-45D2-A99B-AE01578D92EC}" srcId="{25F7AA61-E0BF-4813-A385-5A7D305B8080}" destId="{514C07D4-E3D3-40BA-A5FD-7FB6386E6200}" srcOrd="0" destOrd="0" parTransId="{E4B2A5EE-102D-4A87-9091-CE1CF92F47EB}" sibTransId="{1BDB2CDC-AF2F-4EC5-9553-69C46077D890}"/>
    <dgm:cxn modelId="{CE0F2602-22E7-499D-8C1D-62B50BE15CDD}" type="presOf" srcId="{514C07D4-E3D3-40BA-A5FD-7FB6386E6200}" destId="{EBF2C393-4D55-49DC-894F-88EC53813CC9}" srcOrd="0" destOrd="0" presId="urn:microsoft.com/office/officeart/2005/8/layout/hierarchy1"/>
    <dgm:cxn modelId="{3BE882F4-77FB-4360-99E4-D09ADC61F4C3}" type="presOf" srcId="{8C8E118F-9C11-4BC7-A3B2-791CB9DABDE1}" destId="{3837FF53-221B-40E6-95CE-146DD16DDD33}" srcOrd="0" destOrd="0" presId="urn:microsoft.com/office/officeart/2005/8/layout/hierarchy1"/>
    <dgm:cxn modelId="{39B11330-2C8B-4957-B514-3EC06A059BD5}" srcId="{8C8E118F-9C11-4BC7-A3B2-791CB9DABDE1}" destId="{3626FB81-A952-468F-ADE6-3B03783C3A3F}" srcOrd="0" destOrd="0" parTransId="{0AA207CE-0DDC-4C26-BD06-315307B2C456}" sibTransId="{E99EAB8A-D5E4-4E98-A871-AE541ECD3FBF}"/>
    <dgm:cxn modelId="{CD682F06-CCA0-4FAA-9E19-73E1EC944316}" type="presOf" srcId="{8F446BDF-D40F-4987-90F4-C2B232066F50}" destId="{73A392AA-61F5-4F54-98FA-16976F760507}" srcOrd="0" destOrd="0" presId="urn:microsoft.com/office/officeart/2005/8/layout/hierarchy1"/>
    <dgm:cxn modelId="{67EF7FE3-99F8-4C96-880A-E1B4D5B7B3AB}" type="presOf" srcId="{25F7AA61-E0BF-4813-A385-5A7D305B8080}" destId="{ABAE4D0F-19D9-40C0-BFC8-D2F69E856959}" srcOrd="0" destOrd="0" presId="urn:microsoft.com/office/officeart/2005/8/layout/hierarchy1"/>
    <dgm:cxn modelId="{38CA7D74-CD69-4AD7-9C3C-522B6E9A763B}" srcId="{3626FB81-A952-468F-ADE6-3B03783C3A3F}" destId="{60855FBB-C348-4F0E-859A-B9533D410D8C}" srcOrd="0" destOrd="0" parTransId="{8F446BDF-D40F-4987-90F4-C2B232066F50}" sibTransId="{0E5B4C8C-DBC2-48C9-9611-1F3A7C59B5F8}"/>
    <dgm:cxn modelId="{86DEAFBE-E265-41B0-862F-5DF0E59D3C53}" type="presOf" srcId="{58F39E66-808A-4E9B-98F9-F092AD989773}" destId="{390E4B16-E479-42BB-9973-50C48D96586E}" srcOrd="0" destOrd="0" presId="urn:microsoft.com/office/officeart/2005/8/layout/hierarchy1"/>
    <dgm:cxn modelId="{60AE157E-9E07-40EF-A71E-171AB0C46BCB}" srcId="{9A64C61C-E53A-4EF7-821E-2C9887190BFB}" destId="{6748379D-4D45-4797-A596-FDF0DC347EBB}" srcOrd="0" destOrd="0" parTransId="{39B6AFB8-DE2E-4C2B-A831-CE02CA1179BE}" sibTransId="{D0E58423-6BF9-4FAC-B4A3-59AC8FC54BE5}"/>
    <dgm:cxn modelId="{10893829-BEBD-46F4-97DB-0EA7807DAEDF}" srcId="{82AF129A-AED8-4434-98E2-EE7AA759518E}" destId="{F07E30C8-0BB6-4C5E-8DAB-AE0875FE3093}" srcOrd="0" destOrd="0" parTransId="{E8F82E58-A034-473F-A78A-6BFF03EF37F8}" sibTransId="{6E790876-A5E6-44F2-A826-ECC032278226}"/>
    <dgm:cxn modelId="{B56034AD-540A-4838-956C-0CAFFAC1973E}" srcId="{6726D73F-B66A-427F-BF4B-4DAC1D8F4DBB}" destId="{25F7AA61-E0BF-4813-A385-5A7D305B8080}" srcOrd="0" destOrd="0" parTransId="{58FCCC10-B7A1-44D0-A569-297790060856}" sibTransId="{5DFD036D-3D66-4AC8-9744-1CA850F38847}"/>
    <dgm:cxn modelId="{38480636-800A-42CE-BF72-730B42B08A96}" type="presOf" srcId="{F07E30C8-0BB6-4C5E-8DAB-AE0875FE3093}" destId="{B88B57C7-205D-44DE-AF69-1286230988AE}" srcOrd="0" destOrd="0" presId="urn:microsoft.com/office/officeart/2005/8/layout/hierarchy1"/>
    <dgm:cxn modelId="{DBC45D53-ED24-41F9-B0B8-646FC7DA6192}" srcId="{AFBA8CE7-971A-4C7B-9CE1-3D4F7534B2DC}" destId="{82AF129A-AED8-4434-98E2-EE7AA759518E}" srcOrd="0" destOrd="0" parTransId="{58F39E66-808A-4E9B-98F9-F092AD989773}" sibTransId="{32ADA18C-E64F-484C-AE28-C174FCD7F538}"/>
    <dgm:cxn modelId="{C3B98498-BFA3-429D-B48F-3CAB6F5A54CD}" srcId="{6748379D-4D45-4797-A596-FDF0DC347EBB}" destId="{8C8E118F-9C11-4BC7-A3B2-791CB9DABDE1}" srcOrd="1" destOrd="0" parTransId="{C423653B-55D3-4453-BC23-7C275FBA894B}" sibTransId="{E53AC6F9-B700-4054-B5F1-571E54B5742D}"/>
    <dgm:cxn modelId="{7B148ED0-F58C-458F-98F1-8A22695B4D62}" type="presOf" srcId="{0AA207CE-0DDC-4C26-BD06-315307B2C456}" destId="{98598097-823A-4E30-8691-1C6DAD5241B0}" srcOrd="0" destOrd="0" presId="urn:microsoft.com/office/officeart/2005/8/layout/hierarchy1"/>
    <dgm:cxn modelId="{BAAC8F9F-69B6-475C-B0BE-19E35A6B8739}" type="presOf" srcId="{9A64C61C-E53A-4EF7-821E-2C9887190BFB}" destId="{22F57858-BCC6-44A3-9178-8E5F96A6DF66}" srcOrd="0" destOrd="0" presId="urn:microsoft.com/office/officeart/2005/8/layout/hierarchy1"/>
    <dgm:cxn modelId="{F587ADFE-7672-48F8-AC72-FEE983E23F94}" type="presOf" srcId="{82AF129A-AED8-4434-98E2-EE7AA759518E}" destId="{7143F4CD-AF04-4F58-B094-0D6FD9F6A4EB}" srcOrd="0" destOrd="0" presId="urn:microsoft.com/office/officeart/2005/8/layout/hierarchy1"/>
    <dgm:cxn modelId="{E1DA92B8-F494-4FBE-9387-B1EBC6A01A68}" type="presOf" srcId="{13A9E97E-401B-4571-BB17-F15CC33DAE93}" destId="{0DDFACFF-9C63-42D0-BE0C-46006B180435}" srcOrd="0" destOrd="0" presId="urn:microsoft.com/office/officeart/2005/8/layout/hierarchy1"/>
    <dgm:cxn modelId="{27A9476F-D492-4196-96A6-822D0B1DA7C3}" type="presOf" srcId="{C423653B-55D3-4453-BC23-7C275FBA894B}" destId="{76DE275E-EBE8-46FC-A560-E51C116825ED}" srcOrd="0" destOrd="0" presId="urn:microsoft.com/office/officeart/2005/8/layout/hierarchy1"/>
    <dgm:cxn modelId="{3231B4BB-F168-4F2C-B9F3-C476BBF9A4C6}" type="presOf" srcId="{759B7A55-7796-4750-BDD6-EE4636492E8E}" destId="{432F998D-5C40-4197-B2A7-A2D98A1511A7}" srcOrd="0" destOrd="0" presId="urn:microsoft.com/office/officeart/2005/8/layout/hierarchy1"/>
    <dgm:cxn modelId="{7153D35E-8801-4FC7-9EE1-5FEDCDADA973}" type="presOf" srcId="{D9AA7A79-E415-43E6-98EF-1D36CDAD2A94}" destId="{B5A77CBC-ACFD-4D28-B161-58A3B7413680}" srcOrd="0" destOrd="0" presId="urn:microsoft.com/office/officeart/2005/8/layout/hierarchy1"/>
    <dgm:cxn modelId="{A607DA09-7E2D-4824-B3FA-A91EBAECD434}" srcId="{6748379D-4D45-4797-A596-FDF0DC347EBB}" destId="{AFBA8CE7-971A-4C7B-9CE1-3D4F7534B2DC}" srcOrd="0" destOrd="0" parTransId="{13A9E97E-401B-4571-BB17-F15CC33DAE93}" sibTransId="{F62F1065-8E41-408D-AC27-DE11E767413A}"/>
    <dgm:cxn modelId="{D09783C0-A092-40F7-B493-9BCEE7C6F519}" type="presOf" srcId="{3626FB81-A952-468F-ADE6-3B03783C3A3F}" destId="{91BDC3FE-C24E-4DB4-BE99-B044661E98CA}" srcOrd="0" destOrd="0" presId="urn:microsoft.com/office/officeart/2005/8/layout/hierarchy1"/>
    <dgm:cxn modelId="{B9731CD6-AAB3-4EDD-ADE1-7EFD618306F5}" srcId="{6748379D-4D45-4797-A596-FDF0DC347EBB}" destId="{6726D73F-B66A-427F-BF4B-4DAC1D8F4DBB}" srcOrd="2" destOrd="0" parTransId="{D9AA7A79-E415-43E6-98EF-1D36CDAD2A94}" sibTransId="{9549DEAD-DAF7-4DCD-AEE2-7B888535AC9E}"/>
    <dgm:cxn modelId="{45941D5D-FC01-44A2-9D7A-2DA04FD4EDCB}" type="presOf" srcId="{58FCCC10-B7A1-44D0-A569-297790060856}" destId="{518091DF-E200-4D77-8877-CAC2CB1E34D4}" srcOrd="0" destOrd="0" presId="urn:microsoft.com/office/officeart/2005/8/layout/hierarchy1"/>
    <dgm:cxn modelId="{80A9FFAE-25ED-4C38-8C87-09D95966431B}" type="presOf" srcId="{60855FBB-C348-4F0E-859A-B9533D410D8C}" destId="{24201B0C-8E33-4E5B-A32E-6916D9BC5939}" srcOrd="0" destOrd="0" presId="urn:microsoft.com/office/officeart/2005/8/layout/hierarchy1"/>
    <dgm:cxn modelId="{D5D0FD7C-42F4-4692-9A87-BA1DC2BBD8F5}" type="presOf" srcId="{6726D73F-B66A-427F-BF4B-4DAC1D8F4DBB}" destId="{9AD35747-C838-429D-8D94-A8837FF31563}" srcOrd="0" destOrd="0" presId="urn:microsoft.com/office/officeart/2005/8/layout/hierarchy1"/>
    <dgm:cxn modelId="{ED94C64B-1371-46DC-9C4A-AB33E4556382}" type="presOf" srcId="{AE928C93-1ABB-44ED-9AE4-B3DC030BC67C}" destId="{CECC2F72-2B94-4929-9C74-B66A87606DE4}" srcOrd="0" destOrd="0" presId="urn:microsoft.com/office/officeart/2005/8/layout/hierarchy1"/>
    <dgm:cxn modelId="{CF60A582-D7E1-4003-949B-238B0DF12339}" type="presOf" srcId="{E4B2A5EE-102D-4A87-9091-CE1CF92F47EB}" destId="{081A4626-EBC8-467B-9F49-652B60BB75D1}" srcOrd="0" destOrd="0" presId="urn:microsoft.com/office/officeart/2005/8/layout/hierarchy1"/>
    <dgm:cxn modelId="{33F017FD-1F51-40BD-B955-B4E50B712C25}" srcId="{514C07D4-E3D3-40BA-A5FD-7FB6386E6200}" destId="{759B7A55-7796-4750-BDD6-EE4636492E8E}" srcOrd="0" destOrd="0" parTransId="{5294FDAD-2068-4A38-80BC-46B365E556E9}" sibTransId="{218EB20B-6A2D-4A1F-9235-ED0E3D20B5DD}"/>
    <dgm:cxn modelId="{26B745EC-2745-4C10-93D0-CE864B36D858}" type="presOf" srcId="{E8F82E58-A034-473F-A78A-6BFF03EF37F8}" destId="{7038B692-C651-4880-92C9-22A873C7B1BB}" srcOrd="0" destOrd="0" presId="urn:microsoft.com/office/officeart/2005/8/layout/hierarchy1"/>
    <dgm:cxn modelId="{D844511D-2CDA-48B9-9F9D-99277E77D978}" type="presOf" srcId="{6748379D-4D45-4797-A596-FDF0DC347EBB}" destId="{88C0DDE8-654A-4FFE-8AC8-A029842BF973}" srcOrd="0" destOrd="0" presId="urn:microsoft.com/office/officeart/2005/8/layout/hierarchy1"/>
    <dgm:cxn modelId="{E8ED306C-6D57-45E4-9C2C-651DE2F3A58F}" srcId="{F07E30C8-0BB6-4C5E-8DAB-AE0875FE3093}" destId="{FFBC504D-78AD-4488-841A-FCB06B831D7F}" srcOrd="0" destOrd="0" parTransId="{AE928C93-1ABB-44ED-9AE4-B3DC030BC67C}" sibTransId="{E8399E6B-E8A6-473E-A8AB-1EAFBE2E4D74}"/>
    <dgm:cxn modelId="{EA842D3F-219E-4F16-8A84-A0325491793A}" type="presOf" srcId="{AFBA8CE7-971A-4C7B-9CE1-3D4F7534B2DC}" destId="{50C5C8E7-21A0-4107-AE54-8DEF8ECB5252}" srcOrd="0" destOrd="0" presId="urn:microsoft.com/office/officeart/2005/8/layout/hierarchy1"/>
    <dgm:cxn modelId="{91BAA6A3-83D6-4383-AC6B-4B66FDC99575}" type="presParOf" srcId="{22F57858-BCC6-44A3-9178-8E5F96A6DF66}" destId="{C50F93A7-B46B-4143-94E3-7D34285E841C}" srcOrd="0" destOrd="0" presId="urn:microsoft.com/office/officeart/2005/8/layout/hierarchy1"/>
    <dgm:cxn modelId="{A68AC9D2-16AD-40BA-B058-F261F254C3DC}" type="presParOf" srcId="{C50F93A7-B46B-4143-94E3-7D34285E841C}" destId="{EBA5DCE6-7E47-4E9C-86EA-BEFE8E776D9E}" srcOrd="0" destOrd="0" presId="urn:microsoft.com/office/officeart/2005/8/layout/hierarchy1"/>
    <dgm:cxn modelId="{6B5FA995-9586-4BAC-8ABD-173F3757D84E}" type="presParOf" srcId="{EBA5DCE6-7E47-4E9C-86EA-BEFE8E776D9E}" destId="{2F43B1B6-8CA1-4C43-B70B-77399C20D75C}" srcOrd="0" destOrd="0" presId="urn:microsoft.com/office/officeart/2005/8/layout/hierarchy1"/>
    <dgm:cxn modelId="{755DDD84-50E9-4A99-9523-9943B09BF063}" type="presParOf" srcId="{EBA5DCE6-7E47-4E9C-86EA-BEFE8E776D9E}" destId="{88C0DDE8-654A-4FFE-8AC8-A029842BF973}" srcOrd="1" destOrd="0" presId="urn:microsoft.com/office/officeart/2005/8/layout/hierarchy1"/>
    <dgm:cxn modelId="{2FE7BFFA-9BF6-4043-A6F8-A331D4FFAD6C}" type="presParOf" srcId="{C50F93A7-B46B-4143-94E3-7D34285E841C}" destId="{9D416D16-1789-4C91-A391-24CC1DE813FB}" srcOrd="1" destOrd="0" presId="urn:microsoft.com/office/officeart/2005/8/layout/hierarchy1"/>
    <dgm:cxn modelId="{9C2C70FA-CCF1-489C-A5DA-264CA0E604B7}" type="presParOf" srcId="{9D416D16-1789-4C91-A391-24CC1DE813FB}" destId="{0DDFACFF-9C63-42D0-BE0C-46006B180435}" srcOrd="0" destOrd="0" presId="urn:microsoft.com/office/officeart/2005/8/layout/hierarchy1"/>
    <dgm:cxn modelId="{2024B95D-DD20-45E7-9325-F2B8F0A851C7}" type="presParOf" srcId="{9D416D16-1789-4C91-A391-24CC1DE813FB}" destId="{A4254E2A-EE5C-4F79-A198-62DE57FD342F}" srcOrd="1" destOrd="0" presId="urn:microsoft.com/office/officeart/2005/8/layout/hierarchy1"/>
    <dgm:cxn modelId="{91D19438-E547-4FD2-92FA-5050822192F0}" type="presParOf" srcId="{A4254E2A-EE5C-4F79-A198-62DE57FD342F}" destId="{329BBB31-CA42-4842-BF0B-C51AB3C17B18}" srcOrd="0" destOrd="0" presId="urn:microsoft.com/office/officeart/2005/8/layout/hierarchy1"/>
    <dgm:cxn modelId="{2DDBF4CA-5617-43E7-B1AE-353308A67B87}" type="presParOf" srcId="{329BBB31-CA42-4842-BF0B-C51AB3C17B18}" destId="{9EED93E5-0D63-4044-8DF2-3DE1A59ED397}" srcOrd="0" destOrd="0" presId="urn:microsoft.com/office/officeart/2005/8/layout/hierarchy1"/>
    <dgm:cxn modelId="{298C63EF-CE40-4B93-85E3-8E3A93DA36B7}" type="presParOf" srcId="{329BBB31-CA42-4842-BF0B-C51AB3C17B18}" destId="{50C5C8E7-21A0-4107-AE54-8DEF8ECB5252}" srcOrd="1" destOrd="0" presId="urn:microsoft.com/office/officeart/2005/8/layout/hierarchy1"/>
    <dgm:cxn modelId="{4B479165-8C5F-4E0C-A801-3257B8DC5B9E}" type="presParOf" srcId="{A4254E2A-EE5C-4F79-A198-62DE57FD342F}" destId="{DEE4D739-D73F-4582-8EF5-5B1D33F21832}" srcOrd="1" destOrd="0" presId="urn:microsoft.com/office/officeart/2005/8/layout/hierarchy1"/>
    <dgm:cxn modelId="{7607B58D-5DDF-4D78-B215-97DFBECB883D}" type="presParOf" srcId="{DEE4D739-D73F-4582-8EF5-5B1D33F21832}" destId="{390E4B16-E479-42BB-9973-50C48D96586E}" srcOrd="0" destOrd="0" presId="urn:microsoft.com/office/officeart/2005/8/layout/hierarchy1"/>
    <dgm:cxn modelId="{E061B6A6-B77C-4C3A-AF81-6DD5C2E09598}" type="presParOf" srcId="{DEE4D739-D73F-4582-8EF5-5B1D33F21832}" destId="{A91A0677-6ED9-4AD5-B552-7DAF38AA554F}" srcOrd="1" destOrd="0" presId="urn:microsoft.com/office/officeart/2005/8/layout/hierarchy1"/>
    <dgm:cxn modelId="{C28F91A1-AABB-4914-9A36-4DD3207F32E5}" type="presParOf" srcId="{A91A0677-6ED9-4AD5-B552-7DAF38AA554F}" destId="{BDC48242-F7CC-43FA-9913-371F476581C7}" srcOrd="0" destOrd="0" presId="urn:microsoft.com/office/officeart/2005/8/layout/hierarchy1"/>
    <dgm:cxn modelId="{76BCF2F3-650C-4C43-823A-1BDA5F81A198}" type="presParOf" srcId="{BDC48242-F7CC-43FA-9913-371F476581C7}" destId="{F29DA448-2655-427F-AB4F-F4605988EEE2}" srcOrd="0" destOrd="0" presId="urn:microsoft.com/office/officeart/2005/8/layout/hierarchy1"/>
    <dgm:cxn modelId="{9CC754FD-01C9-4483-BE9E-B9766037A347}" type="presParOf" srcId="{BDC48242-F7CC-43FA-9913-371F476581C7}" destId="{7143F4CD-AF04-4F58-B094-0D6FD9F6A4EB}" srcOrd="1" destOrd="0" presId="urn:microsoft.com/office/officeart/2005/8/layout/hierarchy1"/>
    <dgm:cxn modelId="{03AD1FAB-65ED-4CD6-BA46-E2D9D6652ADC}" type="presParOf" srcId="{A91A0677-6ED9-4AD5-B552-7DAF38AA554F}" destId="{DF46FA8D-8BBC-420E-AD77-20232A7D92F3}" srcOrd="1" destOrd="0" presId="urn:microsoft.com/office/officeart/2005/8/layout/hierarchy1"/>
    <dgm:cxn modelId="{DA39C897-DBCB-4DB1-BCD5-100CB83ED4D3}" type="presParOf" srcId="{DF46FA8D-8BBC-420E-AD77-20232A7D92F3}" destId="{7038B692-C651-4880-92C9-22A873C7B1BB}" srcOrd="0" destOrd="0" presId="urn:microsoft.com/office/officeart/2005/8/layout/hierarchy1"/>
    <dgm:cxn modelId="{58B0A594-CFC8-4AE0-A358-07EFE2B91F92}" type="presParOf" srcId="{DF46FA8D-8BBC-420E-AD77-20232A7D92F3}" destId="{4CAA8F36-C391-4273-BD26-F871833060A5}" srcOrd="1" destOrd="0" presId="urn:microsoft.com/office/officeart/2005/8/layout/hierarchy1"/>
    <dgm:cxn modelId="{067615C7-0BED-4527-91FA-615CF96296ED}" type="presParOf" srcId="{4CAA8F36-C391-4273-BD26-F871833060A5}" destId="{01CA1BAD-46EF-4A06-8A4A-23DD05DA61E8}" srcOrd="0" destOrd="0" presId="urn:microsoft.com/office/officeart/2005/8/layout/hierarchy1"/>
    <dgm:cxn modelId="{1A80F166-59B0-4561-85A6-E318C69BBEDF}" type="presParOf" srcId="{01CA1BAD-46EF-4A06-8A4A-23DD05DA61E8}" destId="{77EEF52D-42F2-4351-A156-F2DCA6F413B0}" srcOrd="0" destOrd="0" presId="urn:microsoft.com/office/officeart/2005/8/layout/hierarchy1"/>
    <dgm:cxn modelId="{0C813695-A064-47A7-92C3-EF83099436CA}" type="presParOf" srcId="{01CA1BAD-46EF-4A06-8A4A-23DD05DA61E8}" destId="{B88B57C7-205D-44DE-AF69-1286230988AE}" srcOrd="1" destOrd="0" presId="urn:microsoft.com/office/officeart/2005/8/layout/hierarchy1"/>
    <dgm:cxn modelId="{958D87E4-6444-4F1E-853D-0F39D7F5DE3D}" type="presParOf" srcId="{4CAA8F36-C391-4273-BD26-F871833060A5}" destId="{340AF6DA-4A74-44D9-B776-4EF9DF6641C6}" srcOrd="1" destOrd="0" presId="urn:microsoft.com/office/officeart/2005/8/layout/hierarchy1"/>
    <dgm:cxn modelId="{9B62320A-F91A-4FB1-BC6B-3C5CE43F2619}" type="presParOf" srcId="{340AF6DA-4A74-44D9-B776-4EF9DF6641C6}" destId="{CECC2F72-2B94-4929-9C74-B66A87606DE4}" srcOrd="0" destOrd="0" presId="urn:microsoft.com/office/officeart/2005/8/layout/hierarchy1"/>
    <dgm:cxn modelId="{677C8833-4F97-4ACB-AA10-2D3EB024F516}" type="presParOf" srcId="{340AF6DA-4A74-44D9-B776-4EF9DF6641C6}" destId="{175901A5-BE22-4E5E-A341-38700C5353E3}" srcOrd="1" destOrd="0" presId="urn:microsoft.com/office/officeart/2005/8/layout/hierarchy1"/>
    <dgm:cxn modelId="{9E460FF3-EF2F-4591-9EE8-814C9665A9CF}" type="presParOf" srcId="{175901A5-BE22-4E5E-A341-38700C5353E3}" destId="{0AE709A1-DE69-4CCC-829E-A6DFFA7BCE58}" srcOrd="0" destOrd="0" presId="urn:microsoft.com/office/officeart/2005/8/layout/hierarchy1"/>
    <dgm:cxn modelId="{EAEB9359-7FF4-49C4-991B-40E294410568}" type="presParOf" srcId="{0AE709A1-DE69-4CCC-829E-A6DFFA7BCE58}" destId="{FCA79C3D-A19A-44CF-9B48-7707E041BDBB}" srcOrd="0" destOrd="0" presId="urn:microsoft.com/office/officeart/2005/8/layout/hierarchy1"/>
    <dgm:cxn modelId="{88D0AF37-9132-4804-B474-E060CA5481A2}" type="presParOf" srcId="{0AE709A1-DE69-4CCC-829E-A6DFFA7BCE58}" destId="{20254BF1-0633-4101-A1ED-48E737A220E3}" srcOrd="1" destOrd="0" presId="urn:microsoft.com/office/officeart/2005/8/layout/hierarchy1"/>
    <dgm:cxn modelId="{5F0CFBE3-E02F-4C34-B757-E4F93B1DC9F9}" type="presParOf" srcId="{175901A5-BE22-4E5E-A341-38700C5353E3}" destId="{0D6B9B69-1BB0-4516-9B8B-1522E1EE5292}" srcOrd="1" destOrd="0" presId="urn:microsoft.com/office/officeart/2005/8/layout/hierarchy1"/>
    <dgm:cxn modelId="{B7857642-F22A-442B-8D21-A270E25139EA}" type="presParOf" srcId="{9D416D16-1789-4C91-A391-24CC1DE813FB}" destId="{76DE275E-EBE8-46FC-A560-E51C116825ED}" srcOrd="2" destOrd="0" presId="urn:microsoft.com/office/officeart/2005/8/layout/hierarchy1"/>
    <dgm:cxn modelId="{7C9DBED5-7602-4974-9A21-F24DA974D7CC}" type="presParOf" srcId="{9D416D16-1789-4C91-A391-24CC1DE813FB}" destId="{033D5333-8826-4D2E-A725-ADCA6A917BF8}" srcOrd="3" destOrd="0" presId="urn:microsoft.com/office/officeart/2005/8/layout/hierarchy1"/>
    <dgm:cxn modelId="{10CD420E-A6B4-4FA6-946B-6A728029D341}" type="presParOf" srcId="{033D5333-8826-4D2E-A725-ADCA6A917BF8}" destId="{7BFE5570-C908-4A6F-89E7-018C46E86E7D}" srcOrd="0" destOrd="0" presId="urn:microsoft.com/office/officeart/2005/8/layout/hierarchy1"/>
    <dgm:cxn modelId="{97598992-AE41-4EF3-B203-445B904991FC}" type="presParOf" srcId="{7BFE5570-C908-4A6F-89E7-018C46E86E7D}" destId="{CA7AEC25-B190-4B50-850F-CDB0F80E8620}" srcOrd="0" destOrd="0" presId="urn:microsoft.com/office/officeart/2005/8/layout/hierarchy1"/>
    <dgm:cxn modelId="{DC09DFF5-1E05-482D-8447-0FFBEA90D9E5}" type="presParOf" srcId="{7BFE5570-C908-4A6F-89E7-018C46E86E7D}" destId="{3837FF53-221B-40E6-95CE-146DD16DDD33}" srcOrd="1" destOrd="0" presId="urn:microsoft.com/office/officeart/2005/8/layout/hierarchy1"/>
    <dgm:cxn modelId="{56207348-CC5E-4965-80C9-F39E0BB3D3A3}" type="presParOf" srcId="{033D5333-8826-4D2E-A725-ADCA6A917BF8}" destId="{D2818DC4-56FF-4AB5-B512-F77AB432D0DA}" srcOrd="1" destOrd="0" presId="urn:microsoft.com/office/officeart/2005/8/layout/hierarchy1"/>
    <dgm:cxn modelId="{DAC90CE2-AB87-440A-BDB3-F733E5369E90}" type="presParOf" srcId="{D2818DC4-56FF-4AB5-B512-F77AB432D0DA}" destId="{98598097-823A-4E30-8691-1C6DAD5241B0}" srcOrd="0" destOrd="0" presId="urn:microsoft.com/office/officeart/2005/8/layout/hierarchy1"/>
    <dgm:cxn modelId="{D539F316-2881-45A6-89B7-4F337736C673}" type="presParOf" srcId="{D2818DC4-56FF-4AB5-B512-F77AB432D0DA}" destId="{6E40F072-384F-4FC8-A9C8-D92323403374}" srcOrd="1" destOrd="0" presId="urn:microsoft.com/office/officeart/2005/8/layout/hierarchy1"/>
    <dgm:cxn modelId="{CB773343-D1C0-44B4-8AEC-79572FD84AD8}" type="presParOf" srcId="{6E40F072-384F-4FC8-A9C8-D92323403374}" destId="{2A4CF3E7-A66C-4527-AFFD-C4A921C387F7}" srcOrd="0" destOrd="0" presId="urn:microsoft.com/office/officeart/2005/8/layout/hierarchy1"/>
    <dgm:cxn modelId="{4B2D3E0C-8EBB-4D5F-9BC9-46D6145D692F}" type="presParOf" srcId="{2A4CF3E7-A66C-4527-AFFD-C4A921C387F7}" destId="{FC669F96-6A84-4373-939E-35304B785434}" srcOrd="0" destOrd="0" presId="urn:microsoft.com/office/officeart/2005/8/layout/hierarchy1"/>
    <dgm:cxn modelId="{91EC2870-DEDA-48C5-A186-5F33B05A90EB}" type="presParOf" srcId="{2A4CF3E7-A66C-4527-AFFD-C4A921C387F7}" destId="{91BDC3FE-C24E-4DB4-BE99-B044661E98CA}" srcOrd="1" destOrd="0" presId="urn:microsoft.com/office/officeart/2005/8/layout/hierarchy1"/>
    <dgm:cxn modelId="{69621A7E-76A5-4664-8CE2-EA43940B6BD9}" type="presParOf" srcId="{6E40F072-384F-4FC8-A9C8-D92323403374}" destId="{F475B0B1-88C3-4E37-BD3A-50F87B1EAC69}" srcOrd="1" destOrd="0" presId="urn:microsoft.com/office/officeart/2005/8/layout/hierarchy1"/>
    <dgm:cxn modelId="{E69F52B0-ACED-4CDD-A94B-F155DCCD2F5D}" type="presParOf" srcId="{F475B0B1-88C3-4E37-BD3A-50F87B1EAC69}" destId="{73A392AA-61F5-4F54-98FA-16976F760507}" srcOrd="0" destOrd="0" presId="urn:microsoft.com/office/officeart/2005/8/layout/hierarchy1"/>
    <dgm:cxn modelId="{F6875B1D-DB6F-434F-A1C4-EB8DFD632736}" type="presParOf" srcId="{F475B0B1-88C3-4E37-BD3A-50F87B1EAC69}" destId="{1BA69FAA-B871-4191-8FC7-D40BB3B82191}" srcOrd="1" destOrd="0" presId="urn:microsoft.com/office/officeart/2005/8/layout/hierarchy1"/>
    <dgm:cxn modelId="{55FA5DE9-26A9-4002-8AD4-BC475ECC4C6A}" type="presParOf" srcId="{1BA69FAA-B871-4191-8FC7-D40BB3B82191}" destId="{B702C48C-284A-4F2D-8642-8DA409418B32}" srcOrd="0" destOrd="0" presId="urn:microsoft.com/office/officeart/2005/8/layout/hierarchy1"/>
    <dgm:cxn modelId="{FB10CF92-AD7B-4FCC-8F70-25EB554AF517}" type="presParOf" srcId="{B702C48C-284A-4F2D-8642-8DA409418B32}" destId="{8AFA21B6-0F7D-4D11-8290-0497EDC00337}" srcOrd="0" destOrd="0" presId="urn:microsoft.com/office/officeart/2005/8/layout/hierarchy1"/>
    <dgm:cxn modelId="{FF76156A-539C-4055-A15D-ACF1F5F38687}" type="presParOf" srcId="{B702C48C-284A-4F2D-8642-8DA409418B32}" destId="{24201B0C-8E33-4E5B-A32E-6916D9BC5939}" srcOrd="1" destOrd="0" presId="urn:microsoft.com/office/officeart/2005/8/layout/hierarchy1"/>
    <dgm:cxn modelId="{714AA14C-7DE8-4C22-B7C8-9DCABD521033}" type="presParOf" srcId="{1BA69FAA-B871-4191-8FC7-D40BB3B82191}" destId="{7631942E-557B-45BC-8C61-1A0BE26377B7}" srcOrd="1" destOrd="0" presId="urn:microsoft.com/office/officeart/2005/8/layout/hierarchy1"/>
    <dgm:cxn modelId="{27B3E9A7-717F-4B4F-9242-A2DB4028A1E8}" type="presParOf" srcId="{9D416D16-1789-4C91-A391-24CC1DE813FB}" destId="{B5A77CBC-ACFD-4D28-B161-58A3B7413680}" srcOrd="4" destOrd="0" presId="urn:microsoft.com/office/officeart/2005/8/layout/hierarchy1"/>
    <dgm:cxn modelId="{137C8D0C-1028-46E2-AA28-DDAF26B38CC7}" type="presParOf" srcId="{9D416D16-1789-4C91-A391-24CC1DE813FB}" destId="{EFE89659-2694-4B62-A9D2-7010F86A16C5}" srcOrd="5" destOrd="0" presId="urn:microsoft.com/office/officeart/2005/8/layout/hierarchy1"/>
    <dgm:cxn modelId="{946A9B0A-1927-47AE-BD89-B843F8FFBC37}" type="presParOf" srcId="{EFE89659-2694-4B62-A9D2-7010F86A16C5}" destId="{C0F9E649-1ED3-445E-96D7-B28690C64DA7}" srcOrd="0" destOrd="0" presId="urn:microsoft.com/office/officeart/2005/8/layout/hierarchy1"/>
    <dgm:cxn modelId="{97CBDB85-4153-4584-B6BC-087E9769D090}" type="presParOf" srcId="{C0F9E649-1ED3-445E-96D7-B28690C64DA7}" destId="{794240D9-28D7-45FB-8EE8-D685CFC21CD8}" srcOrd="0" destOrd="0" presId="urn:microsoft.com/office/officeart/2005/8/layout/hierarchy1"/>
    <dgm:cxn modelId="{451F01E3-72CA-442F-97D1-D9DD26BF483C}" type="presParOf" srcId="{C0F9E649-1ED3-445E-96D7-B28690C64DA7}" destId="{9AD35747-C838-429D-8D94-A8837FF31563}" srcOrd="1" destOrd="0" presId="urn:microsoft.com/office/officeart/2005/8/layout/hierarchy1"/>
    <dgm:cxn modelId="{EB303B38-A51B-451A-8CDA-7F7FA0B9F591}" type="presParOf" srcId="{EFE89659-2694-4B62-A9D2-7010F86A16C5}" destId="{538F3558-1B85-4926-B13F-655B9ADFD714}" srcOrd="1" destOrd="0" presId="urn:microsoft.com/office/officeart/2005/8/layout/hierarchy1"/>
    <dgm:cxn modelId="{AC80FDDD-0921-4D0F-99CE-6F753301C52E}" type="presParOf" srcId="{538F3558-1B85-4926-B13F-655B9ADFD714}" destId="{518091DF-E200-4D77-8877-CAC2CB1E34D4}" srcOrd="0" destOrd="0" presId="urn:microsoft.com/office/officeart/2005/8/layout/hierarchy1"/>
    <dgm:cxn modelId="{E2389A4E-6905-4DAA-A661-DEC924F0DD1F}" type="presParOf" srcId="{538F3558-1B85-4926-B13F-655B9ADFD714}" destId="{65604C1B-DC5E-4D22-80ED-E7B83C6694E4}" srcOrd="1" destOrd="0" presId="urn:microsoft.com/office/officeart/2005/8/layout/hierarchy1"/>
    <dgm:cxn modelId="{BA99344C-CCC2-415C-A5B2-EA219CF34F69}" type="presParOf" srcId="{65604C1B-DC5E-4D22-80ED-E7B83C6694E4}" destId="{249C7B84-5836-4C7D-9FA5-D15A2FB2D0AC}" srcOrd="0" destOrd="0" presId="urn:microsoft.com/office/officeart/2005/8/layout/hierarchy1"/>
    <dgm:cxn modelId="{A1DF9097-9DCA-4DB4-B77C-9E56B0B2166C}" type="presParOf" srcId="{249C7B84-5836-4C7D-9FA5-D15A2FB2D0AC}" destId="{7D9E6973-1B58-475B-A804-EA82D941435C}" srcOrd="0" destOrd="0" presId="urn:microsoft.com/office/officeart/2005/8/layout/hierarchy1"/>
    <dgm:cxn modelId="{1C82A604-EC38-42EE-9520-B6B87469346C}" type="presParOf" srcId="{249C7B84-5836-4C7D-9FA5-D15A2FB2D0AC}" destId="{ABAE4D0F-19D9-40C0-BFC8-D2F69E856959}" srcOrd="1" destOrd="0" presId="urn:microsoft.com/office/officeart/2005/8/layout/hierarchy1"/>
    <dgm:cxn modelId="{E1BFCA7D-9421-4336-A388-588222978A35}" type="presParOf" srcId="{65604C1B-DC5E-4D22-80ED-E7B83C6694E4}" destId="{385F18A6-6227-46AA-8591-D41A8ADF0814}" srcOrd="1" destOrd="0" presId="urn:microsoft.com/office/officeart/2005/8/layout/hierarchy1"/>
    <dgm:cxn modelId="{F4BDA239-00E2-4322-BE17-72FBBBA93EB3}" type="presParOf" srcId="{385F18A6-6227-46AA-8591-D41A8ADF0814}" destId="{081A4626-EBC8-467B-9F49-652B60BB75D1}" srcOrd="0" destOrd="0" presId="urn:microsoft.com/office/officeart/2005/8/layout/hierarchy1"/>
    <dgm:cxn modelId="{D03BB9FA-88AE-4194-9D92-EA39386B9139}" type="presParOf" srcId="{385F18A6-6227-46AA-8591-D41A8ADF0814}" destId="{F5EE4FA2-9CBD-46E8-86C9-E6E879AF3D35}" srcOrd="1" destOrd="0" presId="urn:microsoft.com/office/officeart/2005/8/layout/hierarchy1"/>
    <dgm:cxn modelId="{C3B38F55-A886-4C4F-B16D-22AB88B4744C}" type="presParOf" srcId="{F5EE4FA2-9CBD-46E8-86C9-E6E879AF3D35}" destId="{D6D58F77-622F-4EC0-B078-F2F457255069}" srcOrd="0" destOrd="0" presId="urn:microsoft.com/office/officeart/2005/8/layout/hierarchy1"/>
    <dgm:cxn modelId="{C06182ED-2801-45F0-A5CA-3E2F78003BD8}" type="presParOf" srcId="{D6D58F77-622F-4EC0-B078-F2F457255069}" destId="{1882EC70-A535-4D3F-9D95-449E6E84EEB0}" srcOrd="0" destOrd="0" presId="urn:microsoft.com/office/officeart/2005/8/layout/hierarchy1"/>
    <dgm:cxn modelId="{F78D1EF2-8167-4028-A72A-8864F2DE7FEB}" type="presParOf" srcId="{D6D58F77-622F-4EC0-B078-F2F457255069}" destId="{EBF2C393-4D55-49DC-894F-88EC53813CC9}" srcOrd="1" destOrd="0" presId="urn:microsoft.com/office/officeart/2005/8/layout/hierarchy1"/>
    <dgm:cxn modelId="{3A44ACCC-7E29-4E83-9D31-A1BBA55B1257}" type="presParOf" srcId="{F5EE4FA2-9CBD-46E8-86C9-E6E879AF3D35}" destId="{A3931D79-B31D-4F49-A835-BC6C07228D94}" srcOrd="1" destOrd="0" presId="urn:microsoft.com/office/officeart/2005/8/layout/hierarchy1"/>
    <dgm:cxn modelId="{A80AE657-9846-45E8-9207-D7C3F4043AF0}" type="presParOf" srcId="{A3931D79-B31D-4F49-A835-BC6C07228D94}" destId="{0E46CBD2-FE75-4ED8-8C6E-1C06780E85DA}" srcOrd="0" destOrd="0" presId="urn:microsoft.com/office/officeart/2005/8/layout/hierarchy1"/>
    <dgm:cxn modelId="{348BE019-D926-4BB6-BFE5-26B325747499}" type="presParOf" srcId="{A3931D79-B31D-4F49-A835-BC6C07228D94}" destId="{31A72407-969F-4AAF-A58F-D406CC679317}" srcOrd="1" destOrd="0" presId="urn:microsoft.com/office/officeart/2005/8/layout/hierarchy1"/>
    <dgm:cxn modelId="{6E8B7B78-32D5-49F1-BB6F-DAB86793F267}" type="presParOf" srcId="{31A72407-969F-4AAF-A58F-D406CC679317}" destId="{85960804-EEB7-40A5-B0D4-017B0DAD48A1}" srcOrd="0" destOrd="0" presId="urn:microsoft.com/office/officeart/2005/8/layout/hierarchy1"/>
    <dgm:cxn modelId="{D2B81F90-F843-4F30-8AB7-A4856E277DF7}" type="presParOf" srcId="{85960804-EEB7-40A5-B0D4-017B0DAD48A1}" destId="{231C4FA6-DAF8-439A-8D9F-234BC3E670AD}" srcOrd="0" destOrd="0" presId="urn:microsoft.com/office/officeart/2005/8/layout/hierarchy1"/>
    <dgm:cxn modelId="{C2414F95-59E7-4914-9BE4-15DDE797C575}" type="presParOf" srcId="{85960804-EEB7-40A5-B0D4-017B0DAD48A1}" destId="{432F998D-5C40-4197-B2A7-A2D98A1511A7}" srcOrd="1" destOrd="0" presId="urn:microsoft.com/office/officeart/2005/8/layout/hierarchy1"/>
    <dgm:cxn modelId="{A5B2E44F-14F1-4081-AE5D-09FE3BCB8C2C}" type="presParOf" srcId="{31A72407-969F-4AAF-A58F-D406CC679317}" destId="{0B7C5212-AB57-43D6-91FD-7BE9EB52C5C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AF4F00-0571-4AE9-B435-03F89E440BC5}" type="doc">
      <dgm:prSet loTypeId="urn:microsoft.com/office/officeart/2005/8/layout/vList6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695BD51C-D17A-4C75-94DF-0FD03B43ED47}">
      <dgm:prSet phldrT="[Texto]"/>
      <dgm:spPr/>
      <dgm:t>
        <a:bodyPr/>
        <a:lstStyle/>
        <a:p>
          <a:r>
            <a:rPr lang="es-MX" dirty="0" smtClean="0">
              <a:latin typeface="Century Gothic" panose="020B0502020202020204" pitchFamily="34" charset="0"/>
            </a:rPr>
            <a:t>Envase Primario</a:t>
          </a:r>
          <a:endParaRPr lang="es-MX" dirty="0">
            <a:latin typeface="Century Gothic" panose="020B0502020202020204" pitchFamily="34" charset="0"/>
          </a:endParaRPr>
        </a:p>
      </dgm:t>
    </dgm:pt>
    <dgm:pt modelId="{218BFE0B-B6C0-49DD-822C-0859D7E3E869}" type="parTrans" cxnId="{01CB2DD6-B55E-4512-B0B1-00F24FB8FD39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B47AC8E7-6765-42B9-8788-94AD349F53D4}" type="sibTrans" cxnId="{01CB2DD6-B55E-4512-B0B1-00F24FB8FD39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1248967C-1EA7-432E-81C4-1112A49E4DD0}">
      <dgm:prSet phldrT="[Texto]"/>
      <dgm:spPr/>
      <dgm:t>
        <a:bodyPr/>
        <a:lstStyle/>
        <a:p>
          <a:r>
            <a:rPr lang="es-MX" dirty="0" smtClean="0">
              <a:latin typeface="Century Gothic" panose="020B0502020202020204" pitchFamily="34" charset="0"/>
            </a:rPr>
            <a:t>Es el envase inmediato del producto, el que tiene contacto directo con éste. </a:t>
          </a:r>
          <a:endParaRPr lang="es-MX" dirty="0">
            <a:latin typeface="Century Gothic" panose="020B0502020202020204" pitchFamily="34" charset="0"/>
          </a:endParaRPr>
        </a:p>
      </dgm:t>
    </dgm:pt>
    <dgm:pt modelId="{E6D1B348-55F7-4760-8D3E-1CA85CF6B7B4}" type="parTrans" cxnId="{05DC66C8-3ADD-4CF7-8276-7127C6F23617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DDE1EE4F-D512-4A57-A863-4A2EC13F4FFF}" type="sibTrans" cxnId="{05DC66C8-3ADD-4CF7-8276-7127C6F23617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59038B1E-A51A-44EE-B7D6-4BD34C2881B6}">
      <dgm:prSet phldrT="[Texto]"/>
      <dgm:spPr/>
      <dgm:t>
        <a:bodyPr/>
        <a:lstStyle/>
        <a:p>
          <a:r>
            <a:rPr lang="es-MX" dirty="0" smtClean="0">
              <a:latin typeface="Century Gothic" panose="020B0502020202020204" pitchFamily="34" charset="0"/>
            </a:rPr>
            <a:t>Envase Secundario</a:t>
          </a:r>
          <a:endParaRPr lang="es-MX" dirty="0">
            <a:latin typeface="Century Gothic" panose="020B0502020202020204" pitchFamily="34" charset="0"/>
          </a:endParaRPr>
        </a:p>
      </dgm:t>
    </dgm:pt>
    <dgm:pt modelId="{246A9902-0BDA-4EC4-B64D-29F4836FC497}" type="parTrans" cxnId="{E309EF5A-5FD5-4E99-88AA-7234AE5A1BF0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B73E6306-C296-40D4-B66C-0C7C6B75E2DE}" type="sibTrans" cxnId="{E309EF5A-5FD5-4E99-88AA-7234AE5A1BF0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A63ED1E7-BC75-47CA-9C04-7E897D3158FD}">
      <dgm:prSet phldrT="[Texto]"/>
      <dgm:spPr/>
      <dgm:t>
        <a:bodyPr/>
        <a:lstStyle/>
        <a:p>
          <a:r>
            <a:rPr lang="es-MX" dirty="0" smtClean="0">
              <a:latin typeface="Century Gothic" panose="020B0502020202020204" pitchFamily="34" charset="0"/>
            </a:rPr>
            <a:t>Es el contenedor unitario de uno o varios envases primarios. Su función es protegerlos, identificarlos y proporcionar información sobre las cualidades del producto.</a:t>
          </a:r>
          <a:endParaRPr lang="es-MX" dirty="0">
            <a:latin typeface="Century Gothic" panose="020B0502020202020204" pitchFamily="34" charset="0"/>
          </a:endParaRPr>
        </a:p>
      </dgm:t>
    </dgm:pt>
    <dgm:pt modelId="{BB801363-08E2-4065-B605-D65BFFDD69E1}" type="parTrans" cxnId="{BBEFF379-475D-4194-B573-B69ABF2C0833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E2F65D94-4F14-41D2-8BAC-E769B969A436}" type="sibTrans" cxnId="{BBEFF379-475D-4194-B573-B69ABF2C0833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2DC0713B-C8E6-4D8E-928E-3CE3A20EC8E3}">
      <dgm:prSet/>
      <dgm:spPr/>
      <dgm:t>
        <a:bodyPr/>
        <a:lstStyle/>
        <a:p>
          <a:r>
            <a:rPr lang="es-MX" dirty="0" smtClean="0">
              <a:latin typeface="Century Gothic" panose="020B0502020202020204" pitchFamily="34" charset="0"/>
            </a:rPr>
            <a:t>Envase Terciario</a:t>
          </a:r>
          <a:endParaRPr lang="es-MX" dirty="0">
            <a:latin typeface="Century Gothic" panose="020B0502020202020204" pitchFamily="34" charset="0"/>
          </a:endParaRPr>
        </a:p>
      </dgm:t>
    </dgm:pt>
    <dgm:pt modelId="{E10DE913-29DB-4A03-A672-383EF46B410F}" type="parTrans" cxnId="{27BECAF8-85BC-4A86-87BB-6912ED6AC459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FE43F65B-D2B6-4192-91EC-AD55996A97D3}" type="sibTrans" cxnId="{27BECAF8-85BC-4A86-87BB-6912ED6AC459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13859530-63ED-4281-BCF9-E435B8D269DC}">
      <dgm:prSet/>
      <dgm:spPr/>
      <dgm:t>
        <a:bodyPr/>
        <a:lstStyle/>
        <a:p>
          <a:r>
            <a:rPr lang="es-MX" dirty="0" smtClean="0">
              <a:latin typeface="Century Gothic" panose="020B0502020202020204" pitchFamily="34" charset="0"/>
            </a:rPr>
            <a:t>Es el que sirve para distribuir, unificar y proteger el producto a lo largo de la cadena comercial.</a:t>
          </a:r>
          <a:endParaRPr lang="es-MX" dirty="0">
            <a:latin typeface="Century Gothic" panose="020B0502020202020204" pitchFamily="34" charset="0"/>
          </a:endParaRPr>
        </a:p>
      </dgm:t>
    </dgm:pt>
    <dgm:pt modelId="{FEA92EE8-21C7-4F73-B2CB-559A2114536D}" type="parTrans" cxnId="{5A711CD0-A044-4BDA-A6A7-2975A7DA54E2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DEC98963-B284-44FD-A199-D057CFBC5709}" type="sibTrans" cxnId="{5A711CD0-A044-4BDA-A6A7-2975A7DA54E2}">
      <dgm:prSet/>
      <dgm:spPr/>
      <dgm:t>
        <a:bodyPr/>
        <a:lstStyle/>
        <a:p>
          <a:endParaRPr lang="es-MX">
            <a:latin typeface="Century Gothic" panose="020B0502020202020204" pitchFamily="34" charset="0"/>
          </a:endParaRPr>
        </a:p>
      </dgm:t>
    </dgm:pt>
    <dgm:pt modelId="{08408255-3C1F-4082-96DD-7D8364A1427D}" type="pres">
      <dgm:prSet presAssocID="{87AF4F00-0571-4AE9-B435-03F89E440BC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0CBF951-57CB-4932-A95A-82F4A5B473AD}" type="pres">
      <dgm:prSet presAssocID="{695BD51C-D17A-4C75-94DF-0FD03B43ED47}" presName="linNode" presStyleCnt="0"/>
      <dgm:spPr/>
      <dgm:t>
        <a:bodyPr/>
        <a:lstStyle/>
        <a:p>
          <a:endParaRPr lang="es-MX"/>
        </a:p>
      </dgm:t>
    </dgm:pt>
    <dgm:pt modelId="{A0910BE4-7CE5-41D1-B537-8ED32154106F}" type="pres">
      <dgm:prSet presAssocID="{695BD51C-D17A-4C75-94DF-0FD03B43ED47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F18EE7-E9AC-4EDA-81E5-9F65FE8811E3}" type="pres">
      <dgm:prSet presAssocID="{695BD51C-D17A-4C75-94DF-0FD03B43ED47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62C610-1007-40ED-8576-016A420091AB}" type="pres">
      <dgm:prSet presAssocID="{B47AC8E7-6765-42B9-8788-94AD349F53D4}" presName="spacing" presStyleCnt="0"/>
      <dgm:spPr/>
      <dgm:t>
        <a:bodyPr/>
        <a:lstStyle/>
        <a:p>
          <a:endParaRPr lang="es-MX"/>
        </a:p>
      </dgm:t>
    </dgm:pt>
    <dgm:pt modelId="{D14BA399-60A8-4DBF-8CED-AC3454777434}" type="pres">
      <dgm:prSet presAssocID="{59038B1E-A51A-44EE-B7D6-4BD34C2881B6}" presName="linNode" presStyleCnt="0"/>
      <dgm:spPr/>
      <dgm:t>
        <a:bodyPr/>
        <a:lstStyle/>
        <a:p>
          <a:endParaRPr lang="es-MX"/>
        </a:p>
      </dgm:t>
    </dgm:pt>
    <dgm:pt modelId="{D6E55B14-E16D-471D-ACDB-CB34E5E43435}" type="pres">
      <dgm:prSet presAssocID="{59038B1E-A51A-44EE-B7D6-4BD34C2881B6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3E92A8-F63F-434A-B853-730FE2D418C5}" type="pres">
      <dgm:prSet presAssocID="{59038B1E-A51A-44EE-B7D6-4BD34C2881B6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8F02F5-F849-4974-B39F-0937E23D039D}" type="pres">
      <dgm:prSet presAssocID="{B73E6306-C296-40D4-B66C-0C7C6B75E2DE}" presName="spacing" presStyleCnt="0"/>
      <dgm:spPr/>
      <dgm:t>
        <a:bodyPr/>
        <a:lstStyle/>
        <a:p>
          <a:endParaRPr lang="es-MX"/>
        </a:p>
      </dgm:t>
    </dgm:pt>
    <dgm:pt modelId="{2D2DA8B5-C9C3-486A-B8D8-BDC8DC97AA7C}" type="pres">
      <dgm:prSet presAssocID="{2DC0713B-C8E6-4D8E-928E-3CE3A20EC8E3}" presName="linNode" presStyleCnt="0"/>
      <dgm:spPr/>
      <dgm:t>
        <a:bodyPr/>
        <a:lstStyle/>
        <a:p>
          <a:endParaRPr lang="es-MX"/>
        </a:p>
      </dgm:t>
    </dgm:pt>
    <dgm:pt modelId="{D07D098D-BD74-4674-BEFA-59D5A6358C8A}" type="pres">
      <dgm:prSet presAssocID="{2DC0713B-C8E6-4D8E-928E-3CE3A20EC8E3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5C4B35-3C79-4241-BDB0-ED59ED2ECA38}" type="pres">
      <dgm:prSet presAssocID="{2DC0713B-C8E6-4D8E-928E-3CE3A20EC8E3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BB8EF5-C16E-41A8-97DD-0ED9F840F3CF}" type="presOf" srcId="{A63ED1E7-BC75-47CA-9C04-7E897D3158FD}" destId="{003E92A8-F63F-434A-B853-730FE2D418C5}" srcOrd="0" destOrd="0" presId="urn:microsoft.com/office/officeart/2005/8/layout/vList6"/>
    <dgm:cxn modelId="{1475532A-4315-4878-A369-818043DA275D}" type="presOf" srcId="{1248967C-1EA7-432E-81C4-1112A49E4DD0}" destId="{70F18EE7-E9AC-4EDA-81E5-9F65FE8811E3}" srcOrd="0" destOrd="0" presId="urn:microsoft.com/office/officeart/2005/8/layout/vList6"/>
    <dgm:cxn modelId="{5066AC49-0199-4772-87DE-072B0F2E6229}" type="presOf" srcId="{13859530-63ED-4281-BCF9-E435B8D269DC}" destId="{E25C4B35-3C79-4241-BDB0-ED59ED2ECA38}" srcOrd="0" destOrd="0" presId="urn:microsoft.com/office/officeart/2005/8/layout/vList6"/>
    <dgm:cxn modelId="{5A711CD0-A044-4BDA-A6A7-2975A7DA54E2}" srcId="{2DC0713B-C8E6-4D8E-928E-3CE3A20EC8E3}" destId="{13859530-63ED-4281-BCF9-E435B8D269DC}" srcOrd="0" destOrd="0" parTransId="{FEA92EE8-21C7-4F73-B2CB-559A2114536D}" sibTransId="{DEC98963-B284-44FD-A199-D057CFBC5709}"/>
    <dgm:cxn modelId="{2A5189D5-02B8-48AE-A1C8-6307422C7A00}" type="presOf" srcId="{695BD51C-D17A-4C75-94DF-0FD03B43ED47}" destId="{A0910BE4-7CE5-41D1-B537-8ED32154106F}" srcOrd="0" destOrd="0" presId="urn:microsoft.com/office/officeart/2005/8/layout/vList6"/>
    <dgm:cxn modelId="{E460C329-738D-487B-8F13-E77942BC914B}" type="presOf" srcId="{2DC0713B-C8E6-4D8E-928E-3CE3A20EC8E3}" destId="{D07D098D-BD74-4674-BEFA-59D5A6358C8A}" srcOrd="0" destOrd="0" presId="urn:microsoft.com/office/officeart/2005/8/layout/vList6"/>
    <dgm:cxn modelId="{05DC66C8-3ADD-4CF7-8276-7127C6F23617}" srcId="{695BD51C-D17A-4C75-94DF-0FD03B43ED47}" destId="{1248967C-1EA7-432E-81C4-1112A49E4DD0}" srcOrd="0" destOrd="0" parTransId="{E6D1B348-55F7-4760-8D3E-1CA85CF6B7B4}" sibTransId="{DDE1EE4F-D512-4A57-A863-4A2EC13F4FFF}"/>
    <dgm:cxn modelId="{E309EF5A-5FD5-4E99-88AA-7234AE5A1BF0}" srcId="{87AF4F00-0571-4AE9-B435-03F89E440BC5}" destId="{59038B1E-A51A-44EE-B7D6-4BD34C2881B6}" srcOrd="1" destOrd="0" parTransId="{246A9902-0BDA-4EC4-B64D-29F4836FC497}" sibTransId="{B73E6306-C296-40D4-B66C-0C7C6B75E2DE}"/>
    <dgm:cxn modelId="{01CB2DD6-B55E-4512-B0B1-00F24FB8FD39}" srcId="{87AF4F00-0571-4AE9-B435-03F89E440BC5}" destId="{695BD51C-D17A-4C75-94DF-0FD03B43ED47}" srcOrd="0" destOrd="0" parTransId="{218BFE0B-B6C0-49DD-822C-0859D7E3E869}" sibTransId="{B47AC8E7-6765-42B9-8788-94AD349F53D4}"/>
    <dgm:cxn modelId="{F47E3624-10A1-46AD-B494-89066FA8E004}" type="presOf" srcId="{59038B1E-A51A-44EE-B7D6-4BD34C2881B6}" destId="{D6E55B14-E16D-471D-ACDB-CB34E5E43435}" srcOrd="0" destOrd="0" presId="urn:microsoft.com/office/officeart/2005/8/layout/vList6"/>
    <dgm:cxn modelId="{27BECAF8-85BC-4A86-87BB-6912ED6AC459}" srcId="{87AF4F00-0571-4AE9-B435-03F89E440BC5}" destId="{2DC0713B-C8E6-4D8E-928E-3CE3A20EC8E3}" srcOrd="2" destOrd="0" parTransId="{E10DE913-29DB-4A03-A672-383EF46B410F}" sibTransId="{FE43F65B-D2B6-4192-91EC-AD55996A97D3}"/>
    <dgm:cxn modelId="{FF759E4F-7A5C-4BFC-A24C-11D3040EFBF8}" type="presOf" srcId="{87AF4F00-0571-4AE9-B435-03F89E440BC5}" destId="{08408255-3C1F-4082-96DD-7D8364A1427D}" srcOrd="0" destOrd="0" presId="urn:microsoft.com/office/officeart/2005/8/layout/vList6"/>
    <dgm:cxn modelId="{BBEFF379-475D-4194-B573-B69ABF2C0833}" srcId="{59038B1E-A51A-44EE-B7D6-4BD34C2881B6}" destId="{A63ED1E7-BC75-47CA-9C04-7E897D3158FD}" srcOrd="0" destOrd="0" parTransId="{BB801363-08E2-4065-B605-D65BFFDD69E1}" sibTransId="{E2F65D94-4F14-41D2-8BAC-E769B969A436}"/>
    <dgm:cxn modelId="{A31508F6-A48B-4E12-8751-CF131E69FDCC}" type="presParOf" srcId="{08408255-3C1F-4082-96DD-7D8364A1427D}" destId="{80CBF951-57CB-4932-A95A-82F4A5B473AD}" srcOrd="0" destOrd="0" presId="urn:microsoft.com/office/officeart/2005/8/layout/vList6"/>
    <dgm:cxn modelId="{0819C0C0-4069-4C4C-887E-EEE4934FC928}" type="presParOf" srcId="{80CBF951-57CB-4932-A95A-82F4A5B473AD}" destId="{A0910BE4-7CE5-41D1-B537-8ED32154106F}" srcOrd="0" destOrd="0" presId="urn:microsoft.com/office/officeart/2005/8/layout/vList6"/>
    <dgm:cxn modelId="{DF0184D0-6225-4A1A-93AB-65A560EC6E83}" type="presParOf" srcId="{80CBF951-57CB-4932-A95A-82F4A5B473AD}" destId="{70F18EE7-E9AC-4EDA-81E5-9F65FE8811E3}" srcOrd="1" destOrd="0" presId="urn:microsoft.com/office/officeart/2005/8/layout/vList6"/>
    <dgm:cxn modelId="{A1D0B680-8E16-4FDF-87A3-C5DC0A821FF1}" type="presParOf" srcId="{08408255-3C1F-4082-96DD-7D8364A1427D}" destId="{6C62C610-1007-40ED-8576-016A420091AB}" srcOrd="1" destOrd="0" presId="urn:microsoft.com/office/officeart/2005/8/layout/vList6"/>
    <dgm:cxn modelId="{2F66B726-DE99-4D3E-81EC-FC380556A58B}" type="presParOf" srcId="{08408255-3C1F-4082-96DD-7D8364A1427D}" destId="{D14BA399-60A8-4DBF-8CED-AC3454777434}" srcOrd="2" destOrd="0" presId="urn:microsoft.com/office/officeart/2005/8/layout/vList6"/>
    <dgm:cxn modelId="{C4DD7A30-0D64-43AD-945B-9CBAA6F1F414}" type="presParOf" srcId="{D14BA399-60A8-4DBF-8CED-AC3454777434}" destId="{D6E55B14-E16D-471D-ACDB-CB34E5E43435}" srcOrd="0" destOrd="0" presId="urn:microsoft.com/office/officeart/2005/8/layout/vList6"/>
    <dgm:cxn modelId="{27C4EC16-9EBF-405C-B0C3-C17FCEB8BFFC}" type="presParOf" srcId="{D14BA399-60A8-4DBF-8CED-AC3454777434}" destId="{003E92A8-F63F-434A-B853-730FE2D418C5}" srcOrd="1" destOrd="0" presId="urn:microsoft.com/office/officeart/2005/8/layout/vList6"/>
    <dgm:cxn modelId="{8AF37E1E-443D-42E8-BCE7-8697BBAAED42}" type="presParOf" srcId="{08408255-3C1F-4082-96DD-7D8364A1427D}" destId="{B18F02F5-F849-4974-B39F-0937E23D039D}" srcOrd="3" destOrd="0" presId="urn:microsoft.com/office/officeart/2005/8/layout/vList6"/>
    <dgm:cxn modelId="{D824BD7A-1F45-4CB9-833D-7A228AFED34A}" type="presParOf" srcId="{08408255-3C1F-4082-96DD-7D8364A1427D}" destId="{2D2DA8B5-C9C3-486A-B8D8-BDC8DC97AA7C}" srcOrd="4" destOrd="0" presId="urn:microsoft.com/office/officeart/2005/8/layout/vList6"/>
    <dgm:cxn modelId="{EACBBC15-FD52-4B0D-8056-E675B4CC8B3A}" type="presParOf" srcId="{2D2DA8B5-C9C3-486A-B8D8-BDC8DC97AA7C}" destId="{D07D098D-BD74-4674-BEFA-59D5A6358C8A}" srcOrd="0" destOrd="0" presId="urn:microsoft.com/office/officeart/2005/8/layout/vList6"/>
    <dgm:cxn modelId="{086A5099-3F39-44F7-9518-4C3766901767}" type="presParOf" srcId="{2D2DA8B5-C9C3-486A-B8D8-BDC8DC97AA7C}" destId="{E25C4B35-3C79-4241-BDB0-ED59ED2ECA3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4925E1-214A-4475-AB30-9FBE04D9C38D}" type="doc">
      <dgm:prSet loTypeId="urn:microsoft.com/office/officeart/2005/8/layout/vList6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B22ED88-CF6C-4E85-AD6B-AF0F95CD481E}">
      <dgm:prSet phldrT="[Texto]" custT="1"/>
      <dgm:spPr/>
      <dgm:t>
        <a:bodyPr/>
        <a:lstStyle/>
        <a:p>
          <a:pPr algn="ctr"/>
          <a:r>
            <a:rPr lang="es-MX" sz="4400" b="1" smtClean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</a:rPr>
            <a:t>CONTENER</a:t>
          </a:r>
          <a:endParaRPr lang="es-MX" sz="4400" b="1" dirty="0">
            <a:solidFill>
              <a:schemeClr val="tx1">
                <a:lumMod val="95000"/>
                <a:lumOff val="5000"/>
              </a:schemeClr>
            </a:solidFill>
            <a:latin typeface="Century Gothic" panose="020B0502020202020204" pitchFamily="34" charset="0"/>
          </a:endParaRPr>
        </a:p>
      </dgm:t>
    </dgm:pt>
    <dgm:pt modelId="{BA4E534F-DB1C-45B1-BBB5-209B35745C7A}" type="parTrans" cxnId="{84A744C5-BF86-4B99-9C5F-8DA7554887CF}">
      <dgm:prSet/>
      <dgm:spPr/>
      <dgm:t>
        <a:bodyPr/>
        <a:lstStyle/>
        <a:p>
          <a:pPr algn="just"/>
          <a:endParaRPr lang="es-MX" sz="2400">
            <a:latin typeface="Century Gothic" panose="020B0502020202020204" pitchFamily="34" charset="0"/>
          </a:endParaRPr>
        </a:p>
      </dgm:t>
    </dgm:pt>
    <dgm:pt modelId="{512C1535-5679-4E9F-87EB-52C75B65EA02}" type="sibTrans" cxnId="{84A744C5-BF86-4B99-9C5F-8DA7554887CF}">
      <dgm:prSet/>
      <dgm:spPr/>
      <dgm:t>
        <a:bodyPr/>
        <a:lstStyle/>
        <a:p>
          <a:pPr algn="just"/>
          <a:endParaRPr lang="es-MX" sz="2400">
            <a:latin typeface="Century Gothic" panose="020B0502020202020204" pitchFamily="34" charset="0"/>
          </a:endParaRPr>
        </a:p>
      </dgm:t>
    </dgm:pt>
    <dgm:pt modelId="{C48955B9-AD4B-4D3B-954F-63000E64F870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Century Gothic" panose="020B0502020202020204" pitchFamily="34" charset="0"/>
            </a:rPr>
            <a:t>Delimita y separa el producto del medio ambiente.</a:t>
          </a:r>
          <a:endParaRPr lang="es-MX" sz="1800" dirty="0">
            <a:latin typeface="Century Gothic" panose="020B0502020202020204" pitchFamily="34" charset="0"/>
          </a:endParaRPr>
        </a:p>
      </dgm:t>
    </dgm:pt>
    <dgm:pt modelId="{70EBFB71-A081-4B80-B6F0-B31D85FDB595}" type="parTrans" cxnId="{8CFD966E-5711-4FBE-83B6-8DCE2D934033}">
      <dgm:prSet/>
      <dgm:spPr/>
      <dgm:t>
        <a:bodyPr/>
        <a:lstStyle/>
        <a:p>
          <a:pPr algn="just"/>
          <a:endParaRPr lang="es-MX" sz="2400">
            <a:latin typeface="Century Gothic" panose="020B0502020202020204" pitchFamily="34" charset="0"/>
          </a:endParaRPr>
        </a:p>
      </dgm:t>
    </dgm:pt>
    <dgm:pt modelId="{41616AB1-2134-4472-8978-8A539C9538F8}" type="sibTrans" cxnId="{8CFD966E-5711-4FBE-83B6-8DCE2D934033}">
      <dgm:prSet/>
      <dgm:spPr/>
      <dgm:t>
        <a:bodyPr/>
        <a:lstStyle/>
        <a:p>
          <a:pPr algn="just"/>
          <a:endParaRPr lang="es-MX" sz="2400">
            <a:latin typeface="Century Gothic" panose="020B0502020202020204" pitchFamily="34" charset="0"/>
          </a:endParaRPr>
        </a:p>
      </dgm:t>
    </dgm:pt>
    <dgm:pt modelId="{22A1CB54-C54D-46D3-8A4F-712212CA465D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Century Gothic" panose="020B0502020202020204" pitchFamily="34" charset="0"/>
            </a:rPr>
            <a:t>Reduce el producto a un espacio determinado y a un volumen especifico.</a:t>
          </a:r>
          <a:endParaRPr lang="es-MX" sz="1800" dirty="0">
            <a:latin typeface="Century Gothic" panose="020B0502020202020204" pitchFamily="34" charset="0"/>
          </a:endParaRPr>
        </a:p>
      </dgm:t>
    </dgm:pt>
    <dgm:pt modelId="{B56C6F99-FBE9-4435-95E5-DB95BFF13DCE}" type="parTrans" cxnId="{6BF27E1A-792F-4FD6-9B33-96A89DBC2B65}">
      <dgm:prSet/>
      <dgm:spPr/>
      <dgm:t>
        <a:bodyPr/>
        <a:lstStyle/>
        <a:p>
          <a:pPr algn="just"/>
          <a:endParaRPr lang="es-MX" sz="2400">
            <a:latin typeface="Century Gothic" panose="020B0502020202020204" pitchFamily="34" charset="0"/>
          </a:endParaRPr>
        </a:p>
      </dgm:t>
    </dgm:pt>
    <dgm:pt modelId="{35E33EED-25DE-41F2-A201-5D4785C05476}" type="sibTrans" cxnId="{6BF27E1A-792F-4FD6-9B33-96A89DBC2B65}">
      <dgm:prSet/>
      <dgm:spPr/>
      <dgm:t>
        <a:bodyPr/>
        <a:lstStyle/>
        <a:p>
          <a:pPr algn="just"/>
          <a:endParaRPr lang="es-MX" sz="2400">
            <a:latin typeface="Century Gothic" panose="020B0502020202020204" pitchFamily="34" charset="0"/>
          </a:endParaRPr>
        </a:p>
      </dgm:t>
    </dgm:pt>
    <dgm:pt modelId="{4E59A1C2-69B8-46CA-8AC8-AAE98D05B746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Century Gothic" panose="020B0502020202020204" pitchFamily="34" charset="0"/>
            </a:rPr>
            <a:t>Los productos en cualquier estado de la materia a granel pueden ser manipulados y cualificados son ser tocados de forma directa.</a:t>
          </a:r>
          <a:endParaRPr lang="es-MX" sz="1800" dirty="0">
            <a:latin typeface="Century Gothic" panose="020B0502020202020204" pitchFamily="34" charset="0"/>
          </a:endParaRPr>
        </a:p>
      </dgm:t>
    </dgm:pt>
    <dgm:pt modelId="{99DBF7FD-A82C-484E-AD96-95FFBEA8D793}" type="parTrans" cxnId="{2A4AC49B-FFC7-40F5-A3CC-CB7B8E7ED44F}">
      <dgm:prSet/>
      <dgm:spPr/>
      <dgm:t>
        <a:bodyPr/>
        <a:lstStyle/>
        <a:p>
          <a:pPr algn="just"/>
          <a:endParaRPr lang="es-MX" sz="2400">
            <a:latin typeface="Century Gothic" panose="020B0502020202020204" pitchFamily="34" charset="0"/>
          </a:endParaRPr>
        </a:p>
      </dgm:t>
    </dgm:pt>
    <dgm:pt modelId="{4C516F1F-B10B-443C-8B10-9C0C88A0F620}" type="sibTrans" cxnId="{2A4AC49B-FFC7-40F5-A3CC-CB7B8E7ED44F}">
      <dgm:prSet/>
      <dgm:spPr/>
      <dgm:t>
        <a:bodyPr/>
        <a:lstStyle/>
        <a:p>
          <a:pPr algn="just"/>
          <a:endParaRPr lang="es-MX" sz="2400">
            <a:latin typeface="Century Gothic" panose="020B0502020202020204" pitchFamily="34" charset="0"/>
          </a:endParaRPr>
        </a:p>
      </dgm:t>
    </dgm:pt>
    <dgm:pt modelId="{321FFED0-1C26-44C1-9F2D-0DEA75928361}" type="pres">
      <dgm:prSet presAssocID="{CD4925E1-214A-4475-AB30-9FBE04D9C38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A30A74D-9FD8-4BE4-BAA7-ABE39E78DB32}" type="pres">
      <dgm:prSet presAssocID="{3B22ED88-CF6C-4E85-AD6B-AF0F95CD481E}" presName="linNode" presStyleCnt="0"/>
      <dgm:spPr/>
      <dgm:t>
        <a:bodyPr/>
        <a:lstStyle/>
        <a:p>
          <a:endParaRPr lang="es-MX"/>
        </a:p>
      </dgm:t>
    </dgm:pt>
    <dgm:pt modelId="{EEE102BD-BFE7-4AE6-AE4A-C0B1A234DA99}" type="pres">
      <dgm:prSet presAssocID="{3B22ED88-CF6C-4E85-AD6B-AF0F95CD481E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D5E017-EB64-4175-86F2-DD53D25D1891}" type="pres">
      <dgm:prSet presAssocID="{3B22ED88-CF6C-4E85-AD6B-AF0F95CD481E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A744C5-BF86-4B99-9C5F-8DA7554887CF}" srcId="{CD4925E1-214A-4475-AB30-9FBE04D9C38D}" destId="{3B22ED88-CF6C-4E85-AD6B-AF0F95CD481E}" srcOrd="0" destOrd="0" parTransId="{BA4E534F-DB1C-45B1-BBB5-209B35745C7A}" sibTransId="{512C1535-5679-4E9F-87EB-52C75B65EA02}"/>
    <dgm:cxn modelId="{D36C6A16-8760-4791-9257-C0EA79BBC889}" type="presOf" srcId="{3B22ED88-CF6C-4E85-AD6B-AF0F95CD481E}" destId="{EEE102BD-BFE7-4AE6-AE4A-C0B1A234DA99}" srcOrd="0" destOrd="0" presId="urn:microsoft.com/office/officeart/2005/8/layout/vList6"/>
    <dgm:cxn modelId="{89804064-505E-45E2-A5EA-51B57981F1A0}" type="presOf" srcId="{CD4925E1-214A-4475-AB30-9FBE04D9C38D}" destId="{321FFED0-1C26-44C1-9F2D-0DEA75928361}" srcOrd="0" destOrd="0" presId="urn:microsoft.com/office/officeart/2005/8/layout/vList6"/>
    <dgm:cxn modelId="{FD17BB40-4F8A-4D63-829D-6729D90A708A}" type="presOf" srcId="{22A1CB54-C54D-46D3-8A4F-712212CA465D}" destId="{1ED5E017-EB64-4175-86F2-DD53D25D1891}" srcOrd="0" destOrd="1" presId="urn:microsoft.com/office/officeart/2005/8/layout/vList6"/>
    <dgm:cxn modelId="{2A4AC49B-FFC7-40F5-A3CC-CB7B8E7ED44F}" srcId="{3B22ED88-CF6C-4E85-AD6B-AF0F95CD481E}" destId="{4E59A1C2-69B8-46CA-8AC8-AAE98D05B746}" srcOrd="2" destOrd="0" parTransId="{99DBF7FD-A82C-484E-AD96-95FFBEA8D793}" sibTransId="{4C516F1F-B10B-443C-8B10-9C0C88A0F620}"/>
    <dgm:cxn modelId="{12971A65-20FB-4AE9-B7CA-B30C6C76402F}" type="presOf" srcId="{C48955B9-AD4B-4D3B-954F-63000E64F870}" destId="{1ED5E017-EB64-4175-86F2-DD53D25D1891}" srcOrd="0" destOrd="0" presId="urn:microsoft.com/office/officeart/2005/8/layout/vList6"/>
    <dgm:cxn modelId="{8CFD966E-5711-4FBE-83B6-8DCE2D934033}" srcId="{3B22ED88-CF6C-4E85-AD6B-AF0F95CD481E}" destId="{C48955B9-AD4B-4D3B-954F-63000E64F870}" srcOrd="0" destOrd="0" parTransId="{70EBFB71-A081-4B80-B6F0-B31D85FDB595}" sibTransId="{41616AB1-2134-4472-8978-8A539C9538F8}"/>
    <dgm:cxn modelId="{6BF27E1A-792F-4FD6-9B33-96A89DBC2B65}" srcId="{3B22ED88-CF6C-4E85-AD6B-AF0F95CD481E}" destId="{22A1CB54-C54D-46D3-8A4F-712212CA465D}" srcOrd="1" destOrd="0" parTransId="{B56C6F99-FBE9-4435-95E5-DB95BFF13DCE}" sibTransId="{35E33EED-25DE-41F2-A201-5D4785C05476}"/>
    <dgm:cxn modelId="{4D522789-1D70-4122-AF1F-48893713DE82}" type="presOf" srcId="{4E59A1C2-69B8-46CA-8AC8-AAE98D05B746}" destId="{1ED5E017-EB64-4175-86F2-DD53D25D1891}" srcOrd="0" destOrd="2" presId="urn:microsoft.com/office/officeart/2005/8/layout/vList6"/>
    <dgm:cxn modelId="{B3B27724-6ED7-4B6D-B33F-5764A7FA6A0B}" type="presParOf" srcId="{321FFED0-1C26-44C1-9F2D-0DEA75928361}" destId="{0A30A74D-9FD8-4BE4-BAA7-ABE39E78DB32}" srcOrd="0" destOrd="0" presId="urn:microsoft.com/office/officeart/2005/8/layout/vList6"/>
    <dgm:cxn modelId="{9962D8AF-FFDA-47AC-B62A-3240202D4C54}" type="presParOf" srcId="{0A30A74D-9FD8-4BE4-BAA7-ABE39E78DB32}" destId="{EEE102BD-BFE7-4AE6-AE4A-C0B1A234DA99}" srcOrd="0" destOrd="0" presId="urn:microsoft.com/office/officeart/2005/8/layout/vList6"/>
    <dgm:cxn modelId="{40DB9E19-7C63-4112-9670-EB6C0C0E7A1B}" type="presParOf" srcId="{0A30A74D-9FD8-4BE4-BAA7-ABE39E78DB32}" destId="{1ED5E017-EB64-4175-86F2-DD53D25D189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31AA48-6447-4FDF-93FD-414F3D1717BD}" type="doc">
      <dgm:prSet loTypeId="urn:microsoft.com/office/officeart/2005/8/layout/vList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9A989A0-1393-4371-B9B3-4F69A3FCED80}">
      <dgm:prSet phldrT="[Texto]" custT="1"/>
      <dgm:spPr/>
      <dgm:t>
        <a:bodyPr/>
        <a:lstStyle/>
        <a:p>
          <a:pPr algn="just"/>
          <a:r>
            <a:rPr lang="es-MX" sz="4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PROTEGER</a:t>
          </a:r>
          <a:endParaRPr lang="es-MX" sz="4000" b="1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41BEBA-4C6A-48ED-81FD-987C66099CD3}" type="parTrans" cxnId="{D637E7C9-7C0A-4849-ADAD-865ED7461381}">
      <dgm:prSet/>
      <dgm:spPr/>
      <dgm:t>
        <a:bodyPr/>
        <a:lstStyle/>
        <a:p>
          <a:pPr algn="just"/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229399-C94F-43FA-A71A-501F06972843}" type="sibTrans" cxnId="{D637E7C9-7C0A-4849-ADAD-865ED7461381}">
      <dgm:prSet/>
      <dgm:spPr/>
      <dgm:t>
        <a:bodyPr/>
        <a:lstStyle/>
        <a:p>
          <a:pPr algn="just"/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5911D6-6ECB-4410-9EA2-FF89D12E43C9}">
      <dgm:prSet phldrT="[Texto]" custT="1"/>
      <dgm:spPr/>
      <dgm:t>
        <a:bodyPr/>
        <a:lstStyle/>
        <a:p>
          <a:pPr algn="ctr"/>
          <a:r>
            <a:rPr lang="es-MX" sz="1200" dirty="0" smtClean="0">
              <a:latin typeface="Arial" panose="020B0604020202020204" pitchFamily="34" charset="0"/>
              <a:cs typeface="Arial" panose="020B0604020202020204" pitchFamily="34" charset="0"/>
            </a:rPr>
            <a:t>El envase aísla al producto de los factores que pudieran alterar su estado natural y su composición, así como su calidad.</a:t>
          </a:r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5D53EC-6F44-4DF2-8206-25DF2768DAD0}" type="parTrans" cxnId="{3C9248CB-CEE3-47D9-B915-A9F4A5F8A88C}">
      <dgm:prSet/>
      <dgm:spPr/>
      <dgm:t>
        <a:bodyPr/>
        <a:lstStyle/>
        <a:p>
          <a:pPr algn="just"/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822906-8BAE-44B8-BD45-FEA3391FDBA6}" type="sibTrans" cxnId="{3C9248CB-CEE3-47D9-B915-A9F4A5F8A88C}">
      <dgm:prSet/>
      <dgm:spPr/>
      <dgm:t>
        <a:bodyPr/>
        <a:lstStyle/>
        <a:p>
          <a:pPr algn="just"/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208E8D-8A7D-47FE-9106-83D4AD0AA042}">
      <dgm:prSet phldrT="[Texto]" custT="1"/>
      <dgm:spPr/>
      <dgm:t>
        <a:bodyPr/>
        <a:lstStyle/>
        <a:p>
          <a:pPr algn="ctr"/>
          <a:r>
            <a:rPr lang="es-MX" sz="1200" dirty="0" smtClean="0">
              <a:latin typeface="Arial" panose="020B0604020202020204" pitchFamily="34" charset="0"/>
              <a:cs typeface="Arial" panose="020B0604020202020204" pitchFamily="34" charset="0"/>
            </a:rPr>
            <a:t>El envase protege incluso al consumidor y al medio ambiente contra el propio producto, como es el caso de los productos radioactivos, corrosivos, tóxicos o de ingestión peligrosa.</a:t>
          </a:r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C42915-A43E-4F44-816F-6A85F6BD6312}" type="parTrans" cxnId="{E1875371-88DA-4285-B24E-F69BC4F2093D}">
      <dgm:prSet/>
      <dgm:spPr/>
      <dgm:t>
        <a:bodyPr/>
        <a:lstStyle/>
        <a:p>
          <a:pPr algn="just"/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8C7160-D894-4F94-9843-9013D2FEE856}" type="sibTrans" cxnId="{E1875371-88DA-4285-B24E-F69BC4F2093D}">
      <dgm:prSet/>
      <dgm:spPr/>
      <dgm:t>
        <a:bodyPr/>
        <a:lstStyle/>
        <a:p>
          <a:pPr algn="just"/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D63456-7672-42CD-8F54-8EFFB94C9178}">
      <dgm:prSet phldrT="[Texto]" custT="1"/>
      <dgm:spPr/>
      <dgm:t>
        <a:bodyPr/>
        <a:lstStyle/>
        <a:p>
          <a:pPr algn="ctr"/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8B27FB-504F-4FB3-BA89-F03E36078D89}" type="parTrans" cxnId="{7120D1B0-4666-4AB9-8632-E227AE8F2360}">
      <dgm:prSet/>
      <dgm:spPr/>
      <dgm:t>
        <a:bodyPr/>
        <a:lstStyle/>
        <a:p>
          <a:pPr algn="just"/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4C31F3-3462-4CAF-8C60-1360F7294F10}" type="sibTrans" cxnId="{7120D1B0-4666-4AB9-8632-E227AE8F2360}">
      <dgm:prSet/>
      <dgm:spPr/>
      <dgm:t>
        <a:bodyPr/>
        <a:lstStyle/>
        <a:p>
          <a:pPr algn="just"/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927BCA-3ACF-413F-8910-1C274CCBCFAE}">
      <dgm:prSet phldrT="[Texto]" custT="1"/>
      <dgm:spPr/>
      <dgm:t>
        <a:bodyPr/>
        <a:lstStyle/>
        <a:p>
          <a:pPr algn="ctr"/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D06BAA-2239-43A8-9E6D-24560FBDAA0C}" type="parTrans" cxnId="{15A61123-D914-42DD-9B3D-415C1A66F2FB}">
      <dgm:prSet/>
      <dgm:spPr/>
      <dgm:t>
        <a:bodyPr/>
        <a:lstStyle/>
        <a:p>
          <a:endParaRPr lang="es-MX"/>
        </a:p>
      </dgm:t>
    </dgm:pt>
    <dgm:pt modelId="{BD906574-C62A-4B60-AF23-F066B6632BB0}" type="sibTrans" cxnId="{15A61123-D914-42DD-9B3D-415C1A66F2FB}">
      <dgm:prSet/>
      <dgm:spPr/>
      <dgm:t>
        <a:bodyPr/>
        <a:lstStyle/>
        <a:p>
          <a:endParaRPr lang="es-MX"/>
        </a:p>
      </dgm:t>
    </dgm:pt>
    <dgm:pt modelId="{AE56FC84-F674-4DCC-9710-32E851A6510B}">
      <dgm:prSet phldrT="[Texto]" custT="1"/>
      <dgm:spPr/>
      <dgm:t>
        <a:bodyPr/>
        <a:lstStyle/>
        <a:p>
          <a:pPr algn="ctr"/>
          <a:endParaRPr lang="es-MX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9F56F9-A1B5-4F1C-8F85-5F84E5540FBD}" type="parTrans" cxnId="{DF6D0087-E252-4A45-A6D2-93B027AFE7C3}">
      <dgm:prSet/>
      <dgm:spPr/>
      <dgm:t>
        <a:bodyPr/>
        <a:lstStyle/>
        <a:p>
          <a:endParaRPr lang="es-MX"/>
        </a:p>
      </dgm:t>
    </dgm:pt>
    <dgm:pt modelId="{21DC6CA0-28A2-4331-8F9C-820FB150850D}" type="sibTrans" cxnId="{DF6D0087-E252-4A45-A6D2-93B027AFE7C3}">
      <dgm:prSet/>
      <dgm:spPr/>
      <dgm:t>
        <a:bodyPr/>
        <a:lstStyle/>
        <a:p>
          <a:endParaRPr lang="es-MX"/>
        </a:p>
      </dgm:t>
    </dgm:pt>
    <dgm:pt modelId="{129247F0-15A5-415A-B0F4-F66AF97F43D4}" type="pres">
      <dgm:prSet presAssocID="{4F31AA48-6447-4FDF-93FD-414F3D1717B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F1EFC41-922C-401D-8514-4EC3864128C7}" type="pres">
      <dgm:prSet presAssocID="{89A989A0-1393-4371-B9B3-4F69A3FCED80}" presName="linNode" presStyleCnt="0"/>
      <dgm:spPr/>
      <dgm:t>
        <a:bodyPr/>
        <a:lstStyle/>
        <a:p>
          <a:endParaRPr lang="es-MX"/>
        </a:p>
      </dgm:t>
    </dgm:pt>
    <dgm:pt modelId="{8398223D-2BBE-49ED-B3D5-B2454CB8960E}" type="pres">
      <dgm:prSet presAssocID="{89A989A0-1393-4371-B9B3-4F69A3FCED80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0694AE-E56F-47A3-9F1A-436F66B7AF36}" type="pres">
      <dgm:prSet presAssocID="{89A989A0-1393-4371-B9B3-4F69A3FCED80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13769A1-E96B-4312-8A86-484CF1507A78}" type="presOf" srcId="{7D208E8D-8A7D-47FE-9106-83D4AD0AA042}" destId="{F50694AE-E56F-47A3-9F1A-436F66B7AF36}" srcOrd="0" destOrd="4" presId="urn:microsoft.com/office/officeart/2005/8/layout/vList6"/>
    <dgm:cxn modelId="{1B5C5BD0-9F18-4F5A-8C57-FEE8DBF5FAC1}" type="presOf" srcId="{4F31AA48-6447-4FDF-93FD-414F3D1717BD}" destId="{129247F0-15A5-415A-B0F4-F66AF97F43D4}" srcOrd="0" destOrd="0" presId="urn:microsoft.com/office/officeart/2005/8/layout/vList6"/>
    <dgm:cxn modelId="{D637E7C9-7C0A-4849-ADAD-865ED7461381}" srcId="{4F31AA48-6447-4FDF-93FD-414F3D1717BD}" destId="{89A989A0-1393-4371-B9B3-4F69A3FCED80}" srcOrd="0" destOrd="0" parTransId="{3C41BEBA-4C6A-48ED-81FD-987C66099CD3}" sibTransId="{E8229399-C94F-43FA-A71A-501F06972843}"/>
    <dgm:cxn modelId="{F123F285-F590-41D0-A682-25108F1AF43D}" type="presOf" srcId="{FCD63456-7672-42CD-8F54-8EFFB94C9178}" destId="{F50694AE-E56F-47A3-9F1A-436F66B7AF36}" srcOrd="0" destOrd="3" presId="urn:microsoft.com/office/officeart/2005/8/layout/vList6"/>
    <dgm:cxn modelId="{7120D1B0-4666-4AB9-8632-E227AE8F2360}" srcId="{89A989A0-1393-4371-B9B3-4F69A3FCED80}" destId="{FCD63456-7672-42CD-8F54-8EFFB94C9178}" srcOrd="3" destOrd="0" parTransId="{138B27FB-504F-4FB3-BA89-F03E36078D89}" sibTransId="{3C4C31F3-3462-4CAF-8C60-1360F7294F10}"/>
    <dgm:cxn modelId="{7B77160D-8381-41F8-8059-435503CA3A15}" type="presOf" srcId="{1B5911D6-6ECB-4410-9EA2-FF89D12E43C9}" destId="{F50694AE-E56F-47A3-9F1A-436F66B7AF36}" srcOrd="0" destOrd="2" presId="urn:microsoft.com/office/officeart/2005/8/layout/vList6"/>
    <dgm:cxn modelId="{E1875371-88DA-4285-B24E-F69BC4F2093D}" srcId="{89A989A0-1393-4371-B9B3-4F69A3FCED80}" destId="{7D208E8D-8A7D-47FE-9106-83D4AD0AA042}" srcOrd="4" destOrd="0" parTransId="{7FC42915-A43E-4F44-816F-6A85F6BD6312}" sibTransId="{0F8C7160-D894-4F94-9843-9013D2FEE856}"/>
    <dgm:cxn modelId="{15A61123-D914-42DD-9B3D-415C1A66F2FB}" srcId="{89A989A0-1393-4371-B9B3-4F69A3FCED80}" destId="{9C927BCA-3ACF-413F-8910-1C274CCBCFAE}" srcOrd="0" destOrd="0" parTransId="{19D06BAA-2239-43A8-9E6D-24560FBDAA0C}" sibTransId="{BD906574-C62A-4B60-AF23-F066B6632BB0}"/>
    <dgm:cxn modelId="{3C9248CB-CEE3-47D9-B915-A9F4A5F8A88C}" srcId="{89A989A0-1393-4371-B9B3-4F69A3FCED80}" destId="{1B5911D6-6ECB-4410-9EA2-FF89D12E43C9}" srcOrd="2" destOrd="0" parTransId="{CE5D53EC-6F44-4DF2-8206-25DF2768DAD0}" sibTransId="{A7822906-8BAE-44B8-BD45-FEA3391FDBA6}"/>
    <dgm:cxn modelId="{DF6D0087-E252-4A45-A6D2-93B027AFE7C3}" srcId="{89A989A0-1393-4371-B9B3-4F69A3FCED80}" destId="{AE56FC84-F674-4DCC-9710-32E851A6510B}" srcOrd="1" destOrd="0" parTransId="{4F9F56F9-A1B5-4F1C-8F85-5F84E5540FBD}" sibTransId="{21DC6CA0-28A2-4331-8F9C-820FB150850D}"/>
    <dgm:cxn modelId="{62C613C3-070A-4B28-A8DB-698407DA844D}" type="presOf" srcId="{AE56FC84-F674-4DCC-9710-32E851A6510B}" destId="{F50694AE-E56F-47A3-9F1A-436F66B7AF36}" srcOrd="0" destOrd="1" presId="urn:microsoft.com/office/officeart/2005/8/layout/vList6"/>
    <dgm:cxn modelId="{B1F52A81-76E5-4684-900E-4C5A219CF3B9}" type="presOf" srcId="{9C927BCA-3ACF-413F-8910-1C274CCBCFAE}" destId="{F50694AE-E56F-47A3-9F1A-436F66B7AF36}" srcOrd="0" destOrd="0" presId="urn:microsoft.com/office/officeart/2005/8/layout/vList6"/>
    <dgm:cxn modelId="{B3DDB8E1-AE95-40CA-9993-7ACF3587B9C1}" type="presOf" srcId="{89A989A0-1393-4371-B9B3-4F69A3FCED80}" destId="{8398223D-2BBE-49ED-B3D5-B2454CB8960E}" srcOrd="0" destOrd="0" presId="urn:microsoft.com/office/officeart/2005/8/layout/vList6"/>
    <dgm:cxn modelId="{A6338714-08CF-4DC7-9179-120F95B216E1}" type="presParOf" srcId="{129247F0-15A5-415A-B0F4-F66AF97F43D4}" destId="{1F1EFC41-922C-401D-8514-4EC3864128C7}" srcOrd="0" destOrd="0" presId="urn:microsoft.com/office/officeart/2005/8/layout/vList6"/>
    <dgm:cxn modelId="{0882015A-F73A-4AF8-99B8-40AFBEBC1BF0}" type="presParOf" srcId="{1F1EFC41-922C-401D-8514-4EC3864128C7}" destId="{8398223D-2BBE-49ED-B3D5-B2454CB8960E}" srcOrd="0" destOrd="0" presId="urn:microsoft.com/office/officeart/2005/8/layout/vList6"/>
    <dgm:cxn modelId="{18E23337-D2D0-4B32-BED9-790F7D26F792}" type="presParOf" srcId="{1F1EFC41-922C-401D-8514-4EC3864128C7}" destId="{F50694AE-E56F-47A3-9F1A-436F66B7AF3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25328E-8404-4FB3-A862-D1E948F880DD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38F9EC94-4F0B-423E-84C3-FAC39108EB56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Contra los riesgos físicos y mecánicos durante el transporte del producto.</a:t>
          </a:r>
          <a:endParaRPr lang="es-MX" sz="140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85132057-8FF8-4BF3-8E9F-2823118C931D}" type="parTrans" cxnId="{112562CA-183E-4C4A-A36D-F43705B02964}">
      <dgm:prSet/>
      <dgm:spPr/>
      <dgm:t>
        <a:bodyPr/>
        <a:lstStyle/>
        <a:p>
          <a:endParaRPr lang="es-MX" sz="14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E1B4B95A-FD05-4EB8-A7A1-51A3B3F36205}" type="sibTrans" cxnId="{112562CA-183E-4C4A-A36D-F43705B02964}">
      <dgm:prSet/>
      <dgm:spPr/>
      <dgm:t>
        <a:bodyPr/>
        <a:lstStyle/>
        <a:p>
          <a:endParaRPr lang="es-MX" sz="14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9A280A31-4E7D-4EEB-B91B-C83BB154B7B8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Contra las influencias del medio ambiente: lluvia, vapor de agua, gases, olores, etc.</a:t>
          </a:r>
          <a:endParaRPr lang="es-MX" sz="140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2BA9698D-C7FD-4A24-9E1C-67E64C50F213}" type="parTrans" cxnId="{950083F3-A054-4C51-B420-4A6107A9EC84}">
      <dgm:prSet/>
      <dgm:spPr/>
      <dgm:t>
        <a:bodyPr/>
        <a:lstStyle/>
        <a:p>
          <a:endParaRPr lang="es-MX" sz="14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DA6EC36C-EE5B-44AA-AAF7-FFA8ECED9078}" type="sibTrans" cxnId="{950083F3-A054-4C51-B420-4A6107A9EC84}">
      <dgm:prSet/>
      <dgm:spPr/>
      <dgm:t>
        <a:bodyPr/>
        <a:lstStyle/>
        <a:p>
          <a:endParaRPr lang="es-MX" sz="1400" b="1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E8C04A8D-5237-41EA-9A63-4757E42F5DCD}" type="pres">
      <dgm:prSet presAssocID="{6325328E-8404-4FB3-A862-D1E948F880DD}" presName="CompostProcess" presStyleCnt="0">
        <dgm:presLayoutVars>
          <dgm:dir/>
          <dgm:resizeHandles val="exact"/>
        </dgm:presLayoutVars>
      </dgm:prSet>
      <dgm:spPr/>
    </dgm:pt>
    <dgm:pt modelId="{4B1BEEA5-7344-4B88-9919-885E6C0AF933}" type="pres">
      <dgm:prSet presAssocID="{6325328E-8404-4FB3-A862-D1E948F880DD}" presName="arrow" presStyleLbl="bgShp" presStyleIdx="0" presStyleCnt="1"/>
      <dgm:spPr/>
    </dgm:pt>
    <dgm:pt modelId="{19EC0EA7-E896-4B82-BAC9-E5203CE5C7A8}" type="pres">
      <dgm:prSet presAssocID="{6325328E-8404-4FB3-A862-D1E948F880DD}" presName="linearProcess" presStyleCnt="0"/>
      <dgm:spPr/>
    </dgm:pt>
    <dgm:pt modelId="{8C6CDA8C-713E-4FB1-AD86-7C741F30546B}" type="pres">
      <dgm:prSet presAssocID="{38F9EC94-4F0B-423E-84C3-FAC39108EB56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43C4FA-3187-4500-A595-F6D604AB8DD8}" type="pres">
      <dgm:prSet presAssocID="{E1B4B95A-FD05-4EB8-A7A1-51A3B3F36205}" presName="sibTrans" presStyleCnt="0"/>
      <dgm:spPr/>
    </dgm:pt>
    <dgm:pt modelId="{F9C8DD1D-9379-4C9F-9F7C-D9B9822F8461}" type="pres">
      <dgm:prSet presAssocID="{9A280A31-4E7D-4EEB-B91B-C83BB154B7B8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B0E9D25-5475-4CE9-BEAA-4E996CA45EDB}" type="presOf" srcId="{38F9EC94-4F0B-423E-84C3-FAC39108EB56}" destId="{8C6CDA8C-713E-4FB1-AD86-7C741F30546B}" srcOrd="0" destOrd="0" presId="urn:microsoft.com/office/officeart/2005/8/layout/hProcess9"/>
    <dgm:cxn modelId="{566539DD-714C-4670-9253-5496B6C2FC66}" type="presOf" srcId="{9A280A31-4E7D-4EEB-B91B-C83BB154B7B8}" destId="{F9C8DD1D-9379-4C9F-9F7C-D9B9822F8461}" srcOrd="0" destOrd="0" presId="urn:microsoft.com/office/officeart/2005/8/layout/hProcess9"/>
    <dgm:cxn modelId="{DDF667A1-E53C-437E-932F-1D9EEB160AA1}" type="presOf" srcId="{6325328E-8404-4FB3-A862-D1E948F880DD}" destId="{E8C04A8D-5237-41EA-9A63-4757E42F5DCD}" srcOrd="0" destOrd="0" presId="urn:microsoft.com/office/officeart/2005/8/layout/hProcess9"/>
    <dgm:cxn modelId="{950083F3-A054-4C51-B420-4A6107A9EC84}" srcId="{6325328E-8404-4FB3-A862-D1E948F880DD}" destId="{9A280A31-4E7D-4EEB-B91B-C83BB154B7B8}" srcOrd="1" destOrd="0" parTransId="{2BA9698D-C7FD-4A24-9E1C-67E64C50F213}" sibTransId="{DA6EC36C-EE5B-44AA-AAF7-FFA8ECED9078}"/>
    <dgm:cxn modelId="{112562CA-183E-4C4A-A36D-F43705B02964}" srcId="{6325328E-8404-4FB3-A862-D1E948F880DD}" destId="{38F9EC94-4F0B-423E-84C3-FAC39108EB56}" srcOrd="0" destOrd="0" parTransId="{85132057-8FF8-4BF3-8E9F-2823118C931D}" sibTransId="{E1B4B95A-FD05-4EB8-A7A1-51A3B3F36205}"/>
    <dgm:cxn modelId="{4E4ED543-B77D-460F-8056-37D65DEFCCF7}" type="presParOf" srcId="{E8C04A8D-5237-41EA-9A63-4757E42F5DCD}" destId="{4B1BEEA5-7344-4B88-9919-885E6C0AF933}" srcOrd="0" destOrd="0" presId="urn:microsoft.com/office/officeart/2005/8/layout/hProcess9"/>
    <dgm:cxn modelId="{B542DFF4-71F4-4D2B-A48F-1125EF0266A3}" type="presParOf" srcId="{E8C04A8D-5237-41EA-9A63-4757E42F5DCD}" destId="{19EC0EA7-E896-4B82-BAC9-E5203CE5C7A8}" srcOrd="1" destOrd="0" presId="urn:microsoft.com/office/officeart/2005/8/layout/hProcess9"/>
    <dgm:cxn modelId="{68BAA745-5E37-433B-B193-6BC943A6824C}" type="presParOf" srcId="{19EC0EA7-E896-4B82-BAC9-E5203CE5C7A8}" destId="{8C6CDA8C-713E-4FB1-AD86-7C741F30546B}" srcOrd="0" destOrd="0" presId="urn:microsoft.com/office/officeart/2005/8/layout/hProcess9"/>
    <dgm:cxn modelId="{E878125B-ED3A-458D-8455-5CB00107027F}" type="presParOf" srcId="{19EC0EA7-E896-4B82-BAC9-E5203CE5C7A8}" destId="{5A43C4FA-3187-4500-A595-F6D604AB8DD8}" srcOrd="1" destOrd="0" presId="urn:microsoft.com/office/officeart/2005/8/layout/hProcess9"/>
    <dgm:cxn modelId="{90746AF8-971A-40A6-82E7-26B1024C92E7}" type="presParOf" srcId="{19EC0EA7-E896-4B82-BAC9-E5203CE5C7A8}" destId="{F9C8DD1D-9379-4C9F-9F7C-D9B9822F8461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F31AA48-6447-4FDF-93FD-414F3D1717BD}" type="doc">
      <dgm:prSet loTypeId="urn:microsoft.com/office/officeart/2005/8/layout/v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89A989A0-1393-4371-B9B3-4F69A3FCED80}">
      <dgm:prSet phldrT="[Texto]"/>
      <dgm:spPr/>
      <dgm:t>
        <a:bodyPr/>
        <a:lstStyle/>
        <a:p>
          <a:pPr algn="ctr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CONSERVAR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3C41BEBA-4C6A-48ED-81FD-987C66099CD3}" type="parTrans" cxnId="{D637E7C9-7C0A-4849-ADAD-865ED7461381}">
      <dgm:prSet/>
      <dgm:spPr/>
      <dgm:t>
        <a:bodyPr/>
        <a:lstStyle/>
        <a:p>
          <a:pPr algn="just"/>
          <a:endParaRPr lang="es-MX">
            <a:latin typeface="Century Gothic" panose="020B0502020202020204" pitchFamily="34" charset="0"/>
          </a:endParaRPr>
        </a:p>
      </dgm:t>
    </dgm:pt>
    <dgm:pt modelId="{E8229399-C94F-43FA-A71A-501F06972843}" type="sibTrans" cxnId="{D637E7C9-7C0A-4849-ADAD-865ED7461381}">
      <dgm:prSet/>
      <dgm:spPr/>
      <dgm:t>
        <a:bodyPr/>
        <a:lstStyle/>
        <a:p>
          <a:pPr algn="just"/>
          <a:endParaRPr lang="es-MX">
            <a:latin typeface="Century Gothic" panose="020B0502020202020204" pitchFamily="34" charset="0"/>
          </a:endParaRPr>
        </a:p>
      </dgm:t>
    </dgm:pt>
    <dgm:pt modelId="{1B5911D6-6ECB-4410-9EA2-FF89D12E43C9}">
      <dgm:prSet phldrT="[Texto]"/>
      <dgm:spPr/>
      <dgm:t>
        <a:bodyPr/>
        <a:lstStyle/>
        <a:p>
          <a:pPr algn="just"/>
          <a:r>
            <a:rPr lang="es-MX" dirty="0" smtClean="0">
              <a:latin typeface="Century Gothic" panose="020B0502020202020204" pitchFamily="34" charset="0"/>
            </a:rPr>
            <a:t>También conocida como la función de preservar, está orientada a detener o inhibir los cambios químicos y biológicos que pudiera sufrir un producto.</a:t>
          </a:r>
          <a:endParaRPr lang="es-MX" dirty="0">
            <a:latin typeface="Century Gothic" panose="020B0502020202020204" pitchFamily="34" charset="0"/>
          </a:endParaRPr>
        </a:p>
      </dgm:t>
    </dgm:pt>
    <dgm:pt modelId="{CE5D53EC-6F44-4DF2-8206-25DF2768DAD0}" type="parTrans" cxnId="{3C9248CB-CEE3-47D9-B915-A9F4A5F8A88C}">
      <dgm:prSet/>
      <dgm:spPr/>
      <dgm:t>
        <a:bodyPr/>
        <a:lstStyle/>
        <a:p>
          <a:pPr algn="just"/>
          <a:endParaRPr lang="es-MX">
            <a:latin typeface="Century Gothic" panose="020B0502020202020204" pitchFamily="34" charset="0"/>
          </a:endParaRPr>
        </a:p>
      </dgm:t>
    </dgm:pt>
    <dgm:pt modelId="{A7822906-8BAE-44B8-BD45-FEA3391FDBA6}" type="sibTrans" cxnId="{3C9248CB-CEE3-47D9-B915-A9F4A5F8A88C}">
      <dgm:prSet/>
      <dgm:spPr/>
      <dgm:t>
        <a:bodyPr/>
        <a:lstStyle/>
        <a:p>
          <a:pPr algn="just"/>
          <a:endParaRPr lang="es-MX">
            <a:latin typeface="Century Gothic" panose="020B0502020202020204" pitchFamily="34" charset="0"/>
          </a:endParaRPr>
        </a:p>
      </dgm:t>
    </dgm:pt>
    <dgm:pt modelId="{129247F0-15A5-415A-B0F4-F66AF97F43D4}" type="pres">
      <dgm:prSet presAssocID="{4F31AA48-6447-4FDF-93FD-414F3D1717B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F1EFC41-922C-401D-8514-4EC3864128C7}" type="pres">
      <dgm:prSet presAssocID="{89A989A0-1393-4371-B9B3-4F69A3FCED80}" presName="linNode" presStyleCnt="0"/>
      <dgm:spPr/>
      <dgm:t>
        <a:bodyPr/>
        <a:lstStyle/>
        <a:p>
          <a:endParaRPr lang="es-MX"/>
        </a:p>
      </dgm:t>
    </dgm:pt>
    <dgm:pt modelId="{8398223D-2BBE-49ED-B3D5-B2454CB8960E}" type="pres">
      <dgm:prSet presAssocID="{89A989A0-1393-4371-B9B3-4F69A3FCED80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0694AE-E56F-47A3-9F1A-436F66B7AF36}" type="pres">
      <dgm:prSet presAssocID="{89A989A0-1393-4371-B9B3-4F69A3FCED80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637E7C9-7C0A-4849-ADAD-865ED7461381}" srcId="{4F31AA48-6447-4FDF-93FD-414F3D1717BD}" destId="{89A989A0-1393-4371-B9B3-4F69A3FCED80}" srcOrd="0" destOrd="0" parTransId="{3C41BEBA-4C6A-48ED-81FD-987C66099CD3}" sibTransId="{E8229399-C94F-43FA-A71A-501F06972843}"/>
    <dgm:cxn modelId="{7E784B31-B40A-43C5-AEF0-D9CB882FE6D3}" type="presOf" srcId="{89A989A0-1393-4371-B9B3-4F69A3FCED80}" destId="{8398223D-2BBE-49ED-B3D5-B2454CB8960E}" srcOrd="0" destOrd="0" presId="urn:microsoft.com/office/officeart/2005/8/layout/vList6"/>
    <dgm:cxn modelId="{63C784FB-0BF1-4850-9E1C-79107766D1FF}" type="presOf" srcId="{1B5911D6-6ECB-4410-9EA2-FF89D12E43C9}" destId="{F50694AE-E56F-47A3-9F1A-436F66B7AF36}" srcOrd="0" destOrd="0" presId="urn:microsoft.com/office/officeart/2005/8/layout/vList6"/>
    <dgm:cxn modelId="{3C9248CB-CEE3-47D9-B915-A9F4A5F8A88C}" srcId="{89A989A0-1393-4371-B9B3-4F69A3FCED80}" destId="{1B5911D6-6ECB-4410-9EA2-FF89D12E43C9}" srcOrd="0" destOrd="0" parTransId="{CE5D53EC-6F44-4DF2-8206-25DF2768DAD0}" sibTransId="{A7822906-8BAE-44B8-BD45-FEA3391FDBA6}"/>
    <dgm:cxn modelId="{5A4402DB-8FAC-439D-861B-D0C6EDE11533}" type="presOf" srcId="{4F31AA48-6447-4FDF-93FD-414F3D1717BD}" destId="{129247F0-15A5-415A-B0F4-F66AF97F43D4}" srcOrd="0" destOrd="0" presId="urn:microsoft.com/office/officeart/2005/8/layout/vList6"/>
    <dgm:cxn modelId="{AB91E151-5437-4E55-B541-4C1A1F9730FF}" type="presParOf" srcId="{129247F0-15A5-415A-B0F4-F66AF97F43D4}" destId="{1F1EFC41-922C-401D-8514-4EC3864128C7}" srcOrd="0" destOrd="0" presId="urn:microsoft.com/office/officeart/2005/8/layout/vList6"/>
    <dgm:cxn modelId="{CACA882E-672C-43B8-8E54-BFB48EF9D4BB}" type="presParOf" srcId="{1F1EFC41-922C-401D-8514-4EC3864128C7}" destId="{8398223D-2BBE-49ED-B3D5-B2454CB8960E}" srcOrd="0" destOrd="0" presId="urn:microsoft.com/office/officeart/2005/8/layout/vList6"/>
    <dgm:cxn modelId="{B55A74F4-80EA-4D8D-9DE5-81F01C46174C}" type="presParOf" srcId="{1F1EFC41-922C-401D-8514-4EC3864128C7}" destId="{F50694AE-E56F-47A3-9F1A-436F66B7AF3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DFF58-74BF-4B43-9E1B-49565141BAFD}">
      <dsp:nvSpPr>
        <dsp:cNvPr id="0" name=""/>
        <dsp:cNvSpPr/>
      </dsp:nvSpPr>
      <dsp:spPr>
        <a:xfrm>
          <a:off x="1567219" y="21324"/>
          <a:ext cx="1268393" cy="824456"/>
        </a:xfrm>
        <a:prstGeom prst="roundRect">
          <a:avLst/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  <a:latin typeface="Arial" panose="020B0604020202020204" pitchFamily="34" charset="0"/>
            </a:rPr>
            <a:t>Concepto  </a:t>
          </a:r>
          <a:endParaRPr lang="es-MX" sz="1400" b="1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07466" y="61571"/>
        <a:ext cx="1187899" cy="743962"/>
      </dsp:txXfrm>
    </dsp:sp>
    <dsp:sp modelId="{B620A558-F5C1-4A9E-B5D1-6BDB176260BE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2451062" y="209616"/>
              </a:moveTo>
              <a:arcTo wR="1646989" hR="1646989" stAng="17953373" swAng="12116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26C76-ABAE-4A6F-BCDB-146FAB85A259}">
      <dsp:nvSpPr>
        <dsp:cNvPr id="0" name=""/>
        <dsp:cNvSpPr/>
      </dsp:nvSpPr>
      <dsp:spPr>
        <a:xfrm>
          <a:off x="3133598" y="115936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  <a:latin typeface="Arial" panose="020B0604020202020204" pitchFamily="34" charset="0"/>
            </a:rPr>
            <a:t>Conocimiento del diseño de productos y servicios</a:t>
          </a:r>
          <a:endParaRPr lang="es-MX" sz="12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73845" y="1199612"/>
        <a:ext cx="1187899" cy="743962"/>
      </dsp:txXfrm>
    </dsp:sp>
    <dsp:sp modelId="{61CDD775-7DE4-48C6-A364-9B19BED94835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3290028" y="1760983"/>
              </a:moveTo>
              <a:arcTo wR="1646989" hR="1646989" stAng="21838130" swAng="135980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41D6-5AF4-469B-834F-21945D5681C0}">
      <dsp:nvSpPr>
        <dsp:cNvPr id="0" name=""/>
        <dsp:cNvSpPr/>
      </dsp:nvSpPr>
      <dsp:spPr>
        <a:xfrm>
          <a:off x="2535294" y="300075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Consumidores</a:t>
          </a:r>
          <a:endParaRPr lang="es-MX" sz="14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75541" y="3041002"/>
        <a:ext cx="1187899" cy="743962"/>
      </dsp:txXfrm>
    </dsp:sp>
    <dsp:sp modelId="{9C6E8BD3-FCAB-472A-8B01-ED67A764BD41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1849135" y="3281525"/>
              </a:moveTo>
              <a:arcTo wR="1646989" hR="1646989" stAng="4976995" swAng="84601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C12DC-0716-46E6-8D02-04AB635317EA}">
      <dsp:nvSpPr>
        <dsp:cNvPr id="0" name=""/>
        <dsp:cNvSpPr/>
      </dsp:nvSpPr>
      <dsp:spPr>
        <a:xfrm>
          <a:off x="599143" y="300075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Detección</a:t>
          </a:r>
          <a:r>
            <a:rPr lang="es-MX" sz="1400" b="0" i="0" kern="120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 oportunidades</a:t>
          </a:r>
          <a:endParaRPr lang="es-MX" sz="14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9390" y="3041002"/>
        <a:ext cx="1187899" cy="743962"/>
      </dsp:txXfrm>
    </dsp:sp>
    <dsp:sp modelId="{A9DC648E-0558-409B-9592-3E12B76FA444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174741" y="2385271"/>
              </a:moveTo>
              <a:arcTo wR="1646989" hR="1646989" stAng="9202067" swAng="135980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E2CAD-F74B-4442-8197-220E5E4DFB1F}">
      <dsp:nvSpPr>
        <dsp:cNvPr id="0" name=""/>
        <dsp:cNvSpPr/>
      </dsp:nvSpPr>
      <dsp:spPr>
        <a:xfrm>
          <a:off x="839" y="1159365"/>
          <a:ext cx="1268393" cy="82445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Empaque y </a:t>
          </a:r>
          <a:r>
            <a:rPr lang="es-MX" sz="1200" b="0" i="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enbalaje</a:t>
          </a:r>
          <a:endParaRPr lang="es-MX" sz="1200" b="0" i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086" y="1199612"/>
        <a:ext cx="1187899" cy="743962"/>
      </dsp:txXfrm>
    </dsp:sp>
    <dsp:sp modelId="{680B4F48-6C0B-437B-AFF8-A84492259D15}">
      <dsp:nvSpPr>
        <dsp:cNvPr id="0" name=""/>
        <dsp:cNvSpPr/>
      </dsp:nvSpPr>
      <dsp:spPr>
        <a:xfrm>
          <a:off x="554426" y="433552"/>
          <a:ext cx="3293978" cy="3293978"/>
        </a:xfrm>
        <a:custGeom>
          <a:avLst/>
          <a:gdLst/>
          <a:ahLst/>
          <a:cxnLst/>
          <a:rect l="0" t="0" r="0" b="0"/>
          <a:pathLst>
            <a:path>
              <a:moveTo>
                <a:pt x="396162" y="575538"/>
              </a:moveTo>
              <a:arcTo wR="1646989" hR="1646989" stAng="13234989" swAng="12116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0694AE-E56F-47A3-9F1A-436F66B7AF36}">
      <dsp:nvSpPr>
        <dsp:cNvPr id="0" name=""/>
        <dsp:cNvSpPr/>
      </dsp:nvSpPr>
      <dsp:spPr>
        <a:xfrm>
          <a:off x="3702989" y="0"/>
          <a:ext cx="5554485" cy="320336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latin typeface="Century Gothic" panose="020B0502020202020204" pitchFamily="34" charset="0"/>
            </a:rPr>
            <a:t>Cualquiera que sea el estado de la materia y características físicas del producto, este puede ser transportado fácilmente mediante el envase.</a:t>
          </a:r>
          <a:endParaRPr lang="es-MX" sz="1700" kern="1200" dirty="0">
            <a:latin typeface="Century Gothic" panose="020B0502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700" kern="1200" dirty="0">
            <a:latin typeface="Century Gothic" panose="020B0502020202020204" pitchFamily="34" charset="0"/>
          </a:endParaRPr>
        </a:p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latin typeface="Century Gothic" panose="020B0502020202020204" pitchFamily="34" charset="0"/>
            </a:rPr>
            <a:t>La función de transportar enfatiza al movimiento efectivo de los bienes desde que han sido producidos hasta su consumo final.</a:t>
          </a:r>
          <a:endParaRPr lang="es-MX" sz="1700" kern="1200" dirty="0">
            <a:latin typeface="Century Gothic" panose="020B0502020202020204" pitchFamily="34" charset="0"/>
          </a:endParaRPr>
        </a:p>
      </dsp:txBody>
      <dsp:txXfrm>
        <a:off x="3702989" y="400421"/>
        <a:ext cx="4353222" cy="2402527"/>
      </dsp:txXfrm>
    </dsp:sp>
    <dsp:sp modelId="{8398223D-2BBE-49ED-B3D5-B2454CB8960E}">
      <dsp:nvSpPr>
        <dsp:cNvPr id="0" name=""/>
        <dsp:cNvSpPr/>
      </dsp:nvSpPr>
      <dsp:spPr>
        <a:xfrm>
          <a:off x="0" y="0"/>
          <a:ext cx="3702990" cy="320336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TRANSPORTAR</a:t>
          </a:r>
          <a:endParaRPr lang="es-MX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sp:txBody>
      <dsp:txXfrm>
        <a:off x="156376" y="156376"/>
        <a:ext cx="3390238" cy="289061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2CAFD1-199B-46D2-B415-2207F9398F7F}">
      <dsp:nvSpPr>
        <dsp:cNvPr id="0" name=""/>
        <dsp:cNvSpPr/>
      </dsp:nvSpPr>
      <dsp:spPr>
        <a:xfrm>
          <a:off x="1943458" y="-23241"/>
          <a:ext cx="3897608" cy="3897608"/>
        </a:xfrm>
        <a:prstGeom prst="circularArrow">
          <a:avLst>
            <a:gd name="adj1" fmla="val 5544"/>
            <a:gd name="adj2" fmla="val 330680"/>
            <a:gd name="adj3" fmla="val 13776698"/>
            <a:gd name="adj4" fmla="val 17385494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576F2F-18D5-4A86-B3AD-487A05F6AD85}">
      <dsp:nvSpPr>
        <dsp:cNvPr id="0" name=""/>
        <dsp:cNvSpPr/>
      </dsp:nvSpPr>
      <dsp:spPr>
        <a:xfrm>
          <a:off x="2980013" y="1181"/>
          <a:ext cx="1824498" cy="9122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Contenedor apto para ser rehusado o reciclado.</a:t>
          </a:r>
          <a:endParaRPr lang="es-MX" sz="12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3024545" y="45713"/>
        <a:ext cx="1735434" cy="823185"/>
      </dsp:txXfrm>
    </dsp:sp>
    <dsp:sp modelId="{2C106AA8-2FB6-42A2-AB5D-5BB41CCA4F3C}">
      <dsp:nvSpPr>
        <dsp:cNvPr id="0" name=""/>
        <dsp:cNvSpPr/>
      </dsp:nvSpPr>
      <dsp:spPr>
        <a:xfrm>
          <a:off x="4560758" y="1149659"/>
          <a:ext cx="1824498" cy="912249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Fabricado con materiales no tóxicos</a:t>
          </a:r>
          <a:endParaRPr lang="es-MX" sz="12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4605290" y="1194191"/>
        <a:ext cx="1735434" cy="823185"/>
      </dsp:txXfrm>
    </dsp:sp>
    <dsp:sp modelId="{92DF8317-B89C-453B-A537-E62BC7777250}">
      <dsp:nvSpPr>
        <dsp:cNvPr id="0" name=""/>
        <dsp:cNvSpPr/>
      </dsp:nvSpPr>
      <dsp:spPr>
        <a:xfrm>
          <a:off x="3956967" y="3007935"/>
          <a:ext cx="1824498" cy="912249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Integrado por componentes sencillos y reciclables.</a:t>
          </a:r>
          <a:endParaRPr lang="es-MX" sz="12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4001499" y="3052467"/>
        <a:ext cx="1735434" cy="823185"/>
      </dsp:txXfrm>
    </dsp:sp>
    <dsp:sp modelId="{F0BB0934-21BB-48C9-A889-3CC4C3568662}">
      <dsp:nvSpPr>
        <dsp:cNvPr id="0" name=""/>
        <dsp:cNvSpPr/>
      </dsp:nvSpPr>
      <dsp:spPr>
        <a:xfrm>
          <a:off x="2003060" y="3007935"/>
          <a:ext cx="1824498" cy="912249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Tamaño y forma estandarizados, ya que simplifica el reciclaje y la reutilización.</a:t>
          </a:r>
          <a:endParaRPr lang="es-MX" sz="12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2047592" y="3052467"/>
        <a:ext cx="1735434" cy="823185"/>
      </dsp:txXfrm>
    </dsp:sp>
    <dsp:sp modelId="{A603494F-BBB1-41A6-B7E3-FA8F0E567550}">
      <dsp:nvSpPr>
        <dsp:cNvPr id="0" name=""/>
        <dsp:cNvSpPr/>
      </dsp:nvSpPr>
      <dsp:spPr>
        <a:xfrm>
          <a:off x="1399269" y="1149659"/>
          <a:ext cx="1824498" cy="912249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Su disposición final no debe causar problemas de manejo, procesamiento o contaminación.</a:t>
          </a:r>
          <a:endParaRPr lang="es-MX" sz="11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1443801" y="1194191"/>
        <a:ext cx="1735434" cy="8231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79F42-F10C-4332-A43D-720D740C8031}">
      <dsp:nvSpPr>
        <dsp:cNvPr id="0" name=""/>
        <dsp:cNvSpPr/>
      </dsp:nvSpPr>
      <dsp:spPr>
        <a:xfrm>
          <a:off x="0" y="457792"/>
          <a:ext cx="4316285" cy="21581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b="1" kern="1200" dirty="0" smtClean="0">
              <a:latin typeface="Century Gothic" panose="020B0502020202020204" pitchFamily="34" charset="0"/>
            </a:rPr>
            <a:t>Empaque al consumidor</a:t>
          </a:r>
          <a:endParaRPr lang="es-MX" sz="4400" b="1" kern="1200" dirty="0">
            <a:latin typeface="Century Gothic" panose="020B0502020202020204" pitchFamily="34" charset="0"/>
          </a:endParaRPr>
        </a:p>
      </dsp:txBody>
      <dsp:txXfrm>
        <a:off x="63210" y="521002"/>
        <a:ext cx="4189865" cy="2031722"/>
      </dsp:txXfrm>
    </dsp:sp>
    <dsp:sp modelId="{99B75CF2-C561-464C-B00F-09ACF290BEA6}">
      <dsp:nvSpPr>
        <dsp:cNvPr id="0" name=""/>
        <dsp:cNvSpPr/>
      </dsp:nvSpPr>
      <dsp:spPr>
        <a:xfrm>
          <a:off x="431628" y="2615935"/>
          <a:ext cx="432814" cy="1618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8607"/>
              </a:lnTo>
              <a:lnTo>
                <a:pt x="432814" y="161860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7CF47-060D-4DD2-ADDF-CF31BF0A7ADF}">
      <dsp:nvSpPr>
        <dsp:cNvPr id="0" name=""/>
        <dsp:cNvSpPr/>
      </dsp:nvSpPr>
      <dsp:spPr>
        <a:xfrm>
          <a:off x="864442" y="3155470"/>
          <a:ext cx="3453028" cy="2158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entury Gothic" panose="020B0502020202020204" pitchFamily="34" charset="0"/>
            </a:rPr>
            <a:t>Un empaque que será obtenido por el consumidor como unidad de venta desde su punto de venta.</a:t>
          </a:r>
          <a:endParaRPr lang="es-MX" sz="2000" kern="1200" dirty="0">
            <a:latin typeface="Century Gothic" panose="020B0502020202020204" pitchFamily="34" charset="0"/>
          </a:endParaRPr>
        </a:p>
      </dsp:txBody>
      <dsp:txXfrm>
        <a:off x="927652" y="3218680"/>
        <a:ext cx="3326608" cy="2031722"/>
      </dsp:txXfrm>
    </dsp:sp>
    <dsp:sp modelId="{5AC0D329-F516-417E-82EA-D3E65D9EF720}">
      <dsp:nvSpPr>
        <dsp:cNvPr id="0" name=""/>
        <dsp:cNvSpPr/>
      </dsp:nvSpPr>
      <dsp:spPr>
        <a:xfrm>
          <a:off x="5396543" y="457792"/>
          <a:ext cx="4316285" cy="21581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b="1" kern="1200" dirty="0" smtClean="0">
              <a:latin typeface="Century Gothic" panose="020B0502020202020204" pitchFamily="34" charset="0"/>
            </a:rPr>
            <a:t>Empaque industrial</a:t>
          </a:r>
          <a:endParaRPr lang="es-MX" sz="4400" b="1" kern="1200" dirty="0">
            <a:latin typeface="Century Gothic" panose="020B0502020202020204" pitchFamily="34" charset="0"/>
          </a:endParaRPr>
        </a:p>
      </dsp:txBody>
      <dsp:txXfrm>
        <a:off x="5459753" y="521002"/>
        <a:ext cx="4189865" cy="2031722"/>
      </dsp:txXfrm>
    </dsp:sp>
    <dsp:sp modelId="{C3300D7E-80DB-4EEB-8C58-F22E94CF5998}">
      <dsp:nvSpPr>
        <dsp:cNvPr id="0" name=""/>
        <dsp:cNvSpPr/>
      </dsp:nvSpPr>
      <dsp:spPr>
        <a:xfrm>
          <a:off x="5828171" y="2615935"/>
          <a:ext cx="431628" cy="1618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8607"/>
              </a:lnTo>
              <a:lnTo>
                <a:pt x="431628" y="161860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025AC-6AEA-422F-8095-31C7A5CAC3CE}">
      <dsp:nvSpPr>
        <dsp:cNvPr id="0" name=""/>
        <dsp:cNvSpPr/>
      </dsp:nvSpPr>
      <dsp:spPr>
        <a:xfrm>
          <a:off x="6259800" y="3155470"/>
          <a:ext cx="3453028" cy="2158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entury Gothic" panose="020B0502020202020204" pitchFamily="34" charset="0"/>
            </a:rPr>
            <a:t>Para entregar bienes de fabricante a fabricante. Por lo general el empaque industrial contiene bienes o materiales para su procesamiento posterior.</a:t>
          </a:r>
          <a:endParaRPr lang="es-MX" sz="2000" kern="1200" dirty="0">
            <a:latin typeface="Century Gothic" panose="020B0502020202020204" pitchFamily="34" charset="0"/>
          </a:endParaRPr>
        </a:p>
      </dsp:txBody>
      <dsp:txXfrm>
        <a:off x="6323010" y="3218680"/>
        <a:ext cx="3326608" cy="20317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DD2FEB-6EDB-424D-A216-E31E2EBF6257}">
      <dsp:nvSpPr>
        <dsp:cNvPr id="0" name=""/>
        <dsp:cNvSpPr/>
      </dsp:nvSpPr>
      <dsp:spPr>
        <a:xfrm>
          <a:off x="2111373" y="459688"/>
          <a:ext cx="3064103" cy="3064103"/>
        </a:xfrm>
        <a:prstGeom prst="blockArc">
          <a:avLst>
            <a:gd name="adj1" fmla="val 11880000"/>
            <a:gd name="adj2" fmla="val 16200000"/>
            <a:gd name="adj3" fmla="val 4644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3B80CE-57B1-48E6-A8B2-0D8EF1DFC287}">
      <dsp:nvSpPr>
        <dsp:cNvPr id="0" name=""/>
        <dsp:cNvSpPr/>
      </dsp:nvSpPr>
      <dsp:spPr>
        <a:xfrm>
          <a:off x="2111373" y="459688"/>
          <a:ext cx="3064103" cy="3064103"/>
        </a:xfrm>
        <a:prstGeom prst="blockArc">
          <a:avLst>
            <a:gd name="adj1" fmla="val 7560000"/>
            <a:gd name="adj2" fmla="val 11880000"/>
            <a:gd name="adj3" fmla="val 4644"/>
          </a:avLst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A0EDAE-EB39-4647-9D80-1AB6B3F675ED}">
      <dsp:nvSpPr>
        <dsp:cNvPr id="0" name=""/>
        <dsp:cNvSpPr/>
      </dsp:nvSpPr>
      <dsp:spPr>
        <a:xfrm>
          <a:off x="2111373" y="459688"/>
          <a:ext cx="3064103" cy="3064103"/>
        </a:xfrm>
        <a:prstGeom prst="blockArc">
          <a:avLst>
            <a:gd name="adj1" fmla="val 3240000"/>
            <a:gd name="adj2" fmla="val 7560000"/>
            <a:gd name="adj3" fmla="val 4644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31DB73-A72A-41B0-8329-F5852ECB053B}">
      <dsp:nvSpPr>
        <dsp:cNvPr id="0" name=""/>
        <dsp:cNvSpPr/>
      </dsp:nvSpPr>
      <dsp:spPr>
        <a:xfrm>
          <a:off x="2111373" y="459688"/>
          <a:ext cx="3064103" cy="3064103"/>
        </a:xfrm>
        <a:prstGeom prst="blockArc">
          <a:avLst>
            <a:gd name="adj1" fmla="val 20520000"/>
            <a:gd name="adj2" fmla="val 3240000"/>
            <a:gd name="adj3" fmla="val 4644"/>
          </a:avLst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098055-66D0-4C6B-BF0F-234E4D272BEA}">
      <dsp:nvSpPr>
        <dsp:cNvPr id="0" name=""/>
        <dsp:cNvSpPr/>
      </dsp:nvSpPr>
      <dsp:spPr>
        <a:xfrm>
          <a:off x="2111373" y="459688"/>
          <a:ext cx="3064103" cy="3064103"/>
        </a:xfrm>
        <a:prstGeom prst="blockArc">
          <a:avLst>
            <a:gd name="adj1" fmla="val 16200000"/>
            <a:gd name="adj2" fmla="val 20520000"/>
            <a:gd name="adj3" fmla="val 4644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A61BE9-F3D6-45D4-85EE-BFD028D7E9A4}">
      <dsp:nvSpPr>
        <dsp:cNvPr id="0" name=""/>
        <dsp:cNvSpPr/>
      </dsp:nvSpPr>
      <dsp:spPr>
        <a:xfrm>
          <a:off x="2937550" y="1285864"/>
          <a:ext cx="1411749" cy="141174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FUNCIONES</a:t>
          </a:r>
          <a:endParaRPr lang="es-MX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sp:txBody>
      <dsp:txXfrm>
        <a:off x="3144296" y="1492610"/>
        <a:ext cx="998257" cy="998257"/>
      </dsp:txXfrm>
    </dsp:sp>
    <dsp:sp modelId="{64B767B6-0FB7-4562-9252-562845B0FD4D}">
      <dsp:nvSpPr>
        <dsp:cNvPr id="0" name=""/>
        <dsp:cNvSpPr/>
      </dsp:nvSpPr>
      <dsp:spPr>
        <a:xfrm>
          <a:off x="3149312" y="1151"/>
          <a:ext cx="988224" cy="98822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latin typeface="Century Gothic" panose="020B0502020202020204" pitchFamily="34" charset="0"/>
            </a:rPr>
            <a:t>Proteger</a:t>
          </a:r>
          <a:endParaRPr lang="es-MX" sz="1400" kern="1200" dirty="0">
            <a:latin typeface="Century Gothic" panose="020B0502020202020204" pitchFamily="34" charset="0"/>
          </a:endParaRPr>
        </a:p>
      </dsp:txBody>
      <dsp:txXfrm>
        <a:off x="3294034" y="145873"/>
        <a:ext cx="698780" cy="698780"/>
      </dsp:txXfrm>
    </dsp:sp>
    <dsp:sp modelId="{882BA896-4B80-4F98-921B-4B8684DB292F}">
      <dsp:nvSpPr>
        <dsp:cNvPr id="0" name=""/>
        <dsp:cNvSpPr/>
      </dsp:nvSpPr>
      <dsp:spPr>
        <a:xfrm>
          <a:off x="4572545" y="1035191"/>
          <a:ext cx="988224" cy="988224"/>
        </a:xfrm>
        <a:prstGeom prst="ellipse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latin typeface="Century Gothic" panose="020B0502020202020204" pitchFamily="34" charset="0"/>
            </a:rPr>
            <a:t>Guardar</a:t>
          </a:r>
          <a:endParaRPr lang="es-MX" sz="1400" kern="1200" dirty="0">
            <a:latin typeface="Century Gothic" panose="020B0502020202020204" pitchFamily="34" charset="0"/>
          </a:endParaRPr>
        </a:p>
      </dsp:txBody>
      <dsp:txXfrm>
        <a:off x="4717267" y="1179913"/>
        <a:ext cx="698780" cy="698780"/>
      </dsp:txXfrm>
    </dsp:sp>
    <dsp:sp modelId="{E81CC0D1-4F66-4476-A02D-659C0DAF6232}">
      <dsp:nvSpPr>
        <dsp:cNvPr id="0" name=""/>
        <dsp:cNvSpPr/>
      </dsp:nvSpPr>
      <dsp:spPr>
        <a:xfrm>
          <a:off x="4028918" y="2708301"/>
          <a:ext cx="988224" cy="988224"/>
        </a:xfrm>
        <a:prstGeom prst="ellips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latin typeface="Century Gothic" panose="020B0502020202020204" pitchFamily="34" charset="0"/>
            </a:rPr>
            <a:t>Conservar </a:t>
          </a:r>
          <a:endParaRPr lang="es-MX" sz="1400" kern="1200" dirty="0">
            <a:latin typeface="Century Gothic" panose="020B0502020202020204" pitchFamily="34" charset="0"/>
          </a:endParaRPr>
        </a:p>
      </dsp:txBody>
      <dsp:txXfrm>
        <a:off x="4173640" y="2853023"/>
        <a:ext cx="698780" cy="698780"/>
      </dsp:txXfrm>
    </dsp:sp>
    <dsp:sp modelId="{ABB98A17-2992-4028-A37E-D3510618A42B}">
      <dsp:nvSpPr>
        <dsp:cNvPr id="0" name=""/>
        <dsp:cNvSpPr/>
      </dsp:nvSpPr>
      <dsp:spPr>
        <a:xfrm>
          <a:off x="2269706" y="2708301"/>
          <a:ext cx="988224" cy="988224"/>
        </a:xfrm>
        <a:prstGeom prst="ellipse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Identificar al producto que contiene</a:t>
          </a:r>
          <a:endParaRPr lang="es-MX" sz="11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2414428" y="2853023"/>
        <a:ext cx="698780" cy="698780"/>
      </dsp:txXfrm>
    </dsp:sp>
    <dsp:sp modelId="{4B5EB71D-AE43-4141-B218-99D2045DA761}">
      <dsp:nvSpPr>
        <dsp:cNvPr id="0" name=""/>
        <dsp:cNvSpPr/>
      </dsp:nvSpPr>
      <dsp:spPr>
        <a:xfrm>
          <a:off x="1631427" y="1035191"/>
          <a:ext cx="1177529" cy="988224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Facilita su manejo, transportación y comercialización.</a:t>
          </a:r>
          <a:endParaRPr lang="es-MX" sz="105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1803872" y="1179913"/>
        <a:ext cx="832639" cy="6987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46CBD2-FE75-4ED8-8C6E-1C06780E85DA}">
      <dsp:nvSpPr>
        <dsp:cNvPr id="0" name=""/>
        <dsp:cNvSpPr/>
      </dsp:nvSpPr>
      <dsp:spPr>
        <a:xfrm>
          <a:off x="6208278" y="3967849"/>
          <a:ext cx="91440" cy="3380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3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1A4626-EBC8-467B-9F49-652B60BB75D1}">
      <dsp:nvSpPr>
        <dsp:cNvPr id="0" name=""/>
        <dsp:cNvSpPr/>
      </dsp:nvSpPr>
      <dsp:spPr>
        <a:xfrm>
          <a:off x="6208278" y="2891743"/>
          <a:ext cx="91440" cy="3380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3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8091DF-E200-4D77-8877-CAC2CB1E34D4}">
      <dsp:nvSpPr>
        <dsp:cNvPr id="0" name=""/>
        <dsp:cNvSpPr/>
      </dsp:nvSpPr>
      <dsp:spPr>
        <a:xfrm>
          <a:off x="6208278" y="1815636"/>
          <a:ext cx="91440" cy="3380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77CBC-ACFD-4D28-B161-58A3B7413680}">
      <dsp:nvSpPr>
        <dsp:cNvPr id="0" name=""/>
        <dsp:cNvSpPr/>
      </dsp:nvSpPr>
      <dsp:spPr>
        <a:xfrm>
          <a:off x="4833396" y="739530"/>
          <a:ext cx="1420602" cy="338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363"/>
              </a:lnTo>
              <a:lnTo>
                <a:pt x="1420602" y="230363"/>
              </a:lnTo>
              <a:lnTo>
                <a:pt x="1420602" y="33803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A392AA-61F5-4F54-98FA-16976F760507}">
      <dsp:nvSpPr>
        <dsp:cNvPr id="0" name=""/>
        <dsp:cNvSpPr/>
      </dsp:nvSpPr>
      <dsp:spPr>
        <a:xfrm>
          <a:off x="4646629" y="2891743"/>
          <a:ext cx="91440" cy="3380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3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598097-823A-4E30-8691-1C6DAD5241B0}">
      <dsp:nvSpPr>
        <dsp:cNvPr id="0" name=""/>
        <dsp:cNvSpPr/>
      </dsp:nvSpPr>
      <dsp:spPr>
        <a:xfrm>
          <a:off x="4646629" y="1815636"/>
          <a:ext cx="91440" cy="3380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DE275E-EBE8-46FC-A560-E51C116825ED}">
      <dsp:nvSpPr>
        <dsp:cNvPr id="0" name=""/>
        <dsp:cNvSpPr/>
      </dsp:nvSpPr>
      <dsp:spPr>
        <a:xfrm>
          <a:off x="4692349" y="739530"/>
          <a:ext cx="141046" cy="338038"/>
        </a:xfrm>
        <a:custGeom>
          <a:avLst/>
          <a:gdLst/>
          <a:ahLst/>
          <a:cxnLst/>
          <a:rect l="0" t="0" r="0" b="0"/>
          <a:pathLst>
            <a:path>
              <a:moveTo>
                <a:pt x="141046" y="0"/>
              </a:moveTo>
              <a:lnTo>
                <a:pt x="141046" y="230363"/>
              </a:lnTo>
              <a:lnTo>
                <a:pt x="0" y="230363"/>
              </a:lnTo>
              <a:lnTo>
                <a:pt x="0" y="33803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C2F72-2B94-4929-9C74-B66A87606DE4}">
      <dsp:nvSpPr>
        <dsp:cNvPr id="0" name=""/>
        <dsp:cNvSpPr/>
      </dsp:nvSpPr>
      <dsp:spPr>
        <a:xfrm>
          <a:off x="3226027" y="3967849"/>
          <a:ext cx="91440" cy="3380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3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38B692-C651-4880-92C9-22A873C7B1BB}">
      <dsp:nvSpPr>
        <dsp:cNvPr id="0" name=""/>
        <dsp:cNvSpPr/>
      </dsp:nvSpPr>
      <dsp:spPr>
        <a:xfrm>
          <a:off x="3226027" y="2891743"/>
          <a:ext cx="91440" cy="3380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3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E4B16-E479-42BB-9973-50C48D96586E}">
      <dsp:nvSpPr>
        <dsp:cNvPr id="0" name=""/>
        <dsp:cNvSpPr/>
      </dsp:nvSpPr>
      <dsp:spPr>
        <a:xfrm>
          <a:off x="3226027" y="1815636"/>
          <a:ext cx="91440" cy="3380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DFACFF-9C63-42D0-BE0C-46006B180435}">
      <dsp:nvSpPr>
        <dsp:cNvPr id="0" name=""/>
        <dsp:cNvSpPr/>
      </dsp:nvSpPr>
      <dsp:spPr>
        <a:xfrm>
          <a:off x="3271747" y="739530"/>
          <a:ext cx="1561648" cy="338038"/>
        </a:xfrm>
        <a:custGeom>
          <a:avLst/>
          <a:gdLst/>
          <a:ahLst/>
          <a:cxnLst/>
          <a:rect l="0" t="0" r="0" b="0"/>
          <a:pathLst>
            <a:path>
              <a:moveTo>
                <a:pt x="1561648" y="0"/>
              </a:moveTo>
              <a:lnTo>
                <a:pt x="1561648" y="230363"/>
              </a:lnTo>
              <a:lnTo>
                <a:pt x="0" y="230363"/>
              </a:lnTo>
              <a:lnTo>
                <a:pt x="0" y="33803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43B1B6-8CA1-4C43-B70B-77399C20D75C}">
      <dsp:nvSpPr>
        <dsp:cNvPr id="0" name=""/>
        <dsp:cNvSpPr/>
      </dsp:nvSpPr>
      <dsp:spPr>
        <a:xfrm>
          <a:off x="3817763" y="1463"/>
          <a:ext cx="2031266" cy="738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8C0DDE8-654A-4FFE-8AC8-A029842BF973}">
      <dsp:nvSpPr>
        <dsp:cNvPr id="0" name=""/>
        <dsp:cNvSpPr/>
      </dsp:nvSpPr>
      <dsp:spPr>
        <a:xfrm>
          <a:off x="3946908" y="124151"/>
          <a:ext cx="2031266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CLASIFICACIÓN DEL ENVASE</a:t>
          </a:r>
          <a:endParaRPr lang="es-MX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sp:txBody>
      <dsp:txXfrm>
        <a:off x="3968525" y="145768"/>
        <a:ext cx="1988032" cy="694833"/>
      </dsp:txXfrm>
    </dsp:sp>
    <dsp:sp modelId="{9EED93E5-0D63-4044-8DF2-3DE1A59ED397}">
      <dsp:nvSpPr>
        <dsp:cNvPr id="0" name=""/>
        <dsp:cNvSpPr/>
      </dsp:nvSpPr>
      <dsp:spPr>
        <a:xfrm>
          <a:off x="2690591" y="1077569"/>
          <a:ext cx="1162311" cy="7380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0C5C8E7-21A0-4107-AE54-8DEF8ECB5252}">
      <dsp:nvSpPr>
        <dsp:cNvPr id="0" name=""/>
        <dsp:cNvSpPr/>
      </dsp:nvSpPr>
      <dsp:spPr>
        <a:xfrm>
          <a:off x="2819737" y="1200257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POR SU FUNCIÓN</a:t>
          </a:r>
          <a:endParaRPr lang="es-MX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sp:txBody>
      <dsp:txXfrm>
        <a:off x="2841354" y="1221874"/>
        <a:ext cx="1119077" cy="694833"/>
      </dsp:txXfrm>
    </dsp:sp>
    <dsp:sp modelId="{F29DA448-2655-427F-AB4F-F4605988EEE2}">
      <dsp:nvSpPr>
        <dsp:cNvPr id="0" name=""/>
        <dsp:cNvSpPr/>
      </dsp:nvSpPr>
      <dsp:spPr>
        <a:xfrm>
          <a:off x="2690591" y="2153675"/>
          <a:ext cx="1162311" cy="7380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143F4CD-AF04-4F58-B094-0D6FD9F6A4EB}">
      <dsp:nvSpPr>
        <dsp:cNvPr id="0" name=""/>
        <dsp:cNvSpPr/>
      </dsp:nvSpPr>
      <dsp:spPr>
        <a:xfrm>
          <a:off x="2819737" y="2276363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entury Gothic" panose="020B0502020202020204" pitchFamily="34" charset="0"/>
            </a:rPr>
            <a:t>Primario</a:t>
          </a:r>
          <a:endParaRPr lang="es-MX" sz="1600" kern="1200" dirty="0">
            <a:latin typeface="Century Gothic" panose="020B0502020202020204" pitchFamily="34" charset="0"/>
          </a:endParaRPr>
        </a:p>
      </dsp:txBody>
      <dsp:txXfrm>
        <a:off x="2841354" y="2297980"/>
        <a:ext cx="1119077" cy="694833"/>
      </dsp:txXfrm>
    </dsp:sp>
    <dsp:sp modelId="{77EEF52D-42F2-4351-A156-F2DCA6F413B0}">
      <dsp:nvSpPr>
        <dsp:cNvPr id="0" name=""/>
        <dsp:cNvSpPr/>
      </dsp:nvSpPr>
      <dsp:spPr>
        <a:xfrm>
          <a:off x="2690591" y="3229781"/>
          <a:ext cx="1162311" cy="73806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8B57C7-205D-44DE-AF69-1286230988AE}">
      <dsp:nvSpPr>
        <dsp:cNvPr id="0" name=""/>
        <dsp:cNvSpPr/>
      </dsp:nvSpPr>
      <dsp:spPr>
        <a:xfrm>
          <a:off x="2819737" y="3352470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entury Gothic" panose="020B0502020202020204" pitchFamily="34" charset="0"/>
            </a:rPr>
            <a:t>Secundario</a:t>
          </a:r>
          <a:endParaRPr lang="es-MX" sz="1600" kern="1200" dirty="0">
            <a:latin typeface="Century Gothic" panose="020B0502020202020204" pitchFamily="34" charset="0"/>
          </a:endParaRPr>
        </a:p>
      </dsp:txBody>
      <dsp:txXfrm>
        <a:off x="2841354" y="3374087"/>
        <a:ext cx="1119077" cy="694833"/>
      </dsp:txXfrm>
    </dsp:sp>
    <dsp:sp modelId="{FCA79C3D-A19A-44CF-9B48-7707E041BDBB}">
      <dsp:nvSpPr>
        <dsp:cNvPr id="0" name=""/>
        <dsp:cNvSpPr/>
      </dsp:nvSpPr>
      <dsp:spPr>
        <a:xfrm>
          <a:off x="2690591" y="4305888"/>
          <a:ext cx="1162311" cy="73806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0254BF1-0633-4101-A1ED-48E737A220E3}">
      <dsp:nvSpPr>
        <dsp:cNvPr id="0" name=""/>
        <dsp:cNvSpPr/>
      </dsp:nvSpPr>
      <dsp:spPr>
        <a:xfrm>
          <a:off x="2819737" y="4428576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entury Gothic" panose="020B0502020202020204" pitchFamily="34" charset="0"/>
            </a:rPr>
            <a:t>Terciario</a:t>
          </a:r>
          <a:endParaRPr lang="es-MX" sz="1600" kern="1200" dirty="0">
            <a:latin typeface="Century Gothic" panose="020B0502020202020204" pitchFamily="34" charset="0"/>
          </a:endParaRPr>
        </a:p>
      </dsp:txBody>
      <dsp:txXfrm>
        <a:off x="2841354" y="4450193"/>
        <a:ext cx="1119077" cy="694833"/>
      </dsp:txXfrm>
    </dsp:sp>
    <dsp:sp modelId="{CA7AEC25-B190-4B50-850F-CDB0F80E8620}">
      <dsp:nvSpPr>
        <dsp:cNvPr id="0" name=""/>
        <dsp:cNvSpPr/>
      </dsp:nvSpPr>
      <dsp:spPr>
        <a:xfrm>
          <a:off x="4111194" y="1077569"/>
          <a:ext cx="1162311" cy="7380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37FF53-221B-40E6-95CE-146DD16DDD33}">
      <dsp:nvSpPr>
        <dsp:cNvPr id="0" name=""/>
        <dsp:cNvSpPr/>
      </dsp:nvSpPr>
      <dsp:spPr>
        <a:xfrm>
          <a:off x="4240339" y="1200257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POR SU APLICACIÓN</a:t>
          </a:r>
          <a:endParaRPr lang="es-MX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sp:txBody>
      <dsp:txXfrm>
        <a:off x="4261956" y="1221874"/>
        <a:ext cx="1119077" cy="694833"/>
      </dsp:txXfrm>
    </dsp:sp>
    <dsp:sp modelId="{FC669F96-6A84-4373-939E-35304B785434}">
      <dsp:nvSpPr>
        <dsp:cNvPr id="0" name=""/>
        <dsp:cNvSpPr/>
      </dsp:nvSpPr>
      <dsp:spPr>
        <a:xfrm>
          <a:off x="4111194" y="2153675"/>
          <a:ext cx="1162311" cy="7380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BDC3FE-C24E-4DB4-BE99-B044661E98CA}">
      <dsp:nvSpPr>
        <dsp:cNvPr id="0" name=""/>
        <dsp:cNvSpPr/>
      </dsp:nvSpPr>
      <dsp:spPr>
        <a:xfrm>
          <a:off x="4240339" y="2276363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entury Gothic" panose="020B0502020202020204" pitchFamily="34" charset="0"/>
            </a:rPr>
            <a:t>Múltiple</a:t>
          </a:r>
          <a:endParaRPr lang="es-MX" sz="1600" kern="1200" dirty="0">
            <a:latin typeface="Century Gothic" panose="020B0502020202020204" pitchFamily="34" charset="0"/>
          </a:endParaRPr>
        </a:p>
      </dsp:txBody>
      <dsp:txXfrm>
        <a:off x="4261956" y="2297980"/>
        <a:ext cx="1119077" cy="694833"/>
      </dsp:txXfrm>
    </dsp:sp>
    <dsp:sp modelId="{8AFA21B6-0F7D-4D11-8290-0497EDC00337}">
      <dsp:nvSpPr>
        <dsp:cNvPr id="0" name=""/>
        <dsp:cNvSpPr/>
      </dsp:nvSpPr>
      <dsp:spPr>
        <a:xfrm>
          <a:off x="4111194" y="3229781"/>
          <a:ext cx="1162311" cy="73806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4201B0C-8E33-4E5B-A32E-6916D9BC5939}">
      <dsp:nvSpPr>
        <dsp:cNvPr id="0" name=""/>
        <dsp:cNvSpPr/>
      </dsp:nvSpPr>
      <dsp:spPr>
        <a:xfrm>
          <a:off x="4240339" y="3352470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entury Gothic" panose="020B0502020202020204" pitchFamily="34" charset="0"/>
            </a:rPr>
            <a:t>Colectivo</a:t>
          </a:r>
          <a:endParaRPr lang="es-MX" sz="1600" kern="1200" dirty="0">
            <a:latin typeface="Century Gothic" panose="020B0502020202020204" pitchFamily="34" charset="0"/>
          </a:endParaRPr>
        </a:p>
      </dsp:txBody>
      <dsp:txXfrm>
        <a:off x="4261956" y="3374087"/>
        <a:ext cx="1119077" cy="694833"/>
      </dsp:txXfrm>
    </dsp:sp>
    <dsp:sp modelId="{794240D9-28D7-45FB-8EE8-D685CFC21CD8}">
      <dsp:nvSpPr>
        <dsp:cNvPr id="0" name=""/>
        <dsp:cNvSpPr/>
      </dsp:nvSpPr>
      <dsp:spPr>
        <a:xfrm>
          <a:off x="5531796" y="1077569"/>
          <a:ext cx="1444403" cy="7380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AD35747-C838-429D-8D94-A8837FF31563}">
      <dsp:nvSpPr>
        <dsp:cNvPr id="0" name=""/>
        <dsp:cNvSpPr/>
      </dsp:nvSpPr>
      <dsp:spPr>
        <a:xfrm>
          <a:off x="5660942" y="1200257"/>
          <a:ext cx="1444403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POR SU CONSTITUCIÓN</a:t>
          </a:r>
          <a:endParaRPr lang="es-MX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sp:txBody>
      <dsp:txXfrm>
        <a:off x="5682559" y="1221874"/>
        <a:ext cx="1401169" cy="694833"/>
      </dsp:txXfrm>
    </dsp:sp>
    <dsp:sp modelId="{7D9E6973-1B58-475B-A804-EA82D941435C}">
      <dsp:nvSpPr>
        <dsp:cNvPr id="0" name=""/>
        <dsp:cNvSpPr/>
      </dsp:nvSpPr>
      <dsp:spPr>
        <a:xfrm>
          <a:off x="5672843" y="2153675"/>
          <a:ext cx="1162311" cy="7380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BAE4D0F-19D9-40C0-BFC8-D2F69E856959}">
      <dsp:nvSpPr>
        <dsp:cNvPr id="0" name=""/>
        <dsp:cNvSpPr/>
      </dsp:nvSpPr>
      <dsp:spPr>
        <a:xfrm>
          <a:off x="5801988" y="2276363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entury Gothic" panose="020B0502020202020204" pitchFamily="34" charset="0"/>
            </a:rPr>
            <a:t>Rígido</a:t>
          </a:r>
          <a:endParaRPr lang="es-MX" sz="1600" kern="1200" dirty="0">
            <a:latin typeface="Century Gothic" panose="020B0502020202020204" pitchFamily="34" charset="0"/>
          </a:endParaRPr>
        </a:p>
      </dsp:txBody>
      <dsp:txXfrm>
        <a:off x="5823605" y="2297980"/>
        <a:ext cx="1119077" cy="694833"/>
      </dsp:txXfrm>
    </dsp:sp>
    <dsp:sp modelId="{1882EC70-A535-4D3F-9D95-449E6E84EEB0}">
      <dsp:nvSpPr>
        <dsp:cNvPr id="0" name=""/>
        <dsp:cNvSpPr/>
      </dsp:nvSpPr>
      <dsp:spPr>
        <a:xfrm>
          <a:off x="5672843" y="3229781"/>
          <a:ext cx="1162311" cy="73806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BF2C393-4D55-49DC-894F-88EC53813CC9}">
      <dsp:nvSpPr>
        <dsp:cNvPr id="0" name=""/>
        <dsp:cNvSpPr/>
      </dsp:nvSpPr>
      <dsp:spPr>
        <a:xfrm>
          <a:off x="5801988" y="3352470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entury Gothic" panose="020B0502020202020204" pitchFamily="34" charset="0"/>
            </a:rPr>
            <a:t>Semi-rígido</a:t>
          </a:r>
          <a:endParaRPr lang="es-MX" sz="1600" kern="1200" dirty="0">
            <a:latin typeface="Century Gothic" panose="020B0502020202020204" pitchFamily="34" charset="0"/>
          </a:endParaRPr>
        </a:p>
      </dsp:txBody>
      <dsp:txXfrm>
        <a:off x="5823605" y="3374087"/>
        <a:ext cx="1119077" cy="694833"/>
      </dsp:txXfrm>
    </dsp:sp>
    <dsp:sp modelId="{231C4FA6-DAF8-439A-8D9F-234BC3E670AD}">
      <dsp:nvSpPr>
        <dsp:cNvPr id="0" name=""/>
        <dsp:cNvSpPr/>
      </dsp:nvSpPr>
      <dsp:spPr>
        <a:xfrm>
          <a:off x="5672843" y="4305888"/>
          <a:ext cx="1162311" cy="73806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32F998D-5C40-4197-B2A7-A2D98A1511A7}">
      <dsp:nvSpPr>
        <dsp:cNvPr id="0" name=""/>
        <dsp:cNvSpPr/>
      </dsp:nvSpPr>
      <dsp:spPr>
        <a:xfrm>
          <a:off x="5801988" y="4428576"/>
          <a:ext cx="1162311" cy="7380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entury Gothic" panose="020B0502020202020204" pitchFamily="34" charset="0"/>
            </a:rPr>
            <a:t>Flexible</a:t>
          </a:r>
          <a:endParaRPr lang="es-MX" sz="1600" kern="1200" dirty="0">
            <a:latin typeface="Century Gothic" panose="020B0502020202020204" pitchFamily="34" charset="0"/>
          </a:endParaRPr>
        </a:p>
      </dsp:txBody>
      <dsp:txXfrm>
        <a:off x="5823605" y="4450193"/>
        <a:ext cx="1119077" cy="6948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F18EE7-E9AC-4EDA-81E5-9F65FE8811E3}">
      <dsp:nvSpPr>
        <dsp:cNvPr id="0" name=""/>
        <dsp:cNvSpPr/>
      </dsp:nvSpPr>
      <dsp:spPr>
        <a:xfrm>
          <a:off x="2963657" y="0"/>
          <a:ext cx="4445485" cy="14719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>
              <a:latin typeface="Century Gothic" panose="020B0502020202020204" pitchFamily="34" charset="0"/>
            </a:rPr>
            <a:t>Es el envase inmediato del producto, el que tiene contacto directo con éste. </a:t>
          </a:r>
          <a:endParaRPr lang="es-MX" sz="1500" kern="1200" dirty="0">
            <a:latin typeface="Century Gothic" panose="020B0502020202020204" pitchFamily="34" charset="0"/>
          </a:endParaRPr>
        </a:p>
      </dsp:txBody>
      <dsp:txXfrm>
        <a:off x="2963657" y="183998"/>
        <a:ext cx="3893491" cy="1103987"/>
      </dsp:txXfrm>
    </dsp:sp>
    <dsp:sp modelId="{A0910BE4-7CE5-41D1-B537-8ED32154106F}">
      <dsp:nvSpPr>
        <dsp:cNvPr id="0" name=""/>
        <dsp:cNvSpPr/>
      </dsp:nvSpPr>
      <dsp:spPr>
        <a:xfrm>
          <a:off x="0" y="0"/>
          <a:ext cx="2963657" cy="147198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>
              <a:latin typeface="Century Gothic" panose="020B0502020202020204" pitchFamily="34" charset="0"/>
            </a:rPr>
            <a:t>Envase Primario</a:t>
          </a:r>
          <a:endParaRPr lang="es-MX" sz="3400" kern="1200" dirty="0">
            <a:latin typeface="Century Gothic" panose="020B0502020202020204" pitchFamily="34" charset="0"/>
          </a:endParaRPr>
        </a:p>
      </dsp:txBody>
      <dsp:txXfrm>
        <a:off x="71856" y="71856"/>
        <a:ext cx="2819945" cy="1328271"/>
      </dsp:txXfrm>
    </dsp:sp>
    <dsp:sp modelId="{003E92A8-F63F-434A-B853-730FE2D418C5}">
      <dsp:nvSpPr>
        <dsp:cNvPr id="0" name=""/>
        <dsp:cNvSpPr/>
      </dsp:nvSpPr>
      <dsp:spPr>
        <a:xfrm>
          <a:off x="2963657" y="1619181"/>
          <a:ext cx="4445485" cy="14719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>
              <a:latin typeface="Century Gothic" panose="020B0502020202020204" pitchFamily="34" charset="0"/>
            </a:rPr>
            <a:t>Es el contenedor unitario de uno o varios envases primarios. Su función es protegerlos, identificarlos y proporcionar información sobre las cualidades del producto.</a:t>
          </a:r>
          <a:endParaRPr lang="es-MX" sz="1500" kern="1200" dirty="0">
            <a:latin typeface="Century Gothic" panose="020B0502020202020204" pitchFamily="34" charset="0"/>
          </a:endParaRPr>
        </a:p>
      </dsp:txBody>
      <dsp:txXfrm>
        <a:off x="2963657" y="1803179"/>
        <a:ext cx="3893491" cy="1103987"/>
      </dsp:txXfrm>
    </dsp:sp>
    <dsp:sp modelId="{D6E55B14-E16D-471D-ACDB-CB34E5E43435}">
      <dsp:nvSpPr>
        <dsp:cNvPr id="0" name=""/>
        <dsp:cNvSpPr/>
      </dsp:nvSpPr>
      <dsp:spPr>
        <a:xfrm>
          <a:off x="0" y="1619181"/>
          <a:ext cx="2963657" cy="1471983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>
              <a:latin typeface="Century Gothic" panose="020B0502020202020204" pitchFamily="34" charset="0"/>
            </a:rPr>
            <a:t>Envase Secundario</a:t>
          </a:r>
          <a:endParaRPr lang="es-MX" sz="3400" kern="1200" dirty="0">
            <a:latin typeface="Century Gothic" panose="020B0502020202020204" pitchFamily="34" charset="0"/>
          </a:endParaRPr>
        </a:p>
      </dsp:txBody>
      <dsp:txXfrm>
        <a:off x="71856" y="1691037"/>
        <a:ext cx="2819945" cy="1328271"/>
      </dsp:txXfrm>
    </dsp:sp>
    <dsp:sp modelId="{E25C4B35-3C79-4241-BDB0-ED59ED2ECA38}">
      <dsp:nvSpPr>
        <dsp:cNvPr id="0" name=""/>
        <dsp:cNvSpPr/>
      </dsp:nvSpPr>
      <dsp:spPr>
        <a:xfrm>
          <a:off x="2963657" y="3238362"/>
          <a:ext cx="4445485" cy="14719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>
              <a:latin typeface="Century Gothic" panose="020B0502020202020204" pitchFamily="34" charset="0"/>
            </a:rPr>
            <a:t>Es el que sirve para distribuir, unificar y proteger el producto a lo largo de la cadena comercial.</a:t>
          </a:r>
          <a:endParaRPr lang="es-MX" sz="1500" kern="1200" dirty="0">
            <a:latin typeface="Century Gothic" panose="020B0502020202020204" pitchFamily="34" charset="0"/>
          </a:endParaRPr>
        </a:p>
      </dsp:txBody>
      <dsp:txXfrm>
        <a:off x="2963657" y="3422360"/>
        <a:ext cx="3893491" cy="1103987"/>
      </dsp:txXfrm>
    </dsp:sp>
    <dsp:sp modelId="{D07D098D-BD74-4674-BEFA-59D5A6358C8A}">
      <dsp:nvSpPr>
        <dsp:cNvPr id="0" name=""/>
        <dsp:cNvSpPr/>
      </dsp:nvSpPr>
      <dsp:spPr>
        <a:xfrm>
          <a:off x="0" y="3238362"/>
          <a:ext cx="2963657" cy="1471983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>
              <a:latin typeface="Century Gothic" panose="020B0502020202020204" pitchFamily="34" charset="0"/>
            </a:rPr>
            <a:t>Envase Terciario</a:t>
          </a:r>
          <a:endParaRPr lang="es-MX" sz="3400" kern="1200" dirty="0">
            <a:latin typeface="Century Gothic" panose="020B0502020202020204" pitchFamily="34" charset="0"/>
          </a:endParaRPr>
        </a:p>
      </dsp:txBody>
      <dsp:txXfrm>
        <a:off x="71856" y="3310218"/>
        <a:ext cx="2819945" cy="132827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5E017-EB64-4175-86F2-DD53D25D1891}">
      <dsp:nvSpPr>
        <dsp:cNvPr id="0" name=""/>
        <dsp:cNvSpPr/>
      </dsp:nvSpPr>
      <dsp:spPr>
        <a:xfrm>
          <a:off x="4455094" y="0"/>
          <a:ext cx="6682641" cy="25994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Century Gothic" panose="020B0502020202020204" pitchFamily="34" charset="0"/>
            </a:rPr>
            <a:t>Delimita y separa el producto del medio ambiente.</a:t>
          </a:r>
          <a:endParaRPr lang="es-MX" sz="1800" kern="1200" dirty="0">
            <a:latin typeface="Century Gothic" panose="020B0502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Century Gothic" panose="020B0502020202020204" pitchFamily="34" charset="0"/>
            </a:rPr>
            <a:t>Reduce el producto a un espacio determinado y a un volumen especifico.</a:t>
          </a:r>
          <a:endParaRPr lang="es-MX" sz="1800" kern="1200" dirty="0">
            <a:latin typeface="Century Gothic" panose="020B0502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Century Gothic" panose="020B0502020202020204" pitchFamily="34" charset="0"/>
            </a:rPr>
            <a:t>Los productos en cualquier estado de la materia a granel pueden ser manipulados y cualificados son ser tocados de forma directa.</a:t>
          </a:r>
          <a:endParaRPr lang="es-MX" sz="1800" kern="1200" dirty="0">
            <a:latin typeface="Century Gothic" panose="020B0502020202020204" pitchFamily="34" charset="0"/>
          </a:endParaRPr>
        </a:p>
      </dsp:txBody>
      <dsp:txXfrm>
        <a:off x="4455094" y="324936"/>
        <a:ext cx="5707834" cy="1949614"/>
      </dsp:txXfrm>
    </dsp:sp>
    <dsp:sp modelId="{EEE102BD-BFE7-4AE6-AE4A-C0B1A234DA99}">
      <dsp:nvSpPr>
        <dsp:cNvPr id="0" name=""/>
        <dsp:cNvSpPr/>
      </dsp:nvSpPr>
      <dsp:spPr>
        <a:xfrm>
          <a:off x="0" y="0"/>
          <a:ext cx="4455094" cy="259948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b="1" kern="1200" smtClean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</a:rPr>
            <a:t>CONTENER</a:t>
          </a:r>
          <a:endParaRPr lang="es-MX" sz="4400" b="1" kern="1200" dirty="0">
            <a:solidFill>
              <a:schemeClr val="tx1">
                <a:lumMod val="95000"/>
                <a:lumOff val="5000"/>
              </a:schemeClr>
            </a:solidFill>
            <a:latin typeface="Century Gothic" panose="020B0502020202020204" pitchFamily="34" charset="0"/>
          </a:endParaRPr>
        </a:p>
      </dsp:txBody>
      <dsp:txXfrm>
        <a:off x="126896" y="126896"/>
        <a:ext cx="4201302" cy="23456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0694AE-E56F-47A3-9F1A-436F66B7AF36}">
      <dsp:nvSpPr>
        <dsp:cNvPr id="0" name=""/>
        <dsp:cNvSpPr/>
      </dsp:nvSpPr>
      <dsp:spPr>
        <a:xfrm>
          <a:off x="3584815" y="0"/>
          <a:ext cx="5377224" cy="20344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El envase aísla al producto de los factores que pudieran alterar su estado natural y su composición, así como su calidad.</a:t>
          </a: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El envase protege incluso al consumidor y al medio ambiente contra el propio producto, como es el caso de los productos radioactivos, corrosivos, tóxicos o de ingestión peligrosa.</a:t>
          </a:r>
          <a:endParaRPr lang="es-MX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4815" y="254308"/>
        <a:ext cx="4614300" cy="1525847"/>
      </dsp:txXfrm>
    </dsp:sp>
    <dsp:sp modelId="{8398223D-2BBE-49ED-B3D5-B2454CB8960E}">
      <dsp:nvSpPr>
        <dsp:cNvPr id="0" name=""/>
        <dsp:cNvSpPr/>
      </dsp:nvSpPr>
      <dsp:spPr>
        <a:xfrm>
          <a:off x="0" y="0"/>
          <a:ext cx="3584816" cy="20344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PROTEGER</a:t>
          </a:r>
          <a:endParaRPr lang="es-MX" sz="4000" b="1" kern="1200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314" y="99314"/>
        <a:ext cx="3386188" cy="18358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BEEA5-7344-4B88-9919-885E6C0AF933}">
      <dsp:nvSpPr>
        <dsp:cNvPr id="0" name=""/>
        <dsp:cNvSpPr/>
      </dsp:nvSpPr>
      <dsp:spPr>
        <a:xfrm>
          <a:off x="549222" y="0"/>
          <a:ext cx="6224521" cy="227845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6CDA8C-713E-4FB1-AD86-7C741F30546B}">
      <dsp:nvSpPr>
        <dsp:cNvPr id="0" name=""/>
        <dsp:cNvSpPr/>
      </dsp:nvSpPr>
      <dsp:spPr>
        <a:xfrm>
          <a:off x="655777" y="683536"/>
          <a:ext cx="2822631" cy="9113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Contra los riesgos físicos y mecánicos durante el transporte del producto.</a:t>
          </a:r>
          <a:endParaRPr lang="es-MX" sz="14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700267" y="728026"/>
        <a:ext cx="2733651" cy="822402"/>
      </dsp:txXfrm>
    </dsp:sp>
    <dsp:sp modelId="{F9C8DD1D-9379-4C9F-9F7C-D9B9822F8461}">
      <dsp:nvSpPr>
        <dsp:cNvPr id="0" name=""/>
        <dsp:cNvSpPr/>
      </dsp:nvSpPr>
      <dsp:spPr>
        <a:xfrm>
          <a:off x="3844557" y="683536"/>
          <a:ext cx="2822631" cy="911382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Contra las influencias del medio ambiente: lluvia, vapor de agua, gases, olores, etc.</a:t>
          </a:r>
          <a:endParaRPr lang="es-MX" sz="14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3889047" y="728026"/>
        <a:ext cx="2733651" cy="8224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0694AE-E56F-47A3-9F1A-436F66B7AF36}">
      <dsp:nvSpPr>
        <dsp:cNvPr id="0" name=""/>
        <dsp:cNvSpPr/>
      </dsp:nvSpPr>
      <dsp:spPr>
        <a:xfrm>
          <a:off x="3251199" y="0"/>
          <a:ext cx="4876800" cy="21007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latin typeface="Century Gothic" panose="020B0502020202020204" pitchFamily="34" charset="0"/>
            </a:rPr>
            <a:t>También conocida como la función de preservar, está orientada a detener o inhibir los cambios químicos y biológicos que pudiera sufrir un producto.</a:t>
          </a:r>
          <a:endParaRPr lang="es-MX" sz="1900" kern="1200" dirty="0">
            <a:latin typeface="Century Gothic" panose="020B0502020202020204" pitchFamily="34" charset="0"/>
          </a:endParaRPr>
        </a:p>
      </dsp:txBody>
      <dsp:txXfrm>
        <a:off x="3251199" y="262590"/>
        <a:ext cx="4089029" cy="1575543"/>
      </dsp:txXfrm>
    </dsp:sp>
    <dsp:sp modelId="{8398223D-2BBE-49ED-B3D5-B2454CB8960E}">
      <dsp:nvSpPr>
        <dsp:cNvPr id="0" name=""/>
        <dsp:cNvSpPr/>
      </dsp:nvSpPr>
      <dsp:spPr>
        <a:xfrm>
          <a:off x="0" y="0"/>
          <a:ext cx="3251200" cy="210072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CONSERVAR</a:t>
          </a:r>
          <a:endParaRPr lang="es-MX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sp:txBody>
      <dsp:txXfrm>
        <a:off x="102549" y="102549"/>
        <a:ext cx="3046102" cy="1895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A0DE5-EB3F-482E-9DEB-19E7DFF2637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6DC1F-5767-41F7-A6CF-2B48861F72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807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 1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47214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1245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8921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248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129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5005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747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851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698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447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79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1997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70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00857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138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2043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47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808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0588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967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6382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526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256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219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0C9BFFF-1247-4353-AFBD-7F39F578C6D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4CA4EB4-0692-4253-A397-42C1482FA4FD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703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4496A-EAB5-4640-9675-4D7C72CE95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28/09/2015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285A5-ADFC-4BDD-AE51-6E22F024627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758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PTpara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12" y="-27384"/>
            <a:ext cx="9156700" cy="68675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89250" y="6480680"/>
            <a:ext cx="6400800" cy="377321"/>
          </a:xfrm>
        </p:spPr>
        <p:txBody>
          <a:bodyPr>
            <a:normAutofit/>
          </a:bodyPr>
          <a:lstStyle/>
          <a:p>
            <a:r>
              <a:rPr lang="es-ES" sz="1200" dirty="0">
                <a:latin typeface="Helvetica Neue Light"/>
                <a:cs typeface="Helvetica Neue Light"/>
              </a:rPr>
              <a:t>PRESENTADO POR: M en AN José Luis Morales Mondragón 2015</a:t>
            </a:r>
            <a:endParaRPr lang="es-ES" sz="1200" dirty="0">
              <a:latin typeface="Helvetica Neue Light"/>
              <a:cs typeface="Helvetica Neue Light"/>
            </a:endParaRPr>
          </a:p>
        </p:txBody>
      </p:sp>
      <p:sp>
        <p:nvSpPr>
          <p:cNvPr id="13" name="Título 1"/>
          <p:cNvSpPr>
            <a:spLocks noGrp="1"/>
          </p:cNvSpPr>
          <p:nvPr>
            <p:ph type="ctrTitle"/>
          </p:nvPr>
        </p:nvSpPr>
        <p:spPr>
          <a:xfrm>
            <a:off x="2070463" y="5392249"/>
            <a:ext cx="8212667" cy="1192586"/>
          </a:xfrm>
        </p:spPr>
        <p:txBody>
          <a:bodyPr>
            <a:noAutofit/>
          </a:bodyPr>
          <a:lstStyle/>
          <a:p>
            <a:r>
              <a:rPr lang="es-ES" sz="2400" dirty="0">
                <a:latin typeface="Helvetica Neue Medium"/>
                <a:cs typeface="Helvetica Neue Medium"/>
              </a:rPr>
              <a:t>Material didáctico solo visión proyectable</a:t>
            </a:r>
            <a:endParaRPr lang="es-ES" sz="100" dirty="0">
              <a:latin typeface="Helvetica Neue Light"/>
              <a:cs typeface="Helvetica Neue Light"/>
            </a:endParaRPr>
          </a:p>
        </p:txBody>
      </p:sp>
      <p:pic>
        <p:nvPicPr>
          <p:cNvPr id="7" name="Imagen 6" descr="identificadores_COLOR-S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927" y="6070369"/>
            <a:ext cx="592031" cy="52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17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008262382"/>
              </p:ext>
            </p:extLst>
          </p:nvPr>
        </p:nvGraphicFramePr>
        <p:xfrm>
          <a:off x="680907" y="903028"/>
          <a:ext cx="9714015" cy="5771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7257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775522" y="1280954"/>
            <a:ext cx="30963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rgbClr val="92D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Empaque.</a:t>
            </a:r>
            <a:endParaRPr lang="es-ES" sz="4000" b="1" dirty="0">
              <a:ln/>
              <a:solidFill>
                <a:srgbClr val="92D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COMO PLANEAR UN DEPARTAMENTO DE COMPRAS”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5" name="Pergamino vertical 4"/>
          <p:cNvSpPr/>
          <p:nvPr/>
        </p:nvSpPr>
        <p:spPr>
          <a:xfrm>
            <a:off x="5159897" y="1280954"/>
            <a:ext cx="4717325" cy="46683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DE TRABAJO</a:t>
            </a:r>
          </a:p>
          <a:p>
            <a:pPr algn="ctr"/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alumno deberá analizar diferentes tipos de empaques bajo el concepto de flexibles y semiflexibles, analizando las principales características de sus propiedades físico-mecánicas que los componen así como su plano mecánico de cada uno de ellos.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://4.bp.blogspot.com/-AIH3qQahW_M/Ta7zw_Rg-rI/AAAAAAAABXA/MUV4XSG8Sj4/s1600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1" y="1988841"/>
            <a:ext cx="330517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38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Rectángulo 9"/>
          <p:cNvSpPr/>
          <p:nvPr/>
        </p:nvSpPr>
        <p:spPr>
          <a:xfrm>
            <a:off x="953824" y="1141215"/>
            <a:ext cx="457048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5.2. ENVASE</a:t>
            </a:r>
            <a:endParaRPr lang="es-ES" sz="60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52" y="2465439"/>
            <a:ext cx="5617027" cy="404894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7184572" y="2465439"/>
            <a:ext cx="343964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Según la norma mexicana NOM-EE-148-1982</a:t>
            </a:r>
            <a:r>
              <a:rPr lang="es-MX" dirty="0">
                <a:latin typeface="Century Gothic" panose="020B0502020202020204" pitchFamily="34" charset="0"/>
                <a:ea typeface="Times New Roman" panose="02020603050405020304" pitchFamily="18" charset="0"/>
              </a:rPr>
              <a:t/>
            </a:r>
            <a:br>
              <a:rPr lang="es-MX" dirty="0">
                <a:latin typeface="Century Gothic" panose="020B0502020202020204" pitchFamily="34" charset="0"/>
                <a:ea typeface="Times New Roman" panose="02020603050405020304" pitchFamily="18" charset="0"/>
              </a:rPr>
            </a:br>
            <a:r>
              <a:rPr lang="es-MX" b="1" i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Envase.</a:t>
            </a:r>
            <a:r>
              <a:rPr lang="es-MX" dirty="0">
                <a:latin typeface="Century Gothic" panose="020B0502020202020204" pitchFamily="34" charset="0"/>
                <a:ea typeface="Times New Roman" panose="02020603050405020304" pitchFamily="18" charset="0"/>
              </a:rPr>
              <a:t> Cualquier recipiente adecuado en contacto con el producto, para protegerlo y conservarlo, facilitando su manejo, transportación, almacenamiento y distribución.</a:t>
            </a:r>
            <a:endParaRPr lang="es-MX" sz="2800" dirty="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3" name="Flecha doblada 12"/>
          <p:cNvSpPr/>
          <p:nvPr/>
        </p:nvSpPr>
        <p:spPr>
          <a:xfrm rot="5400000">
            <a:off x="7141503" y="354562"/>
            <a:ext cx="889475" cy="3373094"/>
          </a:xfrm>
          <a:prstGeom prst="bentArrow">
            <a:avLst/>
          </a:prstGeom>
          <a:solidFill>
            <a:schemeClr val="accent5">
              <a:lumMod val="5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rgbClr val="92D050"/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2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1656925" y="1018777"/>
            <a:ext cx="715222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De acuerdo a Giovannetti, se define como </a:t>
            </a:r>
            <a:r>
              <a:rPr lang="es-MX" sz="2000" b="1" dirty="0" smtClean="0">
                <a:latin typeface="Century Gothic" panose="020B0502020202020204" pitchFamily="34" charset="0"/>
              </a:rPr>
              <a:t>envase </a:t>
            </a:r>
            <a:r>
              <a:rPr lang="es-MX" dirty="0" smtClean="0">
                <a:latin typeface="Century Gothic" panose="020B0502020202020204" pitchFamily="34" charset="0"/>
              </a:rPr>
              <a:t>a cualquier </a:t>
            </a:r>
            <a:r>
              <a:rPr lang="es-MX" b="1" dirty="0" smtClean="0">
                <a:latin typeface="Century Gothic" panose="020B0502020202020204" pitchFamily="34" charset="0"/>
              </a:rPr>
              <a:t>recipiente o envoltura </a:t>
            </a:r>
            <a:r>
              <a:rPr lang="es-MX" dirty="0" smtClean="0">
                <a:latin typeface="Century Gothic" panose="020B0502020202020204" pitchFamily="34" charset="0"/>
              </a:rPr>
              <a:t>en el cual esté contenido el producto para su venta, almacenaje o transporte; el envase es el </a:t>
            </a:r>
            <a:r>
              <a:rPr lang="es-MX" b="1" dirty="0" smtClean="0">
                <a:latin typeface="Century Gothic" panose="020B0502020202020204" pitchFamily="34" charset="0"/>
              </a:rPr>
              <a:t>contenedor que está en contacto directo o indirecto con el producto. </a:t>
            </a: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018179478"/>
              </p:ext>
            </p:extLst>
          </p:nvPr>
        </p:nvGraphicFramePr>
        <p:xfrm>
          <a:off x="4443212" y="2362121"/>
          <a:ext cx="7192198" cy="372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" t="2794" r="3520" b="6324"/>
          <a:stretch/>
        </p:blipFill>
        <p:spPr>
          <a:xfrm>
            <a:off x="388458" y="3606084"/>
            <a:ext cx="3334495" cy="147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7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035078341"/>
              </p:ext>
            </p:extLst>
          </p:nvPr>
        </p:nvGraphicFramePr>
        <p:xfrm>
          <a:off x="1749188" y="978795"/>
          <a:ext cx="9795938" cy="5168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7023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474007115"/>
              </p:ext>
            </p:extLst>
          </p:nvPr>
        </p:nvGraphicFramePr>
        <p:xfrm>
          <a:off x="3846990" y="1390918"/>
          <a:ext cx="7409143" cy="4710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ángulo 10"/>
          <p:cNvSpPr/>
          <p:nvPr/>
        </p:nvSpPr>
        <p:spPr>
          <a:xfrm>
            <a:off x="270456" y="2575745"/>
            <a:ext cx="355738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Por su</a:t>
            </a:r>
          </a:p>
          <a:p>
            <a:pPr algn="ctr"/>
            <a:r>
              <a:rPr lang="es-ES" sz="6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f</a:t>
            </a:r>
            <a:r>
              <a:rPr lang="es-ES" sz="6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unción;</a:t>
            </a:r>
            <a:endParaRPr lang="es-ES" sz="60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97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2" name="CuadroTexto 11"/>
          <p:cNvSpPr txBox="1"/>
          <p:nvPr/>
        </p:nvSpPr>
        <p:spPr>
          <a:xfrm>
            <a:off x="10402137" y="3808640"/>
            <a:ext cx="1357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Primario</a:t>
            </a:r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975765" y="1434845"/>
            <a:ext cx="2067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Secundario</a:t>
            </a:r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94805" y="4313940"/>
            <a:ext cx="1357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Terciario</a:t>
            </a:r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157" y="1755478"/>
            <a:ext cx="7191927" cy="4581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Flecha doblada 15"/>
          <p:cNvSpPr/>
          <p:nvPr/>
        </p:nvSpPr>
        <p:spPr>
          <a:xfrm>
            <a:off x="1223158" y="3808640"/>
            <a:ext cx="1531917" cy="320633"/>
          </a:xfrm>
          <a:prstGeom prst="bentArrow">
            <a:avLst/>
          </a:prstGeom>
          <a:solidFill>
            <a:schemeClr val="accent5">
              <a:lumMod val="5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7" name="Flecha izquierda 16"/>
          <p:cNvSpPr/>
          <p:nvPr/>
        </p:nvSpPr>
        <p:spPr>
          <a:xfrm>
            <a:off x="9674602" y="3892365"/>
            <a:ext cx="608782" cy="153781"/>
          </a:xfrm>
          <a:prstGeom prst="leftArrow">
            <a:avLst/>
          </a:prstGeom>
          <a:solidFill>
            <a:schemeClr val="accent5">
              <a:lumMod val="5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lecha doblada 17"/>
          <p:cNvSpPr/>
          <p:nvPr/>
        </p:nvSpPr>
        <p:spPr>
          <a:xfrm rot="16200000" flipH="1">
            <a:off x="8269970" y="1646502"/>
            <a:ext cx="698836" cy="384207"/>
          </a:xfrm>
          <a:prstGeom prst="bentArrow">
            <a:avLst/>
          </a:prstGeom>
          <a:solidFill>
            <a:schemeClr val="accent5">
              <a:lumMod val="5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288971" y="805728"/>
            <a:ext cx="34002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  <a:latin typeface="Century Gothic" panose="020B0502020202020204" pitchFamily="34" charset="0"/>
              </a:rPr>
              <a:t>Ejemplo;</a:t>
            </a:r>
            <a:endParaRPr lang="es-MX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dist="38100" dir="2640000" algn="bl" rotWithShape="0">
                  <a:schemeClr val="accent1"/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92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139261" y="1036254"/>
            <a:ext cx="492213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Envase múltiple;</a:t>
            </a:r>
          </a:p>
          <a:p>
            <a:pPr algn="just"/>
            <a:endParaRPr lang="es-MX" sz="2000" dirty="0">
              <a:latin typeface="Century Gothic" panose="020B0502020202020204" pitchFamily="34" charset="0"/>
            </a:endParaRPr>
          </a:p>
          <a:p>
            <a:pPr algn="just"/>
            <a:r>
              <a:rPr lang="es-MX" sz="2000" dirty="0" smtClean="0">
                <a:latin typeface="Century Gothic" panose="020B0502020202020204" pitchFamily="34" charset="0"/>
              </a:rPr>
              <a:t>Cualquier recipiente o envoltura en el cual están contenidos dos o mas variedades iguales de productos pre envasados, destinados para su venta al consumidor. 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426558" y="3637690"/>
            <a:ext cx="565064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Envase colectivo;</a:t>
            </a:r>
          </a:p>
          <a:p>
            <a:pPr algn="just"/>
            <a:endParaRPr lang="es-MX" sz="2000" dirty="0">
              <a:latin typeface="Century Gothic" panose="020B0502020202020204" pitchFamily="34" charset="0"/>
            </a:endParaRPr>
          </a:p>
          <a:p>
            <a:pPr algn="just"/>
            <a:r>
              <a:rPr lang="es-MX" sz="2000" dirty="0" smtClean="0">
                <a:latin typeface="Century Gothic" panose="020B0502020202020204" pitchFamily="34" charset="0"/>
              </a:rPr>
              <a:t>Cualquier recipiente o envoltura en el cual están contenidos dos o mas variedades diferentes de productos previamente envasados, destinados para su venta al consumidor en dicha presentación. 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sp>
        <p:nvSpPr>
          <p:cNvPr id="12" name="Flecha a la derecha con bandas 11"/>
          <p:cNvSpPr/>
          <p:nvPr/>
        </p:nvSpPr>
        <p:spPr>
          <a:xfrm rot="10800000">
            <a:off x="3412901" y="4976516"/>
            <a:ext cx="2846231" cy="34529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a la derecha con bandas 12"/>
          <p:cNvSpPr/>
          <p:nvPr/>
        </p:nvSpPr>
        <p:spPr>
          <a:xfrm>
            <a:off x="5172970" y="2204316"/>
            <a:ext cx="3336309" cy="34529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2374267" y="1632938"/>
            <a:ext cx="882214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Por su aplica</a:t>
            </a:r>
            <a:r>
              <a:rPr lang="es-ES" sz="28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ción;</a:t>
            </a:r>
            <a:endParaRPr lang="es-ES" sz="2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9280" y="1227521"/>
            <a:ext cx="3206337" cy="2298883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836" y="3406134"/>
            <a:ext cx="2264971" cy="2552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8707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754403" y="2758609"/>
            <a:ext cx="721393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Envase rígido;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Envase en </a:t>
            </a:r>
            <a:r>
              <a:rPr lang="es-MX" sz="2400" b="1" dirty="0" smtClean="0">
                <a:latin typeface="Century Gothic" panose="020B0502020202020204" pitchFamily="34" charset="0"/>
              </a:rPr>
              <a:t>forma definitiva no modificable</a:t>
            </a:r>
            <a:r>
              <a:rPr lang="es-MX" sz="2400" dirty="0" smtClean="0">
                <a:latin typeface="Century Gothic" panose="020B0502020202020204" pitchFamily="34" charset="0"/>
              </a:rPr>
              <a:t> y cuya rigidez </a:t>
            </a:r>
            <a:r>
              <a:rPr lang="es-MX" sz="2400" b="1" dirty="0" smtClean="0">
                <a:latin typeface="Century Gothic" panose="020B0502020202020204" pitchFamily="34" charset="0"/>
              </a:rPr>
              <a:t>permite colocar el producto estibado </a:t>
            </a:r>
            <a:r>
              <a:rPr lang="es-MX" sz="2400" dirty="0" smtClean="0">
                <a:latin typeface="Century Gothic" panose="020B0502020202020204" pitchFamily="34" charset="0"/>
              </a:rPr>
              <a:t>sobre el mismo, sin sufrir daños. Por ejemplo; Envases de vidrio o latas metálicas.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-651920" y="1068943"/>
            <a:ext cx="882214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Por su constitución</a:t>
            </a:r>
            <a:r>
              <a:rPr lang="es-ES" sz="6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;</a:t>
            </a:r>
            <a:endParaRPr lang="es-ES" sz="60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0223" y="4212726"/>
            <a:ext cx="3588912" cy="200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09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6013648" y="1609477"/>
            <a:ext cx="535994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Envase Semi- rígido;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Envases cuya resistencia a la compresión es mejor a la de los envases rígidos, sin embargo cuando no son sometidos a los esfuerzos de compresión su aspecto puede ser similar a la de los envases rígidos. Ej. Los envases de plástico. 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79" y="1609477"/>
            <a:ext cx="5509594" cy="366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776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6 Título"/>
          <p:cNvSpPr txBox="1">
            <a:spLocks/>
          </p:cNvSpPr>
          <p:nvPr/>
        </p:nvSpPr>
        <p:spPr>
          <a:xfrm>
            <a:off x="2855640" y="1484785"/>
            <a:ext cx="6192688" cy="1800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universitario UAEM Zumpango</a:t>
            </a:r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</a:t>
            </a: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</a:t>
            </a:r>
            <a:r>
              <a:rPr lang="es-ES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7 Subtítulo"/>
          <p:cNvSpPr txBox="1">
            <a:spLocks/>
          </p:cNvSpPr>
          <p:nvPr/>
        </p:nvSpPr>
        <p:spPr>
          <a:xfrm>
            <a:off x="1991544" y="3235424"/>
            <a:ext cx="8424936" cy="2569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Programa de estudios: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DISEÑO DE PRODUCTOS Y SERVICIOS. </a:t>
            </a: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Unidad a desarrollar: Unidad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V:       </a:t>
            </a:r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EMPAQUETADO”</a:t>
            </a:r>
          </a:p>
          <a:p>
            <a:pPr marL="0" indent="0">
              <a:buNone/>
            </a:pP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Licenciatura: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Administración.</a:t>
            </a: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Presenta: M. en A.N. José Luis Morales Mondragón (Profesor de asignatura)</a:t>
            </a: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9" y="6309730"/>
            <a:ext cx="719787" cy="53730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524000" y="6500367"/>
            <a:ext cx="6804248" cy="22110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8097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813780" y="1431755"/>
            <a:ext cx="558701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Envase flexible;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Envases fabricados de películas plásticas, papel, hojas de aluminio, laminaciones u otros materiales flexibles como coextrucciones. </a:t>
            </a: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Este tipo de envase no resiste un producto estiba, sin embargo, resulta practico para productos de fácil manejo. 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28026" b="5934"/>
          <a:stretch/>
        </p:blipFill>
        <p:spPr>
          <a:xfrm>
            <a:off x="7165822" y="2539904"/>
            <a:ext cx="4173875" cy="2272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936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775522" y="1280954"/>
            <a:ext cx="30963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rgbClr val="92D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Envase.</a:t>
            </a:r>
            <a:endParaRPr lang="es-ES" sz="4000" b="1" dirty="0">
              <a:ln/>
              <a:solidFill>
                <a:srgbClr val="92D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COMO PLANEAR UN DEPARTAMENTO DE COMPRAS”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5" name="Pergamino vertical 4"/>
          <p:cNvSpPr/>
          <p:nvPr/>
        </p:nvSpPr>
        <p:spPr>
          <a:xfrm>
            <a:off x="5159897" y="1280954"/>
            <a:ext cx="4717325" cy="46683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DE </a:t>
            </a:r>
            <a:r>
              <a:rPr lang="es-MX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</a:p>
          <a:p>
            <a:pPr algn="ctr"/>
            <a:r>
              <a:rPr lang="es-MX" sz="16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Hacer un ensayo sobre los diferentes riesgos que puede sufrir un envase, como son: </a:t>
            </a:r>
          </a:p>
          <a:p>
            <a:pPr algn="ctr"/>
            <a:endParaRPr lang="es-MX" sz="16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Riesgos </a:t>
            </a:r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biológicos· 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Bacterias, mohos y </a:t>
            </a:r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hongos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Insectos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Roedores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Contaminación por residuos de otros </a:t>
            </a:r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productos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Olores y residuos </a:t>
            </a:r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anteriores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con carga no compatible</a:t>
            </a:r>
          </a:p>
          <a:p>
            <a:pPr algn="ctr"/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://4.bp.blogspot.com/-AIH3qQahW_M/Ta7zw_Rg-rI/AAAAAAAABXA/MUV4XSG8Sj4/s1600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1" y="1988841"/>
            <a:ext cx="330517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28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6160450" y="1934053"/>
            <a:ext cx="54626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Los envases son objetos destinados a brindar servicios específicos, por tanto, su función dependerá de la manera en que habrán de satisfacer las distintas necesidades para las que han sido creados. </a:t>
            </a:r>
          </a:p>
          <a:p>
            <a:pPr algn="just">
              <a:lnSpc>
                <a:spcPct val="150000"/>
              </a:lnSpc>
            </a:pPr>
            <a:endParaRPr lang="es-MX" sz="2000" dirty="0">
              <a:latin typeface="Century Gothic" panose="020B0502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Es por ellos que, dos han sido las funciones ofrecidas para los envases: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-1388279" y="957109"/>
            <a:ext cx="111972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5.3. El embalaje y fleje</a:t>
            </a:r>
            <a:endParaRPr lang="es-ES" sz="4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2" y="1892703"/>
            <a:ext cx="3205843" cy="2060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886" y="4079163"/>
            <a:ext cx="2392878" cy="2213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486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344384" y="1015663"/>
            <a:ext cx="46551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Century Gothic" panose="020B0502020202020204" pitchFamily="34" charset="0"/>
              </a:rPr>
              <a:t>Se refiere al conjunto de funciones primordiales que cumple un envase y que tiene como fin: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809157276"/>
              </p:ext>
            </p:extLst>
          </p:nvPr>
        </p:nvGraphicFramePr>
        <p:xfrm>
          <a:off x="191324" y="2303814"/>
          <a:ext cx="11137736" cy="2599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5640779" y="5056911"/>
            <a:ext cx="6327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Por ello, el primer paso para elaborar un diseño de un envase o empaque se tiene que considerar la naturaleza del producto y la clase de necesidades de envasado que se requieren para contenerlo.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999511" y="1060563"/>
            <a:ext cx="717269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Función Bunker;</a:t>
            </a:r>
            <a:endParaRPr lang="es-ES" sz="60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8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733822852"/>
              </p:ext>
            </p:extLst>
          </p:nvPr>
        </p:nvGraphicFramePr>
        <p:xfrm>
          <a:off x="477672" y="1194675"/>
          <a:ext cx="8962040" cy="2034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597613" y="3809424"/>
            <a:ext cx="33607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latin typeface="Century Gothic" panose="020B0502020202020204" pitchFamily="34" charset="0"/>
              </a:rPr>
              <a:t>La protección se divide principalmente en dos tipos: </a:t>
            </a:r>
            <a:endParaRPr lang="es-MX" sz="28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3233262987"/>
              </p:ext>
            </p:extLst>
          </p:nvPr>
        </p:nvGraphicFramePr>
        <p:xfrm>
          <a:off x="4468968" y="3974304"/>
          <a:ext cx="7322967" cy="2278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34142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865640331"/>
              </p:ext>
            </p:extLst>
          </p:nvPr>
        </p:nvGraphicFramePr>
        <p:xfrm>
          <a:off x="3129806" y="1144058"/>
          <a:ext cx="8128000" cy="2100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5198971" y="4086818"/>
            <a:ext cx="63295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La función de conservar necesita ser definida y cualificada de acuerdo a las características del producto que contendrá y a las condiciones de transporte y distribución que se emplearan para el producto.</a:t>
            </a:r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48" y="3480119"/>
            <a:ext cx="3212399" cy="26907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4651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150574618"/>
              </p:ext>
            </p:extLst>
          </p:nvPr>
        </p:nvGraphicFramePr>
        <p:xfrm>
          <a:off x="0" y="1099357"/>
          <a:ext cx="9257475" cy="3203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847" y="3797135"/>
            <a:ext cx="4081153" cy="306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3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318456" y="2558911"/>
            <a:ext cx="69233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Que en los envases se traduce en </a:t>
            </a:r>
            <a:r>
              <a:rPr lang="es-MX" sz="2000" b="1" dirty="0" smtClean="0">
                <a:latin typeface="Century Gothic" panose="020B0502020202020204" pitchFamily="34" charset="0"/>
              </a:rPr>
              <a:t>ser visto, descifrados, integrados, memorizados y sobre todo, deseados</a:t>
            </a:r>
            <a:r>
              <a:rPr lang="es-MX" dirty="0" smtClean="0">
                <a:latin typeface="Century Gothic" panose="020B0502020202020204" pitchFamily="34" charset="0"/>
              </a:rPr>
              <a:t>.</a:t>
            </a: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En el envase ciertos mensajes son requeridos por la ley o por costumbre y que, siempre deben estar presentes de manera visible para el consumidor, como por ejemplo: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917706" y="5183161"/>
            <a:ext cx="5826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Nombre especifico del producto (¿Qué es?)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Cantidad contenida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Dirección del responsable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Forma de uso, aplicación, preparación, etc.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371645" y="989251"/>
            <a:ext cx="601682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Función Comunicación;</a:t>
            </a:r>
            <a:endParaRPr lang="es-ES" sz="4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sp>
        <p:nvSpPr>
          <p:cNvPr id="13" name="Flecha doblada hacia arriba 12"/>
          <p:cNvSpPr/>
          <p:nvPr/>
        </p:nvSpPr>
        <p:spPr>
          <a:xfrm rot="5400000">
            <a:off x="4596345" y="4651970"/>
            <a:ext cx="1253307" cy="1009403"/>
          </a:xfrm>
          <a:prstGeom prst="bentUpArrow">
            <a:avLst/>
          </a:prstGeom>
          <a:solidFill>
            <a:schemeClr val="accent5">
              <a:lumMod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041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Rectángulo 9"/>
          <p:cNvSpPr/>
          <p:nvPr/>
        </p:nvSpPr>
        <p:spPr>
          <a:xfrm>
            <a:off x="209073" y="994812"/>
            <a:ext cx="1085404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Concepto de un envase apropiado d</a:t>
            </a:r>
            <a:r>
              <a:rPr lang="es-ES" sz="32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esde </a:t>
            </a:r>
          </a:p>
          <a:p>
            <a:pPr algn="ctr"/>
            <a:r>
              <a:rPr lang="es-ES" sz="32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el punto de vista ambiental.</a:t>
            </a:r>
            <a:endParaRPr lang="es-ES" sz="3200" b="1" cap="none" spc="0" dirty="0">
              <a:ln w="12700">
                <a:solidFill>
                  <a:schemeClr val="accent2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866902091"/>
              </p:ext>
            </p:extLst>
          </p:nvPr>
        </p:nvGraphicFramePr>
        <p:xfrm>
          <a:off x="1591295" y="2253803"/>
          <a:ext cx="7784526" cy="3921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Imagen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753" y="4279174"/>
            <a:ext cx="2542247" cy="257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558140" y="1519408"/>
            <a:ext cx="646017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En el envase o material que se utiliza para </a:t>
            </a:r>
            <a:r>
              <a:rPr lang="es-MX" b="1" dirty="0" smtClean="0">
                <a:latin typeface="Century Gothic" panose="020B0502020202020204" pitchFamily="34" charset="0"/>
              </a:rPr>
              <a:t>envolver, proteger o reunir productos previamente envasados </a:t>
            </a:r>
            <a:r>
              <a:rPr lang="es-MX" dirty="0" smtClean="0">
                <a:latin typeface="Century Gothic" panose="020B0502020202020204" pitchFamily="34" charset="0"/>
              </a:rPr>
              <a:t>de forma individual, </a:t>
            </a:r>
            <a:r>
              <a:rPr lang="es-MX" b="1" dirty="0" smtClean="0">
                <a:latin typeface="Century Gothic" panose="020B0502020202020204" pitchFamily="34" charset="0"/>
              </a:rPr>
              <a:t>presentándolos en forma colectiva con el objeto de facilitar su manejo, </a:t>
            </a:r>
            <a:r>
              <a:rPr lang="es-MX" dirty="0" smtClean="0">
                <a:latin typeface="Century Gothic" panose="020B0502020202020204" pitchFamily="34" charset="0"/>
              </a:rPr>
              <a:t>almacenamiento, carga, descarga, distribución y comercialización en general.</a:t>
            </a: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Las dimensiones del embalaje llegan a sobrepasar la capacidad ergonómica del ser humano, y es necesario usar equipo, maquinas y accesorios especiales para moverlo y transportarlo de un lugar a otro.</a:t>
            </a: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Deben cumplir las siguientes </a:t>
            </a:r>
            <a:r>
              <a:rPr lang="es-MX" b="1" dirty="0" smtClean="0">
                <a:latin typeface="Century Gothic" panose="020B0502020202020204" pitchFamily="34" charset="0"/>
              </a:rPr>
              <a:t>características:</a:t>
            </a:r>
            <a:endParaRPr lang="es-MX" b="1" dirty="0"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662" y="5618039"/>
            <a:ext cx="414647" cy="50103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733" y="4942690"/>
            <a:ext cx="414647" cy="50103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592" y="4333029"/>
            <a:ext cx="414647" cy="50103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592" y="3723368"/>
            <a:ext cx="414647" cy="50103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593" y="3115552"/>
            <a:ext cx="414647" cy="501032"/>
          </a:xfrm>
          <a:prstGeom prst="rect">
            <a:avLst/>
          </a:prstGeom>
        </p:spPr>
      </p:pic>
      <p:sp>
        <p:nvSpPr>
          <p:cNvPr id="16" name="Flecha doblada hacia arriba 15"/>
          <p:cNvSpPr/>
          <p:nvPr/>
        </p:nvSpPr>
        <p:spPr>
          <a:xfrm rot="10800000">
            <a:off x="7226630" y="2756407"/>
            <a:ext cx="1448789" cy="718290"/>
          </a:xfrm>
          <a:prstGeom prst="bentUpArrow">
            <a:avLst>
              <a:gd name="adj1" fmla="val 26793"/>
              <a:gd name="adj2" fmla="val 25000"/>
              <a:gd name="adj3" fmla="val 25000"/>
            </a:avLst>
          </a:prstGeom>
          <a:solidFill>
            <a:schemeClr val="accent5">
              <a:lumMod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380" y="1078382"/>
            <a:ext cx="2537417" cy="1688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CuadroTexto 17"/>
          <p:cNvSpPr txBox="1"/>
          <p:nvPr/>
        </p:nvSpPr>
        <p:spPr>
          <a:xfrm>
            <a:off x="9298380" y="2941235"/>
            <a:ext cx="19000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Estiba</a:t>
            </a:r>
          </a:p>
          <a:p>
            <a:pPr>
              <a:lnSpc>
                <a:spcPct val="20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Protección</a:t>
            </a:r>
          </a:p>
          <a:p>
            <a:pPr>
              <a:lnSpc>
                <a:spcPct val="20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Identificación</a:t>
            </a:r>
          </a:p>
          <a:p>
            <a:pPr>
              <a:lnSpc>
                <a:spcPct val="20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Presentación</a:t>
            </a:r>
          </a:p>
          <a:p>
            <a:pPr>
              <a:lnSpc>
                <a:spcPct val="20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Exhibición</a:t>
            </a:r>
          </a:p>
          <a:p>
            <a:pPr>
              <a:lnSpc>
                <a:spcPct val="200000"/>
              </a:lnSpc>
            </a:pPr>
            <a:endParaRPr lang="es-MX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08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7 Marcador de contenido"/>
          <p:cNvSpPr>
            <a:spLocks noGrp="1"/>
          </p:cNvSpPr>
          <p:nvPr>
            <p:ph idx="1"/>
          </p:nvPr>
        </p:nvSpPr>
        <p:spPr>
          <a:xfrm>
            <a:off x="1775520" y="1613604"/>
            <a:ext cx="8229600" cy="4911741"/>
          </a:xfrm>
        </p:spPr>
        <p:txBody>
          <a:bodyPr>
            <a:norm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Clave: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L30108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Horas de teoría: 2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Total de horas: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Créditos: SEIS.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Tipo de unidad de aprendizaje: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TEÓRICO - PRÁCTICO.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OPTATIVA.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SUSTANTIVO.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Modalidad: PRESENCIAL.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Unidad de aprendizaje antecedente: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MERCADOTECNIA.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524001" y="6309730"/>
            <a:ext cx="7524035" cy="537307"/>
            <a:chOff x="0" y="6309729"/>
            <a:chExt cx="7524035" cy="537307"/>
          </a:xfrm>
        </p:grpSpPr>
        <p:pic>
          <p:nvPicPr>
            <p:cNvPr id="11" name="Imagen 10" descr="potroUAE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42405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Rectángulo 9"/>
          <p:cNvSpPr/>
          <p:nvPr/>
        </p:nvSpPr>
        <p:spPr>
          <a:xfrm>
            <a:off x="5675638" y="3424182"/>
            <a:ext cx="6096000" cy="23421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i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Embalaje.</a:t>
            </a:r>
            <a:r>
              <a:rPr lang="es-MX" sz="2000" dirty="0">
                <a:latin typeface="Century Gothic" panose="020B0502020202020204" pitchFamily="34" charset="0"/>
                <a:ea typeface="Times New Roman" panose="02020603050405020304" pitchFamily="18" charset="0"/>
              </a:rPr>
              <a:t> Todo aquello que envuelve, contiene y protege debidamente los productos envasados, que facilita, protege y resiste las operaciones de transporte y manejo, e identifica su contenido.</a:t>
            </a:r>
            <a:endParaRPr lang="es-MX" sz="3200" dirty="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188328" y="2559074"/>
            <a:ext cx="5070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Helvetica" panose="020B0604020202020204" pitchFamily="34" charset="0"/>
                <a:ea typeface="Calibri" panose="020F0502020204030204" pitchFamily="34" charset="0"/>
              </a:rPr>
              <a:t>Según la norma mexicana NOM-EE-148-1982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0" y="968707"/>
            <a:ext cx="601682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Embalaje = packaging;</a:t>
            </a:r>
            <a:endParaRPr lang="es-ES" sz="4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1766"/>
            <a:ext cx="4566180" cy="3577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3250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252038" y="1091099"/>
            <a:ext cx="84716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El packaging </a:t>
            </a:r>
            <a:r>
              <a:rPr lang="es-MX" sz="2000" b="1" dirty="0" smtClean="0">
                <a:latin typeface="Century Gothic" panose="020B0502020202020204" pitchFamily="34" charset="0"/>
              </a:rPr>
              <a:t>nació en el siglo XIX</a:t>
            </a:r>
            <a:r>
              <a:rPr lang="es-MX" dirty="0" smtClean="0">
                <a:latin typeface="Century Gothic" panose="020B0502020202020204" pitchFamily="34" charset="0"/>
              </a:rPr>
              <a:t>, cuando las nuevas tecnologías hicieron posible que los fabricantes y granjeros abastecieran las tiendas con productos pre envasados. Por primera vez, esos avances permitieron a los granjeros recolectar los productos, envasarlos cuando aun estaban frescos y llevarlos al mercado.</a:t>
            </a:r>
          </a:p>
          <a:p>
            <a:pPr algn="just"/>
            <a:endParaRPr lang="es-MX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Asimismo, los fabricantes </a:t>
            </a:r>
            <a:r>
              <a:rPr lang="es-MX" sz="2000" b="1" dirty="0" smtClean="0">
                <a:latin typeface="Century Gothic" panose="020B0502020202020204" pitchFamily="34" charset="0"/>
              </a:rPr>
              <a:t>podían envasar sus artículos con un formato atractivo </a:t>
            </a:r>
            <a:r>
              <a:rPr lang="es-MX" dirty="0" smtClean="0">
                <a:latin typeface="Century Gothic" panose="020B0502020202020204" pitchFamily="34" charset="0"/>
              </a:rPr>
              <a:t>para que los comerciantes lo vendieran con mayor facilidad.</a:t>
            </a: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Su presentación es tan importante como lo era en 1895, cuando Jack Daniel sacó al mercado una botella de whisky cuadrada.</a:t>
            </a:r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5809" y="3916446"/>
            <a:ext cx="4375315" cy="2213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011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1" name="CuadroTexto 10"/>
          <p:cNvSpPr txBox="1"/>
          <p:nvPr/>
        </p:nvSpPr>
        <p:spPr>
          <a:xfrm>
            <a:off x="575458" y="2125683"/>
            <a:ext cx="594409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Funciones principales de las etiquetas:</a:t>
            </a:r>
          </a:p>
          <a:p>
            <a:pPr algn="just"/>
            <a:endParaRPr lang="es-MX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Identificar el producto o la marca</a:t>
            </a: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Clasificar el producto en tipos o categorías</a:t>
            </a: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Informar o describir varios aspectos del producto: </a:t>
            </a:r>
          </a:p>
          <a:p>
            <a:pPr algn="just"/>
            <a:endParaRPr lang="es-MX" dirty="0" smtClean="0">
              <a:latin typeface="Century Gothic" panose="020B0502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Quien lo hizo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Donde y cuando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Que contiene y como se usa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Normas de seguridad a seguir</a:t>
            </a:r>
          </a:p>
          <a:p>
            <a:pPr algn="just"/>
            <a:endParaRPr lang="es-MX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Promover el producto mediante un diseño atractivo.</a:t>
            </a:r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838" y="3286783"/>
            <a:ext cx="4161272" cy="2551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Rectángulo 12"/>
          <p:cNvSpPr/>
          <p:nvPr/>
        </p:nvSpPr>
        <p:spPr>
          <a:xfrm>
            <a:off x="-1109565" y="1175137"/>
            <a:ext cx="601682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Etiqueta;</a:t>
            </a:r>
            <a:endParaRPr lang="es-ES" sz="4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16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5196577" y="1199076"/>
            <a:ext cx="59312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Century Gothic" panose="020B0502020202020204" pitchFamily="34" charset="0"/>
              </a:rPr>
              <a:t>Tecnología desarrollada en </a:t>
            </a:r>
            <a:r>
              <a:rPr lang="es-MX" dirty="0">
                <a:latin typeface="Century Gothic" panose="020B0502020202020204" pitchFamily="34" charset="0"/>
              </a:rPr>
              <a:t>Estados Unidos creado </a:t>
            </a:r>
            <a:r>
              <a:rPr lang="es-MX" dirty="0" smtClean="0">
                <a:latin typeface="Century Gothic" panose="020B0502020202020204" pitchFamily="34" charset="0"/>
              </a:rPr>
              <a:t>a </a:t>
            </a:r>
            <a:r>
              <a:rPr lang="es-MX" b="1" dirty="0" smtClean="0">
                <a:latin typeface="Century Gothic" panose="020B0502020202020204" pitchFamily="34" charset="0"/>
              </a:rPr>
              <a:t>través </a:t>
            </a:r>
            <a:r>
              <a:rPr lang="es-MX" b="1" dirty="0">
                <a:latin typeface="Century Gothic" panose="020B0502020202020204" pitchFamily="34" charset="0"/>
              </a:rPr>
              <a:t>de series de </a:t>
            </a:r>
            <a:r>
              <a:rPr lang="es-MX" b="1" dirty="0" smtClean="0">
                <a:latin typeface="Century Gothic" panose="020B0502020202020204" pitchFamily="34" charset="0"/>
              </a:rPr>
              <a:t>líneas </a:t>
            </a:r>
            <a:r>
              <a:rPr lang="es-MX" b="1" dirty="0">
                <a:latin typeface="Century Gothic" panose="020B0502020202020204" pitchFamily="34" charset="0"/>
              </a:rPr>
              <a:t>y espacios paralelos de distinto grosor,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smtClean="0">
                <a:latin typeface="Century Gothic" panose="020B0502020202020204" pitchFamily="34" charset="0"/>
              </a:rPr>
              <a:t>sirve para controlar electrónicamente; el surtido, proceso de pago, lote, fecha de fabricación y otros tópicos de información acerca de cada producto.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980728" y="2854477"/>
            <a:ext cx="23641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Ventaja</a:t>
            </a:r>
            <a:endParaRPr lang="es-ES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41630" y="4111781"/>
            <a:ext cx="5931244" cy="2117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Century Gothic" panose="020B0502020202020204" pitchFamily="34" charset="0"/>
              </a:rPr>
              <a:t>Se pueden </a:t>
            </a:r>
            <a:r>
              <a:rPr lang="es-MX" b="1" dirty="0" smtClean="0">
                <a:latin typeface="Century Gothic" panose="020B0502020202020204" pitchFamily="34" charset="0"/>
              </a:rPr>
              <a:t>manejar cientos de unidades rápidamente,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b="1" dirty="0" smtClean="0">
                <a:latin typeface="Century Gothic" panose="020B0502020202020204" pitchFamily="34" charset="0"/>
              </a:rPr>
              <a:t>realizar inventarios agiles</a:t>
            </a:r>
            <a:r>
              <a:rPr lang="es-MX" dirty="0" smtClean="0">
                <a:latin typeface="Century Gothic" panose="020B0502020202020204" pitchFamily="34" charset="0"/>
              </a:rPr>
              <a:t>, ejercer un excelente control de calidad y de existencias e incorporar, además, todos estos datos a la red informática del fabricante o distribuidor.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-437882" y="1836840"/>
            <a:ext cx="60168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Código de barras;</a:t>
            </a:r>
            <a:endParaRPr lang="es-ES" sz="40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9518" y="3962472"/>
            <a:ext cx="4167571" cy="22757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1335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785014" y="951950"/>
            <a:ext cx="4238368" cy="2803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La información de este código se obtiene mediante el uso de un lector óptico que se pasa sobre el conjunto rectangular de rayas y números impreso sobre el producto.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347629" y="4024387"/>
            <a:ext cx="4238368" cy="2342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Dentro de los colores correctos de barras tenemos: negro, azul, verde y café. Mientras que los colores correctos de fondo son blanco, amarillo. Rojo y naranja.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916" y="908720"/>
            <a:ext cx="3961063" cy="292906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01435" y="3079858"/>
            <a:ext cx="2976707" cy="457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86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498762" y="1092529"/>
            <a:ext cx="68401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Hay mas de 30 códigos de barras diferente disponibles, pero los usados con mas frecuencia son:</a:t>
            </a:r>
          </a:p>
          <a:p>
            <a:pPr algn="just">
              <a:lnSpc>
                <a:spcPct val="150000"/>
              </a:lnSpc>
            </a:pPr>
            <a:endParaRPr lang="es-MX" sz="2000" dirty="0">
              <a:latin typeface="Century Gothic" panose="020B0502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El intercalado 2 de 5 el cual es de los mas antiguos y su única limitación es que solo puede codificar números.</a:t>
            </a:r>
          </a:p>
          <a:p>
            <a:pPr algn="just">
              <a:lnSpc>
                <a:spcPct val="150000"/>
              </a:lnSpc>
            </a:pPr>
            <a:endParaRPr lang="es-MX" sz="2000" dirty="0">
              <a:latin typeface="Century Gothic" panose="020B0502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El código 39 por el contrario es útil porque puede usar números y letras.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685" y="1820836"/>
            <a:ext cx="4694315" cy="279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74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2" name="Rectángulo 11"/>
          <p:cNvSpPr/>
          <p:nvPr/>
        </p:nvSpPr>
        <p:spPr>
          <a:xfrm>
            <a:off x="288910" y="2420701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Código </a:t>
            </a:r>
            <a:r>
              <a:rPr lang="es-MX" dirty="0">
                <a:latin typeface="Century Gothic" panose="020B0502020202020204" pitchFamily="34" charset="0"/>
              </a:rPr>
              <a:t>de barras de respuesta rápida; tenemos muchos años utilizando </a:t>
            </a:r>
            <a:r>
              <a:rPr lang="es-MX" b="1" dirty="0">
                <a:latin typeface="Century Gothic" panose="020B0502020202020204" pitchFamily="34" charset="0"/>
              </a:rPr>
              <a:t>códigos de barras; </a:t>
            </a:r>
            <a:r>
              <a:rPr lang="es-MX" dirty="0">
                <a:latin typeface="Century Gothic" panose="020B0502020202020204" pitchFamily="34" charset="0"/>
              </a:rPr>
              <a:t>los encontramos en la mayor parte de los productos que existen en el supermercado. Sin embargo, </a:t>
            </a:r>
            <a:r>
              <a:rPr lang="es-MX" b="1" dirty="0">
                <a:latin typeface="Century Gothic" panose="020B0502020202020204" pitchFamily="34" charset="0"/>
              </a:rPr>
              <a:t>poco a poco, y sin darnos cuenta, están siendo desplazados por </a:t>
            </a:r>
            <a:r>
              <a:rPr lang="es-MX" b="1" dirty="0" smtClean="0">
                <a:latin typeface="Century Gothic" panose="020B0502020202020204" pitchFamily="34" charset="0"/>
              </a:rPr>
              <a:t>otro tipo de códigos, </a:t>
            </a:r>
            <a:r>
              <a:rPr lang="es-MX" dirty="0" smtClean="0">
                <a:latin typeface="Century Gothic" panose="020B0502020202020204" pitchFamily="34" charset="0"/>
              </a:rPr>
              <a:t>los </a:t>
            </a:r>
            <a:r>
              <a:rPr lang="es-MX" b="1" dirty="0">
                <a:latin typeface="Century Gothic" panose="020B0502020202020204" pitchFamily="34" charset="0"/>
              </a:rPr>
              <a:t>QR</a:t>
            </a:r>
            <a:r>
              <a:rPr lang="es-MX" dirty="0">
                <a:latin typeface="Century Gothic" panose="020B0502020202020204" pitchFamily="34" charset="0"/>
              </a:rPr>
              <a:t>, que cada vez están más presentes en nuestras vidas.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096000" y="445202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>
                <a:latin typeface="Century Gothic" panose="020B0502020202020204" pitchFamily="34" charset="0"/>
              </a:rPr>
              <a:t>Los códigos </a:t>
            </a:r>
            <a:r>
              <a:rPr lang="es-MX" dirty="0" smtClean="0">
                <a:latin typeface="Century Gothic" panose="020B0502020202020204" pitchFamily="34" charset="0"/>
              </a:rPr>
              <a:t>QR son </a:t>
            </a:r>
            <a:r>
              <a:rPr lang="es-MX" dirty="0">
                <a:latin typeface="Century Gothic" panose="020B0502020202020204" pitchFamily="34" charset="0"/>
              </a:rPr>
              <a:t>gráficos bidimensionales, con un diseño muy particular. Están formados por más de 4.000 caracteres alfanuméricos. Su utilidad se asemeja a la de los códigos de barras, pero a diferencia de éstos, son capaces de almacenar gran cantidad de información, hasta 3 Kilobytes. 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-360609" y="1258033"/>
            <a:ext cx="601682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Códigos QR;</a:t>
            </a:r>
            <a:endParaRPr lang="es-ES" sz="4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3162" y="1001441"/>
            <a:ext cx="3450585" cy="345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38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2" name="Rectángulo 11"/>
          <p:cNvSpPr/>
          <p:nvPr/>
        </p:nvSpPr>
        <p:spPr>
          <a:xfrm>
            <a:off x="5091079" y="949858"/>
            <a:ext cx="6096000" cy="33636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latin typeface="Century Gothic" panose="020B0502020202020204" pitchFamily="34" charset="0"/>
              </a:rPr>
              <a:t>El fleje es uno de los materiales más utilizados en el mundo del empaque y embalaje en sus diferentes presentaciones: Polipropileno, Poliéster y Acero. </a:t>
            </a:r>
            <a:endParaRPr lang="es-MX" dirty="0" smtClean="0">
              <a:latin typeface="Century Gothic" panose="020B0502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MX" dirty="0">
              <a:latin typeface="Century Gothic" panose="020B0502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Century Gothic" panose="020B0502020202020204" pitchFamily="34" charset="0"/>
              </a:rPr>
              <a:t>El </a:t>
            </a:r>
            <a:r>
              <a:rPr lang="es-MX" dirty="0">
                <a:latin typeface="Century Gothic" panose="020B0502020202020204" pitchFamily="34" charset="0"/>
              </a:rPr>
              <a:t>uso de cada uno de ellos va a ser determinado por las características o necesidades del producto que se desea proteger como el peso, las dimensiones, el medio de transporte, etcétera.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143029" y="1065769"/>
            <a:ext cx="3048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Fleje;</a:t>
            </a:r>
            <a:endParaRPr lang="es-ES" sz="4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61" y="2931588"/>
            <a:ext cx="4016093" cy="2756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Rectángulo 14"/>
          <p:cNvSpPr/>
          <p:nvPr/>
        </p:nvSpPr>
        <p:spPr>
          <a:xfrm>
            <a:off x="5091079" y="4335291"/>
            <a:ext cx="6096000" cy="18928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Flejadoras;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Century Gothic" panose="020B0502020202020204" pitchFamily="34" charset="0"/>
              </a:rPr>
              <a:t>Máquinas </a:t>
            </a:r>
            <a:r>
              <a:rPr lang="es-MX" dirty="0">
                <a:latin typeface="Century Gothic" panose="020B0502020202020204" pitchFamily="34" charset="0"/>
              </a:rPr>
              <a:t>automáticas o semiautomáticas, las cuales colocan cintas metálicas o plásticas, para cerrar y reforzar los envases y/o embalajes. </a:t>
            </a:r>
          </a:p>
        </p:txBody>
      </p:sp>
    </p:spTree>
    <p:extLst>
      <p:ext uri="{BB962C8B-B14F-4D97-AF65-F5344CB8AC3E}">
        <p14:creationId xmlns:p14="http://schemas.microsoft.com/office/powerpoint/2010/main" val="336306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</a:rPr>
              <a:t>CONCLUSIONES.</a:t>
            </a:r>
            <a:endParaRPr lang="es-MX" sz="2400" b="1" dirty="0">
              <a:latin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2" name="CuadroTexto 1"/>
          <p:cNvSpPr txBox="1"/>
          <p:nvPr/>
        </p:nvSpPr>
        <p:spPr>
          <a:xfrm>
            <a:off x="868538" y="1366241"/>
            <a:ext cx="102902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el proceso del desarrollo de empaque y embalaje, podemos decir que el desarrollo tecnológico permite que el proceso de diseño y desarrollo de nuevos productos permita que cada día se establezcan nuevos procesos de adaptabilidad por parte del consumidor con innovaciones tecnológicas más avanzadas, por ello como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resultado obtenido, se mostró que el envase y embalaje se necesita uno del otro porque si no existiera el embalaje la mercancía podría haber llegado en mal estado. En medio de todas las tecnologías, sistemas económicos, comerciales, ecológicos y de comunicación, aún seguimos percibiendo con sensibilidad e interés, la importancia social y económica de la industria del envase y embalaje en su finalidad no solo de conservar y transportar un producto, sino de la repercusión económica y social.</a:t>
            </a:r>
          </a:p>
        </p:txBody>
      </p:sp>
    </p:spTree>
    <p:extLst>
      <p:ext uri="{BB962C8B-B14F-4D97-AF65-F5344CB8AC3E}">
        <p14:creationId xmlns:p14="http://schemas.microsoft.com/office/powerpoint/2010/main" val="241970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49829" y="873274"/>
            <a:ext cx="10038608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Giovannetti, Vidales Ma. Dolores. “El mundo del envase manual para el diseño y producción de envases y embalajes”. Ediciones G. Gili, México, 2003.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Steven</a:t>
            </a:r>
            <a:r>
              <a:rPr lang="es-MX" dirty="0">
                <a:latin typeface="Century Gothic" panose="020B0502020202020204" pitchFamily="34" charset="0"/>
              </a:rPr>
              <a:t>, Sonsino. “Packaging. Diseño, materiales, tecnología”. Ediciones G. Gili, Barcelona, 1990.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Giles, Calver. “¿Qué es el packaging?. Editorial Gustavo Gili, Barcelona, 2004.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Proenza, Segura Rafael. “Diccionario de publicidad y diseño grafico”. 1ra. Edición, 3R ediciones, Bogotá, 1999</a:t>
            </a:r>
            <a:r>
              <a:rPr lang="es-MX" dirty="0" smtClean="0">
                <a:latin typeface="Century Gothic" panose="020B0502020202020204" pitchFamily="34" charset="0"/>
              </a:rPr>
              <a:t>.</a:t>
            </a:r>
            <a:endParaRPr lang="es-MX" dirty="0">
              <a:latin typeface="Century Gothic" panose="020B0502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http</a:t>
            </a:r>
            <a:r>
              <a:rPr lang="es-MX" dirty="0">
                <a:latin typeface="Century Gothic" panose="020B0502020202020204" pitchFamily="34" charset="0"/>
              </a:rPr>
              <a:t>://www.elempaque.com/temas/Cuando-usar-las-palabras-envase,-</a:t>
            </a:r>
            <a:r>
              <a:rPr lang="es-MX" dirty="0" smtClean="0">
                <a:latin typeface="Century Gothic" panose="020B0502020202020204" pitchFamily="34" charset="0"/>
              </a:rPr>
              <a:t>empaque-y-embalaje+4040278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http://</a:t>
            </a:r>
            <a:r>
              <a:rPr lang="es-MX" dirty="0" smtClean="0">
                <a:latin typeface="Century Gothic" panose="020B0502020202020204" pitchFamily="34" charset="0"/>
              </a:rPr>
              <a:t>www.datacode.com.mx/codigo-qr.html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http://www.elempaque.com/temas/Cuando-usar-las-palabras-envase,-</a:t>
            </a:r>
            <a:r>
              <a:rPr lang="es-MX" dirty="0" smtClean="0">
                <a:latin typeface="Century Gothic" panose="020B0502020202020204" pitchFamily="34" charset="0"/>
              </a:rPr>
              <a:t>empaque-y-embalaje+4040278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dirty="0">
              <a:latin typeface="Century Gothic" panose="020B0502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dirty="0" smtClean="0">
              <a:latin typeface="Century Gothic" panose="020B0502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77290" y="42277"/>
            <a:ext cx="50470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Referencias;</a:t>
            </a:r>
            <a:endParaRPr lang="es-ES" sz="4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889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Propósitos</a:t>
            </a:r>
            <a:r>
              <a:rPr lang="es-MX" dirty="0" smtClean="0"/>
              <a:t> </a:t>
            </a:r>
            <a:r>
              <a:rPr lang="es-MX" dirty="0" smtClean="0"/>
              <a:t>del programa de estudios:</a:t>
            </a:r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Desarrollo de la unidad de aprendizaje</a:t>
            </a:r>
            <a:endParaRPr lang="es-MX" dirty="0"/>
          </a:p>
        </p:txBody>
      </p:sp>
      <p:graphicFrame>
        <p:nvGraphicFramePr>
          <p:cNvPr id="14" name="13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840606236"/>
              </p:ext>
            </p:extLst>
          </p:nvPr>
        </p:nvGraphicFramePr>
        <p:xfrm>
          <a:off x="6085656" y="2225101"/>
          <a:ext cx="4402832" cy="3901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4</a:t>
            </a:fld>
            <a:endParaRPr lang="es-MX" dirty="0"/>
          </a:p>
        </p:txBody>
      </p:sp>
      <p:pic>
        <p:nvPicPr>
          <p:cNvPr id="15" name="Imagen 14" descr="potroUAE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9" y="6309730"/>
            <a:ext cx="719787" cy="53730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524000" y="6500367"/>
            <a:ext cx="6804248" cy="22110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278116" cy="395128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s-MX" b="1" dirty="0"/>
              <a:t>Analizar </a:t>
            </a:r>
            <a:r>
              <a:rPr lang="es-MX" dirty="0"/>
              <a:t>los conceptos para que el alumno </a:t>
            </a:r>
            <a:r>
              <a:rPr lang="es-MX" b="1" dirty="0"/>
              <a:t>diseñe </a:t>
            </a:r>
            <a:r>
              <a:rPr lang="es-MX" dirty="0"/>
              <a:t>un producto o servicio, </a:t>
            </a:r>
            <a:r>
              <a:rPr lang="es-MX" b="1" dirty="0"/>
              <a:t>aplicar </a:t>
            </a:r>
            <a:r>
              <a:rPr lang="es-MX" dirty="0"/>
              <a:t>los conocimientos adquiridos en innovación y desarrollo tecnológico para generar nuevos productos, procesos y servicios de alto valor agregado; Desarrollo de nuevos productos, que difieran significativamente de los existentes en: i) aplicación, ii) características de funcionamiento, iii) atributos, iv) propiedades de diseño y/o v) uso y desarrollo de materiales y componentes; incorporando tecnologías nuevas o basadas en la combinación innovadora de tecnologías existentes. Para poner en marcha un micro negocio al término de sus estudios. 	</a:t>
            </a:r>
          </a:p>
          <a:p>
            <a:pPr marL="0" indent="0" algn="just">
              <a:buNone/>
            </a:pPr>
            <a:endParaRPr lang="es-MX" dirty="0"/>
          </a:p>
        </p:txBody>
      </p:sp>
      <p:sp>
        <p:nvSpPr>
          <p:cNvPr id="13" name="10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“COMO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PLANEAR UN DEPARTAMENTO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DE COMPRAS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1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5</a:t>
            </a:fld>
            <a:endParaRPr lang="es-MX" dirty="0"/>
          </a:p>
        </p:txBody>
      </p:sp>
      <p:sp>
        <p:nvSpPr>
          <p:cNvPr id="4" name="10 Título"/>
          <p:cNvSpPr>
            <a:spLocks noGrp="1"/>
          </p:cNvSpPr>
          <p:nvPr>
            <p:ph type="title"/>
          </p:nvPr>
        </p:nvSpPr>
        <p:spPr>
          <a:xfrm>
            <a:off x="1723430" y="211330"/>
            <a:ext cx="8629650" cy="727200"/>
          </a:xfr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rmAutofit fontScale="90000"/>
          </a:bodyPr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INDICE ELABORADO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723430" y="1757716"/>
            <a:ext cx="862965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sz="32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UNIDAD </a:t>
            </a:r>
            <a:r>
              <a:rPr lang="es-MX" sz="32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V</a:t>
            </a:r>
            <a:r>
              <a:rPr lang="es-MX" sz="32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. EMPAQUETADO.</a:t>
            </a:r>
          </a:p>
          <a:p>
            <a:pPr>
              <a:lnSpc>
                <a:spcPct val="150000"/>
              </a:lnSpc>
            </a:pPr>
            <a:endParaRPr lang="es-MX" sz="24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5.1 Empaque </a:t>
            </a:r>
          </a:p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5.2 Envase </a:t>
            </a:r>
          </a:p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5.3 Embalaje </a:t>
            </a:r>
          </a:p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5.4 Fleje </a:t>
            </a:r>
          </a:p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5.5 Código de barras 	</a:t>
            </a:r>
          </a:p>
        </p:txBody>
      </p:sp>
    </p:spTree>
    <p:extLst>
      <p:ext uri="{BB962C8B-B14F-4D97-AF65-F5344CB8AC3E}">
        <p14:creationId xmlns:p14="http://schemas.microsoft.com/office/powerpoint/2010/main" val="425349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1143000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Guion explicativo 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6</a:t>
            </a:fld>
            <a:endParaRPr lang="es-MX" dirty="0"/>
          </a:p>
        </p:txBody>
      </p:sp>
      <p:grpSp>
        <p:nvGrpSpPr>
          <p:cNvPr id="18" name="Grupo 17"/>
          <p:cNvGrpSpPr/>
          <p:nvPr/>
        </p:nvGrpSpPr>
        <p:grpSpPr>
          <a:xfrm>
            <a:off x="1524001" y="6309730"/>
            <a:ext cx="7524035" cy="537307"/>
            <a:chOff x="0" y="6309729"/>
            <a:chExt cx="7524035" cy="537307"/>
          </a:xfrm>
        </p:grpSpPr>
        <p:pic>
          <p:nvPicPr>
            <p:cNvPr id="15" name="Imagen 14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7" name="Rectángulo 16"/>
          <p:cNvSpPr/>
          <p:nvPr/>
        </p:nvSpPr>
        <p:spPr>
          <a:xfrm>
            <a:off x="1981200" y="1772817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Objetivo de la unidad: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alumno conocerá lo relacionado a la presentación de nuevos productos, lo cual incluye las actividades de diseño y producción del empaque o envoltura de un producto con el fin de dar el acabado final y un valor agregado al desarrollo de nuevos productos. 	</a:t>
            </a:r>
          </a:p>
          <a:p>
            <a:pPr algn="just"/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elementos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de competencia que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considera la unidad son:</a:t>
            </a:r>
          </a:p>
          <a:p>
            <a:pPr lvl="1" algn="just"/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Capacidad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análisis y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síntesis.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Capacidad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técnica y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conceptual.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algn="just">
              <a:buFont typeface="Wingdings" panose="05000000000000000000" pitchFamily="2" charset="2"/>
              <a:buChar char="§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Toma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decisiones. </a:t>
            </a:r>
          </a:p>
          <a:p>
            <a:pPr marL="1257300" lvl="2" indent="-342900" algn="just">
              <a:buFont typeface="Wingdings" panose="05000000000000000000" pitchFamily="2" charset="2"/>
              <a:buChar char="§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Ejercicios resueltos.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21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Rectángulo 9"/>
          <p:cNvSpPr/>
          <p:nvPr/>
        </p:nvSpPr>
        <p:spPr>
          <a:xfrm>
            <a:off x="733316" y="2591981"/>
            <a:ext cx="6096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latin typeface="Century Gothic" panose="020B0502020202020204" pitchFamily="34" charset="0"/>
              </a:rPr>
              <a:t>Instituto </a:t>
            </a:r>
            <a:r>
              <a:rPr lang="es-MX" dirty="0">
                <a:latin typeface="Century Gothic" panose="020B0502020202020204" pitchFamily="34" charset="0"/>
              </a:rPr>
              <a:t>Mexicano de Profesionales en Envase y Embalaje SC es un organismo que tiene como objetivo la divulgación tecnológica sobre el tema de envase y embalaje, además de cubrir una necesidad apremiante en el medio en cuanto a la educación y formación de los profesionales de este campo.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17030" y="972967"/>
            <a:ext cx="277672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6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  <a:latin typeface="Century Gothic" panose="020B0502020202020204" pitchFamily="34" charset="0"/>
              </a:rPr>
              <a:t>IMPEE </a:t>
            </a:r>
            <a:endParaRPr lang="es-MX" sz="6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dist="38100" dir="2640000" algn="bl" rotWithShape="0">
                  <a:schemeClr val="accent1"/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09" y="1784813"/>
            <a:ext cx="3267072" cy="3267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812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3" name="Rectángulo 12"/>
          <p:cNvSpPr/>
          <p:nvPr/>
        </p:nvSpPr>
        <p:spPr>
          <a:xfrm>
            <a:off x="4961621" y="1438693"/>
            <a:ext cx="6555179" cy="4188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>
                <a:latin typeface="Century Gothic" panose="020B0502020202020204" pitchFamily="34" charset="0"/>
                <a:ea typeface="Calibri" panose="020F0502020204030204" pitchFamily="34" charset="0"/>
              </a:rPr>
              <a:t>E</a:t>
            </a:r>
            <a:r>
              <a:rPr lang="es-MX" sz="20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l </a:t>
            </a:r>
            <a:r>
              <a:rPr lang="es-MX" sz="2000" dirty="0">
                <a:latin typeface="Century Gothic" panose="020B0502020202020204" pitchFamily="34" charset="0"/>
                <a:ea typeface="Calibri" panose="020F0502020204030204" pitchFamily="34" charset="0"/>
              </a:rPr>
              <a:t>Instituto Mexicano de Profesionales en Envase y </a:t>
            </a:r>
            <a:r>
              <a:rPr lang="es-MX" sz="20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Embalaje considera </a:t>
            </a:r>
            <a:r>
              <a:rPr lang="es-MX" sz="2000" dirty="0">
                <a:latin typeface="Century Gothic" panose="020B0502020202020204" pitchFamily="34" charset="0"/>
                <a:ea typeface="Calibri" panose="020F0502020204030204" pitchFamily="34" charset="0"/>
              </a:rPr>
              <a:t>el </a:t>
            </a:r>
            <a:r>
              <a:rPr lang="es-MX" sz="2000" b="1" dirty="0">
                <a:latin typeface="Century Gothic" panose="020B0502020202020204" pitchFamily="34" charset="0"/>
                <a:ea typeface="Calibri" panose="020F0502020204030204" pitchFamily="34" charset="0"/>
              </a:rPr>
              <a:t>Envase</a:t>
            </a:r>
            <a:r>
              <a:rPr lang="es-MX" sz="2000" dirty="0">
                <a:latin typeface="Century Gothic" panose="020B0502020202020204" pitchFamily="34" charset="0"/>
                <a:ea typeface="Calibri" panose="020F0502020204030204" pitchFamily="34" charset="0"/>
              </a:rPr>
              <a:t> como el contenedor de boca angosta para líquidos que se extraen por gravedad, y de boca ancha para granulados, polvos, geles y pastas que se extraen con la ayuda de un utensilio. Por su parte, un </a:t>
            </a:r>
            <a:r>
              <a:rPr lang="es-MX" sz="2000" b="1" dirty="0">
                <a:latin typeface="Century Gothic" panose="020B0502020202020204" pitchFamily="34" charset="0"/>
                <a:ea typeface="Calibri" panose="020F0502020204030204" pitchFamily="34" charset="0"/>
              </a:rPr>
              <a:t>Embalaje</a:t>
            </a:r>
            <a:r>
              <a:rPr lang="es-MX" sz="2000" dirty="0">
                <a:latin typeface="Century Gothic" panose="020B0502020202020204" pitchFamily="34" charset="0"/>
                <a:ea typeface="Calibri" panose="020F0502020204030204" pitchFamily="34" charset="0"/>
              </a:rPr>
              <a:t> es un </a:t>
            </a:r>
            <a:r>
              <a:rPr lang="es-MX" sz="2000" b="1" dirty="0">
                <a:latin typeface="Century Gothic" panose="020B0502020202020204" pitchFamily="34" charset="0"/>
                <a:ea typeface="Calibri" panose="020F0502020204030204" pitchFamily="34" charset="0"/>
              </a:rPr>
              <a:t>contenedor colectivo</a:t>
            </a:r>
            <a:r>
              <a:rPr lang="es-MX" sz="2000" dirty="0">
                <a:latin typeface="Century Gothic" panose="020B0502020202020204" pitchFamily="34" charset="0"/>
                <a:ea typeface="Calibri" panose="020F0502020204030204" pitchFamily="34" charset="0"/>
              </a:rPr>
              <a:t> que unifica una carga de envases, y tiene como función proteger y unificar el producto durante la etapa de distribución.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95" y="1635747"/>
            <a:ext cx="3906981" cy="3206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342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1898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</a:rPr>
              <a:t>UNIDAD V. EMPAQUETADO.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1559497" y="6348078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3" name="Rectángulo 12"/>
          <p:cNvSpPr/>
          <p:nvPr/>
        </p:nvSpPr>
        <p:spPr>
          <a:xfrm>
            <a:off x="625434" y="2634964"/>
            <a:ext cx="6096000" cy="37271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Es un sistema coordinado para la preparación de mercancías para su transporte, distribución, almacenamiento, ventas y uso. El empaque es una función de servicio. </a:t>
            </a:r>
          </a:p>
          <a:p>
            <a:pPr algn="just">
              <a:lnSpc>
                <a:spcPct val="150000"/>
              </a:lnSpc>
            </a:pPr>
            <a:endParaRPr lang="es-MX" sz="2000" dirty="0">
              <a:latin typeface="Century Gothic" panose="020B0502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dirty="0">
                <a:latin typeface="Century Gothic" panose="020B0502020202020204" pitchFamily="34" charset="0"/>
              </a:rPr>
              <a:t>Dentro del desarrollo de sus funciones el empaque puede clasificarse como:</a:t>
            </a:r>
          </a:p>
          <a:p>
            <a:pPr algn="just">
              <a:lnSpc>
                <a:spcPct val="150000"/>
              </a:lnSpc>
            </a:pPr>
            <a:endParaRPr lang="es-MX" sz="2000" dirty="0" smtClean="0">
              <a:latin typeface="Century Gothic" panose="020B050202020202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71852" y="1229707"/>
            <a:ext cx="529343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  <a:latin typeface="Century Gothic" panose="020B0502020202020204" pitchFamily="34" charset="0"/>
              </a:rPr>
              <a:t>5.1.Empaque</a:t>
            </a:r>
            <a:r>
              <a:rPr lang="es-MX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  <a:latin typeface="Century Gothic" panose="020B0502020202020204" pitchFamily="34" charset="0"/>
              </a:rPr>
              <a:t>;</a:t>
            </a:r>
            <a:endParaRPr lang="es-MX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dist="38100" dir="2640000" algn="bl" rotWithShape="0">
                  <a:schemeClr val="accent1"/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958" y="1388055"/>
            <a:ext cx="4102920" cy="37271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9344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540</TotalTime>
  <Words>2582</Words>
  <Application>Microsoft Office PowerPoint</Application>
  <PresentationFormat>Panorámica</PresentationFormat>
  <Paragraphs>269</Paragraphs>
  <Slides>39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39</vt:i4>
      </vt:variant>
    </vt:vector>
  </HeadingPairs>
  <TitlesOfParts>
    <vt:vector size="50" baseType="lpstr">
      <vt:lpstr>Arial</vt:lpstr>
      <vt:lpstr>Calibri</vt:lpstr>
      <vt:lpstr>Calibri Light</vt:lpstr>
      <vt:lpstr>Century Gothic</vt:lpstr>
      <vt:lpstr>Helvetica</vt:lpstr>
      <vt:lpstr>Helvetica Neue Light</vt:lpstr>
      <vt:lpstr>Helvetica Neue Medium</vt:lpstr>
      <vt:lpstr>Times New Roman</vt:lpstr>
      <vt:lpstr>Wingdings</vt:lpstr>
      <vt:lpstr>Retrospección</vt:lpstr>
      <vt:lpstr>Tema de Office</vt:lpstr>
      <vt:lpstr>Material didáctico solo visión proyectable</vt:lpstr>
      <vt:lpstr>Presentación de PowerPoint</vt:lpstr>
      <vt:lpstr>Presentación de PowerPoint</vt:lpstr>
      <vt:lpstr>“COMO PLANEAR UN DEPARTAMENTO DE COMPRAS”</vt:lpstr>
      <vt:lpstr> INDICE ELABORADO </vt:lpstr>
      <vt:lpstr> Guion explicativo 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Paulina Trejo</dc:creator>
  <cp:lastModifiedBy>jose luis</cp:lastModifiedBy>
  <cp:revision>79</cp:revision>
  <dcterms:created xsi:type="dcterms:W3CDTF">2014-12-04T04:31:14Z</dcterms:created>
  <dcterms:modified xsi:type="dcterms:W3CDTF">2015-09-28T06:02:04Z</dcterms:modified>
</cp:coreProperties>
</file>