
<file path=[Content_Types].xml><?xml version="1.0" encoding="utf-8"?>
<Types xmlns="http://schemas.openxmlformats.org/package/2006/content-types">
  <Override PartName="/ppt/notesSlides/notesSlide2.xml" ContentType="application/vnd.openxmlformats-officedocument.presentationml.notesSlide+xml"/>
  <Override PartName="/ppt/diagrams/colors22.xml" ContentType="application/vnd.openxmlformats-officedocument.drawingml.diagramColors+xml"/>
  <Override PartName="/ppt/slides/slide36.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diagrams/quickStyle28.xml" ContentType="application/vnd.openxmlformats-officedocument.drawingml.diagramStyl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rawing18.xml" ContentType="application/vnd.ms-office.drawingml.diagramDrawing+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quickStyle24.xml" ContentType="application/vnd.openxmlformats-officedocument.drawingml.diagramStyle+xml"/>
  <Override PartName="/ppt/diagrams/layout28.xml" ContentType="application/vnd.openxmlformats-officedocument.drawingml.diagramLayout+xml"/>
  <Override PartName="/ppt/diagrams/drawing25.xml" ContentType="application/vnd.ms-office.drawingml.diagramDrawing+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layout13.xml" ContentType="application/vnd.openxmlformats-officedocument.drawingml.diagramLayout+xml"/>
  <Override PartName="/ppt/notesSlides/notesSlide7.xml" ContentType="application/vnd.openxmlformats-officedocument.presentationml.notesSlide+xml"/>
  <Override PartName="/ppt/diagrams/quickStyle20.xml" ContentType="application/vnd.openxmlformats-officedocument.drawingml.diagramStyle+xml"/>
  <Override PartName="/ppt/diagrams/layout24.xml" ContentType="application/vnd.openxmlformats-officedocument.drawingml.diagramLayout+xml"/>
  <Override PartName="/ppt/diagrams/colors27.xml" ContentType="application/vnd.openxmlformats-officedocument.drawingml.diagramColors+xml"/>
  <Override PartName="/ppt/diagrams/drawing7.xml" ContentType="application/vnd.ms-office.drawingml.diagramDrawing+xml"/>
  <Override PartName="/ppt/diagrams/drawing21.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colors16.xml" ContentType="application/vnd.openxmlformats-officedocument.drawingml.diagramColors+xml"/>
  <Override PartName="/ppt/diagrams/data18.xml" ContentType="application/vnd.openxmlformats-officedocument.drawingml.diagramData+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diagrams/colors12.xml" ContentType="application/vnd.openxmlformats-officedocument.drawingml.diagramColors+xml"/>
  <Override PartName="/ppt/diagrams/layout20.xml" ContentType="application/vnd.openxmlformats-officedocument.drawingml.diagramLayout+xml"/>
  <Override PartName="/ppt/diagrams/colors23.xml" ContentType="application/vnd.openxmlformats-officedocument.drawingml.diagramColors+xml"/>
  <Override PartName="/ppt/diagrams/data25.xml" ContentType="application/vnd.openxmlformats-officedocument.drawingml.diagramData+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diagrams/data21.xml" ContentType="application/vnd.openxmlformats-officedocument.drawingml.diagramData+xml"/>
  <Override PartName="/ppt/diagrams/drawing19.xml" ContentType="application/vnd.ms-office.drawingml.diagramDrawing+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18.xml" ContentType="application/vnd.openxmlformats-officedocument.drawingml.diagramLayout+xml"/>
  <Override PartName="/ppt/diagrams/quickStyle25.xml" ContentType="application/vnd.openxmlformats-officedocument.drawingml.diagramStyle+xml"/>
  <Override PartName="/ppt/diagrams/drawing26.xml" ContentType="application/vnd.ms-office.drawingml.diagramDrawing+xml"/>
  <Override PartName="/ppt/diagrams/drawing15.xml" ContentType="application/vnd.ms-office.drawingml.diagramDrawing+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diagrams/layout25.xml" ContentType="application/vnd.openxmlformats-officedocument.drawingml.diagramLayout+xml"/>
  <Override PartName="/ppt/diagrams/colors28.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11.xml" ContentType="application/vnd.ms-office.drawingml.diagramDrawing+xml"/>
  <Override PartName="/ppt/diagrams/drawing22.xml" ContentType="application/vnd.ms-office.drawingml.diagramDrawing+xml"/>
  <Override PartName="/ppt/notesSlides/notesSlide4.xml" ContentType="application/vnd.openxmlformats-officedocument.presentationml.notesSlide+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diagrams/data26.xml" ContentType="application/vnd.openxmlformats-officedocument.drawingml.diagramData+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19.xml" ContentType="application/vnd.openxmlformats-officedocument.drawingml.diagramLayout+xml"/>
  <Override PartName="/ppt/diagrams/drawing16.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diagrams/quickStyle22.xml" ContentType="application/vnd.openxmlformats-officedocument.drawingml.diagramStyle+xml"/>
  <Override PartName="/ppt/notesSlides/notesSlide9.xml" ContentType="application/vnd.openxmlformats-officedocument.presentationml.notesSlide+xml"/>
  <Override PartName="/ppt/diagrams/layout26.xml" ContentType="application/vnd.openxmlformats-officedocument.drawingml.diagramLayout+xml"/>
  <Override PartName="/ppt/diagrams/drawing9.xml" ContentType="application/vnd.ms-office.drawingml.diagramDrawing+xml"/>
  <Override PartName="/ppt/diagrams/drawing23.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notesSlides/notesSlide10.xml" ContentType="application/vnd.openxmlformats-officedocument.presentationml.notesSlide+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notesSlides/notesSlide5.xml" ContentType="application/vnd.openxmlformats-officedocument.presentationml.notesSlide+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diagrams/data27.xml" ContentType="application/vnd.openxmlformats-officedocument.drawingml.diagramData+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quickStyle27.xml" ContentType="application/vnd.openxmlformats-officedocument.drawingml.diagramStyle+xml"/>
  <Override PartName="/ppt/diagrams/drawing17.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diagrams/layout27.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24.xml" ContentType="application/vnd.ms-office.drawingml.diagramDrawing+xml"/>
  <Override PartName="/ppt/diagrams/drawing13.xml" ContentType="application/vnd.ms-office.drawingml.diagramDrawing+xml"/>
  <Override PartName="/ppt/notesSlides/notesSlide6.xml" ContentType="application/vnd.openxmlformats-officedocument.presentationml.notesSlide+xml"/>
  <Override PartName="/ppt/diagrams/layout23.xml" ContentType="application/vnd.openxmlformats-officedocument.drawingml.diagramLayout+xml"/>
  <Override PartName="/ppt/diagrams/colors26.xml" ContentType="application/vnd.openxmlformats-officedocument.drawingml.diagramColors+xml"/>
  <Override PartName="/ppt/diagrams/drawing20.xml" ContentType="application/vnd.ms-office.drawingml.diagramDrawing+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28.xml" ContentType="application/vnd.openxmlformats-officedocument.drawingml.diagramData+xml"/>
  <Override PartName="/ppt/slides/slide29.xml" ContentType="application/vnd.openxmlformats-officedocument.presentationml.slide+xml"/>
  <Override PartName="/ppt/diagrams/data17.xml" ContentType="application/vnd.openxmlformats-officedocument.drawingml.diagramData+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s/slide32.xml" ContentType="application/vnd.openxmlformats-officedocument.presentationml.slide+xml"/>
  <Override PartName="/ppt/diagrams/data20.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Lst>
  <p:notesMasterIdLst>
    <p:notesMasterId r:id="rId42"/>
  </p:notesMasterIdLst>
  <p:sldIdLst>
    <p:sldId id="256" r:id="rId2"/>
    <p:sldId id="576" r:id="rId3"/>
    <p:sldId id="577" r:id="rId4"/>
    <p:sldId id="578" r:id="rId5"/>
    <p:sldId id="579" r:id="rId6"/>
    <p:sldId id="580" r:id="rId7"/>
    <p:sldId id="581" r:id="rId8"/>
    <p:sldId id="582" r:id="rId9"/>
    <p:sldId id="300" r:id="rId10"/>
    <p:sldId id="607" r:id="rId11"/>
    <p:sldId id="586" r:id="rId12"/>
    <p:sldId id="552" r:id="rId13"/>
    <p:sldId id="570" r:id="rId14"/>
    <p:sldId id="556" r:id="rId15"/>
    <p:sldId id="608" r:id="rId16"/>
    <p:sldId id="610" r:id="rId17"/>
    <p:sldId id="616" r:id="rId18"/>
    <p:sldId id="617" r:id="rId19"/>
    <p:sldId id="618" r:id="rId20"/>
    <p:sldId id="554" r:id="rId21"/>
    <p:sldId id="633" r:id="rId22"/>
    <p:sldId id="632" r:id="rId23"/>
    <p:sldId id="611" r:id="rId24"/>
    <p:sldId id="612" r:id="rId25"/>
    <p:sldId id="614" r:id="rId26"/>
    <p:sldId id="615" r:id="rId27"/>
    <p:sldId id="619" r:id="rId28"/>
    <p:sldId id="620" r:id="rId29"/>
    <p:sldId id="634" r:id="rId30"/>
    <p:sldId id="621" r:id="rId31"/>
    <p:sldId id="443" r:id="rId32"/>
    <p:sldId id="622" r:id="rId33"/>
    <p:sldId id="623" r:id="rId34"/>
    <p:sldId id="624" r:id="rId35"/>
    <p:sldId id="625" r:id="rId36"/>
    <p:sldId id="626" r:id="rId37"/>
    <p:sldId id="628" r:id="rId38"/>
    <p:sldId id="629" r:id="rId39"/>
    <p:sldId id="630" r:id="rId40"/>
    <p:sldId id="627" r:id="rId4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00"/>
    <a:srgbClr val="6699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34578" autoAdjust="0"/>
    <p:restoredTop sz="86448" autoAdjust="0"/>
  </p:normalViewPr>
  <p:slideViewPr>
    <p:cSldViewPr>
      <p:cViewPr varScale="1">
        <p:scale>
          <a:sx n="80" d="100"/>
          <a:sy n="80" d="100"/>
        </p:scale>
        <p:origin x="-107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chemeClr val="accent6">
            <a:lumMod val="75000"/>
          </a:schemeClr>
        </a:solidFill>
      </dgm:spPr>
      <dgm:t>
        <a:bodyPr/>
        <a:lstStyle/>
        <a:p>
          <a:pPr algn="ctr" rtl="0"/>
          <a:r>
            <a:rPr lang="es-ES" dirty="0" smtClean="0"/>
            <a:t>El Proceso Administrativo</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dgm:presLayoutVars>
          <dgm:chMax val="0"/>
          <dgm:bulletEnabled val="1"/>
        </dgm:presLayoutVars>
      </dgm:prSet>
      <dgm:spPr/>
      <dgm:t>
        <a:bodyPr/>
        <a:lstStyle/>
        <a:p>
          <a:endParaRPr lang="es-MX"/>
        </a:p>
      </dgm:t>
    </dgm:pt>
  </dgm:ptLst>
  <dgm:cxnLst>
    <dgm:cxn modelId="{E8BBA7B8-BBA1-4907-9A32-48E8375DBA14}" srcId="{D570D13C-CAA4-49EE-9EB3-56D1F4319664}" destId="{8B0F1836-1EAF-41C4-B0C0-446F58D4C46F}" srcOrd="0" destOrd="0" parTransId="{AF124D86-CFDC-4005-A56E-3F6888F940B6}" sibTransId="{197ED3AA-84C4-4B68-90D5-32518579D043}"/>
    <dgm:cxn modelId="{2C00AC30-0706-4795-B28B-66B448506C43}" type="presOf" srcId="{8B0F1836-1EAF-41C4-B0C0-446F58D4C46F}" destId="{2F350E29-DC83-4309-956B-6DE34027F2D2}" srcOrd="0" destOrd="0" presId="urn:microsoft.com/office/officeart/2005/8/layout/vList2"/>
    <dgm:cxn modelId="{996FEFE3-8299-434D-9514-177C4276065F}" type="presOf" srcId="{D570D13C-CAA4-49EE-9EB3-56D1F4319664}" destId="{54108079-3681-4ED9-8028-9E2F62605F57}" srcOrd="0" destOrd="0" presId="urn:microsoft.com/office/officeart/2005/8/layout/vList2"/>
    <dgm:cxn modelId="{8B8D3F3F-782C-4221-8507-DB2F13A8D1B7}" type="presParOf" srcId="{54108079-3681-4ED9-8028-9E2F62605F57}" destId="{2F350E29-DC83-4309-956B-6DE34027F2D2}" srcOrd="0" destOrd="0" presId="urn:microsoft.com/office/officeart/2005/8/layout/vList2"/>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643A659-9320-4107-8DFA-FBD15F3444EA}" type="doc">
      <dgm:prSet loTypeId="urn:microsoft.com/office/officeart/2005/8/layout/chevron2" loCatId="list" qsTypeId="urn:microsoft.com/office/officeart/2005/8/quickstyle/3d2" qsCatId="3D" csTypeId="urn:microsoft.com/office/officeart/2005/8/colors/accent1_3" csCatId="accent1" phldr="1"/>
      <dgm:spPr/>
      <dgm:t>
        <a:bodyPr/>
        <a:lstStyle/>
        <a:p>
          <a:endParaRPr lang="es-MX"/>
        </a:p>
      </dgm:t>
    </dgm:pt>
    <dgm:pt modelId="{748F6FAD-EFB3-4D04-8827-B29BB70694A9}">
      <dgm:prSet phldrT="[Texto]" custT="1"/>
      <dgm:spPr/>
      <dgm:t>
        <a:bodyPr/>
        <a:lstStyle/>
        <a:p>
          <a:pPr algn="just"/>
          <a:r>
            <a:rPr lang="es-ES" sz="1800" dirty="0" smtClean="0"/>
            <a:t>La planeación debe ser evaluada constantemente, se debe controlar y evaluar permanentemente su desarrollo y sus resultados.</a:t>
          </a:r>
          <a:endParaRPr lang="es-MX" sz="1800" dirty="0"/>
        </a:p>
      </dgm:t>
    </dgm:pt>
    <dgm:pt modelId="{26C78D96-814F-41ED-87E5-35E824C1C6E2}" type="parTrans" cxnId="{FA29AC97-2CC1-480A-A698-2F67DDB92A14}">
      <dgm:prSet/>
      <dgm:spPr/>
      <dgm:t>
        <a:bodyPr/>
        <a:lstStyle/>
        <a:p>
          <a:endParaRPr lang="es-MX"/>
        </a:p>
      </dgm:t>
    </dgm:pt>
    <dgm:pt modelId="{2FB0EC5F-4EAF-4243-9470-A5BA11B0682D}" type="sibTrans" cxnId="{FA29AC97-2CC1-480A-A698-2F67DDB92A14}">
      <dgm:prSet/>
      <dgm:spPr/>
      <dgm:t>
        <a:bodyPr/>
        <a:lstStyle/>
        <a:p>
          <a:endParaRPr lang="es-MX"/>
        </a:p>
      </dgm:t>
    </dgm:pt>
    <dgm:pt modelId="{4AE8A8FA-B7E5-4423-A7FE-074E28656390}">
      <dgm:prSet phldrT="[Texto]">
        <dgm:style>
          <a:lnRef idx="1">
            <a:schemeClr val="accent3"/>
          </a:lnRef>
          <a:fillRef idx="3">
            <a:schemeClr val="accent3"/>
          </a:fillRef>
          <a:effectRef idx="2">
            <a:schemeClr val="accent3"/>
          </a:effectRef>
          <a:fontRef idx="minor">
            <a:schemeClr val="lt1"/>
          </a:fontRef>
        </dgm:style>
      </dgm:prSet>
      <dgm:spPr/>
      <dgm:t>
        <a:bodyPr/>
        <a:lstStyle/>
        <a:p>
          <a:r>
            <a:rPr lang="es-ES" dirty="0" smtClean="0"/>
            <a:t>ES FLEXIBLE</a:t>
          </a:r>
          <a:endParaRPr lang="es-MX" dirty="0"/>
        </a:p>
      </dgm:t>
    </dgm:pt>
    <dgm:pt modelId="{49E71E53-FDCF-49F4-9CC6-D5518133B673}" type="parTrans" cxnId="{E1E92DDA-9728-4901-9C0B-DAFCCB6204DE}">
      <dgm:prSet/>
      <dgm:spPr/>
      <dgm:t>
        <a:bodyPr/>
        <a:lstStyle/>
        <a:p>
          <a:endParaRPr lang="es-MX"/>
        </a:p>
      </dgm:t>
    </dgm:pt>
    <dgm:pt modelId="{349AA60A-A22B-4AE2-9365-23780DEE482C}" type="sibTrans" cxnId="{E1E92DDA-9728-4901-9C0B-DAFCCB6204DE}">
      <dgm:prSet/>
      <dgm:spPr/>
      <dgm:t>
        <a:bodyPr/>
        <a:lstStyle/>
        <a:p>
          <a:endParaRPr lang="es-MX"/>
        </a:p>
      </dgm:t>
    </dgm:pt>
    <dgm:pt modelId="{43DE9527-3405-4CD0-8E16-A1488AF6AFD4}">
      <dgm:prSet phldrT="[Texto]" custT="1"/>
      <dgm:spPr/>
      <dgm:t>
        <a:bodyPr/>
        <a:lstStyle/>
        <a:p>
          <a:pPr algn="l"/>
          <a:r>
            <a:rPr lang="es-ES_tradnl" sz="1800" dirty="0" smtClean="0"/>
            <a:t>La planeación no debe estar escrita en piedra, debe ser lo suficientemente flexible como para permitir cambios o correcciones cuando sean necesarios, por ejemplo, cuando sea necesario adaptarlas a los cambios repentinos del mercado.</a:t>
          </a:r>
          <a:endParaRPr lang="es-MX" sz="1800" dirty="0"/>
        </a:p>
      </dgm:t>
    </dgm:pt>
    <dgm:pt modelId="{EE4E7DA5-D4B6-4E3B-B345-89F7750386DA}" type="parTrans" cxnId="{3717F800-F8C2-40EA-A1C2-22241EAE6409}">
      <dgm:prSet/>
      <dgm:spPr/>
      <dgm:t>
        <a:bodyPr/>
        <a:lstStyle/>
        <a:p>
          <a:endParaRPr lang="es-MX"/>
        </a:p>
      </dgm:t>
    </dgm:pt>
    <dgm:pt modelId="{B1D72729-EFD9-4555-9169-7C5E69450990}" type="sibTrans" cxnId="{3717F800-F8C2-40EA-A1C2-22241EAE6409}">
      <dgm:prSet/>
      <dgm:spPr/>
      <dgm:t>
        <a:bodyPr/>
        <a:lstStyle/>
        <a:p>
          <a:endParaRPr lang="es-MX"/>
        </a:p>
      </dgm:t>
    </dgm:pt>
    <dgm:pt modelId="{46D6D5F0-1EEA-40CD-9D38-A8A962A7319E}">
      <dgm:prSet phldrT="[Texto]">
        <dgm:style>
          <a:lnRef idx="1">
            <a:schemeClr val="accent3"/>
          </a:lnRef>
          <a:fillRef idx="2">
            <a:schemeClr val="accent3"/>
          </a:fillRef>
          <a:effectRef idx="1">
            <a:schemeClr val="accent3"/>
          </a:effectRef>
          <a:fontRef idx="minor">
            <a:schemeClr val="dk1"/>
          </a:fontRef>
        </dgm:style>
      </dgm:prSet>
      <dgm:spPr/>
      <dgm:t>
        <a:bodyPr/>
        <a:lstStyle/>
        <a:p>
          <a:r>
            <a:rPr lang="es-ES" dirty="0" smtClean="0"/>
            <a:t> GENERA PARTICIPACIÓN</a:t>
          </a:r>
          <a:endParaRPr lang="es-MX" dirty="0"/>
        </a:p>
      </dgm:t>
    </dgm:pt>
    <dgm:pt modelId="{1C61184F-3EA3-4BA1-88D4-BC59182A0ABB}" type="parTrans" cxnId="{7594D065-7F89-49E5-909C-92314C04C14F}">
      <dgm:prSet/>
      <dgm:spPr/>
      <dgm:t>
        <a:bodyPr/>
        <a:lstStyle/>
        <a:p>
          <a:endParaRPr lang="es-MX"/>
        </a:p>
      </dgm:t>
    </dgm:pt>
    <dgm:pt modelId="{909CA1BC-78C7-468F-8DC6-9AC48548EEC7}" type="sibTrans" cxnId="{7594D065-7F89-49E5-909C-92314C04C14F}">
      <dgm:prSet/>
      <dgm:spPr/>
      <dgm:t>
        <a:bodyPr/>
        <a:lstStyle/>
        <a:p>
          <a:endParaRPr lang="es-MX"/>
        </a:p>
      </dgm:t>
    </dgm:pt>
    <dgm:pt modelId="{8FF6B16F-937E-443B-A89B-C65062A342BF}">
      <dgm:prSet phldrT="[Texto]"/>
      <dgm:spPr/>
      <dgm:t>
        <a:bodyPr/>
        <a:lstStyle/>
        <a:p>
          <a:pPr algn="just"/>
          <a:r>
            <a:rPr lang="es-ES_tradnl" dirty="0" smtClean="0"/>
            <a:t>La planeación debe comprometer la participación de todos los miembros de la empresa o institución, todos deben aportar en su elaboración y desarrollo.</a:t>
          </a:r>
          <a:endParaRPr lang="es-MX" dirty="0"/>
        </a:p>
      </dgm:t>
    </dgm:pt>
    <dgm:pt modelId="{2344148A-AF9F-4DA3-85B7-5D156ECDBEC9}" type="parTrans" cxnId="{D329A9C0-C8F3-4059-BA49-C263F700BE0D}">
      <dgm:prSet/>
      <dgm:spPr/>
      <dgm:t>
        <a:bodyPr/>
        <a:lstStyle/>
        <a:p>
          <a:endParaRPr lang="es-MX"/>
        </a:p>
      </dgm:t>
    </dgm:pt>
    <dgm:pt modelId="{48686E63-1F67-4B10-BFCC-10AC9BE64B53}" type="sibTrans" cxnId="{D329A9C0-C8F3-4059-BA49-C263F700BE0D}">
      <dgm:prSet/>
      <dgm:spPr/>
      <dgm:t>
        <a:bodyPr/>
        <a:lstStyle/>
        <a:p>
          <a:endParaRPr lang="es-MX"/>
        </a:p>
      </dgm:t>
    </dgm:pt>
    <dgm:pt modelId="{8FDF0204-B0A9-4E16-94B0-0E308420898B}">
      <dgm:prSet/>
      <dgm:spPr/>
      <dgm:t>
        <a:bodyPr/>
        <a:lstStyle/>
        <a:p>
          <a:pPr algn="l"/>
          <a:endParaRPr lang="es-MX" sz="1300" dirty="0"/>
        </a:p>
      </dgm:t>
    </dgm:pt>
    <dgm:pt modelId="{7AEAA644-0D3F-4601-9BBD-22E840FB4133}" type="parTrans" cxnId="{CEF16D6A-090D-468E-8865-78F225A92174}">
      <dgm:prSet/>
      <dgm:spPr/>
      <dgm:t>
        <a:bodyPr/>
        <a:lstStyle/>
        <a:p>
          <a:endParaRPr lang="es-MX"/>
        </a:p>
      </dgm:t>
    </dgm:pt>
    <dgm:pt modelId="{163C720F-9708-4651-AF6B-DF5DB9C74E97}" type="sibTrans" cxnId="{CEF16D6A-090D-468E-8865-78F225A92174}">
      <dgm:prSet/>
      <dgm:spPr/>
      <dgm:t>
        <a:bodyPr/>
        <a:lstStyle/>
        <a:p>
          <a:endParaRPr lang="es-MX"/>
        </a:p>
      </dgm:t>
    </dgm:pt>
    <dgm:pt modelId="{2E45F8E0-0C83-40A4-A165-7EC75FCFEDDF}">
      <dgm:prSet phldrT="[Texto]">
        <dgm:style>
          <a:lnRef idx="0">
            <a:schemeClr val="accent3"/>
          </a:lnRef>
          <a:fillRef idx="3">
            <a:schemeClr val="accent3"/>
          </a:fillRef>
          <a:effectRef idx="3">
            <a:schemeClr val="accent3"/>
          </a:effectRef>
          <a:fontRef idx="minor">
            <a:schemeClr val="lt1"/>
          </a:fontRef>
        </dgm:style>
      </dgm:prSet>
      <dgm:spPr/>
      <dgm:t>
        <a:bodyPr/>
        <a:lstStyle/>
        <a:p>
          <a:r>
            <a:rPr lang="es-ES" dirty="0" smtClean="0"/>
            <a:t>ES EVALUADA CONSTAMENTE</a:t>
          </a:r>
          <a:endParaRPr lang="es-MX" dirty="0"/>
        </a:p>
      </dgm:t>
    </dgm:pt>
    <dgm:pt modelId="{F38C55A9-2611-4277-9F0D-9215918601B6}" type="sibTrans" cxnId="{4CB8537F-FD40-4DD1-8D45-9BD381D3C801}">
      <dgm:prSet/>
      <dgm:spPr/>
      <dgm:t>
        <a:bodyPr/>
        <a:lstStyle/>
        <a:p>
          <a:endParaRPr lang="es-MX"/>
        </a:p>
      </dgm:t>
    </dgm:pt>
    <dgm:pt modelId="{FF843A85-2662-41C8-AC49-C8E17A7F7FEF}" type="parTrans" cxnId="{4CB8537F-FD40-4DD1-8D45-9BD381D3C801}">
      <dgm:prSet/>
      <dgm:spPr/>
      <dgm:t>
        <a:bodyPr/>
        <a:lstStyle/>
        <a:p>
          <a:endParaRPr lang="es-MX"/>
        </a:p>
      </dgm:t>
    </dgm:pt>
    <dgm:pt modelId="{B44C56B9-5F7B-4B1E-8932-08F16ECEF0E7}" type="pres">
      <dgm:prSet presAssocID="{B643A659-9320-4107-8DFA-FBD15F3444EA}" presName="linearFlow" presStyleCnt="0">
        <dgm:presLayoutVars>
          <dgm:dir/>
          <dgm:animLvl val="lvl"/>
          <dgm:resizeHandles val="exact"/>
        </dgm:presLayoutVars>
      </dgm:prSet>
      <dgm:spPr/>
      <dgm:t>
        <a:bodyPr/>
        <a:lstStyle/>
        <a:p>
          <a:endParaRPr lang="es-ES"/>
        </a:p>
      </dgm:t>
    </dgm:pt>
    <dgm:pt modelId="{A5010699-DF66-4786-A64C-1017E1300579}" type="pres">
      <dgm:prSet presAssocID="{2E45F8E0-0C83-40A4-A165-7EC75FCFEDDF}" presName="composite" presStyleCnt="0"/>
      <dgm:spPr/>
    </dgm:pt>
    <dgm:pt modelId="{AF3E0850-5198-423A-A994-FACABD517CA0}" type="pres">
      <dgm:prSet presAssocID="{2E45F8E0-0C83-40A4-A165-7EC75FCFEDDF}" presName="parentText" presStyleLbl="alignNode1" presStyleIdx="0" presStyleCnt="3">
        <dgm:presLayoutVars>
          <dgm:chMax val="1"/>
          <dgm:bulletEnabled val="1"/>
        </dgm:presLayoutVars>
      </dgm:prSet>
      <dgm:spPr/>
      <dgm:t>
        <a:bodyPr/>
        <a:lstStyle/>
        <a:p>
          <a:endParaRPr lang="es-MX"/>
        </a:p>
      </dgm:t>
    </dgm:pt>
    <dgm:pt modelId="{9F232B4B-8B77-46B9-980B-B433E1942023}" type="pres">
      <dgm:prSet presAssocID="{2E45F8E0-0C83-40A4-A165-7EC75FCFEDDF}" presName="descendantText" presStyleLbl="alignAcc1" presStyleIdx="0" presStyleCnt="3">
        <dgm:presLayoutVars>
          <dgm:bulletEnabled val="1"/>
        </dgm:presLayoutVars>
      </dgm:prSet>
      <dgm:spPr/>
      <dgm:t>
        <a:bodyPr/>
        <a:lstStyle/>
        <a:p>
          <a:endParaRPr lang="es-MX"/>
        </a:p>
      </dgm:t>
    </dgm:pt>
    <dgm:pt modelId="{70371218-9D2F-4890-9006-764BF7D1EE4A}" type="pres">
      <dgm:prSet presAssocID="{F38C55A9-2611-4277-9F0D-9215918601B6}" presName="sp" presStyleCnt="0"/>
      <dgm:spPr/>
    </dgm:pt>
    <dgm:pt modelId="{1F558354-948F-48DE-AEBD-310EC34CA813}" type="pres">
      <dgm:prSet presAssocID="{4AE8A8FA-B7E5-4423-A7FE-074E28656390}" presName="composite" presStyleCnt="0"/>
      <dgm:spPr/>
    </dgm:pt>
    <dgm:pt modelId="{512B8A4F-035D-470B-B452-D22130002B40}" type="pres">
      <dgm:prSet presAssocID="{4AE8A8FA-B7E5-4423-A7FE-074E28656390}" presName="parentText" presStyleLbl="alignNode1" presStyleIdx="1" presStyleCnt="3">
        <dgm:presLayoutVars>
          <dgm:chMax val="1"/>
          <dgm:bulletEnabled val="1"/>
        </dgm:presLayoutVars>
      </dgm:prSet>
      <dgm:spPr/>
      <dgm:t>
        <a:bodyPr/>
        <a:lstStyle/>
        <a:p>
          <a:endParaRPr lang="es-MX"/>
        </a:p>
      </dgm:t>
    </dgm:pt>
    <dgm:pt modelId="{0CAEDA79-01AB-4FB9-8CA1-CFC76B3E979F}" type="pres">
      <dgm:prSet presAssocID="{4AE8A8FA-B7E5-4423-A7FE-074E28656390}" presName="descendantText" presStyleLbl="alignAcc1" presStyleIdx="1" presStyleCnt="3" custScaleY="152899">
        <dgm:presLayoutVars>
          <dgm:bulletEnabled val="1"/>
        </dgm:presLayoutVars>
      </dgm:prSet>
      <dgm:spPr/>
      <dgm:t>
        <a:bodyPr/>
        <a:lstStyle/>
        <a:p>
          <a:endParaRPr lang="es-MX"/>
        </a:p>
      </dgm:t>
    </dgm:pt>
    <dgm:pt modelId="{76D6EA30-4F7F-40D1-881B-D57ACCB95EEC}" type="pres">
      <dgm:prSet presAssocID="{349AA60A-A22B-4AE2-9365-23780DEE482C}" presName="sp" presStyleCnt="0"/>
      <dgm:spPr/>
    </dgm:pt>
    <dgm:pt modelId="{22065EED-E945-416C-9F34-C9D28AF5069B}" type="pres">
      <dgm:prSet presAssocID="{46D6D5F0-1EEA-40CD-9D38-A8A962A7319E}" presName="composite" presStyleCnt="0"/>
      <dgm:spPr/>
    </dgm:pt>
    <dgm:pt modelId="{B8B9351C-857C-4BCD-838F-1CDCEF3024EF}" type="pres">
      <dgm:prSet presAssocID="{46D6D5F0-1EEA-40CD-9D38-A8A962A7319E}" presName="parentText" presStyleLbl="alignNode1" presStyleIdx="2" presStyleCnt="3" custLinFactNeighborX="-1352" custLinFactNeighborY="3596">
        <dgm:presLayoutVars>
          <dgm:chMax val="1"/>
          <dgm:bulletEnabled val="1"/>
        </dgm:presLayoutVars>
      </dgm:prSet>
      <dgm:spPr/>
      <dgm:t>
        <a:bodyPr/>
        <a:lstStyle/>
        <a:p>
          <a:endParaRPr lang="es-MX"/>
        </a:p>
      </dgm:t>
    </dgm:pt>
    <dgm:pt modelId="{12EC55EF-B5B5-4D5F-9617-8BF88C9B85A0}" type="pres">
      <dgm:prSet presAssocID="{46D6D5F0-1EEA-40CD-9D38-A8A962A7319E}" presName="descendantText" presStyleLbl="alignAcc1" presStyleIdx="2" presStyleCnt="3" custScaleY="132496">
        <dgm:presLayoutVars>
          <dgm:bulletEnabled val="1"/>
        </dgm:presLayoutVars>
      </dgm:prSet>
      <dgm:spPr/>
      <dgm:t>
        <a:bodyPr/>
        <a:lstStyle/>
        <a:p>
          <a:endParaRPr lang="es-MX"/>
        </a:p>
      </dgm:t>
    </dgm:pt>
  </dgm:ptLst>
  <dgm:cxnLst>
    <dgm:cxn modelId="{3717F800-F8C2-40EA-A1C2-22241EAE6409}" srcId="{4AE8A8FA-B7E5-4423-A7FE-074E28656390}" destId="{43DE9527-3405-4CD0-8E16-A1488AF6AFD4}" srcOrd="0" destOrd="0" parTransId="{EE4E7DA5-D4B6-4E3B-B345-89F7750386DA}" sibTransId="{B1D72729-EFD9-4555-9169-7C5E69450990}"/>
    <dgm:cxn modelId="{29184FDD-4CB7-49B2-B807-B34FFFCB413F}" type="presOf" srcId="{46D6D5F0-1EEA-40CD-9D38-A8A962A7319E}" destId="{B8B9351C-857C-4BCD-838F-1CDCEF3024EF}" srcOrd="0" destOrd="0" presId="urn:microsoft.com/office/officeart/2005/8/layout/chevron2"/>
    <dgm:cxn modelId="{FA29AC97-2CC1-480A-A698-2F67DDB92A14}" srcId="{2E45F8E0-0C83-40A4-A165-7EC75FCFEDDF}" destId="{748F6FAD-EFB3-4D04-8827-B29BB70694A9}" srcOrd="0" destOrd="0" parTransId="{26C78D96-814F-41ED-87E5-35E824C1C6E2}" sibTransId="{2FB0EC5F-4EAF-4243-9470-A5BA11B0682D}"/>
    <dgm:cxn modelId="{D329A9C0-C8F3-4059-BA49-C263F700BE0D}" srcId="{46D6D5F0-1EEA-40CD-9D38-A8A962A7319E}" destId="{8FF6B16F-937E-443B-A89B-C65062A342BF}" srcOrd="0" destOrd="0" parTransId="{2344148A-AF9F-4DA3-85B7-5D156ECDBEC9}" sibTransId="{48686E63-1F67-4B10-BFCC-10AC9BE64B53}"/>
    <dgm:cxn modelId="{C76E568A-1E5C-4056-9CAF-CF44F44DB96B}" type="presOf" srcId="{748F6FAD-EFB3-4D04-8827-B29BB70694A9}" destId="{9F232B4B-8B77-46B9-980B-B433E1942023}" srcOrd="0" destOrd="0" presId="urn:microsoft.com/office/officeart/2005/8/layout/chevron2"/>
    <dgm:cxn modelId="{2863B104-F2C0-4CF2-8646-AA4914B2D794}" type="presOf" srcId="{B643A659-9320-4107-8DFA-FBD15F3444EA}" destId="{B44C56B9-5F7B-4B1E-8932-08F16ECEF0E7}" srcOrd="0" destOrd="0" presId="urn:microsoft.com/office/officeart/2005/8/layout/chevron2"/>
    <dgm:cxn modelId="{CEF16D6A-090D-468E-8865-78F225A92174}" srcId="{4AE8A8FA-B7E5-4423-A7FE-074E28656390}" destId="{8FDF0204-B0A9-4E16-94B0-0E308420898B}" srcOrd="1" destOrd="0" parTransId="{7AEAA644-0D3F-4601-9BBD-22E840FB4133}" sibTransId="{163C720F-9708-4651-AF6B-DF5DB9C74E97}"/>
    <dgm:cxn modelId="{E1E92DDA-9728-4901-9C0B-DAFCCB6204DE}" srcId="{B643A659-9320-4107-8DFA-FBD15F3444EA}" destId="{4AE8A8FA-B7E5-4423-A7FE-074E28656390}" srcOrd="1" destOrd="0" parTransId="{49E71E53-FDCF-49F4-9CC6-D5518133B673}" sibTransId="{349AA60A-A22B-4AE2-9365-23780DEE482C}"/>
    <dgm:cxn modelId="{A34CD53D-C7BF-4C62-B677-ADEB07B68C0B}" type="presOf" srcId="{8FF6B16F-937E-443B-A89B-C65062A342BF}" destId="{12EC55EF-B5B5-4D5F-9617-8BF88C9B85A0}" srcOrd="0" destOrd="0" presId="urn:microsoft.com/office/officeart/2005/8/layout/chevron2"/>
    <dgm:cxn modelId="{3C036A75-17A1-4994-B344-69337DEE4FD8}" type="presOf" srcId="{8FDF0204-B0A9-4E16-94B0-0E308420898B}" destId="{0CAEDA79-01AB-4FB9-8CA1-CFC76B3E979F}" srcOrd="0" destOrd="1" presId="urn:microsoft.com/office/officeart/2005/8/layout/chevron2"/>
    <dgm:cxn modelId="{061470AD-6CDF-4C28-9C49-52CA80E05172}" type="presOf" srcId="{4AE8A8FA-B7E5-4423-A7FE-074E28656390}" destId="{512B8A4F-035D-470B-B452-D22130002B40}" srcOrd="0" destOrd="0" presId="urn:microsoft.com/office/officeart/2005/8/layout/chevron2"/>
    <dgm:cxn modelId="{C198C72C-1CC2-40FF-9823-A644CB5D4A6E}" type="presOf" srcId="{2E45F8E0-0C83-40A4-A165-7EC75FCFEDDF}" destId="{AF3E0850-5198-423A-A994-FACABD517CA0}" srcOrd="0" destOrd="0" presId="urn:microsoft.com/office/officeart/2005/8/layout/chevron2"/>
    <dgm:cxn modelId="{243087BD-F223-438C-8E3B-F6FB2098A4E7}" type="presOf" srcId="{43DE9527-3405-4CD0-8E16-A1488AF6AFD4}" destId="{0CAEDA79-01AB-4FB9-8CA1-CFC76B3E979F}" srcOrd="0" destOrd="0" presId="urn:microsoft.com/office/officeart/2005/8/layout/chevron2"/>
    <dgm:cxn modelId="{4CB8537F-FD40-4DD1-8D45-9BD381D3C801}" srcId="{B643A659-9320-4107-8DFA-FBD15F3444EA}" destId="{2E45F8E0-0C83-40A4-A165-7EC75FCFEDDF}" srcOrd="0" destOrd="0" parTransId="{FF843A85-2662-41C8-AC49-C8E17A7F7FEF}" sibTransId="{F38C55A9-2611-4277-9F0D-9215918601B6}"/>
    <dgm:cxn modelId="{7594D065-7F89-49E5-909C-92314C04C14F}" srcId="{B643A659-9320-4107-8DFA-FBD15F3444EA}" destId="{46D6D5F0-1EEA-40CD-9D38-A8A962A7319E}" srcOrd="2" destOrd="0" parTransId="{1C61184F-3EA3-4BA1-88D4-BC59182A0ABB}" sibTransId="{909CA1BC-78C7-468F-8DC6-9AC48548EEC7}"/>
    <dgm:cxn modelId="{8D1749A6-5ED0-40DF-B4D5-F794764182EA}" type="presParOf" srcId="{B44C56B9-5F7B-4B1E-8932-08F16ECEF0E7}" destId="{A5010699-DF66-4786-A64C-1017E1300579}" srcOrd="0" destOrd="0" presId="urn:microsoft.com/office/officeart/2005/8/layout/chevron2"/>
    <dgm:cxn modelId="{9989E5E1-21AC-44A5-914A-0997B196F9D1}" type="presParOf" srcId="{A5010699-DF66-4786-A64C-1017E1300579}" destId="{AF3E0850-5198-423A-A994-FACABD517CA0}" srcOrd="0" destOrd="0" presId="urn:microsoft.com/office/officeart/2005/8/layout/chevron2"/>
    <dgm:cxn modelId="{65CA1C7E-A464-4866-9A9E-9D223B06C2F5}" type="presParOf" srcId="{A5010699-DF66-4786-A64C-1017E1300579}" destId="{9F232B4B-8B77-46B9-980B-B433E1942023}" srcOrd="1" destOrd="0" presId="urn:microsoft.com/office/officeart/2005/8/layout/chevron2"/>
    <dgm:cxn modelId="{71A2609C-6EB5-4F55-B122-47F2501EC552}" type="presParOf" srcId="{B44C56B9-5F7B-4B1E-8932-08F16ECEF0E7}" destId="{70371218-9D2F-4890-9006-764BF7D1EE4A}" srcOrd="1" destOrd="0" presId="urn:microsoft.com/office/officeart/2005/8/layout/chevron2"/>
    <dgm:cxn modelId="{F4B132FF-5F12-466D-92ED-F3AD1EE28AF6}" type="presParOf" srcId="{B44C56B9-5F7B-4B1E-8932-08F16ECEF0E7}" destId="{1F558354-948F-48DE-AEBD-310EC34CA813}" srcOrd="2" destOrd="0" presId="urn:microsoft.com/office/officeart/2005/8/layout/chevron2"/>
    <dgm:cxn modelId="{6F5ECF6F-4BC1-49AA-BBD7-B37F8EA0B5E1}" type="presParOf" srcId="{1F558354-948F-48DE-AEBD-310EC34CA813}" destId="{512B8A4F-035D-470B-B452-D22130002B40}" srcOrd="0" destOrd="0" presId="urn:microsoft.com/office/officeart/2005/8/layout/chevron2"/>
    <dgm:cxn modelId="{DBEF9ED0-1691-487B-9F2F-C7E4F514003A}" type="presParOf" srcId="{1F558354-948F-48DE-AEBD-310EC34CA813}" destId="{0CAEDA79-01AB-4FB9-8CA1-CFC76B3E979F}" srcOrd="1" destOrd="0" presId="urn:microsoft.com/office/officeart/2005/8/layout/chevron2"/>
    <dgm:cxn modelId="{F26600C5-FC0C-43C6-8514-0E06C0B7CCDB}" type="presParOf" srcId="{B44C56B9-5F7B-4B1E-8932-08F16ECEF0E7}" destId="{76D6EA30-4F7F-40D1-881B-D57ACCB95EEC}" srcOrd="3" destOrd="0" presId="urn:microsoft.com/office/officeart/2005/8/layout/chevron2"/>
    <dgm:cxn modelId="{56998748-7350-486A-817D-15955ED7C9A1}" type="presParOf" srcId="{B44C56B9-5F7B-4B1E-8932-08F16ECEF0E7}" destId="{22065EED-E945-416C-9F34-C9D28AF5069B}" srcOrd="4" destOrd="0" presId="urn:microsoft.com/office/officeart/2005/8/layout/chevron2"/>
    <dgm:cxn modelId="{7697031B-7F2C-467C-8EBD-9A1B5BF85013}" type="presParOf" srcId="{22065EED-E945-416C-9F34-C9D28AF5069B}" destId="{B8B9351C-857C-4BCD-838F-1CDCEF3024EF}" srcOrd="0" destOrd="0" presId="urn:microsoft.com/office/officeart/2005/8/layout/chevron2"/>
    <dgm:cxn modelId="{55736268-43E0-402A-86D3-9B57EAF68BC9}" type="presParOf" srcId="{22065EED-E945-416C-9F34-C9D28AF5069B}" destId="{12EC55EF-B5B5-4D5F-9617-8BF88C9B85A0}" srcOrd="1" destOrd="0" presId="urn:microsoft.com/office/officeart/2005/8/layout/chevron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rgbClr val="669900"/>
        </a:solidFill>
      </dgm:spPr>
      <dgm:t>
        <a:bodyPr/>
        <a:lstStyle/>
        <a:p>
          <a:pPr algn="ctr" rtl="0"/>
          <a:r>
            <a:rPr lang="es-MX" dirty="0" smtClean="0"/>
            <a:t>Características de la Planeación</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custScaleY="106874" custLinFactNeighborX="-332" custLinFactNeighborY="-398">
        <dgm:presLayoutVars>
          <dgm:chMax val="0"/>
          <dgm:bulletEnabled val="1"/>
        </dgm:presLayoutVars>
      </dgm:prSet>
      <dgm:spPr/>
      <dgm:t>
        <a:bodyPr/>
        <a:lstStyle/>
        <a:p>
          <a:endParaRPr lang="es-MX"/>
        </a:p>
      </dgm:t>
    </dgm:pt>
  </dgm:ptLst>
  <dgm:cxnLst>
    <dgm:cxn modelId="{47D0AA9D-977B-4522-9921-478E6C3F6384}" type="presOf" srcId="{D570D13C-CAA4-49EE-9EB3-56D1F4319664}" destId="{54108079-3681-4ED9-8028-9E2F62605F57}" srcOrd="0" destOrd="0" presId="urn:microsoft.com/office/officeart/2005/8/layout/vList2"/>
    <dgm:cxn modelId="{E8BBA7B8-BBA1-4907-9A32-48E8375DBA14}" srcId="{D570D13C-CAA4-49EE-9EB3-56D1F4319664}" destId="{8B0F1836-1EAF-41C4-B0C0-446F58D4C46F}" srcOrd="0" destOrd="0" parTransId="{AF124D86-CFDC-4005-A56E-3F6888F940B6}" sibTransId="{197ED3AA-84C4-4B68-90D5-32518579D043}"/>
    <dgm:cxn modelId="{88EF8C4B-762F-4E2B-9E98-E16012629655}" type="presOf" srcId="{8B0F1836-1EAF-41C4-B0C0-446F58D4C46F}" destId="{2F350E29-DC83-4309-956B-6DE34027F2D2}" srcOrd="0" destOrd="0" presId="urn:microsoft.com/office/officeart/2005/8/layout/vList2"/>
    <dgm:cxn modelId="{11FDBF4D-ECB1-4B2C-A7DA-4C6E1466CAD0}" type="presParOf" srcId="{54108079-3681-4ED9-8028-9E2F62605F57}" destId="{2F350E29-DC83-4309-956B-6DE34027F2D2}" srcOrd="0" destOrd="0" presId="urn:microsoft.com/office/officeart/2005/8/layout/vList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643A659-9320-4107-8DFA-FBD15F3444EA}" type="doc">
      <dgm:prSet loTypeId="urn:microsoft.com/office/officeart/2005/8/layout/chevron2" loCatId="list" qsTypeId="urn:microsoft.com/office/officeart/2005/8/quickstyle/3d2" qsCatId="3D" csTypeId="urn:microsoft.com/office/officeart/2005/8/colors/accent1_3" csCatId="accent1" phldr="1"/>
      <dgm:spPr/>
      <dgm:t>
        <a:bodyPr/>
        <a:lstStyle/>
        <a:p>
          <a:endParaRPr lang="es-MX"/>
        </a:p>
      </dgm:t>
    </dgm:pt>
    <dgm:pt modelId="{748F6FAD-EFB3-4D04-8827-B29BB70694A9}">
      <dgm:prSet phldrT="[Texto]" custT="1"/>
      <dgm:spPr/>
      <dgm:t>
        <a:bodyPr/>
        <a:lstStyle/>
        <a:p>
          <a:pPr algn="just"/>
          <a:r>
            <a:rPr lang="es-ES_tradnl" sz="2000" dirty="0" smtClean="0"/>
            <a:t>La planeación debe identificar y comprometer a todos los miembros de la empresa o institución con el logro de los objetivos y, de ese modo, motivarlos en su ejecución.</a:t>
          </a:r>
          <a:endParaRPr lang="es-MX" sz="2000" dirty="0"/>
        </a:p>
      </dgm:t>
    </dgm:pt>
    <dgm:pt modelId="{26C78D96-814F-41ED-87E5-35E824C1C6E2}" type="parTrans" cxnId="{FA29AC97-2CC1-480A-A698-2F67DDB92A14}">
      <dgm:prSet/>
      <dgm:spPr/>
      <dgm:t>
        <a:bodyPr/>
        <a:lstStyle/>
        <a:p>
          <a:endParaRPr lang="es-MX"/>
        </a:p>
      </dgm:t>
    </dgm:pt>
    <dgm:pt modelId="{2FB0EC5F-4EAF-4243-9470-A5BA11B0682D}" type="sibTrans" cxnId="{FA29AC97-2CC1-480A-A698-2F67DDB92A14}">
      <dgm:prSet/>
      <dgm:spPr/>
      <dgm:t>
        <a:bodyPr/>
        <a:lstStyle/>
        <a:p>
          <a:endParaRPr lang="es-MX"/>
        </a:p>
      </dgm:t>
    </dgm:pt>
    <dgm:pt modelId="{4AE8A8FA-B7E5-4423-A7FE-074E28656390}">
      <dgm:prSet phldrT="[Texto]">
        <dgm:style>
          <a:lnRef idx="1">
            <a:schemeClr val="accent3"/>
          </a:lnRef>
          <a:fillRef idx="3">
            <a:schemeClr val="accent3"/>
          </a:fillRef>
          <a:effectRef idx="2">
            <a:schemeClr val="accent3"/>
          </a:effectRef>
          <a:fontRef idx="minor">
            <a:schemeClr val="lt1"/>
          </a:fontRef>
        </dgm:style>
      </dgm:prSet>
      <dgm:spPr/>
      <dgm:t>
        <a:bodyPr/>
        <a:lstStyle/>
        <a:p>
          <a:r>
            <a:rPr lang="es-ES" dirty="0" smtClean="0"/>
            <a:t>ES PERMANENTE</a:t>
          </a:r>
          <a:endParaRPr lang="es-MX" dirty="0"/>
        </a:p>
      </dgm:t>
    </dgm:pt>
    <dgm:pt modelId="{49E71E53-FDCF-49F4-9CC6-D5518133B673}" type="parTrans" cxnId="{E1E92DDA-9728-4901-9C0B-DAFCCB6204DE}">
      <dgm:prSet/>
      <dgm:spPr/>
      <dgm:t>
        <a:bodyPr/>
        <a:lstStyle/>
        <a:p>
          <a:endParaRPr lang="es-MX"/>
        </a:p>
      </dgm:t>
    </dgm:pt>
    <dgm:pt modelId="{349AA60A-A22B-4AE2-9365-23780DEE482C}" type="sibTrans" cxnId="{E1E92DDA-9728-4901-9C0B-DAFCCB6204DE}">
      <dgm:prSet/>
      <dgm:spPr/>
      <dgm:t>
        <a:bodyPr/>
        <a:lstStyle/>
        <a:p>
          <a:endParaRPr lang="es-MX"/>
        </a:p>
      </dgm:t>
    </dgm:pt>
    <dgm:pt modelId="{43DE9527-3405-4CD0-8E16-A1488AF6AFD4}">
      <dgm:prSet phldrT="[Texto]"/>
      <dgm:spPr/>
      <dgm:t>
        <a:bodyPr/>
        <a:lstStyle/>
        <a:p>
          <a:pPr algn="l"/>
          <a:r>
            <a:rPr lang="es-ES_tradnl" dirty="0" smtClean="0"/>
            <a:t>La planeación es un proceso permanente y continuo, una vez cumplidos los objetivos, debe proponer nuevas metas.</a:t>
          </a:r>
          <a:endParaRPr lang="es-MX" dirty="0"/>
        </a:p>
      </dgm:t>
    </dgm:pt>
    <dgm:pt modelId="{EE4E7DA5-D4B6-4E3B-B345-89F7750386DA}" type="parTrans" cxnId="{3717F800-F8C2-40EA-A1C2-22241EAE6409}">
      <dgm:prSet/>
      <dgm:spPr/>
      <dgm:t>
        <a:bodyPr/>
        <a:lstStyle/>
        <a:p>
          <a:endParaRPr lang="es-MX"/>
        </a:p>
      </dgm:t>
    </dgm:pt>
    <dgm:pt modelId="{B1D72729-EFD9-4555-9169-7C5E69450990}" type="sibTrans" cxnId="{3717F800-F8C2-40EA-A1C2-22241EAE6409}">
      <dgm:prSet/>
      <dgm:spPr/>
      <dgm:t>
        <a:bodyPr/>
        <a:lstStyle/>
        <a:p>
          <a:endParaRPr lang="es-MX"/>
        </a:p>
      </dgm:t>
    </dgm:pt>
    <dgm:pt modelId="{8FDF0204-B0A9-4E16-94B0-0E308420898B}">
      <dgm:prSet/>
      <dgm:spPr/>
      <dgm:t>
        <a:bodyPr/>
        <a:lstStyle/>
        <a:p>
          <a:pPr algn="l"/>
          <a:endParaRPr lang="es-MX" dirty="0"/>
        </a:p>
      </dgm:t>
    </dgm:pt>
    <dgm:pt modelId="{7AEAA644-0D3F-4601-9BBD-22E840FB4133}" type="parTrans" cxnId="{CEF16D6A-090D-468E-8865-78F225A92174}">
      <dgm:prSet/>
      <dgm:spPr/>
      <dgm:t>
        <a:bodyPr/>
        <a:lstStyle/>
        <a:p>
          <a:endParaRPr lang="es-MX"/>
        </a:p>
      </dgm:t>
    </dgm:pt>
    <dgm:pt modelId="{163C720F-9708-4651-AF6B-DF5DB9C74E97}" type="sibTrans" cxnId="{CEF16D6A-090D-468E-8865-78F225A92174}">
      <dgm:prSet/>
      <dgm:spPr/>
      <dgm:t>
        <a:bodyPr/>
        <a:lstStyle/>
        <a:p>
          <a:endParaRPr lang="es-MX"/>
        </a:p>
      </dgm:t>
    </dgm:pt>
    <dgm:pt modelId="{2E45F8E0-0C83-40A4-A165-7EC75FCFEDDF}">
      <dgm:prSet phldrT="[Texto]">
        <dgm:style>
          <a:lnRef idx="0">
            <a:schemeClr val="accent3"/>
          </a:lnRef>
          <a:fillRef idx="3">
            <a:schemeClr val="accent3"/>
          </a:fillRef>
          <a:effectRef idx="3">
            <a:schemeClr val="accent3"/>
          </a:effectRef>
          <a:fontRef idx="minor">
            <a:schemeClr val="lt1"/>
          </a:fontRef>
        </dgm:style>
      </dgm:prSet>
      <dgm:spPr/>
      <dgm:t>
        <a:bodyPr/>
        <a:lstStyle/>
        <a:p>
          <a:r>
            <a:rPr lang="es-ES" dirty="0" smtClean="0"/>
            <a:t>GENERA MOTIVACIÓN</a:t>
          </a:r>
          <a:endParaRPr lang="es-MX" dirty="0"/>
        </a:p>
      </dgm:t>
    </dgm:pt>
    <dgm:pt modelId="{F38C55A9-2611-4277-9F0D-9215918601B6}" type="sibTrans" cxnId="{4CB8537F-FD40-4DD1-8D45-9BD381D3C801}">
      <dgm:prSet/>
      <dgm:spPr/>
      <dgm:t>
        <a:bodyPr/>
        <a:lstStyle/>
        <a:p>
          <a:endParaRPr lang="es-MX"/>
        </a:p>
      </dgm:t>
    </dgm:pt>
    <dgm:pt modelId="{FF843A85-2662-41C8-AC49-C8E17A7F7FEF}" type="parTrans" cxnId="{4CB8537F-FD40-4DD1-8D45-9BD381D3C801}">
      <dgm:prSet/>
      <dgm:spPr/>
      <dgm:t>
        <a:bodyPr/>
        <a:lstStyle/>
        <a:p>
          <a:endParaRPr lang="es-MX"/>
        </a:p>
      </dgm:t>
    </dgm:pt>
    <dgm:pt modelId="{B44C56B9-5F7B-4B1E-8932-08F16ECEF0E7}" type="pres">
      <dgm:prSet presAssocID="{B643A659-9320-4107-8DFA-FBD15F3444EA}" presName="linearFlow" presStyleCnt="0">
        <dgm:presLayoutVars>
          <dgm:dir/>
          <dgm:animLvl val="lvl"/>
          <dgm:resizeHandles val="exact"/>
        </dgm:presLayoutVars>
      </dgm:prSet>
      <dgm:spPr/>
      <dgm:t>
        <a:bodyPr/>
        <a:lstStyle/>
        <a:p>
          <a:endParaRPr lang="es-ES"/>
        </a:p>
      </dgm:t>
    </dgm:pt>
    <dgm:pt modelId="{A5010699-DF66-4786-A64C-1017E1300579}" type="pres">
      <dgm:prSet presAssocID="{2E45F8E0-0C83-40A4-A165-7EC75FCFEDDF}" presName="composite" presStyleCnt="0"/>
      <dgm:spPr/>
    </dgm:pt>
    <dgm:pt modelId="{AF3E0850-5198-423A-A994-FACABD517CA0}" type="pres">
      <dgm:prSet presAssocID="{2E45F8E0-0C83-40A4-A165-7EC75FCFEDDF}" presName="parentText" presStyleLbl="alignNode1" presStyleIdx="0" presStyleCnt="2">
        <dgm:presLayoutVars>
          <dgm:chMax val="1"/>
          <dgm:bulletEnabled val="1"/>
        </dgm:presLayoutVars>
      </dgm:prSet>
      <dgm:spPr/>
      <dgm:t>
        <a:bodyPr/>
        <a:lstStyle/>
        <a:p>
          <a:endParaRPr lang="es-MX"/>
        </a:p>
      </dgm:t>
    </dgm:pt>
    <dgm:pt modelId="{9F232B4B-8B77-46B9-980B-B433E1942023}" type="pres">
      <dgm:prSet presAssocID="{2E45F8E0-0C83-40A4-A165-7EC75FCFEDDF}" presName="descendantText" presStyleLbl="alignAcc1" presStyleIdx="0" presStyleCnt="2" custScaleY="126651">
        <dgm:presLayoutVars>
          <dgm:bulletEnabled val="1"/>
        </dgm:presLayoutVars>
      </dgm:prSet>
      <dgm:spPr/>
      <dgm:t>
        <a:bodyPr/>
        <a:lstStyle/>
        <a:p>
          <a:endParaRPr lang="es-MX"/>
        </a:p>
      </dgm:t>
    </dgm:pt>
    <dgm:pt modelId="{70371218-9D2F-4890-9006-764BF7D1EE4A}" type="pres">
      <dgm:prSet presAssocID="{F38C55A9-2611-4277-9F0D-9215918601B6}" presName="sp" presStyleCnt="0"/>
      <dgm:spPr/>
    </dgm:pt>
    <dgm:pt modelId="{1F558354-948F-48DE-AEBD-310EC34CA813}" type="pres">
      <dgm:prSet presAssocID="{4AE8A8FA-B7E5-4423-A7FE-074E28656390}" presName="composite" presStyleCnt="0"/>
      <dgm:spPr/>
    </dgm:pt>
    <dgm:pt modelId="{512B8A4F-035D-470B-B452-D22130002B40}" type="pres">
      <dgm:prSet presAssocID="{4AE8A8FA-B7E5-4423-A7FE-074E28656390}" presName="parentText" presStyleLbl="alignNode1" presStyleIdx="1" presStyleCnt="2">
        <dgm:presLayoutVars>
          <dgm:chMax val="1"/>
          <dgm:bulletEnabled val="1"/>
        </dgm:presLayoutVars>
      </dgm:prSet>
      <dgm:spPr/>
      <dgm:t>
        <a:bodyPr/>
        <a:lstStyle/>
        <a:p>
          <a:endParaRPr lang="es-MX"/>
        </a:p>
      </dgm:t>
    </dgm:pt>
    <dgm:pt modelId="{0CAEDA79-01AB-4FB9-8CA1-CFC76B3E979F}" type="pres">
      <dgm:prSet presAssocID="{4AE8A8FA-B7E5-4423-A7FE-074E28656390}" presName="descendantText" presStyleLbl="alignAcc1" presStyleIdx="1" presStyleCnt="2">
        <dgm:presLayoutVars>
          <dgm:bulletEnabled val="1"/>
        </dgm:presLayoutVars>
      </dgm:prSet>
      <dgm:spPr/>
      <dgm:t>
        <a:bodyPr/>
        <a:lstStyle/>
        <a:p>
          <a:endParaRPr lang="es-MX"/>
        </a:p>
      </dgm:t>
    </dgm:pt>
  </dgm:ptLst>
  <dgm:cxnLst>
    <dgm:cxn modelId="{FACD94FE-1FEF-45E0-827E-E843DA605573}" type="presOf" srcId="{B643A659-9320-4107-8DFA-FBD15F3444EA}" destId="{B44C56B9-5F7B-4B1E-8932-08F16ECEF0E7}" srcOrd="0" destOrd="0" presId="urn:microsoft.com/office/officeart/2005/8/layout/chevron2"/>
    <dgm:cxn modelId="{FCA05707-320A-4C94-A208-FF9FE2EE0AC6}" type="presOf" srcId="{2E45F8E0-0C83-40A4-A165-7EC75FCFEDDF}" destId="{AF3E0850-5198-423A-A994-FACABD517CA0}" srcOrd="0" destOrd="0" presId="urn:microsoft.com/office/officeart/2005/8/layout/chevron2"/>
    <dgm:cxn modelId="{7B0F822C-7624-43DB-AFCE-430AEE52FC23}" type="presOf" srcId="{748F6FAD-EFB3-4D04-8827-B29BB70694A9}" destId="{9F232B4B-8B77-46B9-980B-B433E1942023}" srcOrd="0" destOrd="0" presId="urn:microsoft.com/office/officeart/2005/8/layout/chevron2"/>
    <dgm:cxn modelId="{EA310A1A-2C87-4355-976C-D7C1C10FBEDD}" type="presOf" srcId="{8FDF0204-B0A9-4E16-94B0-0E308420898B}" destId="{0CAEDA79-01AB-4FB9-8CA1-CFC76B3E979F}" srcOrd="0" destOrd="1" presId="urn:microsoft.com/office/officeart/2005/8/layout/chevron2"/>
    <dgm:cxn modelId="{FA29AC97-2CC1-480A-A698-2F67DDB92A14}" srcId="{2E45F8E0-0C83-40A4-A165-7EC75FCFEDDF}" destId="{748F6FAD-EFB3-4D04-8827-B29BB70694A9}" srcOrd="0" destOrd="0" parTransId="{26C78D96-814F-41ED-87E5-35E824C1C6E2}" sibTransId="{2FB0EC5F-4EAF-4243-9470-A5BA11B0682D}"/>
    <dgm:cxn modelId="{4CB8537F-FD40-4DD1-8D45-9BD381D3C801}" srcId="{B643A659-9320-4107-8DFA-FBD15F3444EA}" destId="{2E45F8E0-0C83-40A4-A165-7EC75FCFEDDF}" srcOrd="0" destOrd="0" parTransId="{FF843A85-2662-41C8-AC49-C8E17A7F7FEF}" sibTransId="{F38C55A9-2611-4277-9F0D-9215918601B6}"/>
    <dgm:cxn modelId="{E1E92DDA-9728-4901-9C0B-DAFCCB6204DE}" srcId="{B643A659-9320-4107-8DFA-FBD15F3444EA}" destId="{4AE8A8FA-B7E5-4423-A7FE-074E28656390}" srcOrd="1" destOrd="0" parTransId="{49E71E53-FDCF-49F4-9CC6-D5518133B673}" sibTransId="{349AA60A-A22B-4AE2-9365-23780DEE482C}"/>
    <dgm:cxn modelId="{3E403199-7D92-40D9-BC46-7E4F01B3E3D5}" type="presOf" srcId="{43DE9527-3405-4CD0-8E16-A1488AF6AFD4}" destId="{0CAEDA79-01AB-4FB9-8CA1-CFC76B3E979F}" srcOrd="0" destOrd="0" presId="urn:microsoft.com/office/officeart/2005/8/layout/chevron2"/>
    <dgm:cxn modelId="{F19E4E45-C7E9-43ED-A34B-3073088D589E}" type="presOf" srcId="{4AE8A8FA-B7E5-4423-A7FE-074E28656390}" destId="{512B8A4F-035D-470B-B452-D22130002B40}" srcOrd="0" destOrd="0" presId="urn:microsoft.com/office/officeart/2005/8/layout/chevron2"/>
    <dgm:cxn modelId="{3717F800-F8C2-40EA-A1C2-22241EAE6409}" srcId="{4AE8A8FA-B7E5-4423-A7FE-074E28656390}" destId="{43DE9527-3405-4CD0-8E16-A1488AF6AFD4}" srcOrd="0" destOrd="0" parTransId="{EE4E7DA5-D4B6-4E3B-B345-89F7750386DA}" sibTransId="{B1D72729-EFD9-4555-9169-7C5E69450990}"/>
    <dgm:cxn modelId="{CEF16D6A-090D-468E-8865-78F225A92174}" srcId="{4AE8A8FA-B7E5-4423-A7FE-074E28656390}" destId="{8FDF0204-B0A9-4E16-94B0-0E308420898B}" srcOrd="1" destOrd="0" parTransId="{7AEAA644-0D3F-4601-9BBD-22E840FB4133}" sibTransId="{163C720F-9708-4651-AF6B-DF5DB9C74E97}"/>
    <dgm:cxn modelId="{A3A2C44A-DB44-4191-89B8-DB6FFF6D373F}" type="presParOf" srcId="{B44C56B9-5F7B-4B1E-8932-08F16ECEF0E7}" destId="{A5010699-DF66-4786-A64C-1017E1300579}" srcOrd="0" destOrd="0" presId="urn:microsoft.com/office/officeart/2005/8/layout/chevron2"/>
    <dgm:cxn modelId="{6B796417-2763-44B8-B63D-CD63A01AA18B}" type="presParOf" srcId="{A5010699-DF66-4786-A64C-1017E1300579}" destId="{AF3E0850-5198-423A-A994-FACABD517CA0}" srcOrd="0" destOrd="0" presId="urn:microsoft.com/office/officeart/2005/8/layout/chevron2"/>
    <dgm:cxn modelId="{36E0149A-A4EC-4D16-9782-97793C93C442}" type="presParOf" srcId="{A5010699-DF66-4786-A64C-1017E1300579}" destId="{9F232B4B-8B77-46B9-980B-B433E1942023}" srcOrd="1" destOrd="0" presId="urn:microsoft.com/office/officeart/2005/8/layout/chevron2"/>
    <dgm:cxn modelId="{E563EA04-36C0-48E5-9AEB-A08C39D7C18B}" type="presParOf" srcId="{B44C56B9-5F7B-4B1E-8932-08F16ECEF0E7}" destId="{70371218-9D2F-4890-9006-764BF7D1EE4A}" srcOrd="1" destOrd="0" presId="urn:microsoft.com/office/officeart/2005/8/layout/chevron2"/>
    <dgm:cxn modelId="{3C8BF0A6-1F2C-452F-92D0-37BB0A9CD867}" type="presParOf" srcId="{B44C56B9-5F7B-4B1E-8932-08F16ECEF0E7}" destId="{1F558354-948F-48DE-AEBD-310EC34CA813}" srcOrd="2" destOrd="0" presId="urn:microsoft.com/office/officeart/2005/8/layout/chevron2"/>
    <dgm:cxn modelId="{531F1C04-9034-4407-8ADA-9235B73E824A}" type="presParOf" srcId="{1F558354-948F-48DE-AEBD-310EC34CA813}" destId="{512B8A4F-035D-470B-B452-D22130002B40}" srcOrd="0" destOrd="0" presId="urn:microsoft.com/office/officeart/2005/8/layout/chevron2"/>
    <dgm:cxn modelId="{DDA790F1-1957-4081-9C76-825E8BD156FE}" type="presParOf" srcId="{1F558354-948F-48DE-AEBD-310EC34CA813}" destId="{0CAEDA79-01AB-4FB9-8CA1-CFC76B3E979F}" srcOrd="1" destOrd="0" presId="urn:microsoft.com/office/officeart/2005/8/layout/chevron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rgbClr val="669900"/>
        </a:solidFill>
      </dgm:spPr>
      <dgm:t>
        <a:bodyPr/>
        <a:lstStyle/>
        <a:p>
          <a:pPr algn="ctr" rtl="0"/>
          <a:r>
            <a:rPr lang="es-MX" dirty="0" smtClean="0"/>
            <a:t>Características de la Planeación</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custScaleY="106874" custLinFactNeighborX="-332" custLinFactNeighborY="-398">
        <dgm:presLayoutVars>
          <dgm:chMax val="0"/>
          <dgm:bulletEnabled val="1"/>
        </dgm:presLayoutVars>
      </dgm:prSet>
      <dgm:spPr/>
      <dgm:t>
        <a:bodyPr/>
        <a:lstStyle/>
        <a:p>
          <a:endParaRPr lang="es-MX"/>
        </a:p>
      </dgm:t>
    </dgm:pt>
  </dgm:ptLst>
  <dgm:cxnLst>
    <dgm:cxn modelId="{E8BBA7B8-BBA1-4907-9A32-48E8375DBA14}" srcId="{D570D13C-CAA4-49EE-9EB3-56D1F4319664}" destId="{8B0F1836-1EAF-41C4-B0C0-446F58D4C46F}" srcOrd="0" destOrd="0" parTransId="{AF124D86-CFDC-4005-A56E-3F6888F940B6}" sibTransId="{197ED3AA-84C4-4B68-90D5-32518579D043}"/>
    <dgm:cxn modelId="{E48F830E-0298-4B1A-BE36-D75C45DC5945}" type="presOf" srcId="{8B0F1836-1EAF-41C4-B0C0-446F58D4C46F}" destId="{2F350E29-DC83-4309-956B-6DE34027F2D2}" srcOrd="0" destOrd="0" presId="urn:microsoft.com/office/officeart/2005/8/layout/vList2"/>
    <dgm:cxn modelId="{215F905E-2A3F-4353-B0BE-8D601E4FE60A}" type="presOf" srcId="{D570D13C-CAA4-49EE-9EB3-56D1F4319664}" destId="{54108079-3681-4ED9-8028-9E2F62605F57}" srcOrd="0" destOrd="0" presId="urn:microsoft.com/office/officeart/2005/8/layout/vList2"/>
    <dgm:cxn modelId="{E9C6F9E8-93DA-41D7-9E79-FF4DACEDC8CB}" type="presParOf" srcId="{54108079-3681-4ED9-8028-9E2F62605F57}" destId="{2F350E29-DC83-4309-956B-6DE34027F2D2}" srcOrd="0" destOrd="0" presId="urn:microsoft.com/office/officeart/2005/8/layout/vList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B010636-B6D5-4AE7-9AC2-3A602CB9462B}" type="doc">
      <dgm:prSet loTypeId="urn:microsoft.com/office/officeart/2005/8/layout/radial4" loCatId="relationship" qsTypeId="urn:microsoft.com/office/officeart/2005/8/quickstyle/simple1" qsCatId="simple" csTypeId="urn:microsoft.com/office/officeart/2005/8/colors/colorful1" csCatId="colorful" phldr="1"/>
      <dgm:spPr/>
      <dgm:t>
        <a:bodyPr/>
        <a:lstStyle/>
        <a:p>
          <a:endParaRPr lang="es-MX"/>
        </a:p>
      </dgm:t>
    </dgm:pt>
    <dgm:pt modelId="{88D1CD73-4455-4AA9-882D-FAD75F019972}">
      <dgm:prSet phldrT="[Text]" custT="1"/>
      <dgm:spPr/>
      <dgm:t>
        <a:bodyPr/>
        <a:lstStyle/>
        <a:p>
          <a:r>
            <a:rPr lang="es-ES" sz="1800" b="1" i="1" dirty="0" smtClean="0"/>
            <a:t>Tipos de Planeación</a:t>
          </a:r>
          <a:endParaRPr lang="es-MX" sz="1800" i="0" dirty="0"/>
        </a:p>
      </dgm:t>
    </dgm:pt>
    <dgm:pt modelId="{7E767C83-F492-4179-B852-5204EBD5FF81}" type="parTrans" cxnId="{ACF0E0EA-209B-42B1-B669-0EE74488ED89}">
      <dgm:prSet/>
      <dgm:spPr/>
      <dgm:t>
        <a:bodyPr/>
        <a:lstStyle/>
        <a:p>
          <a:endParaRPr lang="es-MX"/>
        </a:p>
      </dgm:t>
    </dgm:pt>
    <dgm:pt modelId="{0374B90C-0017-4F10-B788-AD219372B900}" type="sibTrans" cxnId="{ACF0E0EA-209B-42B1-B669-0EE74488ED89}">
      <dgm:prSet/>
      <dgm:spPr/>
      <dgm:t>
        <a:bodyPr/>
        <a:lstStyle/>
        <a:p>
          <a:endParaRPr lang="es-MX"/>
        </a:p>
      </dgm:t>
    </dgm:pt>
    <dgm:pt modelId="{BE78DE60-BAA8-4A70-8922-FFCCDB750DBF}">
      <dgm:prSet custT="1"/>
      <dgm:spPr/>
      <dgm:t>
        <a:bodyPr/>
        <a:lstStyle/>
        <a:p>
          <a:r>
            <a:rPr lang="es-ES" sz="2000" b="1" dirty="0" smtClean="0"/>
            <a:t>Estratégica</a:t>
          </a:r>
        </a:p>
        <a:p>
          <a:r>
            <a:rPr lang="es-ES" sz="2000" b="1" dirty="0" smtClean="0"/>
            <a:t> –lineamientos </a:t>
          </a:r>
          <a:r>
            <a:rPr lang="es-ES" sz="2000" b="1" dirty="0" err="1" smtClean="0"/>
            <a:t>grales</a:t>
          </a:r>
          <a:r>
            <a:rPr lang="es-ES" sz="2000" b="1" dirty="0" smtClean="0"/>
            <a:t>.</a:t>
          </a:r>
        </a:p>
        <a:p>
          <a:r>
            <a:rPr lang="es-ES" sz="2000" b="1" dirty="0" smtClean="0"/>
            <a:t>mayor jerarquía</a:t>
          </a:r>
          <a:endParaRPr lang="es-MX" sz="2000" i="0" dirty="0"/>
        </a:p>
      </dgm:t>
    </dgm:pt>
    <dgm:pt modelId="{9EE36E21-F5EC-475B-8441-3C4D7269D886}" type="parTrans" cxnId="{BE6F86C5-A0F1-4E90-BA83-C00F994EAA8F}">
      <dgm:prSet>
        <dgm:style>
          <a:lnRef idx="1">
            <a:schemeClr val="accent1"/>
          </a:lnRef>
          <a:fillRef idx="3">
            <a:schemeClr val="accent1"/>
          </a:fillRef>
          <a:effectRef idx="2">
            <a:schemeClr val="accent1"/>
          </a:effectRef>
          <a:fontRef idx="minor">
            <a:schemeClr val="lt1"/>
          </a:fontRef>
        </dgm:style>
      </dgm:prSet>
      <dgm:spPr/>
      <dgm:t>
        <a:bodyPr/>
        <a:lstStyle/>
        <a:p>
          <a:endParaRPr lang="es-MX"/>
        </a:p>
      </dgm:t>
    </dgm:pt>
    <dgm:pt modelId="{B8BA302E-112C-4830-AF24-61FCD1C89252}" type="sibTrans" cxnId="{BE6F86C5-A0F1-4E90-BA83-C00F994EAA8F}">
      <dgm:prSet/>
      <dgm:spPr/>
      <dgm:t>
        <a:bodyPr/>
        <a:lstStyle/>
        <a:p>
          <a:endParaRPr lang="es-MX"/>
        </a:p>
      </dgm:t>
    </dgm:pt>
    <dgm:pt modelId="{B0B6AAD8-03C0-46CF-8E65-F26E7DEC30C5}">
      <dgm:prSet custT="1"/>
      <dgm:spPr/>
      <dgm:t>
        <a:bodyPr/>
        <a:lstStyle/>
        <a:p>
          <a:r>
            <a:rPr lang="es-ES" sz="2000" b="1" dirty="0" smtClean="0"/>
            <a:t>Funcional –lineamientos específicos mandos medios</a:t>
          </a:r>
          <a:endParaRPr lang="es-MX" sz="2000" i="0" dirty="0"/>
        </a:p>
      </dgm:t>
    </dgm:pt>
    <dgm:pt modelId="{B2966F08-61D7-40A5-8A2E-06F25E2E9AF2}" type="parTrans" cxnId="{6479A0D0-A97C-44D6-A987-67CD6F99F738}">
      <dgm:prSet/>
      <dgm:spPr/>
      <dgm:t>
        <a:bodyPr/>
        <a:lstStyle/>
        <a:p>
          <a:endParaRPr lang="es-MX"/>
        </a:p>
      </dgm:t>
    </dgm:pt>
    <dgm:pt modelId="{0D0A77E5-0AC7-419E-A402-F381C403D8B2}" type="sibTrans" cxnId="{6479A0D0-A97C-44D6-A987-67CD6F99F738}">
      <dgm:prSet/>
      <dgm:spPr/>
      <dgm:t>
        <a:bodyPr/>
        <a:lstStyle/>
        <a:p>
          <a:endParaRPr lang="es-MX"/>
        </a:p>
      </dgm:t>
    </dgm:pt>
    <dgm:pt modelId="{DB516C19-5CB4-4864-B3F3-026DF3EF9067}">
      <dgm:prSet custT="1"/>
      <dgm:spPr/>
      <dgm:t>
        <a:bodyPr/>
        <a:lstStyle/>
        <a:p>
          <a:r>
            <a:rPr lang="es-ES" sz="2000" i="0" dirty="0" smtClean="0"/>
            <a:t>Operativa – ejecución- últimos niveles</a:t>
          </a:r>
          <a:endParaRPr lang="es-MX" sz="2000" i="0" dirty="0"/>
        </a:p>
      </dgm:t>
    </dgm:pt>
    <dgm:pt modelId="{6AA2A2C7-8138-4C00-B5F5-6FB521F41FB0}" type="parTrans" cxnId="{277F9F79-9C23-491D-AE08-7D66B32F4972}">
      <dgm:prSet/>
      <dgm:spPr/>
      <dgm:t>
        <a:bodyPr/>
        <a:lstStyle/>
        <a:p>
          <a:endParaRPr lang="es-MX"/>
        </a:p>
      </dgm:t>
    </dgm:pt>
    <dgm:pt modelId="{14071718-79E9-416D-97C9-3F7BA8DF9CFA}" type="sibTrans" cxnId="{277F9F79-9C23-491D-AE08-7D66B32F4972}">
      <dgm:prSet/>
      <dgm:spPr/>
    </dgm:pt>
    <dgm:pt modelId="{67CA66F3-1963-4A18-8EA1-5E5D8E069CBB}" type="pres">
      <dgm:prSet presAssocID="{CB010636-B6D5-4AE7-9AC2-3A602CB9462B}" presName="cycle" presStyleCnt="0">
        <dgm:presLayoutVars>
          <dgm:chMax val="1"/>
          <dgm:dir/>
          <dgm:animLvl val="ctr"/>
          <dgm:resizeHandles val="exact"/>
        </dgm:presLayoutVars>
      </dgm:prSet>
      <dgm:spPr/>
      <dgm:t>
        <a:bodyPr/>
        <a:lstStyle/>
        <a:p>
          <a:endParaRPr lang="es-MX"/>
        </a:p>
      </dgm:t>
    </dgm:pt>
    <dgm:pt modelId="{DC3B3D67-D47F-4FA7-9588-4B2C8A646B3B}" type="pres">
      <dgm:prSet presAssocID="{88D1CD73-4455-4AA9-882D-FAD75F019972}" presName="centerShape" presStyleLbl="node0" presStyleIdx="0" presStyleCnt="1" custScaleX="155945" custLinFactNeighborX="4689" custLinFactNeighborY="-55279"/>
      <dgm:spPr/>
      <dgm:t>
        <a:bodyPr/>
        <a:lstStyle/>
        <a:p>
          <a:endParaRPr lang="es-MX"/>
        </a:p>
      </dgm:t>
    </dgm:pt>
    <dgm:pt modelId="{49C287F1-5D4A-4AA3-8006-5F6FF8C14973}" type="pres">
      <dgm:prSet presAssocID="{9EE36E21-F5EC-475B-8441-3C4D7269D886}" presName="parTrans" presStyleLbl="bgSibTrans2D1" presStyleIdx="0" presStyleCnt="3" custAng="9169678" custScaleX="35456" custLinFactY="-46879" custLinFactNeighborX="-11241" custLinFactNeighborY="-100000"/>
      <dgm:spPr/>
      <dgm:t>
        <a:bodyPr/>
        <a:lstStyle/>
        <a:p>
          <a:endParaRPr lang="es-MX"/>
        </a:p>
      </dgm:t>
    </dgm:pt>
    <dgm:pt modelId="{6180DE90-F576-4EEF-82A7-EF8C155B5481}" type="pres">
      <dgm:prSet presAssocID="{BE78DE60-BAA8-4A70-8922-FFCCDB750DBF}" presName="node" presStyleLbl="node1" presStyleIdx="0" presStyleCnt="3" custScaleX="102564" custScaleY="117614" custRadScaleRad="74482" custRadScaleInc="-46541">
        <dgm:presLayoutVars>
          <dgm:bulletEnabled val="1"/>
        </dgm:presLayoutVars>
      </dgm:prSet>
      <dgm:spPr/>
      <dgm:t>
        <a:bodyPr/>
        <a:lstStyle/>
        <a:p>
          <a:endParaRPr lang="es-MX"/>
        </a:p>
      </dgm:t>
    </dgm:pt>
    <dgm:pt modelId="{540D4BDE-C491-49EB-B740-D63E52D6A5F0}" type="pres">
      <dgm:prSet presAssocID="{B2966F08-61D7-40A5-8A2E-06F25E2E9AF2}" presName="parTrans" presStyleLbl="bgSibTrans2D1" presStyleIdx="1" presStyleCnt="3" custAng="11050315" custScaleX="47433" custLinFactNeighborX="3179" custLinFactNeighborY="-55938"/>
      <dgm:spPr/>
      <dgm:t>
        <a:bodyPr/>
        <a:lstStyle/>
        <a:p>
          <a:endParaRPr lang="es-MX"/>
        </a:p>
      </dgm:t>
    </dgm:pt>
    <dgm:pt modelId="{037F55CC-BF42-4A2E-BDFE-58313B82DEB5}" type="pres">
      <dgm:prSet presAssocID="{B0B6AAD8-03C0-46CF-8E65-F26E7DEC30C5}" presName="node" presStyleLbl="node1" presStyleIdx="1" presStyleCnt="3" custScaleY="105053" custRadScaleRad="11089" custRadScaleInc="69507">
        <dgm:presLayoutVars>
          <dgm:bulletEnabled val="1"/>
        </dgm:presLayoutVars>
      </dgm:prSet>
      <dgm:spPr/>
      <dgm:t>
        <a:bodyPr/>
        <a:lstStyle/>
        <a:p>
          <a:endParaRPr lang="es-MX"/>
        </a:p>
      </dgm:t>
    </dgm:pt>
    <dgm:pt modelId="{B7242BD6-91B2-4E54-90C9-E9F7D84E5EE8}" type="pres">
      <dgm:prSet presAssocID="{6AA2A2C7-8138-4C00-B5F5-6FB521F41FB0}" presName="parTrans" presStyleLbl="bgSibTrans2D1" presStyleIdx="2" presStyleCnt="3" custAng="11629460" custScaleX="47447" custLinFactNeighborX="22298" custLinFactNeighborY="-98606"/>
      <dgm:spPr/>
      <dgm:t>
        <a:bodyPr/>
        <a:lstStyle/>
        <a:p>
          <a:endParaRPr lang="es-MX"/>
        </a:p>
      </dgm:t>
    </dgm:pt>
    <dgm:pt modelId="{3291D15A-0D24-470A-A808-57F197829294}" type="pres">
      <dgm:prSet presAssocID="{DB516C19-5CB4-4864-B3F3-026DF3EF9067}" presName="node" presStyleLbl="node1" presStyleIdx="2" presStyleCnt="3" custRadScaleRad="87239" custRadScaleInc="51299">
        <dgm:presLayoutVars>
          <dgm:bulletEnabled val="1"/>
        </dgm:presLayoutVars>
      </dgm:prSet>
      <dgm:spPr/>
      <dgm:t>
        <a:bodyPr/>
        <a:lstStyle/>
        <a:p>
          <a:endParaRPr lang="es-MX"/>
        </a:p>
      </dgm:t>
    </dgm:pt>
  </dgm:ptLst>
  <dgm:cxnLst>
    <dgm:cxn modelId="{940858C7-EFD4-4ACE-8E2D-E66DEBDD7E2C}" type="presOf" srcId="{DB516C19-5CB4-4864-B3F3-026DF3EF9067}" destId="{3291D15A-0D24-470A-A808-57F197829294}" srcOrd="0" destOrd="0" presId="urn:microsoft.com/office/officeart/2005/8/layout/radial4"/>
    <dgm:cxn modelId="{D15A153E-97C3-4385-B253-7B4EE9A876D6}" type="presOf" srcId="{6AA2A2C7-8138-4C00-B5F5-6FB521F41FB0}" destId="{B7242BD6-91B2-4E54-90C9-E9F7D84E5EE8}" srcOrd="0" destOrd="0" presId="urn:microsoft.com/office/officeart/2005/8/layout/radial4"/>
    <dgm:cxn modelId="{C2E6C580-6969-4C0E-B030-ABBDCDDC03AF}" type="presOf" srcId="{B2966F08-61D7-40A5-8A2E-06F25E2E9AF2}" destId="{540D4BDE-C491-49EB-B740-D63E52D6A5F0}" srcOrd="0" destOrd="0" presId="urn:microsoft.com/office/officeart/2005/8/layout/radial4"/>
    <dgm:cxn modelId="{1E0F32C3-198C-49CD-A17B-B7A71AABB53A}" type="presOf" srcId="{88D1CD73-4455-4AA9-882D-FAD75F019972}" destId="{DC3B3D67-D47F-4FA7-9588-4B2C8A646B3B}" srcOrd="0" destOrd="0" presId="urn:microsoft.com/office/officeart/2005/8/layout/radial4"/>
    <dgm:cxn modelId="{ACF0E0EA-209B-42B1-B669-0EE74488ED89}" srcId="{CB010636-B6D5-4AE7-9AC2-3A602CB9462B}" destId="{88D1CD73-4455-4AA9-882D-FAD75F019972}" srcOrd="0" destOrd="0" parTransId="{7E767C83-F492-4179-B852-5204EBD5FF81}" sibTransId="{0374B90C-0017-4F10-B788-AD219372B900}"/>
    <dgm:cxn modelId="{95D283D2-0F98-476C-B483-4F12CA60ECB2}" type="presOf" srcId="{9EE36E21-F5EC-475B-8441-3C4D7269D886}" destId="{49C287F1-5D4A-4AA3-8006-5F6FF8C14973}" srcOrd="0" destOrd="0" presId="urn:microsoft.com/office/officeart/2005/8/layout/radial4"/>
    <dgm:cxn modelId="{9BB3CEDC-9F10-4A54-A235-024C1A857D2D}" type="presOf" srcId="{BE78DE60-BAA8-4A70-8922-FFCCDB750DBF}" destId="{6180DE90-F576-4EEF-82A7-EF8C155B5481}" srcOrd="0" destOrd="0" presId="urn:microsoft.com/office/officeart/2005/8/layout/radial4"/>
    <dgm:cxn modelId="{277F9F79-9C23-491D-AE08-7D66B32F4972}" srcId="{88D1CD73-4455-4AA9-882D-FAD75F019972}" destId="{DB516C19-5CB4-4864-B3F3-026DF3EF9067}" srcOrd="2" destOrd="0" parTransId="{6AA2A2C7-8138-4C00-B5F5-6FB521F41FB0}" sibTransId="{14071718-79E9-416D-97C9-3F7BA8DF9CFA}"/>
    <dgm:cxn modelId="{BE6F86C5-A0F1-4E90-BA83-C00F994EAA8F}" srcId="{88D1CD73-4455-4AA9-882D-FAD75F019972}" destId="{BE78DE60-BAA8-4A70-8922-FFCCDB750DBF}" srcOrd="0" destOrd="0" parTransId="{9EE36E21-F5EC-475B-8441-3C4D7269D886}" sibTransId="{B8BA302E-112C-4830-AF24-61FCD1C89252}"/>
    <dgm:cxn modelId="{5F8ACA9B-2378-4C94-A065-82077DDD76CF}" type="presOf" srcId="{CB010636-B6D5-4AE7-9AC2-3A602CB9462B}" destId="{67CA66F3-1963-4A18-8EA1-5E5D8E069CBB}" srcOrd="0" destOrd="0" presId="urn:microsoft.com/office/officeart/2005/8/layout/radial4"/>
    <dgm:cxn modelId="{6479A0D0-A97C-44D6-A987-67CD6F99F738}" srcId="{88D1CD73-4455-4AA9-882D-FAD75F019972}" destId="{B0B6AAD8-03C0-46CF-8E65-F26E7DEC30C5}" srcOrd="1" destOrd="0" parTransId="{B2966F08-61D7-40A5-8A2E-06F25E2E9AF2}" sibTransId="{0D0A77E5-0AC7-419E-A402-F381C403D8B2}"/>
    <dgm:cxn modelId="{E7F63A6E-9CF9-479B-91D6-7DCCC961172F}" type="presOf" srcId="{B0B6AAD8-03C0-46CF-8E65-F26E7DEC30C5}" destId="{037F55CC-BF42-4A2E-BDFE-58313B82DEB5}" srcOrd="0" destOrd="0" presId="urn:microsoft.com/office/officeart/2005/8/layout/radial4"/>
    <dgm:cxn modelId="{8FC1C43A-D045-4F4E-8173-CDD708CCF38E}" type="presParOf" srcId="{67CA66F3-1963-4A18-8EA1-5E5D8E069CBB}" destId="{DC3B3D67-D47F-4FA7-9588-4B2C8A646B3B}" srcOrd="0" destOrd="0" presId="urn:microsoft.com/office/officeart/2005/8/layout/radial4"/>
    <dgm:cxn modelId="{9D361EF6-9025-43C0-B8ED-C85A4DCBE2BE}" type="presParOf" srcId="{67CA66F3-1963-4A18-8EA1-5E5D8E069CBB}" destId="{49C287F1-5D4A-4AA3-8006-5F6FF8C14973}" srcOrd="1" destOrd="0" presId="urn:microsoft.com/office/officeart/2005/8/layout/radial4"/>
    <dgm:cxn modelId="{B63B5A1E-BAD9-414D-A726-8E28F556CC36}" type="presParOf" srcId="{67CA66F3-1963-4A18-8EA1-5E5D8E069CBB}" destId="{6180DE90-F576-4EEF-82A7-EF8C155B5481}" srcOrd="2" destOrd="0" presId="urn:microsoft.com/office/officeart/2005/8/layout/radial4"/>
    <dgm:cxn modelId="{98055DB2-DC95-49A9-A474-FCDD324754E5}" type="presParOf" srcId="{67CA66F3-1963-4A18-8EA1-5E5D8E069CBB}" destId="{540D4BDE-C491-49EB-B740-D63E52D6A5F0}" srcOrd="3" destOrd="0" presId="urn:microsoft.com/office/officeart/2005/8/layout/radial4"/>
    <dgm:cxn modelId="{EFCDF86E-199C-4B28-A2E0-15F8EA76A29F}" type="presParOf" srcId="{67CA66F3-1963-4A18-8EA1-5E5D8E069CBB}" destId="{037F55CC-BF42-4A2E-BDFE-58313B82DEB5}" srcOrd="4" destOrd="0" presId="urn:microsoft.com/office/officeart/2005/8/layout/radial4"/>
    <dgm:cxn modelId="{4B3DBF2E-A6C2-47DC-A03F-CBEE8F912511}" type="presParOf" srcId="{67CA66F3-1963-4A18-8EA1-5E5D8E069CBB}" destId="{B7242BD6-91B2-4E54-90C9-E9F7D84E5EE8}" srcOrd="5" destOrd="0" presId="urn:microsoft.com/office/officeart/2005/8/layout/radial4"/>
    <dgm:cxn modelId="{66123BEC-60D1-4413-93ED-B8765A55DE2A}" type="presParOf" srcId="{67CA66F3-1963-4A18-8EA1-5E5D8E069CBB}" destId="{3291D15A-0D24-470A-A808-57F197829294}" srcOrd="6" destOrd="0" presId="urn:microsoft.com/office/officeart/2005/8/layout/radial4"/>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7A4CE9E3-6F47-4A7D-BBC9-CD970A600FEC}" type="doc">
      <dgm:prSet loTypeId="urn:microsoft.com/office/officeart/2008/layout/HorizontalMultiLevelHierarchy" loCatId="hierarchy" qsTypeId="urn:microsoft.com/office/officeart/2005/8/quickstyle/3d6" qsCatId="3D" csTypeId="urn:microsoft.com/office/officeart/2005/8/colors/colorful5" csCatId="colorful" phldr="1"/>
      <dgm:spPr/>
      <dgm:t>
        <a:bodyPr/>
        <a:lstStyle/>
        <a:p>
          <a:endParaRPr lang="es-MX"/>
        </a:p>
      </dgm:t>
    </dgm:pt>
    <dgm:pt modelId="{D2E208AD-9457-45DF-B007-B963920D534F}">
      <dgm:prSet phldrT="[Texto]"/>
      <dgm:spPr/>
      <dgm:t>
        <a:bodyPr/>
        <a:lstStyle/>
        <a:p>
          <a:r>
            <a:rPr lang="es-MX" dirty="0" smtClean="0"/>
            <a:t>SISTEMA DE PLANEACIÓN  DEMOCRÁTICO DEL DESARROLLO NACIONAL</a:t>
          </a:r>
          <a:endParaRPr lang="es-MX" dirty="0"/>
        </a:p>
      </dgm:t>
    </dgm:pt>
    <dgm:pt modelId="{CDC60616-624A-4C48-B426-AA1B2546AECA}" type="parTrans" cxnId="{F0FAE363-31CB-435E-89BE-6698B8C34463}">
      <dgm:prSet/>
      <dgm:spPr/>
      <dgm:t>
        <a:bodyPr/>
        <a:lstStyle/>
        <a:p>
          <a:endParaRPr lang="es-MX"/>
        </a:p>
      </dgm:t>
    </dgm:pt>
    <dgm:pt modelId="{374D3CF9-D352-4F7F-9458-B6747A853847}" type="sibTrans" cxnId="{F0FAE363-31CB-435E-89BE-6698B8C34463}">
      <dgm:prSet/>
      <dgm:spPr/>
      <dgm:t>
        <a:bodyPr/>
        <a:lstStyle/>
        <a:p>
          <a:endParaRPr lang="es-MX"/>
        </a:p>
      </dgm:t>
    </dgm:pt>
    <dgm:pt modelId="{B1B3FC5F-8EAC-49E0-BF4B-9C44B19E90CA}">
      <dgm:prSet phldrT="[Texto]"/>
      <dgm:spPr/>
      <dgm:t>
        <a:bodyPr/>
        <a:lstStyle/>
        <a:p>
          <a:r>
            <a:rPr lang="es-MX" dirty="0" smtClean="0"/>
            <a:t>Artículo 26 constitucional</a:t>
          </a:r>
          <a:endParaRPr lang="es-MX" dirty="0"/>
        </a:p>
      </dgm:t>
    </dgm:pt>
    <dgm:pt modelId="{CFE8A05B-5A44-4D58-94CA-319AFD18886E}" type="parTrans" cxnId="{CCA28987-AB81-4B2A-801C-54AB07B7AC03}">
      <dgm:prSet/>
      <dgm:spPr/>
      <dgm:t>
        <a:bodyPr/>
        <a:lstStyle/>
        <a:p>
          <a:endParaRPr lang="es-MX"/>
        </a:p>
      </dgm:t>
    </dgm:pt>
    <dgm:pt modelId="{E7FC47F1-0D8A-4797-938F-8692E22AF15C}" type="sibTrans" cxnId="{CCA28987-AB81-4B2A-801C-54AB07B7AC03}">
      <dgm:prSet/>
      <dgm:spPr/>
      <dgm:t>
        <a:bodyPr/>
        <a:lstStyle/>
        <a:p>
          <a:endParaRPr lang="es-MX"/>
        </a:p>
      </dgm:t>
    </dgm:pt>
    <dgm:pt modelId="{C2044D2B-0B4C-4B3F-A601-193B7C37A607}">
      <dgm:prSet phldrT="[Texto]"/>
      <dgm:spPr/>
      <dgm:t>
        <a:bodyPr/>
        <a:lstStyle/>
        <a:p>
          <a:r>
            <a:rPr lang="es-MX" dirty="0" smtClean="0"/>
            <a:t>Debe imprimir solidez, dinamismo, competitividad, permanencia y equidad al crecimiento de la economía </a:t>
          </a:r>
          <a:endParaRPr lang="es-MX" dirty="0"/>
        </a:p>
      </dgm:t>
    </dgm:pt>
    <dgm:pt modelId="{89A89081-9164-4F3D-B943-EDA6A4BF8F19}" type="parTrans" cxnId="{AFDAD796-628E-4E04-8C33-415512B40654}">
      <dgm:prSet/>
      <dgm:spPr/>
      <dgm:t>
        <a:bodyPr/>
        <a:lstStyle/>
        <a:p>
          <a:endParaRPr lang="es-MX"/>
        </a:p>
      </dgm:t>
    </dgm:pt>
    <dgm:pt modelId="{A87BE555-7FEB-4E03-9307-38F0787EDDAE}" type="sibTrans" cxnId="{AFDAD796-628E-4E04-8C33-415512B40654}">
      <dgm:prSet/>
      <dgm:spPr/>
      <dgm:t>
        <a:bodyPr/>
        <a:lstStyle/>
        <a:p>
          <a:endParaRPr lang="es-MX"/>
        </a:p>
      </dgm:t>
    </dgm:pt>
    <dgm:pt modelId="{BFE7C015-1E0E-4A4B-AFB1-A7C4C573A045}">
      <dgm:prSet phldrT="[Texto]"/>
      <dgm:spPr/>
      <dgm:t>
        <a:bodyPr/>
        <a:lstStyle/>
        <a:p>
          <a:r>
            <a:rPr lang="es-MX" dirty="0" smtClean="0"/>
            <a:t>Será democrática.</a:t>
          </a:r>
          <a:endParaRPr lang="es-MX" dirty="0"/>
        </a:p>
      </dgm:t>
    </dgm:pt>
    <dgm:pt modelId="{7DB031FB-1B19-42AA-ACB0-F71BFE5BD3AF}" type="parTrans" cxnId="{7F919D71-3F06-4D9C-AB17-8499DAD756B9}">
      <dgm:prSet/>
      <dgm:spPr/>
      <dgm:t>
        <a:bodyPr/>
        <a:lstStyle/>
        <a:p>
          <a:endParaRPr lang="es-MX"/>
        </a:p>
      </dgm:t>
    </dgm:pt>
    <dgm:pt modelId="{41409DA9-A173-4136-AC2D-F5698404CBA3}" type="sibTrans" cxnId="{7F919D71-3F06-4D9C-AB17-8499DAD756B9}">
      <dgm:prSet/>
      <dgm:spPr/>
      <dgm:t>
        <a:bodyPr/>
        <a:lstStyle/>
        <a:p>
          <a:endParaRPr lang="es-MX"/>
        </a:p>
      </dgm:t>
    </dgm:pt>
    <dgm:pt modelId="{68192539-4498-4A9A-8F0F-D5D4A482E5CA}">
      <dgm:prSet phldrT="[Texto]"/>
      <dgm:spPr/>
      <dgm:t>
        <a:bodyPr/>
        <a:lstStyle/>
        <a:p>
          <a:r>
            <a:rPr lang="es-MX" dirty="0" smtClean="0"/>
            <a:t>Hay participación de los diversos sectores sociales</a:t>
          </a:r>
          <a:endParaRPr lang="es-MX" dirty="0"/>
        </a:p>
      </dgm:t>
    </dgm:pt>
    <dgm:pt modelId="{8BA4EC5A-76EF-4F6A-B9B0-C8F15D4B2D15}" type="parTrans" cxnId="{0E8FDA24-B2B3-4018-834D-627EECA35225}">
      <dgm:prSet/>
      <dgm:spPr/>
      <dgm:t>
        <a:bodyPr/>
        <a:lstStyle/>
        <a:p>
          <a:endParaRPr lang="es-MX"/>
        </a:p>
      </dgm:t>
    </dgm:pt>
    <dgm:pt modelId="{EB69FF50-3090-485B-9905-BB09463C713F}" type="sibTrans" cxnId="{0E8FDA24-B2B3-4018-834D-627EECA35225}">
      <dgm:prSet/>
      <dgm:spPr/>
      <dgm:t>
        <a:bodyPr/>
        <a:lstStyle/>
        <a:p>
          <a:endParaRPr lang="es-MX"/>
        </a:p>
      </dgm:t>
    </dgm:pt>
    <dgm:pt modelId="{9C4B1A49-73FB-4816-984E-8444AB6CFCE4}">
      <dgm:prSet phldrT="[Texto]"/>
      <dgm:spPr/>
      <dgm:t>
        <a:bodyPr/>
        <a:lstStyle/>
        <a:p>
          <a:r>
            <a:rPr lang="es-MX" dirty="0" smtClean="0"/>
            <a:t>Habrá un plan nacional de desarrollo obligatorio para los programas de la administración pública federal. </a:t>
          </a:r>
          <a:endParaRPr lang="es-MX" dirty="0"/>
        </a:p>
      </dgm:t>
    </dgm:pt>
    <dgm:pt modelId="{9A629A64-137B-493A-9730-DCF6AC5055BF}" type="parTrans" cxnId="{2D79AB0B-A1A1-487B-B1BF-CFEE5B306231}">
      <dgm:prSet/>
      <dgm:spPr/>
      <dgm:t>
        <a:bodyPr/>
        <a:lstStyle/>
        <a:p>
          <a:endParaRPr lang="es-MX"/>
        </a:p>
      </dgm:t>
    </dgm:pt>
    <dgm:pt modelId="{6EDCF540-F5F0-4925-9B73-B6B99F4732D3}" type="sibTrans" cxnId="{2D79AB0B-A1A1-487B-B1BF-CFEE5B306231}">
      <dgm:prSet/>
      <dgm:spPr/>
      <dgm:t>
        <a:bodyPr/>
        <a:lstStyle/>
        <a:p>
          <a:endParaRPr lang="es-MX"/>
        </a:p>
      </dgm:t>
    </dgm:pt>
    <dgm:pt modelId="{FA993D8A-CF90-47DF-92FF-817EA717461A}" type="pres">
      <dgm:prSet presAssocID="{7A4CE9E3-6F47-4A7D-BBC9-CD970A600FEC}" presName="Name0" presStyleCnt="0">
        <dgm:presLayoutVars>
          <dgm:chPref val="1"/>
          <dgm:dir/>
          <dgm:animOne val="branch"/>
          <dgm:animLvl val="lvl"/>
          <dgm:resizeHandles val="exact"/>
        </dgm:presLayoutVars>
      </dgm:prSet>
      <dgm:spPr/>
      <dgm:t>
        <a:bodyPr/>
        <a:lstStyle/>
        <a:p>
          <a:endParaRPr lang="es-MX"/>
        </a:p>
      </dgm:t>
    </dgm:pt>
    <dgm:pt modelId="{E09808C3-190C-486F-AFB1-3C66E0137BA4}" type="pres">
      <dgm:prSet presAssocID="{D2E208AD-9457-45DF-B007-B963920D534F}" presName="root1" presStyleCnt="0"/>
      <dgm:spPr/>
    </dgm:pt>
    <dgm:pt modelId="{C7FF3985-6E4C-4E69-A6AA-46939974B3EA}" type="pres">
      <dgm:prSet presAssocID="{D2E208AD-9457-45DF-B007-B963920D534F}" presName="LevelOneTextNode" presStyleLbl="node0" presStyleIdx="0" presStyleCnt="1">
        <dgm:presLayoutVars>
          <dgm:chPref val="3"/>
        </dgm:presLayoutVars>
      </dgm:prSet>
      <dgm:spPr/>
      <dgm:t>
        <a:bodyPr/>
        <a:lstStyle/>
        <a:p>
          <a:endParaRPr lang="es-MX"/>
        </a:p>
      </dgm:t>
    </dgm:pt>
    <dgm:pt modelId="{C78CE985-FDF3-4E60-A3DD-525FB47C88E0}" type="pres">
      <dgm:prSet presAssocID="{D2E208AD-9457-45DF-B007-B963920D534F}" presName="level2hierChild" presStyleCnt="0"/>
      <dgm:spPr/>
    </dgm:pt>
    <dgm:pt modelId="{FCBB2849-CB4B-4E02-B631-BA3E1DCAD344}" type="pres">
      <dgm:prSet presAssocID="{CFE8A05B-5A44-4D58-94CA-319AFD18886E}" presName="conn2-1" presStyleLbl="parChTrans1D2" presStyleIdx="0" presStyleCnt="5"/>
      <dgm:spPr/>
      <dgm:t>
        <a:bodyPr/>
        <a:lstStyle/>
        <a:p>
          <a:endParaRPr lang="es-MX"/>
        </a:p>
      </dgm:t>
    </dgm:pt>
    <dgm:pt modelId="{7DAF2B7E-6F71-45B4-B05F-190035EF39FD}" type="pres">
      <dgm:prSet presAssocID="{CFE8A05B-5A44-4D58-94CA-319AFD18886E}" presName="connTx" presStyleLbl="parChTrans1D2" presStyleIdx="0" presStyleCnt="5"/>
      <dgm:spPr/>
      <dgm:t>
        <a:bodyPr/>
        <a:lstStyle/>
        <a:p>
          <a:endParaRPr lang="es-MX"/>
        </a:p>
      </dgm:t>
    </dgm:pt>
    <dgm:pt modelId="{877508B6-09CC-498D-B33A-70E8D69E1889}" type="pres">
      <dgm:prSet presAssocID="{B1B3FC5F-8EAC-49E0-BF4B-9C44B19E90CA}" presName="root2" presStyleCnt="0"/>
      <dgm:spPr/>
    </dgm:pt>
    <dgm:pt modelId="{BE12A291-A317-4B44-A87B-10D422698411}" type="pres">
      <dgm:prSet presAssocID="{B1B3FC5F-8EAC-49E0-BF4B-9C44B19E90CA}" presName="LevelTwoTextNode" presStyleLbl="node2" presStyleIdx="0" presStyleCnt="5">
        <dgm:presLayoutVars>
          <dgm:chPref val="3"/>
        </dgm:presLayoutVars>
      </dgm:prSet>
      <dgm:spPr/>
      <dgm:t>
        <a:bodyPr/>
        <a:lstStyle/>
        <a:p>
          <a:endParaRPr lang="es-MX"/>
        </a:p>
      </dgm:t>
    </dgm:pt>
    <dgm:pt modelId="{2A540569-6B1B-440D-B556-E0BF4FD43475}" type="pres">
      <dgm:prSet presAssocID="{B1B3FC5F-8EAC-49E0-BF4B-9C44B19E90CA}" presName="level3hierChild" presStyleCnt="0"/>
      <dgm:spPr/>
    </dgm:pt>
    <dgm:pt modelId="{9587EB41-7699-4CFF-A232-3032924C3ED2}" type="pres">
      <dgm:prSet presAssocID="{89A89081-9164-4F3D-B943-EDA6A4BF8F19}" presName="conn2-1" presStyleLbl="parChTrans1D2" presStyleIdx="1" presStyleCnt="5"/>
      <dgm:spPr/>
      <dgm:t>
        <a:bodyPr/>
        <a:lstStyle/>
        <a:p>
          <a:endParaRPr lang="es-MX"/>
        </a:p>
      </dgm:t>
    </dgm:pt>
    <dgm:pt modelId="{76F547AF-AE94-4448-81A3-6B40136A7A3D}" type="pres">
      <dgm:prSet presAssocID="{89A89081-9164-4F3D-B943-EDA6A4BF8F19}" presName="connTx" presStyleLbl="parChTrans1D2" presStyleIdx="1" presStyleCnt="5"/>
      <dgm:spPr/>
      <dgm:t>
        <a:bodyPr/>
        <a:lstStyle/>
        <a:p>
          <a:endParaRPr lang="es-MX"/>
        </a:p>
      </dgm:t>
    </dgm:pt>
    <dgm:pt modelId="{DE6B63E7-524B-4B32-BD82-CB325CF46569}" type="pres">
      <dgm:prSet presAssocID="{C2044D2B-0B4C-4B3F-A601-193B7C37A607}" presName="root2" presStyleCnt="0"/>
      <dgm:spPr/>
    </dgm:pt>
    <dgm:pt modelId="{FE33DEAA-8D11-4E5B-A857-BDC9126EE2B2}" type="pres">
      <dgm:prSet presAssocID="{C2044D2B-0B4C-4B3F-A601-193B7C37A607}" presName="LevelTwoTextNode" presStyleLbl="node2" presStyleIdx="1" presStyleCnt="5">
        <dgm:presLayoutVars>
          <dgm:chPref val="3"/>
        </dgm:presLayoutVars>
      </dgm:prSet>
      <dgm:spPr/>
      <dgm:t>
        <a:bodyPr/>
        <a:lstStyle/>
        <a:p>
          <a:endParaRPr lang="es-MX"/>
        </a:p>
      </dgm:t>
    </dgm:pt>
    <dgm:pt modelId="{5FA2F579-D794-414D-A5AE-158195BAF540}" type="pres">
      <dgm:prSet presAssocID="{C2044D2B-0B4C-4B3F-A601-193B7C37A607}" presName="level3hierChild" presStyleCnt="0"/>
      <dgm:spPr/>
    </dgm:pt>
    <dgm:pt modelId="{B3495A5A-0551-41E8-BD54-779F9818CE5D}" type="pres">
      <dgm:prSet presAssocID="{7DB031FB-1B19-42AA-ACB0-F71BFE5BD3AF}" presName="conn2-1" presStyleLbl="parChTrans1D2" presStyleIdx="2" presStyleCnt="5"/>
      <dgm:spPr/>
      <dgm:t>
        <a:bodyPr/>
        <a:lstStyle/>
        <a:p>
          <a:endParaRPr lang="es-MX"/>
        </a:p>
      </dgm:t>
    </dgm:pt>
    <dgm:pt modelId="{5BF47E31-F96E-41AF-814C-94AD0265AC6B}" type="pres">
      <dgm:prSet presAssocID="{7DB031FB-1B19-42AA-ACB0-F71BFE5BD3AF}" presName="connTx" presStyleLbl="parChTrans1D2" presStyleIdx="2" presStyleCnt="5"/>
      <dgm:spPr/>
      <dgm:t>
        <a:bodyPr/>
        <a:lstStyle/>
        <a:p>
          <a:endParaRPr lang="es-MX"/>
        </a:p>
      </dgm:t>
    </dgm:pt>
    <dgm:pt modelId="{8C2B9DC3-73A2-4724-A5C0-AF4BC8269598}" type="pres">
      <dgm:prSet presAssocID="{BFE7C015-1E0E-4A4B-AFB1-A7C4C573A045}" presName="root2" presStyleCnt="0"/>
      <dgm:spPr/>
    </dgm:pt>
    <dgm:pt modelId="{227AA6ED-0056-4F95-9695-A5FF31EBCA83}" type="pres">
      <dgm:prSet presAssocID="{BFE7C015-1E0E-4A4B-AFB1-A7C4C573A045}" presName="LevelTwoTextNode" presStyleLbl="node2" presStyleIdx="2" presStyleCnt="5">
        <dgm:presLayoutVars>
          <dgm:chPref val="3"/>
        </dgm:presLayoutVars>
      </dgm:prSet>
      <dgm:spPr/>
      <dgm:t>
        <a:bodyPr/>
        <a:lstStyle/>
        <a:p>
          <a:endParaRPr lang="es-MX"/>
        </a:p>
      </dgm:t>
    </dgm:pt>
    <dgm:pt modelId="{C75A7263-7544-43F0-9352-DC21A2AD038E}" type="pres">
      <dgm:prSet presAssocID="{BFE7C015-1E0E-4A4B-AFB1-A7C4C573A045}" presName="level3hierChild" presStyleCnt="0"/>
      <dgm:spPr/>
    </dgm:pt>
    <dgm:pt modelId="{3E9D2BE5-283A-43E9-88A5-19F1306A90A5}" type="pres">
      <dgm:prSet presAssocID="{8BA4EC5A-76EF-4F6A-B9B0-C8F15D4B2D15}" presName="conn2-1" presStyleLbl="parChTrans1D2" presStyleIdx="3" presStyleCnt="5"/>
      <dgm:spPr/>
      <dgm:t>
        <a:bodyPr/>
        <a:lstStyle/>
        <a:p>
          <a:endParaRPr lang="es-MX"/>
        </a:p>
      </dgm:t>
    </dgm:pt>
    <dgm:pt modelId="{66F587D0-F145-4B4E-BF54-3DDE2982F3F0}" type="pres">
      <dgm:prSet presAssocID="{8BA4EC5A-76EF-4F6A-B9B0-C8F15D4B2D15}" presName="connTx" presStyleLbl="parChTrans1D2" presStyleIdx="3" presStyleCnt="5"/>
      <dgm:spPr/>
      <dgm:t>
        <a:bodyPr/>
        <a:lstStyle/>
        <a:p>
          <a:endParaRPr lang="es-MX"/>
        </a:p>
      </dgm:t>
    </dgm:pt>
    <dgm:pt modelId="{D8557094-387A-4DA2-A39C-1D976B39A8F4}" type="pres">
      <dgm:prSet presAssocID="{68192539-4498-4A9A-8F0F-D5D4A482E5CA}" presName="root2" presStyleCnt="0"/>
      <dgm:spPr/>
    </dgm:pt>
    <dgm:pt modelId="{2343E314-8374-4410-9FB2-5494A0A61EBF}" type="pres">
      <dgm:prSet presAssocID="{68192539-4498-4A9A-8F0F-D5D4A482E5CA}" presName="LevelTwoTextNode" presStyleLbl="node2" presStyleIdx="3" presStyleCnt="5">
        <dgm:presLayoutVars>
          <dgm:chPref val="3"/>
        </dgm:presLayoutVars>
      </dgm:prSet>
      <dgm:spPr/>
      <dgm:t>
        <a:bodyPr/>
        <a:lstStyle/>
        <a:p>
          <a:endParaRPr lang="es-MX"/>
        </a:p>
      </dgm:t>
    </dgm:pt>
    <dgm:pt modelId="{D223B6E3-79BD-40BB-8FDA-3C62E68AA155}" type="pres">
      <dgm:prSet presAssocID="{68192539-4498-4A9A-8F0F-D5D4A482E5CA}" presName="level3hierChild" presStyleCnt="0"/>
      <dgm:spPr/>
    </dgm:pt>
    <dgm:pt modelId="{DC793756-6EF2-4709-BC07-F750880DF3D2}" type="pres">
      <dgm:prSet presAssocID="{9A629A64-137B-493A-9730-DCF6AC5055BF}" presName="conn2-1" presStyleLbl="parChTrans1D2" presStyleIdx="4" presStyleCnt="5"/>
      <dgm:spPr/>
    </dgm:pt>
    <dgm:pt modelId="{80AD04FC-0265-41DB-B40B-69591565B0A4}" type="pres">
      <dgm:prSet presAssocID="{9A629A64-137B-493A-9730-DCF6AC5055BF}" presName="connTx" presStyleLbl="parChTrans1D2" presStyleIdx="4" presStyleCnt="5"/>
      <dgm:spPr/>
    </dgm:pt>
    <dgm:pt modelId="{68018FCA-16A8-4380-9835-D29D2956FCCC}" type="pres">
      <dgm:prSet presAssocID="{9C4B1A49-73FB-4816-984E-8444AB6CFCE4}" presName="root2" presStyleCnt="0"/>
      <dgm:spPr/>
    </dgm:pt>
    <dgm:pt modelId="{B6FF6B64-A275-4856-811E-363C964062FB}" type="pres">
      <dgm:prSet presAssocID="{9C4B1A49-73FB-4816-984E-8444AB6CFCE4}" presName="LevelTwoTextNode" presStyleLbl="node2" presStyleIdx="4" presStyleCnt="5">
        <dgm:presLayoutVars>
          <dgm:chPref val="3"/>
        </dgm:presLayoutVars>
      </dgm:prSet>
      <dgm:spPr/>
      <dgm:t>
        <a:bodyPr/>
        <a:lstStyle/>
        <a:p>
          <a:endParaRPr lang="es-MX"/>
        </a:p>
      </dgm:t>
    </dgm:pt>
    <dgm:pt modelId="{8AE426AE-EF70-46BD-824A-F92B22AEC920}" type="pres">
      <dgm:prSet presAssocID="{9C4B1A49-73FB-4816-984E-8444AB6CFCE4}" presName="level3hierChild" presStyleCnt="0"/>
      <dgm:spPr/>
    </dgm:pt>
  </dgm:ptLst>
  <dgm:cxnLst>
    <dgm:cxn modelId="{6AC7C5F9-3EDB-44D1-A5F2-E1A32B5F1701}" type="presOf" srcId="{89A89081-9164-4F3D-B943-EDA6A4BF8F19}" destId="{9587EB41-7699-4CFF-A232-3032924C3ED2}" srcOrd="0" destOrd="0" presId="urn:microsoft.com/office/officeart/2008/layout/HorizontalMultiLevelHierarchy"/>
    <dgm:cxn modelId="{CCA28987-AB81-4B2A-801C-54AB07B7AC03}" srcId="{D2E208AD-9457-45DF-B007-B963920D534F}" destId="{B1B3FC5F-8EAC-49E0-BF4B-9C44B19E90CA}" srcOrd="0" destOrd="0" parTransId="{CFE8A05B-5A44-4D58-94CA-319AFD18886E}" sibTransId="{E7FC47F1-0D8A-4797-938F-8692E22AF15C}"/>
    <dgm:cxn modelId="{2D79AB0B-A1A1-487B-B1BF-CFEE5B306231}" srcId="{D2E208AD-9457-45DF-B007-B963920D534F}" destId="{9C4B1A49-73FB-4816-984E-8444AB6CFCE4}" srcOrd="4" destOrd="0" parTransId="{9A629A64-137B-493A-9730-DCF6AC5055BF}" sibTransId="{6EDCF540-F5F0-4925-9B73-B6B99F4732D3}"/>
    <dgm:cxn modelId="{AFDAD796-628E-4E04-8C33-415512B40654}" srcId="{D2E208AD-9457-45DF-B007-B963920D534F}" destId="{C2044D2B-0B4C-4B3F-A601-193B7C37A607}" srcOrd="1" destOrd="0" parTransId="{89A89081-9164-4F3D-B943-EDA6A4BF8F19}" sibTransId="{A87BE555-7FEB-4E03-9307-38F0787EDDAE}"/>
    <dgm:cxn modelId="{24A03BB7-4A07-4080-ACD7-B54C381D930B}" type="presOf" srcId="{7A4CE9E3-6F47-4A7D-BBC9-CD970A600FEC}" destId="{FA993D8A-CF90-47DF-92FF-817EA717461A}" srcOrd="0" destOrd="0" presId="urn:microsoft.com/office/officeart/2008/layout/HorizontalMultiLevelHierarchy"/>
    <dgm:cxn modelId="{73F9FD80-4DDE-4E4C-A78C-C17971306110}" type="presOf" srcId="{B1B3FC5F-8EAC-49E0-BF4B-9C44B19E90CA}" destId="{BE12A291-A317-4B44-A87B-10D422698411}" srcOrd="0" destOrd="0" presId="urn:microsoft.com/office/officeart/2008/layout/HorizontalMultiLevelHierarchy"/>
    <dgm:cxn modelId="{0E8FDA24-B2B3-4018-834D-627EECA35225}" srcId="{D2E208AD-9457-45DF-B007-B963920D534F}" destId="{68192539-4498-4A9A-8F0F-D5D4A482E5CA}" srcOrd="3" destOrd="0" parTransId="{8BA4EC5A-76EF-4F6A-B9B0-C8F15D4B2D15}" sibTransId="{EB69FF50-3090-485B-9905-BB09463C713F}"/>
    <dgm:cxn modelId="{61499BFE-5E63-48D7-91E6-B9660A33F2BC}" type="presOf" srcId="{8BA4EC5A-76EF-4F6A-B9B0-C8F15D4B2D15}" destId="{66F587D0-F145-4B4E-BF54-3DDE2982F3F0}" srcOrd="1" destOrd="0" presId="urn:microsoft.com/office/officeart/2008/layout/HorizontalMultiLevelHierarchy"/>
    <dgm:cxn modelId="{A3E2E2E9-3464-4EFE-8B35-6E5F2A05BF45}" type="presOf" srcId="{9C4B1A49-73FB-4816-984E-8444AB6CFCE4}" destId="{B6FF6B64-A275-4856-811E-363C964062FB}" srcOrd="0" destOrd="0" presId="urn:microsoft.com/office/officeart/2008/layout/HorizontalMultiLevelHierarchy"/>
    <dgm:cxn modelId="{99DB5EB9-F837-4501-AC34-4A518F7B071D}" type="presOf" srcId="{7DB031FB-1B19-42AA-ACB0-F71BFE5BD3AF}" destId="{5BF47E31-F96E-41AF-814C-94AD0265AC6B}" srcOrd="1" destOrd="0" presId="urn:microsoft.com/office/officeart/2008/layout/HorizontalMultiLevelHierarchy"/>
    <dgm:cxn modelId="{7F919D71-3F06-4D9C-AB17-8499DAD756B9}" srcId="{D2E208AD-9457-45DF-B007-B963920D534F}" destId="{BFE7C015-1E0E-4A4B-AFB1-A7C4C573A045}" srcOrd="2" destOrd="0" parTransId="{7DB031FB-1B19-42AA-ACB0-F71BFE5BD3AF}" sibTransId="{41409DA9-A173-4136-AC2D-F5698404CBA3}"/>
    <dgm:cxn modelId="{336F2797-122B-4807-A4FF-AE8BD417F4E0}" type="presOf" srcId="{CFE8A05B-5A44-4D58-94CA-319AFD18886E}" destId="{FCBB2849-CB4B-4E02-B631-BA3E1DCAD344}" srcOrd="0" destOrd="0" presId="urn:microsoft.com/office/officeart/2008/layout/HorizontalMultiLevelHierarchy"/>
    <dgm:cxn modelId="{6AA2FF3B-7C3A-4CB1-9FD8-0B4F8917EFAC}" type="presOf" srcId="{D2E208AD-9457-45DF-B007-B963920D534F}" destId="{C7FF3985-6E4C-4E69-A6AA-46939974B3EA}" srcOrd="0" destOrd="0" presId="urn:microsoft.com/office/officeart/2008/layout/HorizontalMultiLevelHierarchy"/>
    <dgm:cxn modelId="{F8C9F1B8-E13B-451B-AAB5-8614810B310E}" type="presOf" srcId="{89A89081-9164-4F3D-B943-EDA6A4BF8F19}" destId="{76F547AF-AE94-4448-81A3-6B40136A7A3D}" srcOrd="1" destOrd="0" presId="urn:microsoft.com/office/officeart/2008/layout/HorizontalMultiLevelHierarchy"/>
    <dgm:cxn modelId="{878378DF-98D3-4C26-8514-D8A262673717}" type="presOf" srcId="{9A629A64-137B-493A-9730-DCF6AC5055BF}" destId="{80AD04FC-0265-41DB-B40B-69591565B0A4}" srcOrd="1" destOrd="0" presId="urn:microsoft.com/office/officeart/2008/layout/HorizontalMultiLevelHierarchy"/>
    <dgm:cxn modelId="{191A8012-0331-493A-8277-BAB11A498A01}" type="presOf" srcId="{9A629A64-137B-493A-9730-DCF6AC5055BF}" destId="{DC793756-6EF2-4709-BC07-F750880DF3D2}" srcOrd="0" destOrd="0" presId="urn:microsoft.com/office/officeart/2008/layout/HorizontalMultiLevelHierarchy"/>
    <dgm:cxn modelId="{B9ED166C-2CAB-4617-97DA-E2546DD01423}" type="presOf" srcId="{BFE7C015-1E0E-4A4B-AFB1-A7C4C573A045}" destId="{227AA6ED-0056-4F95-9695-A5FF31EBCA83}" srcOrd="0" destOrd="0" presId="urn:microsoft.com/office/officeart/2008/layout/HorizontalMultiLevelHierarchy"/>
    <dgm:cxn modelId="{277A6FE9-01B8-4CA6-96D3-29CEE7DB3764}" type="presOf" srcId="{7DB031FB-1B19-42AA-ACB0-F71BFE5BD3AF}" destId="{B3495A5A-0551-41E8-BD54-779F9818CE5D}" srcOrd="0" destOrd="0" presId="urn:microsoft.com/office/officeart/2008/layout/HorizontalMultiLevelHierarchy"/>
    <dgm:cxn modelId="{8780D8E1-1E84-4CA8-B5B7-C0724C53DEF2}" type="presOf" srcId="{68192539-4498-4A9A-8F0F-D5D4A482E5CA}" destId="{2343E314-8374-4410-9FB2-5494A0A61EBF}" srcOrd="0" destOrd="0" presId="urn:microsoft.com/office/officeart/2008/layout/HorizontalMultiLevelHierarchy"/>
    <dgm:cxn modelId="{FA12DCEC-2DE9-4BB2-A3ED-59F8205D3A07}" type="presOf" srcId="{8BA4EC5A-76EF-4F6A-B9B0-C8F15D4B2D15}" destId="{3E9D2BE5-283A-43E9-88A5-19F1306A90A5}" srcOrd="0" destOrd="0" presId="urn:microsoft.com/office/officeart/2008/layout/HorizontalMultiLevelHierarchy"/>
    <dgm:cxn modelId="{F0FAE363-31CB-435E-89BE-6698B8C34463}" srcId="{7A4CE9E3-6F47-4A7D-BBC9-CD970A600FEC}" destId="{D2E208AD-9457-45DF-B007-B963920D534F}" srcOrd="0" destOrd="0" parTransId="{CDC60616-624A-4C48-B426-AA1B2546AECA}" sibTransId="{374D3CF9-D352-4F7F-9458-B6747A853847}"/>
    <dgm:cxn modelId="{D62EBEDE-ABDD-4EE0-B1D3-1E5F2135432D}" type="presOf" srcId="{CFE8A05B-5A44-4D58-94CA-319AFD18886E}" destId="{7DAF2B7E-6F71-45B4-B05F-190035EF39FD}" srcOrd="1" destOrd="0" presId="urn:microsoft.com/office/officeart/2008/layout/HorizontalMultiLevelHierarchy"/>
    <dgm:cxn modelId="{ED8AA6D0-49B0-4324-B4D5-4F09195FBD58}" type="presOf" srcId="{C2044D2B-0B4C-4B3F-A601-193B7C37A607}" destId="{FE33DEAA-8D11-4E5B-A857-BDC9126EE2B2}" srcOrd="0" destOrd="0" presId="urn:microsoft.com/office/officeart/2008/layout/HorizontalMultiLevelHierarchy"/>
    <dgm:cxn modelId="{685E8CF1-C498-4457-93F1-4C1A9C089D70}" type="presParOf" srcId="{FA993D8A-CF90-47DF-92FF-817EA717461A}" destId="{E09808C3-190C-486F-AFB1-3C66E0137BA4}" srcOrd="0" destOrd="0" presId="urn:microsoft.com/office/officeart/2008/layout/HorizontalMultiLevelHierarchy"/>
    <dgm:cxn modelId="{8A87C083-1744-454C-B277-C9F73B29A4AD}" type="presParOf" srcId="{E09808C3-190C-486F-AFB1-3C66E0137BA4}" destId="{C7FF3985-6E4C-4E69-A6AA-46939974B3EA}" srcOrd="0" destOrd="0" presId="urn:microsoft.com/office/officeart/2008/layout/HorizontalMultiLevelHierarchy"/>
    <dgm:cxn modelId="{D68A8638-D5C6-4799-AE6D-29B6802DB4F8}" type="presParOf" srcId="{E09808C3-190C-486F-AFB1-3C66E0137BA4}" destId="{C78CE985-FDF3-4E60-A3DD-525FB47C88E0}" srcOrd="1" destOrd="0" presId="urn:microsoft.com/office/officeart/2008/layout/HorizontalMultiLevelHierarchy"/>
    <dgm:cxn modelId="{00D00F33-94BD-4975-B548-76231E69094D}" type="presParOf" srcId="{C78CE985-FDF3-4E60-A3DD-525FB47C88E0}" destId="{FCBB2849-CB4B-4E02-B631-BA3E1DCAD344}" srcOrd="0" destOrd="0" presId="urn:microsoft.com/office/officeart/2008/layout/HorizontalMultiLevelHierarchy"/>
    <dgm:cxn modelId="{3F44CA4F-8FF5-416E-BBF3-07A67709FD62}" type="presParOf" srcId="{FCBB2849-CB4B-4E02-B631-BA3E1DCAD344}" destId="{7DAF2B7E-6F71-45B4-B05F-190035EF39FD}" srcOrd="0" destOrd="0" presId="urn:microsoft.com/office/officeart/2008/layout/HorizontalMultiLevelHierarchy"/>
    <dgm:cxn modelId="{BBC61EDC-4A65-4D9B-A949-2753744FF306}" type="presParOf" srcId="{C78CE985-FDF3-4E60-A3DD-525FB47C88E0}" destId="{877508B6-09CC-498D-B33A-70E8D69E1889}" srcOrd="1" destOrd="0" presId="urn:microsoft.com/office/officeart/2008/layout/HorizontalMultiLevelHierarchy"/>
    <dgm:cxn modelId="{27FD9E63-4E41-4BCC-A42B-9F5EAFEC0697}" type="presParOf" srcId="{877508B6-09CC-498D-B33A-70E8D69E1889}" destId="{BE12A291-A317-4B44-A87B-10D422698411}" srcOrd="0" destOrd="0" presId="urn:microsoft.com/office/officeart/2008/layout/HorizontalMultiLevelHierarchy"/>
    <dgm:cxn modelId="{192AD485-6177-4E26-A74A-516043AA2017}" type="presParOf" srcId="{877508B6-09CC-498D-B33A-70E8D69E1889}" destId="{2A540569-6B1B-440D-B556-E0BF4FD43475}" srcOrd="1" destOrd="0" presId="urn:microsoft.com/office/officeart/2008/layout/HorizontalMultiLevelHierarchy"/>
    <dgm:cxn modelId="{26EA2514-25F4-4543-8198-1C81A9C62CA1}" type="presParOf" srcId="{C78CE985-FDF3-4E60-A3DD-525FB47C88E0}" destId="{9587EB41-7699-4CFF-A232-3032924C3ED2}" srcOrd="2" destOrd="0" presId="urn:microsoft.com/office/officeart/2008/layout/HorizontalMultiLevelHierarchy"/>
    <dgm:cxn modelId="{A2721ACE-8004-4C63-A7B4-BF9638AF9F20}" type="presParOf" srcId="{9587EB41-7699-4CFF-A232-3032924C3ED2}" destId="{76F547AF-AE94-4448-81A3-6B40136A7A3D}" srcOrd="0" destOrd="0" presId="urn:microsoft.com/office/officeart/2008/layout/HorizontalMultiLevelHierarchy"/>
    <dgm:cxn modelId="{A0D9705D-1373-4E23-AC37-E0712D69E6BE}" type="presParOf" srcId="{C78CE985-FDF3-4E60-A3DD-525FB47C88E0}" destId="{DE6B63E7-524B-4B32-BD82-CB325CF46569}" srcOrd="3" destOrd="0" presId="urn:microsoft.com/office/officeart/2008/layout/HorizontalMultiLevelHierarchy"/>
    <dgm:cxn modelId="{0B07349F-DF66-4157-8A38-5C680599494D}" type="presParOf" srcId="{DE6B63E7-524B-4B32-BD82-CB325CF46569}" destId="{FE33DEAA-8D11-4E5B-A857-BDC9126EE2B2}" srcOrd="0" destOrd="0" presId="urn:microsoft.com/office/officeart/2008/layout/HorizontalMultiLevelHierarchy"/>
    <dgm:cxn modelId="{59C587BE-68CB-4F8E-8412-25F819E1E334}" type="presParOf" srcId="{DE6B63E7-524B-4B32-BD82-CB325CF46569}" destId="{5FA2F579-D794-414D-A5AE-158195BAF540}" srcOrd="1" destOrd="0" presId="urn:microsoft.com/office/officeart/2008/layout/HorizontalMultiLevelHierarchy"/>
    <dgm:cxn modelId="{0E906A6B-617E-406D-B2C0-B550A56345EA}" type="presParOf" srcId="{C78CE985-FDF3-4E60-A3DD-525FB47C88E0}" destId="{B3495A5A-0551-41E8-BD54-779F9818CE5D}" srcOrd="4" destOrd="0" presId="urn:microsoft.com/office/officeart/2008/layout/HorizontalMultiLevelHierarchy"/>
    <dgm:cxn modelId="{37FDEC67-F28C-47FA-9C61-571CDAAF4E97}" type="presParOf" srcId="{B3495A5A-0551-41E8-BD54-779F9818CE5D}" destId="{5BF47E31-F96E-41AF-814C-94AD0265AC6B}" srcOrd="0" destOrd="0" presId="urn:microsoft.com/office/officeart/2008/layout/HorizontalMultiLevelHierarchy"/>
    <dgm:cxn modelId="{699D08FF-9C5C-4CA6-9BE1-AA927D3005A6}" type="presParOf" srcId="{C78CE985-FDF3-4E60-A3DD-525FB47C88E0}" destId="{8C2B9DC3-73A2-4724-A5C0-AF4BC8269598}" srcOrd="5" destOrd="0" presId="urn:microsoft.com/office/officeart/2008/layout/HorizontalMultiLevelHierarchy"/>
    <dgm:cxn modelId="{04943A33-3385-4960-A282-ECD93941FE45}" type="presParOf" srcId="{8C2B9DC3-73A2-4724-A5C0-AF4BC8269598}" destId="{227AA6ED-0056-4F95-9695-A5FF31EBCA83}" srcOrd="0" destOrd="0" presId="urn:microsoft.com/office/officeart/2008/layout/HorizontalMultiLevelHierarchy"/>
    <dgm:cxn modelId="{E0C7BE60-AB28-46FA-B1BE-E079E3E4D7BC}" type="presParOf" srcId="{8C2B9DC3-73A2-4724-A5C0-AF4BC8269598}" destId="{C75A7263-7544-43F0-9352-DC21A2AD038E}" srcOrd="1" destOrd="0" presId="urn:microsoft.com/office/officeart/2008/layout/HorizontalMultiLevelHierarchy"/>
    <dgm:cxn modelId="{3B5BCAA9-9747-47A6-BA90-E3F16DDF7BCF}" type="presParOf" srcId="{C78CE985-FDF3-4E60-A3DD-525FB47C88E0}" destId="{3E9D2BE5-283A-43E9-88A5-19F1306A90A5}" srcOrd="6" destOrd="0" presId="urn:microsoft.com/office/officeart/2008/layout/HorizontalMultiLevelHierarchy"/>
    <dgm:cxn modelId="{5E5A7950-79DD-4F4C-8429-D53EEE7A50E7}" type="presParOf" srcId="{3E9D2BE5-283A-43E9-88A5-19F1306A90A5}" destId="{66F587D0-F145-4B4E-BF54-3DDE2982F3F0}" srcOrd="0" destOrd="0" presId="urn:microsoft.com/office/officeart/2008/layout/HorizontalMultiLevelHierarchy"/>
    <dgm:cxn modelId="{156643AC-4BFD-4F77-AE70-453654417B94}" type="presParOf" srcId="{C78CE985-FDF3-4E60-A3DD-525FB47C88E0}" destId="{D8557094-387A-4DA2-A39C-1D976B39A8F4}" srcOrd="7" destOrd="0" presId="urn:microsoft.com/office/officeart/2008/layout/HorizontalMultiLevelHierarchy"/>
    <dgm:cxn modelId="{9D83E410-F38A-45AF-B552-FB4547E3B4A0}" type="presParOf" srcId="{D8557094-387A-4DA2-A39C-1D976B39A8F4}" destId="{2343E314-8374-4410-9FB2-5494A0A61EBF}" srcOrd="0" destOrd="0" presId="urn:microsoft.com/office/officeart/2008/layout/HorizontalMultiLevelHierarchy"/>
    <dgm:cxn modelId="{B933608A-6C14-48B3-831C-21EB52A696D2}" type="presParOf" srcId="{D8557094-387A-4DA2-A39C-1D976B39A8F4}" destId="{D223B6E3-79BD-40BB-8FDA-3C62E68AA155}" srcOrd="1" destOrd="0" presId="urn:microsoft.com/office/officeart/2008/layout/HorizontalMultiLevelHierarchy"/>
    <dgm:cxn modelId="{13C280F6-8F9B-4A70-AA89-AF6CE8213C25}" type="presParOf" srcId="{C78CE985-FDF3-4E60-A3DD-525FB47C88E0}" destId="{DC793756-6EF2-4709-BC07-F750880DF3D2}" srcOrd="8" destOrd="0" presId="urn:microsoft.com/office/officeart/2008/layout/HorizontalMultiLevelHierarchy"/>
    <dgm:cxn modelId="{3D54C968-45A0-4A8D-90F7-B5171781F8CD}" type="presParOf" srcId="{DC793756-6EF2-4709-BC07-F750880DF3D2}" destId="{80AD04FC-0265-41DB-B40B-69591565B0A4}" srcOrd="0" destOrd="0" presId="urn:microsoft.com/office/officeart/2008/layout/HorizontalMultiLevelHierarchy"/>
    <dgm:cxn modelId="{3C6ECE1C-4F27-491E-9D8C-49CCC0250803}" type="presParOf" srcId="{C78CE985-FDF3-4E60-A3DD-525FB47C88E0}" destId="{68018FCA-16A8-4380-9835-D29D2956FCCC}" srcOrd="9" destOrd="0" presId="urn:microsoft.com/office/officeart/2008/layout/HorizontalMultiLevelHierarchy"/>
    <dgm:cxn modelId="{9F2EA1B2-8733-4F26-AFEB-9994DC6699B0}" type="presParOf" srcId="{68018FCA-16A8-4380-9835-D29D2956FCCC}" destId="{B6FF6B64-A275-4856-811E-363C964062FB}" srcOrd="0" destOrd="0" presId="urn:microsoft.com/office/officeart/2008/layout/HorizontalMultiLevelHierarchy"/>
    <dgm:cxn modelId="{21916821-14C2-4056-9AC1-9F204471906C}" type="presParOf" srcId="{68018FCA-16A8-4380-9835-D29D2956FCCC}" destId="{8AE426AE-EF70-46BD-824A-F92B22AEC920}" srcOrd="1" destOrd="0" presId="urn:microsoft.com/office/officeart/2008/layout/HorizontalMultiLevelHierarchy"/>
  </dgm:cxnLst>
  <dgm:bg/>
  <dgm:whole/>
</dgm:dataModel>
</file>

<file path=ppt/diagrams/data16.xml><?xml version="1.0" encoding="utf-8"?>
<dgm:dataModel xmlns:dgm="http://schemas.openxmlformats.org/drawingml/2006/diagram" xmlns:a="http://schemas.openxmlformats.org/drawingml/2006/main">
  <dgm:ptLst>
    <dgm:pt modelId="{C39412B8-AAE7-42BB-93ED-17E6D2C02D98}" type="doc">
      <dgm:prSet loTypeId="urn:microsoft.com/office/officeart/2005/8/layout/cycle8" loCatId="cycle" qsTypeId="urn:microsoft.com/office/officeart/2005/8/quickstyle/3d9" qsCatId="3D" csTypeId="urn:microsoft.com/office/officeart/2005/8/colors/colorful2" csCatId="colorful" phldr="1"/>
      <dgm:spPr/>
    </dgm:pt>
    <dgm:pt modelId="{0BD32793-E486-4798-9457-390A167922B5}">
      <dgm:prSet phldrT="[Texto]"/>
      <dgm:spPr/>
      <dgm:t>
        <a:bodyPr/>
        <a:lstStyle/>
        <a:p>
          <a:r>
            <a:rPr lang="es-MX" dirty="0" smtClean="0"/>
            <a:t>México en Incluyente</a:t>
          </a:r>
          <a:endParaRPr lang="es-MX" dirty="0"/>
        </a:p>
      </dgm:t>
    </dgm:pt>
    <dgm:pt modelId="{C4193C5F-90C8-443F-97D2-C073D91211AB}" type="parTrans" cxnId="{DC752E83-F8BF-47BB-A7EC-CFC896AA7F7C}">
      <dgm:prSet/>
      <dgm:spPr/>
      <dgm:t>
        <a:bodyPr/>
        <a:lstStyle/>
        <a:p>
          <a:endParaRPr lang="es-MX"/>
        </a:p>
      </dgm:t>
    </dgm:pt>
    <dgm:pt modelId="{A86499CA-45C6-4BC3-AC10-CBA56691591D}" type="sibTrans" cxnId="{DC752E83-F8BF-47BB-A7EC-CFC896AA7F7C}">
      <dgm:prSet/>
      <dgm:spPr/>
      <dgm:t>
        <a:bodyPr/>
        <a:lstStyle/>
        <a:p>
          <a:endParaRPr lang="es-MX"/>
        </a:p>
      </dgm:t>
    </dgm:pt>
    <dgm:pt modelId="{89477DA5-8CCA-45DE-8E97-5659FF07A316}">
      <dgm:prSet phldrT="[Texto]"/>
      <dgm:spPr/>
      <dgm:t>
        <a:bodyPr/>
        <a:lstStyle/>
        <a:p>
          <a:r>
            <a:rPr lang="es-MX" dirty="0" smtClean="0"/>
            <a:t>México con Educación de Calidad</a:t>
          </a:r>
        </a:p>
      </dgm:t>
    </dgm:pt>
    <dgm:pt modelId="{999DCEB5-0AC2-4E23-B22F-ECA831879117}" type="parTrans" cxnId="{2A9D3215-DB68-4047-8E34-6F4C078A03EC}">
      <dgm:prSet/>
      <dgm:spPr/>
      <dgm:t>
        <a:bodyPr/>
        <a:lstStyle/>
        <a:p>
          <a:endParaRPr lang="es-MX"/>
        </a:p>
      </dgm:t>
    </dgm:pt>
    <dgm:pt modelId="{E4F502E4-66DB-41B0-B319-9BB1C68D6BB1}" type="sibTrans" cxnId="{2A9D3215-DB68-4047-8E34-6F4C078A03EC}">
      <dgm:prSet/>
      <dgm:spPr/>
      <dgm:t>
        <a:bodyPr/>
        <a:lstStyle/>
        <a:p>
          <a:endParaRPr lang="es-MX"/>
        </a:p>
      </dgm:t>
    </dgm:pt>
    <dgm:pt modelId="{A5BF3BAF-50A1-4C68-A060-A38E8618AC58}">
      <dgm:prSet phldrT="[Texto]"/>
      <dgm:spPr/>
      <dgm:t>
        <a:bodyPr/>
        <a:lstStyle/>
        <a:p>
          <a:r>
            <a:rPr lang="es-ES" dirty="0" smtClean="0"/>
            <a:t>México Próspero</a:t>
          </a:r>
          <a:endParaRPr lang="es-MX" dirty="0" smtClean="0"/>
        </a:p>
      </dgm:t>
    </dgm:pt>
    <dgm:pt modelId="{4BB58720-D439-4343-ACEC-B9EB4E7E48A9}" type="parTrans" cxnId="{4F9E6816-D69A-4F07-AC1F-A03019F46333}">
      <dgm:prSet/>
      <dgm:spPr/>
      <dgm:t>
        <a:bodyPr/>
        <a:lstStyle/>
        <a:p>
          <a:endParaRPr lang="es-MX"/>
        </a:p>
      </dgm:t>
    </dgm:pt>
    <dgm:pt modelId="{B5F0EF81-4649-4A53-B03D-2CA26B833D16}" type="sibTrans" cxnId="{4F9E6816-D69A-4F07-AC1F-A03019F46333}">
      <dgm:prSet/>
      <dgm:spPr/>
      <dgm:t>
        <a:bodyPr/>
        <a:lstStyle/>
        <a:p>
          <a:endParaRPr lang="es-MX"/>
        </a:p>
      </dgm:t>
    </dgm:pt>
    <dgm:pt modelId="{006F1906-2724-4E5C-BFB0-C9E0FB820D6A}">
      <dgm:prSet phldrT="[Texto]"/>
      <dgm:spPr/>
      <dgm:t>
        <a:bodyPr/>
        <a:lstStyle/>
        <a:p>
          <a:r>
            <a:rPr lang="es-ES" dirty="0" smtClean="0"/>
            <a:t>México con Responsabilidad Global</a:t>
          </a:r>
          <a:endParaRPr lang="es-MX" dirty="0" smtClean="0"/>
        </a:p>
      </dgm:t>
    </dgm:pt>
    <dgm:pt modelId="{DEB0241A-5972-471B-A1C3-5D4021C3745E}" type="parTrans" cxnId="{BF4DAF9C-8933-433E-B909-180E9EE4A0F0}">
      <dgm:prSet/>
      <dgm:spPr/>
      <dgm:t>
        <a:bodyPr/>
        <a:lstStyle/>
        <a:p>
          <a:endParaRPr lang="es-MX"/>
        </a:p>
      </dgm:t>
    </dgm:pt>
    <dgm:pt modelId="{9B8A5C3C-D946-4258-BF3A-2FED0B75873C}" type="sibTrans" cxnId="{BF4DAF9C-8933-433E-B909-180E9EE4A0F0}">
      <dgm:prSet/>
      <dgm:spPr/>
      <dgm:t>
        <a:bodyPr/>
        <a:lstStyle/>
        <a:p>
          <a:endParaRPr lang="es-MX"/>
        </a:p>
      </dgm:t>
    </dgm:pt>
    <dgm:pt modelId="{C4C11C9B-ECCE-4F7C-812D-F636512F969D}">
      <dgm:prSet phldrT="[Texto]"/>
      <dgm:spPr/>
      <dgm:t>
        <a:bodyPr/>
        <a:lstStyle/>
        <a:p>
          <a:r>
            <a:rPr lang="es-MX" dirty="0" smtClean="0"/>
            <a:t>México en Paz</a:t>
          </a:r>
          <a:endParaRPr lang="es-MX" dirty="0"/>
        </a:p>
      </dgm:t>
    </dgm:pt>
    <dgm:pt modelId="{D9D37134-3A9C-4DEE-86D0-64B930DE73CB}" type="parTrans" cxnId="{A895A656-5406-4989-B003-55727C5A533A}">
      <dgm:prSet/>
      <dgm:spPr/>
      <dgm:t>
        <a:bodyPr/>
        <a:lstStyle/>
        <a:p>
          <a:endParaRPr lang="es-MX"/>
        </a:p>
      </dgm:t>
    </dgm:pt>
    <dgm:pt modelId="{388E8131-FA07-440E-A7A3-173DB8856A68}" type="sibTrans" cxnId="{A895A656-5406-4989-B003-55727C5A533A}">
      <dgm:prSet/>
      <dgm:spPr/>
      <dgm:t>
        <a:bodyPr/>
        <a:lstStyle/>
        <a:p>
          <a:endParaRPr lang="es-MX"/>
        </a:p>
      </dgm:t>
    </dgm:pt>
    <dgm:pt modelId="{28CBCC18-1459-4BAE-979F-EB424118DF00}" type="pres">
      <dgm:prSet presAssocID="{C39412B8-AAE7-42BB-93ED-17E6D2C02D98}" presName="compositeShape" presStyleCnt="0">
        <dgm:presLayoutVars>
          <dgm:chMax val="7"/>
          <dgm:dir/>
          <dgm:resizeHandles val="exact"/>
        </dgm:presLayoutVars>
      </dgm:prSet>
      <dgm:spPr/>
    </dgm:pt>
    <dgm:pt modelId="{5C9719F5-30FA-49FA-9351-AF22AF7B9E8D}" type="pres">
      <dgm:prSet presAssocID="{C39412B8-AAE7-42BB-93ED-17E6D2C02D98}" presName="wedge1" presStyleLbl="node1" presStyleIdx="0" presStyleCnt="5" custLinFactNeighborX="9" custLinFactNeighborY="-1503"/>
      <dgm:spPr/>
      <dgm:t>
        <a:bodyPr/>
        <a:lstStyle/>
        <a:p>
          <a:endParaRPr lang="es-MX"/>
        </a:p>
      </dgm:t>
    </dgm:pt>
    <dgm:pt modelId="{67BD1A79-E738-4AD0-9898-72AE1FCA8F6E}" type="pres">
      <dgm:prSet presAssocID="{C39412B8-AAE7-42BB-93ED-17E6D2C02D98}" presName="dummy1a" presStyleCnt="0"/>
      <dgm:spPr/>
    </dgm:pt>
    <dgm:pt modelId="{FDBB89C9-2D50-4795-85AC-406D3346450E}" type="pres">
      <dgm:prSet presAssocID="{C39412B8-AAE7-42BB-93ED-17E6D2C02D98}" presName="dummy1b" presStyleCnt="0"/>
      <dgm:spPr/>
    </dgm:pt>
    <dgm:pt modelId="{73AB4011-3E82-4561-ABBE-534845A86FF2}" type="pres">
      <dgm:prSet presAssocID="{C39412B8-AAE7-42BB-93ED-17E6D2C02D98}" presName="wedge1Tx" presStyleLbl="node1" presStyleIdx="0" presStyleCnt="5">
        <dgm:presLayoutVars>
          <dgm:chMax val="0"/>
          <dgm:chPref val="0"/>
          <dgm:bulletEnabled val="1"/>
        </dgm:presLayoutVars>
      </dgm:prSet>
      <dgm:spPr/>
      <dgm:t>
        <a:bodyPr/>
        <a:lstStyle/>
        <a:p>
          <a:endParaRPr lang="es-MX"/>
        </a:p>
      </dgm:t>
    </dgm:pt>
    <dgm:pt modelId="{8CD667F0-A92E-46CF-9F5C-185BB37FB041}" type="pres">
      <dgm:prSet presAssocID="{C39412B8-AAE7-42BB-93ED-17E6D2C02D98}" presName="wedge2" presStyleLbl="node1" presStyleIdx="1" presStyleCnt="5"/>
      <dgm:spPr/>
      <dgm:t>
        <a:bodyPr/>
        <a:lstStyle/>
        <a:p>
          <a:endParaRPr lang="es-MX"/>
        </a:p>
      </dgm:t>
    </dgm:pt>
    <dgm:pt modelId="{8D9BF7ED-0B16-4BF3-9737-01313D918AA8}" type="pres">
      <dgm:prSet presAssocID="{C39412B8-AAE7-42BB-93ED-17E6D2C02D98}" presName="dummy2a" presStyleCnt="0"/>
      <dgm:spPr/>
    </dgm:pt>
    <dgm:pt modelId="{C02528A1-7B8A-413C-BDA1-BA17FFAFB94A}" type="pres">
      <dgm:prSet presAssocID="{C39412B8-AAE7-42BB-93ED-17E6D2C02D98}" presName="dummy2b" presStyleCnt="0"/>
      <dgm:spPr/>
    </dgm:pt>
    <dgm:pt modelId="{D21A206C-B717-479E-9D3A-3B7A0F81EAE4}" type="pres">
      <dgm:prSet presAssocID="{C39412B8-AAE7-42BB-93ED-17E6D2C02D98}" presName="wedge2Tx" presStyleLbl="node1" presStyleIdx="1" presStyleCnt="5">
        <dgm:presLayoutVars>
          <dgm:chMax val="0"/>
          <dgm:chPref val="0"/>
          <dgm:bulletEnabled val="1"/>
        </dgm:presLayoutVars>
      </dgm:prSet>
      <dgm:spPr/>
      <dgm:t>
        <a:bodyPr/>
        <a:lstStyle/>
        <a:p>
          <a:endParaRPr lang="es-MX"/>
        </a:p>
      </dgm:t>
    </dgm:pt>
    <dgm:pt modelId="{BE8E8C41-B2CB-40D4-A524-FA3C1FB52256}" type="pres">
      <dgm:prSet presAssocID="{C39412B8-AAE7-42BB-93ED-17E6D2C02D98}" presName="wedge3" presStyleLbl="node1" presStyleIdx="2" presStyleCnt="5"/>
      <dgm:spPr/>
      <dgm:t>
        <a:bodyPr/>
        <a:lstStyle/>
        <a:p>
          <a:endParaRPr lang="es-MX"/>
        </a:p>
      </dgm:t>
    </dgm:pt>
    <dgm:pt modelId="{9BFB57CB-747E-4EB8-AF3B-490EAC9B1829}" type="pres">
      <dgm:prSet presAssocID="{C39412B8-AAE7-42BB-93ED-17E6D2C02D98}" presName="dummy3a" presStyleCnt="0"/>
      <dgm:spPr/>
    </dgm:pt>
    <dgm:pt modelId="{1C0B61DD-8E7C-4722-B60E-EC650EC965B5}" type="pres">
      <dgm:prSet presAssocID="{C39412B8-AAE7-42BB-93ED-17E6D2C02D98}" presName="dummy3b" presStyleCnt="0"/>
      <dgm:spPr/>
    </dgm:pt>
    <dgm:pt modelId="{B6FE01B5-FB0F-4AA6-ADD6-195611FA6A34}" type="pres">
      <dgm:prSet presAssocID="{C39412B8-AAE7-42BB-93ED-17E6D2C02D98}" presName="wedge3Tx" presStyleLbl="node1" presStyleIdx="2" presStyleCnt="5">
        <dgm:presLayoutVars>
          <dgm:chMax val="0"/>
          <dgm:chPref val="0"/>
          <dgm:bulletEnabled val="1"/>
        </dgm:presLayoutVars>
      </dgm:prSet>
      <dgm:spPr/>
      <dgm:t>
        <a:bodyPr/>
        <a:lstStyle/>
        <a:p>
          <a:endParaRPr lang="es-MX"/>
        </a:p>
      </dgm:t>
    </dgm:pt>
    <dgm:pt modelId="{76E116B1-1F89-4DBD-B31C-AADAB1BF7DB0}" type="pres">
      <dgm:prSet presAssocID="{C39412B8-AAE7-42BB-93ED-17E6D2C02D98}" presName="wedge4" presStyleLbl="node1" presStyleIdx="3" presStyleCnt="5"/>
      <dgm:spPr/>
      <dgm:t>
        <a:bodyPr/>
        <a:lstStyle/>
        <a:p>
          <a:endParaRPr lang="es-MX"/>
        </a:p>
      </dgm:t>
    </dgm:pt>
    <dgm:pt modelId="{9854FE78-9AFA-402F-8B9F-5BABF20E5263}" type="pres">
      <dgm:prSet presAssocID="{C39412B8-AAE7-42BB-93ED-17E6D2C02D98}" presName="dummy4a" presStyleCnt="0"/>
      <dgm:spPr/>
    </dgm:pt>
    <dgm:pt modelId="{5EA21BB0-177C-47A6-A7BC-C6674CB8A4B3}" type="pres">
      <dgm:prSet presAssocID="{C39412B8-AAE7-42BB-93ED-17E6D2C02D98}" presName="dummy4b" presStyleCnt="0"/>
      <dgm:spPr/>
    </dgm:pt>
    <dgm:pt modelId="{869F7789-6B18-44F9-80EE-60F0080FCE94}" type="pres">
      <dgm:prSet presAssocID="{C39412B8-AAE7-42BB-93ED-17E6D2C02D98}" presName="wedge4Tx" presStyleLbl="node1" presStyleIdx="3" presStyleCnt="5">
        <dgm:presLayoutVars>
          <dgm:chMax val="0"/>
          <dgm:chPref val="0"/>
          <dgm:bulletEnabled val="1"/>
        </dgm:presLayoutVars>
      </dgm:prSet>
      <dgm:spPr/>
      <dgm:t>
        <a:bodyPr/>
        <a:lstStyle/>
        <a:p>
          <a:endParaRPr lang="es-MX"/>
        </a:p>
      </dgm:t>
    </dgm:pt>
    <dgm:pt modelId="{2A2BA149-A603-4D9D-9135-42810C9217B8}" type="pres">
      <dgm:prSet presAssocID="{C39412B8-AAE7-42BB-93ED-17E6D2C02D98}" presName="wedge5" presStyleLbl="node1" presStyleIdx="4" presStyleCnt="5"/>
      <dgm:spPr/>
      <dgm:t>
        <a:bodyPr/>
        <a:lstStyle/>
        <a:p>
          <a:endParaRPr lang="es-MX"/>
        </a:p>
      </dgm:t>
    </dgm:pt>
    <dgm:pt modelId="{EE8A4F2F-50B8-44A0-8280-E6E11ECF4891}" type="pres">
      <dgm:prSet presAssocID="{C39412B8-AAE7-42BB-93ED-17E6D2C02D98}" presName="dummy5a" presStyleCnt="0"/>
      <dgm:spPr/>
    </dgm:pt>
    <dgm:pt modelId="{C45818E2-8476-4603-86E7-47E74E2BA068}" type="pres">
      <dgm:prSet presAssocID="{C39412B8-AAE7-42BB-93ED-17E6D2C02D98}" presName="dummy5b" presStyleCnt="0"/>
      <dgm:spPr/>
    </dgm:pt>
    <dgm:pt modelId="{CC1496D8-DED3-4626-8B46-56342073480D}" type="pres">
      <dgm:prSet presAssocID="{C39412B8-AAE7-42BB-93ED-17E6D2C02D98}" presName="wedge5Tx" presStyleLbl="node1" presStyleIdx="4" presStyleCnt="5">
        <dgm:presLayoutVars>
          <dgm:chMax val="0"/>
          <dgm:chPref val="0"/>
          <dgm:bulletEnabled val="1"/>
        </dgm:presLayoutVars>
      </dgm:prSet>
      <dgm:spPr/>
      <dgm:t>
        <a:bodyPr/>
        <a:lstStyle/>
        <a:p>
          <a:endParaRPr lang="es-MX"/>
        </a:p>
      </dgm:t>
    </dgm:pt>
    <dgm:pt modelId="{D8012861-4683-45DB-B387-B51EC6739511}" type="pres">
      <dgm:prSet presAssocID="{388E8131-FA07-440E-A7A3-173DB8856A68}" presName="arrowWedge1" presStyleLbl="fgSibTrans2D1" presStyleIdx="0" presStyleCnt="5"/>
      <dgm:spPr/>
    </dgm:pt>
    <dgm:pt modelId="{0C36B1DD-E7CC-46D3-87B4-B7B27088BC15}" type="pres">
      <dgm:prSet presAssocID="{A86499CA-45C6-4BC3-AC10-CBA56691591D}" presName="arrowWedge2" presStyleLbl="fgSibTrans2D1" presStyleIdx="1" presStyleCnt="5"/>
      <dgm:spPr/>
    </dgm:pt>
    <dgm:pt modelId="{3A38D777-F3D7-4874-A8F5-F99433FF45AD}" type="pres">
      <dgm:prSet presAssocID="{E4F502E4-66DB-41B0-B319-9BB1C68D6BB1}" presName="arrowWedge3" presStyleLbl="fgSibTrans2D1" presStyleIdx="2" presStyleCnt="5"/>
      <dgm:spPr/>
    </dgm:pt>
    <dgm:pt modelId="{65B05FBD-4E00-4325-8F29-E144181E8A56}" type="pres">
      <dgm:prSet presAssocID="{B5F0EF81-4649-4A53-B03D-2CA26B833D16}" presName="arrowWedge4" presStyleLbl="fgSibTrans2D1" presStyleIdx="3" presStyleCnt="5"/>
      <dgm:spPr/>
    </dgm:pt>
    <dgm:pt modelId="{2CCFE6E2-CF11-405E-BA4B-B26BDF9D1040}" type="pres">
      <dgm:prSet presAssocID="{9B8A5C3C-D946-4258-BF3A-2FED0B75873C}" presName="arrowWedge5" presStyleLbl="fgSibTrans2D1" presStyleIdx="4" presStyleCnt="5"/>
      <dgm:spPr/>
    </dgm:pt>
  </dgm:ptLst>
  <dgm:cxnLst>
    <dgm:cxn modelId="{EA48DAEE-3282-401C-B621-014368D33E47}" type="presOf" srcId="{C39412B8-AAE7-42BB-93ED-17E6D2C02D98}" destId="{28CBCC18-1459-4BAE-979F-EB424118DF00}" srcOrd="0" destOrd="0" presId="urn:microsoft.com/office/officeart/2005/8/layout/cycle8"/>
    <dgm:cxn modelId="{13A83A2E-3A61-408E-90D4-FAB173BFB708}" type="presOf" srcId="{C4C11C9B-ECCE-4F7C-812D-F636512F969D}" destId="{5C9719F5-30FA-49FA-9351-AF22AF7B9E8D}" srcOrd="0" destOrd="0" presId="urn:microsoft.com/office/officeart/2005/8/layout/cycle8"/>
    <dgm:cxn modelId="{7FD2DBA0-F738-4BB2-B2A6-3C6C308BEA72}" type="presOf" srcId="{006F1906-2724-4E5C-BFB0-C9E0FB820D6A}" destId="{CC1496D8-DED3-4626-8B46-56342073480D}" srcOrd="1" destOrd="0" presId="urn:microsoft.com/office/officeart/2005/8/layout/cycle8"/>
    <dgm:cxn modelId="{BF4DAF9C-8933-433E-B909-180E9EE4A0F0}" srcId="{C39412B8-AAE7-42BB-93ED-17E6D2C02D98}" destId="{006F1906-2724-4E5C-BFB0-C9E0FB820D6A}" srcOrd="4" destOrd="0" parTransId="{DEB0241A-5972-471B-A1C3-5D4021C3745E}" sibTransId="{9B8A5C3C-D946-4258-BF3A-2FED0B75873C}"/>
    <dgm:cxn modelId="{18E4E7DA-C70F-4692-B733-025D675A1DAC}" type="presOf" srcId="{A5BF3BAF-50A1-4C68-A060-A38E8618AC58}" destId="{869F7789-6B18-44F9-80EE-60F0080FCE94}" srcOrd="1" destOrd="0" presId="urn:microsoft.com/office/officeart/2005/8/layout/cycle8"/>
    <dgm:cxn modelId="{096BBBF8-EE9C-4E64-B8E7-DE78EC497A2E}" type="presOf" srcId="{006F1906-2724-4E5C-BFB0-C9E0FB820D6A}" destId="{2A2BA149-A603-4D9D-9135-42810C9217B8}" srcOrd="0" destOrd="0" presId="urn:microsoft.com/office/officeart/2005/8/layout/cycle8"/>
    <dgm:cxn modelId="{A895A656-5406-4989-B003-55727C5A533A}" srcId="{C39412B8-AAE7-42BB-93ED-17E6D2C02D98}" destId="{C4C11C9B-ECCE-4F7C-812D-F636512F969D}" srcOrd="0" destOrd="0" parTransId="{D9D37134-3A9C-4DEE-86D0-64B930DE73CB}" sibTransId="{388E8131-FA07-440E-A7A3-173DB8856A68}"/>
    <dgm:cxn modelId="{DC752E83-F8BF-47BB-A7EC-CFC896AA7F7C}" srcId="{C39412B8-AAE7-42BB-93ED-17E6D2C02D98}" destId="{0BD32793-E486-4798-9457-390A167922B5}" srcOrd="1" destOrd="0" parTransId="{C4193C5F-90C8-443F-97D2-C073D91211AB}" sibTransId="{A86499CA-45C6-4BC3-AC10-CBA56691591D}"/>
    <dgm:cxn modelId="{FE9F5093-CD8E-4230-B164-759B88D798FB}" type="presOf" srcId="{C4C11C9B-ECCE-4F7C-812D-F636512F969D}" destId="{73AB4011-3E82-4561-ABBE-534845A86FF2}" srcOrd="1" destOrd="0" presId="urn:microsoft.com/office/officeart/2005/8/layout/cycle8"/>
    <dgm:cxn modelId="{AA36748A-E6B5-4488-BF91-404356D01D59}" type="presOf" srcId="{89477DA5-8CCA-45DE-8E97-5659FF07A316}" destId="{B6FE01B5-FB0F-4AA6-ADD6-195611FA6A34}" srcOrd="1" destOrd="0" presId="urn:microsoft.com/office/officeart/2005/8/layout/cycle8"/>
    <dgm:cxn modelId="{2A9D3215-DB68-4047-8E34-6F4C078A03EC}" srcId="{C39412B8-AAE7-42BB-93ED-17E6D2C02D98}" destId="{89477DA5-8CCA-45DE-8E97-5659FF07A316}" srcOrd="2" destOrd="0" parTransId="{999DCEB5-0AC2-4E23-B22F-ECA831879117}" sibTransId="{E4F502E4-66DB-41B0-B319-9BB1C68D6BB1}"/>
    <dgm:cxn modelId="{04961E81-947E-4479-AFAB-39FEF775FF3E}" type="presOf" srcId="{A5BF3BAF-50A1-4C68-A060-A38E8618AC58}" destId="{76E116B1-1F89-4DBD-B31C-AADAB1BF7DB0}" srcOrd="0" destOrd="0" presId="urn:microsoft.com/office/officeart/2005/8/layout/cycle8"/>
    <dgm:cxn modelId="{4F9E6816-D69A-4F07-AC1F-A03019F46333}" srcId="{C39412B8-AAE7-42BB-93ED-17E6D2C02D98}" destId="{A5BF3BAF-50A1-4C68-A060-A38E8618AC58}" srcOrd="3" destOrd="0" parTransId="{4BB58720-D439-4343-ACEC-B9EB4E7E48A9}" sibTransId="{B5F0EF81-4649-4A53-B03D-2CA26B833D16}"/>
    <dgm:cxn modelId="{F7061AFF-DB18-44B8-96E5-D23597D17709}" type="presOf" srcId="{0BD32793-E486-4798-9457-390A167922B5}" destId="{8CD667F0-A92E-46CF-9F5C-185BB37FB041}" srcOrd="0" destOrd="0" presId="urn:microsoft.com/office/officeart/2005/8/layout/cycle8"/>
    <dgm:cxn modelId="{1B4B7580-C36B-4A31-9EA1-FCD0CF9B1029}" type="presOf" srcId="{89477DA5-8CCA-45DE-8E97-5659FF07A316}" destId="{BE8E8C41-B2CB-40D4-A524-FA3C1FB52256}" srcOrd="0" destOrd="0" presId="urn:microsoft.com/office/officeart/2005/8/layout/cycle8"/>
    <dgm:cxn modelId="{08D68E96-4D75-4F12-B601-5815B0442F91}" type="presOf" srcId="{0BD32793-E486-4798-9457-390A167922B5}" destId="{D21A206C-B717-479E-9D3A-3B7A0F81EAE4}" srcOrd="1" destOrd="0" presId="urn:microsoft.com/office/officeart/2005/8/layout/cycle8"/>
    <dgm:cxn modelId="{206CB6F1-BB9D-4900-893F-8EF94CCB292E}" type="presParOf" srcId="{28CBCC18-1459-4BAE-979F-EB424118DF00}" destId="{5C9719F5-30FA-49FA-9351-AF22AF7B9E8D}" srcOrd="0" destOrd="0" presId="urn:microsoft.com/office/officeart/2005/8/layout/cycle8"/>
    <dgm:cxn modelId="{AFDC528A-CE1C-446F-B15B-A11D20E03A62}" type="presParOf" srcId="{28CBCC18-1459-4BAE-979F-EB424118DF00}" destId="{67BD1A79-E738-4AD0-9898-72AE1FCA8F6E}" srcOrd="1" destOrd="0" presId="urn:microsoft.com/office/officeart/2005/8/layout/cycle8"/>
    <dgm:cxn modelId="{ED47434D-2CFE-4173-91F0-CAE55646AFC9}" type="presParOf" srcId="{28CBCC18-1459-4BAE-979F-EB424118DF00}" destId="{FDBB89C9-2D50-4795-85AC-406D3346450E}" srcOrd="2" destOrd="0" presId="urn:microsoft.com/office/officeart/2005/8/layout/cycle8"/>
    <dgm:cxn modelId="{6CE1A8D7-853D-4490-9426-D1A2B178BEE0}" type="presParOf" srcId="{28CBCC18-1459-4BAE-979F-EB424118DF00}" destId="{73AB4011-3E82-4561-ABBE-534845A86FF2}" srcOrd="3" destOrd="0" presId="urn:microsoft.com/office/officeart/2005/8/layout/cycle8"/>
    <dgm:cxn modelId="{BD162311-F39B-41AC-8373-DF4D73E5E8D9}" type="presParOf" srcId="{28CBCC18-1459-4BAE-979F-EB424118DF00}" destId="{8CD667F0-A92E-46CF-9F5C-185BB37FB041}" srcOrd="4" destOrd="0" presId="urn:microsoft.com/office/officeart/2005/8/layout/cycle8"/>
    <dgm:cxn modelId="{EC9B7BF3-B460-4FCC-8392-C7E6CA085AFC}" type="presParOf" srcId="{28CBCC18-1459-4BAE-979F-EB424118DF00}" destId="{8D9BF7ED-0B16-4BF3-9737-01313D918AA8}" srcOrd="5" destOrd="0" presId="urn:microsoft.com/office/officeart/2005/8/layout/cycle8"/>
    <dgm:cxn modelId="{20BB4FFD-75B9-4DF0-B1EA-FE05508CF027}" type="presParOf" srcId="{28CBCC18-1459-4BAE-979F-EB424118DF00}" destId="{C02528A1-7B8A-413C-BDA1-BA17FFAFB94A}" srcOrd="6" destOrd="0" presId="urn:microsoft.com/office/officeart/2005/8/layout/cycle8"/>
    <dgm:cxn modelId="{E5BAB44A-AEF2-4D4B-8EB3-F12EE32808AC}" type="presParOf" srcId="{28CBCC18-1459-4BAE-979F-EB424118DF00}" destId="{D21A206C-B717-479E-9D3A-3B7A0F81EAE4}" srcOrd="7" destOrd="0" presId="urn:microsoft.com/office/officeart/2005/8/layout/cycle8"/>
    <dgm:cxn modelId="{8264FA1F-5514-4A68-895C-B5D551125B18}" type="presParOf" srcId="{28CBCC18-1459-4BAE-979F-EB424118DF00}" destId="{BE8E8C41-B2CB-40D4-A524-FA3C1FB52256}" srcOrd="8" destOrd="0" presId="urn:microsoft.com/office/officeart/2005/8/layout/cycle8"/>
    <dgm:cxn modelId="{7968B794-4A7E-42A1-8281-F96AA3D364FE}" type="presParOf" srcId="{28CBCC18-1459-4BAE-979F-EB424118DF00}" destId="{9BFB57CB-747E-4EB8-AF3B-490EAC9B1829}" srcOrd="9" destOrd="0" presId="urn:microsoft.com/office/officeart/2005/8/layout/cycle8"/>
    <dgm:cxn modelId="{10A2C9E7-3162-4879-A82B-78E882E80F54}" type="presParOf" srcId="{28CBCC18-1459-4BAE-979F-EB424118DF00}" destId="{1C0B61DD-8E7C-4722-B60E-EC650EC965B5}" srcOrd="10" destOrd="0" presId="urn:microsoft.com/office/officeart/2005/8/layout/cycle8"/>
    <dgm:cxn modelId="{A34901EE-F68E-4689-B0F1-0006C6872F73}" type="presParOf" srcId="{28CBCC18-1459-4BAE-979F-EB424118DF00}" destId="{B6FE01B5-FB0F-4AA6-ADD6-195611FA6A34}" srcOrd="11" destOrd="0" presId="urn:microsoft.com/office/officeart/2005/8/layout/cycle8"/>
    <dgm:cxn modelId="{8088188E-576B-4A21-BD67-318928E67A8E}" type="presParOf" srcId="{28CBCC18-1459-4BAE-979F-EB424118DF00}" destId="{76E116B1-1F89-4DBD-B31C-AADAB1BF7DB0}" srcOrd="12" destOrd="0" presId="urn:microsoft.com/office/officeart/2005/8/layout/cycle8"/>
    <dgm:cxn modelId="{EB5CDFC3-939A-4436-9E42-6D3818D8277A}" type="presParOf" srcId="{28CBCC18-1459-4BAE-979F-EB424118DF00}" destId="{9854FE78-9AFA-402F-8B9F-5BABF20E5263}" srcOrd="13" destOrd="0" presId="urn:microsoft.com/office/officeart/2005/8/layout/cycle8"/>
    <dgm:cxn modelId="{2282E0CB-9FC6-43ED-8E44-31BB0C96E639}" type="presParOf" srcId="{28CBCC18-1459-4BAE-979F-EB424118DF00}" destId="{5EA21BB0-177C-47A6-A7BC-C6674CB8A4B3}" srcOrd="14" destOrd="0" presId="urn:microsoft.com/office/officeart/2005/8/layout/cycle8"/>
    <dgm:cxn modelId="{0D1C68F3-845F-4652-86C3-AA39AFA89200}" type="presParOf" srcId="{28CBCC18-1459-4BAE-979F-EB424118DF00}" destId="{869F7789-6B18-44F9-80EE-60F0080FCE94}" srcOrd="15" destOrd="0" presId="urn:microsoft.com/office/officeart/2005/8/layout/cycle8"/>
    <dgm:cxn modelId="{95B48247-0266-4E3D-8C4C-43AE0A43B157}" type="presParOf" srcId="{28CBCC18-1459-4BAE-979F-EB424118DF00}" destId="{2A2BA149-A603-4D9D-9135-42810C9217B8}" srcOrd="16" destOrd="0" presId="urn:microsoft.com/office/officeart/2005/8/layout/cycle8"/>
    <dgm:cxn modelId="{E8827B72-0559-4395-AB78-E7ACA233440C}" type="presParOf" srcId="{28CBCC18-1459-4BAE-979F-EB424118DF00}" destId="{EE8A4F2F-50B8-44A0-8280-E6E11ECF4891}" srcOrd="17" destOrd="0" presId="urn:microsoft.com/office/officeart/2005/8/layout/cycle8"/>
    <dgm:cxn modelId="{CF6996BD-DF45-4F08-B09E-637C029F1D3F}" type="presParOf" srcId="{28CBCC18-1459-4BAE-979F-EB424118DF00}" destId="{C45818E2-8476-4603-86E7-47E74E2BA068}" srcOrd="18" destOrd="0" presId="urn:microsoft.com/office/officeart/2005/8/layout/cycle8"/>
    <dgm:cxn modelId="{1D06A296-D5F0-4CE7-BA21-854D0655F986}" type="presParOf" srcId="{28CBCC18-1459-4BAE-979F-EB424118DF00}" destId="{CC1496D8-DED3-4626-8B46-56342073480D}" srcOrd="19" destOrd="0" presId="urn:microsoft.com/office/officeart/2005/8/layout/cycle8"/>
    <dgm:cxn modelId="{0309D653-C2AF-45B6-B28A-E98760D4C708}" type="presParOf" srcId="{28CBCC18-1459-4BAE-979F-EB424118DF00}" destId="{D8012861-4683-45DB-B387-B51EC6739511}" srcOrd="20" destOrd="0" presId="urn:microsoft.com/office/officeart/2005/8/layout/cycle8"/>
    <dgm:cxn modelId="{DC835A61-936A-4280-96D1-F57D3635221E}" type="presParOf" srcId="{28CBCC18-1459-4BAE-979F-EB424118DF00}" destId="{0C36B1DD-E7CC-46D3-87B4-B7B27088BC15}" srcOrd="21" destOrd="0" presId="urn:microsoft.com/office/officeart/2005/8/layout/cycle8"/>
    <dgm:cxn modelId="{96AC47FB-2E11-4829-8175-85FC6E45EB9F}" type="presParOf" srcId="{28CBCC18-1459-4BAE-979F-EB424118DF00}" destId="{3A38D777-F3D7-4874-A8F5-F99433FF45AD}" srcOrd="22" destOrd="0" presId="urn:microsoft.com/office/officeart/2005/8/layout/cycle8"/>
    <dgm:cxn modelId="{8F842BCF-7191-4FB9-8432-0796B671B596}" type="presParOf" srcId="{28CBCC18-1459-4BAE-979F-EB424118DF00}" destId="{65B05FBD-4E00-4325-8F29-E144181E8A56}" srcOrd="23" destOrd="0" presId="urn:microsoft.com/office/officeart/2005/8/layout/cycle8"/>
    <dgm:cxn modelId="{C8CE92D6-8766-405C-923C-0A0CDB65BB20}" type="presParOf" srcId="{28CBCC18-1459-4BAE-979F-EB424118DF00}" destId="{2CCFE6E2-CF11-405E-BA4B-B26BDF9D1040}" srcOrd="24" destOrd="0" presId="urn:microsoft.com/office/officeart/2005/8/layout/cycle8"/>
  </dgm:cxnLst>
  <dgm:bg/>
  <dgm:whole/>
</dgm:dataModel>
</file>

<file path=ppt/diagrams/data17.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custT="1"/>
      <dgm:spPr/>
      <dgm:t>
        <a:bodyPr/>
        <a:lstStyle/>
        <a:p>
          <a:r>
            <a:rPr lang="es-ES" sz="2000" b="1" dirty="0" smtClean="0"/>
            <a:t>ORGANIZACIÓN</a:t>
          </a:r>
          <a:endParaRPr lang="es-MX" sz="2000"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custT="1"/>
      <dgm:spPr/>
      <dgm:t>
        <a:bodyPr/>
        <a:lstStyle/>
        <a:p>
          <a:r>
            <a:rPr lang="es-ES" sz="1600" b="1" dirty="0" smtClean="0"/>
            <a:t>Definición</a:t>
          </a:r>
        </a:p>
        <a:p>
          <a:r>
            <a:rPr lang="es-ES_tradnl" sz="1600" dirty="0" smtClean="0"/>
            <a:t>Es el establecimiento de la estructura necesaria para la sistematización racional de los recursos, mediante la determinación de jerarquías, disposición, correlación y agrupación de actividades, con el fin de poder realizar y simplificar las funciones del grupo social.</a:t>
          </a:r>
          <a:endParaRPr lang="es-MX" sz="900"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EFB5D373-51AF-49DD-9A28-D8A90F8681C3}">
      <dgm:prSet phldrT="[Texto]"/>
      <dgm:spPr/>
      <dgm:t>
        <a:bodyPr/>
        <a:lstStyle/>
        <a:p>
          <a:r>
            <a:rPr lang="es-ES" b="1" dirty="0" smtClean="0"/>
            <a:t>ELEMENTOS</a:t>
          </a:r>
        </a:p>
        <a:p>
          <a:r>
            <a:rPr lang="es-ES_tradnl" dirty="0" smtClean="0"/>
            <a:t>ESTRUCTURA Es el establecimiento del marco fundamental en el que habrá de operar el grupo social para lograr sus objetivos.</a:t>
          </a:r>
          <a:endParaRPr lang="es-MX" dirty="0" smtClean="0"/>
        </a:p>
        <a:p>
          <a:r>
            <a:rPr lang="es-ES_tradnl" dirty="0" smtClean="0"/>
            <a:t>SITEMATIZACIÓN consiste en agrupar y ordenar todas las actividades de una empresa para facilitar el trabajo y la eficiencia.</a:t>
          </a:r>
          <a:endParaRPr lang="es-MX" dirty="0" smtClean="0"/>
        </a:p>
        <a:p>
          <a:r>
            <a:rPr lang="es-ES_tradnl" dirty="0" smtClean="0"/>
            <a:t>Jerarquía es el establecimiento de niveles de autoridad y responsabilidad dentro de la empresa.</a:t>
          </a:r>
          <a:endParaRPr lang="es-MX" dirty="0" smtClean="0"/>
        </a:p>
        <a:p>
          <a:r>
            <a:rPr lang="es-ES_tradnl" dirty="0" smtClean="0"/>
            <a:t>SIMPLIFICACIÓN DE FUNCIONES es uno de los objetivos básicos de la organización, el establecer los métodos más sencillos para realizar el trabajo de la mejor manera.</a:t>
          </a:r>
          <a:endParaRPr lang="es-MX" dirty="0" smtClean="0"/>
        </a:p>
        <a:p>
          <a:endParaRPr lang="es-MX" b="1" dirty="0"/>
        </a:p>
      </dgm:t>
    </dgm:pt>
    <dgm:pt modelId="{46E3F74C-0362-48D0-B56B-E8D1DC5BB4C0}" type="parTrans" cxnId="{5208046A-0D6B-4F72-84CF-42E785668225}">
      <dgm:prSet/>
      <dgm:spPr/>
      <dgm:t>
        <a:bodyPr/>
        <a:lstStyle/>
        <a:p>
          <a:endParaRPr lang="es-MX"/>
        </a:p>
      </dgm:t>
    </dgm:pt>
    <dgm:pt modelId="{BF4286AD-91BA-4D4E-A5E6-C5AC664FD69F}" type="sibTrans" cxnId="{5208046A-0D6B-4F72-84CF-42E785668225}">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48975" custScaleY="137432" custLinFactNeighborX="-8710" custLinFactNeighborY="-24338">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2"/>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2"/>
      <dgm:spPr/>
    </dgm:pt>
    <dgm:pt modelId="{E9AE880C-5EC3-4E24-849B-539CD8DDC8DB}" type="pres">
      <dgm:prSet presAssocID="{2CE5DF26-B670-401B-ADF0-79AB843A4502}" presName="text2" presStyleLbl="fgAcc2" presStyleIdx="0" presStyleCnt="2" custScaleX="143014" custScaleY="288949">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 modelId="{83DC986F-9DA5-490F-B102-FF81E2ECE2E2}" type="pres">
      <dgm:prSet presAssocID="{46E3F74C-0362-48D0-B56B-E8D1DC5BB4C0}" presName="Name10" presStyleLbl="parChTrans1D2" presStyleIdx="1" presStyleCnt="2"/>
      <dgm:spPr/>
      <dgm:t>
        <a:bodyPr/>
        <a:lstStyle/>
        <a:p>
          <a:endParaRPr lang="es-ES"/>
        </a:p>
      </dgm:t>
    </dgm:pt>
    <dgm:pt modelId="{2DC90864-5D4E-4CF4-9E04-6FE2EF30916E}" type="pres">
      <dgm:prSet presAssocID="{EFB5D373-51AF-49DD-9A28-D8A90F8681C3}" presName="hierRoot2" presStyleCnt="0"/>
      <dgm:spPr/>
    </dgm:pt>
    <dgm:pt modelId="{E481D7AE-36E6-4272-A9EA-2C619B052E41}" type="pres">
      <dgm:prSet presAssocID="{EFB5D373-51AF-49DD-9A28-D8A90F8681C3}" presName="composite2" presStyleCnt="0"/>
      <dgm:spPr/>
    </dgm:pt>
    <dgm:pt modelId="{8768CE2D-E919-4070-A44B-412DE2126615}" type="pres">
      <dgm:prSet presAssocID="{EFB5D373-51AF-49DD-9A28-D8A90F8681C3}" presName="background2" presStyleLbl="node2" presStyleIdx="1" presStyleCnt="2"/>
      <dgm:spPr/>
    </dgm:pt>
    <dgm:pt modelId="{733792A5-9BB4-4291-8EC9-903E8FC5DB4B}" type="pres">
      <dgm:prSet presAssocID="{EFB5D373-51AF-49DD-9A28-D8A90F8681C3}" presName="text2" presStyleLbl="fgAcc2" presStyleIdx="1" presStyleCnt="2" custAng="0" custScaleX="168657" custScaleY="287528">
        <dgm:presLayoutVars>
          <dgm:chPref val="3"/>
        </dgm:presLayoutVars>
      </dgm:prSet>
      <dgm:spPr/>
      <dgm:t>
        <a:bodyPr/>
        <a:lstStyle/>
        <a:p>
          <a:endParaRPr lang="es-MX"/>
        </a:p>
      </dgm:t>
    </dgm:pt>
    <dgm:pt modelId="{52C53BD3-B7FF-4F78-AB27-A0F74787564B}" type="pres">
      <dgm:prSet presAssocID="{EFB5D373-51AF-49DD-9A28-D8A90F8681C3}" presName="hierChild3" presStyleCnt="0"/>
      <dgm:spPr/>
    </dgm:pt>
  </dgm:ptLst>
  <dgm:cxnLst>
    <dgm:cxn modelId="{95C040F4-8BE9-4F8B-8ACD-E678E41C77F1}" srcId="{FBFF5AC6-D4FF-448F-B809-D5A0E91CD25C}" destId="{A3D6C485-362F-4B09-B28D-FAF684C4F639}" srcOrd="0" destOrd="0" parTransId="{0D5FDF29-73ED-4875-BE4C-1E11DB3D3D10}" sibTransId="{066BAC26-C278-46BB-9757-AABEE9434C88}"/>
    <dgm:cxn modelId="{7C122E38-5EF6-4E79-A73A-6E50C9FFAB78}" type="presOf" srcId="{2CE5DF26-B670-401B-ADF0-79AB843A4502}" destId="{E9AE880C-5EC3-4E24-849B-539CD8DDC8DB}" srcOrd="0" destOrd="0" presId="urn:microsoft.com/office/officeart/2005/8/layout/hierarchy1"/>
    <dgm:cxn modelId="{E3A9BEC7-B128-4926-93C8-CF6FB541841C}" type="presOf" srcId="{46E3F74C-0362-48D0-B56B-E8D1DC5BB4C0}" destId="{83DC986F-9DA5-490F-B102-FF81E2ECE2E2}" srcOrd="0" destOrd="0" presId="urn:microsoft.com/office/officeart/2005/8/layout/hierarchy1"/>
    <dgm:cxn modelId="{B14077CA-45E3-4A7D-8003-7EBFDC9502F7}" type="presOf" srcId="{FE4B5F38-D98F-4533-B936-ED4F327F2691}" destId="{0E4B76F5-E02E-427F-98EA-BBB0906BB7AE}" srcOrd="0" destOrd="0" presId="urn:microsoft.com/office/officeart/2005/8/layout/hierarchy1"/>
    <dgm:cxn modelId="{C2E103E6-E60C-4C8A-A2D6-F6B483FE0C5A}" type="presOf" srcId="{FBFF5AC6-D4FF-448F-B809-D5A0E91CD25C}" destId="{C3569CA3-BC6C-4890-9B47-EB5B5220EA40}" srcOrd="0" destOrd="0" presId="urn:microsoft.com/office/officeart/2005/8/layout/hierarchy1"/>
    <dgm:cxn modelId="{A267C0F6-4790-4B1F-8740-94E73B15E812}" type="presOf" srcId="{A3D6C485-362F-4B09-B28D-FAF684C4F639}" destId="{4B7F4AB9-F29B-4850-8C18-D2E3C0E2F58E}" srcOrd="0" destOrd="0" presId="urn:microsoft.com/office/officeart/2005/8/layout/hierarchy1"/>
    <dgm:cxn modelId="{B56918B0-C7C1-4D72-8363-4FE6DDFE50CD}" type="presOf" srcId="{EFB5D373-51AF-49DD-9A28-D8A90F8681C3}" destId="{733792A5-9BB4-4291-8EC9-903E8FC5DB4B}" srcOrd="0" destOrd="0" presId="urn:microsoft.com/office/officeart/2005/8/layout/hierarchy1"/>
    <dgm:cxn modelId="{5208046A-0D6B-4F72-84CF-42E785668225}" srcId="{A3D6C485-362F-4B09-B28D-FAF684C4F639}" destId="{EFB5D373-51AF-49DD-9A28-D8A90F8681C3}" srcOrd="1" destOrd="0" parTransId="{46E3F74C-0362-48D0-B56B-E8D1DC5BB4C0}" sibTransId="{BF4286AD-91BA-4D4E-A5E6-C5AC664FD69F}"/>
    <dgm:cxn modelId="{AC3EC93A-077F-48CF-B7F0-91B051F61A57}" srcId="{A3D6C485-362F-4B09-B28D-FAF684C4F639}" destId="{2CE5DF26-B670-401B-ADF0-79AB843A4502}" srcOrd="0" destOrd="0" parTransId="{FE4B5F38-D98F-4533-B936-ED4F327F2691}" sibTransId="{D86C2513-0BAA-4D43-939E-2FF91B1D4204}"/>
    <dgm:cxn modelId="{90B45087-FC28-436B-8B9C-4FC3424CFB60}" type="presParOf" srcId="{C3569CA3-BC6C-4890-9B47-EB5B5220EA40}" destId="{9AA6EF33-DCBB-4D85-858D-B1941F11E53B}" srcOrd="0" destOrd="0" presId="urn:microsoft.com/office/officeart/2005/8/layout/hierarchy1"/>
    <dgm:cxn modelId="{4E1407B8-DB3A-44F4-8E4A-62A7D1CCA9B0}" type="presParOf" srcId="{9AA6EF33-DCBB-4D85-858D-B1941F11E53B}" destId="{4B3E1051-24E6-4F90-BFAB-DD95666A1787}" srcOrd="0" destOrd="0" presId="urn:microsoft.com/office/officeart/2005/8/layout/hierarchy1"/>
    <dgm:cxn modelId="{CC24468B-E3FF-497D-811D-3605C682F96E}" type="presParOf" srcId="{4B3E1051-24E6-4F90-BFAB-DD95666A1787}" destId="{75EAD2D3-6CE4-4F11-BEF9-1DC2D4DBE0D6}" srcOrd="0" destOrd="0" presId="urn:microsoft.com/office/officeart/2005/8/layout/hierarchy1"/>
    <dgm:cxn modelId="{9E19ECF0-FDE5-4333-89C6-F2C7CF533D2A}" type="presParOf" srcId="{4B3E1051-24E6-4F90-BFAB-DD95666A1787}" destId="{4B7F4AB9-F29B-4850-8C18-D2E3C0E2F58E}" srcOrd="1" destOrd="0" presId="urn:microsoft.com/office/officeart/2005/8/layout/hierarchy1"/>
    <dgm:cxn modelId="{76195565-539A-48A3-B424-519988119BAF}" type="presParOf" srcId="{9AA6EF33-DCBB-4D85-858D-B1941F11E53B}" destId="{6711D6AE-1971-4272-B907-1577FDAAFF7C}" srcOrd="1" destOrd="0" presId="urn:microsoft.com/office/officeart/2005/8/layout/hierarchy1"/>
    <dgm:cxn modelId="{89848BE7-D9EE-456D-A242-493E0A4749A9}" type="presParOf" srcId="{6711D6AE-1971-4272-B907-1577FDAAFF7C}" destId="{0E4B76F5-E02E-427F-98EA-BBB0906BB7AE}" srcOrd="0" destOrd="0" presId="urn:microsoft.com/office/officeart/2005/8/layout/hierarchy1"/>
    <dgm:cxn modelId="{3355B4F2-1B57-4DF6-A420-7A9BEC51BBA2}" type="presParOf" srcId="{6711D6AE-1971-4272-B907-1577FDAAFF7C}" destId="{38CBADFD-A4FB-461D-A322-C93227F6E4A1}" srcOrd="1" destOrd="0" presId="urn:microsoft.com/office/officeart/2005/8/layout/hierarchy1"/>
    <dgm:cxn modelId="{D2375B1F-E925-44A4-9450-7478C674BA3E}" type="presParOf" srcId="{38CBADFD-A4FB-461D-A322-C93227F6E4A1}" destId="{5E5D4454-7FA8-42A6-9A60-25EEFBBBDE56}" srcOrd="0" destOrd="0" presId="urn:microsoft.com/office/officeart/2005/8/layout/hierarchy1"/>
    <dgm:cxn modelId="{143DA5C8-6B14-41FB-8D9E-1588EF189ACC}" type="presParOf" srcId="{5E5D4454-7FA8-42A6-9A60-25EEFBBBDE56}" destId="{E82D1BB4-9A5E-4D81-93B4-487B2E7F5108}" srcOrd="0" destOrd="0" presId="urn:microsoft.com/office/officeart/2005/8/layout/hierarchy1"/>
    <dgm:cxn modelId="{9317D902-846E-4727-93D6-9BF7F4B5378D}" type="presParOf" srcId="{5E5D4454-7FA8-42A6-9A60-25EEFBBBDE56}" destId="{E9AE880C-5EC3-4E24-849B-539CD8DDC8DB}" srcOrd="1" destOrd="0" presId="urn:microsoft.com/office/officeart/2005/8/layout/hierarchy1"/>
    <dgm:cxn modelId="{83138FF8-B953-4652-8E05-8593150AF539}" type="presParOf" srcId="{38CBADFD-A4FB-461D-A322-C93227F6E4A1}" destId="{328B4D06-8F56-4C1E-BD81-3751905068F1}" srcOrd="1" destOrd="0" presId="urn:microsoft.com/office/officeart/2005/8/layout/hierarchy1"/>
    <dgm:cxn modelId="{5E9FDF2A-E2D6-4CD6-A955-4147911413CF}" type="presParOf" srcId="{6711D6AE-1971-4272-B907-1577FDAAFF7C}" destId="{83DC986F-9DA5-490F-B102-FF81E2ECE2E2}" srcOrd="2" destOrd="0" presId="urn:microsoft.com/office/officeart/2005/8/layout/hierarchy1"/>
    <dgm:cxn modelId="{45A2A207-AF9C-421A-B0F9-5F3A21BA8EEE}" type="presParOf" srcId="{6711D6AE-1971-4272-B907-1577FDAAFF7C}" destId="{2DC90864-5D4E-4CF4-9E04-6FE2EF30916E}" srcOrd="3" destOrd="0" presId="urn:microsoft.com/office/officeart/2005/8/layout/hierarchy1"/>
    <dgm:cxn modelId="{B71B37FB-0656-424D-8986-891952C82E46}" type="presParOf" srcId="{2DC90864-5D4E-4CF4-9E04-6FE2EF30916E}" destId="{E481D7AE-36E6-4272-A9EA-2C619B052E41}" srcOrd="0" destOrd="0" presId="urn:microsoft.com/office/officeart/2005/8/layout/hierarchy1"/>
    <dgm:cxn modelId="{AACD2CAB-1B12-4B3F-A23B-62A499BC5F61}" type="presParOf" srcId="{E481D7AE-36E6-4272-A9EA-2C619B052E41}" destId="{8768CE2D-E919-4070-A44B-412DE2126615}" srcOrd="0" destOrd="0" presId="urn:microsoft.com/office/officeart/2005/8/layout/hierarchy1"/>
    <dgm:cxn modelId="{3DD7AB4E-6922-4B7B-A4D1-5963AF81402A}" type="presParOf" srcId="{E481D7AE-36E6-4272-A9EA-2C619B052E41}" destId="{733792A5-9BB4-4291-8EC9-903E8FC5DB4B}" srcOrd="1" destOrd="0" presId="urn:microsoft.com/office/officeart/2005/8/layout/hierarchy1"/>
    <dgm:cxn modelId="{B6A7B710-B4B3-46ED-8AD2-0E13EAA27655}" type="presParOf" srcId="{2DC90864-5D4E-4CF4-9E04-6FE2EF30916E}" destId="{52C53BD3-B7FF-4F78-AB27-A0F74787564B}"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643A659-9320-4107-8DFA-FBD15F3444EA}" type="doc">
      <dgm:prSet loTypeId="urn:microsoft.com/office/officeart/2005/8/layout/chevron2" loCatId="list" qsTypeId="urn:microsoft.com/office/officeart/2005/8/quickstyle/3d2" qsCatId="3D" csTypeId="urn:microsoft.com/office/officeart/2005/8/colors/accent1_3" csCatId="accent1" phldr="1"/>
      <dgm:spPr/>
      <dgm:t>
        <a:bodyPr/>
        <a:lstStyle/>
        <a:p>
          <a:endParaRPr lang="es-MX"/>
        </a:p>
      </dgm:t>
    </dgm:pt>
    <dgm:pt modelId="{748F6FAD-EFB3-4D04-8827-B29BB70694A9}">
      <dgm:prSet phldrT="[Texto]" custT="1"/>
      <dgm:spPr/>
      <dgm:t>
        <a:bodyPr/>
        <a:lstStyle/>
        <a:p>
          <a:pPr algn="just"/>
          <a:r>
            <a:rPr lang="es-ES_tradnl" sz="2000" dirty="0" smtClean="0"/>
            <a:t>Porque establece la mejor manera de lograr los objetivos del grupo social; empleando métodos para que se pueda desempeñar las actividades eficientemente con un mínimo de esfuerzos.</a:t>
          </a:r>
          <a:endParaRPr lang="es-MX" sz="2000" dirty="0"/>
        </a:p>
      </dgm:t>
    </dgm:pt>
    <dgm:pt modelId="{26C78D96-814F-41ED-87E5-35E824C1C6E2}" type="parTrans" cxnId="{FA29AC97-2CC1-480A-A698-2F67DDB92A14}">
      <dgm:prSet/>
      <dgm:spPr/>
      <dgm:t>
        <a:bodyPr/>
        <a:lstStyle/>
        <a:p>
          <a:endParaRPr lang="es-MX"/>
        </a:p>
      </dgm:t>
    </dgm:pt>
    <dgm:pt modelId="{2FB0EC5F-4EAF-4243-9470-A5BA11B0682D}" type="sibTrans" cxnId="{FA29AC97-2CC1-480A-A698-2F67DDB92A14}">
      <dgm:prSet/>
      <dgm:spPr/>
      <dgm:t>
        <a:bodyPr/>
        <a:lstStyle/>
        <a:p>
          <a:endParaRPr lang="es-MX"/>
        </a:p>
      </dgm:t>
    </dgm:pt>
    <dgm:pt modelId="{4AE8A8FA-B7E5-4423-A7FE-074E28656390}">
      <dgm:prSet phldrT="[Texto]">
        <dgm:style>
          <a:lnRef idx="1">
            <a:schemeClr val="accent3"/>
          </a:lnRef>
          <a:fillRef idx="3">
            <a:schemeClr val="accent3"/>
          </a:fillRef>
          <a:effectRef idx="2">
            <a:schemeClr val="accent3"/>
          </a:effectRef>
          <a:fontRef idx="minor">
            <a:schemeClr val="lt1"/>
          </a:fontRef>
        </dgm:style>
      </dgm:prSet>
      <dgm:spPr/>
      <dgm:t>
        <a:bodyPr/>
        <a:lstStyle/>
        <a:p>
          <a:r>
            <a:rPr lang="es-ES" dirty="0" smtClean="0"/>
            <a:t>PRODUCE EFECTIVIDAD</a:t>
          </a:r>
          <a:endParaRPr lang="es-MX" dirty="0"/>
        </a:p>
      </dgm:t>
    </dgm:pt>
    <dgm:pt modelId="{49E71E53-FDCF-49F4-9CC6-D5518133B673}" type="parTrans" cxnId="{E1E92DDA-9728-4901-9C0B-DAFCCB6204DE}">
      <dgm:prSet/>
      <dgm:spPr/>
      <dgm:t>
        <a:bodyPr/>
        <a:lstStyle/>
        <a:p>
          <a:endParaRPr lang="es-MX"/>
        </a:p>
      </dgm:t>
    </dgm:pt>
    <dgm:pt modelId="{349AA60A-A22B-4AE2-9365-23780DEE482C}" type="sibTrans" cxnId="{E1E92DDA-9728-4901-9C0B-DAFCCB6204DE}">
      <dgm:prSet/>
      <dgm:spPr/>
      <dgm:t>
        <a:bodyPr/>
        <a:lstStyle/>
        <a:p>
          <a:endParaRPr lang="es-MX"/>
        </a:p>
      </dgm:t>
    </dgm:pt>
    <dgm:pt modelId="{43DE9527-3405-4CD0-8E16-A1488AF6AFD4}">
      <dgm:prSet phldrT="[Texto]"/>
      <dgm:spPr/>
      <dgm:t>
        <a:bodyPr/>
        <a:lstStyle/>
        <a:p>
          <a:pPr algn="l"/>
          <a:r>
            <a:rPr lang="es-ES_tradnl" dirty="0" smtClean="0"/>
            <a:t>Evita la lentitud e ineficacia en las actividades reduciendo los costos e incrementando la productividad, eliminando la duplicidad de esfuerzos, al delimitar las funciones y responsabilidades.</a:t>
          </a:r>
          <a:endParaRPr lang="es-MX" dirty="0"/>
        </a:p>
      </dgm:t>
    </dgm:pt>
    <dgm:pt modelId="{EE4E7DA5-D4B6-4E3B-B345-89F7750386DA}" type="parTrans" cxnId="{3717F800-F8C2-40EA-A1C2-22241EAE6409}">
      <dgm:prSet/>
      <dgm:spPr/>
      <dgm:t>
        <a:bodyPr/>
        <a:lstStyle/>
        <a:p>
          <a:endParaRPr lang="es-MX"/>
        </a:p>
      </dgm:t>
    </dgm:pt>
    <dgm:pt modelId="{B1D72729-EFD9-4555-9169-7C5E69450990}" type="sibTrans" cxnId="{3717F800-F8C2-40EA-A1C2-22241EAE6409}">
      <dgm:prSet/>
      <dgm:spPr/>
      <dgm:t>
        <a:bodyPr/>
        <a:lstStyle/>
        <a:p>
          <a:endParaRPr lang="es-MX"/>
        </a:p>
      </dgm:t>
    </dgm:pt>
    <dgm:pt modelId="{8FDF0204-B0A9-4E16-94B0-0E308420898B}">
      <dgm:prSet/>
      <dgm:spPr/>
      <dgm:t>
        <a:bodyPr/>
        <a:lstStyle/>
        <a:p>
          <a:pPr algn="l"/>
          <a:endParaRPr lang="es-MX" dirty="0"/>
        </a:p>
      </dgm:t>
    </dgm:pt>
    <dgm:pt modelId="{7AEAA644-0D3F-4601-9BBD-22E840FB4133}" type="parTrans" cxnId="{CEF16D6A-090D-468E-8865-78F225A92174}">
      <dgm:prSet/>
      <dgm:spPr/>
      <dgm:t>
        <a:bodyPr/>
        <a:lstStyle/>
        <a:p>
          <a:endParaRPr lang="es-MX"/>
        </a:p>
      </dgm:t>
    </dgm:pt>
    <dgm:pt modelId="{163C720F-9708-4651-AF6B-DF5DB9C74E97}" type="sibTrans" cxnId="{CEF16D6A-090D-468E-8865-78F225A92174}">
      <dgm:prSet/>
      <dgm:spPr/>
      <dgm:t>
        <a:bodyPr/>
        <a:lstStyle/>
        <a:p>
          <a:endParaRPr lang="es-MX"/>
        </a:p>
      </dgm:t>
    </dgm:pt>
    <dgm:pt modelId="{2E45F8E0-0C83-40A4-A165-7EC75FCFEDDF}">
      <dgm:prSet phldrT="[Texto]">
        <dgm:style>
          <a:lnRef idx="0">
            <a:schemeClr val="accent3"/>
          </a:lnRef>
          <a:fillRef idx="3">
            <a:schemeClr val="accent3"/>
          </a:fillRef>
          <a:effectRef idx="3">
            <a:schemeClr val="accent3"/>
          </a:effectRef>
          <a:fontRef idx="minor">
            <a:schemeClr val="lt1"/>
          </a:fontRef>
        </dgm:style>
      </dgm:prSet>
      <dgm:spPr/>
      <dgm:t>
        <a:bodyPr/>
        <a:lstStyle/>
        <a:p>
          <a:r>
            <a:rPr lang="es-ES" dirty="0" smtClean="0"/>
            <a:t>ES INDISPENSABLE</a:t>
          </a:r>
          <a:endParaRPr lang="es-MX" dirty="0"/>
        </a:p>
      </dgm:t>
    </dgm:pt>
    <dgm:pt modelId="{F38C55A9-2611-4277-9F0D-9215918601B6}" type="sibTrans" cxnId="{4CB8537F-FD40-4DD1-8D45-9BD381D3C801}">
      <dgm:prSet/>
      <dgm:spPr/>
      <dgm:t>
        <a:bodyPr/>
        <a:lstStyle/>
        <a:p>
          <a:endParaRPr lang="es-MX"/>
        </a:p>
      </dgm:t>
    </dgm:pt>
    <dgm:pt modelId="{FF843A85-2662-41C8-AC49-C8E17A7F7FEF}" type="parTrans" cxnId="{4CB8537F-FD40-4DD1-8D45-9BD381D3C801}">
      <dgm:prSet/>
      <dgm:spPr/>
      <dgm:t>
        <a:bodyPr/>
        <a:lstStyle/>
        <a:p>
          <a:endParaRPr lang="es-MX"/>
        </a:p>
      </dgm:t>
    </dgm:pt>
    <dgm:pt modelId="{B44C56B9-5F7B-4B1E-8932-08F16ECEF0E7}" type="pres">
      <dgm:prSet presAssocID="{B643A659-9320-4107-8DFA-FBD15F3444EA}" presName="linearFlow" presStyleCnt="0">
        <dgm:presLayoutVars>
          <dgm:dir/>
          <dgm:animLvl val="lvl"/>
          <dgm:resizeHandles val="exact"/>
        </dgm:presLayoutVars>
      </dgm:prSet>
      <dgm:spPr/>
      <dgm:t>
        <a:bodyPr/>
        <a:lstStyle/>
        <a:p>
          <a:endParaRPr lang="es-ES"/>
        </a:p>
      </dgm:t>
    </dgm:pt>
    <dgm:pt modelId="{A5010699-DF66-4786-A64C-1017E1300579}" type="pres">
      <dgm:prSet presAssocID="{2E45F8E0-0C83-40A4-A165-7EC75FCFEDDF}" presName="composite" presStyleCnt="0"/>
      <dgm:spPr/>
    </dgm:pt>
    <dgm:pt modelId="{AF3E0850-5198-423A-A994-FACABD517CA0}" type="pres">
      <dgm:prSet presAssocID="{2E45F8E0-0C83-40A4-A165-7EC75FCFEDDF}" presName="parentText" presStyleLbl="alignNode1" presStyleIdx="0" presStyleCnt="2">
        <dgm:presLayoutVars>
          <dgm:chMax val="1"/>
          <dgm:bulletEnabled val="1"/>
        </dgm:presLayoutVars>
      </dgm:prSet>
      <dgm:spPr/>
      <dgm:t>
        <a:bodyPr/>
        <a:lstStyle/>
        <a:p>
          <a:endParaRPr lang="es-MX"/>
        </a:p>
      </dgm:t>
    </dgm:pt>
    <dgm:pt modelId="{9F232B4B-8B77-46B9-980B-B433E1942023}" type="pres">
      <dgm:prSet presAssocID="{2E45F8E0-0C83-40A4-A165-7EC75FCFEDDF}" presName="descendantText" presStyleLbl="alignAcc1" presStyleIdx="0" presStyleCnt="2" custScaleY="126651">
        <dgm:presLayoutVars>
          <dgm:bulletEnabled val="1"/>
        </dgm:presLayoutVars>
      </dgm:prSet>
      <dgm:spPr/>
      <dgm:t>
        <a:bodyPr/>
        <a:lstStyle/>
        <a:p>
          <a:endParaRPr lang="es-MX"/>
        </a:p>
      </dgm:t>
    </dgm:pt>
    <dgm:pt modelId="{70371218-9D2F-4890-9006-764BF7D1EE4A}" type="pres">
      <dgm:prSet presAssocID="{F38C55A9-2611-4277-9F0D-9215918601B6}" presName="sp" presStyleCnt="0"/>
      <dgm:spPr/>
    </dgm:pt>
    <dgm:pt modelId="{1F558354-948F-48DE-AEBD-310EC34CA813}" type="pres">
      <dgm:prSet presAssocID="{4AE8A8FA-B7E5-4423-A7FE-074E28656390}" presName="composite" presStyleCnt="0"/>
      <dgm:spPr/>
    </dgm:pt>
    <dgm:pt modelId="{512B8A4F-035D-470B-B452-D22130002B40}" type="pres">
      <dgm:prSet presAssocID="{4AE8A8FA-B7E5-4423-A7FE-074E28656390}" presName="parentText" presStyleLbl="alignNode1" presStyleIdx="1" presStyleCnt="2">
        <dgm:presLayoutVars>
          <dgm:chMax val="1"/>
          <dgm:bulletEnabled val="1"/>
        </dgm:presLayoutVars>
      </dgm:prSet>
      <dgm:spPr/>
      <dgm:t>
        <a:bodyPr/>
        <a:lstStyle/>
        <a:p>
          <a:endParaRPr lang="es-MX"/>
        </a:p>
      </dgm:t>
    </dgm:pt>
    <dgm:pt modelId="{0CAEDA79-01AB-4FB9-8CA1-CFC76B3E979F}" type="pres">
      <dgm:prSet presAssocID="{4AE8A8FA-B7E5-4423-A7FE-074E28656390}" presName="descendantText" presStyleLbl="alignAcc1" presStyleIdx="1" presStyleCnt="2" custScaleY="200272">
        <dgm:presLayoutVars>
          <dgm:bulletEnabled val="1"/>
        </dgm:presLayoutVars>
      </dgm:prSet>
      <dgm:spPr/>
      <dgm:t>
        <a:bodyPr/>
        <a:lstStyle/>
        <a:p>
          <a:endParaRPr lang="es-MX"/>
        </a:p>
      </dgm:t>
    </dgm:pt>
  </dgm:ptLst>
  <dgm:cxnLst>
    <dgm:cxn modelId="{A809529C-0882-4F1E-A62F-57E059E5BC20}" type="presOf" srcId="{4AE8A8FA-B7E5-4423-A7FE-074E28656390}" destId="{512B8A4F-035D-470B-B452-D22130002B40}" srcOrd="0" destOrd="0" presId="urn:microsoft.com/office/officeart/2005/8/layout/chevron2"/>
    <dgm:cxn modelId="{47E270E3-9AC6-4913-9FE5-BE13BA14D55F}" type="presOf" srcId="{8FDF0204-B0A9-4E16-94B0-0E308420898B}" destId="{0CAEDA79-01AB-4FB9-8CA1-CFC76B3E979F}" srcOrd="0" destOrd="1" presId="urn:microsoft.com/office/officeart/2005/8/layout/chevron2"/>
    <dgm:cxn modelId="{254F846D-8F06-4CFC-A000-43CB5C7096AF}" type="presOf" srcId="{748F6FAD-EFB3-4D04-8827-B29BB70694A9}" destId="{9F232B4B-8B77-46B9-980B-B433E1942023}" srcOrd="0" destOrd="0" presId="urn:microsoft.com/office/officeart/2005/8/layout/chevron2"/>
    <dgm:cxn modelId="{EC205D3D-F0B6-471D-B600-ABB75D6EBA43}" type="presOf" srcId="{B643A659-9320-4107-8DFA-FBD15F3444EA}" destId="{B44C56B9-5F7B-4B1E-8932-08F16ECEF0E7}" srcOrd="0" destOrd="0" presId="urn:microsoft.com/office/officeart/2005/8/layout/chevron2"/>
    <dgm:cxn modelId="{6A0AAB6F-9B41-4404-B904-F80F5FE661F6}" type="presOf" srcId="{43DE9527-3405-4CD0-8E16-A1488AF6AFD4}" destId="{0CAEDA79-01AB-4FB9-8CA1-CFC76B3E979F}" srcOrd="0" destOrd="0" presId="urn:microsoft.com/office/officeart/2005/8/layout/chevron2"/>
    <dgm:cxn modelId="{FA29AC97-2CC1-480A-A698-2F67DDB92A14}" srcId="{2E45F8E0-0C83-40A4-A165-7EC75FCFEDDF}" destId="{748F6FAD-EFB3-4D04-8827-B29BB70694A9}" srcOrd="0" destOrd="0" parTransId="{26C78D96-814F-41ED-87E5-35E824C1C6E2}" sibTransId="{2FB0EC5F-4EAF-4243-9470-A5BA11B0682D}"/>
    <dgm:cxn modelId="{4CB8537F-FD40-4DD1-8D45-9BD381D3C801}" srcId="{B643A659-9320-4107-8DFA-FBD15F3444EA}" destId="{2E45F8E0-0C83-40A4-A165-7EC75FCFEDDF}" srcOrd="0" destOrd="0" parTransId="{FF843A85-2662-41C8-AC49-C8E17A7F7FEF}" sibTransId="{F38C55A9-2611-4277-9F0D-9215918601B6}"/>
    <dgm:cxn modelId="{025FEFFB-00A2-4E59-BD50-CD785B470C05}" type="presOf" srcId="{2E45F8E0-0C83-40A4-A165-7EC75FCFEDDF}" destId="{AF3E0850-5198-423A-A994-FACABD517CA0}" srcOrd="0" destOrd="0" presId="urn:microsoft.com/office/officeart/2005/8/layout/chevron2"/>
    <dgm:cxn modelId="{E1E92DDA-9728-4901-9C0B-DAFCCB6204DE}" srcId="{B643A659-9320-4107-8DFA-FBD15F3444EA}" destId="{4AE8A8FA-B7E5-4423-A7FE-074E28656390}" srcOrd="1" destOrd="0" parTransId="{49E71E53-FDCF-49F4-9CC6-D5518133B673}" sibTransId="{349AA60A-A22B-4AE2-9365-23780DEE482C}"/>
    <dgm:cxn modelId="{3717F800-F8C2-40EA-A1C2-22241EAE6409}" srcId="{4AE8A8FA-B7E5-4423-A7FE-074E28656390}" destId="{43DE9527-3405-4CD0-8E16-A1488AF6AFD4}" srcOrd="0" destOrd="0" parTransId="{EE4E7DA5-D4B6-4E3B-B345-89F7750386DA}" sibTransId="{B1D72729-EFD9-4555-9169-7C5E69450990}"/>
    <dgm:cxn modelId="{CEF16D6A-090D-468E-8865-78F225A92174}" srcId="{4AE8A8FA-B7E5-4423-A7FE-074E28656390}" destId="{8FDF0204-B0A9-4E16-94B0-0E308420898B}" srcOrd="1" destOrd="0" parTransId="{7AEAA644-0D3F-4601-9BBD-22E840FB4133}" sibTransId="{163C720F-9708-4651-AF6B-DF5DB9C74E97}"/>
    <dgm:cxn modelId="{3D97FC9F-2925-46C5-B090-61A20B277670}" type="presParOf" srcId="{B44C56B9-5F7B-4B1E-8932-08F16ECEF0E7}" destId="{A5010699-DF66-4786-A64C-1017E1300579}" srcOrd="0" destOrd="0" presId="urn:microsoft.com/office/officeart/2005/8/layout/chevron2"/>
    <dgm:cxn modelId="{C1770538-5BE4-4BA0-922B-0A29B2280A4B}" type="presParOf" srcId="{A5010699-DF66-4786-A64C-1017E1300579}" destId="{AF3E0850-5198-423A-A994-FACABD517CA0}" srcOrd="0" destOrd="0" presId="urn:microsoft.com/office/officeart/2005/8/layout/chevron2"/>
    <dgm:cxn modelId="{B5A3D383-DBBB-4E54-AA18-6F2D7A06BA7D}" type="presParOf" srcId="{A5010699-DF66-4786-A64C-1017E1300579}" destId="{9F232B4B-8B77-46B9-980B-B433E1942023}" srcOrd="1" destOrd="0" presId="urn:microsoft.com/office/officeart/2005/8/layout/chevron2"/>
    <dgm:cxn modelId="{F26D8524-9D07-47B8-9BB2-909CF5BC85C9}" type="presParOf" srcId="{B44C56B9-5F7B-4B1E-8932-08F16ECEF0E7}" destId="{70371218-9D2F-4890-9006-764BF7D1EE4A}" srcOrd="1" destOrd="0" presId="urn:microsoft.com/office/officeart/2005/8/layout/chevron2"/>
    <dgm:cxn modelId="{7591353C-6BD8-4DEB-A6E9-5EC78BB8B72C}" type="presParOf" srcId="{B44C56B9-5F7B-4B1E-8932-08F16ECEF0E7}" destId="{1F558354-948F-48DE-AEBD-310EC34CA813}" srcOrd="2" destOrd="0" presId="urn:microsoft.com/office/officeart/2005/8/layout/chevron2"/>
    <dgm:cxn modelId="{559D6E28-9A6F-4CB4-867A-1B57AF29C3C2}" type="presParOf" srcId="{1F558354-948F-48DE-AEBD-310EC34CA813}" destId="{512B8A4F-035D-470B-B452-D22130002B40}" srcOrd="0" destOrd="0" presId="urn:microsoft.com/office/officeart/2005/8/layout/chevron2"/>
    <dgm:cxn modelId="{5A041C79-109F-4F78-85BE-AD9309BC5A2A}" type="presParOf" srcId="{1F558354-948F-48DE-AEBD-310EC34CA813}" destId="{0CAEDA79-01AB-4FB9-8CA1-CFC76B3E979F}" srcOrd="1" destOrd="0" presId="urn:microsoft.com/office/officeart/2005/8/layout/chevron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rgbClr val="669900"/>
        </a:solidFill>
      </dgm:spPr>
      <dgm:t>
        <a:bodyPr/>
        <a:lstStyle/>
        <a:p>
          <a:pPr algn="ctr" rtl="0"/>
          <a:r>
            <a:rPr lang="es-MX" dirty="0" smtClean="0"/>
            <a:t>Características de la Organización</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custScaleY="106874" custLinFactNeighborX="-332" custLinFactNeighborY="-398">
        <dgm:presLayoutVars>
          <dgm:chMax val="0"/>
          <dgm:bulletEnabled val="1"/>
        </dgm:presLayoutVars>
      </dgm:prSet>
      <dgm:spPr/>
      <dgm:t>
        <a:bodyPr/>
        <a:lstStyle/>
        <a:p>
          <a:endParaRPr lang="es-MX"/>
        </a:p>
      </dgm:t>
    </dgm:pt>
  </dgm:ptLst>
  <dgm:cxnLst>
    <dgm:cxn modelId="{E8BBA7B8-BBA1-4907-9A32-48E8375DBA14}" srcId="{D570D13C-CAA4-49EE-9EB3-56D1F4319664}" destId="{8B0F1836-1EAF-41C4-B0C0-446F58D4C46F}" srcOrd="0" destOrd="0" parTransId="{AF124D86-CFDC-4005-A56E-3F6888F940B6}" sibTransId="{197ED3AA-84C4-4B68-90D5-32518579D043}"/>
    <dgm:cxn modelId="{7DDD52CE-0249-49C9-A835-E5554936A475}" type="presOf" srcId="{8B0F1836-1EAF-41C4-B0C0-446F58D4C46F}" destId="{2F350E29-DC83-4309-956B-6DE34027F2D2}" srcOrd="0" destOrd="0" presId="urn:microsoft.com/office/officeart/2005/8/layout/vList2"/>
    <dgm:cxn modelId="{84A1B1A5-9241-442D-A784-C385FC942488}" type="presOf" srcId="{D570D13C-CAA4-49EE-9EB3-56D1F4319664}" destId="{54108079-3681-4ED9-8028-9E2F62605F57}" srcOrd="0" destOrd="0" presId="urn:microsoft.com/office/officeart/2005/8/layout/vList2"/>
    <dgm:cxn modelId="{A04B4405-76BC-4EA1-9497-53AAEF8C550F}" type="presParOf" srcId="{54108079-3681-4ED9-8028-9E2F62605F57}" destId="{2F350E29-DC83-4309-956B-6DE34027F2D2}" srcOrd="0" destOrd="0" presId="urn:microsoft.com/office/officeart/2005/8/layout/vList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9CE2DD0C-874E-4BCF-B235-9AF9A3BA113C}">
      <dgm:prSet custT="1"/>
      <dgm:spPr>
        <a:solidFill>
          <a:schemeClr val="accent3"/>
        </a:solidFill>
      </dgm:spPr>
      <dgm:t>
        <a:bodyPr/>
        <a:lstStyle/>
        <a:p>
          <a:pPr rtl="0"/>
          <a:r>
            <a:rPr lang="es-ES" sz="3600" dirty="0" smtClean="0"/>
            <a:t>Es </a:t>
          </a:r>
          <a:r>
            <a:rPr lang="es-ES_tradnl" sz="3600" i="1" dirty="0" smtClean="0"/>
            <a:t>el conjunto de fases o etapas sucesivas a través de las cuales se efectúa la administración, mismas que se interrelacionan y forman un proceso integral</a:t>
          </a:r>
          <a:endParaRPr lang="es-MX" sz="3600" dirty="0"/>
        </a:p>
      </dgm:t>
    </dgm:pt>
    <dgm:pt modelId="{640D1B95-92D5-4BE8-B802-72BB1C8E83B1}" type="parTrans" cxnId="{0A7AEC0E-5ECE-45E3-88C2-DF2FDDA5C9B8}">
      <dgm:prSet/>
      <dgm:spPr/>
      <dgm:t>
        <a:bodyPr/>
        <a:lstStyle/>
        <a:p>
          <a:endParaRPr lang="es-ES"/>
        </a:p>
      </dgm:t>
    </dgm:pt>
    <dgm:pt modelId="{A8C206D4-FEAD-46B2-BE07-CFA25942A42B}" type="sibTrans" cxnId="{0A7AEC0E-5ECE-45E3-88C2-DF2FDDA5C9B8}">
      <dgm:prSet/>
      <dgm:spPr/>
      <dgm:t>
        <a:bodyPr/>
        <a:lstStyle/>
        <a:p>
          <a:endParaRPr lang="es-ES"/>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D9098BD4-870E-41DC-BACC-5EC0E262D5F6}" type="pres">
      <dgm:prSet presAssocID="{9CE2DD0C-874E-4BCF-B235-9AF9A3BA113C}" presName="parentText" presStyleLbl="node1" presStyleIdx="0" presStyleCnt="1" custScaleY="1008498" custLinFactY="-29001" custLinFactNeighborX="-332" custLinFactNeighborY="-100000">
        <dgm:presLayoutVars>
          <dgm:chMax val="0"/>
          <dgm:bulletEnabled val="1"/>
        </dgm:presLayoutVars>
      </dgm:prSet>
      <dgm:spPr/>
      <dgm:t>
        <a:bodyPr/>
        <a:lstStyle/>
        <a:p>
          <a:endParaRPr lang="es-MX"/>
        </a:p>
      </dgm:t>
    </dgm:pt>
  </dgm:ptLst>
  <dgm:cxnLst>
    <dgm:cxn modelId="{0A7AEC0E-5ECE-45E3-88C2-DF2FDDA5C9B8}" srcId="{22EBEE2E-00B1-417C-9C26-1F1A1DC48F9B}" destId="{9CE2DD0C-874E-4BCF-B235-9AF9A3BA113C}" srcOrd="0" destOrd="0" parTransId="{640D1B95-92D5-4BE8-B802-72BB1C8E83B1}" sibTransId="{A8C206D4-FEAD-46B2-BE07-CFA25942A42B}"/>
    <dgm:cxn modelId="{94F59F12-23D1-42BD-8007-33C8A24E82CC}" type="presOf" srcId="{9CE2DD0C-874E-4BCF-B235-9AF9A3BA113C}" destId="{D9098BD4-870E-41DC-BACC-5EC0E262D5F6}" srcOrd="0" destOrd="0" presId="urn:microsoft.com/office/officeart/2005/8/layout/vList2"/>
    <dgm:cxn modelId="{E34F8B63-A31E-4195-B919-9DFAF0E0C82F}" type="presOf" srcId="{22EBEE2E-00B1-417C-9C26-1F1A1DC48F9B}" destId="{E6E30030-3C09-4F54-8AE5-9C5095772DD1}" srcOrd="0" destOrd="0" presId="urn:microsoft.com/office/officeart/2005/8/layout/vList2"/>
    <dgm:cxn modelId="{2308C92D-3EC1-49CF-949E-3C5392EA92CB}" type="presParOf" srcId="{E6E30030-3C09-4F54-8AE5-9C5095772DD1}" destId="{D9098BD4-870E-41DC-BACC-5EC0E262D5F6}" srcOrd="0" destOrd="0" presId="urn:microsoft.com/office/officeart/2005/8/layout/vList2"/>
  </dgm:cxnLst>
  <dgm:bg/>
  <dgm:whole/>
  <dgm:extLst>
    <a:ext uri="http://schemas.microsoft.com/office/drawing/2008/diagram">
      <dsp:dataModelExt xmlns="" xmlns:dsp="http://schemas.microsoft.com/office/drawing/2008/diagram" relId="rId12"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CB010636-B6D5-4AE7-9AC2-3A602CB9462B}" type="doc">
      <dgm:prSet loTypeId="urn:microsoft.com/office/officeart/2005/8/layout/radial4" loCatId="relationship" qsTypeId="urn:microsoft.com/office/officeart/2005/8/quickstyle/simple1" qsCatId="simple" csTypeId="urn:microsoft.com/office/officeart/2005/8/colors/colorful1" csCatId="colorful" phldr="1"/>
      <dgm:spPr/>
      <dgm:t>
        <a:bodyPr/>
        <a:lstStyle/>
        <a:p>
          <a:endParaRPr lang="es-MX"/>
        </a:p>
      </dgm:t>
    </dgm:pt>
    <dgm:pt modelId="{88D1CD73-4455-4AA9-882D-FAD75F019972}">
      <dgm:prSet phldrT="[Text]" custT="1"/>
      <dgm:spPr/>
      <dgm:t>
        <a:bodyPr/>
        <a:lstStyle/>
        <a:p>
          <a:r>
            <a:rPr lang="es-ES" sz="1800" b="1" i="1" dirty="0" smtClean="0"/>
            <a:t>Tipos de Organización</a:t>
          </a:r>
          <a:endParaRPr lang="es-MX" sz="1800" i="0" dirty="0"/>
        </a:p>
      </dgm:t>
    </dgm:pt>
    <dgm:pt modelId="{7E767C83-F492-4179-B852-5204EBD5FF81}" type="parTrans" cxnId="{ACF0E0EA-209B-42B1-B669-0EE74488ED89}">
      <dgm:prSet/>
      <dgm:spPr/>
      <dgm:t>
        <a:bodyPr/>
        <a:lstStyle/>
        <a:p>
          <a:endParaRPr lang="es-MX"/>
        </a:p>
      </dgm:t>
    </dgm:pt>
    <dgm:pt modelId="{0374B90C-0017-4F10-B788-AD219372B900}" type="sibTrans" cxnId="{ACF0E0EA-209B-42B1-B669-0EE74488ED89}">
      <dgm:prSet/>
      <dgm:spPr/>
      <dgm:t>
        <a:bodyPr/>
        <a:lstStyle/>
        <a:p>
          <a:endParaRPr lang="es-MX"/>
        </a:p>
      </dgm:t>
    </dgm:pt>
    <dgm:pt modelId="{BE78DE60-BAA8-4A70-8922-FFCCDB750DBF}">
      <dgm:prSet custT="1"/>
      <dgm:spPr/>
      <dgm:t>
        <a:bodyPr/>
        <a:lstStyle/>
        <a:p>
          <a:r>
            <a:rPr lang="es-ES" sz="2000" b="1" dirty="0" smtClean="0"/>
            <a:t>Lineal</a:t>
          </a:r>
        </a:p>
        <a:p>
          <a:r>
            <a:rPr lang="es-ES" sz="2000" b="1" dirty="0" smtClean="0"/>
            <a:t> –</a:t>
          </a:r>
          <a:r>
            <a:rPr lang="es-ES" sz="2000" dirty="0" smtClean="0"/>
            <a:t>la autoridad se concentra en una sola persona -</a:t>
          </a:r>
          <a:endParaRPr lang="es-MX" sz="2000" i="0" dirty="0"/>
        </a:p>
      </dgm:t>
    </dgm:pt>
    <dgm:pt modelId="{9EE36E21-F5EC-475B-8441-3C4D7269D886}" type="parTrans" cxnId="{BE6F86C5-A0F1-4E90-BA83-C00F994EAA8F}">
      <dgm:prSet>
        <dgm:style>
          <a:lnRef idx="1">
            <a:schemeClr val="accent1"/>
          </a:lnRef>
          <a:fillRef idx="3">
            <a:schemeClr val="accent1"/>
          </a:fillRef>
          <a:effectRef idx="2">
            <a:schemeClr val="accent1"/>
          </a:effectRef>
          <a:fontRef idx="minor">
            <a:schemeClr val="lt1"/>
          </a:fontRef>
        </dgm:style>
      </dgm:prSet>
      <dgm:spPr/>
      <dgm:t>
        <a:bodyPr/>
        <a:lstStyle/>
        <a:p>
          <a:endParaRPr lang="es-MX"/>
        </a:p>
      </dgm:t>
    </dgm:pt>
    <dgm:pt modelId="{B8BA302E-112C-4830-AF24-61FCD1C89252}" type="sibTrans" cxnId="{BE6F86C5-A0F1-4E90-BA83-C00F994EAA8F}">
      <dgm:prSet/>
      <dgm:spPr/>
      <dgm:t>
        <a:bodyPr/>
        <a:lstStyle/>
        <a:p>
          <a:endParaRPr lang="es-MX"/>
        </a:p>
      </dgm:t>
    </dgm:pt>
    <dgm:pt modelId="{B0B6AAD8-03C0-46CF-8E65-F26E7DEC30C5}">
      <dgm:prSet custT="1"/>
      <dgm:spPr/>
      <dgm:t>
        <a:bodyPr/>
        <a:lstStyle/>
        <a:p>
          <a:r>
            <a:rPr lang="es-ES" sz="2000" b="1" dirty="0" smtClean="0"/>
            <a:t>Horizontal</a:t>
          </a:r>
        </a:p>
        <a:p>
          <a:r>
            <a:rPr lang="es-ES" sz="2000" b="1" dirty="0" smtClean="0"/>
            <a:t> –</a:t>
          </a:r>
          <a:r>
            <a:rPr lang="es-ES" sz="2000" dirty="0" smtClean="0"/>
            <a:t>Se basa en el principio de división de trabajo y establece la especialización </a:t>
          </a:r>
          <a:endParaRPr lang="es-MX" sz="2000" i="0" dirty="0"/>
        </a:p>
      </dgm:t>
    </dgm:pt>
    <dgm:pt modelId="{B2966F08-61D7-40A5-8A2E-06F25E2E9AF2}" type="parTrans" cxnId="{6479A0D0-A97C-44D6-A987-67CD6F99F738}">
      <dgm:prSet/>
      <dgm:spPr/>
      <dgm:t>
        <a:bodyPr/>
        <a:lstStyle/>
        <a:p>
          <a:endParaRPr lang="es-MX"/>
        </a:p>
      </dgm:t>
    </dgm:pt>
    <dgm:pt modelId="{0D0A77E5-0AC7-419E-A402-F381C403D8B2}" type="sibTrans" cxnId="{6479A0D0-A97C-44D6-A987-67CD6F99F738}">
      <dgm:prSet/>
      <dgm:spPr/>
      <dgm:t>
        <a:bodyPr/>
        <a:lstStyle/>
        <a:p>
          <a:endParaRPr lang="es-MX"/>
        </a:p>
      </dgm:t>
    </dgm:pt>
    <dgm:pt modelId="{DB516C19-5CB4-4864-B3F3-026DF3EF9067}">
      <dgm:prSet custT="1"/>
      <dgm:spPr/>
      <dgm:t>
        <a:bodyPr/>
        <a:lstStyle/>
        <a:p>
          <a:r>
            <a:rPr lang="es-ES" sz="2000" i="0" dirty="0" err="1" smtClean="0"/>
            <a:t>Staff</a:t>
          </a:r>
          <a:r>
            <a:rPr lang="es-ES" sz="2000" i="0" dirty="0" smtClean="0"/>
            <a:t> </a:t>
          </a:r>
        </a:p>
        <a:p>
          <a:r>
            <a:rPr lang="es-ES" sz="2000" i="0" dirty="0" smtClean="0"/>
            <a:t>– especialistas auxiliares-</a:t>
          </a:r>
        </a:p>
        <a:p>
          <a:r>
            <a:rPr lang="es-ES" sz="2000" dirty="0" smtClean="0"/>
            <a:t>no disfruta de autoridad de línea o poder para imponer sus decisiones</a:t>
          </a:r>
          <a:endParaRPr lang="es-MX" sz="2000" i="0" dirty="0"/>
        </a:p>
      </dgm:t>
    </dgm:pt>
    <dgm:pt modelId="{6AA2A2C7-8138-4C00-B5F5-6FB521F41FB0}" type="parTrans" cxnId="{277F9F79-9C23-491D-AE08-7D66B32F4972}">
      <dgm:prSet/>
      <dgm:spPr/>
      <dgm:t>
        <a:bodyPr/>
        <a:lstStyle/>
        <a:p>
          <a:endParaRPr lang="es-MX"/>
        </a:p>
      </dgm:t>
    </dgm:pt>
    <dgm:pt modelId="{14071718-79E9-416D-97C9-3F7BA8DF9CFA}" type="sibTrans" cxnId="{277F9F79-9C23-491D-AE08-7D66B32F4972}">
      <dgm:prSet/>
      <dgm:spPr/>
      <dgm:t>
        <a:bodyPr/>
        <a:lstStyle/>
        <a:p>
          <a:endParaRPr lang="es-MX"/>
        </a:p>
      </dgm:t>
    </dgm:pt>
    <dgm:pt modelId="{67CA66F3-1963-4A18-8EA1-5E5D8E069CBB}" type="pres">
      <dgm:prSet presAssocID="{CB010636-B6D5-4AE7-9AC2-3A602CB9462B}" presName="cycle" presStyleCnt="0">
        <dgm:presLayoutVars>
          <dgm:chMax val="1"/>
          <dgm:dir/>
          <dgm:animLvl val="ctr"/>
          <dgm:resizeHandles val="exact"/>
        </dgm:presLayoutVars>
      </dgm:prSet>
      <dgm:spPr/>
      <dgm:t>
        <a:bodyPr/>
        <a:lstStyle/>
        <a:p>
          <a:endParaRPr lang="es-MX"/>
        </a:p>
      </dgm:t>
    </dgm:pt>
    <dgm:pt modelId="{DC3B3D67-D47F-4FA7-9588-4B2C8A646B3B}" type="pres">
      <dgm:prSet presAssocID="{88D1CD73-4455-4AA9-882D-FAD75F019972}" presName="centerShape" presStyleLbl="node0" presStyleIdx="0" presStyleCnt="1" custScaleX="155945" custLinFactNeighborX="3398" custLinFactNeighborY="-60374"/>
      <dgm:spPr/>
      <dgm:t>
        <a:bodyPr/>
        <a:lstStyle/>
        <a:p>
          <a:endParaRPr lang="es-MX"/>
        </a:p>
      </dgm:t>
    </dgm:pt>
    <dgm:pt modelId="{49C287F1-5D4A-4AA3-8006-5F6FF8C14973}" type="pres">
      <dgm:prSet presAssocID="{9EE36E21-F5EC-475B-8441-3C4D7269D886}" presName="parTrans" presStyleLbl="bgSibTrans2D1" presStyleIdx="0" presStyleCnt="3" custAng="9169678" custScaleX="35456" custLinFactY="-46879" custLinFactNeighborX="-11241" custLinFactNeighborY="-100000"/>
      <dgm:spPr/>
      <dgm:t>
        <a:bodyPr/>
        <a:lstStyle/>
        <a:p>
          <a:endParaRPr lang="es-MX"/>
        </a:p>
      </dgm:t>
    </dgm:pt>
    <dgm:pt modelId="{6180DE90-F576-4EEF-82A7-EF8C155B5481}" type="pres">
      <dgm:prSet presAssocID="{BE78DE60-BAA8-4A70-8922-FFCCDB750DBF}" presName="node" presStyleLbl="node1" presStyleIdx="0" presStyleCnt="3" custScaleX="102564" custScaleY="146905" custRadScaleRad="74482" custRadScaleInc="-46541">
        <dgm:presLayoutVars>
          <dgm:bulletEnabled val="1"/>
        </dgm:presLayoutVars>
      </dgm:prSet>
      <dgm:spPr/>
      <dgm:t>
        <a:bodyPr/>
        <a:lstStyle/>
        <a:p>
          <a:endParaRPr lang="es-MX"/>
        </a:p>
      </dgm:t>
    </dgm:pt>
    <dgm:pt modelId="{540D4BDE-C491-49EB-B740-D63E52D6A5F0}" type="pres">
      <dgm:prSet presAssocID="{B2966F08-61D7-40A5-8A2E-06F25E2E9AF2}" presName="parTrans" presStyleLbl="bgSibTrans2D1" presStyleIdx="1" presStyleCnt="3" custAng="11050315" custScaleX="47433" custLinFactY="-13970" custLinFactNeighborX="1429" custLinFactNeighborY="-100000"/>
      <dgm:spPr/>
      <dgm:t>
        <a:bodyPr/>
        <a:lstStyle/>
        <a:p>
          <a:endParaRPr lang="es-MX"/>
        </a:p>
      </dgm:t>
    </dgm:pt>
    <dgm:pt modelId="{037F55CC-BF42-4A2E-BDFE-58313B82DEB5}" type="pres">
      <dgm:prSet presAssocID="{B0B6AAD8-03C0-46CF-8E65-F26E7DEC30C5}" presName="node" presStyleLbl="node1" presStyleIdx="1" presStyleCnt="3" custScaleY="144118" custRadScaleRad="7221" custRadScaleInc="-4338">
        <dgm:presLayoutVars>
          <dgm:bulletEnabled val="1"/>
        </dgm:presLayoutVars>
      </dgm:prSet>
      <dgm:spPr/>
      <dgm:t>
        <a:bodyPr/>
        <a:lstStyle/>
        <a:p>
          <a:endParaRPr lang="es-MX"/>
        </a:p>
      </dgm:t>
    </dgm:pt>
    <dgm:pt modelId="{B7242BD6-91B2-4E54-90C9-E9F7D84E5EE8}" type="pres">
      <dgm:prSet presAssocID="{6AA2A2C7-8138-4C00-B5F5-6FB521F41FB0}" presName="parTrans" presStyleLbl="bgSibTrans2D1" presStyleIdx="2" presStyleCnt="3" custAng="11629460" custScaleX="47447" custLinFactY="-54492" custLinFactNeighborX="18481" custLinFactNeighborY="-100000"/>
      <dgm:spPr/>
      <dgm:t>
        <a:bodyPr/>
        <a:lstStyle/>
        <a:p>
          <a:endParaRPr lang="es-MX"/>
        </a:p>
      </dgm:t>
    </dgm:pt>
    <dgm:pt modelId="{3291D15A-0D24-470A-A808-57F197829294}" type="pres">
      <dgm:prSet presAssocID="{DB516C19-5CB4-4864-B3F3-026DF3EF9067}" presName="node" presStyleLbl="node1" presStyleIdx="2" presStyleCnt="3" custScaleX="122473" custScaleY="156074" custRadScaleRad="87239" custRadScaleInc="51299">
        <dgm:presLayoutVars>
          <dgm:bulletEnabled val="1"/>
        </dgm:presLayoutVars>
      </dgm:prSet>
      <dgm:spPr/>
      <dgm:t>
        <a:bodyPr/>
        <a:lstStyle/>
        <a:p>
          <a:endParaRPr lang="es-MX"/>
        </a:p>
      </dgm:t>
    </dgm:pt>
  </dgm:ptLst>
  <dgm:cxnLst>
    <dgm:cxn modelId="{BFE8B703-FAF2-40BD-AFE5-98F61718A022}" type="presOf" srcId="{B2966F08-61D7-40A5-8A2E-06F25E2E9AF2}" destId="{540D4BDE-C491-49EB-B740-D63E52D6A5F0}" srcOrd="0" destOrd="0" presId="urn:microsoft.com/office/officeart/2005/8/layout/radial4"/>
    <dgm:cxn modelId="{2E6E2DD6-D773-4DAC-9F21-CA222706F7FD}" type="presOf" srcId="{BE78DE60-BAA8-4A70-8922-FFCCDB750DBF}" destId="{6180DE90-F576-4EEF-82A7-EF8C155B5481}" srcOrd="0" destOrd="0" presId="urn:microsoft.com/office/officeart/2005/8/layout/radial4"/>
    <dgm:cxn modelId="{ACF0E0EA-209B-42B1-B669-0EE74488ED89}" srcId="{CB010636-B6D5-4AE7-9AC2-3A602CB9462B}" destId="{88D1CD73-4455-4AA9-882D-FAD75F019972}" srcOrd="0" destOrd="0" parTransId="{7E767C83-F492-4179-B852-5204EBD5FF81}" sibTransId="{0374B90C-0017-4F10-B788-AD219372B900}"/>
    <dgm:cxn modelId="{54538205-BE59-4BD0-A452-66E9D432134A}" type="presOf" srcId="{6AA2A2C7-8138-4C00-B5F5-6FB521F41FB0}" destId="{B7242BD6-91B2-4E54-90C9-E9F7D84E5EE8}" srcOrd="0" destOrd="0" presId="urn:microsoft.com/office/officeart/2005/8/layout/radial4"/>
    <dgm:cxn modelId="{5625E294-C111-4675-AE8E-C7956816851D}" type="presOf" srcId="{9EE36E21-F5EC-475B-8441-3C4D7269D886}" destId="{49C287F1-5D4A-4AA3-8006-5F6FF8C14973}" srcOrd="0" destOrd="0" presId="urn:microsoft.com/office/officeart/2005/8/layout/radial4"/>
    <dgm:cxn modelId="{B98EAD19-E145-46BD-B8A8-08A07C70660C}" type="presOf" srcId="{88D1CD73-4455-4AA9-882D-FAD75F019972}" destId="{DC3B3D67-D47F-4FA7-9588-4B2C8A646B3B}" srcOrd="0" destOrd="0" presId="urn:microsoft.com/office/officeart/2005/8/layout/radial4"/>
    <dgm:cxn modelId="{277F9F79-9C23-491D-AE08-7D66B32F4972}" srcId="{88D1CD73-4455-4AA9-882D-FAD75F019972}" destId="{DB516C19-5CB4-4864-B3F3-026DF3EF9067}" srcOrd="2" destOrd="0" parTransId="{6AA2A2C7-8138-4C00-B5F5-6FB521F41FB0}" sibTransId="{14071718-79E9-416D-97C9-3F7BA8DF9CFA}"/>
    <dgm:cxn modelId="{BE6F86C5-A0F1-4E90-BA83-C00F994EAA8F}" srcId="{88D1CD73-4455-4AA9-882D-FAD75F019972}" destId="{BE78DE60-BAA8-4A70-8922-FFCCDB750DBF}" srcOrd="0" destOrd="0" parTransId="{9EE36E21-F5EC-475B-8441-3C4D7269D886}" sibTransId="{B8BA302E-112C-4830-AF24-61FCD1C89252}"/>
    <dgm:cxn modelId="{6479A0D0-A97C-44D6-A987-67CD6F99F738}" srcId="{88D1CD73-4455-4AA9-882D-FAD75F019972}" destId="{B0B6AAD8-03C0-46CF-8E65-F26E7DEC30C5}" srcOrd="1" destOrd="0" parTransId="{B2966F08-61D7-40A5-8A2E-06F25E2E9AF2}" sibTransId="{0D0A77E5-0AC7-419E-A402-F381C403D8B2}"/>
    <dgm:cxn modelId="{6A13FAF1-5902-417E-82B1-515757150FED}" type="presOf" srcId="{B0B6AAD8-03C0-46CF-8E65-F26E7DEC30C5}" destId="{037F55CC-BF42-4A2E-BDFE-58313B82DEB5}" srcOrd="0" destOrd="0" presId="urn:microsoft.com/office/officeart/2005/8/layout/radial4"/>
    <dgm:cxn modelId="{DC2D7302-AAA4-4576-979C-9BA4E1765266}" type="presOf" srcId="{CB010636-B6D5-4AE7-9AC2-3A602CB9462B}" destId="{67CA66F3-1963-4A18-8EA1-5E5D8E069CBB}" srcOrd="0" destOrd="0" presId="urn:microsoft.com/office/officeart/2005/8/layout/radial4"/>
    <dgm:cxn modelId="{8CC61873-E99D-44C9-A2BC-3001FAF4419C}" type="presOf" srcId="{DB516C19-5CB4-4864-B3F3-026DF3EF9067}" destId="{3291D15A-0D24-470A-A808-57F197829294}" srcOrd="0" destOrd="0" presId="urn:microsoft.com/office/officeart/2005/8/layout/radial4"/>
    <dgm:cxn modelId="{80DC2397-260F-4FD4-90DC-E0C742AED313}" type="presParOf" srcId="{67CA66F3-1963-4A18-8EA1-5E5D8E069CBB}" destId="{DC3B3D67-D47F-4FA7-9588-4B2C8A646B3B}" srcOrd="0" destOrd="0" presId="urn:microsoft.com/office/officeart/2005/8/layout/radial4"/>
    <dgm:cxn modelId="{079B0544-B02C-4991-A12E-E58B1D8B4D82}" type="presParOf" srcId="{67CA66F3-1963-4A18-8EA1-5E5D8E069CBB}" destId="{49C287F1-5D4A-4AA3-8006-5F6FF8C14973}" srcOrd="1" destOrd="0" presId="urn:microsoft.com/office/officeart/2005/8/layout/radial4"/>
    <dgm:cxn modelId="{B9D2726B-E125-48D0-BFB2-E315991F251D}" type="presParOf" srcId="{67CA66F3-1963-4A18-8EA1-5E5D8E069CBB}" destId="{6180DE90-F576-4EEF-82A7-EF8C155B5481}" srcOrd="2" destOrd="0" presId="urn:microsoft.com/office/officeart/2005/8/layout/radial4"/>
    <dgm:cxn modelId="{7FBD1122-7AB5-4DF4-924A-E0AE10E3FA9F}" type="presParOf" srcId="{67CA66F3-1963-4A18-8EA1-5E5D8E069CBB}" destId="{540D4BDE-C491-49EB-B740-D63E52D6A5F0}" srcOrd="3" destOrd="0" presId="urn:microsoft.com/office/officeart/2005/8/layout/radial4"/>
    <dgm:cxn modelId="{44DD0F19-CF7E-4355-8300-8F64D114874F}" type="presParOf" srcId="{67CA66F3-1963-4A18-8EA1-5E5D8E069CBB}" destId="{037F55CC-BF42-4A2E-BDFE-58313B82DEB5}" srcOrd="4" destOrd="0" presId="urn:microsoft.com/office/officeart/2005/8/layout/radial4"/>
    <dgm:cxn modelId="{D1EC6DC9-567C-4F54-8C3B-160AE01456AD}" type="presParOf" srcId="{67CA66F3-1963-4A18-8EA1-5E5D8E069CBB}" destId="{B7242BD6-91B2-4E54-90C9-E9F7D84E5EE8}" srcOrd="5" destOrd="0" presId="urn:microsoft.com/office/officeart/2005/8/layout/radial4"/>
    <dgm:cxn modelId="{8C194CDF-33F5-4E55-A875-931FC22C12AF}" type="presParOf" srcId="{67CA66F3-1963-4A18-8EA1-5E5D8E069CBB}" destId="{3291D15A-0D24-470A-A808-57F197829294}" srcOrd="6" destOrd="0" presId="urn:microsoft.com/office/officeart/2005/8/layout/radial4"/>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custT="1"/>
      <dgm:spPr/>
      <dgm:t>
        <a:bodyPr/>
        <a:lstStyle/>
        <a:p>
          <a:r>
            <a:rPr lang="es-ES" sz="2000" b="1" dirty="0" smtClean="0"/>
            <a:t>DIRECCIÓN</a:t>
          </a:r>
          <a:endParaRPr lang="es-MX" sz="2000"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custT="1"/>
      <dgm:spPr/>
      <dgm:t>
        <a:bodyPr/>
        <a:lstStyle/>
        <a:p>
          <a:r>
            <a:rPr lang="es-ES_tradnl" sz="2400" dirty="0" smtClean="0"/>
            <a:t>Es </a:t>
          </a:r>
          <a:r>
            <a:rPr lang="es-ES_tradnl" sz="2400" b="1" i="1" dirty="0" smtClean="0"/>
            <a:t> la ejecución de los planes de acuerdo con la estructura organizacional, mediante la guía de esfuerzos del grupo social a través de la motivación, la comunicación y la supervisión</a:t>
          </a:r>
          <a:r>
            <a:rPr lang="es-ES_tradnl" sz="2400" dirty="0" smtClean="0"/>
            <a:t>. </a:t>
          </a:r>
          <a:endParaRPr lang="es-MX" sz="2400"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48975" custScaleY="137432" custLinFactNeighborX="-8710" custLinFactNeighborY="-24338">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1"/>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1"/>
      <dgm:spPr/>
    </dgm:pt>
    <dgm:pt modelId="{E9AE880C-5EC3-4E24-849B-539CD8DDC8DB}" type="pres">
      <dgm:prSet presAssocID="{2CE5DF26-B670-401B-ADF0-79AB843A4502}" presName="text2" presStyleLbl="fgAcc2" presStyleIdx="0" presStyleCnt="1" custScaleX="245808" custScaleY="288949">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Lst>
  <dgm:cxnLst>
    <dgm:cxn modelId="{95C040F4-8BE9-4F8B-8ACD-E678E41C77F1}" srcId="{FBFF5AC6-D4FF-448F-B809-D5A0E91CD25C}" destId="{A3D6C485-362F-4B09-B28D-FAF684C4F639}" srcOrd="0" destOrd="0" parTransId="{0D5FDF29-73ED-4875-BE4C-1E11DB3D3D10}" sibTransId="{066BAC26-C278-46BB-9757-AABEE9434C88}"/>
    <dgm:cxn modelId="{3E13CB54-A951-48DA-AF7E-31069E9DD52D}" type="presOf" srcId="{2CE5DF26-B670-401B-ADF0-79AB843A4502}" destId="{E9AE880C-5EC3-4E24-849B-539CD8DDC8DB}" srcOrd="0" destOrd="0" presId="urn:microsoft.com/office/officeart/2005/8/layout/hierarchy1"/>
    <dgm:cxn modelId="{0182C037-E844-4721-A134-B2EA71D6B482}" type="presOf" srcId="{A3D6C485-362F-4B09-B28D-FAF684C4F639}" destId="{4B7F4AB9-F29B-4850-8C18-D2E3C0E2F58E}" srcOrd="0" destOrd="0" presId="urn:microsoft.com/office/officeart/2005/8/layout/hierarchy1"/>
    <dgm:cxn modelId="{3224CAC2-2ED4-4640-B361-7E1DDB289277}" type="presOf" srcId="{FE4B5F38-D98F-4533-B936-ED4F327F2691}" destId="{0E4B76F5-E02E-427F-98EA-BBB0906BB7AE}"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A21907A3-7832-409F-A5DA-194284B99CBA}" type="presOf" srcId="{FBFF5AC6-D4FF-448F-B809-D5A0E91CD25C}" destId="{C3569CA3-BC6C-4890-9B47-EB5B5220EA40}" srcOrd="0" destOrd="0" presId="urn:microsoft.com/office/officeart/2005/8/layout/hierarchy1"/>
    <dgm:cxn modelId="{CA42C111-A8E3-4DBD-BB08-99473D697CF0}" type="presParOf" srcId="{C3569CA3-BC6C-4890-9B47-EB5B5220EA40}" destId="{9AA6EF33-DCBB-4D85-858D-B1941F11E53B}" srcOrd="0" destOrd="0" presId="urn:microsoft.com/office/officeart/2005/8/layout/hierarchy1"/>
    <dgm:cxn modelId="{EE2032CE-725F-473A-9F4A-F9F5D37BB911}" type="presParOf" srcId="{9AA6EF33-DCBB-4D85-858D-B1941F11E53B}" destId="{4B3E1051-24E6-4F90-BFAB-DD95666A1787}" srcOrd="0" destOrd="0" presId="urn:microsoft.com/office/officeart/2005/8/layout/hierarchy1"/>
    <dgm:cxn modelId="{83B6CF02-AF95-4868-BC61-132C921AA900}" type="presParOf" srcId="{4B3E1051-24E6-4F90-BFAB-DD95666A1787}" destId="{75EAD2D3-6CE4-4F11-BEF9-1DC2D4DBE0D6}" srcOrd="0" destOrd="0" presId="urn:microsoft.com/office/officeart/2005/8/layout/hierarchy1"/>
    <dgm:cxn modelId="{599859F2-9A7E-4EB4-9F67-39B038D27A94}" type="presParOf" srcId="{4B3E1051-24E6-4F90-BFAB-DD95666A1787}" destId="{4B7F4AB9-F29B-4850-8C18-D2E3C0E2F58E}" srcOrd="1" destOrd="0" presId="urn:microsoft.com/office/officeart/2005/8/layout/hierarchy1"/>
    <dgm:cxn modelId="{2FE881BF-74D5-4A06-B5D2-5C1487FACE7B}" type="presParOf" srcId="{9AA6EF33-DCBB-4D85-858D-B1941F11E53B}" destId="{6711D6AE-1971-4272-B907-1577FDAAFF7C}" srcOrd="1" destOrd="0" presId="urn:microsoft.com/office/officeart/2005/8/layout/hierarchy1"/>
    <dgm:cxn modelId="{706A27D1-C674-4750-8771-41A29605736E}" type="presParOf" srcId="{6711D6AE-1971-4272-B907-1577FDAAFF7C}" destId="{0E4B76F5-E02E-427F-98EA-BBB0906BB7AE}" srcOrd="0" destOrd="0" presId="urn:microsoft.com/office/officeart/2005/8/layout/hierarchy1"/>
    <dgm:cxn modelId="{EA8E8774-F36B-4917-A226-3E04C357827D}" type="presParOf" srcId="{6711D6AE-1971-4272-B907-1577FDAAFF7C}" destId="{38CBADFD-A4FB-461D-A322-C93227F6E4A1}" srcOrd="1" destOrd="0" presId="urn:microsoft.com/office/officeart/2005/8/layout/hierarchy1"/>
    <dgm:cxn modelId="{C2AF6E1C-5487-4226-9711-3A0EA88A291D}" type="presParOf" srcId="{38CBADFD-A4FB-461D-A322-C93227F6E4A1}" destId="{5E5D4454-7FA8-42A6-9A60-25EEFBBBDE56}" srcOrd="0" destOrd="0" presId="urn:microsoft.com/office/officeart/2005/8/layout/hierarchy1"/>
    <dgm:cxn modelId="{60178DB7-E69E-434E-8E33-240F2D3C2089}" type="presParOf" srcId="{5E5D4454-7FA8-42A6-9A60-25EEFBBBDE56}" destId="{E82D1BB4-9A5E-4D81-93B4-487B2E7F5108}" srcOrd="0" destOrd="0" presId="urn:microsoft.com/office/officeart/2005/8/layout/hierarchy1"/>
    <dgm:cxn modelId="{A81258A9-7C08-4459-A6C5-0E9A882DC004}" type="presParOf" srcId="{5E5D4454-7FA8-42A6-9A60-25EEFBBBDE56}" destId="{E9AE880C-5EC3-4E24-849B-539CD8DDC8DB}" srcOrd="1" destOrd="0" presId="urn:microsoft.com/office/officeart/2005/8/layout/hierarchy1"/>
    <dgm:cxn modelId="{FD5D1B7F-6045-40B8-AAA6-92FFEEAF20DC}" type="presParOf" srcId="{38CBADFD-A4FB-461D-A322-C93227F6E4A1}" destId="{328B4D06-8F56-4C1E-BD81-3751905068F1}"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A691FFC0-9690-4233-9155-A79B3A71B93D}" type="doc">
      <dgm:prSet loTypeId="urn:microsoft.com/office/officeart/2005/8/layout/radial5" loCatId="cycle" qsTypeId="urn:microsoft.com/office/officeart/2005/8/quickstyle/3d4" qsCatId="3D" csTypeId="urn:microsoft.com/office/officeart/2005/8/colors/accent1_2" csCatId="accent1" phldr="1"/>
      <dgm:spPr/>
      <dgm:t>
        <a:bodyPr/>
        <a:lstStyle/>
        <a:p>
          <a:endParaRPr lang="es-MX"/>
        </a:p>
      </dgm:t>
    </dgm:pt>
    <dgm:pt modelId="{C90D772A-2BE1-4F79-A707-AC32901355EA}">
      <dgm:prSet phldrT="[Text]" custT="1"/>
      <dgm:spPr>
        <a:solidFill>
          <a:srgbClr val="FF6600"/>
        </a:solidFill>
      </dgm:spPr>
      <dgm:t>
        <a:bodyPr/>
        <a:lstStyle/>
        <a:p>
          <a:r>
            <a:rPr lang="es-ES" sz="1600" dirty="0" smtClean="0"/>
            <a:t>III.-</a:t>
          </a:r>
          <a:r>
            <a:rPr lang="es-ES" sz="1600" b="1" dirty="0" smtClean="0"/>
            <a:t>MOTIVACION</a:t>
          </a:r>
          <a:endParaRPr lang="es-MX" sz="1600" dirty="0"/>
        </a:p>
      </dgm:t>
    </dgm:pt>
    <dgm:pt modelId="{FD5ABEC9-407B-4F2E-916B-12A3A6BB6AF8}" type="parTrans" cxnId="{3866779D-C22A-477E-8813-A267F9DF5EA4}">
      <dgm:prSet/>
      <dgm:spPr/>
      <dgm:t>
        <a:bodyPr/>
        <a:lstStyle/>
        <a:p>
          <a:endParaRPr lang="es-MX"/>
        </a:p>
      </dgm:t>
    </dgm:pt>
    <dgm:pt modelId="{A1DD7503-7462-4139-AA38-3F1FCB13A758}" type="sibTrans" cxnId="{3866779D-C22A-477E-8813-A267F9DF5EA4}">
      <dgm:prSet/>
      <dgm:spPr/>
      <dgm:t>
        <a:bodyPr/>
        <a:lstStyle/>
        <a:p>
          <a:endParaRPr lang="es-MX"/>
        </a:p>
      </dgm:t>
    </dgm:pt>
    <dgm:pt modelId="{B73D2A93-E6EA-483D-AFF2-B36F528A6D4D}">
      <dgm:prSet phldrT="[Text]" custT="1"/>
      <dgm:spPr/>
      <dgm:t>
        <a:bodyPr/>
        <a:lstStyle/>
        <a:p>
          <a:r>
            <a:rPr lang="es-ES" sz="1600" dirty="0" smtClean="0"/>
            <a:t>IV.- </a:t>
          </a:r>
          <a:r>
            <a:rPr lang="es-ES" sz="1600" b="1" dirty="0" smtClean="0"/>
            <a:t>COMUNICACIÓN</a:t>
          </a:r>
          <a:endParaRPr lang="es-MX" sz="1600" dirty="0"/>
        </a:p>
      </dgm:t>
    </dgm:pt>
    <dgm:pt modelId="{BBFF112A-D917-44BF-8C75-6966F3138E10}" type="parTrans" cxnId="{DFC54DE7-1B35-4F10-9E0A-B22C4050C50A}">
      <dgm:prSet/>
      <dgm:spPr/>
      <dgm:t>
        <a:bodyPr/>
        <a:lstStyle/>
        <a:p>
          <a:endParaRPr lang="es-MX"/>
        </a:p>
      </dgm:t>
    </dgm:pt>
    <dgm:pt modelId="{4E744766-4604-4B4D-8170-D4F193FB6654}" type="sibTrans" cxnId="{DFC54DE7-1B35-4F10-9E0A-B22C4050C50A}">
      <dgm:prSet/>
      <dgm:spPr/>
      <dgm:t>
        <a:bodyPr/>
        <a:lstStyle/>
        <a:p>
          <a:endParaRPr lang="es-MX"/>
        </a:p>
      </dgm:t>
    </dgm:pt>
    <dgm:pt modelId="{AEC44C79-7952-40D3-91BB-540A679F764E}">
      <dgm:prSet phldrT="[Text]"/>
      <dgm:spPr>
        <a:solidFill>
          <a:srgbClr val="FFC000"/>
        </a:solidFill>
      </dgm:spPr>
      <dgm:t>
        <a:bodyPr/>
        <a:lstStyle/>
        <a:p>
          <a:r>
            <a:rPr lang="es-ES" b="1" dirty="0" smtClean="0"/>
            <a:t>Etapas de la Dirección</a:t>
          </a:r>
          <a:endParaRPr lang="es-MX" dirty="0"/>
        </a:p>
      </dgm:t>
    </dgm:pt>
    <dgm:pt modelId="{0197262E-F3AE-4AEB-A0DD-164EE76D67B9}" type="sibTrans" cxnId="{9B352A06-4FEC-4DC1-8938-E7DE80CF00ED}">
      <dgm:prSet/>
      <dgm:spPr/>
      <dgm:t>
        <a:bodyPr/>
        <a:lstStyle/>
        <a:p>
          <a:endParaRPr lang="es-MX"/>
        </a:p>
      </dgm:t>
    </dgm:pt>
    <dgm:pt modelId="{ED33D3DC-EA09-463B-8E15-2AB98022CEB7}" type="parTrans" cxnId="{9B352A06-4FEC-4DC1-8938-E7DE80CF00ED}">
      <dgm:prSet/>
      <dgm:spPr/>
      <dgm:t>
        <a:bodyPr/>
        <a:lstStyle/>
        <a:p>
          <a:endParaRPr lang="es-MX"/>
        </a:p>
      </dgm:t>
    </dgm:pt>
    <dgm:pt modelId="{D65D8E0A-867F-4DE9-A34E-05B87B1FFFA9}">
      <dgm:prSet custT="1"/>
      <dgm:spPr>
        <a:solidFill>
          <a:srgbClr val="CC00CC"/>
        </a:solidFill>
      </dgm:spPr>
      <dgm:t>
        <a:bodyPr/>
        <a:lstStyle/>
        <a:p>
          <a:r>
            <a:rPr lang="es-ES" sz="1600" dirty="0" smtClean="0"/>
            <a:t>II. I</a:t>
          </a:r>
          <a:r>
            <a:rPr lang="es-ES" sz="1600" b="1" dirty="0" smtClean="0"/>
            <a:t>NTEGRACION</a:t>
          </a:r>
          <a:endParaRPr lang="es-MX" sz="1600" dirty="0"/>
        </a:p>
      </dgm:t>
    </dgm:pt>
    <dgm:pt modelId="{4AB37D41-CB42-4D75-A68E-36582FA73458}" type="parTrans" cxnId="{A2654C1B-9E4A-4A01-BBC6-8BFF8D79C689}">
      <dgm:prSet/>
      <dgm:spPr/>
      <dgm:t>
        <a:bodyPr/>
        <a:lstStyle/>
        <a:p>
          <a:endParaRPr lang="es-MX"/>
        </a:p>
      </dgm:t>
    </dgm:pt>
    <dgm:pt modelId="{E0A9E103-205A-44CA-A5CB-BADB12CFF389}" type="sibTrans" cxnId="{A2654C1B-9E4A-4A01-BBC6-8BFF8D79C689}">
      <dgm:prSet/>
      <dgm:spPr/>
      <dgm:t>
        <a:bodyPr/>
        <a:lstStyle/>
        <a:p>
          <a:endParaRPr lang="es-MX"/>
        </a:p>
      </dgm:t>
    </dgm:pt>
    <dgm:pt modelId="{28F8DD49-B74E-4658-8C8F-556533409E34}">
      <dgm:prSet custT="1">
        <dgm:style>
          <a:lnRef idx="1">
            <a:schemeClr val="accent2"/>
          </a:lnRef>
          <a:fillRef idx="3">
            <a:schemeClr val="accent2"/>
          </a:fillRef>
          <a:effectRef idx="2">
            <a:schemeClr val="accent2"/>
          </a:effectRef>
          <a:fontRef idx="minor">
            <a:schemeClr val="lt1"/>
          </a:fontRef>
        </dgm:style>
      </dgm:prSet>
      <dgm:spPr/>
      <dgm:t>
        <a:bodyPr/>
        <a:lstStyle/>
        <a:p>
          <a:r>
            <a:rPr lang="es-ES" sz="1600" dirty="0" smtClean="0"/>
            <a:t>V.- </a:t>
          </a:r>
          <a:r>
            <a:rPr lang="es-ES" sz="1600" b="1" dirty="0" smtClean="0"/>
            <a:t>SUPERVISION</a:t>
          </a:r>
          <a:endParaRPr lang="es-MX" sz="1600" dirty="0"/>
        </a:p>
      </dgm:t>
    </dgm:pt>
    <dgm:pt modelId="{50058B5E-7F64-499F-9F4D-359459CF885E}" type="parTrans" cxnId="{AE36FA7E-CE0E-4FA8-9027-6F5DC8EB0120}">
      <dgm:prSet/>
      <dgm:spPr/>
      <dgm:t>
        <a:bodyPr/>
        <a:lstStyle/>
        <a:p>
          <a:endParaRPr lang="es-MX"/>
        </a:p>
      </dgm:t>
    </dgm:pt>
    <dgm:pt modelId="{38C4310B-DAA6-482C-9431-1C44A1407907}" type="sibTrans" cxnId="{AE36FA7E-CE0E-4FA8-9027-6F5DC8EB0120}">
      <dgm:prSet/>
      <dgm:spPr/>
      <dgm:t>
        <a:bodyPr/>
        <a:lstStyle/>
        <a:p>
          <a:endParaRPr lang="es-MX"/>
        </a:p>
      </dgm:t>
    </dgm:pt>
    <dgm:pt modelId="{5D12CB24-452D-49E5-B0E5-FF032F0B2D61}">
      <dgm:prSet phldrT="[Text]" custT="1">
        <dgm:style>
          <a:lnRef idx="0">
            <a:schemeClr val="accent3"/>
          </a:lnRef>
          <a:fillRef idx="3">
            <a:schemeClr val="accent3"/>
          </a:fillRef>
          <a:effectRef idx="3">
            <a:schemeClr val="accent3"/>
          </a:effectRef>
          <a:fontRef idx="minor">
            <a:schemeClr val="lt1"/>
          </a:fontRef>
        </dgm:style>
      </dgm:prSet>
      <dgm:spPr/>
      <dgm:t>
        <a:bodyPr/>
        <a:lstStyle/>
        <a:p>
          <a:r>
            <a:rPr lang="es-ES" sz="1600" dirty="0" smtClean="0"/>
            <a:t>I.- </a:t>
          </a:r>
          <a:r>
            <a:rPr lang="es-ES" sz="1600" b="1" dirty="0" smtClean="0"/>
            <a:t>TOMA DE DECISIONES</a:t>
          </a:r>
          <a:r>
            <a:rPr lang="es-ES" sz="1600" dirty="0" smtClean="0"/>
            <a:t>.</a:t>
          </a:r>
          <a:endParaRPr lang="es-MX" sz="1600" dirty="0"/>
        </a:p>
      </dgm:t>
    </dgm:pt>
    <dgm:pt modelId="{060B0E27-8FE2-4B30-8549-36B33FD6C7F3}" type="sibTrans" cxnId="{1E857207-BBE6-4B55-BAC5-9533E4D48AE5}">
      <dgm:prSet/>
      <dgm:spPr/>
      <dgm:t>
        <a:bodyPr/>
        <a:lstStyle/>
        <a:p>
          <a:endParaRPr lang="es-MX"/>
        </a:p>
      </dgm:t>
    </dgm:pt>
    <dgm:pt modelId="{11D7DA83-2018-47D6-86EA-21355B042937}" type="parTrans" cxnId="{1E857207-BBE6-4B55-BAC5-9533E4D48AE5}">
      <dgm:prSet/>
      <dgm:spPr/>
      <dgm:t>
        <a:bodyPr/>
        <a:lstStyle/>
        <a:p>
          <a:endParaRPr lang="es-MX"/>
        </a:p>
      </dgm:t>
    </dgm:pt>
    <dgm:pt modelId="{961A7E8B-E5DB-45DE-95FA-F72A12A084C0}" type="pres">
      <dgm:prSet presAssocID="{A691FFC0-9690-4233-9155-A79B3A71B93D}" presName="Name0" presStyleCnt="0">
        <dgm:presLayoutVars>
          <dgm:chMax val="1"/>
          <dgm:dir/>
          <dgm:animLvl val="ctr"/>
          <dgm:resizeHandles val="exact"/>
        </dgm:presLayoutVars>
      </dgm:prSet>
      <dgm:spPr/>
      <dgm:t>
        <a:bodyPr/>
        <a:lstStyle/>
        <a:p>
          <a:endParaRPr lang="es-MX"/>
        </a:p>
      </dgm:t>
    </dgm:pt>
    <dgm:pt modelId="{3B3B548F-E755-43B0-93FC-65EBD8691EC7}" type="pres">
      <dgm:prSet presAssocID="{AEC44C79-7952-40D3-91BB-540A679F764E}" presName="centerShape" presStyleLbl="node0" presStyleIdx="0" presStyleCnt="1" custScaleX="160447" custScaleY="107113"/>
      <dgm:spPr/>
      <dgm:t>
        <a:bodyPr/>
        <a:lstStyle/>
        <a:p>
          <a:endParaRPr lang="es-MX"/>
        </a:p>
      </dgm:t>
    </dgm:pt>
    <dgm:pt modelId="{BA782E44-02D8-4CB5-9025-41EADA8F0E87}" type="pres">
      <dgm:prSet presAssocID="{11D7DA83-2018-47D6-86EA-21355B042937}" presName="parTrans" presStyleLbl="sibTrans2D1" presStyleIdx="0" presStyleCnt="5"/>
      <dgm:spPr/>
      <dgm:t>
        <a:bodyPr/>
        <a:lstStyle/>
        <a:p>
          <a:endParaRPr lang="es-MX"/>
        </a:p>
      </dgm:t>
    </dgm:pt>
    <dgm:pt modelId="{69C0FD07-8F8E-47D1-9F2A-6CEA606BA123}" type="pres">
      <dgm:prSet presAssocID="{11D7DA83-2018-47D6-86EA-21355B042937}" presName="connectorText" presStyleLbl="sibTrans2D1" presStyleIdx="0" presStyleCnt="5"/>
      <dgm:spPr/>
      <dgm:t>
        <a:bodyPr/>
        <a:lstStyle/>
        <a:p>
          <a:endParaRPr lang="es-MX"/>
        </a:p>
      </dgm:t>
    </dgm:pt>
    <dgm:pt modelId="{7C1A6FB0-AE62-447C-A3F7-5599E7022055}" type="pres">
      <dgm:prSet presAssocID="{5D12CB24-452D-49E5-B0E5-FF032F0B2D61}" presName="node" presStyleLbl="node1" presStyleIdx="0" presStyleCnt="5" custScaleX="150332" custScaleY="82141" custRadScaleRad="99487" custRadScaleInc="-8118">
        <dgm:presLayoutVars>
          <dgm:bulletEnabled val="1"/>
        </dgm:presLayoutVars>
      </dgm:prSet>
      <dgm:spPr/>
      <dgm:t>
        <a:bodyPr/>
        <a:lstStyle/>
        <a:p>
          <a:endParaRPr lang="es-MX"/>
        </a:p>
      </dgm:t>
    </dgm:pt>
    <dgm:pt modelId="{2879CF11-D5FF-48DD-A976-CEBE8CDD7EF5}" type="pres">
      <dgm:prSet presAssocID="{4AB37D41-CB42-4D75-A68E-36582FA73458}" presName="parTrans" presStyleLbl="sibTrans2D1" presStyleIdx="1" presStyleCnt="5" custScaleX="151493"/>
      <dgm:spPr/>
      <dgm:t>
        <a:bodyPr/>
        <a:lstStyle/>
        <a:p>
          <a:endParaRPr lang="es-MX"/>
        </a:p>
      </dgm:t>
    </dgm:pt>
    <dgm:pt modelId="{2359F278-0AEE-43B6-B415-12038F5B7485}" type="pres">
      <dgm:prSet presAssocID="{4AB37D41-CB42-4D75-A68E-36582FA73458}" presName="connectorText" presStyleLbl="sibTrans2D1" presStyleIdx="1" presStyleCnt="5"/>
      <dgm:spPr/>
      <dgm:t>
        <a:bodyPr/>
        <a:lstStyle/>
        <a:p>
          <a:endParaRPr lang="es-MX"/>
        </a:p>
      </dgm:t>
    </dgm:pt>
    <dgm:pt modelId="{6A5C8F95-74EE-430C-81A6-36EEEF416631}" type="pres">
      <dgm:prSet presAssocID="{D65D8E0A-867F-4DE9-A34E-05B87B1FFFA9}" presName="node" presStyleLbl="node1" presStyleIdx="1" presStyleCnt="5" custScaleX="144052" custScaleY="102267" custRadScaleRad="130048" custRadScaleInc="8865">
        <dgm:presLayoutVars>
          <dgm:bulletEnabled val="1"/>
        </dgm:presLayoutVars>
      </dgm:prSet>
      <dgm:spPr/>
      <dgm:t>
        <a:bodyPr/>
        <a:lstStyle/>
        <a:p>
          <a:endParaRPr lang="es-MX"/>
        </a:p>
      </dgm:t>
    </dgm:pt>
    <dgm:pt modelId="{AAC4FA0D-A50E-418F-97F8-8C8E6A87B2C8}" type="pres">
      <dgm:prSet presAssocID="{FD5ABEC9-407B-4F2E-916B-12A3A6BB6AF8}" presName="parTrans" presStyleLbl="sibTrans2D1" presStyleIdx="2" presStyleCnt="5" custAng="7350047" custFlipHor="1" custScaleX="145764" custScaleY="85097" custLinFactNeighborX="-4153" custLinFactNeighborY="1018"/>
      <dgm:spPr/>
      <dgm:t>
        <a:bodyPr/>
        <a:lstStyle/>
        <a:p>
          <a:endParaRPr lang="es-MX"/>
        </a:p>
      </dgm:t>
    </dgm:pt>
    <dgm:pt modelId="{1F8E5549-D48A-44CE-A722-E44E4EC0C294}" type="pres">
      <dgm:prSet presAssocID="{FD5ABEC9-407B-4F2E-916B-12A3A6BB6AF8}" presName="connectorText" presStyleLbl="sibTrans2D1" presStyleIdx="2" presStyleCnt="5"/>
      <dgm:spPr/>
      <dgm:t>
        <a:bodyPr/>
        <a:lstStyle/>
        <a:p>
          <a:endParaRPr lang="es-MX"/>
        </a:p>
      </dgm:t>
    </dgm:pt>
    <dgm:pt modelId="{0337CB91-747E-4BD2-92D8-F4A280E874CE}" type="pres">
      <dgm:prSet presAssocID="{C90D772A-2BE1-4F79-A707-AC32901355EA}" presName="node" presStyleLbl="node1" presStyleIdx="2" presStyleCnt="5" custScaleX="141408" custScaleY="96192" custRadScaleRad="123047" custRadScaleInc="22575">
        <dgm:presLayoutVars>
          <dgm:bulletEnabled val="1"/>
        </dgm:presLayoutVars>
      </dgm:prSet>
      <dgm:spPr/>
      <dgm:t>
        <a:bodyPr/>
        <a:lstStyle/>
        <a:p>
          <a:endParaRPr lang="es-MX"/>
        </a:p>
      </dgm:t>
    </dgm:pt>
    <dgm:pt modelId="{4B6D57BF-6B08-4A47-863D-78C40A8246CB}" type="pres">
      <dgm:prSet presAssocID="{BBFF112A-D917-44BF-8C75-6966F3138E10}" presName="parTrans" presStyleLbl="sibTrans2D1" presStyleIdx="3" presStyleCnt="5" custScaleX="135050" custScaleY="65861" custLinFactNeighborX="3663" custLinFactNeighborY="6533"/>
      <dgm:spPr/>
      <dgm:t>
        <a:bodyPr/>
        <a:lstStyle/>
        <a:p>
          <a:endParaRPr lang="es-MX"/>
        </a:p>
      </dgm:t>
    </dgm:pt>
    <dgm:pt modelId="{2D20E4F5-48B5-46FF-8B9B-A4A738F8A6FB}" type="pres">
      <dgm:prSet presAssocID="{BBFF112A-D917-44BF-8C75-6966F3138E10}" presName="connectorText" presStyleLbl="sibTrans2D1" presStyleIdx="3" presStyleCnt="5"/>
      <dgm:spPr/>
      <dgm:t>
        <a:bodyPr/>
        <a:lstStyle/>
        <a:p>
          <a:endParaRPr lang="es-MX"/>
        </a:p>
      </dgm:t>
    </dgm:pt>
    <dgm:pt modelId="{BEBD3F43-6A85-415F-8370-D6243F1D23B1}" type="pres">
      <dgm:prSet presAssocID="{B73D2A93-E6EA-483D-AFF2-B36F528A6D4D}" presName="node" presStyleLbl="node1" presStyleIdx="3" presStyleCnt="5" custScaleX="148002" custScaleY="105172" custRadScaleRad="97811" custRadScaleInc="40202">
        <dgm:presLayoutVars>
          <dgm:bulletEnabled val="1"/>
        </dgm:presLayoutVars>
      </dgm:prSet>
      <dgm:spPr/>
      <dgm:t>
        <a:bodyPr/>
        <a:lstStyle/>
        <a:p>
          <a:endParaRPr lang="es-MX"/>
        </a:p>
      </dgm:t>
    </dgm:pt>
    <dgm:pt modelId="{C9D4719E-64DD-4EA2-B45B-D00F9789D637}" type="pres">
      <dgm:prSet presAssocID="{50058B5E-7F64-499F-9F4D-359459CF885E}" presName="parTrans" presStyleLbl="sibTrans2D1" presStyleIdx="4" presStyleCnt="5" custScaleX="196465" custScaleY="89009" custLinFactNeighborX="4976" custLinFactNeighborY="-26230"/>
      <dgm:spPr/>
      <dgm:t>
        <a:bodyPr/>
        <a:lstStyle/>
        <a:p>
          <a:endParaRPr lang="es-MX"/>
        </a:p>
      </dgm:t>
    </dgm:pt>
    <dgm:pt modelId="{E197944B-F147-49CD-9618-CCAC31EEBA7F}" type="pres">
      <dgm:prSet presAssocID="{50058B5E-7F64-499F-9F4D-359459CF885E}" presName="connectorText" presStyleLbl="sibTrans2D1" presStyleIdx="4" presStyleCnt="5"/>
      <dgm:spPr/>
      <dgm:t>
        <a:bodyPr/>
        <a:lstStyle/>
        <a:p>
          <a:endParaRPr lang="es-MX"/>
        </a:p>
      </dgm:t>
    </dgm:pt>
    <dgm:pt modelId="{1909D531-99C7-42B0-8193-862B09CCE648}" type="pres">
      <dgm:prSet presAssocID="{28F8DD49-B74E-4658-8C8F-556533409E34}" presName="node" presStyleLbl="node1" presStyleIdx="4" presStyleCnt="5" custScaleX="117347" custRadScaleRad="107005" custRadScaleInc="17032">
        <dgm:presLayoutVars>
          <dgm:bulletEnabled val="1"/>
        </dgm:presLayoutVars>
      </dgm:prSet>
      <dgm:spPr/>
      <dgm:t>
        <a:bodyPr/>
        <a:lstStyle/>
        <a:p>
          <a:endParaRPr lang="es-MX"/>
        </a:p>
      </dgm:t>
    </dgm:pt>
  </dgm:ptLst>
  <dgm:cxnLst>
    <dgm:cxn modelId="{1E857207-BBE6-4B55-BAC5-9533E4D48AE5}" srcId="{AEC44C79-7952-40D3-91BB-540A679F764E}" destId="{5D12CB24-452D-49E5-B0E5-FF032F0B2D61}" srcOrd="0" destOrd="0" parTransId="{11D7DA83-2018-47D6-86EA-21355B042937}" sibTransId="{060B0E27-8FE2-4B30-8549-36B33FD6C7F3}"/>
    <dgm:cxn modelId="{9B352A06-4FEC-4DC1-8938-E7DE80CF00ED}" srcId="{A691FFC0-9690-4233-9155-A79B3A71B93D}" destId="{AEC44C79-7952-40D3-91BB-540A679F764E}" srcOrd="0" destOrd="0" parTransId="{ED33D3DC-EA09-463B-8E15-2AB98022CEB7}" sibTransId="{0197262E-F3AE-4AEB-A0DD-164EE76D67B9}"/>
    <dgm:cxn modelId="{B89154FE-59A7-4E70-90DE-2C5FD17AD608}" type="presOf" srcId="{B73D2A93-E6EA-483D-AFF2-B36F528A6D4D}" destId="{BEBD3F43-6A85-415F-8370-D6243F1D23B1}" srcOrd="0" destOrd="0" presId="urn:microsoft.com/office/officeart/2005/8/layout/radial5"/>
    <dgm:cxn modelId="{65EEECEB-A213-4EA7-91D5-E6163743E51A}" type="presOf" srcId="{28F8DD49-B74E-4658-8C8F-556533409E34}" destId="{1909D531-99C7-42B0-8193-862B09CCE648}" srcOrd="0" destOrd="0" presId="urn:microsoft.com/office/officeart/2005/8/layout/radial5"/>
    <dgm:cxn modelId="{B1E1523A-E279-4F86-B2CA-A73BFCF5EEAF}" type="presOf" srcId="{50058B5E-7F64-499F-9F4D-359459CF885E}" destId="{C9D4719E-64DD-4EA2-B45B-D00F9789D637}" srcOrd="0" destOrd="0" presId="urn:microsoft.com/office/officeart/2005/8/layout/radial5"/>
    <dgm:cxn modelId="{512A3AA9-D97E-411C-8A2B-BF4A3E9B2833}" type="presOf" srcId="{C90D772A-2BE1-4F79-A707-AC32901355EA}" destId="{0337CB91-747E-4BD2-92D8-F4A280E874CE}" srcOrd="0" destOrd="0" presId="urn:microsoft.com/office/officeart/2005/8/layout/radial5"/>
    <dgm:cxn modelId="{34A41CFF-7A3C-42AB-839E-0B139140E87D}" type="presOf" srcId="{FD5ABEC9-407B-4F2E-916B-12A3A6BB6AF8}" destId="{1F8E5549-D48A-44CE-A722-E44E4EC0C294}" srcOrd="1" destOrd="0" presId="urn:microsoft.com/office/officeart/2005/8/layout/radial5"/>
    <dgm:cxn modelId="{CDF42A29-EDF3-4D5D-9770-AF4E4BB6A7F2}" type="presOf" srcId="{A691FFC0-9690-4233-9155-A79B3A71B93D}" destId="{961A7E8B-E5DB-45DE-95FA-F72A12A084C0}" srcOrd="0" destOrd="0" presId="urn:microsoft.com/office/officeart/2005/8/layout/radial5"/>
    <dgm:cxn modelId="{842E5FE5-BF61-48FA-BD69-670FFA5EA1A7}" type="presOf" srcId="{FD5ABEC9-407B-4F2E-916B-12A3A6BB6AF8}" destId="{AAC4FA0D-A50E-418F-97F8-8C8E6A87B2C8}" srcOrd="0" destOrd="0" presId="urn:microsoft.com/office/officeart/2005/8/layout/radial5"/>
    <dgm:cxn modelId="{3866779D-C22A-477E-8813-A267F9DF5EA4}" srcId="{AEC44C79-7952-40D3-91BB-540A679F764E}" destId="{C90D772A-2BE1-4F79-A707-AC32901355EA}" srcOrd="2" destOrd="0" parTransId="{FD5ABEC9-407B-4F2E-916B-12A3A6BB6AF8}" sibTransId="{A1DD7503-7462-4139-AA38-3F1FCB13A758}"/>
    <dgm:cxn modelId="{30C42331-434B-4790-A32A-BA879A112CBA}" type="presOf" srcId="{11D7DA83-2018-47D6-86EA-21355B042937}" destId="{69C0FD07-8F8E-47D1-9F2A-6CEA606BA123}" srcOrd="1" destOrd="0" presId="urn:microsoft.com/office/officeart/2005/8/layout/radial5"/>
    <dgm:cxn modelId="{4135BA69-EE70-4EC0-9BBD-C1CCA8EE1AE9}" type="presOf" srcId="{4AB37D41-CB42-4D75-A68E-36582FA73458}" destId="{2359F278-0AEE-43B6-B415-12038F5B7485}" srcOrd="1" destOrd="0" presId="urn:microsoft.com/office/officeart/2005/8/layout/radial5"/>
    <dgm:cxn modelId="{6CA47179-50F7-4EE9-8F74-C7F6A3B86C9D}" type="presOf" srcId="{4AB37D41-CB42-4D75-A68E-36582FA73458}" destId="{2879CF11-D5FF-48DD-A976-CEBE8CDD7EF5}" srcOrd="0" destOrd="0" presId="urn:microsoft.com/office/officeart/2005/8/layout/radial5"/>
    <dgm:cxn modelId="{AE36FA7E-CE0E-4FA8-9027-6F5DC8EB0120}" srcId="{AEC44C79-7952-40D3-91BB-540A679F764E}" destId="{28F8DD49-B74E-4658-8C8F-556533409E34}" srcOrd="4" destOrd="0" parTransId="{50058B5E-7F64-499F-9F4D-359459CF885E}" sibTransId="{38C4310B-DAA6-482C-9431-1C44A1407907}"/>
    <dgm:cxn modelId="{4D510A6C-A8DA-43F1-AFE7-581DDC7350E2}" type="presOf" srcId="{5D12CB24-452D-49E5-B0E5-FF032F0B2D61}" destId="{7C1A6FB0-AE62-447C-A3F7-5599E7022055}" srcOrd="0" destOrd="0" presId="urn:microsoft.com/office/officeart/2005/8/layout/radial5"/>
    <dgm:cxn modelId="{5CC918C2-43E4-4E90-BF59-A12849A4B91B}" type="presOf" srcId="{AEC44C79-7952-40D3-91BB-540A679F764E}" destId="{3B3B548F-E755-43B0-93FC-65EBD8691EC7}" srcOrd="0" destOrd="0" presId="urn:microsoft.com/office/officeart/2005/8/layout/radial5"/>
    <dgm:cxn modelId="{A2654C1B-9E4A-4A01-BBC6-8BFF8D79C689}" srcId="{AEC44C79-7952-40D3-91BB-540A679F764E}" destId="{D65D8E0A-867F-4DE9-A34E-05B87B1FFFA9}" srcOrd="1" destOrd="0" parTransId="{4AB37D41-CB42-4D75-A68E-36582FA73458}" sibTransId="{E0A9E103-205A-44CA-A5CB-BADB12CFF389}"/>
    <dgm:cxn modelId="{CDFF1784-FCE0-4274-BD6B-CFC0C93E9FE3}" type="presOf" srcId="{BBFF112A-D917-44BF-8C75-6966F3138E10}" destId="{4B6D57BF-6B08-4A47-863D-78C40A8246CB}" srcOrd="0" destOrd="0" presId="urn:microsoft.com/office/officeart/2005/8/layout/radial5"/>
    <dgm:cxn modelId="{850A40A3-DBE1-4081-8786-AA1225385402}" type="presOf" srcId="{50058B5E-7F64-499F-9F4D-359459CF885E}" destId="{E197944B-F147-49CD-9618-CCAC31EEBA7F}" srcOrd="1" destOrd="0" presId="urn:microsoft.com/office/officeart/2005/8/layout/radial5"/>
    <dgm:cxn modelId="{EE6DF8BF-A42C-4C80-98E9-D41B358EDF58}" type="presOf" srcId="{D65D8E0A-867F-4DE9-A34E-05B87B1FFFA9}" destId="{6A5C8F95-74EE-430C-81A6-36EEEF416631}" srcOrd="0" destOrd="0" presId="urn:microsoft.com/office/officeart/2005/8/layout/radial5"/>
    <dgm:cxn modelId="{DFC54DE7-1B35-4F10-9E0A-B22C4050C50A}" srcId="{AEC44C79-7952-40D3-91BB-540A679F764E}" destId="{B73D2A93-E6EA-483D-AFF2-B36F528A6D4D}" srcOrd="3" destOrd="0" parTransId="{BBFF112A-D917-44BF-8C75-6966F3138E10}" sibTransId="{4E744766-4604-4B4D-8170-D4F193FB6654}"/>
    <dgm:cxn modelId="{25EED17E-2284-4857-9B07-D8EBF12E6C73}" type="presOf" srcId="{11D7DA83-2018-47D6-86EA-21355B042937}" destId="{BA782E44-02D8-4CB5-9025-41EADA8F0E87}" srcOrd="0" destOrd="0" presId="urn:microsoft.com/office/officeart/2005/8/layout/radial5"/>
    <dgm:cxn modelId="{ECC0A79E-4738-47E8-B888-BE7FBF575A7A}" type="presOf" srcId="{BBFF112A-D917-44BF-8C75-6966F3138E10}" destId="{2D20E4F5-48B5-46FF-8B9B-A4A738F8A6FB}" srcOrd="1" destOrd="0" presId="urn:microsoft.com/office/officeart/2005/8/layout/radial5"/>
    <dgm:cxn modelId="{6B065CAE-9BFD-44E5-9B3B-3663F20654BB}" type="presParOf" srcId="{961A7E8B-E5DB-45DE-95FA-F72A12A084C0}" destId="{3B3B548F-E755-43B0-93FC-65EBD8691EC7}" srcOrd="0" destOrd="0" presId="urn:microsoft.com/office/officeart/2005/8/layout/radial5"/>
    <dgm:cxn modelId="{E797696B-4B93-4A44-B7EF-19A83BE225DD}" type="presParOf" srcId="{961A7E8B-E5DB-45DE-95FA-F72A12A084C0}" destId="{BA782E44-02D8-4CB5-9025-41EADA8F0E87}" srcOrd="1" destOrd="0" presId="urn:microsoft.com/office/officeart/2005/8/layout/radial5"/>
    <dgm:cxn modelId="{43D39CB2-2BD8-4C2C-AB73-90BBC7AC981C}" type="presParOf" srcId="{BA782E44-02D8-4CB5-9025-41EADA8F0E87}" destId="{69C0FD07-8F8E-47D1-9F2A-6CEA606BA123}" srcOrd="0" destOrd="0" presId="urn:microsoft.com/office/officeart/2005/8/layout/radial5"/>
    <dgm:cxn modelId="{09656181-0400-40F5-AC1C-5EAF32D6668C}" type="presParOf" srcId="{961A7E8B-E5DB-45DE-95FA-F72A12A084C0}" destId="{7C1A6FB0-AE62-447C-A3F7-5599E7022055}" srcOrd="2" destOrd="0" presId="urn:microsoft.com/office/officeart/2005/8/layout/radial5"/>
    <dgm:cxn modelId="{E7C23BC6-5EA9-4B5E-8403-A4B9AB242866}" type="presParOf" srcId="{961A7E8B-E5DB-45DE-95FA-F72A12A084C0}" destId="{2879CF11-D5FF-48DD-A976-CEBE8CDD7EF5}" srcOrd="3" destOrd="0" presId="urn:microsoft.com/office/officeart/2005/8/layout/radial5"/>
    <dgm:cxn modelId="{0299572E-595B-408B-A896-45B754B087EF}" type="presParOf" srcId="{2879CF11-D5FF-48DD-A976-CEBE8CDD7EF5}" destId="{2359F278-0AEE-43B6-B415-12038F5B7485}" srcOrd="0" destOrd="0" presId="urn:microsoft.com/office/officeart/2005/8/layout/radial5"/>
    <dgm:cxn modelId="{2E2B3786-2925-4FDB-AE7E-3F458BC903EA}" type="presParOf" srcId="{961A7E8B-E5DB-45DE-95FA-F72A12A084C0}" destId="{6A5C8F95-74EE-430C-81A6-36EEEF416631}" srcOrd="4" destOrd="0" presId="urn:microsoft.com/office/officeart/2005/8/layout/radial5"/>
    <dgm:cxn modelId="{F017808C-2168-4DE8-9A06-2DD4E657E2CE}" type="presParOf" srcId="{961A7E8B-E5DB-45DE-95FA-F72A12A084C0}" destId="{AAC4FA0D-A50E-418F-97F8-8C8E6A87B2C8}" srcOrd="5" destOrd="0" presId="urn:microsoft.com/office/officeart/2005/8/layout/radial5"/>
    <dgm:cxn modelId="{4C9E741F-F2F7-4DC4-B235-C4484CC92F58}" type="presParOf" srcId="{AAC4FA0D-A50E-418F-97F8-8C8E6A87B2C8}" destId="{1F8E5549-D48A-44CE-A722-E44E4EC0C294}" srcOrd="0" destOrd="0" presId="urn:microsoft.com/office/officeart/2005/8/layout/radial5"/>
    <dgm:cxn modelId="{27DEFD32-0FB2-46A8-B23F-06E387EF8A6C}" type="presParOf" srcId="{961A7E8B-E5DB-45DE-95FA-F72A12A084C0}" destId="{0337CB91-747E-4BD2-92D8-F4A280E874CE}" srcOrd="6" destOrd="0" presId="urn:microsoft.com/office/officeart/2005/8/layout/radial5"/>
    <dgm:cxn modelId="{23314A27-84A9-4F90-9EC7-397D5B407196}" type="presParOf" srcId="{961A7E8B-E5DB-45DE-95FA-F72A12A084C0}" destId="{4B6D57BF-6B08-4A47-863D-78C40A8246CB}" srcOrd="7" destOrd="0" presId="urn:microsoft.com/office/officeart/2005/8/layout/radial5"/>
    <dgm:cxn modelId="{DF434986-6E9E-46C8-9029-CE551756BE19}" type="presParOf" srcId="{4B6D57BF-6B08-4A47-863D-78C40A8246CB}" destId="{2D20E4F5-48B5-46FF-8B9B-A4A738F8A6FB}" srcOrd="0" destOrd="0" presId="urn:microsoft.com/office/officeart/2005/8/layout/radial5"/>
    <dgm:cxn modelId="{197B1FD6-BEE3-417F-8A59-47DD4D4DABFE}" type="presParOf" srcId="{961A7E8B-E5DB-45DE-95FA-F72A12A084C0}" destId="{BEBD3F43-6A85-415F-8370-D6243F1D23B1}" srcOrd="8" destOrd="0" presId="urn:microsoft.com/office/officeart/2005/8/layout/radial5"/>
    <dgm:cxn modelId="{9580B9E9-0CAF-454B-A287-1F06A8415A81}" type="presParOf" srcId="{961A7E8B-E5DB-45DE-95FA-F72A12A084C0}" destId="{C9D4719E-64DD-4EA2-B45B-D00F9789D637}" srcOrd="9" destOrd="0" presId="urn:microsoft.com/office/officeart/2005/8/layout/radial5"/>
    <dgm:cxn modelId="{FDEA8364-F99A-4068-98E7-5725019D83A8}" type="presParOf" srcId="{C9D4719E-64DD-4EA2-B45B-D00F9789D637}" destId="{E197944B-F147-49CD-9618-CCAC31EEBA7F}" srcOrd="0" destOrd="0" presId="urn:microsoft.com/office/officeart/2005/8/layout/radial5"/>
    <dgm:cxn modelId="{83DA9ABC-879F-48E8-A611-ED67A73EC841}" type="presParOf" srcId="{961A7E8B-E5DB-45DE-95FA-F72A12A084C0}" destId="{1909D531-99C7-42B0-8193-862B09CCE648}" srcOrd="10" destOrd="0" presId="urn:microsoft.com/office/officeart/2005/8/layout/radial5"/>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custT="1"/>
      <dgm:spPr/>
      <dgm:t>
        <a:bodyPr/>
        <a:lstStyle/>
        <a:p>
          <a:r>
            <a:rPr lang="es-ES" sz="2000" b="1" dirty="0" smtClean="0"/>
            <a:t>COMUNICACIÓN</a:t>
          </a:r>
          <a:endParaRPr lang="es-MX" sz="2000"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custT="1"/>
      <dgm:spPr/>
      <dgm:t>
        <a:bodyPr/>
        <a:lstStyle/>
        <a:p>
          <a:r>
            <a:rPr lang="es-ES" sz="3200" i="1" dirty="0" smtClean="0"/>
            <a:t>Es el proceso a través del cual se trasmite y recibe información</a:t>
          </a:r>
          <a:r>
            <a:rPr lang="es-ES" sz="3200" dirty="0" smtClean="0"/>
            <a:t> (conocimientos, tendencias y sentimientos) de un grupo social</a:t>
          </a:r>
          <a:endParaRPr lang="es-MX" sz="3200"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48975" custScaleY="137432" custLinFactNeighborX="-8710" custLinFactNeighborY="-24338">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1"/>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1"/>
      <dgm:spPr/>
    </dgm:pt>
    <dgm:pt modelId="{E9AE880C-5EC3-4E24-849B-539CD8DDC8DB}" type="pres">
      <dgm:prSet presAssocID="{2CE5DF26-B670-401B-ADF0-79AB843A4502}" presName="text2" presStyleLbl="fgAcc2" presStyleIdx="0" presStyleCnt="1" custScaleX="245808" custScaleY="288949">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Lst>
  <dgm:cxnLst>
    <dgm:cxn modelId="{95C040F4-8BE9-4F8B-8ACD-E678E41C77F1}" srcId="{FBFF5AC6-D4FF-448F-B809-D5A0E91CD25C}" destId="{A3D6C485-362F-4B09-B28D-FAF684C4F639}" srcOrd="0" destOrd="0" parTransId="{0D5FDF29-73ED-4875-BE4C-1E11DB3D3D10}" sibTransId="{066BAC26-C278-46BB-9757-AABEE9434C88}"/>
    <dgm:cxn modelId="{B68EE881-942E-4E04-9826-08AECC80D3EE}" type="presOf" srcId="{2CE5DF26-B670-401B-ADF0-79AB843A4502}" destId="{E9AE880C-5EC3-4E24-849B-539CD8DDC8DB}" srcOrd="0" destOrd="0" presId="urn:microsoft.com/office/officeart/2005/8/layout/hierarchy1"/>
    <dgm:cxn modelId="{E40A494E-7E69-4BBB-B136-FF5E9FADA42A}" type="presOf" srcId="{FE4B5F38-D98F-4533-B936-ED4F327F2691}" destId="{0E4B76F5-E02E-427F-98EA-BBB0906BB7AE}" srcOrd="0" destOrd="0" presId="urn:microsoft.com/office/officeart/2005/8/layout/hierarchy1"/>
    <dgm:cxn modelId="{90D90252-F21F-4DEE-BBBD-504D01FE62FC}" type="presOf" srcId="{A3D6C485-362F-4B09-B28D-FAF684C4F639}" destId="{4B7F4AB9-F29B-4850-8C18-D2E3C0E2F58E}"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EC85FD41-4C47-4083-9FB8-58FB6220F40E}" type="presOf" srcId="{FBFF5AC6-D4FF-448F-B809-D5A0E91CD25C}" destId="{C3569CA3-BC6C-4890-9B47-EB5B5220EA40}" srcOrd="0" destOrd="0" presId="urn:microsoft.com/office/officeart/2005/8/layout/hierarchy1"/>
    <dgm:cxn modelId="{A55B24FF-8FF7-43E9-A64E-DBACBD54F3AB}" type="presParOf" srcId="{C3569CA3-BC6C-4890-9B47-EB5B5220EA40}" destId="{9AA6EF33-DCBB-4D85-858D-B1941F11E53B}" srcOrd="0" destOrd="0" presId="urn:microsoft.com/office/officeart/2005/8/layout/hierarchy1"/>
    <dgm:cxn modelId="{0D546424-9F57-493A-B199-DFC725393E61}" type="presParOf" srcId="{9AA6EF33-DCBB-4D85-858D-B1941F11E53B}" destId="{4B3E1051-24E6-4F90-BFAB-DD95666A1787}" srcOrd="0" destOrd="0" presId="urn:microsoft.com/office/officeart/2005/8/layout/hierarchy1"/>
    <dgm:cxn modelId="{BF5BEDFC-0E87-4FB0-8C13-0CB4868D474C}" type="presParOf" srcId="{4B3E1051-24E6-4F90-BFAB-DD95666A1787}" destId="{75EAD2D3-6CE4-4F11-BEF9-1DC2D4DBE0D6}" srcOrd="0" destOrd="0" presId="urn:microsoft.com/office/officeart/2005/8/layout/hierarchy1"/>
    <dgm:cxn modelId="{CACD6F3A-5675-4448-B561-7C2F254DC043}" type="presParOf" srcId="{4B3E1051-24E6-4F90-BFAB-DD95666A1787}" destId="{4B7F4AB9-F29B-4850-8C18-D2E3C0E2F58E}" srcOrd="1" destOrd="0" presId="urn:microsoft.com/office/officeart/2005/8/layout/hierarchy1"/>
    <dgm:cxn modelId="{3501CB32-69A7-4243-9FE4-6C977BE063E8}" type="presParOf" srcId="{9AA6EF33-DCBB-4D85-858D-B1941F11E53B}" destId="{6711D6AE-1971-4272-B907-1577FDAAFF7C}" srcOrd="1" destOrd="0" presId="urn:microsoft.com/office/officeart/2005/8/layout/hierarchy1"/>
    <dgm:cxn modelId="{07083AAD-AA0C-4269-9E10-5E2200103BD9}" type="presParOf" srcId="{6711D6AE-1971-4272-B907-1577FDAAFF7C}" destId="{0E4B76F5-E02E-427F-98EA-BBB0906BB7AE}" srcOrd="0" destOrd="0" presId="urn:microsoft.com/office/officeart/2005/8/layout/hierarchy1"/>
    <dgm:cxn modelId="{E5519834-7175-40C0-BA81-5EAB4B2237CA}" type="presParOf" srcId="{6711D6AE-1971-4272-B907-1577FDAAFF7C}" destId="{38CBADFD-A4FB-461D-A322-C93227F6E4A1}" srcOrd="1" destOrd="0" presId="urn:microsoft.com/office/officeart/2005/8/layout/hierarchy1"/>
    <dgm:cxn modelId="{9E3D7A7F-60A5-49CE-86AF-1F300FED3A6F}" type="presParOf" srcId="{38CBADFD-A4FB-461D-A322-C93227F6E4A1}" destId="{5E5D4454-7FA8-42A6-9A60-25EEFBBBDE56}" srcOrd="0" destOrd="0" presId="urn:microsoft.com/office/officeart/2005/8/layout/hierarchy1"/>
    <dgm:cxn modelId="{0E9B68A1-1313-4F1D-8DFB-530FD64A5B15}" type="presParOf" srcId="{5E5D4454-7FA8-42A6-9A60-25EEFBBBDE56}" destId="{E82D1BB4-9A5E-4D81-93B4-487B2E7F5108}" srcOrd="0" destOrd="0" presId="urn:microsoft.com/office/officeart/2005/8/layout/hierarchy1"/>
    <dgm:cxn modelId="{D7E17EEA-EF3E-484F-86FD-A4F103891601}" type="presParOf" srcId="{5E5D4454-7FA8-42A6-9A60-25EEFBBBDE56}" destId="{E9AE880C-5EC3-4E24-849B-539CD8DDC8DB}" srcOrd="1" destOrd="0" presId="urn:microsoft.com/office/officeart/2005/8/layout/hierarchy1"/>
    <dgm:cxn modelId="{972E16A5-FA55-48FD-BF0A-3D9475A7D407}" type="presParOf" srcId="{38CBADFD-A4FB-461D-A322-C93227F6E4A1}" destId="{328B4D06-8F56-4C1E-BD81-3751905068F1}"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A691FFC0-9690-4233-9155-A79B3A71B93D}" type="doc">
      <dgm:prSet loTypeId="urn:microsoft.com/office/officeart/2005/8/layout/radial5" loCatId="cycle" qsTypeId="urn:microsoft.com/office/officeart/2005/8/quickstyle/3d4" qsCatId="3D" csTypeId="urn:microsoft.com/office/officeart/2005/8/colors/accent1_2" csCatId="accent1" phldr="1"/>
      <dgm:spPr/>
      <dgm:t>
        <a:bodyPr/>
        <a:lstStyle/>
        <a:p>
          <a:endParaRPr lang="es-MX"/>
        </a:p>
      </dgm:t>
    </dgm:pt>
    <dgm:pt modelId="{C90D772A-2BE1-4F79-A707-AC32901355EA}">
      <dgm:prSet phldrT="[Text]" custT="1"/>
      <dgm:spPr>
        <a:solidFill>
          <a:srgbClr val="FF6600"/>
        </a:solidFill>
      </dgm:spPr>
      <dgm:t>
        <a:bodyPr/>
        <a:lstStyle/>
        <a:p>
          <a:r>
            <a:rPr lang="es-ES" sz="1600" dirty="0" smtClean="0"/>
            <a:t>III.-RECEPTOR</a:t>
          </a:r>
          <a:endParaRPr lang="es-MX" sz="1600" dirty="0"/>
        </a:p>
      </dgm:t>
    </dgm:pt>
    <dgm:pt modelId="{FD5ABEC9-407B-4F2E-916B-12A3A6BB6AF8}" type="parTrans" cxnId="{3866779D-C22A-477E-8813-A267F9DF5EA4}">
      <dgm:prSet/>
      <dgm:spPr/>
      <dgm:t>
        <a:bodyPr/>
        <a:lstStyle/>
        <a:p>
          <a:endParaRPr lang="es-MX"/>
        </a:p>
      </dgm:t>
    </dgm:pt>
    <dgm:pt modelId="{A1DD7503-7462-4139-AA38-3F1FCB13A758}" type="sibTrans" cxnId="{3866779D-C22A-477E-8813-A267F9DF5EA4}">
      <dgm:prSet/>
      <dgm:spPr/>
      <dgm:t>
        <a:bodyPr/>
        <a:lstStyle/>
        <a:p>
          <a:endParaRPr lang="es-MX"/>
        </a:p>
      </dgm:t>
    </dgm:pt>
    <dgm:pt modelId="{B73D2A93-E6EA-483D-AFF2-B36F528A6D4D}">
      <dgm:prSet phldrT="[Text]" custT="1"/>
      <dgm:spPr/>
      <dgm:t>
        <a:bodyPr/>
        <a:lstStyle/>
        <a:p>
          <a:r>
            <a:rPr lang="es-ES" sz="1600" dirty="0" smtClean="0"/>
            <a:t>IV.- </a:t>
          </a:r>
          <a:r>
            <a:rPr lang="es-ES" sz="1600" b="1" dirty="0" smtClean="0"/>
            <a:t>CONTENIDO DE LA INFORMACIÓN</a:t>
          </a:r>
          <a:endParaRPr lang="es-MX" sz="1600" dirty="0"/>
        </a:p>
      </dgm:t>
    </dgm:pt>
    <dgm:pt modelId="{BBFF112A-D917-44BF-8C75-6966F3138E10}" type="parTrans" cxnId="{DFC54DE7-1B35-4F10-9E0A-B22C4050C50A}">
      <dgm:prSet/>
      <dgm:spPr/>
      <dgm:t>
        <a:bodyPr/>
        <a:lstStyle/>
        <a:p>
          <a:endParaRPr lang="es-MX"/>
        </a:p>
      </dgm:t>
    </dgm:pt>
    <dgm:pt modelId="{4E744766-4604-4B4D-8170-D4F193FB6654}" type="sibTrans" cxnId="{DFC54DE7-1B35-4F10-9E0A-B22C4050C50A}">
      <dgm:prSet/>
      <dgm:spPr/>
      <dgm:t>
        <a:bodyPr/>
        <a:lstStyle/>
        <a:p>
          <a:endParaRPr lang="es-MX"/>
        </a:p>
      </dgm:t>
    </dgm:pt>
    <dgm:pt modelId="{AEC44C79-7952-40D3-91BB-540A679F764E}">
      <dgm:prSet phldrT="[Text]"/>
      <dgm:spPr>
        <a:solidFill>
          <a:srgbClr val="FFC000"/>
        </a:solidFill>
      </dgm:spPr>
      <dgm:t>
        <a:bodyPr/>
        <a:lstStyle/>
        <a:p>
          <a:r>
            <a:rPr lang="es-ES" b="1" dirty="0" smtClean="0"/>
            <a:t>Elementos Básicos de la Comunicación</a:t>
          </a:r>
          <a:endParaRPr lang="es-MX" dirty="0"/>
        </a:p>
      </dgm:t>
    </dgm:pt>
    <dgm:pt modelId="{0197262E-F3AE-4AEB-A0DD-164EE76D67B9}" type="sibTrans" cxnId="{9B352A06-4FEC-4DC1-8938-E7DE80CF00ED}">
      <dgm:prSet/>
      <dgm:spPr/>
      <dgm:t>
        <a:bodyPr/>
        <a:lstStyle/>
        <a:p>
          <a:endParaRPr lang="es-MX"/>
        </a:p>
      </dgm:t>
    </dgm:pt>
    <dgm:pt modelId="{ED33D3DC-EA09-463B-8E15-2AB98022CEB7}" type="parTrans" cxnId="{9B352A06-4FEC-4DC1-8938-E7DE80CF00ED}">
      <dgm:prSet/>
      <dgm:spPr/>
      <dgm:t>
        <a:bodyPr/>
        <a:lstStyle/>
        <a:p>
          <a:endParaRPr lang="es-MX"/>
        </a:p>
      </dgm:t>
    </dgm:pt>
    <dgm:pt modelId="{D65D8E0A-867F-4DE9-A34E-05B87B1FFFA9}">
      <dgm:prSet custT="1"/>
      <dgm:spPr>
        <a:solidFill>
          <a:srgbClr val="CC00CC"/>
        </a:solidFill>
      </dgm:spPr>
      <dgm:t>
        <a:bodyPr/>
        <a:lstStyle/>
        <a:p>
          <a:r>
            <a:rPr lang="es-ES" sz="1600" dirty="0" smtClean="0"/>
            <a:t>II. TRANSMISOR</a:t>
          </a:r>
          <a:endParaRPr lang="es-MX" sz="1600" dirty="0"/>
        </a:p>
      </dgm:t>
    </dgm:pt>
    <dgm:pt modelId="{4AB37D41-CB42-4D75-A68E-36582FA73458}" type="parTrans" cxnId="{A2654C1B-9E4A-4A01-BBC6-8BFF8D79C689}">
      <dgm:prSet/>
      <dgm:spPr/>
      <dgm:t>
        <a:bodyPr/>
        <a:lstStyle/>
        <a:p>
          <a:endParaRPr lang="es-MX"/>
        </a:p>
      </dgm:t>
    </dgm:pt>
    <dgm:pt modelId="{E0A9E103-205A-44CA-A5CB-BADB12CFF389}" type="sibTrans" cxnId="{A2654C1B-9E4A-4A01-BBC6-8BFF8D79C689}">
      <dgm:prSet/>
      <dgm:spPr/>
      <dgm:t>
        <a:bodyPr/>
        <a:lstStyle/>
        <a:p>
          <a:endParaRPr lang="es-MX"/>
        </a:p>
      </dgm:t>
    </dgm:pt>
    <dgm:pt modelId="{28F8DD49-B74E-4658-8C8F-556533409E34}">
      <dgm:prSet custT="1">
        <dgm:style>
          <a:lnRef idx="1">
            <a:schemeClr val="accent2"/>
          </a:lnRef>
          <a:fillRef idx="3">
            <a:schemeClr val="accent2"/>
          </a:fillRef>
          <a:effectRef idx="2">
            <a:schemeClr val="accent2"/>
          </a:effectRef>
          <a:fontRef idx="minor">
            <a:schemeClr val="lt1"/>
          </a:fontRef>
        </dgm:style>
      </dgm:prSet>
      <dgm:spPr/>
      <dgm:t>
        <a:bodyPr/>
        <a:lstStyle/>
        <a:p>
          <a:r>
            <a:rPr lang="es-ES" sz="1600" dirty="0" smtClean="0"/>
            <a:t>V.- RESPUESTA                      </a:t>
          </a:r>
          <a:endParaRPr lang="es-MX" sz="1600" dirty="0"/>
        </a:p>
      </dgm:t>
    </dgm:pt>
    <dgm:pt modelId="{50058B5E-7F64-499F-9F4D-359459CF885E}" type="parTrans" cxnId="{AE36FA7E-CE0E-4FA8-9027-6F5DC8EB0120}">
      <dgm:prSet/>
      <dgm:spPr/>
      <dgm:t>
        <a:bodyPr/>
        <a:lstStyle/>
        <a:p>
          <a:endParaRPr lang="es-MX"/>
        </a:p>
      </dgm:t>
    </dgm:pt>
    <dgm:pt modelId="{38C4310B-DAA6-482C-9431-1C44A1407907}" type="sibTrans" cxnId="{AE36FA7E-CE0E-4FA8-9027-6F5DC8EB0120}">
      <dgm:prSet/>
      <dgm:spPr/>
      <dgm:t>
        <a:bodyPr/>
        <a:lstStyle/>
        <a:p>
          <a:endParaRPr lang="es-MX"/>
        </a:p>
      </dgm:t>
    </dgm:pt>
    <dgm:pt modelId="{5D12CB24-452D-49E5-B0E5-FF032F0B2D61}">
      <dgm:prSet phldrT="[Text]" custT="1">
        <dgm:style>
          <a:lnRef idx="0">
            <a:schemeClr val="accent3"/>
          </a:lnRef>
          <a:fillRef idx="3">
            <a:schemeClr val="accent3"/>
          </a:fillRef>
          <a:effectRef idx="3">
            <a:schemeClr val="accent3"/>
          </a:effectRef>
          <a:fontRef idx="minor">
            <a:schemeClr val="lt1"/>
          </a:fontRef>
        </dgm:style>
      </dgm:prSet>
      <dgm:spPr/>
      <dgm:t>
        <a:bodyPr/>
        <a:lstStyle/>
        <a:p>
          <a:r>
            <a:rPr lang="es-ES" sz="1600" dirty="0" smtClean="0"/>
            <a:t>I.- EMISOR.</a:t>
          </a:r>
          <a:endParaRPr lang="es-MX" sz="1600" dirty="0"/>
        </a:p>
      </dgm:t>
    </dgm:pt>
    <dgm:pt modelId="{060B0E27-8FE2-4B30-8549-36B33FD6C7F3}" type="sibTrans" cxnId="{1E857207-BBE6-4B55-BAC5-9533E4D48AE5}">
      <dgm:prSet/>
      <dgm:spPr/>
      <dgm:t>
        <a:bodyPr/>
        <a:lstStyle/>
        <a:p>
          <a:endParaRPr lang="es-MX"/>
        </a:p>
      </dgm:t>
    </dgm:pt>
    <dgm:pt modelId="{11D7DA83-2018-47D6-86EA-21355B042937}" type="parTrans" cxnId="{1E857207-BBE6-4B55-BAC5-9533E4D48AE5}">
      <dgm:prSet/>
      <dgm:spPr/>
      <dgm:t>
        <a:bodyPr/>
        <a:lstStyle/>
        <a:p>
          <a:endParaRPr lang="es-MX"/>
        </a:p>
      </dgm:t>
    </dgm:pt>
    <dgm:pt modelId="{961A7E8B-E5DB-45DE-95FA-F72A12A084C0}" type="pres">
      <dgm:prSet presAssocID="{A691FFC0-9690-4233-9155-A79B3A71B93D}" presName="Name0" presStyleCnt="0">
        <dgm:presLayoutVars>
          <dgm:chMax val="1"/>
          <dgm:dir/>
          <dgm:animLvl val="ctr"/>
          <dgm:resizeHandles val="exact"/>
        </dgm:presLayoutVars>
      </dgm:prSet>
      <dgm:spPr/>
      <dgm:t>
        <a:bodyPr/>
        <a:lstStyle/>
        <a:p>
          <a:endParaRPr lang="es-MX"/>
        </a:p>
      </dgm:t>
    </dgm:pt>
    <dgm:pt modelId="{3B3B548F-E755-43B0-93FC-65EBD8691EC7}" type="pres">
      <dgm:prSet presAssocID="{AEC44C79-7952-40D3-91BB-540A679F764E}" presName="centerShape" presStyleLbl="node0" presStyleIdx="0" presStyleCnt="1" custScaleX="160447" custScaleY="107113"/>
      <dgm:spPr/>
      <dgm:t>
        <a:bodyPr/>
        <a:lstStyle/>
        <a:p>
          <a:endParaRPr lang="es-MX"/>
        </a:p>
      </dgm:t>
    </dgm:pt>
    <dgm:pt modelId="{BA782E44-02D8-4CB5-9025-41EADA8F0E87}" type="pres">
      <dgm:prSet presAssocID="{11D7DA83-2018-47D6-86EA-21355B042937}" presName="parTrans" presStyleLbl="sibTrans2D1" presStyleIdx="0" presStyleCnt="5"/>
      <dgm:spPr/>
      <dgm:t>
        <a:bodyPr/>
        <a:lstStyle/>
        <a:p>
          <a:endParaRPr lang="es-MX"/>
        </a:p>
      </dgm:t>
    </dgm:pt>
    <dgm:pt modelId="{69C0FD07-8F8E-47D1-9F2A-6CEA606BA123}" type="pres">
      <dgm:prSet presAssocID="{11D7DA83-2018-47D6-86EA-21355B042937}" presName="connectorText" presStyleLbl="sibTrans2D1" presStyleIdx="0" presStyleCnt="5"/>
      <dgm:spPr/>
      <dgm:t>
        <a:bodyPr/>
        <a:lstStyle/>
        <a:p>
          <a:endParaRPr lang="es-MX"/>
        </a:p>
      </dgm:t>
    </dgm:pt>
    <dgm:pt modelId="{7C1A6FB0-AE62-447C-A3F7-5599E7022055}" type="pres">
      <dgm:prSet presAssocID="{5D12CB24-452D-49E5-B0E5-FF032F0B2D61}" presName="node" presStyleLbl="node1" presStyleIdx="0" presStyleCnt="5" custScaleX="150332" custScaleY="82141" custRadScaleRad="99487" custRadScaleInc="-8118">
        <dgm:presLayoutVars>
          <dgm:bulletEnabled val="1"/>
        </dgm:presLayoutVars>
      </dgm:prSet>
      <dgm:spPr/>
      <dgm:t>
        <a:bodyPr/>
        <a:lstStyle/>
        <a:p>
          <a:endParaRPr lang="es-MX"/>
        </a:p>
      </dgm:t>
    </dgm:pt>
    <dgm:pt modelId="{2879CF11-D5FF-48DD-A976-CEBE8CDD7EF5}" type="pres">
      <dgm:prSet presAssocID="{4AB37D41-CB42-4D75-A68E-36582FA73458}" presName="parTrans" presStyleLbl="sibTrans2D1" presStyleIdx="1" presStyleCnt="5" custScaleX="151493"/>
      <dgm:spPr/>
      <dgm:t>
        <a:bodyPr/>
        <a:lstStyle/>
        <a:p>
          <a:endParaRPr lang="es-MX"/>
        </a:p>
      </dgm:t>
    </dgm:pt>
    <dgm:pt modelId="{2359F278-0AEE-43B6-B415-12038F5B7485}" type="pres">
      <dgm:prSet presAssocID="{4AB37D41-CB42-4D75-A68E-36582FA73458}" presName="connectorText" presStyleLbl="sibTrans2D1" presStyleIdx="1" presStyleCnt="5"/>
      <dgm:spPr/>
      <dgm:t>
        <a:bodyPr/>
        <a:lstStyle/>
        <a:p>
          <a:endParaRPr lang="es-MX"/>
        </a:p>
      </dgm:t>
    </dgm:pt>
    <dgm:pt modelId="{6A5C8F95-74EE-430C-81A6-36EEEF416631}" type="pres">
      <dgm:prSet presAssocID="{D65D8E0A-867F-4DE9-A34E-05B87B1FFFA9}" presName="node" presStyleLbl="node1" presStyleIdx="1" presStyleCnt="5" custScaleX="144052" custScaleY="102267" custRadScaleRad="130048" custRadScaleInc="8865">
        <dgm:presLayoutVars>
          <dgm:bulletEnabled val="1"/>
        </dgm:presLayoutVars>
      </dgm:prSet>
      <dgm:spPr/>
      <dgm:t>
        <a:bodyPr/>
        <a:lstStyle/>
        <a:p>
          <a:endParaRPr lang="es-MX"/>
        </a:p>
      </dgm:t>
    </dgm:pt>
    <dgm:pt modelId="{AAC4FA0D-A50E-418F-97F8-8C8E6A87B2C8}" type="pres">
      <dgm:prSet presAssocID="{FD5ABEC9-407B-4F2E-916B-12A3A6BB6AF8}" presName="parTrans" presStyleLbl="sibTrans2D1" presStyleIdx="2" presStyleCnt="5" custAng="7350047" custFlipHor="1" custScaleX="145764" custScaleY="85097" custLinFactNeighborX="-4153" custLinFactNeighborY="1018"/>
      <dgm:spPr/>
      <dgm:t>
        <a:bodyPr/>
        <a:lstStyle/>
        <a:p>
          <a:endParaRPr lang="es-MX"/>
        </a:p>
      </dgm:t>
    </dgm:pt>
    <dgm:pt modelId="{1F8E5549-D48A-44CE-A722-E44E4EC0C294}" type="pres">
      <dgm:prSet presAssocID="{FD5ABEC9-407B-4F2E-916B-12A3A6BB6AF8}" presName="connectorText" presStyleLbl="sibTrans2D1" presStyleIdx="2" presStyleCnt="5"/>
      <dgm:spPr/>
      <dgm:t>
        <a:bodyPr/>
        <a:lstStyle/>
        <a:p>
          <a:endParaRPr lang="es-MX"/>
        </a:p>
      </dgm:t>
    </dgm:pt>
    <dgm:pt modelId="{0337CB91-747E-4BD2-92D8-F4A280E874CE}" type="pres">
      <dgm:prSet presAssocID="{C90D772A-2BE1-4F79-A707-AC32901355EA}" presName="node" presStyleLbl="node1" presStyleIdx="2" presStyleCnt="5" custScaleX="141408" custScaleY="96192" custRadScaleRad="123047" custRadScaleInc="22575">
        <dgm:presLayoutVars>
          <dgm:bulletEnabled val="1"/>
        </dgm:presLayoutVars>
      </dgm:prSet>
      <dgm:spPr/>
      <dgm:t>
        <a:bodyPr/>
        <a:lstStyle/>
        <a:p>
          <a:endParaRPr lang="es-MX"/>
        </a:p>
      </dgm:t>
    </dgm:pt>
    <dgm:pt modelId="{4B6D57BF-6B08-4A47-863D-78C40A8246CB}" type="pres">
      <dgm:prSet presAssocID="{BBFF112A-D917-44BF-8C75-6966F3138E10}" presName="parTrans" presStyleLbl="sibTrans2D1" presStyleIdx="3" presStyleCnt="5" custScaleX="135050" custScaleY="65861" custLinFactNeighborX="3663" custLinFactNeighborY="6533"/>
      <dgm:spPr/>
      <dgm:t>
        <a:bodyPr/>
        <a:lstStyle/>
        <a:p>
          <a:endParaRPr lang="es-MX"/>
        </a:p>
      </dgm:t>
    </dgm:pt>
    <dgm:pt modelId="{2D20E4F5-48B5-46FF-8B9B-A4A738F8A6FB}" type="pres">
      <dgm:prSet presAssocID="{BBFF112A-D917-44BF-8C75-6966F3138E10}" presName="connectorText" presStyleLbl="sibTrans2D1" presStyleIdx="3" presStyleCnt="5"/>
      <dgm:spPr/>
      <dgm:t>
        <a:bodyPr/>
        <a:lstStyle/>
        <a:p>
          <a:endParaRPr lang="es-MX"/>
        </a:p>
      </dgm:t>
    </dgm:pt>
    <dgm:pt modelId="{BEBD3F43-6A85-415F-8370-D6243F1D23B1}" type="pres">
      <dgm:prSet presAssocID="{B73D2A93-E6EA-483D-AFF2-B36F528A6D4D}" presName="node" presStyleLbl="node1" presStyleIdx="3" presStyleCnt="5" custScaleX="148002" custScaleY="105172" custRadScaleRad="97811" custRadScaleInc="40202">
        <dgm:presLayoutVars>
          <dgm:bulletEnabled val="1"/>
        </dgm:presLayoutVars>
      </dgm:prSet>
      <dgm:spPr/>
      <dgm:t>
        <a:bodyPr/>
        <a:lstStyle/>
        <a:p>
          <a:endParaRPr lang="es-MX"/>
        </a:p>
      </dgm:t>
    </dgm:pt>
    <dgm:pt modelId="{C9D4719E-64DD-4EA2-B45B-D00F9789D637}" type="pres">
      <dgm:prSet presAssocID="{50058B5E-7F64-499F-9F4D-359459CF885E}" presName="parTrans" presStyleLbl="sibTrans2D1" presStyleIdx="4" presStyleCnt="5" custScaleX="196465" custScaleY="89009" custLinFactNeighborX="4976" custLinFactNeighborY="-26230"/>
      <dgm:spPr/>
      <dgm:t>
        <a:bodyPr/>
        <a:lstStyle/>
        <a:p>
          <a:endParaRPr lang="es-MX"/>
        </a:p>
      </dgm:t>
    </dgm:pt>
    <dgm:pt modelId="{E197944B-F147-49CD-9618-CCAC31EEBA7F}" type="pres">
      <dgm:prSet presAssocID="{50058B5E-7F64-499F-9F4D-359459CF885E}" presName="connectorText" presStyleLbl="sibTrans2D1" presStyleIdx="4" presStyleCnt="5"/>
      <dgm:spPr/>
      <dgm:t>
        <a:bodyPr/>
        <a:lstStyle/>
        <a:p>
          <a:endParaRPr lang="es-MX"/>
        </a:p>
      </dgm:t>
    </dgm:pt>
    <dgm:pt modelId="{1909D531-99C7-42B0-8193-862B09CCE648}" type="pres">
      <dgm:prSet presAssocID="{28F8DD49-B74E-4658-8C8F-556533409E34}" presName="node" presStyleLbl="node1" presStyleIdx="4" presStyleCnt="5" custScaleX="117347" custRadScaleRad="107005" custRadScaleInc="17032">
        <dgm:presLayoutVars>
          <dgm:bulletEnabled val="1"/>
        </dgm:presLayoutVars>
      </dgm:prSet>
      <dgm:spPr/>
      <dgm:t>
        <a:bodyPr/>
        <a:lstStyle/>
        <a:p>
          <a:endParaRPr lang="es-MX"/>
        </a:p>
      </dgm:t>
    </dgm:pt>
  </dgm:ptLst>
  <dgm:cxnLst>
    <dgm:cxn modelId="{1E857207-BBE6-4B55-BAC5-9533E4D48AE5}" srcId="{AEC44C79-7952-40D3-91BB-540A679F764E}" destId="{5D12CB24-452D-49E5-B0E5-FF032F0B2D61}" srcOrd="0" destOrd="0" parTransId="{11D7DA83-2018-47D6-86EA-21355B042937}" sibTransId="{060B0E27-8FE2-4B30-8549-36B33FD6C7F3}"/>
    <dgm:cxn modelId="{9B352A06-4FEC-4DC1-8938-E7DE80CF00ED}" srcId="{A691FFC0-9690-4233-9155-A79B3A71B93D}" destId="{AEC44C79-7952-40D3-91BB-540A679F764E}" srcOrd="0" destOrd="0" parTransId="{ED33D3DC-EA09-463B-8E15-2AB98022CEB7}" sibTransId="{0197262E-F3AE-4AEB-A0DD-164EE76D67B9}"/>
    <dgm:cxn modelId="{9CAAB590-E149-4745-B8A5-EF11ED5EF027}" type="presOf" srcId="{11D7DA83-2018-47D6-86EA-21355B042937}" destId="{BA782E44-02D8-4CB5-9025-41EADA8F0E87}" srcOrd="0" destOrd="0" presId="urn:microsoft.com/office/officeart/2005/8/layout/radial5"/>
    <dgm:cxn modelId="{897E5D49-8901-46FA-91D5-104DCF7185AC}" type="presOf" srcId="{4AB37D41-CB42-4D75-A68E-36582FA73458}" destId="{2359F278-0AEE-43B6-B415-12038F5B7485}" srcOrd="1" destOrd="0" presId="urn:microsoft.com/office/officeart/2005/8/layout/radial5"/>
    <dgm:cxn modelId="{D6C5F633-14CC-455E-BB8B-49AEFE4A2EAE}" type="presOf" srcId="{50058B5E-7F64-499F-9F4D-359459CF885E}" destId="{E197944B-F147-49CD-9618-CCAC31EEBA7F}" srcOrd="1" destOrd="0" presId="urn:microsoft.com/office/officeart/2005/8/layout/radial5"/>
    <dgm:cxn modelId="{AC9DF37A-44AE-4500-B262-CF065DA50F18}" type="presOf" srcId="{5D12CB24-452D-49E5-B0E5-FF032F0B2D61}" destId="{7C1A6FB0-AE62-447C-A3F7-5599E7022055}" srcOrd="0" destOrd="0" presId="urn:microsoft.com/office/officeart/2005/8/layout/radial5"/>
    <dgm:cxn modelId="{5A808A61-C5F0-4B7C-B277-E4CF1106791B}" type="presOf" srcId="{11D7DA83-2018-47D6-86EA-21355B042937}" destId="{69C0FD07-8F8E-47D1-9F2A-6CEA606BA123}" srcOrd="1" destOrd="0" presId="urn:microsoft.com/office/officeart/2005/8/layout/radial5"/>
    <dgm:cxn modelId="{191D5224-CE4C-430F-B165-B58AA971967D}" type="presOf" srcId="{50058B5E-7F64-499F-9F4D-359459CF885E}" destId="{C9D4719E-64DD-4EA2-B45B-D00F9789D637}" srcOrd="0" destOrd="0" presId="urn:microsoft.com/office/officeart/2005/8/layout/radial5"/>
    <dgm:cxn modelId="{B50AFEB7-D32A-4A51-93E5-7EBED7D38BD8}" type="presOf" srcId="{AEC44C79-7952-40D3-91BB-540A679F764E}" destId="{3B3B548F-E755-43B0-93FC-65EBD8691EC7}" srcOrd="0" destOrd="0" presId="urn:microsoft.com/office/officeart/2005/8/layout/radial5"/>
    <dgm:cxn modelId="{DEEF170C-9AD8-434B-BA58-C0C0AAA699D5}" type="presOf" srcId="{C90D772A-2BE1-4F79-A707-AC32901355EA}" destId="{0337CB91-747E-4BD2-92D8-F4A280E874CE}" srcOrd="0" destOrd="0" presId="urn:microsoft.com/office/officeart/2005/8/layout/radial5"/>
    <dgm:cxn modelId="{6E0EF8C9-27C7-44E4-A140-021ADAD76249}" type="presOf" srcId="{FD5ABEC9-407B-4F2E-916B-12A3A6BB6AF8}" destId="{AAC4FA0D-A50E-418F-97F8-8C8E6A87B2C8}" srcOrd="0" destOrd="0" presId="urn:microsoft.com/office/officeart/2005/8/layout/radial5"/>
    <dgm:cxn modelId="{3866779D-C22A-477E-8813-A267F9DF5EA4}" srcId="{AEC44C79-7952-40D3-91BB-540A679F764E}" destId="{C90D772A-2BE1-4F79-A707-AC32901355EA}" srcOrd="2" destOrd="0" parTransId="{FD5ABEC9-407B-4F2E-916B-12A3A6BB6AF8}" sibTransId="{A1DD7503-7462-4139-AA38-3F1FCB13A758}"/>
    <dgm:cxn modelId="{B37A88A0-B9E5-4C00-9AC2-4EAEF057745D}" type="presOf" srcId="{A691FFC0-9690-4233-9155-A79B3A71B93D}" destId="{961A7E8B-E5DB-45DE-95FA-F72A12A084C0}" srcOrd="0" destOrd="0" presId="urn:microsoft.com/office/officeart/2005/8/layout/radial5"/>
    <dgm:cxn modelId="{151BD047-DBFD-4D1A-98A8-9F645633FCA3}" type="presOf" srcId="{BBFF112A-D917-44BF-8C75-6966F3138E10}" destId="{4B6D57BF-6B08-4A47-863D-78C40A8246CB}" srcOrd="0" destOrd="0" presId="urn:microsoft.com/office/officeart/2005/8/layout/radial5"/>
    <dgm:cxn modelId="{2B2E2D19-66FE-4063-A6FC-5719A31E916E}" type="presOf" srcId="{FD5ABEC9-407B-4F2E-916B-12A3A6BB6AF8}" destId="{1F8E5549-D48A-44CE-A722-E44E4EC0C294}" srcOrd="1" destOrd="0" presId="urn:microsoft.com/office/officeart/2005/8/layout/radial5"/>
    <dgm:cxn modelId="{5DDC63E4-D03C-4211-A57F-A3B437F238B6}" type="presOf" srcId="{BBFF112A-D917-44BF-8C75-6966F3138E10}" destId="{2D20E4F5-48B5-46FF-8B9B-A4A738F8A6FB}" srcOrd="1" destOrd="0" presId="urn:microsoft.com/office/officeart/2005/8/layout/radial5"/>
    <dgm:cxn modelId="{37439912-D3F3-4D86-A67F-BD21E61C3A29}" type="presOf" srcId="{D65D8E0A-867F-4DE9-A34E-05B87B1FFFA9}" destId="{6A5C8F95-74EE-430C-81A6-36EEEF416631}" srcOrd="0" destOrd="0" presId="urn:microsoft.com/office/officeart/2005/8/layout/radial5"/>
    <dgm:cxn modelId="{AE36FA7E-CE0E-4FA8-9027-6F5DC8EB0120}" srcId="{AEC44C79-7952-40D3-91BB-540A679F764E}" destId="{28F8DD49-B74E-4658-8C8F-556533409E34}" srcOrd="4" destOrd="0" parTransId="{50058B5E-7F64-499F-9F4D-359459CF885E}" sibTransId="{38C4310B-DAA6-482C-9431-1C44A1407907}"/>
    <dgm:cxn modelId="{A2654C1B-9E4A-4A01-BBC6-8BFF8D79C689}" srcId="{AEC44C79-7952-40D3-91BB-540A679F764E}" destId="{D65D8E0A-867F-4DE9-A34E-05B87B1FFFA9}" srcOrd="1" destOrd="0" parTransId="{4AB37D41-CB42-4D75-A68E-36582FA73458}" sibTransId="{E0A9E103-205A-44CA-A5CB-BADB12CFF389}"/>
    <dgm:cxn modelId="{56AF381F-08D4-48B5-B8DC-BBD58F8B8739}" type="presOf" srcId="{28F8DD49-B74E-4658-8C8F-556533409E34}" destId="{1909D531-99C7-42B0-8193-862B09CCE648}" srcOrd="0" destOrd="0" presId="urn:microsoft.com/office/officeart/2005/8/layout/radial5"/>
    <dgm:cxn modelId="{181FD8D3-9915-4C5C-8646-F6C28BCCCDAC}" type="presOf" srcId="{B73D2A93-E6EA-483D-AFF2-B36F528A6D4D}" destId="{BEBD3F43-6A85-415F-8370-D6243F1D23B1}" srcOrd="0" destOrd="0" presId="urn:microsoft.com/office/officeart/2005/8/layout/radial5"/>
    <dgm:cxn modelId="{FD0CE0AB-1389-4286-B926-60326A3402CF}" type="presOf" srcId="{4AB37D41-CB42-4D75-A68E-36582FA73458}" destId="{2879CF11-D5FF-48DD-A976-CEBE8CDD7EF5}" srcOrd="0" destOrd="0" presId="urn:microsoft.com/office/officeart/2005/8/layout/radial5"/>
    <dgm:cxn modelId="{DFC54DE7-1B35-4F10-9E0A-B22C4050C50A}" srcId="{AEC44C79-7952-40D3-91BB-540A679F764E}" destId="{B73D2A93-E6EA-483D-AFF2-B36F528A6D4D}" srcOrd="3" destOrd="0" parTransId="{BBFF112A-D917-44BF-8C75-6966F3138E10}" sibTransId="{4E744766-4604-4B4D-8170-D4F193FB6654}"/>
    <dgm:cxn modelId="{6DC9A49C-8A43-4572-9309-52F37FCCD1FF}" type="presParOf" srcId="{961A7E8B-E5DB-45DE-95FA-F72A12A084C0}" destId="{3B3B548F-E755-43B0-93FC-65EBD8691EC7}" srcOrd="0" destOrd="0" presId="urn:microsoft.com/office/officeart/2005/8/layout/radial5"/>
    <dgm:cxn modelId="{477FF296-2F6A-488A-B746-61187EAB55AD}" type="presParOf" srcId="{961A7E8B-E5DB-45DE-95FA-F72A12A084C0}" destId="{BA782E44-02D8-4CB5-9025-41EADA8F0E87}" srcOrd="1" destOrd="0" presId="urn:microsoft.com/office/officeart/2005/8/layout/radial5"/>
    <dgm:cxn modelId="{B2121986-A6EE-4798-8DED-FC3ADC8B4E6D}" type="presParOf" srcId="{BA782E44-02D8-4CB5-9025-41EADA8F0E87}" destId="{69C0FD07-8F8E-47D1-9F2A-6CEA606BA123}" srcOrd="0" destOrd="0" presId="urn:microsoft.com/office/officeart/2005/8/layout/radial5"/>
    <dgm:cxn modelId="{12AD696E-E9CB-4FBD-83F1-4D53A1CBC599}" type="presParOf" srcId="{961A7E8B-E5DB-45DE-95FA-F72A12A084C0}" destId="{7C1A6FB0-AE62-447C-A3F7-5599E7022055}" srcOrd="2" destOrd="0" presId="urn:microsoft.com/office/officeart/2005/8/layout/radial5"/>
    <dgm:cxn modelId="{420AFB52-C5C6-4E10-A16D-6D46DD877ECA}" type="presParOf" srcId="{961A7E8B-E5DB-45DE-95FA-F72A12A084C0}" destId="{2879CF11-D5FF-48DD-A976-CEBE8CDD7EF5}" srcOrd="3" destOrd="0" presId="urn:microsoft.com/office/officeart/2005/8/layout/radial5"/>
    <dgm:cxn modelId="{4EC0B9B1-1639-41BD-9A8A-14829FBA2BA8}" type="presParOf" srcId="{2879CF11-D5FF-48DD-A976-CEBE8CDD7EF5}" destId="{2359F278-0AEE-43B6-B415-12038F5B7485}" srcOrd="0" destOrd="0" presId="urn:microsoft.com/office/officeart/2005/8/layout/radial5"/>
    <dgm:cxn modelId="{63E8FCE4-2F76-4D06-8A1C-2B527BE3502E}" type="presParOf" srcId="{961A7E8B-E5DB-45DE-95FA-F72A12A084C0}" destId="{6A5C8F95-74EE-430C-81A6-36EEEF416631}" srcOrd="4" destOrd="0" presId="urn:microsoft.com/office/officeart/2005/8/layout/radial5"/>
    <dgm:cxn modelId="{C8526FB0-08FC-41EE-9D59-22487799430B}" type="presParOf" srcId="{961A7E8B-E5DB-45DE-95FA-F72A12A084C0}" destId="{AAC4FA0D-A50E-418F-97F8-8C8E6A87B2C8}" srcOrd="5" destOrd="0" presId="urn:microsoft.com/office/officeart/2005/8/layout/radial5"/>
    <dgm:cxn modelId="{591BFCA5-4494-4F30-BF85-8C65CF5421D1}" type="presParOf" srcId="{AAC4FA0D-A50E-418F-97F8-8C8E6A87B2C8}" destId="{1F8E5549-D48A-44CE-A722-E44E4EC0C294}" srcOrd="0" destOrd="0" presId="urn:microsoft.com/office/officeart/2005/8/layout/radial5"/>
    <dgm:cxn modelId="{D4C2C889-EF7A-4560-B4D5-9844B0A7A5F2}" type="presParOf" srcId="{961A7E8B-E5DB-45DE-95FA-F72A12A084C0}" destId="{0337CB91-747E-4BD2-92D8-F4A280E874CE}" srcOrd="6" destOrd="0" presId="urn:microsoft.com/office/officeart/2005/8/layout/radial5"/>
    <dgm:cxn modelId="{6775541D-E622-45D7-90E6-80D2F8613838}" type="presParOf" srcId="{961A7E8B-E5DB-45DE-95FA-F72A12A084C0}" destId="{4B6D57BF-6B08-4A47-863D-78C40A8246CB}" srcOrd="7" destOrd="0" presId="urn:microsoft.com/office/officeart/2005/8/layout/radial5"/>
    <dgm:cxn modelId="{C8C1E3D0-507B-4699-AF15-35419F16C0C7}" type="presParOf" srcId="{4B6D57BF-6B08-4A47-863D-78C40A8246CB}" destId="{2D20E4F5-48B5-46FF-8B9B-A4A738F8A6FB}" srcOrd="0" destOrd="0" presId="urn:microsoft.com/office/officeart/2005/8/layout/radial5"/>
    <dgm:cxn modelId="{1E0D471A-36C2-40FE-93BB-F3B5D74CCCEF}" type="presParOf" srcId="{961A7E8B-E5DB-45DE-95FA-F72A12A084C0}" destId="{BEBD3F43-6A85-415F-8370-D6243F1D23B1}" srcOrd="8" destOrd="0" presId="urn:microsoft.com/office/officeart/2005/8/layout/radial5"/>
    <dgm:cxn modelId="{B8E8FBE7-03C6-4EBF-A1DD-C127F1B677B3}" type="presParOf" srcId="{961A7E8B-E5DB-45DE-95FA-F72A12A084C0}" destId="{C9D4719E-64DD-4EA2-B45B-D00F9789D637}" srcOrd="9" destOrd="0" presId="urn:microsoft.com/office/officeart/2005/8/layout/radial5"/>
    <dgm:cxn modelId="{E20649F6-1326-473E-A440-D9695CDB93F6}" type="presParOf" srcId="{C9D4719E-64DD-4EA2-B45B-D00F9789D637}" destId="{E197944B-F147-49CD-9618-CCAC31EEBA7F}" srcOrd="0" destOrd="0" presId="urn:microsoft.com/office/officeart/2005/8/layout/radial5"/>
    <dgm:cxn modelId="{BB95E24C-57AB-4020-AE50-2DF6CFDB3B77}" type="presParOf" srcId="{961A7E8B-E5DB-45DE-95FA-F72A12A084C0}" destId="{1909D531-99C7-42B0-8193-862B09CCE648}" srcOrd="10" destOrd="0" presId="urn:microsoft.com/office/officeart/2005/8/layout/radial5"/>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custT="1"/>
      <dgm:spPr/>
      <dgm:t>
        <a:bodyPr/>
        <a:lstStyle/>
        <a:p>
          <a:r>
            <a:rPr lang="es-ES" sz="2000" b="1" dirty="0" smtClean="0"/>
            <a:t>COORDINACIÓN</a:t>
          </a:r>
          <a:endParaRPr lang="es-MX" sz="2000"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custT="1"/>
      <dgm:spPr/>
      <dgm:t>
        <a:bodyPr/>
        <a:lstStyle/>
        <a:p>
          <a:r>
            <a:rPr lang="es-ES_tradnl" sz="2400" dirty="0" smtClean="0"/>
            <a:t>Es </a:t>
          </a:r>
          <a:r>
            <a:rPr lang="es-ES_tradnl" sz="2400" b="1" i="1" dirty="0" smtClean="0"/>
            <a:t> la sincronización de los recursos y esfuerzos de un grupo social, con el fin de lograr armonía y rapidez en el desarrollo y logro de los objetivos.</a:t>
          </a:r>
          <a:endParaRPr lang="es-MX" sz="2400"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48975" custScaleY="137432" custLinFactNeighborX="-10621" custLinFactNeighborY="-18877">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1"/>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1"/>
      <dgm:spPr/>
    </dgm:pt>
    <dgm:pt modelId="{E9AE880C-5EC3-4E24-849B-539CD8DDC8DB}" type="pres">
      <dgm:prSet presAssocID="{2CE5DF26-B670-401B-ADF0-79AB843A4502}" presName="text2" presStyleLbl="fgAcc2" presStyleIdx="0" presStyleCnt="1" custScaleX="245808" custScaleY="288949">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Lst>
  <dgm:cxnLst>
    <dgm:cxn modelId="{95C040F4-8BE9-4F8B-8ACD-E678E41C77F1}" srcId="{FBFF5AC6-D4FF-448F-B809-D5A0E91CD25C}" destId="{A3D6C485-362F-4B09-B28D-FAF684C4F639}" srcOrd="0" destOrd="0" parTransId="{0D5FDF29-73ED-4875-BE4C-1E11DB3D3D10}" sibTransId="{066BAC26-C278-46BB-9757-AABEE9434C88}"/>
    <dgm:cxn modelId="{AA80844B-4046-43E7-846B-C84063B83832}" type="presOf" srcId="{FBFF5AC6-D4FF-448F-B809-D5A0E91CD25C}" destId="{C3569CA3-BC6C-4890-9B47-EB5B5220EA40}" srcOrd="0" destOrd="0" presId="urn:microsoft.com/office/officeart/2005/8/layout/hierarchy1"/>
    <dgm:cxn modelId="{D9AA8217-7706-4CAB-A903-00FFAE249A5A}" type="presOf" srcId="{FE4B5F38-D98F-4533-B936-ED4F327F2691}" destId="{0E4B76F5-E02E-427F-98EA-BBB0906BB7AE}" srcOrd="0" destOrd="0" presId="urn:microsoft.com/office/officeart/2005/8/layout/hierarchy1"/>
    <dgm:cxn modelId="{5261336A-E016-479B-9C4D-EEE0B90D861D}" type="presOf" srcId="{A3D6C485-362F-4B09-B28D-FAF684C4F639}" destId="{4B7F4AB9-F29B-4850-8C18-D2E3C0E2F58E}" srcOrd="0" destOrd="0" presId="urn:microsoft.com/office/officeart/2005/8/layout/hierarchy1"/>
    <dgm:cxn modelId="{1C35EAAC-0AF6-450F-AC76-4FA9A3CDB512}" type="presOf" srcId="{2CE5DF26-B670-401B-ADF0-79AB843A4502}" destId="{E9AE880C-5EC3-4E24-849B-539CD8DDC8DB}"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2DCFF1BA-75F7-4828-BBD5-8E0307F077CC}" type="presParOf" srcId="{C3569CA3-BC6C-4890-9B47-EB5B5220EA40}" destId="{9AA6EF33-DCBB-4D85-858D-B1941F11E53B}" srcOrd="0" destOrd="0" presId="urn:microsoft.com/office/officeart/2005/8/layout/hierarchy1"/>
    <dgm:cxn modelId="{8D3D0E32-317C-48EA-B45E-1833807FBBF8}" type="presParOf" srcId="{9AA6EF33-DCBB-4D85-858D-B1941F11E53B}" destId="{4B3E1051-24E6-4F90-BFAB-DD95666A1787}" srcOrd="0" destOrd="0" presId="urn:microsoft.com/office/officeart/2005/8/layout/hierarchy1"/>
    <dgm:cxn modelId="{4DA2A653-3F4B-4A8E-837C-726BD86748DA}" type="presParOf" srcId="{4B3E1051-24E6-4F90-BFAB-DD95666A1787}" destId="{75EAD2D3-6CE4-4F11-BEF9-1DC2D4DBE0D6}" srcOrd="0" destOrd="0" presId="urn:microsoft.com/office/officeart/2005/8/layout/hierarchy1"/>
    <dgm:cxn modelId="{CACDAE50-511B-4C3D-B552-BC8161F662F4}" type="presParOf" srcId="{4B3E1051-24E6-4F90-BFAB-DD95666A1787}" destId="{4B7F4AB9-F29B-4850-8C18-D2E3C0E2F58E}" srcOrd="1" destOrd="0" presId="urn:microsoft.com/office/officeart/2005/8/layout/hierarchy1"/>
    <dgm:cxn modelId="{C3CD3BCD-A88D-46A8-9CB0-CBDD2CC2B1B5}" type="presParOf" srcId="{9AA6EF33-DCBB-4D85-858D-B1941F11E53B}" destId="{6711D6AE-1971-4272-B907-1577FDAAFF7C}" srcOrd="1" destOrd="0" presId="urn:microsoft.com/office/officeart/2005/8/layout/hierarchy1"/>
    <dgm:cxn modelId="{EFEB26D4-0A3D-4A41-80AC-6749E935A764}" type="presParOf" srcId="{6711D6AE-1971-4272-B907-1577FDAAFF7C}" destId="{0E4B76F5-E02E-427F-98EA-BBB0906BB7AE}" srcOrd="0" destOrd="0" presId="urn:microsoft.com/office/officeart/2005/8/layout/hierarchy1"/>
    <dgm:cxn modelId="{D20B4A54-635C-46B5-B54B-8D2C8B46DF87}" type="presParOf" srcId="{6711D6AE-1971-4272-B907-1577FDAAFF7C}" destId="{38CBADFD-A4FB-461D-A322-C93227F6E4A1}" srcOrd="1" destOrd="0" presId="urn:microsoft.com/office/officeart/2005/8/layout/hierarchy1"/>
    <dgm:cxn modelId="{C5F5D6CC-48F2-4AAC-A89D-1C209426AEEE}" type="presParOf" srcId="{38CBADFD-A4FB-461D-A322-C93227F6E4A1}" destId="{5E5D4454-7FA8-42A6-9A60-25EEFBBBDE56}" srcOrd="0" destOrd="0" presId="urn:microsoft.com/office/officeart/2005/8/layout/hierarchy1"/>
    <dgm:cxn modelId="{A2115949-0B28-4490-ADFE-1CC344D3A8D6}" type="presParOf" srcId="{5E5D4454-7FA8-42A6-9A60-25EEFBBBDE56}" destId="{E82D1BB4-9A5E-4D81-93B4-487B2E7F5108}" srcOrd="0" destOrd="0" presId="urn:microsoft.com/office/officeart/2005/8/layout/hierarchy1"/>
    <dgm:cxn modelId="{77523B13-76F7-4A4A-BF8D-8974D209DB4C}" type="presParOf" srcId="{5E5D4454-7FA8-42A6-9A60-25EEFBBBDE56}" destId="{E9AE880C-5EC3-4E24-849B-539CD8DDC8DB}" srcOrd="1" destOrd="0" presId="urn:microsoft.com/office/officeart/2005/8/layout/hierarchy1"/>
    <dgm:cxn modelId="{BD7E27A4-8257-4F31-A9C4-9C94800672BC}" type="presParOf" srcId="{38CBADFD-A4FB-461D-A322-C93227F6E4A1}" destId="{328B4D06-8F56-4C1E-BD81-3751905068F1}"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custT="1"/>
      <dgm:spPr/>
      <dgm:t>
        <a:bodyPr/>
        <a:lstStyle/>
        <a:p>
          <a:r>
            <a:rPr lang="es-ES" sz="2000" b="1" dirty="0" smtClean="0"/>
            <a:t>CONTROL</a:t>
          </a:r>
          <a:endParaRPr lang="es-MX" sz="2000"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custT="1"/>
      <dgm:spPr/>
      <dgm:t>
        <a:bodyPr/>
        <a:lstStyle/>
        <a:p>
          <a:r>
            <a:rPr lang="es-ES" sz="2400" b="1" i="1" dirty="0" smtClean="0"/>
            <a:t>Es la evaluación y medición de la ejecución de los planes, con el fin de detectar y prever desviaciones, para establecer las medidas correctivas necesarias. </a:t>
          </a:r>
          <a:r>
            <a:rPr lang="es-ES" sz="2400" i="1" dirty="0" smtClean="0"/>
            <a:t>Basada en factores de cantidad, tiempo, costo y calidad. </a:t>
          </a:r>
          <a:endParaRPr lang="es-MX" sz="2400"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48975" custScaleY="137432" custLinFactNeighborX="-6907" custLinFactNeighborY="-13028">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1"/>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1"/>
      <dgm:spPr/>
    </dgm:pt>
    <dgm:pt modelId="{E9AE880C-5EC3-4E24-849B-539CD8DDC8DB}" type="pres">
      <dgm:prSet presAssocID="{2CE5DF26-B670-401B-ADF0-79AB843A4502}" presName="text2" presStyleLbl="fgAcc2" presStyleIdx="0" presStyleCnt="1" custScaleX="245808" custScaleY="288949">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Lst>
  <dgm:cxnLst>
    <dgm:cxn modelId="{95C040F4-8BE9-4F8B-8ACD-E678E41C77F1}" srcId="{FBFF5AC6-D4FF-448F-B809-D5A0E91CD25C}" destId="{A3D6C485-362F-4B09-B28D-FAF684C4F639}" srcOrd="0" destOrd="0" parTransId="{0D5FDF29-73ED-4875-BE4C-1E11DB3D3D10}" sibTransId="{066BAC26-C278-46BB-9757-AABEE9434C88}"/>
    <dgm:cxn modelId="{37E94F8B-6B87-4FF0-9432-97AC4CA7C124}" type="presOf" srcId="{A3D6C485-362F-4B09-B28D-FAF684C4F639}" destId="{4B7F4AB9-F29B-4850-8C18-D2E3C0E2F58E}" srcOrd="0" destOrd="0" presId="urn:microsoft.com/office/officeart/2005/8/layout/hierarchy1"/>
    <dgm:cxn modelId="{3D88A780-4763-48C7-8E48-6E2DD23213C6}" type="presOf" srcId="{FBFF5AC6-D4FF-448F-B809-D5A0E91CD25C}" destId="{C3569CA3-BC6C-4890-9B47-EB5B5220EA40}" srcOrd="0" destOrd="0" presId="urn:microsoft.com/office/officeart/2005/8/layout/hierarchy1"/>
    <dgm:cxn modelId="{DC025D1C-38D2-40CF-BF9F-101F741937FD}" type="presOf" srcId="{2CE5DF26-B670-401B-ADF0-79AB843A4502}" destId="{E9AE880C-5EC3-4E24-849B-539CD8DDC8DB}" srcOrd="0" destOrd="0" presId="urn:microsoft.com/office/officeart/2005/8/layout/hierarchy1"/>
    <dgm:cxn modelId="{61D0B6F3-17AA-4CA7-9CAF-3E45FD49536D}" type="presOf" srcId="{FE4B5F38-D98F-4533-B936-ED4F327F2691}" destId="{0E4B76F5-E02E-427F-98EA-BBB0906BB7AE}"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17FD81F7-D233-4241-A9A5-4DC40C0738BB}" type="presParOf" srcId="{C3569CA3-BC6C-4890-9B47-EB5B5220EA40}" destId="{9AA6EF33-DCBB-4D85-858D-B1941F11E53B}" srcOrd="0" destOrd="0" presId="urn:microsoft.com/office/officeart/2005/8/layout/hierarchy1"/>
    <dgm:cxn modelId="{CD7607F5-43EA-4CE7-846D-99B20EFF6AD7}" type="presParOf" srcId="{9AA6EF33-DCBB-4D85-858D-B1941F11E53B}" destId="{4B3E1051-24E6-4F90-BFAB-DD95666A1787}" srcOrd="0" destOrd="0" presId="urn:microsoft.com/office/officeart/2005/8/layout/hierarchy1"/>
    <dgm:cxn modelId="{C96E9568-3A2E-4DC4-9137-63427FE50070}" type="presParOf" srcId="{4B3E1051-24E6-4F90-BFAB-DD95666A1787}" destId="{75EAD2D3-6CE4-4F11-BEF9-1DC2D4DBE0D6}" srcOrd="0" destOrd="0" presId="urn:microsoft.com/office/officeart/2005/8/layout/hierarchy1"/>
    <dgm:cxn modelId="{C6A5C142-EB50-4126-BFE1-E975D85E7BA6}" type="presParOf" srcId="{4B3E1051-24E6-4F90-BFAB-DD95666A1787}" destId="{4B7F4AB9-F29B-4850-8C18-D2E3C0E2F58E}" srcOrd="1" destOrd="0" presId="urn:microsoft.com/office/officeart/2005/8/layout/hierarchy1"/>
    <dgm:cxn modelId="{7C49AFAB-9133-4199-97BB-540281B64E37}" type="presParOf" srcId="{9AA6EF33-DCBB-4D85-858D-B1941F11E53B}" destId="{6711D6AE-1971-4272-B907-1577FDAAFF7C}" srcOrd="1" destOrd="0" presId="urn:microsoft.com/office/officeart/2005/8/layout/hierarchy1"/>
    <dgm:cxn modelId="{C041EB59-2829-49A0-9F80-D2202072087D}" type="presParOf" srcId="{6711D6AE-1971-4272-B907-1577FDAAFF7C}" destId="{0E4B76F5-E02E-427F-98EA-BBB0906BB7AE}" srcOrd="0" destOrd="0" presId="urn:microsoft.com/office/officeart/2005/8/layout/hierarchy1"/>
    <dgm:cxn modelId="{18DE4EBC-C370-4771-8BB4-4D1A4332C8CE}" type="presParOf" srcId="{6711D6AE-1971-4272-B907-1577FDAAFF7C}" destId="{38CBADFD-A4FB-461D-A322-C93227F6E4A1}" srcOrd="1" destOrd="0" presId="urn:microsoft.com/office/officeart/2005/8/layout/hierarchy1"/>
    <dgm:cxn modelId="{2AB6337F-0B63-4D8D-80EA-8663A3F2E8EF}" type="presParOf" srcId="{38CBADFD-A4FB-461D-A322-C93227F6E4A1}" destId="{5E5D4454-7FA8-42A6-9A60-25EEFBBBDE56}" srcOrd="0" destOrd="0" presId="urn:microsoft.com/office/officeart/2005/8/layout/hierarchy1"/>
    <dgm:cxn modelId="{5824B7EC-7112-4400-9787-37A4A4E8F74A}" type="presParOf" srcId="{5E5D4454-7FA8-42A6-9A60-25EEFBBBDE56}" destId="{E82D1BB4-9A5E-4D81-93B4-487B2E7F5108}" srcOrd="0" destOrd="0" presId="urn:microsoft.com/office/officeart/2005/8/layout/hierarchy1"/>
    <dgm:cxn modelId="{50D4779E-D4AE-4459-8782-9AA9DC12F814}" type="presParOf" srcId="{5E5D4454-7FA8-42A6-9A60-25EEFBBBDE56}" destId="{E9AE880C-5EC3-4E24-849B-539CD8DDC8DB}" srcOrd="1" destOrd="0" presId="urn:microsoft.com/office/officeart/2005/8/layout/hierarchy1"/>
    <dgm:cxn modelId="{E63AB44C-157C-4AE5-AC64-2B4935232A35}" type="presParOf" srcId="{38CBADFD-A4FB-461D-A322-C93227F6E4A1}" destId="{328B4D06-8F56-4C1E-BD81-3751905068F1}"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A691FFC0-9690-4233-9155-A79B3A71B93D}" type="doc">
      <dgm:prSet loTypeId="urn:microsoft.com/office/officeart/2005/8/layout/radial5" loCatId="cycle" qsTypeId="urn:microsoft.com/office/officeart/2005/8/quickstyle/3d4" qsCatId="3D" csTypeId="urn:microsoft.com/office/officeart/2005/8/colors/accent1_2" csCatId="accent1" phldr="1"/>
      <dgm:spPr/>
      <dgm:t>
        <a:bodyPr/>
        <a:lstStyle/>
        <a:p>
          <a:endParaRPr lang="es-MX"/>
        </a:p>
      </dgm:t>
    </dgm:pt>
    <dgm:pt modelId="{C90D772A-2BE1-4F79-A707-AC32901355EA}">
      <dgm:prSet phldrT="[Text]" custT="1"/>
      <dgm:spPr>
        <a:solidFill>
          <a:srgbClr val="FF6600"/>
        </a:solidFill>
      </dgm:spPr>
      <dgm:t>
        <a:bodyPr/>
        <a:lstStyle/>
        <a:p>
          <a:r>
            <a:rPr lang="es-ES" sz="1600" dirty="0" smtClean="0"/>
            <a:t>III.-</a:t>
          </a:r>
          <a:r>
            <a:rPr lang="es-ES" sz="1600" b="1" dirty="0" smtClean="0"/>
            <a:t>Corrección</a:t>
          </a:r>
          <a:endParaRPr lang="es-MX" sz="1600" dirty="0"/>
        </a:p>
      </dgm:t>
    </dgm:pt>
    <dgm:pt modelId="{FD5ABEC9-407B-4F2E-916B-12A3A6BB6AF8}" type="parTrans" cxnId="{3866779D-C22A-477E-8813-A267F9DF5EA4}">
      <dgm:prSet/>
      <dgm:spPr/>
      <dgm:t>
        <a:bodyPr/>
        <a:lstStyle/>
        <a:p>
          <a:endParaRPr lang="es-MX"/>
        </a:p>
      </dgm:t>
    </dgm:pt>
    <dgm:pt modelId="{A1DD7503-7462-4139-AA38-3F1FCB13A758}" type="sibTrans" cxnId="{3866779D-C22A-477E-8813-A267F9DF5EA4}">
      <dgm:prSet/>
      <dgm:spPr/>
      <dgm:t>
        <a:bodyPr/>
        <a:lstStyle/>
        <a:p>
          <a:endParaRPr lang="es-MX"/>
        </a:p>
      </dgm:t>
    </dgm:pt>
    <dgm:pt modelId="{B73D2A93-E6EA-483D-AFF2-B36F528A6D4D}">
      <dgm:prSet phldrT="[Text]" custT="1"/>
      <dgm:spPr/>
      <dgm:t>
        <a:bodyPr/>
        <a:lstStyle/>
        <a:p>
          <a:r>
            <a:rPr lang="es-ES" sz="1600" dirty="0" smtClean="0"/>
            <a:t>IV.- </a:t>
          </a:r>
          <a:r>
            <a:rPr lang="es-ES" sz="1600" b="1" dirty="0" smtClean="0"/>
            <a:t>Retroalimentación</a:t>
          </a:r>
          <a:endParaRPr lang="es-MX" sz="1600" dirty="0"/>
        </a:p>
      </dgm:t>
    </dgm:pt>
    <dgm:pt modelId="{BBFF112A-D917-44BF-8C75-6966F3138E10}" type="parTrans" cxnId="{DFC54DE7-1B35-4F10-9E0A-B22C4050C50A}">
      <dgm:prSet/>
      <dgm:spPr/>
      <dgm:t>
        <a:bodyPr/>
        <a:lstStyle/>
        <a:p>
          <a:endParaRPr lang="es-MX"/>
        </a:p>
      </dgm:t>
    </dgm:pt>
    <dgm:pt modelId="{4E744766-4604-4B4D-8170-D4F193FB6654}" type="sibTrans" cxnId="{DFC54DE7-1B35-4F10-9E0A-B22C4050C50A}">
      <dgm:prSet/>
      <dgm:spPr/>
      <dgm:t>
        <a:bodyPr/>
        <a:lstStyle/>
        <a:p>
          <a:endParaRPr lang="es-MX"/>
        </a:p>
      </dgm:t>
    </dgm:pt>
    <dgm:pt modelId="{AEC44C79-7952-40D3-91BB-540A679F764E}">
      <dgm:prSet phldrT="[Text]"/>
      <dgm:spPr>
        <a:solidFill>
          <a:srgbClr val="FFC000"/>
        </a:solidFill>
      </dgm:spPr>
      <dgm:t>
        <a:bodyPr/>
        <a:lstStyle/>
        <a:p>
          <a:r>
            <a:rPr lang="es-ES" b="1" dirty="0" smtClean="0"/>
            <a:t>Etapas del Control</a:t>
          </a:r>
          <a:endParaRPr lang="es-MX" dirty="0"/>
        </a:p>
      </dgm:t>
    </dgm:pt>
    <dgm:pt modelId="{0197262E-F3AE-4AEB-A0DD-164EE76D67B9}" type="sibTrans" cxnId="{9B352A06-4FEC-4DC1-8938-E7DE80CF00ED}">
      <dgm:prSet/>
      <dgm:spPr/>
      <dgm:t>
        <a:bodyPr/>
        <a:lstStyle/>
        <a:p>
          <a:endParaRPr lang="es-MX"/>
        </a:p>
      </dgm:t>
    </dgm:pt>
    <dgm:pt modelId="{ED33D3DC-EA09-463B-8E15-2AB98022CEB7}" type="parTrans" cxnId="{9B352A06-4FEC-4DC1-8938-E7DE80CF00ED}">
      <dgm:prSet/>
      <dgm:spPr/>
      <dgm:t>
        <a:bodyPr/>
        <a:lstStyle/>
        <a:p>
          <a:endParaRPr lang="es-MX"/>
        </a:p>
      </dgm:t>
    </dgm:pt>
    <dgm:pt modelId="{D65D8E0A-867F-4DE9-A34E-05B87B1FFFA9}">
      <dgm:prSet custT="1"/>
      <dgm:spPr>
        <a:solidFill>
          <a:srgbClr val="CC00CC"/>
        </a:solidFill>
      </dgm:spPr>
      <dgm:t>
        <a:bodyPr/>
        <a:lstStyle/>
        <a:p>
          <a:r>
            <a:rPr lang="es-ES" sz="1600" dirty="0" smtClean="0"/>
            <a:t>II. </a:t>
          </a:r>
          <a:r>
            <a:rPr lang="es-ES" sz="1600" b="1" dirty="0" smtClean="0"/>
            <a:t>Medición de resultados</a:t>
          </a:r>
          <a:endParaRPr lang="es-MX" sz="1600" dirty="0"/>
        </a:p>
      </dgm:t>
    </dgm:pt>
    <dgm:pt modelId="{4AB37D41-CB42-4D75-A68E-36582FA73458}" type="parTrans" cxnId="{A2654C1B-9E4A-4A01-BBC6-8BFF8D79C689}">
      <dgm:prSet/>
      <dgm:spPr/>
      <dgm:t>
        <a:bodyPr/>
        <a:lstStyle/>
        <a:p>
          <a:endParaRPr lang="es-MX"/>
        </a:p>
      </dgm:t>
    </dgm:pt>
    <dgm:pt modelId="{E0A9E103-205A-44CA-A5CB-BADB12CFF389}" type="sibTrans" cxnId="{A2654C1B-9E4A-4A01-BBC6-8BFF8D79C689}">
      <dgm:prSet/>
      <dgm:spPr/>
      <dgm:t>
        <a:bodyPr/>
        <a:lstStyle/>
        <a:p>
          <a:endParaRPr lang="es-MX"/>
        </a:p>
      </dgm:t>
    </dgm:pt>
    <dgm:pt modelId="{5D12CB24-452D-49E5-B0E5-FF032F0B2D61}">
      <dgm:prSet phldrT="[Text]" custT="1">
        <dgm:style>
          <a:lnRef idx="0">
            <a:schemeClr val="accent3"/>
          </a:lnRef>
          <a:fillRef idx="3">
            <a:schemeClr val="accent3"/>
          </a:fillRef>
          <a:effectRef idx="3">
            <a:schemeClr val="accent3"/>
          </a:effectRef>
          <a:fontRef idx="minor">
            <a:schemeClr val="lt1"/>
          </a:fontRef>
        </dgm:style>
      </dgm:prSet>
      <dgm:spPr/>
      <dgm:t>
        <a:bodyPr/>
        <a:lstStyle/>
        <a:p>
          <a:r>
            <a:rPr lang="es-ES" sz="1600" dirty="0" smtClean="0"/>
            <a:t>I.- </a:t>
          </a:r>
          <a:r>
            <a:rPr lang="es-ES" sz="1600" b="1" dirty="0" smtClean="0"/>
            <a:t> Establecimiento de estándares</a:t>
          </a:r>
          <a:endParaRPr lang="es-MX" sz="1600" dirty="0"/>
        </a:p>
      </dgm:t>
    </dgm:pt>
    <dgm:pt modelId="{060B0E27-8FE2-4B30-8549-36B33FD6C7F3}" type="sibTrans" cxnId="{1E857207-BBE6-4B55-BAC5-9533E4D48AE5}">
      <dgm:prSet/>
      <dgm:spPr/>
      <dgm:t>
        <a:bodyPr/>
        <a:lstStyle/>
        <a:p>
          <a:endParaRPr lang="es-MX"/>
        </a:p>
      </dgm:t>
    </dgm:pt>
    <dgm:pt modelId="{11D7DA83-2018-47D6-86EA-21355B042937}" type="parTrans" cxnId="{1E857207-BBE6-4B55-BAC5-9533E4D48AE5}">
      <dgm:prSet/>
      <dgm:spPr/>
      <dgm:t>
        <a:bodyPr/>
        <a:lstStyle/>
        <a:p>
          <a:endParaRPr lang="es-MX"/>
        </a:p>
      </dgm:t>
    </dgm:pt>
    <dgm:pt modelId="{961A7E8B-E5DB-45DE-95FA-F72A12A084C0}" type="pres">
      <dgm:prSet presAssocID="{A691FFC0-9690-4233-9155-A79B3A71B93D}" presName="Name0" presStyleCnt="0">
        <dgm:presLayoutVars>
          <dgm:chMax val="1"/>
          <dgm:dir/>
          <dgm:animLvl val="ctr"/>
          <dgm:resizeHandles val="exact"/>
        </dgm:presLayoutVars>
      </dgm:prSet>
      <dgm:spPr/>
      <dgm:t>
        <a:bodyPr/>
        <a:lstStyle/>
        <a:p>
          <a:endParaRPr lang="es-MX"/>
        </a:p>
      </dgm:t>
    </dgm:pt>
    <dgm:pt modelId="{3B3B548F-E755-43B0-93FC-65EBD8691EC7}" type="pres">
      <dgm:prSet presAssocID="{AEC44C79-7952-40D3-91BB-540A679F764E}" presName="centerShape" presStyleLbl="node0" presStyleIdx="0" presStyleCnt="1" custScaleX="160447" custScaleY="107113"/>
      <dgm:spPr/>
      <dgm:t>
        <a:bodyPr/>
        <a:lstStyle/>
        <a:p>
          <a:endParaRPr lang="es-MX"/>
        </a:p>
      </dgm:t>
    </dgm:pt>
    <dgm:pt modelId="{BA782E44-02D8-4CB5-9025-41EADA8F0E87}" type="pres">
      <dgm:prSet presAssocID="{11D7DA83-2018-47D6-86EA-21355B042937}" presName="parTrans" presStyleLbl="sibTrans2D1" presStyleIdx="0" presStyleCnt="4"/>
      <dgm:spPr/>
      <dgm:t>
        <a:bodyPr/>
        <a:lstStyle/>
        <a:p>
          <a:endParaRPr lang="es-MX"/>
        </a:p>
      </dgm:t>
    </dgm:pt>
    <dgm:pt modelId="{69C0FD07-8F8E-47D1-9F2A-6CEA606BA123}" type="pres">
      <dgm:prSet presAssocID="{11D7DA83-2018-47D6-86EA-21355B042937}" presName="connectorText" presStyleLbl="sibTrans2D1" presStyleIdx="0" presStyleCnt="4"/>
      <dgm:spPr/>
      <dgm:t>
        <a:bodyPr/>
        <a:lstStyle/>
        <a:p>
          <a:endParaRPr lang="es-MX"/>
        </a:p>
      </dgm:t>
    </dgm:pt>
    <dgm:pt modelId="{7C1A6FB0-AE62-447C-A3F7-5599E7022055}" type="pres">
      <dgm:prSet presAssocID="{5D12CB24-452D-49E5-B0E5-FF032F0B2D61}" presName="node" presStyleLbl="node1" presStyleIdx="0" presStyleCnt="4" custScaleX="150332" custScaleY="82141" custRadScaleRad="99487" custRadScaleInc="-8118">
        <dgm:presLayoutVars>
          <dgm:bulletEnabled val="1"/>
        </dgm:presLayoutVars>
      </dgm:prSet>
      <dgm:spPr/>
      <dgm:t>
        <a:bodyPr/>
        <a:lstStyle/>
        <a:p>
          <a:endParaRPr lang="es-MX"/>
        </a:p>
      </dgm:t>
    </dgm:pt>
    <dgm:pt modelId="{2879CF11-D5FF-48DD-A976-CEBE8CDD7EF5}" type="pres">
      <dgm:prSet presAssocID="{4AB37D41-CB42-4D75-A68E-36582FA73458}" presName="parTrans" presStyleLbl="sibTrans2D1" presStyleIdx="1" presStyleCnt="4" custScaleX="151493"/>
      <dgm:spPr/>
      <dgm:t>
        <a:bodyPr/>
        <a:lstStyle/>
        <a:p>
          <a:endParaRPr lang="es-MX"/>
        </a:p>
      </dgm:t>
    </dgm:pt>
    <dgm:pt modelId="{2359F278-0AEE-43B6-B415-12038F5B7485}" type="pres">
      <dgm:prSet presAssocID="{4AB37D41-CB42-4D75-A68E-36582FA73458}" presName="connectorText" presStyleLbl="sibTrans2D1" presStyleIdx="1" presStyleCnt="4"/>
      <dgm:spPr/>
      <dgm:t>
        <a:bodyPr/>
        <a:lstStyle/>
        <a:p>
          <a:endParaRPr lang="es-MX"/>
        </a:p>
      </dgm:t>
    </dgm:pt>
    <dgm:pt modelId="{6A5C8F95-74EE-430C-81A6-36EEEF416631}" type="pres">
      <dgm:prSet presAssocID="{D65D8E0A-867F-4DE9-A34E-05B87B1FFFA9}" presName="node" presStyleLbl="node1" presStyleIdx="1" presStyleCnt="4" custScaleX="100673" custScaleY="102267" custRadScaleRad="130048" custRadScaleInc="8865">
        <dgm:presLayoutVars>
          <dgm:bulletEnabled val="1"/>
        </dgm:presLayoutVars>
      </dgm:prSet>
      <dgm:spPr/>
      <dgm:t>
        <a:bodyPr/>
        <a:lstStyle/>
        <a:p>
          <a:endParaRPr lang="es-MX"/>
        </a:p>
      </dgm:t>
    </dgm:pt>
    <dgm:pt modelId="{AAC4FA0D-A50E-418F-97F8-8C8E6A87B2C8}" type="pres">
      <dgm:prSet presAssocID="{FD5ABEC9-407B-4F2E-916B-12A3A6BB6AF8}" presName="parTrans" presStyleLbl="sibTrans2D1" presStyleIdx="2" presStyleCnt="4" custAng="375420" custFlipHor="1" custScaleX="145764" custScaleY="85097" custLinFactNeighborX="-4153" custLinFactNeighborY="1018"/>
      <dgm:spPr/>
      <dgm:t>
        <a:bodyPr/>
        <a:lstStyle/>
        <a:p>
          <a:endParaRPr lang="es-MX"/>
        </a:p>
      </dgm:t>
    </dgm:pt>
    <dgm:pt modelId="{1F8E5549-D48A-44CE-A722-E44E4EC0C294}" type="pres">
      <dgm:prSet presAssocID="{FD5ABEC9-407B-4F2E-916B-12A3A6BB6AF8}" presName="connectorText" presStyleLbl="sibTrans2D1" presStyleIdx="2" presStyleCnt="4"/>
      <dgm:spPr/>
      <dgm:t>
        <a:bodyPr/>
        <a:lstStyle/>
        <a:p>
          <a:endParaRPr lang="es-MX"/>
        </a:p>
      </dgm:t>
    </dgm:pt>
    <dgm:pt modelId="{0337CB91-747E-4BD2-92D8-F4A280E874CE}" type="pres">
      <dgm:prSet presAssocID="{C90D772A-2BE1-4F79-A707-AC32901355EA}" presName="node" presStyleLbl="node1" presStyleIdx="2" presStyleCnt="4" custScaleX="141408" custScaleY="96192" custRadScaleRad="107187" custRadScaleInc="-3201">
        <dgm:presLayoutVars>
          <dgm:bulletEnabled val="1"/>
        </dgm:presLayoutVars>
      </dgm:prSet>
      <dgm:spPr/>
      <dgm:t>
        <a:bodyPr/>
        <a:lstStyle/>
        <a:p>
          <a:endParaRPr lang="es-MX"/>
        </a:p>
      </dgm:t>
    </dgm:pt>
    <dgm:pt modelId="{4B6D57BF-6B08-4A47-863D-78C40A8246CB}" type="pres">
      <dgm:prSet presAssocID="{BBFF112A-D917-44BF-8C75-6966F3138E10}" presName="parTrans" presStyleLbl="sibTrans2D1" presStyleIdx="3" presStyleCnt="4" custScaleX="135050" custScaleY="65861" custLinFactNeighborX="3663" custLinFactNeighborY="6533"/>
      <dgm:spPr/>
      <dgm:t>
        <a:bodyPr/>
        <a:lstStyle/>
        <a:p>
          <a:endParaRPr lang="es-MX"/>
        </a:p>
      </dgm:t>
    </dgm:pt>
    <dgm:pt modelId="{2D20E4F5-48B5-46FF-8B9B-A4A738F8A6FB}" type="pres">
      <dgm:prSet presAssocID="{BBFF112A-D917-44BF-8C75-6966F3138E10}" presName="connectorText" presStyleLbl="sibTrans2D1" presStyleIdx="3" presStyleCnt="4"/>
      <dgm:spPr/>
      <dgm:t>
        <a:bodyPr/>
        <a:lstStyle/>
        <a:p>
          <a:endParaRPr lang="es-MX"/>
        </a:p>
      </dgm:t>
    </dgm:pt>
    <dgm:pt modelId="{BEBD3F43-6A85-415F-8370-D6243F1D23B1}" type="pres">
      <dgm:prSet presAssocID="{B73D2A93-E6EA-483D-AFF2-B36F528A6D4D}" presName="node" presStyleLbl="node1" presStyleIdx="3" presStyleCnt="4" custScaleX="127982" custScaleY="122724" custRadScaleRad="123931" custRadScaleInc="-1082">
        <dgm:presLayoutVars>
          <dgm:bulletEnabled val="1"/>
        </dgm:presLayoutVars>
      </dgm:prSet>
      <dgm:spPr/>
      <dgm:t>
        <a:bodyPr/>
        <a:lstStyle/>
        <a:p>
          <a:endParaRPr lang="es-MX"/>
        </a:p>
      </dgm:t>
    </dgm:pt>
  </dgm:ptLst>
  <dgm:cxnLst>
    <dgm:cxn modelId="{1E857207-BBE6-4B55-BAC5-9533E4D48AE5}" srcId="{AEC44C79-7952-40D3-91BB-540A679F764E}" destId="{5D12CB24-452D-49E5-B0E5-FF032F0B2D61}" srcOrd="0" destOrd="0" parTransId="{11D7DA83-2018-47D6-86EA-21355B042937}" sibTransId="{060B0E27-8FE2-4B30-8549-36B33FD6C7F3}"/>
    <dgm:cxn modelId="{0E8AF467-7021-4E13-8F70-1AD0CB67CC25}" type="presOf" srcId="{5D12CB24-452D-49E5-B0E5-FF032F0B2D61}" destId="{7C1A6FB0-AE62-447C-A3F7-5599E7022055}" srcOrd="0" destOrd="0" presId="urn:microsoft.com/office/officeart/2005/8/layout/radial5"/>
    <dgm:cxn modelId="{9B352A06-4FEC-4DC1-8938-E7DE80CF00ED}" srcId="{A691FFC0-9690-4233-9155-A79B3A71B93D}" destId="{AEC44C79-7952-40D3-91BB-540A679F764E}" srcOrd="0" destOrd="0" parTransId="{ED33D3DC-EA09-463B-8E15-2AB98022CEB7}" sibTransId="{0197262E-F3AE-4AEB-A0DD-164EE76D67B9}"/>
    <dgm:cxn modelId="{E00865BF-0248-4152-AF0C-6D597628F63E}" type="presOf" srcId="{FD5ABEC9-407B-4F2E-916B-12A3A6BB6AF8}" destId="{AAC4FA0D-A50E-418F-97F8-8C8E6A87B2C8}" srcOrd="0" destOrd="0" presId="urn:microsoft.com/office/officeart/2005/8/layout/radial5"/>
    <dgm:cxn modelId="{2A262DD6-6975-4990-A8F3-EFBF732B3C09}" type="presOf" srcId="{4AB37D41-CB42-4D75-A68E-36582FA73458}" destId="{2879CF11-D5FF-48DD-A976-CEBE8CDD7EF5}" srcOrd="0" destOrd="0" presId="urn:microsoft.com/office/officeart/2005/8/layout/radial5"/>
    <dgm:cxn modelId="{F5D39F85-30D8-4F6D-9E22-B94859A0A46B}" type="presOf" srcId="{A691FFC0-9690-4233-9155-A79B3A71B93D}" destId="{961A7E8B-E5DB-45DE-95FA-F72A12A084C0}" srcOrd="0" destOrd="0" presId="urn:microsoft.com/office/officeart/2005/8/layout/radial5"/>
    <dgm:cxn modelId="{7E3C7DD9-023A-413C-9F4A-CB34173EC76A}" type="presOf" srcId="{D65D8E0A-867F-4DE9-A34E-05B87B1FFFA9}" destId="{6A5C8F95-74EE-430C-81A6-36EEEF416631}" srcOrd="0" destOrd="0" presId="urn:microsoft.com/office/officeart/2005/8/layout/radial5"/>
    <dgm:cxn modelId="{40FD4D65-4D84-4A11-94E0-B238926F1BB3}" type="presOf" srcId="{11D7DA83-2018-47D6-86EA-21355B042937}" destId="{BA782E44-02D8-4CB5-9025-41EADA8F0E87}" srcOrd="0" destOrd="0" presId="urn:microsoft.com/office/officeart/2005/8/layout/radial5"/>
    <dgm:cxn modelId="{3866779D-C22A-477E-8813-A267F9DF5EA4}" srcId="{AEC44C79-7952-40D3-91BB-540A679F764E}" destId="{C90D772A-2BE1-4F79-A707-AC32901355EA}" srcOrd="2" destOrd="0" parTransId="{FD5ABEC9-407B-4F2E-916B-12A3A6BB6AF8}" sibTransId="{A1DD7503-7462-4139-AA38-3F1FCB13A758}"/>
    <dgm:cxn modelId="{313C34B2-E85E-433E-A67F-D3A7635B6FD4}" type="presOf" srcId="{C90D772A-2BE1-4F79-A707-AC32901355EA}" destId="{0337CB91-747E-4BD2-92D8-F4A280E874CE}" srcOrd="0" destOrd="0" presId="urn:microsoft.com/office/officeart/2005/8/layout/radial5"/>
    <dgm:cxn modelId="{CE2A13A7-2D28-40E5-AD8B-E78486F790B3}" type="presOf" srcId="{AEC44C79-7952-40D3-91BB-540A679F764E}" destId="{3B3B548F-E755-43B0-93FC-65EBD8691EC7}" srcOrd="0" destOrd="0" presId="urn:microsoft.com/office/officeart/2005/8/layout/radial5"/>
    <dgm:cxn modelId="{44D0F1A0-9F8E-4E70-A755-5D4E0CF11F7C}" type="presOf" srcId="{BBFF112A-D917-44BF-8C75-6966F3138E10}" destId="{2D20E4F5-48B5-46FF-8B9B-A4A738F8A6FB}" srcOrd="1" destOrd="0" presId="urn:microsoft.com/office/officeart/2005/8/layout/radial5"/>
    <dgm:cxn modelId="{E9593305-D160-4FB6-BC2A-038DD660824F}" type="presOf" srcId="{FD5ABEC9-407B-4F2E-916B-12A3A6BB6AF8}" destId="{1F8E5549-D48A-44CE-A722-E44E4EC0C294}" srcOrd="1" destOrd="0" presId="urn:microsoft.com/office/officeart/2005/8/layout/radial5"/>
    <dgm:cxn modelId="{32B2674B-3686-4B51-B07E-52F40B5B2556}" type="presOf" srcId="{11D7DA83-2018-47D6-86EA-21355B042937}" destId="{69C0FD07-8F8E-47D1-9F2A-6CEA606BA123}" srcOrd="1" destOrd="0" presId="urn:microsoft.com/office/officeart/2005/8/layout/radial5"/>
    <dgm:cxn modelId="{A2654C1B-9E4A-4A01-BBC6-8BFF8D79C689}" srcId="{AEC44C79-7952-40D3-91BB-540A679F764E}" destId="{D65D8E0A-867F-4DE9-A34E-05B87B1FFFA9}" srcOrd="1" destOrd="0" parTransId="{4AB37D41-CB42-4D75-A68E-36582FA73458}" sibTransId="{E0A9E103-205A-44CA-A5CB-BADB12CFF389}"/>
    <dgm:cxn modelId="{5EB28FFB-CF92-449D-9029-03AA478A0E2F}" type="presOf" srcId="{BBFF112A-D917-44BF-8C75-6966F3138E10}" destId="{4B6D57BF-6B08-4A47-863D-78C40A8246CB}" srcOrd="0" destOrd="0" presId="urn:microsoft.com/office/officeart/2005/8/layout/radial5"/>
    <dgm:cxn modelId="{3FC6787E-B553-46F4-BBA5-4004BBE7FEB3}" type="presOf" srcId="{4AB37D41-CB42-4D75-A68E-36582FA73458}" destId="{2359F278-0AEE-43B6-B415-12038F5B7485}" srcOrd="1" destOrd="0" presId="urn:microsoft.com/office/officeart/2005/8/layout/radial5"/>
    <dgm:cxn modelId="{49B0DACB-23F8-4F9B-B657-4ECF68E49013}" type="presOf" srcId="{B73D2A93-E6EA-483D-AFF2-B36F528A6D4D}" destId="{BEBD3F43-6A85-415F-8370-D6243F1D23B1}" srcOrd="0" destOrd="0" presId="urn:microsoft.com/office/officeart/2005/8/layout/radial5"/>
    <dgm:cxn modelId="{DFC54DE7-1B35-4F10-9E0A-B22C4050C50A}" srcId="{AEC44C79-7952-40D3-91BB-540A679F764E}" destId="{B73D2A93-E6EA-483D-AFF2-B36F528A6D4D}" srcOrd="3" destOrd="0" parTransId="{BBFF112A-D917-44BF-8C75-6966F3138E10}" sibTransId="{4E744766-4604-4B4D-8170-D4F193FB6654}"/>
    <dgm:cxn modelId="{4E66F92A-7AEC-4BFB-9757-B9FB66DC320E}" type="presParOf" srcId="{961A7E8B-E5DB-45DE-95FA-F72A12A084C0}" destId="{3B3B548F-E755-43B0-93FC-65EBD8691EC7}" srcOrd="0" destOrd="0" presId="urn:microsoft.com/office/officeart/2005/8/layout/radial5"/>
    <dgm:cxn modelId="{B6E6C4DD-D2A1-4321-9934-0DF2493FE01C}" type="presParOf" srcId="{961A7E8B-E5DB-45DE-95FA-F72A12A084C0}" destId="{BA782E44-02D8-4CB5-9025-41EADA8F0E87}" srcOrd="1" destOrd="0" presId="urn:microsoft.com/office/officeart/2005/8/layout/radial5"/>
    <dgm:cxn modelId="{8E2AC1C3-9037-426E-82B5-B850914EE4FF}" type="presParOf" srcId="{BA782E44-02D8-4CB5-9025-41EADA8F0E87}" destId="{69C0FD07-8F8E-47D1-9F2A-6CEA606BA123}" srcOrd="0" destOrd="0" presId="urn:microsoft.com/office/officeart/2005/8/layout/radial5"/>
    <dgm:cxn modelId="{58793626-D6F7-492F-BBC2-4B44E6258261}" type="presParOf" srcId="{961A7E8B-E5DB-45DE-95FA-F72A12A084C0}" destId="{7C1A6FB0-AE62-447C-A3F7-5599E7022055}" srcOrd="2" destOrd="0" presId="urn:microsoft.com/office/officeart/2005/8/layout/radial5"/>
    <dgm:cxn modelId="{092EE8CA-82D5-43DD-B390-D0D15F4B6599}" type="presParOf" srcId="{961A7E8B-E5DB-45DE-95FA-F72A12A084C0}" destId="{2879CF11-D5FF-48DD-A976-CEBE8CDD7EF5}" srcOrd="3" destOrd="0" presId="urn:microsoft.com/office/officeart/2005/8/layout/radial5"/>
    <dgm:cxn modelId="{2D12B6A0-D60D-48F4-9614-FD95888FC3C8}" type="presParOf" srcId="{2879CF11-D5FF-48DD-A976-CEBE8CDD7EF5}" destId="{2359F278-0AEE-43B6-B415-12038F5B7485}" srcOrd="0" destOrd="0" presId="urn:microsoft.com/office/officeart/2005/8/layout/radial5"/>
    <dgm:cxn modelId="{40B18458-C78D-4C9C-963E-A84DBCBE426C}" type="presParOf" srcId="{961A7E8B-E5DB-45DE-95FA-F72A12A084C0}" destId="{6A5C8F95-74EE-430C-81A6-36EEEF416631}" srcOrd="4" destOrd="0" presId="urn:microsoft.com/office/officeart/2005/8/layout/radial5"/>
    <dgm:cxn modelId="{9FB7425E-9DDF-40A3-8FC7-A4D02599DAC6}" type="presParOf" srcId="{961A7E8B-E5DB-45DE-95FA-F72A12A084C0}" destId="{AAC4FA0D-A50E-418F-97F8-8C8E6A87B2C8}" srcOrd="5" destOrd="0" presId="urn:microsoft.com/office/officeart/2005/8/layout/radial5"/>
    <dgm:cxn modelId="{0203D061-E83C-40E4-BDF4-80E201771851}" type="presParOf" srcId="{AAC4FA0D-A50E-418F-97F8-8C8E6A87B2C8}" destId="{1F8E5549-D48A-44CE-A722-E44E4EC0C294}" srcOrd="0" destOrd="0" presId="urn:microsoft.com/office/officeart/2005/8/layout/radial5"/>
    <dgm:cxn modelId="{D6A6EC6A-55EE-4636-93AF-68D4CB90D1F8}" type="presParOf" srcId="{961A7E8B-E5DB-45DE-95FA-F72A12A084C0}" destId="{0337CB91-747E-4BD2-92D8-F4A280E874CE}" srcOrd="6" destOrd="0" presId="urn:microsoft.com/office/officeart/2005/8/layout/radial5"/>
    <dgm:cxn modelId="{DEE6EB44-DEB9-4401-A742-EF3542F11743}" type="presParOf" srcId="{961A7E8B-E5DB-45DE-95FA-F72A12A084C0}" destId="{4B6D57BF-6B08-4A47-863D-78C40A8246CB}" srcOrd="7" destOrd="0" presId="urn:microsoft.com/office/officeart/2005/8/layout/radial5"/>
    <dgm:cxn modelId="{869D6533-08D5-4D5E-BFE8-FFF5D45B0ABA}" type="presParOf" srcId="{4B6D57BF-6B08-4A47-863D-78C40A8246CB}" destId="{2D20E4F5-48B5-46FF-8B9B-A4A738F8A6FB}" srcOrd="0" destOrd="0" presId="urn:microsoft.com/office/officeart/2005/8/layout/radial5"/>
    <dgm:cxn modelId="{C3A7AE3C-87EA-422F-BBAE-F83A29206548}" type="presParOf" srcId="{961A7E8B-E5DB-45DE-95FA-F72A12A084C0}" destId="{BEBD3F43-6A85-415F-8370-D6243F1D23B1}" srcOrd="8" destOrd="0" presId="urn:microsoft.com/office/officeart/2005/8/layout/radial5"/>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custT="1"/>
      <dgm:spPr/>
      <dgm:t>
        <a:bodyPr/>
        <a:lstStyle/>
        <a:p>
          <a:r>
            <a:rPr lang="es-ES" sz="2000" b="1" dirty="0" smtClean="0"/>
            <a:t>EVALUACIÓN</a:t>
          </a:r>
          <a:endParaRPr lang="es-MX" sz="2000"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custT="1"/>
      <dgm:spPr/>
      <dgm:t>
        <a:bodyPr/>
        <a:lstStyle/>
        <a:p>
          <a:r>
            <a:rPr lang="es-ES_tradnl" sz="2400" dirty="0" smtClean="0"/>
            <a:t>Consiste en los métodos que se aplican para determinar los resultados del rendimiento y las actitudes adoptadas por un empleado en el puesto que le fue asignado.</a:t>
          </a:r>
          <a:endParaRPr lang="es-MX" sz="2400"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48975" custScaleY="137432" custLinFactNeighborX="-10621" custLinFactNeighborY="-18877">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1"/>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1"/>
      <dgm:spPr/>
    </dgm:pt>
    <dgm:pt modelId="{E9AE880C-5EC3-4E24-849B-539CD8DDC8DB}" type="pres">
      <dgm:prSet presAssocID="{2CE5DF26-B670-401B-ADF0-79AB843A4502}" presName="text2" presStyleLbl="fgAcc2" presStyleIdx="0" presStyleCnt="1" custScaleX="245808" custScaleY="288949">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Lst>
  <dgm:cxnLst>
    <dgm:cxn modelId="{95C040F4-8BE9-4F8B-8ACD-E678E41C77F1}" srcId="{FBFF5AC6-D4FF-448F-B809-D5A0E91CD25C}" destId="{A3D6C485-362F-4B09-B28D-FAF684C4F639}" srcOrd="0" destOrd="0" parTransId="{0D5FDF29-73ED-4875-BE4C-1E11DB3D3D10}" sibTransId="{066BAC26-C278-46BB-9757-AABEE9434C88}"/>
    <dgm:cxn modelId="{D8B1107B-D9CC-43AF-BA6C-0BBAFCECFC68}" type="presOf" srcId="{A3D6C485-362F-4B09-B28D-FAF684C4F639}" destId="{4B7F4AB9-F29B-4850-8C18-D2E3C0E2F58E}" srcOrd="0" destOrd="0" presId="urn:microsoft.com/office/officeart/2005/8/layout/hierarchy1"/>
    <dgm:cxn modelId="{FB8044F6-1091-4156-AA8B-01EF68779121}" type="presOf" srcId="{FBFF5AC6-D4FF-448F-B809-D5A0E91CD25C}" destId="{C3569CA3-BC6C-4890-9B47-EB5B5220EA40}" srcOrd="0" destOrd="0" presId="urn:microsoft.com/office/officeart/2005/8/layout/hierarchy1"/>
    <dgm:cxn modelId="{87D56B73-8CAB-4ADC-8EA3-11860D510BD1}" type="presOf" srcId="{FE4B5F38-D98F-4533-B936-ED4F327F2691}" destId="{0E4B76F5-E02E-427F-98EA-BBB0906BB7AE}"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C0F4EC4C-59AA-4107-926D-7D7C138D15BC}" type="presOf" srcId="{2CE5DF26-B670-401B-ADF0-79AB843A4502}" destId="{E9AE880C-5EC3-4E24-849B-539CD8DDC8DB}" srcOrd="0" destOrd="0" presId="urn:microsoft.com/office/officeart/2005/8/layout/hierarchy1"/>
    <dgm:cxn modelId="{36F178AE-9A8D-4C7B-B109-90D006A2AF40}" type="presParOf" srcId="{C3569CA3-BC6C-4890-9B47-EB5B5220EA40}" destId="{9AA6EF33-DCBB-4D85-858D-B1941F11E53B}" srcOrd="0" destOrd="0" presId="urn:microsoft.com/office/officeart/2005/8/layout/hierarchy1"/>
    <dgm:cxn modelId="{5081DE35-BF00-4C6C-B444-F2947107C4B2}" type="presParOf" srcId="{9AA6EF33-DCBB-4D85-858D-B1941F11E53B}" destId="{4B3E1051-24E6-4F90-BFAB-DD95666A1787}" srcOrd="0" destOrd="0" presId="urn:microsoft.com/office/officeart/2005/8/layout/hierarchy1"/>
    <dgm:cxn modelId="{6D5327F8-ACEC-44A5-8AC8-D3B2588860A3}" type="presParOf" srcId="{4B3E1051-24E6-4F90-BFAB-DD95666A1787}" destId="{75EAD2D3-6CE4-4F11-BEF9-1DC2D4DBE0D6}" srcOrd="0" destOrd="0" presId="urn:microsoft.com/office/officeart/2005/8/layout/hierarchy1"/>
    <dgm:cxn modelId="{838976B6-1533-47E5-92D9-B71F4378EEE7}" type="presParOf" srcId="{4B3E1051-24E6-4F90-BFAB-DD95666A1787}" destId="{4B7F4AB9-F29B-4850-8C18-D2E3C0E2F58E}" srcOrd="1" destOrd="0" presId="urn:microsoft.com/office/officeart/2005/8/layout/hierarchy1"/>
    <dgm:cxn modelId="{7BA8E21B-6BAD-436C-BF7B-3F348F1810FC}" type="presParOf" srcId="{9AA6EF33-DCBB-4D85-858D-B1941F11E53B}" destId="{6711D6AE-1971-4272-B907-1577FDAAFF7C}" srcOrd="1" destOrd="0" presId="urn:microsoft.com/office/officeart/2005/8/layout/hierarchy1"/>
    <dgm:cxn modelId="{115F9CF0-AD20-4637-986B-72E0B4AE31E8}" type="presParOf" srcId="{6711D6AE-1971-4272-B907-1577FDAAFF7C}" destId="{0E4B76F5-E02E-427F-98EA-BBB0906BB7AE}" srcOrd="0" destOrd="0" presId="urn:microsoft.com/office/officeart/2005/8/layout/hierarchy1"/>
    <dgm:cxn modelId="{B3C435BD-DAC8-4C16-BA3A-8345B6ADA9F4}" type="presParOf" srcId="{6711D6AE-1971-4272-B907-1577FDAAFF7C}" destId="{38CBADFD-A4FB-461D-A322-C93227F6E4A1}" srcOrd="1" destOrd="0" presId="urn:microsoft.com/office/officeart/2005/8/layout/hierarchy1"/>
    <dgm:cxn modelId="{912CFC19-21C7-45F8-9845-A6C51D12D16F}" type="presParOf" srcId="{38CBADFD-A4FB-461D-A322-C93227F6E4A1}" destId="{5E5D4454-7FA8-42A6-9A60-25EEFBBBDE56}" srcOrd="0" destOrd="0" presId="urn:microsoft.com/office/officeart/2005/8/layout/hierarchy1"/>
    <dgm:cxn modelId="{00DC062E-A7DC-4659-BD15-47C5FFC34543}" type="presParOf" srcId="{5E5D4454-7FA8-42A6-9A60-25EEFBBBDE56}" destId="{E82D1BB4-9A5E-4D81-93B4-487B2E7F5108}" srcOrd="0" destOrd="0" presId="urn:microsoft.com/office/officeart/2005/8/layout/hierarchy1"/>
    <dgm:cxn modelId="{0728742B-CB00-4218-9561-8563AAEB7A34}" type="presParOf" srcId="{5E5D4454-7FA8-42A6-9A60-25EEFBBBDE56}" destId="{E9AE880C-5EC3-4E24-849B-539CD8DDC8DB}" srcOrd="1" destOrd="0" presId="urn:microsoft.com/office/officeart/2005/8/layout/hierarchy1"/>
    <dgm:cxn modelId="{FE8A3132-C773-40B0-A17F-FA5D3D388DA5}" type="presParOf" srcId="{38CBADFD-A4FB-461D-A322-C93227F6E4A1}" destId="{328B4D06-8F56-4C1E-BD81-3751905068F1}"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chemeClr val="accent6">
            <a:lumMod val="75000"/>
          </a:schemeClr>
        </a:solidFill>
      </dgm:spPr>
      <dgm:t>
        <a:bodyPr/>
        <a:lstStyle/>
        <a:p>
          <a:pPr algn="ctr" rtl="0"/>
          <a:r>
            <a:rPr lang="es-ES" dirty="0" smtClean="0"/>
            <a:t>El Proceso Administrativo</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dgm:presLayoutVars>
          <dgm:chMax val="0"/>
          <dgm:bulletEnabled val="1"/>
        </dgm:presLayoutVars>
      </dgm:prSet>
      <dgm:spPr/>
      <dgm:t>
        <a:bodyPr/>
        <a:lstStyle/>
        <a:p>
          <a:endParaRPr lang="es-MX"/>
        </a:p>
      </dgm:t>
    </dgm:pt>
  </dgm:ptLst>
  <dgm:cxnLst>
    <dgm:cxn modelId="{96E3E767-6E44-4454-ABDA-34F5ADEF2BDA}" type="presOf" srcId="{D570D13C-CAA4-49EE-9EB3-56D1F4319664}" destId="{54108079-3681-4ED9-8028-9E2F62605F57}" srcOrd="0" destOrd="0" presId="urn:microsoft.com/office/officeart/2005/8/layout/vList2"/>
    <dgm:cxn modelId="{E8BBA7B8-BBA1-4907-9A32-48E8375DBA14}" srcId="{D570D13C-CAA4-49EE-9EB3-56D1F4319664}" destId="{8B0F1836-1EAF-41C4-B0C0-446F58D4C46F}" srcOrd="0" destOrd="0" parTransId="{AF124D86-CFDC-4005-A56E-3F6888F940B6}" sibTransId="{197ED3AA-84C4-4B68-90D5-32518579D043}"/>
    <dgm:cxn modelId="{C3C7C94D-8F34-4758-A09F-9C24B033C800}" type="presOf" srcId="{8B0F1836-1EAF-41C4-B0C0-446F58D4C46F}" destId="{2F350E29-DC83-4309-956B-6DE34027F2D2}" srcOrd="0" destOrd="0" presId="urn:microsoft.com/office/officeart/2005/8/layout/vList2"/>
    <dgm:cxn modelId="{947F884F-32B9-4A49-8494-294736EE39F1}" type="presParOf" srcId="{54108079-3681-4ED9-8028-9E2F62605F57}" destId="{2F350E29-DC83-4309-956B-6DE34027F2D2}" srcOrd="0" destOrd="0" presId="urn:microsoft.com/office/officeart/2005/8/layout/vList2"/>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6DF3D2B4-2FBE-4194-BAC0-ADD35AE78AB7}">
      <dgm:prSet custT="1"/>
      <dgm:spPr>
        <a:solidFill>
          <a:srgbClr val="0070C0"/>
        </a:solidFill>
      </dgm:spPr>
      <dgm:t>
        <a:bodyPr/>
        <a:lstStyle/>
        <a:p>
          <a:pPr rtl="0"/>
          <a:r>
            <a:rPr lang="es-ES" sz="1600" dirty="0" smtClean="0"/>
            <a:t>Existen diversas opiniones en cuanto al número de fases o etapas que constituyen el proceso administrativo aunque para la mayoría de autores l os elementos esenciales son los mismos.</a:t>
          </a:r>
          <a:endParaRPr lang="es-MX" sz="1600" dirty="0" smtClean="0"/>
        </a:p>
        <a:p>
          <a:endParaRPr lang="es-MX" sz="1600" dirty="0" smtClean="0"/>
        </a:p>
        <a:p>
          <a:r>
            <a:rPr lang="es-ES_tradnl" sz="1600" i="1" dirty="0" smtClean="0"/>
            <a:t>-PLANEACION</a:t>
          </a:r>
          <a:r>
            <a:rPr lang="es-ES_tradnl" sz="1600" dirty="0" smtClean="0"/>
            <a:t>.   Que se quiere hacer?  Que se va hacer?</a:t>
          </a:r>
          <a:endParaRPr lang="es-MX" sz="1600" dirty="0" smtClean="0"/>
        </a:p>
        <a:p>
          <a:r>
            <a:rPr lang="es-ES_tradnl" sz="1600" dirty="0" smtClean="0"/>
            <a:t>Propósitos, Objetivos, Estrategias, Políticas, Programas, Presupuestos.</a:t>
          </a:r>
          <a:endParaRPr lang="es-MX" sz="1600" dirty="0" smtClean="0"/>
        </a:p>
        <a:p>
          <a:endParaRPr lang="es-MX" sz="1600" dirty="0" smtClean="0"/>
        </a:p>
        <a:p>
          <a:r>
            <a:rPr lang="es-ES_tradnl" sz="1600" i="1" dirty="0" smtClean="0"/>
            <a:t>-ORGANIZACIÓN</a:t>
          </a:r>
          <a:r>
            <a:rPr lang="es-ES_tradnl" sz="1600" dirty="0" smtClean="0"/>
            <a:t>.   Como se va hacer?      COORDINACIÓN                            </a:t>
          </a:r>
          <a:endParaRPr lang="es-MX" sz="1600" dirty="0" smtClean="0"/>
        </a:p>
        <a:p>
          <a:r>
            <a:rPr lang="es-ES_tradnl" sz="1600" dirty="0" smtClean="0"/>
            <a:t>Jerarquización, Descripción de funciones.</a:t>
          </a:r>
          <a:endParaRPr lang="es-MX" sz="1600" dirty="0" smtClean="0"/>
        </a:p>
        <a:p>
          <a:endParaRPr lang="es-MX" sz="1600" dirty="0" smtClean="0"/>
        </a:p>
        <a:p>
          <a:r>
            <a:rPr lang="es-ES_tradnl" sz="1600" dirty="0" smtClean="0"/>
            <a:t>-</a:t>
          </a:r>
          <a:r>
            <a:rPr lang="es-ES_tradnl" sz="1600" i="1" dirty="0" smtClean="0"/>
            <a:t>DIRECCIÓN</a:t>
          </a:r>
          <a:r>
            <a:rPr lang="es-ES_tradnl" sz="1600" dirty="0" smtClean="0"/>
            <a:t>.   Ver que se haga                  COMUNICACIÓN</a:t>
          </a:r>
          <a:endParaRPr lang="es-MX" sz="1600" dirty="0" smtClean="0"/>
        </a:p>
        <a:p>
          <a:r>
            <a:rPr lang="es-ES_tradnl" sz="1600" dirty="0" smtClean="0"/>
            <a:t>Toma de decisiones, Integración, Supervisión, Motivación.   </a:t>
          </a:r>
          <a:r>
            <a:rPr lang="es-ES_tradnl" sz="1600" i="1" dirty="0" smtClean="0"/>
            <a:t> </a:t>
          </a:r>
          <a:endParaRPr lang="es-MX" sz="1600" dirty="0" smtClean="0"/>
        </a:p>
        <a:p>
          <a:endParaRPr lang="es-MX" sz="1600" dirty="0" smtClean="0"/>
        </a:p>
        <a:p>
          <a:r>
            <a:rPr lang="es-ES_tradnl" sz="1600" i="1" dirty="0" smtClean="0"/>
            <a:t>-CONTROL.  </a:t>
          </a:r>
          <a:r>
            <a:rPr lang="es-ES_tradnl" sz="1600" dirty="0" smtClean="0"/>
            <a:t> Cómo se ha realizado?           EVALUACIÓN                         </a:t>
          </a:r>
          <a:endParaRPr lang="es-MX" sz="1600" dirty="0" smtClean="0"/>
        </a:p>
        <a:p>
          <a:r>
            <a:rPr lang="es-ES_tradnl" sz="1600" dirty="0" smtClean="0"/>
            <a:t>Establecer estándares, Medición, Corrección, Retroalimentación.</a:t>
          </a:r>
          <a:endParaRPr lang="es-MX" sz="1600" dirty="0" smtClean="0"/>
        </a:p>
        <a:p>
          <a:pPr rtl="0"/>
          <a:endParaRPr lang="es-ES" sz="2000" dirty="0"/>
        </a:p>
      </dgm:t>
    </dgm:pt>
    <dgm:pt modelId="{595E97DB-0206-4E48-8EE8-F7672CA73420}" type="parTrans" cxnId="{F0F56053-C191-479E-8BB5-332157FB804C}">
      <dgm:prSet/>
      <dgm:spPr/>
      <dgm:t>
        <a:bodyPr/>
        <a:lstStyle/>
        <a:p>
          <a:endParaRPr lang="es-ES"/>
        </a:p>
      </dgm:t>
    </dgm:pt>
    <dgm:pt modelId="{35929A78-0955-45C3-A764-B6C3DEE120CF}" type="sibTrans" cxnId="{F0F56053-C191-479E-8BB5-332157FB804C}">
      <dgm:prSet/>
      <dgm:spPr/>
      <dgm:t>
        <a:bodyPr/>
        <a:lstStyle/>
        <a:p>
          <a:endParaRPr lang="es-ES"/>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D7CDA026-FCC0-45F1-80A3-53ED1A458A4D}" type="pres">
      <dgm:prSet presAssocID="{6DF3D2B4-2FBE-4194-BAC0-ADD35AE78AB7}" presName="parentText" presStyleLbl="node1" presStyleIdx="0" presStyleCnt="1" custLinFactY="-17893" custLinFactNeighborX="-332" custLinFactNeighborY="-100000">
        <dgm:presLayoutVars>
          <dgm:chMax val="0"/>
          <dgm:bulletEnabled val="1"/>
        </dgm:presLayoutVars>
      </dgm:prSet>
      <dgm:spPr/>
      <dgm:t>
        <a:bodyPr/>
        <a:lstStyle/>
        <a:p>
          <a:endParaRPr lang="es-MX"/>
        </a:p>
      </dgm:t>
    </dgm:pt>
  </dgm:ptLst>
  <dgm:cxnLst>
    <dgm:cxn modelId="{F0F56053-C191-479E-8BB5-332157FB804C}" srcId="{22EBEE2E-00B1-417C-9C26-1F1A1DC48F9B}" destId="{6DF3D2B4-2FBE-4194-BAC0-ADD35AE78AB7}" srcOrd="0" destOrd="0" parTransId="{595E97DB-0206-4E48-8EE8-F7672CA73420}" sibTransId="{35929A78-0955-45C3-A764-B6C3DEE120CF}"/>
    <dgm:cxn modelId="{B65D0B95-55CC-40F3-9A2D-7A8DC0861560}" type="presOf" srcId="{6DF3D2B4-2FBE-4194-BAC0-ADD35AE78AB7}" destId="{D7CDA026-FCC0-45F1-80A3-53ED1A458A4D}" srcOrd="0" destOrd="0" presId="urn:microsoft.com/office/officeart/2005/8/layout/vList2"/>
    <dgm:cxn modelId="{65152A34-3BC4-4932-B7D2-B41969B3DBA2}" type="presOf" srcId="{22EBEE2E-00B1-417C-9C26-1F1A1DC48F9B}" destId="{E6E30030-3C09-4F54-8AE5-9C5095772DD1}" srcOrd="0" destOrd="0" presId="urn:microsoft.com/office/officeart/2005/8/layout/vList2"/>
    <dgm:cxn modelId="{F2E6513D-DF23-4540-8D02-C402EB145DF1}" type="presParOf" srcId="{E6E30030-3C09-4F54-8AE5-9C5095772DD1}" destId="{D7CDA026-FCC0-45F1-80A3-53ED1A458A4D}" srcOrd="0" destOrd="0" presId="urn:microsoft.com/office/officeart/2005/8/layout/vList2"/>
  </dgm:cxnLst>
  <dgm:bg/>
  <dgm:whole/>
  <dgm:extLst>
    <a:ext uri="http://schemas.microsoft.com/office/drawing/2008/diagram">
      <dsp:dataModelExt xmlns=""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C57B9D2-0801-464A-AB58-C58CB3F6B7D3}" type="doc">
      <dgm:prSet loTypeId="urn:microsoft.com/office/officeart/2005/8/layout/radial1" loCatId="cycle" qsTypeId="urn:microsoft.com/office/officeart/2005/8/quickstyle/3d3" qsCatId="3D" csTypeId="urn:microsoft.com/office/officeart/2005/8/colors/colorful4" csCatId="colorful" phldr="1"/>
      <dgm:spPr/>
      <dgm:t>
        <a:bodyPr/>
        <a:lstStyle/>
        <a:p>
          <a:endParaRPr lang="es-MX"/>
        </a:p>
      </dgm:t>
    </dgm:pt>
    <dgm:pt modelId="{4606A08B-8D9C-4ACF-AC05-10405ED2C0EA}">
      <dgm:prSet phldrT="[Texto]"/>
      <dgm:spPr/>
      <dgm:t>
        <a:bodyPr/>
        <a:lstStyle/>
        <a:p>
          <a:r>
            <a:rPr lang="es-ES" dirty="0" smtClean="0"/>
            <a:t>PROCESO ADMINISTRATIVO</a:t>
          </a:r>
          <a:endParaRPr lang="es-MX" dirty="0"/>
        </a:p>
      </dgm:t>
    </dgm:pt>
    <dgm:pt modelId="{28732C2D-0BAD-433B-9475-5ECA6AF8C8E1}" type="parTrans" cxnId="{9D435136-6B76-4F69-B3C9-D85C991B0A4E}">
      <dgm:prSet/>
      <dgm:spPr/>
      <dgm:t>
        <a:bodyPr/>
        <a:lstStyle/>
        <a:p>
          <a:endParaRPr lang="es-MX"/>
        </a:p>
      </dgm:t>
    </dgm:pt>
    <dgm:pt modelId="{015A6501-80A0-4273-8F5E-FFF458360AEC}" type="sibTrans" cxnId="{9D435136-6B76-4F69-B3C9-D85C991B0A4E}">
      <dgm:prSet/>
      <dgm:spPr/>
      <dgm:t>
        <a:bodyPr/>
        <a:lstStyle/>
        <a:p>
          <a:endParaRPr lang="es-MX"/>
        </a:p>
      </dgm:t>
    </dgm:pt>
    <dgm:pt modelId="{B4C330DE-04E4-4DB9-93C6-758671AB96AA}">
      <dgm:prSet phldrT="[Texto]"/>
      <dgm:spPr/>
      <dgm:t>
        <a:bodyPr/>
        <a:lstStyle/>
        <a:p>
          <a:r>
            <a:rPr lang="es-ES" dirty="0" smtClean="0"/>
            <a:t>1.-PLANEACIÓN</a:t>
          </a:r>
          <a:endParaRPr lang="es-MX" dirty="0"/>
        </a:p>
      </dgm:t>
    </dgm:pt>
    <dgm:pt modelId="{D3CF7710-A617-4A22-899A-A3BF23BCF554}" type="parTrans" cxnId="{774F43BB-3298-4633-95AE-2F6BC87D5D30}">
      <dgm:prSet/>
      <dgm:spPr/>
      <dgm:t>
        <a:bodyPr/>
        <a:lstStyle/>
        <a:p>
          <a:endParaRPr lang="es-MX"/>
        </a:p>
      </dgm:t>
    </dgm:pt>
    <dgm:pt modelId="{BB402CA5-1BCF-4731-8F66-09C3188B6649}" type="sibTrans" cxnId="{774F43BB-3298-4633-95AE-2F6BC87D5D30}">
      <dgm:prSet/>
      <dgm:spPr/>
      <dgm:t>
        <a:bodyPr/>
        <a:lstStyle/>
        <a:p>
          <a:endParaRPr lang="es-MX"/>
        </a:p>
      </dgm:t>
    </dgm:pt>
    <dgm:pt modelId="{706D72CB-3935-4C11-A664-AD1049077637}">
      <dgm:prSet phldrT="[Texto]"/>
      <dgm:spPr/>
      <dgm:t>
        <a:bodyPr/>
        <a:lstStyle/>
        <a:p>
          <a:r>
            <a:rPr lang="es-ES" dirty="0" smtClean="0"/>
            <a:t>2.-ORGANIZACIÓN</a:t>
          </a:r>
          <a:endParaRPr lang="es-MX" dirty="0"/>
        </a:p>
      </dgm:t>
    </dgm:pt>
    <dgm:pt modelId="{02BEF991-D783-4EA3-AE87-B245B71C3B1B}" type="parTrans" cxnId="{FFD728DB-C61D-44BD-8DC8-D8533B0E4542}">
      <dgm:prSet/>
      <dgm:spPr/>
      <dgm:t>
        <a:bodyPr/>
        <a:lstStyle/>
        <a:p>
          <a:endParaRPr lang="es-MX"/>
        </a:p>
      </dgm:t>
    </dgm:pt>
    <dgm:pt modelId="{EE6FB6A3-3E15-4E07-9DC6-E47AE709C215}" type="sibTrans" cxnId="{FFD728DB-C61D-44BD-8DC8-D8533B0E4542}">
      <dgm:prSet/>
      <dgm:spPr/>
      <dgm:t>
        <a:bodyPr/>
        <a:lstStyle/>
        <a:p>
          <a:endParaRPr lang="es-MX"/>
        </a:p>
      </dgm:t>
    </dgm:pt>
    <dgm:pt modelId="{14D9EAF7-DDE9-478F-9DF2-D876E95BEAF6}">
      <dgm:prSet phldrT="[Texto]"/>
      <dgm:spPr/>
      <dgm:t>
        <a:bodyPr/>
        <a:lstStyle/>
        <a:p>
          <a:r>
            <a:rPr lang="es-ES" dirty="0" smtClean="0"/>
            <a:t>3. DIRECCIÓN</a:t>
          </a:r>
          <a:endParaRPr lang="es-MX" dirty="0"/>
        </a:p>
      </dgm:t>
    </dgm:pt>
    <dgm:pt modelId="{34B879E2-3B15-4081-B68C-F734FB205056}" type="parTrans" cxnId="{23F89C05-1F81-46FB-A519-98FE945A1B3E}">
      <dgm:prSet/>
      <dgm:spPr/>
      <dgm:t>
        <a:bodyPr/>
        <a:lstStyle/>
        <a:p>
          <a:endParaRPr lang="es-MX"/>
        </a:p>
      </dgm:t>
    </dgm:pt>
    <dgm:pt modelId="{3F1C16B7-8171-49C9-9D9B-88B00031A38F}" type="sibTrans" cxnId="{23F89C05-1F81-46FB-A519-98FE945A1B3E}">
      <dgm:prSet/>
      <dgm:spPr/>
      <dgm:t>
        <a:bodyPr/>
        <a:lstStyle/>
        <a:p>
          <a:endParaRPr lang="es-MX"/>
        </a:p>
      </dgm:t>
    </dgm:pt>
    <dgm:pt modelId="{3CFE6654-4849-4B8D-B279-8F4272AAE9C8}">
      <dgm:prSet phldrT="[Texto]"/>
      <dgm:spPr/>
      <dgm:t>
        <a:bodyPr/>
        <a:lstStyle/>
        <a:p>
          <a:r>
            <a:rPr lang="es-ES" dirty="0" smtClean="0"/>
            <a:t>4.- COMUNICACIÓN</a:t>
          </a:r>
          <a:endParaRPr lang="es-MX" dirty="0"/>
        </a:p>
      </dgm:t>
    </dgm:pt>
    <dgm:pt modelId="{3DB4EF8C-D724-4651-A4EE-6110AA475E0D}" type="parTrans" cxnId="{1FADDB1E-2C23-42CF-A609-BAECB8A04C7F}">
      <dgm:prSet/>
      <dgm:spPr/>
      <dgm:t>
        <a:bodyPr/>
        <a:lstStyle/>
        <a:p>
          <a:endParaRPr lang="es-MX"/>
        </a:p>
      </dgm:t>
    </dgm:pt>
    <dgm:pt modelId="{FEE11700-A88C-46D1-8967-D18D9357EAF1}" type="sibTrans" cxnId="{1FADDB1E-2C23-42CF-A609-BAECB8A04C7F}">
      <dgm:prSet/>
      <dgm:spPr/>
      <dgm:t>
        <a:bodyPr/>
        <a:lstStyle/>
        <a:p>
          <a:endParaRPr lang="es-MX"/>
        </a:p>
      </dgm:t>
    </dgm:pt>
    <dgm:pt modelId="{C20DF537-DAF4-4945-A39B-EACE0E55BEEB}">
      <dgm:prSet phldrT="[Texto]"/>
      <dgm:spPr/>
      <dgm:t>
        <a:bodyPr/>
        <a:lstStyle/>
        <a:p>
          <a:r>
            <a:rPr lang="es-ES" dirty="0" smtClean="0"/>
            <a:t>5.-COORDINACIÓN</a:t>
          </a:r>
          <a:endParaRPr lang="es-MX" dirty="0"/>
        </a:p>
      </dgm:t>
    </dgm:pt>
    <dgm:pt modelId="{E911682C-BBA4-4A97-A3C3-A83F5497303A}" type="parTrans" cxnId="{28907AE5-E1E3-4858-A3DF-31FA86E6C005}">
      <dgm:prSet/>
      <dgm:spPr/>
      <dgm:t>
        <a:bodyPr/>
        <a:lstStyle/>
        <a:p>
          <a:endParaRPr lang="es-MX"/>
        </a:p>
      </dgm:t>
    </dgm:pt>
    <dgm:pt modelId="{B74C1E6A-E74E-4724-8C3A-3A0EA2BE156E}" type="sibTrans" cxnId="{28907AE5-E1E3-4858-A3DF-31FA86E6C005}">
      <dgm:prSet/>
      <dgm:spPr/>
      <dgm:t>
        <a:bodyPr/>
        <a:lstStyle/>
        <a:p>
          <a:endParaRPr lang="es-MX"/>
        </a:p>
      </dgm:t>
    </dgm:pt>
    <dgm:pt modelId="{B9E27D2A-5667-4768-A486-A05DED2141D5}">
      <dgm:prSet phldrT="[Texto]">
        <dgm:style>
          <a:lnRef idx="0">
            <a:schemeClr val="accent4"/>
          </a:lnRef>
          <a:fillRef idx="3">
            <a:schemeClr val="accent4"/>
          </a:fillRef>
          <a:effectRef idx="3">
            <a:schemeClr val="accent4"/>
          </a:effectRef>
          <a:fontRef idx="minor">
            <a:schemeClr val="lt1"/>
          </a:fontRef>
        </dgm:style>
      </dgm:prSet>
      <dgm:spPr>
        <a:ln>
          <a:solidFill>
            <a:schemeClr val="accent1"/>
          </a:solidFill>
        </a:ln>
      </dgm:spPr>
      <dgm:t>
        <a:bodyPr/>
        <a:lstStyle/>
        <a:p>
          <a:r>
            <a:rPr lang="es-ES" dirty="0" smtClean="0"/>
            <a:t>6.-EVALUACIÓN</a:t>
          </a:r>
          <a:endParaRPr lang="es-MX" dirty="0"/>
        </a:p>
      </dgm:t>
    </dgm:pt>
    <dgm:pt modelId="{815EFCA0-7671-4866-93DD-19115FA32B11}" type="parTrans" cxnId="{81E69696-55AB-457D-BDAC-625B47C0FF01}">
      <dgm:prSet/>
      <dgm:spPr/>
      <dgm:t>
        <a:bodyPr/>
        <a:lstStyle/>
        <a:p>
          <a:endParaRPr lang="es-MX"/>
        </a:p>
      </dgm:t>
    </dgm:pt>
    <dgm:pt modelId="{6610684D-CCFA-41F7-ADE3-713506F922B6}" type="sibTrans" cxnId="{81E69696-55AB-457D-BDAC-625B47C0FF01}">
      <dgm:prSet/>
      <dgm:spPr/>
      <dgm:t>
        <a:bodyPr/>
        <a:lstStyle/>
        <a:p>
          <a:endParaRPr lang="es-MX"/>
        </a:p>
      </dgm:t>
    </dgm:pt>
    <dgm:pt modelId="{FEF09B89-CE34-4729-9D57-6F97FB6CD1E6}" type="pres">
      <dgm:prSet presAssocID="{9C57B9D2-0801-464A-AB58-C58CB3F6B7D3}" presName="cycle" presStyleCnt="0">
        <dgm:presLayoutVars>
          <dgm:chMax val="1"/>
          <dgm:dir/>
          <dgm:animLvl val="ctr"/>
          <dgm:resizeHandles val="exact"/>
        </dgm:presLayoutVars>
      </dgm:prSet>
      <dgm:spPr/>
      <dgm:t>
        <a:bodyPr/>
        <a:lstStyle/>
        <a:p>
          <a:endParaRPr lang="es-ES"/>
        </a:p>
      </dgm:t>
    </dgm:pt>
    <dgm:pt modelId="{D08880E5-D207-4964-AEEA-E02B692B9E23}" type="pres">
      <dgm:prSet presAssocID="{4606A08B-8D9C-4ACF-AC05-10405ED2C0EA}" presName="centerShape" presStyleLbl="node0" presStyleIdx="0" presStyleCnt="1" custScaleX="158071" custScaleY="129816" custLinFactNeighborX="-3031" custLinFactNeighborY="289"/>
      <dgm:spPr/>
      <dgm:t>
        <a:bodyPr/>
        <a:lstStyle/>
        <a:p>
          <a:endParaRPr lang="es-MX"/>
        </a:p>
      </dgm:t>
    </dgm:pt>
    <dgm:pt modelId="{3A730F86-D247-4DBE-B16F-EDA1F3159109}" type="pres">
      <dgm:prSet presAssocID="{D3CF7710-A617-4A22-899A-A3BF23BCF554}" presName="Name9" presStyleLbl="parChTrans1D2" presStyleIdx="0" presStyleCnt="6"/>
      <dgm:spPr/>
      <dgm:t>
        <a:bodyPr/>
        <a:lstStyle/>
        <a:p>
          <a:endParaRPr lang="es-ES"/>
        </a:p>
      </dgm:t>
    </dgm:pt>
    <dgm:pt modelId="{1B1B396A-3706-45F0-9FB0-6B9C9EAFD8C2}" type="pres">
      <dgm:prSet presAssocID="{D3CF7710-A617-4A22-899A-A3BF23BCF554}" presName="connTx" presStyleLbl="parChTrans1D2" presStyleIdx="0" presStyleCnt="6"/>
      <dgm:spPr/>
      <dgm:t>
        <a:bodyPr/>
        <a:lstStyle/>
        <a:p>
          <a:endParaRPr lang="es-ES"/>
        </a:p>
      </dgm:t>
    </dgm:pt>
    <dgm:pt modelId="{023437F0-7AD6-41AC-B94B-E8CBDA7A7EE0}" type="pres">
      <dgm:prSet presAssocID="{B4C330DE-04E4-4DB9-93C6-758671AB96AA}" presName="node" presStyleLbl="node1" presStyleIdx="0" presStyleCnt="6" custScaleX="134383">
        <dgm:presLayoutVars>
          <dgm:bulletEnabled val="1"/>
        </dgm:presLayoutVars>
      </dgm:prSet>
      <dgm:spPr/>
      <dgm:t>
        <a:bodyPr/>
        <a:lstStyle/>
        <a:p>
          <a:endParaRPr lang="es-MX"/>
        </a:p>
      </dgm:t>
    </dgm:pt>
    <dgm:pt modelId="{BB48C05B-85A8-44C1-B434-2551561B9CCC}" type="pres">
      <dgm:prSet presAssocID="{02BEF991-D783-4EA3-AE87-B245B71C3B1B}" presName="Name9" presStyleLbl="parChTrans1D2" presStyleIdx="1" presStyleCnt="6"/>
      <dgm:spPr/>
      <dgm:t>
        <a:bodyPr/>
        <a:lstStyle/>
        <a:p>
          <a:endParaRPr lang="es-ES"/>
        </a:p>
      </dgm:t>
    </dgm:pt>
    <dgm:pt modelId="{C5F8508D-2A06-4F79-9F8E-08C6388D1A26}" type="pres">
      <dgm:prSet presAssocID="{02BEF991-D783-4EA3-AE87-B245B71C3B1B}" presName="connTx" presStyleLbl="parChTrans1D2" presStyleIdx="1" presStyleCnt="6"/>
      <dgm:spPr/>
      <dgm:t>
        <a:bodyPr/>
        <a:lstStyle/>
        <a:p>
          <a:endParaRPr lang="es-ES"/>
        </a:p>
      </dgm:t>
    </dgm:pt>
    <dgm:pt modelId="{988BFD55-2AEC-4936-9A59-057D9FBFA596}" type="pres">
      <dgm:prSet presAssocID="{706D72CB-3935-4C11-A664-AD1049077637}" presName="node" presStyleLbl="node1" presStyleIdx="1" presStyleCnt="6" custScaleX="139627" custRadScaleRad="116150" custRadScaleInc="5876">
        <dgm:presLayoutVars>
          <dgm:bulletEnabled val="1"/>
        </dgm:presLayoutVars>
      </dgm:prSet>
      <dgm:spPr/>
      <dgm:t>
        <a:bodyPr/>
        <a:lstStyle/>
        <a:p>
          <a:endParaRPr lang="es-MX"/>
        </a:p>
      </dgm:t>
    </dgm:pt>
    <dgm:pt modelId="{CB4F3EB2-EDE8-4D96-8575-EB764444CB64}" type="pres">
      <dgm:prSet presAssocID="{34B879E2-3B15-4081-B68C-F734FB205056}" presName="Name9" presStyleLbl="parChTrans1D2" presStyleIdx="2" presStyleCnt="6"/>
      <dgm:spPr/>
      <dgm:t>
        <a:bodyPr/>
        <a:lstStyle/>
        <a:p>
          <a:endParaRPr lang="es-ES"/>
        </a:p>
      </dgm:t>
    </dgm:pt>
    <dgm:pt modelId="{11E80AD2-EAF0-4DBC-99A8-4966F4C03AF2}" type="pres">
      <dgm:prSet presAssocID="{34B879E2-3B15-4081-B68C-F734FB205056}" presName="connTx" presStyleLbl="parChTrans1D2" presStyleIdx="2" presStyleCnt="6"/>
      <dgm:spPr/>
      <dgm:t>
        <a:bodyPr/>
        <a:lstStyle/>
        <a:p>
          <a:endParaRPr lang="es-ES"/>
        </a:p>
      </dgm:t>
    </dgm:pt>
    <dgm:pt modelId="{9E177C79-AE1B-4045-A111-88D2C21CC1D3}" type="pres">
      <dgm:prSet presAssocID="{14D9EAF7-DDE9-478F-9DF2-D876E95BEAF6}" presName="node" presStyleLbl="node1" presStyleIdx="2" presStyleCnt="6" custScaleX="144808" custRadScaleRad="116274" custRadScaleInc="-32801">
        <dgm:presLayoutVars>
          <dgm:bulletEnabled val="1"/>
        </dgm:presLayoutVars>
      </dgm:prSet>
      <dgm:spPr/>
      <dgm:t>
        <a:bodyPr/>
        <a:lstStyle/>
        <a:p>
          <a:endParaRPr lang="es-MX"/>
        </a:p>
      </dgm:t>
    </dgm:pt>
    <dgm:pt modelId="{A9DC82DA-DA6F-49BD-8EFD-9B4DD38C0E22}" type="pres">
      <dgm:prSet presAssocID="{3DB4EF8C-D724-4651-A4EE-6110AA475E0D}" presName="Name9" presStyleLbl="parChTrans1D2" presStyleIdx="3" presStyleCnt="6"/>
      <dgm:spPr/>
      <dgm:t>
        <a:bodyPr/>
        <a:lstStyle/>
        <a:p>
          <a:endParaRPr lang="es-ES"/>
        </a:p>
      </dgm:t>
    </dgm:pt>
    <dgm:pt modelId="{9F21EC98-4F5E-4B55-B97E-BBE8DF7DD560}" type="pres">
      <dgm:prSet presAssocID="{3DB4EF8C-D724-4651-A4EE-6110AA475E0D}" presName="connTx" presStyleLbl="parChTrans1D2" presStyleIdx="3" presStyleCnt="6"/>
      <dgm:spPr/>
      <dgm:t>
        <a:bodyPr/>
        <a:lstStyle/>
        <a:p>
          <a:endParaRPr lang="es-ES"/>
        </a:p>
      </dgm:t>
    </dgm:pt>
    <dgm:pt modelId="{0F06AD7F-5794-4C08-98E2-B2A9C7DDD512}" type="pres">
      <dgm:prSet presAssocID="{3CFE6654-4849-4B8D-B279-8F4272AAE9C8}" presName="node" presStyleLbl="node1" presStyleIdx="3" presStyleCnt="6" custScaleX="133964" custRadScaleRad="104497" custRadScaleInc="-53314">
        <dgm:presLayoutVars>
          <dgm:bulletEnabled val="1"/>
        </dgm:presLayoutVars>
      </dgm:prSet>
      <dgm:spPr/>
      <dgm:t>
        <a:bodyPr/>
        <a:lstStyle/>
        <a:p>
          <a:endParaRPr lang="es-MX"/>
        </a:p>
      </dgm:t>
    </dgm:pt>
    <dgm:pt modelId="{3EC7A50E-2988-49E5-8EA2-D1E437F81EC0}" type="pres">
      <dgm:prSet presAssocID="{E911682C-BBA4-4A97-A3C3-A83F5497303A}" presName="Name9" presStyleLbl="parChTrans1D2" presStyleIdx="4" presStyleCnt="6"/>
      <dgm:spPr/>
      <dgm:t>
        <a:bodyPr/>
        <a:lstStyle/>
        <a:p>
          <a:endParaRPr lang="es-ES"/>
        </a:p>
      </dgm:t>
    </dgm:pt>
    <dgm:pt modelId="{E3DCAA4B-D145-46A4-915C-60118FE88034}" type="pres">
      <dgm:prSet presAssocID="{E911682C-BBA4-4A97-A3C3-A83F5497303A}" presName="connTx" presStyleLbl="parChTrans1D2" presStyleIdx="4" presStyleCnt="6"/>
      <dgm:spPr/>
      <dgm:t>
        <a:bodyPr/>
        <a:lstStyle/>
        <a:p>
          <a:endParaRPr lang="es-ES"/>
        </a:p>
      </dgm:t>
    </dgm:pt>
    <dgm:pt modelId="{2FC9EC39-327D-468E-912A-A1E91C7A2E36}" type="pres">
      <dgm:prSet presAssocID="{C20DF537-DAF4-4945-A39B-EACE0E55BEEB}" presName="node" presStyleLbl="node1" presStyleIdx="4" presStyleCnt="6" custScaleX="128443" custRadScaleRad="136976" custRadScaleInc="-6043">
        <dgm:presLayoutVars>
          <dgm:bulletEnabled val="1"/>
        </dgm:presLayoutVars>
      </dgm:prSet>
      <dgm:spPr/>
      <dgm:t>
        <a:bodyPr/>
        <a:lstStyle/>
        <a:p>
          <a:endParaRPr lang="es-MX"/>
        </a:p>
      </dgm:t>
    </dgm:pt>
    <dgm:pt modelId="{6F480D7E-71A6-4E09-B7FE-505278D5516E}" type="pres">
      <dgm:prSet presAssocID="{815EFCA0-7671-4866-93DD-19115FA32B11}" presName="Name9" presStyleLbl="parChTrans1D2" presStyleIdx="5" presStyleCnt="6"/>
      <dgm:spPr/>
      <dgm:t>
        <a:bodyPr/>
        <a:lstStyle/>
        <a:p>
          <a:endParaRPr lang="es-MX"/>
        </a:p>
      </dgm:t>
    </dgm:pt>
    <dgm:pt modelId="{ECF44AE8-6F1B-4F71-AF52-B1FEB1CD247D}" type="pres">
      <dgm:prSet presAssocID="{815EFCA0-7671-4866-93DD-19115FA32B11}" presName="connTx" presStyleLbl="parChTrans1D2" presStyleIdx="5" presStyleCnt="6"/>
      <dgm:spPr/>
      <dgm:t>
        <a:bodyPr/>
        <a:lstStyle/>
        <a:p>
          <a:endParaRPr lang="es-MX"/>
        </a:p>
      </dgm:t>
    </dgm:pt>
    <dgm:pt modelId="{799C62D0-9D97-4A8A-AA58-6B7B4E44B00C}" type="pres">
      <dgm:prSet presAssocID="{B9E27D2A-5667-4768-A486-A05DED2141D5}" presName="node" presStyleLbl="node1" presStyleIdx="5" presStyleCnt="6" custScaleX="111292" custRadScaleRad="126838" custRadScaleInc="-21665">
        <dgm:presLayoutVars>
          <dgm:bulletEnabled val="1"/>
        </dgm:presLayoutVars>
      </dgm:prSet>
      <dgm:spPr/>
      <dgm:t>
        <a:bodyPr/>
        <a:lstStyle/>
        <a:p>
          <a:endParaRPr lang="es-MX"/>
        </a:p>
      </dgm:t>
    </dgm:pt>
  </dgm:ptLst>
  <dgm:cxnLst>
    <dgm:cxn modelId="{1FADDB1E-2C23-42CF-A609-BAECB8A04C7F}" srcId="{4606A08B-8D9C-4ACF-AC05-10405ED2C0EA}" destId="{3CFE6654-4849-4B8D-B279-8F4272AAE9C8}" srcOrd="3" destOrd="0" parTransId="{3DB4EF8C-D724-4651-A4EE-6110AA475E0D}" sibTransId="{FEE11700-A88C-46D1-8967-D18D9357EAF1}"/>
    <dgm:cxn modelId="{A3AFADC0-2FA4-4576-BDBF-492392ABD9EE}" type="presOf" srcId="{706D72CB-3935-4C11-A664-AD1049077637}" destId="{988BFD55-2AEC-4936-9A59-057D9FBFA596}" srcOrd="0" destOrd="0" presId="urn:microsoft.com/office/officeart/2005/8/layout/radial1"/>
    <dgm:cxn modelId="{6B2013F6-707B-4508-92DD-57BDF7BB1038}" type="presOf" srcId="{D3CF7710-A617-4A22-899A-A3BF23BCF554}" destId="{3A730F86-D247-4DBE-B16F-EDA1F3159109}" srcOrd="0" destOrd="0" presId="urn:microsoft.com/office/officeart/2005/8/layout/radial1"/>
    <dgm:cxn modelId="{34BE6095-B06F-4106-B304-7BCA4A7FAE3E}" type="presOf" srcId="{E911682C-BBA4-4A97-A3C3-A83F5497303A}" destId="{E3DCAA4B-D145-46A4-915C-60118FE88034}" srcOrd="1" destOrd="0" presId="urn:microsoft.com/office/officeart/2005/8/layout/radial1"/>
    <dgm:cxn modelId="{774F43BB-3298-4633-95AE-2F6BC87D5D30}" srcId="{4606A08B-8D9C-4ACF-AC05-10405ED2C0EA}" destId="{B4C330DE-04E4-4DB9-93C6-758671AB96AA}" srcOrd="0" destOrd="0" parTransId="{D3CF7710-A617-4A22-899A-A3BF23BCF554}" sibTransId="{BB402CA5-1BCF-4731-8F66-09C3188B6649}"/>
    <dgm:cxn modelId="{8143FB83-357C-457C-AB95-8D24C1DE48CF}" type="presOf" srcId="{C20DF537-DAF4-4945-A39B-EACE0E55BEEB}" destId="{2FC9EC39-327D-468E-912A-A1E91C7A2E36}" srcOrd="0" destOrd="0" presId="urn:microsoft.com/office/officeart/2005/8/layout/radial1"/>
    <dgm:cxn modelId="{549F106E-EFAF-4830-A671-C3C5D78C5EDD}" type="presOf" srcId="{E911682C-BBA4-4A97-A3C3-A83F5497303A}" destId="{3EC7A50E-2988-49E5-8EA2-D1E437F81EC0}" srcOrd="0" destOrd="0" presId="urn:microsoft.com/office/officeart/2005/8/layout/radial1"/>
    <dgm:cxn modelId="{23F89C05-1F81-46FB-A519-98FE945A1B3E}" srcId="{4606A08B-8D9C-4ACF-AC05-10405ED2C0EA}" destId="{14D9EAF7-DDE9-478F-9DF2-D876E95BEAF6}" srcOrd="2" destOrd="0" parTransId="{34B879E2-3B15-4081-B68C-F734FB205056}" sibTransId="{3F1C16B7-8171-49C9-9D9B-88B00031A38F}"/>
    <dgm:cxn modelId="{48A3268E-1EB6-4201-8505-F69FFDFD23E7}" type="presOf" srcId="{14D9EAF7-DDE9-478F-9DF2-D876E95BEAF6}" destId="{9E177C79-AE1B-4045-A111-88D2C21CC1D3}" srcOrd="0" destOrd="0" presId="urn:microsoft.com/office/officeart/2005/8/layout/radial1"/>
    <dgm:cxn modelId="{4FB90EFD-3145-4D3B-993D-995CEFAF0A0D}" type="presOf" srcId="{34B879E2-3B15-4081-B68C-F734FB205056}" destId="{11E80AD2-EAF0-4DBC-99A8-4966F4C03AF2}" srcOrd="1" destOrd="0" presId="urn:microsoft.com/office/officeart/2005/8/layout/radial1"/>
    <dgm:cxn modelId="{FFD728DB-C61D-44BD-8DC8-D8533B0E4542}" srcId="{4606A08B-8D9C-4ACF-AC05-10405ED2C0EA}" destId="{706D72CB-3935-4C11-A664-AD1049077637}" srcOrd="1" destOrd="0" parTransId="{02BEF991-D783-4EA3-AE87-B245B71C3B1B}" sibTransId="{EE6FB6A3-3E15-4E07-9DC6-E47AE709C215}"/>
    <dgm:cxn modelId="{28907AE5-E1E3-4858-A3DF-31FA86E6C005}" srcId="{4606A08B-8D9C-4ACF-AC05-10405ED2C0EA}" destId="{C20DF537-DAF4-4945-A39B-EACE0E55BEEB}" srcOrd="4" destOrd="0" parTransId="{E911682C-BBA4-4A97-A3C3-A83F5497303A}" sibTransId="{B74C1E6A-E74E-4724-8C3A-3A0EA2BE156E}"/>
    <dgm:cxn modelId="{9C43CB9C-A283-4A32-A458-5A9FB9BC0998}" type="presOf" srcId="{3DB4EF8C-D724-4651-A4EE-6110AA475E0D}" destId="{A9DC82DA-DA6F-49BD-8EFD-9B4DD38C0E22}" srcOrd="0" destOrd="0" presId="urn:microsoft.com/office/officeart/2005/8/layout/radial1"/>
    <dgm:cxn modelId="{81E69696-55AB-457D-BDAC-625B47C0FF01}" srcId="{4606A08B-8D9C-4ACF-AC05-10405ED2C0EA}" destId="{B9E27D2A-5667-4768-A486-A05DED2141D5}" srcOrd="5" destOrd="0" parTransId="{815EFCA0-7671-4866-93DD-19115FA32B11}" sibTransId="{6610684D-CCFA-41F7-ADE3-713506F922B6}"/>
    <dgm:cxn modelId="{B2A9B4EE-AC73-4673-A991-B8B8B28615CB}" type="presOf" srcId="{3CFE6654-4849-4B8D-B279-8F4272AAE9C8}" destId="{0F06AD7F-5794-4C08-98E2-B2A9C7DDD512}" srcOrd="0" destOrd="0" presId="urn:microsoft.com/office/officeart/2005/8/layout/radial1"/>
    <dgm:cxn modelId="{9424C995-1D9F-4B73-B0B8-EFE28579F98C}" type="presOf" srcId="{3DB4EF8C-D724-4651-A4EE-6110AA475E0D}" destId="{9F21EC98-4F5E-4B55-B97E-BBE8DF7DD560}" srcOrd="1" destOrd="0" presId="urn:microsoft.com/office/officeart/2005/8/layout/radial1"/>
    <dgm:cxn modelId="{6E607142-B5D9-4E74-A9C7-4CB0DFE5F081}" type="presOf" srcId="{815EFCA0-7671-4866-93DD-19115FA32B11}" destId="{6F480D7E-71A6-4E09-B7FE-505278D5516E}" srcOrd="0" destOrd="0" presId="urn:microsoft.com/office/officeart/2005/8/layout/radial1"/>
    <dgm:cxn modelId="{A3ED06EF-31A9-4BEE-BE8E-09B0E9017478}" type="presOf" srcId="{4606A08B-8D9C-4ACF-AC05-10405ED2C0EA}" destId="{D08880E5-D207-4964-AEEA-E02B692B9E23}" srcOrd="0" destOrd="0" presId="urn:microsoft.com/office/officeart/2005/8/layout/radial1"/>
    <dgm:cxn modelId="{B5ADED03-55AE-4D67-A605-6F67262292FD}" type="presOf" srcId="{D3CF7710-A617-4A22-899A-A3BF23BCF554}" destId="{1B1B396A-3706-45F0-9FB0-6B9C9EAFD8C2}" srcOrd="1" destOrd="0" presId="urn:microsoft.com/office/officeart/2005/8/layout/radial1"/>
    <dgm:cxn modelId="{297CE0E1-B11C-4F5D-B763-894F9695231B}" type="presOf" srcId="{34B879E2-3B15-4081-B68C-F734FB205056}" destId="{CB4F3EB2-EDE8-4D96-8575-EB764444CB64}" srcOrd="0" destOrd="0" presId="urn:microsoft.com/office/officeart/2005/8/layout/radial1"/>
    <dgm:cxn modelId="{9D435136-6B76-4F69-B3C9-D85C991B0A4E}" srcId="{9C57B9D2-0801-464A-AB58-C58CB3F6B7D3}" destId="{4606A08B-8D9C-4ACF-AC05-10405ED2C0EA}" srcOrd="0" destOrd="0" parTransId="{28732C2D-0BAD-433B-9475-5ECA6AF8C8E1}" sibTransId="{015A6501-80A0-4273-8F5E-FFF458360AEC}"/>
    <dgm:cxn modelId="{D04305CB-E4C6-4DDC-8E2D-7125D74BC0BA}" type="presOf" srcId="{815EFCA0-7671-4866-93DD-19115FA32B11}" destId="{ECF44AE8-6F1B-4F71-AF52-B1FEB1CD247D}" srcOrd="1" destOrd="0" presId="urn:microsoft.com/office/officeart/2005/8/layout/radial1"/>
    <dgm:cxn modelId="{E52D66C1-A874-409E-82FA-26A3B19FF065}" type="presOf" srcId="{02BEF991-D783-4EA3-AE87-B245B71C3B1B}" destId="{C5F8508D-2A06-4F79-9F8E-08C6388D1A26}" srcOrd="1" destOrd="0" presId="urn:microsoft.com/office/officeart/2005/8/layout/radial1"/>
    <dgm:cxn modelId="{18B6B67A-5975-49FD-940B-71649B1C9869}" type="presOf" srcId="{B9E27D2A-5667-4768-A486-A05DED2141D5}" destId="{799C62D0-9D97-4A8A-AA58-6B7B4E44B00C}" srcOrd="0" destOrd="0" presId="urn:microsoft.com/office/officeart/2005/8/layout/radial1"/>
    <dgm:cxn modelId="{AB7E1C2B-EC4E-49DF-B8BA-0EFB81B752E1}" type="presOf" srcId="{B4C330DE-04E4-4DB9-93C6-758671AB96AA}" destId="{023437F0-7AD6-41AC-B94B-E8CBDA7A7EE0}" srcOrd="0" destOrd="0" presId="urn:microsoft.com/office/officeart/2005/8/layout/radial1"/>
    <dgm:cxn modelId="{4B2B5069-BFE6-4680-B884-36DA30D44A1C}" type="presOf" srcId="{9C57B9D2-0801-464A-AB58-C58CB3F6B7D3}" destId="{FEF09B89-CE34-4729-9D57-6F97FB6CD1E6}" srcOrd="0" destOrd="0" presId="urn:microsoft.com/office/officeart/2005/8/layout/radial1"/>
    <dgm:cxn modelId="{93D63A84-478F-4B88-A889-C280511DE825}" type="presOf" srcId="{02BEF991-D783-4EA3-AE87-B245B71C3B1B}" destId="{BB48C05B-85A8-44C1-B434-2551561B9CCC}" srcOrd="0" destOrd="0" presId="urn:microsoft.com/office/officeart/2005/8/layout/radial1"/>
    <dgm:cxn modelId="{71287F0C-852E-4A57-8EE5-EA27CE6EA57A}" type="presParOf" srcId="{FEF09B89-CE34-4729-9D57-6F97FB6CD1E6}" destId="{D08880E5-D207-4964-AEEA-E02B692B9E23}" srcOrd="0" destOrd="0" presId="urn:microsoft.com/office/officeart/2005/8/layout/radial1"/>
    <dgm:cxn modelId="{CE562846-73F0-43E8-87C7-722131B633FC}" type="presParOf" srcId="{FEF09B89-CE34-4729-9D57-6F97FB6CD1E6}" destId="{3A730F86-D247-4DBE-B16F-EDA1F3159109}" srcOrd="1" destOrd="0" presId="urn:microsoft.com/office/officeart/2005/8/layout/radial1"/>
    <dgm:cxn modelId="{6DD49551-7381-4366-B4AA-6746DDDC343A}" type="presParOf" srcId="{3A730F86-D247-4DBE-B16F-EDA1F3159109}" destId="{1B1B396A-3706-45F0-9FB0-6B9C9EAFD8C2}" srcOrd="0" destOrd="0" presId="urn:microsoft.com/office/officeart/2005/8/layout/radial1"/>
    <dgm:cxn modelId="{4E7DFDFE-46F1-41BE-9000-3DC6E7C3AB48}" type="presParOf" srcId="{FEF09B89-CE34-4729-9D57-6F97FB6CD1E6}" destId="{023437F0-7AD6-41AC-B94B-E8CBDA7A7EE0}" srcOrd="2" destOrd="0" presId="urn:microsoft.com/office/officeart/2005/8/layout/radial1"/>
    <dgm:cxn modelId="{22B3E193-9F31-44FC-98B2-E521BA8CBE57}" type="presParOf" srcId="{FEF09B89-CE34-4729-9D57-6F97FB6CD1E6}" destId="{BB48C05B-85A8-44C1-B434-2551561B9CCC}" srcOrd="3" destOrd="0" presId="urn:microsoft.com/office/officeart/2005/8/layout/radial1"/>
    <dgm:cxn modelId="{76C40E07-3F12-44E9-A1B5-ADEA1F95B766}" type="presParOf" srcId="{BB48C05B-85A8-44C1-B434-2551561B9CCC}" destId="{C5F8508D-2A06-4F79-9F8E-08C6388D1A26}" srcOrd="0" destOrd="0" presId="urn:microsoft.com/office/officeart/2005/8/layout/radial1"/>
    <dgm:cxn modelId="{B21E99CE-ECFD-4134-8620-8B7E06A6D52B}" type="presParOf" srcId="{FEF09B89-CE34-4729-9D57-6F97FB6CD1E6}" destId="{988BFD55-2AEC-4936-9A59-057D9FBFA596}" srcOrd="4" destOrd="0" presId="urn:microsoft.com/office/officeart/2005/8/layout/radial1"/>
    <dgm:cxn modelId="{9361F4F2-85C1-4F4A-987F-F4B79AE1F104}" type="presParOf" srcId="{FEF09B89-CE34-4729-9D57-6F97FB6CD1E6}" destId="{CB4F3EB2-EDE8-4D96-8575-EB764444CB64}" srcOrd="5" destOrd="0" presId="urn:microsoft.com/office/officeart/2005/8/layout/radial1"/>
    <dgm:cxn modelId="{7EF3245C-7CD8-472B-9172-A6ECF1FFE0AF}" type="presParOf" srcId="{CB4F3EB2-EDE8-4D96-8575-EB764444CB64}" destId="{11E80AD2-EAF0-4DBC-99A8-4966F4C03AF2}" srcOrd="0" destOrd="0" presId="urn:microsoft.com/office/officeart/2005/8/layout/radial1"/>
    <dgm:cxn modelId="{2C3DB388-7341-4630-9BEF-CEA155C33944}" type="presParOf" srcId="{FEF09B89-CE34-4729-9D57-6F97FB6CD1E6}" destId="{9E177C79-AE1B-4045-A111-88D2C21CC1D3}" srcOrd="6" destOrd="0" presId="urn:microsoft.com/office/officeart/2005/8/layout/radial1"/>
    <dgm:cxn modelId="{C6A00D02-E16C-43A8-8B3A-DF15F18F4766}" type="presParOf" srcId="{FEF09B89-CE34-4729-9D57-6F97FB6CD1E6}" destId="{A9DC82DA-DA6F-49BD-8EFD-9B4DD38C0E22}" srcOrd="7" destOrd="0" presId="urn:microsoft.com/office/officeart/2005/8/layout/radial1"/>
    <dgm:cxn modelId="{12276F08-32BE-4D31-A98E-75C815BE0918}" type="presParOf" srcId="{A9DC82DA-DA6F-49BD-8EFD-9B4DD38C0E22}" destId="{9F21EC98-4F5E-4B55-B97E-BBE8DF7DD560}" srcOrd="0" destOrd="0" presId="urn:microsoft.com/office/officeart/2005/8/layout/radial1"/>
    <dgm:cxn modelId="{53B13EB2-987A-47F5-97D8-BF2605616EBF}" type="presParOf" srcId="{FEF09B89-CE34-4729-9D57-6F97FB6CD1E6}" destId="{0F06AD7F-5794-4C08-98E2-B2A9C7DDD512}" srcOrd="8" destOrd="0" presId="urn:microsoft.com/office/officeart/2005/8/layout/radial1"/>
    <dgm:cxn modelId="{F347E738-3FB1-43B9-9F65-F9D38361D179}" type="presParOf" srcId="{FEF09B89-CE34-4729-9D57-6F97FB6CD1E6}" destId="{3EC7A50E-2988-49E5-8EA2-D1E437F81EC0}" srcOrd="9" destOrd="0" presId="urn:microsoft.com/office/officeart/2005/8/layout/radial1"/>
    <dgm:cxn modelId="{D7C3BE54-EBE4-47B0-AAD0-E6BB930029B1}" type="presParOf" srcId="{3EC7A50E-2988-49E5-8EA2-D1E437F81EC0}" destId="{E3DCAA4B-D145-46A4-915C-60118FE88034}" srcOrd="0" destOrd="0" presId="urn:microsoft.com/office/officeart/2005/8/layout/radial1"/>
    <dgm:cxn modelId="{BBB25B7A-7BED-440B-9778-880CD3B7D46C}" type="presParOf" srcId="{FEF09B89-CE34-4729-9D57-6F97FB6CD1E6}" destId="{2FC9EC39-327D-468E-912A-A1E91C7A2E36}" srcOrd="10" destOrd="0" presId="urn:microsoft.com/office/officeart/2005/8/layout/radial1"/>
    <dgm:cxn modelId="{DE9A5D2C-AB3C-4697-9856-12157690596E}" type="presParOf" srcId="{FEF09B89-CE34-4729-9D57-6F97FB6CD1E6}" destId="{6F480D7E-71A6-4E09-B7FE-505278D5516E}" srcOrd="11" destOrd="0" presId="urn:microsoft.com/office/officeart/2005/8/layout/radial1"/>
    <dgm:cxn modelId="{5759C537-4FD4-481A-AFFB-75A26E11FB57}" type="presParOf" srcId="{6F480D7E-71A6-4E09-B7FE-505278D5516E}" destId="{ECF44AE8-6F1B-4F71-AF52-B1FEB1CD247D}" srcOrd="0" destOrd="0" presId="urn:microsoft.com/office/officeart/2005/8/layout/radial1"/>
    <dgm:cxn modelId="{C5EB483D-41BA-4690-90EC-AF75C6164AB2}" type="presParOf" srcId="{FEF09B89-CE34-4729-9D57-6F97FB6CD1E6}" destId="{799C62D0-9D97-4A8A-AA58-6B7B4E44B00C}" srcOrd="12" destOrd="0" presId="urn:microsoft.com/office/officeart/2005/8/layout/radial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custT="1"/>
      <dgm:spPr/>
      <dgm:t>
        <a:bodyPr/>
        <a:lstStyle/>
        <a:p>
          <a:r>
            <a:rPr lang="es-ES" sz="2000" b="1" dirty="0" smtClean="0"/>
            <a:t>PLANEACIÓN</a:t>
          </a:r>
          <a:endParaRPr lang="es-MX" sz="2000"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custT="1"/>
      <dgm:spPr/>
      <dgm:t>
        <a:bodyPr/>
        <a:lstStyle/>
        <a:p>
          <a:r>
            <a:rPr lang="es-ES" sz="1600" b="1" dirty="0" smtClean="0"/>
            <a:t>Definición</a:t>
          </a:r>
        </a:p>
        <a:p>
          <a:r>
            <a:rPr lang="es-ES_tradnl" sz="1600" dirty="0" smtClean="0"/>
            <a:t>Es la determinación de los objetivos y elección de los cursos de acción para lograrlos, con base en la investigación y elaboración de un esquema detallado que habrá de realizarse en el </a:t>
          </a:r>
          <a:r>
            <a:rPr lang="es-ES_tradnl" sz="1600" dirty="0" smtClean="0"/>
            <a:t>futuro (Miguel Galindo Camacho)</a:t>
          </a:r>
          <a:r>
            <a:rPr lang="es-ES_tradnl" sz="900" dirty="0" smtClean="0"/>
            <a:t>.</a:t>
          </a:r>
          <a:endParaRPr lang="es-MX" sz="900"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EFB5D373-51AF-49DD-9A28-D8A90F8681C3}">
      <dgm:prSet phldrT="[Texto]"/>
      <dgm:spPr/>
      <dgm:t>
        <a:bodyPr/>
        <a:lstStyle/>
        <a:p>
          <a:r>
            <a:rPr lang="es-ES" b="1" dirty="0" smtClean="0"/>
            <a:t>ELEMENTOS</a:t>
          </a:r>
        </a:p>
        <a:p>
          <a:r>
            <a:rPr lang="es-ES_tradnl" i="1" dirty="0" smtClean="0"/>
            <a:t>OBJETIVO. </a:t>
          </a:r>
          <a:r>
            <a:rPr lang="es-ES_tradnl" dirty="0" smtClean="0"/>
            <a:t>El aspecto fundamental de planear es determinar los resultados deseados (recordar la pregunta: ¿qué es lo que se quiere hacer? o ¿qué se quiere hacer?)</a:t>
          </a:r>
          <a:endParaRPr lang="es-MX" dirty="0" smtClean="0"/>
        </a:p>
        <a:p>
          <a:endParaRPr lang="es-MX" dirty="0" smtClean="0"/>
        </a:p>
        <a:p>
          <a:r>
            <a:rPr lang="es-ES_tradnl" i="1" dirty="0" smtClean="0"/>
            <a:t>CURSOS ALTERNOS DE ACCION.</a:t>
          </a:r>
          <a:r>
            <a:rPr lang="es-ES_tradnl" dirty="0" smtClean="0"/>
            <a:t> Al planear es necesario determinar diversos caminos, formas de acción o estrategias, para conseguir los objetivos.</a:t>
          </a:r>
          <a:endParaRPr lang="es-MX" dirty="0" smtClean="0"/>
        </a:p>
        <a:p>
          <a:endParaRPr lang="es-MX" dirty="0" smtClean="0"/>
        </a:p>
        <a:p>
          <a:r>
            <a:rPr lang="es-ES_tradnl" i="1" dirty="0" smtClean="0"/>
            <a:t>ELECCIÓN.</a:t>
          </a:r>
          <a:r>
            <a:rPr lang="es-ES_tradnl" dirty="0" smtClean="0"/>
            <a:t> La planeación implica la determinación, el análisis y la selección, de la decisión mas adecuada.</a:t>
          </a:r>
          <a:endParaRPr lang="es-MX" dirty="0" smtClean="0"/>
        </a:p>
        <a:p>
          <a:endParaRPr lang="es-MX" dirty="0" smtClean="0"/>
        </a:p>
        <a:p>
          <a:r>
            <a:rPr lang="es-ES_tradnl" i="1" dirty="0" smtClean="0"/>
            <a:t>FUTURO.</a:t>
          </a:r>
          <a:r>
            <a:rPr lang="es-ES_tradnl" dirty="0" smtClean="0"/>
            <a:t> La planeación trata de prever situaciones futuras y de anticipar hechos inciertos, prepararse para contingencias y trazar actividades futuras.</a:t>
          </a:r>
          <a:endParaRPr lang="es-MX" dirty="0" smtClean="0"/>
        </a:p>
        <a:p>
          <a:endParaRPr lang="es-MX" b="1" dirty="0"/>
        </a:p>
      </dgm:t>
    </dgm:pt>
    <dgm:pt modelId="{46E3F74C-0362-48D0-B56B-E8D1DC5BB4C0}" type="parTrans" cxnId="{5208046A-0D6B-4F72-84CF-42E785668225}">
      <dgm:prSet/>
      <dgm:spPr/>
      <dgm:t>
        <a:bodyPr/>
        <a:lstStyle/>
        <a:p>
          <a:endParaRPr lang="es-MX"/>
        </a:p>
      </dgm:t>
    </dgm:pt>
    <dgm:pt modelId="{BF4286AD-91BA-4D4E-A5E6-C5AC664FD69F}" type="sibTrans" cxnId="{5208046A-0D6B-4F72-84CF-42E785668225}">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48975" custScaleY="137432" custLinFactNeighborX="-8710" custLinFactNeighborY="-24338">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2"/>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2"/>
      <dgm:spPr/>
    </dgm:pt>
    <dgm:pt modelId="{E9AE880C-5EC3-4E24-849B-539CD8DDC8DB}" type="pres">
      <dgm:prSet presAssocID="{2CE5DF26-B670-401B-ADF0-79AB843A4502}" presName="text2" presStyleLbl="fgAcc2" presStyleIdx="0" presStyleCnt="2" custScaleX="143014" custScaleY="251656">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 modelId="{83DC986F-9DA5-490F-B102-FF81E2ECE2E2}" type="pres">
      <dgm:prSet presAssocID="{46E3F74C-0362-48D0-B56B-E8D1DC5BB4C0}" presName="Name10" presStyleLbl="parChTrans1D2" presStyleIdx="1" presStyleCnt="2"/>
      <dgm:spPr/>
      <dgm:t>
        <a:bodyPr/>
        <a:lstStyle/>
        <a:p>
          <a:endParaRPr lang="es-ES"/>
        </a:p>
      </dgm:t>
    </dgm:pt>
    <dgm:pt modelId="{2DC90864-5D4E-4CF4-9E04-6FE2EF30916E}" type="pres">
      <dgm:prSet presAssocID="{EFB5D373-51AF-49DD-9A28-D8A90F8681C3}" presName="hierRoot2" presStyleCnt="0"/>
      <dgm:spPr/>
    </dgm:pt>
    <dgm:pt modelId="{E481D7AE-36E6-4272-A9EA-2C619B052E41}" type="pres">
      <dgm:prSet presAssocID="{EFB5D373-51AF-49DD-9A28-D8A90F8681C3}" presName="composite2" presStyleCnt="0"/>
      <dgm:spPr/>
    </dgm:pt>
    <dgm:pt modelId="{8768CE2D-E919-4070-A44B-412DE2126615}" type="pres">
      <dgm:prSet presAssocID="{EFB5D373-51AF-49DD-9A28-D8A90F8681C3}" presName="background2" presStyleLbl="node2" presStyleIdx="1" presStyleCnt="2"/>
      <dgm:spPr/>
    </dgm:pt>
    <dgm:pt modelId="{733792A5-9BB4-4291-8EC9-903E8FC5DB4B}" type="pres">
      <dgm:prSet presAssocID="{EFB5D373-51AF-49DD-9A28-D8A90F8681C3}" presName="text2" presStyleLbl="fgAcc2" presStyleIdx="1" presStyleCnt="2" custAng="0" custScaleX="137516" custScaleY="247012">
        <dgm:presLayoutVars>
          <dgm:chPref val="3"/>
        </dgm:presLayoutVars>
      </dgm:prSet>
      <dgm:spPr/>
      <dgm:t>
        <a:bodyPr/>
        <a:lstStyle/>
        <a:p>
          <a:endParaRPr lang="es-MX"/>
        </a:p>
      </dgm:t>
    </dgm:pt>
    <dgm:pt modelId="{52C53BD3-B7FF-4F78-AB27-A0F74787564B}" type="pres">
      <dgm:prSet presAssocID="{EFB5D373-51AF-49DD-9A28-D8A90F8681C3}" presName="hierChild3" presStyleCnt="0"/>
      <dgm:spPr/>
    </dgm:pt>
  </dgm:ptLst>
  <dgm:cxnLst>
    <dgm:cxn modelId="{95C040F4-8BE9-4F8B-8ACD-E678E41C77F1}" srcId="{FBFF5AC6-D4FF-448F-B809-D5A0E91CD25C}" destId="{A3D6C485-362F-4B09-B28D-FAF684C4F639}" srcOrd="0" destOrd="0" parTransId="{0D5FDF29-73ED-4875-BE4C-1E11DB3D3D10}" sibTransId="{066BAC26-C278-46BB-9757-AABEE9434C88}"/>
    <dgm:cxn modelId="{A397926B-FE74-45AB-80CB-6DEFC3D586C7}" type="presOf" srcId="{A3D6C485-362F-4B09-B28D-FAF684C4F639}" destId="{4B7F4AB9-F29B-4850-8C18-D2E3C0E2F58E}" srcOrd="0" destOrd="0" presId="urn:microsoft.com/office/officeart/2005/8/layout/hierarchy1"/>
    <dgm:cxn modelId="{77923C96-A2B6-4E51-A18A-6164A19FEE10}" type="presOf" srcId="{FE4B5F38-D98F-4533-B936-ED4F327F2691}" destId="{0E4B76F5-E02E-427F-98EA-BBB0906BB7AE}" srcOrd="0" destOrd="0" presId="urn:microsoft.com/office/officeart/2005/8/layout/hierarchy1"/>
    <dgm:cxn modelId="{51CBB03F-A37F-4EBC-B2C3-C9924A0245C1}" type="presOf" srcId="{2CE5DF26-B670-401B-ADF0-79AB843A4502}" destId="{E9AE880C-5EC3-4E24-849B-539CD8DDC8DB}" srcOrd="0" destOrd="0" presId="urn:microsoft.com/office/officeart/2005/8/layout/hierarchy1"/>
    <dgm:cxn modelId="{CE0A7B38-B6A5-477D-8111-BEED5F59A618}" type="presOf" srcId="{EFB5D373-51AF-49DD-9A28-D8A90F8681C3}" destId="{733792A5-9BB4-4291-8EC9-903E8FC5DB4B}" srcOrd="0" destOrd="0" presId="urn:microsoft.com/office/officeart/2005/8/layout/hierarchy1"/>
    <dgm:cxn modelId="{5208046A-0D6B-4F72-84CF-42E785668225}" srcId="{A3D6C485-362F-4B09-B28D-FAF684C4F639}" destId="{EFB5D373-51AF-49DD-9A28-D8A90F8681C3}" srcOrd="1" destOrd="0" parTransId="{46E3F74C-0362-48D0-B56B-E8D1DC5BB4C0}" sibTransId="{BF4286AD-91BA-4D4E-A5E6-C5AC664FD69F}"/>
    <dgm:cxn modelId="{5499BED7-26F4-4C16-B84B-87F4BB11934F}" type="presOf" srcId="{FBFF5AC6-D4FF-448F-B809-D5A0E91CD25C}" destId="{C3569CA3-BC6C-4890-9B47-EB5B5220EA40}" srcOrd="0" destOrd="0" presId="urn:microsoft.com/office/officeart/2005/8/layout/hierarchy1"/>
    <dgm:cxn modelId="{AB8D0BED-B2E5-4B8A-8A2C-621B1CE97CC9}" type="presOf" srcId="{46E3F74C-0362-48D0-B56B-E8D1DC5BB4C0}" destId="{83DC986F-9DA5-490F-B102-FF81E2ECE2E2}"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977B9A3C-93F8-494B-AB4A-C0086469FDCF}" type="presParOf" srcId="{C3569CA3-BC6C-4890-9B47-EB5B5220EA40}" destId="{9AA6EF33-DCBB-4D85-858D-B1941F11E53B}" srcOrd="0" destOrd="0" presId="urn:microsoft.com/office/officeart/2005/8/layout/hierarchy1"/>
    <dgm:cxn modelId="{F8DF652E-698B-4022-905E-57F9A36E55B7}" type="presParOf" srcId="{9AA6EF33-DCBB-4D85-858D-B1941F11E53B}" destId="{4B3E1051-24E6-4F90-BFAB-DD95666A1787}" srcOrd="0" destOrd="0" presId="urn:microsoft.com/office/officeart/2005/8/layout/hierarchy1"/>
    <dgm:cxn modelId="{F6EA5B3F-7CA4-4272-A6B7-EA959EBB0D1C}" type="presParOf" srcId="{4B3E1051-24E6-4F90-BFAB-DD95666A1787}" destId="{75EAD2D3-6CE4-4F11-BEF9-1DC2D4DBE0D6}" srcOrd="0" destOrd="0" presId="urn:microsoft.com/office/officeart/2005/8/layout/hierarchy1"/>
    <dgm:cxn modelId="{17E81BE6-9036-4F9C-A4B9-99F820067911}" type="presParOf" srcId="{4B3E1051-24E6-4F90-BFAB-DD95666A1787}" destId="{4B7F4AB9-F29B-4850-8C18-D2E3C0E2F58E}" srcOrd="1" destOrd="0" presId="urn:microsoft.com/office/officeart/2005/8/layout/hierarchy1"/>
    <dgm:cxn modelId="{7ECBBC6A-8FA5-408C-8128-E113CC0475B9}" type="presParOf" srcId="{9AA6EF33-DCBB-4D85-858D-B1941F11E53B}" destId="{6711D6AE-1971-4272-B907-1577FDAAFF7C}" srcOrd="1" destOrd="0" presId="urn:microsoft.com/office/officeart/2005/8/layout/hierarchy1"/>
    <dgm:cxn modelId="{5E2BC96F-C631-462B-B014-9CA2361D7F06}" type="presParOf" srcId="{6711D6AE-1971-4272-B907-1577FDAAFF7C}" destId="{0E4B76F5-E02E-427F-98EA-BBB0906BB7AE}" srcOrd="0" destOrd="0" presId="urn:microsoft.com/office/officeart/2005/8/layout/hierarchy1"/>
    <dgm:cxn modelId="{A3460462-B6A6-4684-971B-F6F4723256B8}" type="presParOf" srcId="{6711D6AE-1971-4272-B907-1577FDAAFF7C}" destId="{38CBADFD-A4FB-461D-A322-C93227F6E4A1}" srcOrd="1" destOrd="0" presId="urn:microsoft.com/office/officeart/2005/8/layout/hierarchy1"/>
    <dgm:cxn modelId="{6C1F604C-DB95-4C47-A75C-DF3ADD00CAE3}" type="presParOf" srcId="{38CBADFD-A4FB-461D-A322-C93227F6E4A1}" destId="{5E5D4454-7FA8-42A6-9A60-25EEFBBBDE56}" srcOrd="0" destOrd="0" presId="urn:microsoft.com/office/officeart/2005/8/layout/hierarchy1"/>
    <dgm:cxn modelId="{9D3E92E1-41B0-4320-9A0F-B0C66E2F16C0}" type="presParOf" srcId="{5E5D4454-7FA8-42A6-9A60-25EEFBBBDE56}" destId="{E82D1BB4-9A5E-4D81-93B4-487B2E7F5108}" srcOrd="0" destOrd="0" presId="urn:microsoft.com/office/officeart/2005/8/layout/hierarchy1"/>
    <dgm:cxn modelId="{CE2782F3-7B42-47FB-A47C-353704CC0BAC}" type="presParOf" srcId="{5E5D4454-7FA8-42A6-9A60-25EEFBBBDE56}" destId="{E9AE880C-5EC3-4E24-849B-539CD8DDC8DB}" srcOrd="1" destOrd="0" presId="urn:microsoft.com/office/officeart/2005/8/layout/hierarchy1"/>
    <dgm:cxn modelId="{71E48D01-1007-4538-B7A8-6F9EBE01DE55}" type="presParOf" srcId="{38CBADFD-A4FB-461D-A322-C93227F6E4A1}" destId="{328B4D06-8F56-4C1E-BD81-3751905068F1}" srcOrd="1" destOrd="0" presId="urn:microsoft.com/office/officeart/2005/8/layout/hierarchy1"/>
    <dgm:cxn modelId="{0EC543A8-F4D9-4A15-8E8C-8769BB22B10D}" type="presParOf" srcId="{6711D6AE-1971-4272-B907-1577FDAAFF7C}" destId="{83DC986F-9DA5-490F-B102-FF81E2ECE2E2}" srcOrd="2" destOrd="0" presId="urn:microsoft.com/office/officeart/2005/8/layout/hierarchy1"/>
    <dgm:cxn modelId="{FE4ED32C-E50B-46DF-B9F6-EAE8A9FA9FB5}" type="presParOf" srcId="{6711D6AE-1971-4272-B907-1577FDAAFF7C}" destId="{2DC90864-5D4E-4CF4-9E04-6FE2EF30916E}" srcOrd="3" destOrd="0" presId="urn:microsoft.com/office/officeart/2005/8/layout/hierarchy1"/>
    <dgm:cxn modelId="{265D32F0-73AC-49F3-80DB-32D2C7F5045A}" type="presParOf" srcId="{2DC90864-5D4E-4CF4-9E04-6FE2EF30916E}" destId="{E481D7AE-36E6-4272-A9EA-2C619B052E41}" srcOrd="0" destOrd="0" presId="urn:microsoft.com/office/officeart/2005/8/layout/hierarchy1"/>
    <dgm:cxn modelId="{6A092DEF-7BDE-4DA9-9FBC-8B85E3163139}" type="presParOf" srcId="{E481D7AE-36E6-4272-A9EA-2C619B052E41}" destId="{8768CE2D-E919-4070-A44B-412DE2126615}" srcOrd="0" destOrd="0" presId="urn:microsoft.com/office/officeart/2005/8/layout/hierarchy1"/>
    <dgm:cxn modelId="{6C6F511D-E90E-4847-8A74-5A1F97CDB140}" type="presParOf" srcId="{E481D7AE-36E6-4272-A9EA-2C619B052E41}" destId="{733792A5-9BB4-4291-8EC9-903E8FC5DB4B}" srcOrd="1" destOrd="0" presId="urn:microsoft.com/office/officeart/2005/8/layout/hierarchy1"/>
    <dgm:cxn modelId="{902190CE-4337-4D2E-94AA-5843BD60D6D7}" type="presParOf" srcId="{2DC90864-5D4E-4CF4-9E04-6FE2EF30916E}" destId="{52C53BD3-B7FF-4F78-AB27-A0F74787564B}"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A4CE9E3-6F47-4A7D-BBC9-CD970A600FEC}" type="doc">
      <dgm:prSet loTypeId="urn:microsoft.com/office/officeart/2008/layout/HorizontalMultiLevelHierarchy" loCatId="hierarchy" qsTypeId="urn:microsoft.com/office/officeart/2005/8/quickstyle/3d5" qsCatId="3D" csTypeId="urn:microsoft.com/office/officeart/2005/8/colors/colorful5" csCatId="colorful" phldr="1"/>
      <dgm:spPr/>
      <dgm:t>
        <a:bodyPr/>
        <a:lstStyle/>
        <a:p>
          <a:endParaRPr lang="es-MX"/>
        </a:p>
      </dgm:t>
    </dgm:pt>
    <dgm:pt modelId="{D2E208AD-9457-45DF-B007-B963920D534F}">
      <dgm:prSet phldrT="[Texto]"/>
      <dgm:spPr/>
      <dgm:t>
        <a:bodyPr/>
        <a:lstStyle/>
        <a:p>
          <a:r>
            <a:rPr lang="es-ES" dirty="0" smtClean="0"/>
            <a:t>Clasificación de planes</a:t>
          </a:r>
          <a:endParaRPr lang="es-MX" dirty="0"/>
        </a:p>
      </dgm:t>
    </dgm:pt>
    <dgm:pt modelId="{CDC60616-624A-4C48-B426-AA1B2546AECA}" type="parTrans" cxnId="{F0FAE363-31CB-435E-89BE-6698B8C34463}">
      <dgm:prSet/>
      <dgm:spPr/>
      <dgm:t>
        <a:bodyPr/>
        <a:lstStyle/>
        <a:p>
          <a:endParaRPr lang="es-MX"/>
        </a:p>
      </dgm:t>
    </dgm:pt>
    <dgm:pt modelId="{374D3CF9-D352-4F7F-9458-B6747A853847}" type="sibTrans" cxnId="{F0FAE363-31CB-435E-89BE-6698B8C34463}">
      <dgm:prSet/>
      <dgm:spPr/>
      <dgm:t>
        <a:bodyPr/>
        <a:lstStyle/>
        <a:p>
          <a:endParaRPr lang="es-MX"/>
        </a:p>
      </dgm:t>
    </dgm:pt>
    <dgm:pt modelId="{B1B3FC5F-8EAC-49E0-BF4B-9C44B19E90CA}">
      <dgm:prSet phldrT="[Texto]" custT="1"/>
      <dgm:spPr/>
      <dgm:t>
        <a:bodyPr/>
        <a:lstStyle/>
        <a:p>
          <a:r>
            <a:rPr lang="es-ES_tradnl" sz="2000" dirty="0" smtClean="0"/>
            <a:t>PLANES A CORTO PLAZO. Cuando se determinan para realizarse en un termino menor a un año.</a:t>
          </a:r>
          <a:endParaRPr lang="es-MX" sz="2000" dirty="0"/>
        </a:p>
      </dgm:t>
    </dgm:pt>
    <dgm:pt modelId="{CFE8A05B-5A44-4D58-94CA-319AFD18886E}" type="parTrans" cxnId="{CCA28987-AB81-4B2A-801C-54AB07B7AC03}">
      <dgm:prSet/>
      <dgm:spPr/>
      <dgm:t>
        <a:bodyPr/>
        <a:lstStyle/>
        <a:p>
          <a:endParaRPr lang="es-MX"/>
        </a:p>
      </dgm:t>
    </dgm:pt>
    <dgm:pt modelId="{E7FC47F1-0D8A-4797-938F-8692E22AF15C}" type="sibTrans" cxnId="{CCA28987-AB81-4B2A-801C-54AB07B7AC03}">
      <dgm:prSet/>
      <dgm:spPr/>
      <dgm:t>
        <a:bodyPr/>
        <a:lstStyle/>
        <a:p>
          <a:endParaRPr lang="es-MX"/>
        </a:p>
      </dgm:t>
    </dgm:pt>
    <dgm:pt modelId="{C2044D2B-0B4C-4B3F-A601-193B7C37A607}">
      <dgm:prSet phldrT="[Texto]" custT="1"/>
      <dgm:spPr/>
      <dgm:t>
        <a:bodyPr/>
        <a:lstStyle/>
        <a:p>
          <a:r>
            <a:rPr lang="es-ES_tradnl" sz="2000" dirty="0" smtClean="0"/>
            <a:t>PLANES A MEDIANO PLAZO. Se delimitan por un periodo de </a:t>
          </a:r>
          <a:r>
            <a:rPr lang="es-ES_tradnl" sz="2000" dirty="0" smtClean="0"/>
            <a:t> </a:t>
          </a:r>
          <a:r>
            <a:rPr lang="es-ES_tradnl" sz="2000" dirty="0" smtClean="0"/>
            <a:t>uno a tres años.</a:t>
          </a:r>
          <a:endParaRPr lang="es-MX" sz="2000" dirty="0"/>
        </a:p>
      </dgm:t>
    </dgm:pt>
    <dgm:pt modelId="{89A89081-9164-4F3D-B943-EDA6A4BF8F19}" type="parTrans" cxnId="{AFDAD796-628E-4E04-8C33-415512B40654}">
      <dgm:prSet/>
      <dgm:spPr/>
      <dgm:t>
        <a:bodyPr/>
        <a:lstStyle/>
        <a:p>
          <a:endParaRPr lang="es-MX"/>
        </a:p>
      </dgm:t>
    </dgm:pt>
    <dgm:pt modelId="{A87BE555-7FEB-4E03-9307-38F0787EDDAE}" type="sibTrans" cxnId="{AFDAD796-628E-4E04-8C33-415512B40654}">
      <dgm:prSet/>
      <dgm:spPr/>
      <dgm:t>
        <a:bodyPr/>
        <a:lstStyle/>
        <a:p>
          <a:endParaRPr lang="es-MX"/>
        </a:p>
      </dgm:t>
    </dgm:pt>
    <dgm:pt modelId="{BFE7C015-1E0E-4A4B-AFB1-A7C4C573A045}">
      <dgm:prSet phldrT="[Texto]" custT="1"/>
      <dgm:spPr/>
      <dgm:t>
        <a:bodyPr/>
        <a:lstStyle/>
        <a:p>
          <a:r>
            <a:rPr lang="es-ES_tradnl" sz="2000" dirty="0" smtClean="0"/>
            <a:t>PLANES A LARGO PLAZO. Son aquellos que se proyectan a un tiempo mayor de tres años.</a:t>
          </a:r>
          <a:endParaRPr lang="es-MX" sz="2000" dirty="0"/>
        </a:p>
      </dgm:t>
    </dgm:pt>
    <dgm:pt modelId="{7DB031FB-1B19-42AA-ACB0-F71BFE5BD3AF}" type="parTrans" cxnId="{7F919D71-3F06-4D9C-AB17-8499DAD756B9}">
      <dgm:prSet/>
      <dgm:spPr/>
      <dgm:t>
        <a:bodyPr/>
        <a:lstStyle/>
        <a:p>
          <a:endParaRPr lang="es-MX"/>
        </a:p>
      </dgm:t>
    </dgm:pt>
    <dgm:pt modelId="{41409DA9-A173-4136-AC2D-F5698404CBA3}" type="sibTrans" cxnId="{7F919D71-3F06-4D9C-AB17-8499DAD756B9}">
      <dgm:prSet/>
      <dgm:spPr/>
      <dgm:t>
        <a:bodyPr/>
        <a:lstStyle/>
        <a:p>
          <a:endParaRPr lang="es-MX"/>
        </a:p>
      </dgm:t>
    </dgm:pt>
    <dgm:pt modelId="{FA993D8A-CF90-47DF-92FF-817EA717461A}" type="pres">
      <dgm:prSet presAssocID="{7A4CE9E3-6F47-4A7D-BBC9-CD970A600FEC}" presName="Name0" presStyleCnt="0">
        <dgm:presLayoutVars>
          <dgm:chPref val="1"/>
          <dgm:dir/>
          <dgm:animOne val="branch"/>
          <dgm:animLvl val="lvl"/>
          <dgm:resizeHandles val="exact"/>
        </dgm:presLayoutVars>
      </dgm:prSet>
      <dgm:spPr/>
      <dgm:t>
        <a:bodyPr/>
        <a:lstStyle/>
        <a:p>
          <a:endParaRPr lang="es-MX"/>
        </a:p>
      </dgm:t>
    </dgm:pt>
    <dgm:pt modelId="{E09808C3-190C-486F-AFB1-3C66E0137BA4}" type="pres">
      <dgm:prSet presAssocID="{D2E208AD-9457-45DF-B007-B963920D534F}" presName="root1" presStyleCnt="0"/>
      <dgm:spPr/>
      <dgm:t>
        <a:bodyPr/>
        <a:lstStyle/>
        <a:p>
          <a:endParaRPr lang="es-MX"/>
        </a:p>
      </dgm:t>
    </dgm:pt>
    <dgm:pt modelId="{C7FF3985-6E4C-4E69-A6AA-46939974B3EA}" type="pres">
      <dgm:prSet presAssocID="{D2E208AD-9457-45DF-B007-B963920D534F}" presName="LevelOneTextNode" presStyleLbl="node0" presStyleIdx="0" presStyleCnt="1" custLinFactNeighborX="-35216" custLinFactNeighborY="6409">
        <dgm:presLayoutVars>
          <dgm:chPref val="3"/>
        </dgm:presLayoutVars>
      </dgm:prSet>
      <dgm:spPr/>
      <dgm:t>
        <a:bodyPr/>
        <a:lstStyle/>
        <a:p>
          <a:endParaRPr lang="es-MX"/>
        </a:p>
      </dgm:t>
    </dgm:pt>
    <dgm:pt modelId="{C78CE985-FDF3-4E60-A3DD-525FB47C88E0}" type="pres">
      <dgm:prSet presAssocID="{D2E208AD-9457-45DF-B007-B963920D534F}" presName="level2hierChild" presStyleCnt="0"/>
      <dgm:spPr/>
      <dgm:t>
        <a:bodyPr/>
        <a:lstStyle/>
        <a:p>
          <a:endParaRPr lang="es-MX"/>
        </a:p>
      </dgm:t>
    </dgm:pt>
    <dgm:pt modelId="{FCBB2849-CB4B-4E02-B631-BA3E1DCAD344}" type="pres">
      <dgm:prSet presAssocID="{CFE8A05B-5A44-4D58-94CA-319AFD18886E}" presName="conn2-1" presStyleLbl="parChTrans1D2" presStyleIdx="0" presStyleCnt="3"/>
      <dgm:spPr/>
      <dgm:t>
        <a:bodyPr/>
        <a:lstStyle/>
        <a:p>
          <a:endParaRPr lang="es-MX"/>
        </a:p>
      </dgm:t>
    </dgm:pt>
    <dgm:pt modelId="{7DAF2B7E-6F71-45B4-B05F-190035EF39FD}" type="pres">
      <dgm:prSet presAssocID="{CFE8A05B-5A44-4D58-94CA-319AFD18886E}" presName="connTx" presStyleLbl="parChTrans1D2" presStyleIdx="0" presStyleCnt="3"/>
      <dgm:spPr/>
      <dgm:t>
        <a:bodyPr/>
        <a:lstStyle/>
        <a:p>
          <a:endParaRPr lang="es-MX"/>
        </a:p>
      </dgm:t>
    </dgm:pt>
    <dgm:pt modelId="{877508B6-09CC-498D-B33A-70E8D69E1889}" type="pres">
      <dgm:prSet presAssocID="{B1B3FC5F-8EAC-49E0-BF4B-9C44B19E90CA}" presName="root2" presStyleCnt="0"/>
      <dgm:spPr/>
      <dgm:t>
        <a:bodyPr/>
        <a:lstStyle/>
        <a:p>
          <a:endParaRPr lang="es-MX"/>
        </a:p>
      </dgm:t>
    </dgm:pt>
    <dgm:pt modelId="{BE12A291-A317-4B44-A87B-10D422698411}" type="pres">
      <dgm:prSet presAssocID="{B1B3FC5F-8EAC-49E0-BF4B-9C44B19E90CA}" presName="LevelTwoTextNode" presStyleLbl="node2" presStyleIdx="0" presStyleCnt="3" custLinFactNeighborX="3544" custLinFactNeighborY="4987">
        <dgm:presLayoutVars>
          <dgm:chPref val="3"/>
        </dgm:presLayoutVars>
      </dgm:prSet>
      <dgm:spPr/>
      <dgm:t>
        <a:bodyPr/>
        <a:lstStyle/>
        <a:p>
          <a:endParaRPr lang="es-MX"/>
        </a:p>
      </dgm:t>
    </dgm:pt>
    <dgm:pt modelId="{2A540569-6B1B-440D-B556-E0BF4FD43475}" type="pres">
      <dgm:prSet presAssocID="{B1B3FC5F-8EAC-49E0-BF4B-9C44B19E90CA}" presName="level3hierChild" presStyleCnt="0"/>
      <dgm:spPr/>
      <dgm:t>
        <a:bodyPr/>
        <a:lstStyle/>
        <a:p>
          <a:endParaRPr lang="es-MX"/>
        </a:p>
      </dgm:t>
    </dgm:pt>
    <dgm:pt modelId="{9587EB41-7699-4CFF-A232-3032924C3ED2}" type="pres">
      <dgm:prSet presAssocID="{89A89081-9164-4F3D-B943-EDA6A4BF8F19}" presName="conn2-1" presStyleLbl="parChTrans1D2" presStyleIdx="1" presStyleCnt="3"/>
      <dgm:spPr/>
      <dgm:t>
        <a:bodyPr/>
        <a:lstStyle/>
        <a:p>
          <a:endParaRPr lang="es-MX"/>
        </a:p>
      </dgm:t>
    </dgm:pt>
    <dgm:pt modelId="{76F547AF-AE94-4448-81A3-6B40136A7A3D}" type="pres">
      <dgm:prSet presAssocID="{89A89081-9164-4F3D-B943-EDA6A4BF8F19}" presName="connTx" presStyleLbl="parChTrans1D2" presStyleIdx="1" presStyleCnt="3"/>
      <dgm:spPr/>
      <dgm:t>
        <a:bodyPr/>
        <a:lstStyle/>
        <a:p>
          <a:endParaRPr lang="es-MX"/>
        </a:p>
      </dgm:t>
    </dgm:pt>
    <dgm:pt modelId="{DE6B63E7-524B-4B32-BD82-CB325CF46569}" type="pres">
      <dgm:prSet presAssocID="{C2044D2B-0B4C-4B3F-A601-193B7C37A607}" presName="root2" presStyleCnt="0"/>
      <dgm:spPr/>
      <dgm:t>
        <a:bodyPr/>
        <a:lstStyle/>
        <a:p>
          <a:endParaRPr lang="es-MX"/>
        </a:p>
      </dgm:t>
    </dgm:pt>
    <dgm:pt modelId="{FE33DEAA-8D11-4E5B-A857-BDC9126EE2B2}" type="pres">
      <dgm:prSet presAssocID="{C2044D2B-0B4C-4B3F-A601-193B7C37A607}" presName="LevelTwoTextNode" presStyleLbl="node2" presStyleIdx="1" presStyleCnt="3">
        <dgm:presLayoutVars>
          <dgm:chPref val="3"/>
        </dgm:presLayoutVars>
      </dgm:prSet>
      <dgm:spPr/>
      <dgm:t>
        <a:bodyPr/>
        <a:lstStyle/>
        <a:p>
          <a:endParaRPr lang="es-MX"/>
        </a:p>
      </dgm:t>
    </dgm:pt>
    <dgm:pt modelId="{5FA2F579-D794-414D-A5AE-158195BAF540}" type="pres">
      <dgm:prSet presAssocID="{C2044D2B-0B4C-4B3F-A601-193B7C37A607}" presName="level3hierChild" presStyleCnt="0"/>
      <dgm:spPr/>
      <dgm:t>
        <a:bodyPr/>
        <a:lstStyle/>
        <a:p>
          <a:endParaRPr lang="es-MX"/>
        </a:p>
      </dgm:t>
    </dgm:pt>
    <dgm:pt modelId="{B3495A5A-0551-41E8-BD54-779F9818CE5D}" type="pres">
      <dgm:prSet presAssocID="{7DB031FB-1B19-42AA-ACB0-F71BFE5BD3AF}" presName="conn2-1" presStyleLbl="parChTrans1D2" presStyleIdx="2" presStyleCnt="3"/>
      <dgm:spPr/>
      <dgm:t>
        <a:bodyPr/>
        <a:lstStyle/>
        <a:p>
          <a:endParaRPr lang="es-MX"/>
        </a:p>
      </dgm:t>
    </dgm:pt>
    <dgm:pt modelId="{5BF47E31-F96E-41AF-814C-94AD0265AC6B}" type="pres">
      <dgm:prSet presAssocID="{7DB031FB-1B19-42AA-ACB0-F71BFE5BD3AF}" presName="connTx" presStyleLbl="parChTrans1D2" presStyleIdx="2" presStyleCnt="3"/>
      <dgm:spPr/>
      <dgm:t>
        <a:bodyPr/>
        <a:lstStyle/>
        <a:p>
          <a:endParaRPr lang="es-MX"/>
        </a:p>
      </dgm:t>
    </dgm:pt>
    <dgm:pt modelId="{8C2B9DC3-73A2-4724-A5C0-AF4BC8269598}" type="pres">
      <dgm:prSet presAssocID="{BFE7C015-1E0E-4A4B-AFB1-A7C4C573A045}" presName="root2" presStyleCnt="0"/>
      <dgm:spPr/>
      <dgm:t>
        <a:bodyPr/>
        <a:lstStyle/>
        <a:p>
          <a:endParaRPr lang="es-MX"/>
        </a:p>
      </dgm:t>
    </dgm:pt>
    <dgm:pt modelId="{227AA6ED-0056-4F95-9695-A5FF31EBCA83}" type="pres">
      <dgm:prSet presAssocID="{BFE7C015-1E0E-4A4B-AFB1-A7C4C573A045}" presName="LevelTwoTextNode" presStyleLbl="node2" presStyleIdx="2" presStyleCnt="3" custLinFactNeighborX="1644" custLinFactNeighborY="10497">
        <dgm:presLayoutVars>
          <dgm:chPref val="3"/>
        </dgm:presLayoutVars>
      </dgm:prSet>
      <dgm:spPr/>
      <dgm:t>
        <a:bodyPr/>
        <a:lstStyle/>
        <a:p>
          <a:endParaRPr lang="es-MX"/>
        </a:p>
      </dgm:t>
    </dgm:pt>
    <dgm:pt modelId="{C75A7263-7544-43F0-9352-DC21A2AD038E}" type="pres">
      <dgm:prSet presAssocID="{BFE7C015-1E0E-4A4B-AFB1-A7C4C573A045}" presName="level3hierChild" presStyleCnt="0"/>
      <dgm:spPr/>
      <dgm:t>
        <a:bodyPr/>
        <a:lstStyle/>
        <a:p>
          <a:endParaRPr lang="es-MX"/>
        </a:p>
      </dgm:t>
    </dgm:pt>
  </dgm:ptLst>
  <dgm:cxnLst>
    <dgm:cxn modelId="{D0A81431-13FF-426A-87C7-C5B3B0824DC7}" type="presOf" srcId="{CFE8A05B-5A44-4D58-94CA-319AFD18886E}" destId="{7DAF2B7E-6F71-45B4-B05F-190035EF39FD}" srcOrd="1" destOrd="0" presId="urn:microsoft.com/office/officeart/2008/layout/HorizontalMultiLevelHierarchy"/>
    <dgm:cxn modelId="{03E79393-3C65-4998-B0EE-20B811CBA3B3}" type="presOf" srcId="{D2E208AD-9457-45DF-B007-B963920D534F}" destId="{C7FF3985-6E4C-4E69-A6AA-46939974B3EA}" srcOrd="0" destOrd="0" presId="urn:microsoft.com/office/officeart/2008/layout/HorizontalMultiLevelHierarchy"/>
    <dgm:cxn modelId="{63FF0FEF-5984-4426-9D29-6192F106B2A0}" type="presOf" srcId="{89A89081-9164-4F3D-B943-EDA6A4BF8F19}" destId="{76F547AF-AE94-4448-81A3-6B40136A7A3D}" srcOrd="1" destOrd="0" presId="urn:microsoft.com/office/officeart/2008/layout/HorizontalMultiLevelHierarchy"/>
    <dgm:cxn modelId="{DAD44B43-57CD-4727-B440-07AEC1A08701}" type="presOf" srcId="{7DB031FB-1B19-42AA-ACB0-F71BFE5BD3AF}" destId="{B3495A5A-0551-41E8-BD54-779F9818CE5D}" srcOrd="0" destOrd="0" presId="urn:microsoft.com/office/officeart/2008/layout/HorizontalMultiLevelHierarchy"/>
    <dgm:cxn modelId="{AFDAD796-628E-4E04-8C33-415512B40654}" srcId="{D2E208AD-9457-45DF-B007-B963920D534F}" destId="{C2044D2B-0B4C-4B3F-A601-193B7C37A607}" srcOrd="1" destOrd="0" parTransId="{89A89081-9164-4F3D-B943-EDA6A4BF8F19}" sibTransId="{A87BE555-7FEB-4E03-9307-38F0787EDDAE}"/>
    <dgm:cxn modelId="{3FDDA468-AE5D-4BF7-9321-3E63E26C7AC6}" type="presOf" srcId="{CFE8A05B-5A44-4D58-94CA-319AFD18886E}" destId="{FCBB2849-CB4B-4E02-B631-BA3E1DCAD344}" srcOrd="0" destOrd="0" presId="urn:microsoft.com/office/officeart/2008/layout/HorizontalMultiLevelHierarchy"/>
    <dgm:cxn modelId="{F0FAE363-31CB-435E-89BE-6698B8C34463}" srcId="{7A4CE9E3-6F47-4A7D-BBC9-CD970A600FEC}" destId="{D2E208AD-9457-45DF-B007-B963920D534F}" srcOrd="0" destOrd="0" parTransId="{CDC60616-624A-4C48-B426-AA1B2546AECA}" sibTransId="{374D3CF9-D352-4F7F-9458-B6747A853847}"/>
    <dgm:cxn modelId="{7F919D71-3F06-4D9C-AB17-8499DAD756B9}" srcId="{D2E208AD-9457-45DF-B007-B963920D534F}" destId="{BFE7C015-1E0E-4A4B-AFB1-A7C4C573A045}" srcOrd="2" destOrd="0" parTransId="{7DB031FB-1B19-42AA-ACB0-F71BFE5BD3AF}" sibTransId="{41409DA9-A173-4136-AC2D-F5698404CBA3}"/>
    <dgm:cxn modelId="{F26BF48A-0734-4786-890A-01F5E5E01FAA}" type="presOf" srcId="{BFE7C015-1E0E-4A4B-AFB1-A7C4C573A045}" destId="{227AA6ED-0056-4F95-9695-A5FF31EBCA83}" srcOrd="0" destOrd="0" presId="urn:microsoft.com/office/officeart/2008/layout/HorizontalMultiLevelHierarchy"/>
    <dgm:cxn modelId="{1784D93E-4512-46AC-99B4-FE9BF7E07DED}" type="presOf" srcId="{89A89081-9164-4F3D-B943-EDA6A4BF8F19}" destId="{9587EB41-7699-4CFF-A232-3032924C3ED2}" srcOrd="0" destOrd="0" presId="urn:microsoft.com/office/officeart/2008/layout/HorizontalMultiLevelHierarchy"/>
    <dgm:cxn modelId="{73DD11DD-3548-437B-A4FE-59494F1416AE}" type="presOf" srcId="{B1B3FC5F-8EAC-49E0-BF4B-9C44B19E90CA}" destId="{BE12A291-A317-4B44-A87B-10D422698411}" srcOrd="0" destOrd="0" presId="urn:microsoft.com/office/officeart/2008/layout/HorizontalMultiLevelHierarchy"/>
    <dgm:cxn modelId="{CCA28987-AB81-4B2A-801C-54AB07B7AC03}" srcId="{D2E208AD-9457-45DF-B007-B963920D534F}" destId="{B1B3FC5F-8EAC-49E0-BF4B-9C44B19E90CA}" srcOrd="0" destOrd="0" parTransId="{CFE8A05B-5A44-4D58-94CA-319AFD18886E}" sibTransId="{E7FC47F1-0D8A-4797-938F-8692E22AF15C}"/>
    <dgm:cxn modelId="{575ADF72-7E82-4DCF-AFA5-19BFE8BB1836}" type="presOf" srcId="{7DB031FB-1B19-42AA-ACB0-F71BFE5BD3AF}" destId="{5BF47E31-F96E-41AF-814C-94AD0265AC6B}" srcOrd="1" destOrd="0" presId="urn:microsoft.com/office/officeart/2008/layout/HorizontalMultiLevelHierarchy"/>
    <dgm:cxn modelId="{077EDB37-CB8B-4537-A532-AE6668F9FA0D}" type="presOf" srcId="{C2044D2B-0B4C-4B3F-A601-193B7C37A607}" destId="{FE33DEAA-8D11-4E5B-A857-BDC9126EE2B2}" srcOrd="0" destOrd="0" presId="urn:microsoft.com/office/officeart/2008/layout/HorizontalMultiLevelHierarchy"/>
    <dgm:cxn modelId="{9037CDBB-6CEE-4CD0-95D2-60ECA02EDB9E}" type="presOf" srcId="{7A4CE9E3-6F47-4A7D-BBC9-CD970A600FEC}" destId="{FA993D8A-CF90-47DF-92FF-817EA717461A}" srcOrd="0" destOrd="0" presId="urn:microsoft.com/office/officeart/2008/layout/HorizontalMultiLevelHierarchy"/>
    <dgm:cxn modelId="{EE145AA1-AE7D-4EB9-8A8A-C6940ED2BCBA}" type="presParOf" srcId="{FA993D8A-CF90-47DF-92FF-817EA717461A}" destId="{E09808C3-190C-486F-AFB1-3C66E0137BA4}" srcOrd="0" destOrd="0" presId="urn:microsoft.com/office/officeart/2008/layout/HorizontalMultiLevelHierarchy"/>
    <dgm:cxn modelId="{58F7F3EB-4260-4FC7-A273-63E58FB03927}" type="presParOf" srcId="{E09808C3-190C-486F-AFB1-3C66E0137BA4}" destId="{C7FF3985-6E4C-4E69-A6AA-46939974B3EA}" srcOrd="0" destOrd="0" presId="urn:microsoft.com/office/officeart/2008/layout/HorizontalMultiLevelHierarchy"/>
    <dgm:cxn modelId="{E5BBA7C3-7AAC-4A9D-A075-591937FD7915}" type="presParOf" srcId="{E09808C3-190C-486F-AFB1-3C66E0137BA4}" destId="{C78CE985-FDF3-4E60-A3DD-525FB47C88E0}" srcOrd="1" destOrd="0" presId="urn:microsoft.com/office/officeart/2008/layout/HorizontalMultiLevelHierarchy"/>
    <dgm:cxn modelId="{55EEF484-E73F-4EB2-A7A0-F501DCF33E08}" type="presParOf" srcId="{C78CE985-FDF3-4E60-A3DD-525FB47C88E0}" destId="{FCBB2849-CB4B-4E02-B631-BA3E1DCAD344}" srcOrd="0" destOrd="0" presId="urn:microsoft.com/office/officeart/2008/layout/HorizontalMultiLevelHierarchy"/>
    <dgm:cxn modelId="{33AA99CF-CF65-4DD8-9D76-F9BAB5975D06}" type="presParOf" srcId="{FCBB2849-CB4B-4E02-B631-BA3E1DCAD344}" destId="{7DAF2B7E-6F71-45B4-B05F-190035EF39FD}" srcOrd="0" destOrd="0" presId="urn:microsoft.com/office/officeart/2008/layout/HorizontalMultiLevelHierarchy"/>
    <dgm:cxn modelId="{8570ED07-2A06-4716-9294-9D1E9C541572}" type="presParOf" srcId="{C78CE985-FDF3-4E60-A3DD-525FB47C88E0}" destId="{877508B6-09CC-498D-B33A-70E8D69E1889}" srcOrd="1" destOrd="0" presId="urn:microsoft.com/office/officeart/2008/layout/HorizontalMultiLevelHierarchy"/>
    <dgm:cxn modelId="{B598C35F-D1A6-4DBA-A304-A845227CC115}" type="presParOf" srcId="{877508B6-09CC-498D-B33A-70E8D69E1889}" destId="{BE12A291-A317-4B44-A87B-10D422698411}" srcOrd="0" destOrd="0" presId="urn:microsoft.com/office/officeart/2008/layout/HorizontalMultiLevelHierarchy"/>
    <dgm:cxn modelId="{195A47C8-20C5-4B48-87AA-2905B34960EA}" type="presParOf" srcId="{877508B6-09CC-498D-B33A-70E8D69E1889}" destId="{2A540569-6B1B-440D-B556-E0BF4FD43475}" srcOrd="1" destOrd="0" presId="urn:microsoft.com/office/officeart/2008/layout/HorizontalMultiLevelHierarchy"/>
    <dgm:cxn modelId="{0289879D-A74C-402F-9217-6EC8B6735B24}" type="presParOf" srcId="{C78CE985-FDF3-4E60-A3DD-525FB47C88E0}" destId="{9587EB41-7699-4CFF-A232-3032924C3ED2}" srcOrd="2" destOrd="0" presId="urn:microsoft.com/office/officeart/2008/layout/HorizontalMultiLevelHierarchy"/>
    <dgm:cxn modelId="{45D206D3-79BC-473F-8D79-AFA4551B50ED}" type="presParOf" srcId="{9587EB41-7699-4CFF-A232-3032924C3ED2}" destId="{76F547AF-AE94-4448-81A3-6B40136A7A3D}" srcOrd="0" destOrd="0" presId="urn:microsoft.com/office/officeart/2008/layout/HorizontalMultiLevelHierarchy"/>
    <dgm:cxn modelId="{CD1E7B29-1308-4FDB-BE26-793661D15D9F}" type="presParOf" srcId="{C78CE985-FDF3-4E60-A3DD-525FB47C88E0}" destId="{DE6B63E7-524B-4B32-BD82-CB325CF46569}" srcOrd="3" destOrd="0" presId="urn:microsoft.com/office/officeart/2008/layout/HorizontalMultiLevelHierarchy"/>
    <dgm:cxn modelId="{5F90F7AE-67BA-4EB9-9788-24B777852E25}" type="presParOf" srcId="{DE6B63E7-524B-4B32-BD82-CB325CF46569}" destId="{FE33DEAA-8D11-4E5B-A857-BDC9126EE2B2}" srcOrd="0" destOrd="0" presId="urn:microsoft.com/office/officeart/2008/layout/HorizontalMultiLevelHierarchy"/>
    <dgm:cxn modelId="{5BC73F64-3EB4-4112-BBAD-171E965522FA}" type="presParOf" srcId="{DE6B63E7-524B-4B32-BD82-CB325CF46569}" destId="{5FA2F579-D794-414D-A5AE-158195BAF540}" srcOrd="1" destOrd="0" presId="urn:microsoft.com/office/officeart/2008/layout/HorizontalMultiLevelHierarchy"/>
    <dgm:cxn modelId="{3AE10044-AC2F-41B5-8BE3-9D32EEEB9330}" type="presParOf" srcId="{C78CE985-FDF3-4E60-A3DD-525FB47C88E0}" destId="{B3495A5A-0551-41E8-BD54-779F9818CE5D}" srcOrd="4" destOrd="0" presId="urn:microsoft.com/office/officeart/2008/layout/HorizontalMultiLevelHierarchy"/>
    <dgm:cxn modelId="{642224E2-5F6E-4227-9756-4469A76E62CA}" type="presParOf" srcId="{B3495A5A-0551-41E8-BD54-779F9818CE5D}" destId="{5BF47E31-F96E-41AF-814C-94AD0265AC6B}" srcOrd="0" destOrd="0" presId="urn:microsoft.com/office/officeart/2008/layout/HorizontalMultiLevelHierarchy"/>
    <dgm:cxn modelId="{0B61313A-2A3D-4556-98AF-4AA697F627F4}" type="presParOf" srcId="{C78CE985-FDF3-4E60-A3DD-525FB47C88E0}" destId="{8C2B9DC3-73A2-4724-A5C0-AF4BC8269598}" srcOrd="5" destOrd="0" presId="urn:microsoft.com/office/officeart/2008/layout/HorizontalMultiLevelHierarchy"/>
    <dgm:cxn modelId="{B9D5EFD8-9A58-40EA-9EFD-CC9973538D9D}" type="presParOf" srcId="{8C2B9DC3-73A2-4724-A5C0-AF4BC8269598}" destId="{227AA6ED-0056-4F95-9695-A5FF31EBCA83}" srcOrd="0" destOrd="0" presId="urn:microsoft.com/office/officeart/2008/layout/HorizontalMultiLevelHierarchy"/>
    <dgm:cxn modelId="{E7BA5E35-A25B-4596-847D-BEC123F20DA2}" type="presParOf" srcId="{8C2B9DC3-73A2-4724-A5C0-AF4BC8269598}" destId="{C75A7263-7544-43F0-9352-DC21A2AD038E}" srcOrd="1" destOrd="0" presId="urn:microsoft.com/office/officeart/2008/layout/HorizontalMultiLevelHierarchy"/>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643A659-9320-4107-8DFA-FBD15F3444EA}" type="doc">
      <dgm:prSet loTypeId="urn:microsoft.com/office/officeart/2005/8/layout/chevron2" loCatId="list" qsTypeId="urn:microsoft.com/office/officeart/2005/8/quickstyle/3d2" qsCatId="3D" csTypeId="urn:microsoft.com/office/officeart/2005/8/colors/accent1_3" csCatId="accent1" phldr="1"/>
      <dgm:spPr/>
      <dgm:t>
        <a:bodyPr/>
        <a:lstStyle/>
        <a:p>
          <a:endParaRPr lang="es-MX"/>
        </a:p>
      </dgm:t>
    </dgm:pt>
    <dgm:pt modelId="{748F6FAD-EFB3-4D04-8827-B29BB70694A9}">
      <dgm:prSet phldrT="[Texto]" custT="1"/>
      <dgm:spPr/>
      <dgm:t>
        <a:bodyPr/>
        <a:lstStyle/>
        <a:p>
          <a:pPr algn="just"/>
          <a:r>
            <a:rPr lang="es-ES_tradnl" sz="1800" dirty="0" smtClean="0"/>
            <a:t>La planeación debe contemplar objetivos específicos, así como estrategias o acciones concretas que permitan alcanzarlos.</a:t>
          </a:r>
          <a:endParaRPr lang="es-MX" sz="1800" dirty="0"/>
        </a:p>
      </dgm:t>
    </dgm:pt>
    <dgm:pt modelId="{26C78D96-814F-41ED-87E5-35E824C1C6E2}" type="parTrans" cxnId="{FA29AC97-2CC1-480A-A698-2F67DDB92A14}">
      <dgm:prSet/>
      <dgm:spPr/>
      <dgm:t>
        <a:bodyPr/>
        <a:lstStyle/>
        <a:p>
          <a:endParaRPr lang="es-MX"/>
        </a:p>
      </dgm:t>
    </dgm:pt>
    <dgm:pt modelId="{2FB0EC5F-4EAF-4243-9470-A5BA11B0682D}" type="sibTrans" cxnId="{FA29AC97-2CC1-480A-A698-2F67DDB92A14}">
      <dgm:prSet/>
      <dgm:spPr/>
      <dgm:t>
        <a:bodyPr/>
        <a:lstStyle/>
        <a:p>
          <a:endParaRPr lang="es-MX"/>
        </a:p>
      </dgm:t>
    </dgm:pt>
    <dgm:pt modelId="{4AE8A8FA-B7E5-4423-A7FE-074E28656390}">
      <dgm:prSet phldrT="[Texto]">
        <dgm:style>
          <a:lnRef idx="1">
            <a:schemeClr val="accent3"/>
          </a:lnRef>
          <a:fillRef idx="3">
            <a:schemeClr val="accent3"/>
          </a:fillRef>
          <a:effectRef idx="2">
            <a:schemeClr val="accent3"/>
          </a:effectRef>
          <a:fontRef idx="minor">
            <a:schemeClr val="lt1"/>
          </a:fontRef>
        </dgm:style>
      </dgm:prSet>
      <dgm:spPr/>
      <dgm:t>
        <a:bodyPr/>
        <a:lstStyle/>
        <a:p>
          <a:r>
            <a:rPr lang="es-ES" dirty="0" smtClean="0"/>
            <a:t>ES FACTIBLE</a:t>
          </a:r>
          <a:endParaRPr lang="es-MX" dirty="0"/>
        </a:p>
      </dgm:t>
    </dgm:pt>
    <dgm:pt modelId="{49E71E53-FDCF-49F4-9CC6-D5518133B673}" type="parTrans" cxnId="{E1E92DDA-9728-4901-9C0B-DAFCCB6204DE}">
      <dgm:prSet/>
      <dgm:spPr/>
      <dgm:t>
        <a:bodyPr/>
        <a:lstStyle/>
        <a:p>
          <a:endParaRPr lang="es-MX"/>
        </a:p>
      </dgm:t>
    </dgm:pt>
    <dgm:pt modelId="{349AA60A-A22B-4AE2-9365-23780DEE482C}" type="sibTrans" cxnId="{E1E92DDA-9728-4901-9C0B-DAFCCB6204DE}">
      <dgm:prSet/>
      <dgm:spPr/>
      <dgm:t>
        <a:bodyPr/>
        <a:lstStyle/>
        <a:p>
          <a:endParaRPr lang="es-MX"/>
        </a:p>
      </dgm:t>
    </dgm:pt>
    <dgm:pt modelId="{43DE9527-3405-4CD0-8E16-A1488AF6AFD4}">
      <dgm:prSet phldrT="[Texto]"/>
      <dgm:spPr/>
      <dgm:t>
        <a:bodyPr/>
        <a:lstStyle/>
        <a:p>
          <a:pPr algn="l"/>
          <a:endParaRPr lang="es-MX" sz="1500" dirty="0"/>
        </a:p>
      </dgm:t>
    </dgm:pt>
    <dgm:pt modelId="{EE4E7DA5-D4B6-4E3B-B345-89F7750386DA}" type="parTrans" cxnId="{3717F800-F8C2-40EA-A1C2-22241EAE6409}">
      <dgm:prSet/>
      <dgm:spPr/>
      <dgm:t>
        <a:bodyPr/>
        <a:lstStyle/>
        <a:p>
          <a:endParaRPr lang="es-MX"/>
        </a:p>
      </dgm:t>
    </dgm:pt>
    <dgm:pt modelId="{B1D72729-EFD9-4555-9169-7C5E69450990}" type="sibTrans" cxnId="{3717F800-F8C2-40EA-A1C2-22241EAE6409}">
      <dgm:prSet/>
      <dgm:spPr/>
      <dgm:t>
        <a:bodyPr/>
        <a:lstStyle/>
        <a:p>
          <a:endParaRPr lang="es-MX"/>
        </a:p>
      </dgm:t>
    </dgm:pt>
    <dgm:pt modelId="{46D6D5F0-1EEA-40CD-9D38-A8A962A7319E}">
      <dgm:prSet phldrT="[Texto]">
        <dgm:style>
          <a:lnRef idx="1">
            <a:schemeClr val="accent3"/>
          </a:lnRef>
          <a:fillRef idx="2">
            <a:schemeClr val="accent3"/>
          </a:fillRef>
          <a:effectRef idx="1">
            <a:schemeClr val="accent3"/>
          </a:effectRef>
          <a:fontRef idx="minor">
            <a:schemeClr val="dk1"/>
          </a:fontRef>
        </dgm:style>
      </dgm:prSet>
      <dgm:spPr/>
      <dgm:t>
        <a:bodyPr/>
        <a:lstStyle/>
        <a:p>
          <a:r>
            <a:rPr lang="es-ES" dirty="0" smtClean="0"/>
            <a:t> ES COHERENTE</a:t>
          </a:r>
          <a:endParaRPr lang="es-MX" dirty="0"/>
        </a:p>
      </dgm:t>
    </dgm:pt>
    <dgm:pt modelId="{1C61184F-3EA3-4BA1-88D4-BC59182A0ABB}" type="parTrans" cxnId="{7594D065-7F89-49E5-909C-92314C04C14F}">
      <dgm:prSet/>
      <dgm:spPr/>
      <dgm:t>
        <a:bodyPr/>
        <a:lstStyle/>
        <a:p>
          <a:endParaRPr lang="es-MX"/>
        </a:p>
      </dgm:t>
    </dgm:pt>
    <dgm:pt modelId="{909CA1BC-78C7-468F-8DC6-9AC48548EEC7}" type="sibTrans" cxnId="{7594D065-7F89-49E5-909C-92314C04C14F}">
      <dgm:prSet/>
      <dgm:spPr/>
      <dgm:t>
        <a:bodyPr/>
        <a:lstStyle/>
        <a:p>
          <a:endParaRPr lang="es-MX"/>
        </a:p>
      </dgm:t>
    </dgm:pt>
    <dgm:pt modelId="{8FF6B16F-937E-443B-A89B-C65062A342BF}">
      <dgm:prSet phldrT="[Texto]"/>
      <dgm:spPr/>
      <dgm:t>
        <a:bodyPr/>
        <a:lstStyle/>
        <a:p>
          <a:pPr algn="just"/>
          <a:r>
            <a:rPr lang="es-ES" dirty="0" smtClean="0"/>
            <a:t>La planeación debe tener en cuenta todos los planes de la empresa o institución, sean de largo, mediano o corto plazo; debe ser coherente con todos los demás planes y, de este modo, lograr eficiencia en su ejecución.</a:t>
          </a:r>
          <a:endParaRPr lang="es-MX" dirty="0"/>
        </a:p>
      </dgm:t>
    </dgm:pt>
    <dgm:pt modelId="{2344148A-AF9F-4DA3-85B7-5D156ECDBEC9}" type="parTrans" cxnId="{D329A9C0-C8F3-4059-BA49-C263F700BE0D}">
      <dgm:prSet/>
      <dgm:spPr/>
      <dgm:t>
        <a:bodyPr/>
        <a:lstStyle/>
        <a:p>
          <a:endParaRPr lang="es-MX"/>
        </a:p>
      </dgm:t>
    </dgm:pt>
    <dgm:pt modelId="{48686E63-1F67-4B10-BFCC-10AC9BE64B53}" type="sibTrans" cxnId="{D329A9C0-C8F3-4059-BA49-C263F700BE0D}">
      <dgm:prSet/>
      <dgm:spPr/>
      <dgm:t>
        <a:bodyPr/>
        <a:lstStyle/>
        <a:p>
          <a:endParaRPr lang="es-MX"/>
        </a:p>
      </dgm:t>
    </dgm:pt>
    <dgm:pt modelId="{B1F35116-F4F4-426D-942C-7320C922BA22}">
      <dgm:prSet custT="1"/>
      <dgm:spPr/>
      <dgm:t>
        <a:bodyPr/>
        <a:lstStyle/>
        <a:p>
          <a:pPr algn="just"/>
          <a:r>
            <a:rPr lang="es-ES_tradnl" sz="2000" dirty="0" smtClean="0"/>
            <a:t>La planeación, antes de realizarla, debe considerar los recursos y la verdadera capacidad de la empresa o institución, y no debe proponer objetivos o estrategias que estén fuera del alcance de las posibilidades de estas.</a:t>
          </a:r>
          <a:endParaRPr lang="es-MX" sz="2000" dirty="0"/>
        </a:p>
      </dgm:t>
    </dgm:pt>
    <dgm:pt modelId="{3DB92BC7-AB16-4AE7-AF80-28E62FCD60AB}" type="parTrans" cxnId="{8676A3AF-337E-4C09-8D24-C3938DB434E3}">
      <dgm:prSet/>
      <dgm:spPr/>
      <dgm:t>
        <a:bodyPr/>
        <a:lstStyle/>
        <a:p>
          <a:endParaRPr lang="es-MX"/>
        </a:p>
      </dgm:t>
    </dgm:pt>
    <dgm:pt modelId="{FB4A4797-755E-447D-AA67-0FC6D249BAFA}" type="sibTrans" cxnId="{8676A3AF-337E-4C09-8D24-C3938DB434E3}">
      <dgm:prSet/>
      <dgm:spPr/>
      <dgm:t>
        <a:bodyPr/>
        <a:lstStyle/>
        <a:p>
          <a:endParaRPr lang="es-MX"/>
        </a:p>
      </dgm:t>
    </dgm:pt>
    <dgm:pt modelId="{8FDF0204-B0A9-4E16-94B0-0E308420898B}">
      <dgm:prSet/>
      <dgm:spPr/>
      <dgm:t>
        <a:bodyPr/>
        <a:lstStyle/>
        <a:p>
          <a:pPr algn="l"/>
          <a:endParaRPr lang="es-MX" sz="1500" dirty="0"/>
        </a:p>
      </dgm:t>
    </dgm:pt>
    <dgm:pt modelId="{7AEAA644-0D3F-4601-9BBD-22E840FB4133}" type="parTrans" cxnId="{CEF16D6A-090D-468E-8865-78F225A92174}">
      <dgm:prSet/>
      <dgm:spPr/>
      <dgm:t>
        <a:bodyPr/>
        <a:lstStyle/>
        <a:p>
          <a:endParaRPr lang="es-MX"/>
        </a:p>
      </dgm:t>
    </dgm:pt>
    <dgm:pt modelId="{163C720F-9708-4651-AF6B-DF5DB9C74E97}" type="sibTrans" cxnId="{CEF16D6A-090D-468E-8865-78F225A92174}">
      <dgm:prSet/>
      <dgm:spPr/>
      <dgm:t>
        <a:bodyPr/>
        <a:lstStyle/>
        <a:p>
          <a:endParaRPr lang="es-MX"/>
        </a:p>
      </dgm:t>
    </dgm:pt>
    <dgm:pt modelId="{2E45F8E0-0C83-40A4-A165-7EC75FCFEDDF}">
      <dgm:prSet phldrT="[Texto]">
        <dgm:style>
          <a:lnRef idx="0">
            <a:schemeClr val="accent3"/>
          </a:lnRef>
          <a:fillRef idx="3">
            <a:schemeClr val="accent3"/>
          </a:fillRef>
          <a:effectRef idx="3">
            <a:schemeClr val="accent3"/>
          </a:effectRef>
          <a:fontRef idx="minor">
            <a:schemeClr val="lt1"/>
          </a:fontRef>
        </dgm:style>
      </dgm:prSet>
      <dgm:spPr/>
      <dgm:t>
        <a:bodyPr/>
        <a:lstStyle/>
        <a:p>
          <a:r>
            <a:rPr lang="es-ES" dirty="0" smtClean="0"/>
            <a:t>ES PRECISA</a:t>
          </a:r>
          <a:endParaRPr lang="es-MX" dirty="0"/>
        </a:p>
      </dgm:t>
    </dgm:pt>
    <dgm:pt modelId="{F38C55A9-2611-4277-9F0D-9215918601B6}" type="sibTrans" cxnId="{4CB8537F-FD40-4DD1-8D45-9BD381D3C801}">
      <dgm:prSet/>
      <dgm:spPr/>
      <dgm:t>
        <a:bodyPr/>
        <a:lstStyle/>
        <a:p>
          <a:endParaRPr lang="es-MX"/>
        </a:p>
      </dgm:t>
    </dgm:pt>
    <dgm:pt modelId="{FF843A85-2662-41C8-AC49-C8E17A7F7FEF}" type="parTrans" cxnId="{4CB8537F-FD40-4DD1-8D45-9BD381D3C801}">
      <dgm:prSet/>
      <dgm:spPr/>
      <dgm:t>
        <a:bodyPr/>
        <a:lstStyle/>
        <a:p>
          <a:endParaRPr lang="es-MX"/>
        </a:p>
      </dgm:t>
    </dgm:pt>
    <dgm:pt modelId="{B44C56B9-5F7B-4B1E-8932-08F16ECEF0E7}" type="pres">
      <dgm:prSet presAssocID="{B643A659-9320-4107-8DFA-FBD15F3444EA}" presName="linearFlow" presStyleCnt="0">
        <dgm:presLayoutVars>
          <dgm:dir/>
          <dgm:animLvl val="lvl"/>
          <dgm:resizeHandles val="exact"/>
        </dgm:presLayoutVars>
      </dgm:prSet>
      <dgm:spPr/>
      <dgm:t>
        <a:bodyPr/>
        <a:lstStyle/>
        <a:p>
          <a:endParaRPr lang="es-ES"/>
        </a:p>
      </dgm:t>
    </dgm:pt>
    <dgm:pt modelId="{A5010699-DF66-4786-A64C-1017E1300579}" type="pres">
      <dgm:prSet presAssocID="{2E45F8E0-0C83-40A4-A165-7EC75FCFEDDF}" presName="composite" presStyleCnt="0"/>
      <dgm:spPr/>
    </dgm:pt>
    <dgm:pt modelId="{AF3E0850-5198-423A-A994-FACABD517CA0}" type="pres">
      <dgm:prSet presAssocID="{2E45F8E0-0C83-40A4-A165-7EC75FCFEDDF}" presName="parentText" presStyleLbl="alignNode1" presStyleIdx="0" presStyleCnt="3">
        <dgm:presLayoutVars>
          <dgm:chMax val="1"/>
          <dgm:bulletEnabled val="1"/>
        </dgm:presLayoutVars>
      </dgm:prSet>
      <dgm:spPr/>
      <dgm:t>
        <a:bodyPr/>
        <a:lstStyle/>
        <a:p>
          <a:endParaRPr lang="es-MX"/>
        </a:p>
      </dgm:t>
    </dgm:pt>
    <dgm:pt modelId="{9F232B4B-8B77-46B9-980B-B433E1942023}" type="pres">
      <dgm:prSet presAssocID="{2E45F8E0-0C83-40A4-A165-7EC75FCFEDDF}" presName="descendantText" presStyleLbl="alignAcc1" presStyleIdx="0" presStyleCnt="3">
        <dgm:presLayoutVars>
          <dgm:bulletEnabled val="1"/>
        </dgm:presLayoutVars>
      </dgm:prSet>
      <dgm:spPr/>
      <dgm:t>
        <a:bodyPr/>
        <a:lstStyle/>
        <a:p>
          <a:endParaRPr lang="es-MX"/>
        </a:p>
      </dgm:t>
    </dgm:pt>
    <dgm:pt modelId="{70371218-9D2F-4890-9006-764BF7D1EE4A}" type="pres">
      <dgm:prSet presAssocID="{F38C55A9-2611-4277-9F0D-9215918601B6}" presName="sp" presStyleCnt="0"/>
      <dgm:spPr/>
    </dgm:pt>
    <dgm:pt modelId="{1F558354-948F-48DE-AEBD-310EC34CA813}" type="pres">
      <dgm:prSet presAssocID="{4AE8A8FA-B7E5-4423-A7FE-074E28656390}" presName="composite" presStyleCnt="0"/>
      <dgm:spPr/>
    </dgm:pt>
    <dgm:pt modelId="{512B8A4F-035D-470B-B452-D22130002B40}" type="pres">
      <dgm:prSet presAssocID="{4AE8A8FA-B7E5-4423-A7FE-074E28656390}" presName="parentText" presStyleLbl="alignNode1" presStyleIdx="1" presStyleCnt="3">
        <dgm:presLayoutVars>
          <dgm:chMax val="1"/>
          <dgm:bulletEnabled val="1"/>
        </dgm:presLayoutVars>
      </dgm:prSet>
      <dgm:spPr/>
      <dgm:t>
        <a:bodyPr/>
        <a:lstStyle/>
        <a:p>
          <a:endParaRPr lang="es-MX"/>
        </a:p>
      </dgm:t>
    </dgm:pt>
    <dgm:pt modelId="{0CAEDA79-01AB-4FB9-8CA1-CFC76B3E979F}" type="pres">
      <dgm:prSet presAssocID="{4AE8A8FA-B7E5-4423-A7FE-074E28656390}" presName="descendantText" presStyleLbl="alignAcc1" presStyleIdx="1" presStyleCnt="3" custScaleY="152844">
        <dgm:presLayoutVars>
          <dgm:bulletEnabled val="1"/>
        </dgm:presLayoutVars>
      </dgm:prSet>
      <dgm:spPr/>
      <dgm:t>
        <a:bodyPr/>
        <a:lstStyle/>
        <a:p>
          <a:endParaRPr lang="es-MX"/>
        </a:p>
      </dgm:t>
    </dgm:pt>
    <dgm:pt modelId="{76D6EA30-4F7F-40D1-881B-D57ACCB95EEC}" type="pres">
      <dgm:prSet presAssocID="{349AA60A-A22B-4AE2-9365-23780DEE482C}" presName="sp" presStyleCnt="0"/>
      <dgm:spPr/>
    </dgm:pt>
    <dgm:pt modelId="{22065EED-E945-416C-9F34-C9D28AF5069B}" type="pres">
      <dgm:prSet presAssocID="{46D6D5F0-1EEA-40CD-9D38-A8A962A7319E}" presName="composite" presStyleCnt="0"/>
      <dgm:spPr/>
    </dgm:pt>
    <dgm:pt modelId="{B8B9351C-857C-4BCD-838F-1CDCEF3024EF}" type="pres">
      <dgm:prSet presAssocID="{46D6D5F0-1EEA-40CD-9D38-A8A962A7319E}" presName="parentText" presStyleLbl="alignNode1" presStyleIdx="2" presStyleCnt="3" custLinFactNeighborX="-1352" custLinFactNeighborY="3596">
        <dgm:presLayoutVars>
          <dgm:chMax val="1"/>
          <dgm:bulletEnabled val="1"/>
        </dgm:presLayoutVars>
      </dgm:prSet>
      <dgm:spPr/>
      <dgm:t>
        <a:bodyPr/>
        <a:lstStyle/>
        <a:p>
          <a:endParaRPr lang="es-MX"/>
        </a:p>
      </dgm:t>
    </dgm:pt>
    <dgm:pt modelId="{12EC55EF-B5B5-4D5F-9617-8BF88C9B85A0}" type="pres">
      <dgm:prSet presAssocID="{46D6D5F0-1EEA-40CD-9D38-A8A962A7319E}" presName="descendantText" presStyleLbl="alignAcc1" presStyleIdx="2" presStyleCnt="3" custScaleY="184237">
        <dgm:presLayoutVars>
          <dgm:bulletEnabled val="1"/>
        </dgm:presLayoutVars>
      </dgm:prSet>
      <dgm:spPr/>
      <dgm:t>
        <a:bodyPr/>
        <a:lstStyle/>
        <a:p>
          <a:endParaRPr lang="es-MX"/>
        </a:p>
      </dgm:t>
    </dgm:pt>
  </dgm:ptLst>
  <dgm:cxnLst>
    <dgm:cxn modelId="{40BAFF08-0AC9-4426-AAE8-9B488C09BEC1}" type="presOf" srcId="{43DE9527-3405-4CD0-8E16-A1488AF6AFD4}" destId="{0CAEDA79-01AB-4FB9-8CA1-CFC76B3E979F}" srcOrd="0" destOrd="0" presId="urn:microsoft.com/office/officeart/2005/8/layout/chevron2"/>
    <dgm:cxn modelId="{3717F800-F8C2-40EA-A1C2-22241EAE6409}" srcId="{4AE8A8FA-B7E5-4423-A7FE-074E28656390}" destId="{43DE9527-3405-4CD0-8E16-A1488AF6AFD4}" srcOrd="0" destOrd="0" parTransId="{EE4E7DA5-D4B6-4E3B-B345-89F7750386DA}" sibTransId="{B1D72729-EFD9-4555-9169-7C5E69450990}"/>
    <dgm:cxn modelId="{8676A3AF-337E-4C09-8D24-C3938DB434E3}" srcId="{4AE8A8FA-B7E5-4423-A7FE-074E28656390}" destId="{B1F35116-F4F4-426D-942C-7320C922BA22}" srcOrd="1" destOrd="0" parTransId="{3DB92BC7-AB16-4AE7-AF80-28E62FCD60AB}" sibTransId="{FB4A4797-755E-447D-AA67-0FC6D249BAFA}"/>
    <dgm:cxn modelId="{4E33CEF9-4E0A-47E3-BD65-07DFE275109A}" type="presOf" srcId="{8FDF0204-B0A9-4E16-94B0-0E308420898B}" destId="{0CAEDA79-01AB-4FB9-8CA1-CFC76B3E979F}" srcOrd="0" destOrd="2" presId="urn:microsoft.com/office/officeart/2005/8/layout/chevron2"/>
    <dgm:cxn modelId="{FA29AC97-2CC1-480A-A698-2F67DDB92A14}" srcId="{2E45F8E0-0C83-40A4-A165-7EC75FCFEDDF}" destId="{748F6FAD-EFB3-4D04-8827-B29BB70694A9}" srcOrd="0" destOrd="0" parTransId="{26C78D96-814F-41ED-87E5-35E824C1C6E2}" sibTransId="{2FB0EC5F-4EAF-4243-9470-A5BA11B0682D}"/>
    <dgm:cxn modelId="{D329A9C0-C8F3-4059-BA49-C263F700BE0D}" srcId="{46D6D5F0-1EEA-40CD-9D38-A8A962A7319E}" destId="{8FF6B16F-937E-443B-A89B-C65062A342BF}" srcOrd="0" destOrd="0" parTransId="{2344148A-AF9F-4DA3-85B7-5D156ECDBEC9}" sibTransId="{48686E63-1F67-4B10-BFCC-10AC9BE64B53}"/>
    <dgm:cxn modelId="{F1B42959-F2D6-4DD5-994B-354CD248009E}" type="presOf" srcId="{46D6D5F0-1EEA-40CD-9D38-A8A962A7319E}" destId="{B8B9351C-857C-4BCD-838F-1CDCEF3024EF}" srcOrd="0" destOrd="0" presId="urn:microsoft.com/office/officeart/2005/8/layout/chevron2"/>
    <dgm:cxn modelId="{1A094D63-6461-4D52-B139-2217C453E5C1}" type="presOf" srcId="{B643A659-9320-4107-8DFA-FBD15F3444EA}" destId="{B44C56B9-5F7B-4B1E-8932-08F16ECEF0E7}" srcOrd="0" destOrd="0" presId="urn:microsoft.com/office/officeart/2005/8/layout/chevron2"/>
    <dgm:cxn modelId="{A3F52CDD-048A-4E55-A4BC-F221F81D5DF3}" type="presOf" srcId="{4AE8A8FA-B7E5-4423-A7FE-074E28656390}" destId="{512B8A4F-035D-470B-B452-D22130002B40}" srcOrd="0" destOrd="0" presId="urn:microsoft.com/office/officeart/2005/8/layout/chevron2"/>
    <dgm:cxn modelId="{CEF16D6A-090D-468E-8865-78F225A92174}" srcId="{4AE8A8FA-B7E5-4423-A7FE-074E28656390}" destId="{8FDF0204-B0A9-4E16-94B0-0E308420898B}" srcOrd="2" destOrd="0" parTransId="{7AEAA644-0D3F-4601-9BBD-22E840FB4133}" sibTransId="{163C720F-9708-4651-AF6B-DF5DB9C74E97}"/>
    <dgm:cxn modelId="{E1E92DDA-9728-4901-9C0B-DAFCCB6204DE}" srcId="{B643A659-9320-4107-8DFA-FBD15F3444EA}" destId="{4AE8A8FA-B7E5-4423-A7FE-074E28656390}" srcOrd="1" destOrd="0" parTransId="{49E71E53-FDCF-49F4-9CC6-D5518133B673}" sibTransId="{349AA60A-A22B-4AE2-9365-23780DEE482C}"/>
    <dgm:cxn modelId="{291E924D-436A-4328-AEA7-A66899D77F47}" type="presOf" srcId="{8FF6B16F-937E-443B-A89B-C65062A342BF}" destId="{12EC55EF-B5B5-4D5F-9617-8BF88C9B85A0}" srcOrd="0" destOrd="0" presId="urn:microsoft.com/office/officeart/2005/8/layout/chevron2"/>
    <dgm:cxn modelId="{AA4A3297-E549-49BE-82A2-95E1FCA5E796}" type="presOf" srcId="{2E45F8E0-0C83-40A4-A165-7EC75FCFEDDF}" destId="{AF3E0850-5198-423A-A994-FACABD517CA0}" srcOrd="0" destOrd="0" presId="urn:microsoft.com/office/officeart/2005/8/layout/chevron2"/>
    <dgm:cxn modelId="{4CB8537F-FD40-4DD1-8D45-9BD381D3C801}" srcId="{B643A659-9320-4107-8DFA-FBD15F3444EA}" destId="{2E45F8E0-0C83-40A4-A165-7EC75FCFEDDF}" srcOrd="0" destOrd="0" parTransId="{FF843A85-2662-41C8-AC49-C8E17A7F7FEF}" sibTransId="{F38C55A9-2611-4277-9F0D-9215918601B6}"/>
    <dgm:cxn modelId="{7594D065-7F89-49E5-909C-92314C04C14F}" srcId="{B643A659-9320-4107-8DFA-FBD15F3444EA}" destId="{46D6D5F0-1EEA-40CD-9D38-A8A962A7319E}" srcOrd="2" destOrd="0" parTransId="{1C61184F-3EA3-4BA1-88D4-BC59182A0ABB}" sibTransId="{909CA1BC-78C7-468F-8DC6-9AC48548EEC7}"/>
    <dgm:cxn modelId="{D53300B3-339B-42B9-BF01-B3DBC7A7C49B}" type="presOf" srcId="{B1F35116-F4F4-426D-942C-7320C922BA22}" destId="{0CAEDA79-01AB-4FB9-8CA1-CFC76B3E979F}" srcOrd="0" destOrd="1" presId="urn:microsoft.com/office/officeart/2005/8/layout/chevron2"/>
    <dgm:cxn modelId="{5D1BD9F1-30F1-4278-8C64-F5761C8EABA8}" type="presOf" srcId="{748F6FAD-EFB3-4D04-8827-B29BB70694A9}" destId="{9F232B4B-8B77-46B9-980B-B433E1942023}" srcOrd="0" destOrd="0" presId="urn:microsoft.com/office/officeart/2005/8/layout/chevron2"/>
    <dgm:cxn modelId="{1AEF7AC2-1540-4B22-94B0-5BCD9D5FFA70}" type="presParOf" srcId="{B44C56B9-5F7B-4B1E-8932-08F16ECEF0E7}" destId="{A5010699-DF66-4786-A64C-1017E1300579}" srcOrd="0" destOrd="0" presId="urn:microsoft.com/office/officeart/2005/8/layout/chevron2"/>
    <dgm:cxn modelId="{F937A41A-BD32-49A9-8057-6A7658A42CFD}" type="presParOf" srcId="{A5010699-DF66-4786-A64C-1017E1300579}" destId="{AF3E0850-5198-423A-A994-FACABD517CA0}" srcOrd="0" destOrd="0" presId="urn:microsoft.com/office/officeart/2005/8/layout/chevron2"/>
    <dgm:cxn modelId="{3ACC1A34-7D53-492E-B6C6-72C099C6BD80}" type="presParOf" srcId="{A5010699-DF66-4786-A64C-1017E1300579}" destId="{9F232B4B-8B77-46B9-980B-B433E1942023}" srcOrd="1" destOrd="0" presId="urn:microsoft.com/office/officeart/2005/8/layout/chevron2"/>
    <dgm:cxn modelId="{F4B3E911-4D49-4D3A-A824-C2EA6D3F9712}" type="presParOf" srcId="{B44C56B9-5F7B-4B1E-8932-08F16ECEF0E7}" destId="{70371218-9D2F-4890-9006-764BF7D1EE4A}" srcOrd="1" destOrd="0" presId="urn:microsoft.com/office/officeart/2005/8/layout/chevron2"/>
    <dgm:cxn modelId="{B2B000D8-D2B6-4158-A01D-FD72C72B7F24}" type="presParOf" srcId="{B44C56B9-5F7B-4B1E-8932-08F16ECEF0E7}" destId="{1F558354-948F-48DE-AEBD-310EC34CA813}" srcOrd="2" destOrd="0" presId="urn:microsoft.com/office/officeart/2005/8/layout/chevron2"/>
    <dgm:cxn modelId="{E5C0548B-5C60-482E-A0EA-89313DBF48DD}" type="presParOf" srcId="{1F558354-948F-48DE-AEBD-310EC34CA813}" destId="{512B8A4F-035D-470B-B452-D22130002B40}" srcOrd="0" destOrd="0" presId="urn:microsoft.com/office/officeart/2005/8/layout/chevron2"/>
    <dgm:cxn modelId="{FC54B559-E261-4DEF-971F-A915B3C6F1A2}" type="presParOf" srcId="{1F558354-948F-48DE-AEBD-310EC34CA813}" destId="{0CAEDA79-01AB-4FB9-8CA1-CFC76B3E979F}" srcOrd="1" destOrd="0" presId="urn:microsoft.com/office/officeart/2005/8/layout/chevron2"/>
    <dgm:cxn modelId="{C5689B68-AA8D-430F-87DF-8B10052C57A5}" type="presParOf" srcId="{B44C56B9-5F7B-4B1E-8932-08F16ECEF0E7}" destId="{76D6EA30-4F7F-40D1-881B-D57ACCB95EEC}" srcOrd="3" destOrd="0" presId="urn:microsoft.com/office/officeart/2005/8/layout/chevron2"/>
    <dgm:cxn modelId="{219C0083-4519-4803-AA19-E4BBE4CD1ED3}" type="presParOf" srcId="{B44C56B9-5F7B-4B1E-8932-08F16ECEF0E7}" destId="{22065EED-E945-416C-9F34-C9D28AF5069B}" srcOrd="4" destOrd="0" presId="urn:microsoft.com/office/officeart/2005/8/layout/chevron2"/>
    <dgm:cxn modelId="{74255AD3-D5AD-4239-8D60-1EFBDE7261D8}" type="presParOf" srcId="{22065EED-E945-416C-9F34-C9D28AF5069B}" destId="{B8B9351C-857C-4BCD-838F-1CDCEF3024EF}" srcOrd="0" destOrd="0" presId="urn:microsoft.com/office/officeart/2005/8/layout/chevron2"/>
    <dgm:cxn modelId="{6F562451-6014-4DE7-AE60-88AFA13E2021}" type="presParOf" srcId="{22065EED-E945-416C-9F34-C9D28AF5069B}" destId="{12EC55EF-B5B5-4D5F-9617-8BF88C9B85A0}" srcOrd="1" destOrd="0" presId="urn:microsoft.com/office/officeart/2005/8/layout/chevron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rgbClr val="669900"/>
        </a:solidFill>
      </dgm:spPr>
      <dgm:t>
        <a:bodyPr/>
        <a:lstStyle/>
        <a:p>
          <a:pPr algn="ctr" rtl="0"/>
          <a:r>
            <a:rPr lang="es-MX" dirty="0" smtClean="0"/>
            <a:t>Características de la Planeación</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custScaleY="106874" custLinFactNeighborX="-332" custLinFactNeighborY="-398">
        <dgm:presLayoutVars>
          <dgm:chMax val="0"/>
          <dgm:bulletEnabled val="1"/>
        </dgm:presLayoutVars>
      </dgm:prSet>
      <dgm:spPr/>
      <dgm:t>
        <a:bodyPr/>
        <a:lstStyle/>
        <a:p>
          <a:endParaRPr lang="es-MX"/>
        </a:p>
      </dgm:t>
    </dgm:pt>
  </dgm:ptLst>
  <dgm:cxnLst>
    <dgm:cxn modelId="{F39371E6-9A15-42B7-A158-0F882582656B}" type="presOf" srcId="{8B0F1836-1EAF-41C4-B0C0-446F58D4C46F}" destId="{2F350E29-DC83-4309-956B-6DE34027F2D2}" srcOrd="0" destOrd="0" presId="urn:microsoft.com/office/officeart/2005/8/layout/vList2"/>
    <dgm:cxn modelId="{E8BBA7B8-BBA1-4907-9A32-48E8375DBA14}" srcId="{D570D13C-CAA4-49EE-9EB3-56D1F4319664}" destId="{8B0F1836-1EAF-41C4-B0C0-446F58D4C46F}" srcOrd="0" destOrd="0" parTransId="{AF124D86-CFDC-4005-A56E-3F6888F940B6}" sibTransId="{197ED3AA-84C4-4B68-90D5-32518579D043}"/>
    <dgm:cxn modelId="{2F40EB02-324C-4F5A-843D-44B1828527F3}" type="presOf" srcId="{D570D13C-CAA4-49EE-9EB3-56D1F4319664}" destId="{54108079-3681-4ED9-8028-9E2F62605F57}" srcOrd="0" destOrd="0" presId="urn:microsoft.com/office/officeart/2005/8/layout/vList2"/>
    <dgm:cxn modelId="{1524EACF-FF96-46C4-8D67-95F5B1DECA7A}" type="presParOf" srcId="{54108079-3681-4ED9-8028-9E2F62605F57}" destId="{2F350E29-DC83-4309-956B-6DE34027F2D2}" srcOrd="0" destOrd="0" presId="urn:microsoft.com/office/officeart/2005/8/layout/vList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19844"/>
          <a:ext cx="7043758" cy="1103310"/>
        </a:xfrm>
        <a:prstGeom prst="roundRect">
          <a:avLst/>
        </a:prstGeom>
        <a:solidFill>
          <a:schemeClr val="accent6">
            <a:lumMod val="75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5260" tIns="175260" rIns="175260" bIns="175260" numCol="1" spcCol="1270" anchor="ctr" anchorCtr="0">
          <a:noAutofit/>
        </a:bodyPr>
        <a:lstStyle/>
        <a:p>
          <a:pPr lvl="0" algn="ctr" defTabSz="2044700" rtl="0">
            <a:lnSpc>
              <a:spcPct val="90000"/>
            </a:lnSpc>
            <a:spcBef>
              <a:spcPct val="0"/>
            </a:spcBef>
            <a:spcAft>
              <a:spcPct val="35000"/>
            </a:spcAft>
          </a:pPr>
          <a:r>
            <a:rPr lang="es-ES" sz="4600" kern="1200" dirty="0" smtClean="0"/>
            <a:t>El Proceso Administrativo</a:t>
          </a:r>
          <a:endParaRPr lang="es-ES" sz="4600" kern="1200" dirty="0"/>
        </a:p>
      </dsp:txBody>
      <dsp:txXfrm>
        <a:off x="0" y="19844"/>
        <a:ext cx="7043758" cy="1103310"/>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F3E0850-5198-423A-A994-FACABD517CA0}">
      <dsp:nvSpPr>
        <dsp:cNvPr id="0" name=""/>
        <dsp:cNvSpPr/>
      </dsp:nvSpPr>
      <dsp:spPr>
        <a:xfrm rot="5400000">
          <a:off x="-234754" y="256071"/>
          <a:ext cx="1565030" cy="1095521"/>
        </a:xfrm>
        <a:prstGeom prst="chevron">
          <a:avLst/>
        </a:prstGeom>
        <a:solidFill>
          <a:schemeClr val="accent3">
            <a:tint val="95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dkEdge">
          <a:bevelT w="63500" h="63500" prst="cross"/>
          <a:contourClr>
            <a:schemeClr val="accent3"/>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ES" sz="1100" kern="1200" dirty="0" smtClean="0"/>
            <a:t>ES EVALUADA CONSTAMENTE</a:t>
          </a:r>
          <a:endParaRPr lang="es-MX" sz="1100" kern="1200" dirty="0"/>
        </a:p>
      </dsp:txBody>
      <dsp:txXfrm rot="5400000">
        <a:off x="-234754" y="256071"/>
        <a:ext cx="1565030" cy="1095521"/>
      </dsp:txXfrm>
    </dsp:sp>
    <dsp:sp modelId="{9F232B4B-8B77-46B9-980B-B433E1942023}">
      <dsp:nvSpPr>
        <dsp:cNvPr id="0" name=""/>
        <dsp:cNvSpPr/>
      </dsp:nvSpPr>
      <dsp:spPr>
        <a:xfrm rot="5400000">
          <a:off x="3639525" y="-2522687"/>
          <a:ext cx="1017270" cy="6105278"/>
        </a:xfrm>
        <a:prstGeom prst="round2Same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just" defTabSz="800100">
            <a:lnSpc>
              <a:spcPct val="90000"/>
            </a:lnSpc>
            <a:spcBef>
              <a:spcPct val="0"/>
            </a:spcBef>
            <a:spcAft>
              <a:spcPct val="15000"/>
            </a:spcAft>
            <a:buChar char="••"/>
          </a:pPr>
          <a:r>
            <a:rPr lang="es-ES" sz="1800" kern="1200" dirty="0" smtClean="0"/>
            <a:t>La planeación debe ser evaluada constantemente, se debe controlar y evaluar permanentemente su desarrollo y sus resultados.</a:t>
          </a:r>
          <a:endParaRPr lang="es-MX" sz="1800" kern="1200" dirty="0"/>
        </a:p>
      </dsp:txBody>
      <dsp:txXfrm rot="5400000">
        <a:off x="3639525" y="-2522687"/>
        <a:ext cx="1017270" cy="6105278"/>
      </dsp:txXfrm>
    </dsp:sp>
    <dsp:sp modelId="{512B8A4F-035D-470B-B452-D22130002B40}">
      <dsp:nvSpPr>
        <dsp:cNvPr id="0" name=""/>
        <dsp:cNvSpPr/>
      </dsp:nvSpPr>
      <dsp:spPr>
        <a:xfrm rot="5400000">
          <a:off x="-234754" y="1916395"/>
          <a:ext cx="1565030" cy="1095521"/>
        </a:xfrm>
        <a:prstGeom prst="chevron">
          <a:avLst/>
        </a:prstGeom>
        <a:solidFill>
          <a:schemeClr val="accent3">
            <a:tint val="95000"/>
          </a:schemeClr>
        </a:solidFill>
        <a:ln w="9525" cap="flat" cmpd="sng" algn="ctr">
          <a:solidFill>
            <a:schemeClr val="accent3"/>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contourW="9525" prstMaterial="matte">
          <a:bevelT w="0" h="0"/>
          <a:contourClr>
            <a:schemeClr val="accent3">
              <a:shade val="70000"/>
              <a:satMod val="105000"/>
            </a:schemeClr>
          </a:contourClr>
        </a:sp3d>
      </dsp:spPr>
      <dsp:style>
        <a:lnRef idx="1">
          <a:schemeClr val="accent3"/>
        </a:lnRef>
        <a:fillRef idx="3">
          <a:schemeClr val="accent3"/>
        </a:fillRef>
        <a:effectRef idx="2">
          <a:schemeClr val="accent3"/>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ES" sz="1100" kern="1200" dirty="0" smtClean="0"/>
            <a:t>ES FLEXIBLE</a:t>
          </a:r>
          <a:endParaRPr lang="es-MX" sz="1100" kern="1200" dirty="0"/>
        </a:p>
      </dsp:txBody>
      <dsp:txXfrm rot="5400000">
        <a:off x="-234754" y="1916395"/>
        <a:ext cx="1565030" cy="1095521"/>
      </dsp:txXfrm>
    </dsp:sp>
    <dsp:sp modelId="{0CAEDA79-01AB-4FB9-8CA1-CFC76B3E979F}">
      <dsp:nvSpPr>
        <dsp:cNvPr id="0" name=""/>
        <dsp:cNvSpPr/>
      </dsp:nvSpPr>
      <dsp:spPr>
        <a:xfrm rot="5400000">
          <a:off x="3370462" y="-862363"/>
          <a:ext cx="1555395" cy="6105278"/>
        </a:xfrm>
        <a:prstGeom prst="round2SameRect">
          <a:avLst/>
        </a:prstGeom>
        <a:solidFill>
          <a:schemeClr val="lt1">
            <a:alpha val="90000"/>
            <a:hueOff val="0"/>
            <a:satOff val="0"/>
            <a:lumOff val="0"/>
            <a:alphaOff val="0"/>
          </a:schemeClr>
        </a:solidFill>
        <a:ln w="9525" cap="flat" cmpd="sng" algn="ctr">
          <a:solidFill>
            <a:schemeClr val="accent1">
              <a:shade val="80000"/>
              <a:hueOff val="153123"/>
              <a:satOff val="-2196"/>
              <a:lumOff val="12807"/>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ES_tradnl" sz="1800" kern="1200" dirty="0" smtClean="0"/>
            <a:t>La planeación no debe estar escrita en piedra, debe ser lo suficientemente flexible como para permitir cambios o correcciones cuando sean necesarios, por ejemplo, cuando sea necesario adaptarlas a los cambios repentinos del mercado.</a:t>
          </a:r>
          <a:endParaRPr lang="es-MX" sz="1800" kern="1200" dirty="0"/>
        </a:p>
        <a:p>
          <a:pPr marL="114300" lvl="1" indent="-114300" algn="l" defTabSz="577850">
            <a:lnSpc>
              <a:spcPct val="90000"/>
            </a:lnSpc>
            <a:spcBef>
              <a:spcPct val="0"/>
            </a:spcBef>
            <a:spcAft>
              <a:spcPct val="15000"/>
            </a:spcAft>
            <a:buChar char="••"/>
          </a:pPr>
          <a:endParaRPr lang="es-MX" sz="1300" kern="1200" dirty="0"/>
        </a:p>
      </dsp:txBody>
      <dsp:txXfrm rot="5400000">
        <a:off x="3370462" y="-862363"/>
        <a:ext cx="1555395" cy="6105278"/>
      </dsp:txXfrm>
    </dsp:sp>
    <dsp:sp modelId="{B8B9351C-857C-4BCD-838F-1CDCEF3024EF}">
      <dsp:nvSpPr>
        <dsp:cNvPr id="0" name=""/>
        <dsp:cNvSpPr/>
      </dsp:nvSpPr>
      <dsp:spPr>
        <a:xfrm rot="5400000">
          <a:off x="-234754" y="3494259"/>
          <a:ext cx="1565030" cy="1095521"/>
        </a:xfrm>
        <a:prstGeom prst="chevron">
          <a:avLst/>
        </a:prstGeom>
        <a:solidFill>
          <a:schemeClr val="accent3">
            <a:tint val="45000"/>
          </a:schemeClr>
        </a:solidFill>
        <a:ln w="9525" cap="flat" cmpd="sng" algn="ctr">
          <a:solidFill>
            <a:schemeClr val="accent3"/>
          </a:solidFill>
          <a:prstDash val="solid"/>
        </a:ln>
        <a:effectLst>
          <a:outerShdw blurRad="50800" dist="25400" dir="5400000" rotWithShape="0">
            <a:srgbClr val="000000">
              <a:alpha val="35000"/>
            </a:srgbClr>
          </a:outerShdw>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ES" sz="1100" kern="1200" dirty="0" smtClean="0"/>
            <a:t> GENERA PARTICIPACIÓN</a:t>
          </a:r>
          <a:endParaRPr lang="es-MX" sz="1100" kern="1200" dirty="0"/>
        </a:p>
      </dsp:txBody>
      <dsp:txXfrm rot="5400000">
        <a:off x="-234754" y="3494259"/>
        <a:ext cx="1565030" cy="1095521"/>
      </dsp:txXfrm>
    </dsp:sp>
    <dsp:sp modelId="{12EC55EF-B5B5-4D5F-9617-8BF88C9B85A0}">
      <dsp:nvSpPr>
        <dsp:cNvPr id="0" name=""/>
        <dsp:cNvSpPr/>
      </dsp:nvSpPr>
      <dsp:spPr>
        <a:xfrm rot="5400000">
          <a:off x="3474239" y="694184"/>
          <a:ext cx="1347842" cy="6105278"/>
        </a:xfrm>
        <a:prstGeom prst="round2SameRect">
          <a:avLst/>
        </a:prstGeom>
        <a:solidFill>
          <a:schemeClr val="lt1">
            <a:alpha val="90000"/>
            <a:hueOff val="0"/>
            <a:satOff val="0"/>
            <a:lumOff val="0"/>
            <a:alphaOff val="0"/>
          </a:schemeClr>
        </a:solidFill>
        <a:ln w="9525" cap="flat" cmpd="sng" algn="ctr">
          <a:solidFill>
            <a:schemeClr val="accent1">
              <a:shade val="80000"/>
              <a:hueOff val="306246"/>
              <a:satOff val="-4392"/>
              <a:lumOff val="25615"/>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just" defTabSz="889000">
            <a:lnSpc>
              <a:spcPct val="90000"/>
            </a:lnSpc>
            <a:spcBef>
              <a:spcPct val="0"/>
            </a:spcBef>
            <a:spcAft>
              <a:spcPct val="15000"/>
            </a:spcAft>
            <a:buChar char="••"/>
          </a:pPr>
          <a:r>
            <a:rPr lang="es-ES_tradnl" sz="2000" kern="1200" dirty="0" smtClean="0"/>
            <a:t>La planeación debe comprometer la participación de todos los miembros de la empresa o institución, todos deben aportar en su elaboración y desarrollo.</a:t>
          </a:r>
          <a:endParaRPr lang="es-MX" sz="2000" kern="1200" dirty="0"/>
        </a:p>
      </dsp:txBody>
      <dsp:txXfrm rot="5400000">
        <a:off x="3474239" y="694184"/>
        <a:ext cx="1347842" cy="6105278"/>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294424"/>
          <a:ext cx="7043758" cy="974081"/>
        </a:xfrm>
        <a:prstGeom prst="roundRect">
          <a:avLst/>
        </a:prstGeom>
        <a:solidFill>
          <a:srgbClr val="669900"/>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rtl="0">
            <a:lnSpc>
              <a:spcPct val="90000"/>
            </a:lnSpc>
            <a:spcBef>
              <a:spcPct val="0"/>
            </a:spcBef>
            <a:spcAft>
              <a:spcPct val="35000"/>
            </a:spcAft>
          </a:pPr>
          <a:r>
            <a:rPr lang="es-MX" sz="3800" kern="1200" dirty="0" smtClean="0"/>
            <a:t>Características de la Planeación</a:t>
          </a:r>
          <a:endParaRPr lang="es-ES" sz="3800" kern="1200" dirty="0"/>
        </a:p>
      </dsp:txBody>
      <dsp:txXfrm>
        <a:off x="0" y="294424"/>
        <a:ext cx="7043758" cy="974081"/>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F3E0850-5198-423A-A994-FACABD517CA0}">
      <dsp:nvSpPr>
        <dsp:cNvPr id="0" name=""/>
        <dsp:cNvSpPr/>
      </dsp:nvSpPr>
      <dsp:spPr>
        <a:xfrm rot="5400000">
          <a:off x="-364667" y="586073"/>
          <a:ext cx="2431113" cy="1701779"/>
        </a:xfrm>
        <a:prstGeom prst="chevron">
          <a:avLst/>
        </a:prstGeom>
        <a:solidFill>
          <a:schemeClr val="accent3">
            <a:tint val="95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dkEdge">
          <a:bevelT w="63500" h="63500" prst="cross"/>
          <a:contourClr>
            <a:schemeClr val="accent3"/>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smtClean="0"/>
            <a:t>GENERA MOTIVACIÓN</a:t>
          </a:r>
          <a:endParaRPr lang="es-MX" sz="1900" kern="1200" dirty="0"/>
        </a:p>
      </dsp:txBody>
      <dsp:txXfrm rot="5400000">
        <a:off x="-364667" y="586073"/>
        <a:ext cx="2431113" cy="1701779"/>
      </dsp:txXfrm>
    </dsp:sp>
    <dsp:sp modelId="{9F232B4B-8B77-46B9-980B-B433E1942023}">
      <dsp:nvSpPr>
        <dsp:cNvPr id="0" name=""/>
        <dsp:cNvSpPr/>
      </dsp:nvSpPr>
      <dsp:spPr>
        <a:xfrm rot="5400000">
          <a:off x="3450605" y="-1737991"/>
          <a:ext cx="2001369" cy="5499020"/>
        </a:xfrm>
        <a:prstGeom prst="round2Same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just" defTabSz="889000">
            <a:lnSpc>
              <a:spcPct val="90000"/>
            </a:lnSpc>
            <a:spcBef>
              <a:spcPct val="0"/>
            </a:spcBef>
            <a:spcAft>
              <a:spcPct val="15000"/>
            </a:spcAft>
            <a:buChar char="••"/>
          </a:pPr>
          <a:r>
            <a:rPr lang="es-ES_tradnl" sz="2000" kern="1200" dirty="0" smtClean="0"/>
            <a:t>La planeación debe identificar y comprometer a todos los miembros de la empresa o institución con el logro de los objetivos y, de ese modo, motivarlos en su ejecución.</a:t>
          </a:r>
          <a:endParaRPr lang="es-MX" sz="2000" kern="1200" dirty="0"/>
        </a:p>
      </dsp:txBody>
      <dsp:txXfrm rot="5400000">
        <a:off x="3450605" y="-1737991"/>
        <a:ext cx="2001369" cy="5499020"/>
      </dsp:txXfrm>
    </dsp:sp>
    <dsp:sp modelId="{512B8A4F-035D-470B-B452-D22130002B40}">
      <dsp:nvSpPr>
        <dsp:cNvPr id="0" name=""/>
        <dsp:cNvSpPr/>
      </dsp:nvSpPr>
      <dsp:spPr>
        <a:xfrm rot="5400000">
          <a:off x="-364667" y="2747255"/>
          <a:ext cx="2431113" cy="1701779"/>
        </a:xfrm>
        <a:prstGeom prst="chevron">
          <a:avLst/>
        </a:prstGeom>
        <a:solidFill>
          <a:schemeClr val="accent3">
            <a:tint val="95000"/>
          </a:schemeClr>
        </a:solidFill>
        <a:ln w="9525" cap="flat" cmpd="sng" algn="ctr">
          <a:solidFill>
            <a:schemeClr val="accent3"/>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contourW="9525" prstMaterial="matte">
          <a:bevelT w="0" h="0"/>
          <a:contourClr>
            <a:schemeClr val="accent3">
              <a:shade val="70000"/>
              <a:satMod val="105000"/>
            </a:schemeClr>
          </a:contourClr>
        </a:sp3d>
      </dsp:spPr>
      <dsp:style>
        <a:lnRef idx="1">
          <a:schemeClr val="accent3"/>
        </a:lnRef>
        <a:fillRef idx="3">
          <a:schemeClr val="accent3"/>
        </a:fillRef>
        <a:effectRef idx="2">
          <a:schemeClr val="accent3"/>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smtClean="0"/>
            <a:t>ES PERMANENTE</a:t>
          </a:r>
          <a:endParaRPr lang="es-MX" sz="1900" kern="1200" dirty="0"/>
        </a:p>
      </dsp:txBody>
      <dsp:txXfrm rot="5400000">
        <a:off x="-364667" y="2747255"/>
        <a:ext cx="2431113" cy="1701779"/>
      </dsp:txXfrm>
    </dsp:sp>
    <dsp:sp modelId="{0CAEDA79-01AB-4FB9-8CA1-CFC76B3E979F}">
      <dsp:nvSpPr>
        <dsp:cNvPr id="0" name=""/>
        <dsp:cNvSpPr/>
      </dsp:nvSpPr>
      <dsp:spPr>
        <a:xfrm rot="5400000">
          <a:off x="3661177" y="423189"/>
          <a:ext cx="1580223" cy="5499020"/>
        </a:xfrm>
        <a:prstGeom prst="round2SameRect">
          <a:avLst/>
        </a:prstGeom>
        <a:solidFill>
          <a:schemeClr val="lt1">
            <a:alpha val="90000"/>
            <a:hueOff val="0"/>
            <a:satOff val="0"/>
            <a:lumOff val="0"/>
            <a:alphaOff val="0"/>
          </a:schemeClr>
        </a:solidFill>
        <a:ln w="9525" cap="flat" cmpd="sng" algn="ctr">
          <a:solidFill>
            <a:schemeClr val="accent1">
              <a:shade val="80000"/>
              <a:hueOff val="306246"/>
              <a:satOff val="-4392"/>
              <a:lumOff val="25615"/>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s-ES_tradnl" sz="2200" kern="1200" dirty="0" smtClean="0"/>
            <a:t>La planeación es un proceso permanente y continuo, una vez cumplidos los objetivos, debe proponer nuevas metas.</a:t>
          </a:r>
          <a:endParaRPr lang="es-MX" sz="2200" kern="1200" dirty="0"/>
        </a:p>
        <a:p>
          <a:pPr marL="228600" lvl="1" indent="-228600" algn="l" defTabSz="977900">
            <a:lnSpc>
              <a:spcPct val="90000"/>
            </a:lnSpc>
            <a:spcBef>
              <a:spcPct val="0"/>
            </a:spcBef>
            <a:spcAft>
              <a:spcPct val="15000"/>
            </a:spcAft>
            <a:buChar char="••"/>
          </a:pPr>
          <a:endParaRPr lang="es-MX" sz="2200" kern="1200" dirty="0"/>
        </a:p>
      </dsp:txBody>
      <dsp:txXfrm rot="5400000">
        <a:off x="3661177" y="423189"/>
        <a:ext cx="1580223" cy="5499020"/>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294424"/>
          <a:ext cx="7043758" cy="974081"/>
        </a:xfrm>
        <a:prstGeom prst="roundRect">
          <a:avLst/>
        </a:prstGeom>
        <a:solidFill>
          <a:srgbClr val="669900"/>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rtl="0">
            <a:lnSpc>
              <a:spcPct val="90000"/>
            </a:lnSpc>
            <a:spcBef>
              <a:spcPct val="0"/>
            </a:spcBef>
            <a:spcAft>
              <a:spcPct val="35000"/>
            </a:spcAft>
          </a:pPr>
          <a:r>
            <a:rPr lang="es-MX" sz="3800" kern="1200" dirty="0" smtClean="0"/>
            <a:t>Características de la Planeación</a:t>
          </a:r>
          <a:endParaRPr lang="es-ES" sz="3800" kern="1200" dirty="0"/>
        </a:p>
      </dsp:txBody>
      <dsp:txXfrm>
        <a:off x="0" y="294424"/>
        <a:ext cx="7043758" cy="974081"/>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C3B3D67-D47F-4FA7-9588-4B2C8A646B3B}">
      <dsp:nvSpPr>
        <dsp:cNvPr id="0" name=""/>
        <dsp:cNvSpPr/>
      </dsp:nvSpPr>
      <dsp:spPr>
        <a:xfrm>
          <a:off x="1944241" y="0"/>
          <a:ext cx="3234893" cy="2074380"/>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b="1" i="1" kern="1200" dirty="0" smtClean="0"/>
            <a:t>Tipos de Planeación</a:t>
          </a:r>
          <a:endParaRPr lang="es-MX" sz="1800" i="0" kern="1200" dirty="0"/>
        </a:p>
      </dsp:txBody>
      <dsp:txXfrm>
        <a:off x="1944241" y="0"/>
        <a:ext cx="3234893" cy="2074380"/>
      </dsp:txXfrm>
    </dsp:sp>
    <dsp:sp modelId="{49C287F1-5D4A-4AA3-8006-5F6FF8C14973}">
      <dsp:nvSpPr>
        <dsp:cNvPr id="0" name=""/>
        <dsp:cNvSpPr/>
      </dsp:nvSpPr>
      <dsp:spPr>
        <a:xfrm rot="16944500">
          <a:off x="1294205" y="1796209"/>
          <a:ext cx="829550" cy="591198"/>
        </a:xfrm>
        <a:prstGeom prst="leftArrow">
          <a:avLst>
            <a:gd name="adj1" fmla="val 60000"/>
            <a:gd name="adj2" fmla="val 50000"/>
          </a:avLst>
        </a:prstGeom>
        <a:solidFill>
          <a:schemeClr val="accent1">
            <a:tint val="95000"/>
          </a:schemeClr>
        </a:solidFill>
        <a:ln w="9525" cap="flat" cmpd="sng" algn="ctr">
          <a:solidFill>
            <a:schemeClr val="accent1"/>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shade val="70000"/>
              <a:satMod val="105000"/>
            </a:schemeClr>
          </a:contourClr>
        </a:sp3d>
      </dsp:spPr>
      <dsp:style>
        <a:lnRef idx="1">
          <a:schemeClr val="accent1"/>
        </a:lnRef>
        <a:fillRef idx="3">
          <a:schemeClr val="accent1"/>
        </a:fillRef>
        <a:effectRef idx="2">
          <a:schemeClr val="accent1"/>
        </a:effectRef>
        <a:fontRef idx="minor">
          <a:schemeClr val="lt1"/>
        </a:fontRef>
      </dsp:style>
    </dsp:sp>
    <dsp:sp modelId="{6180DE90-F576-4EEF-82A7-EF8C155B5481}">
      <dsp:nvSpPr>
        <dsp:cNvPr id="0" name=""/>
        <dsp:cNvSpPr/>
      </dsp:nvSpPr>
      <dsp:spPr>
        <a:xfrm>
          <a:off x="216017" y="2934671"/>
          <a:ext cx="2021189" cy="1854219"/>
        </a:xfrm>
        <a:prstGeom prst="roundRect">
          <a:avLst>
            <a:gd name="adj" fmla="val 10000"/>
          </a:avLst>
        </a:prstGeom>
        <a:solidFill>
          <a:schemeClr val="accent2">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s-ES" sz="2000" b="1" kern="1200" dirty="0" smtClean="0"/>
            <a:t>Estratégica</a:t>
          </a:r>
        </a:p>
        <a:p>
          <a:pPr lvl="0" algn="ctr" defTabSz="889000">
            <a:lnSpc>
              <a:spcPct val="90000"/>
            </a:lnSpc>
            <a:spcBef>
              <a:spcPct val="0"/>
            </a:spcBef>
            <a:spcAft>
              <a:spcPct val="35000"/>
            </a:spcAft>
          </a:pPr>
          <a:r>
            <a:rPr lang="es-ES" sz="2000" b="1" kern="1200" dirty="0" smtClean="0"/>
            <a:t> –lineamientos </a:t>
          </a:r>
          <a:r>
            <a:rPr lang="es-ES" sz="2000" b="1" kern="1200" dirty="0" err="1" smtClean="0"/>
            <a:t>grales</a:t>
          </a:r>
          <a:r>
            <a:rPr lang="es-ES" sz="2000" b="1" kern="1200" dirty="0" smtClean="0"/>
            <a:t>.</a:t>
          </a:r>
        </a:p>
        <a:p>
          <a:pPr lvl="0" algn="ctr" defTabSz="889000">
            <a:lnSpc>
              <a:spcPct val="90000"/>
            </a:lnSpc>
            <a:spcBef>
              <a:spcPct val="0"/>
            </a:spcBef>
            <a:spcAft>
              <a:spcPct val="35000"/>
            </a:spcAft>
          </a:pPr>
          <a:r>
            <a:rPr lang="es-ES" sz="2000" b="1" kern="1200" dirty="0" smtClean="0"/>
            <a:t>mayor jerarquía</a:t>
          </a:r>
          <a:endParaRPr lang="es-MX" sz="2000" i="0" kern="1200" dirty="0"/>
        </a:p>
      </dsp:txBody>
      <dsp:txXfrm>
        <a:off x="216017" y="2934671"/>
        <a:ext cx="2021189" cy="1854219"/>
      </dsp:txXfrm>
    </dsp:sp>
    <dsp:sp modelId="{540D4BDE-C491-49EB-B740-D63E52D6A5F0}">
      <dsp:nvSpPr>
        <dsp:cNvPr id="0" name=""/>
        <dsp:cNvSpPr/>
      </dsp:nvSpPr>
      <dsp:spPr>
        <a:xfrm rot="16517968">
          <a:off x="3170603" y="2404133"/>
          <a:ext cx="812634" cy="591198"/>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37F55CC-BF42-4A2E-BDFE-58313B82DEB5}">
      <dsp:nvSpPr>
        <dsp:cNvPr id="0" name=""/>
        <dsp:cNvSpPr/>
      </dsp:nvSpPr>
      <dsp:spPr>
        <a:xfrm>
          <a:off x="2520269" y="3058788"/>
          <a:ext cx="1970661" cy="1656191"/>
        </a:xfrm>
        <a:prstGeom prst="roundRect">
          <a:avLst>
            <a:gd name="adj" fmla="val 10000"/>
          </a:avLst>
        </a:prstGeom>
        <a:solidFill>
          <a:schemeClr val="accent3">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s-ES" sz="2000" b="1" kern="1200" dirty="0" smtClean="0"/>
            <a:t>Funcional –lineamientos específicos mandos medios</a:t>
          </a:r>
          <a:endParaRPr lang="es-MX" sz="2000" i="0" kern="1200" dirty="0"/>
        </a:p>
      </dsp:txBody>
      <dsp:txXfrm>
        <a:off x="2520269" y="3058788"/>
        <a:ext cx="1970661" cy="1656191"/>
      </dsp:txXfrm>
    </dsp:sp>
    <dsp:sp modelId="{B7242BD6-91B2-4E54-90C9-E9F7D84E5EE8}">
      <dsp:nvSpPr>
        <dsp:cNvPr id="0" name=""/>
        <dsp:cNvSpPr/>
      </dsp:nvSpPr>
      <dsp:spPr>
        <a:xfrm rot="14928118">
          <a:off x="4915473" y="2136341"/>
          <a:ext cx="1070793" cy="591198"/>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291D15A-0D24-470A-A808-57F197829294}">
      <dsp:nvSpPr>
        <dsp:cNvPr id="0" name=""/>
        <dsp:cNvSpPr/>
      </dsp:nvSpPr>
      <dsp:spPr>
        <a:xfrm>
          <a:off x="4609903" y="3150719"/>
          <a:ext cx="1970661" cy="1576529"/>
        </a:xfrm>
        <a:prstGeom prst="roundRect">
          <a:avLst>
            <a:gd name="adj" fmla="val 10000"/>
          </a:avLst>
        </a:prstGeom>
        <a:solidFill>
          <a:schemeClr val="accent4">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s-ES" sz="2000" i="0" kern="1200" dirty="0" smtClean="0"/>
            <a:t>Operativa – ejecución- últimos niveles</a:t>
          </a:r>
          <a:endParaRPr lang="es-MX" sz="2000" i="0" kern="1200" dirty="0"/>
        </a:p>
      </dsp:txBody>
      <dsp:txXfrm>
        <a:off x="4609903" y="3150719"/>
        <a:ext cx="1970661" cy="1576529"/>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3DC986F-9DA5-490F-B102-FF81E2ECE2E2}">
      <dsp:nvSpPr>
        <dsp:cNvPr id="0" name=""/>
        <dsp:cNvSpPr/>
      </dsp:nvSpPr>
      <dsp:spPr>
        <a:xfrm>
          <a:off x="3116758" y="1487140"/>
          <a:ext cx="1770448" cy="772235"/>
        </a:xfrm>
        <a:custGeom>
          <a:avLst/>
          <a:gdLst/>
          <a:ahLst/>
          <a:cxnLst/>
          <a:rect l="0" t="0" r="0" b="0"/>
          <a:pathLst>
            <a:path>
              <a:moveTo>
                <a:pt x="0" y="0"/>
              </a:moveTo>
              <a:lnTo>
                <a:pt x="0" y="592649"/>
              </a:lnTo>
              <a:lnTo>
                <a:pt x="1770448" y="592649"/>
              </a:lnTo>
              <a:lnTo>
                <a:pt x="1770448" y="772235"/>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E4B76F5-E02E-427F-98EA-BBB0906BB7AE}">
      <dsp:nvSpPr>
        <dsp:cNvPr id="0" name=""/>
        <dsp:cNvSpPr/>
      </dsp:nvSpPr>
      <dsp:spPr>
        <a:xfrm>
          <a:off x="1435455" y="1487140"/>
          <a:ext cx="1681303" cy="772235"/>
        </a:xfrm>
        <a:custGeom>
          <a:avLst/>
          <a:gdLst/>
          <a:ahLst/>
          <a:cxnLst/>
          <a:rect l="0" t="0" r="0" b="0"/>
          <a:pathLst>
            <a:path>
              <a:moveTo>
                <a:pt x="1681303" y="0"/>
              </a:moveTo>
              <a:lnTo>
                <a:pt x="1681303" y="592649"/>
              </a:lnTo>
              <a:lnTo>
                <a:pt x="0" y="592649"/>
              </a:lnTo>
              <a:lnTo>
                <a:pt x="0" y="772235"/>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1672775" y="-204625"/>
          <a:ext cx="2887966" cy="1691766"/>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1888170" y="0"/>
          <a:ext cx="2887966" cy="1691766"/>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dirty="0" smtClean="0"/>
            <a:t>ORGANIZACIÓN</a:t>
          </a:r>
          <a:endParaRPr lang="es-MX" sz="2000" b="1" kern="1200" dirty="0"/>
        </a:p>
      </dsp:txBody>
      <dsp:txXfrm>
        <a:off x="1888170" y="0"/>
        <a:ext cx="2887966" cy="1691766"/>
      </dsp:txXfrm>
    </dsp:sp>
    <dsp:sp modelId="{E82D1BB4-9A5E-4D81-93B4-487B2E7F5108}">
      <dsp:nvSpPr>
        <dsp:cNvPr id="0" name=""/>
        <dsp:cNvSpPr/>
      </dsp:nvSpPr>
      <dsp:spPr>
        <a:xfrm>
          <a:off x="49250" y="2259376"/>
          <a:ext cx="2772409" cy="3556916"/>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264645" y="2464002"/>
          <a:ext cx="2772409" cy="355691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smtClean="0"/>
            <a:t>Definición</a:t>
          </a:r>
        </a:p>
        <a:p>
          <a:pPr lvl="0" algn="ctr" defTabSz="711200">
            <a:lnSpc>
              <a:spcPct val="90000"/>
            </a:lnSpc>
            <a:spcBef>
              <a:spcPct val="0"/>
            </a:spcBef>
            <a:spcAft>
              <a:spcPct val="35000"/>
            </a:spcAft>
          </a:pPr>
          <a:r>
            <a:rPr lang="es-ES_tradnl" sz="1600" kern="1200" dirty="0" smtClean="0"/>
            <a:t>Es el establecimiento de la estructura necesaria para la sistematización racional de los recursos, mediante la determinación de jerarquías, disposición, correlación y agrupación de actividades, con el fin de poder realizar y simplificar las funciones del grupo social.</a:t>
          </a:r>
          <a:endParaRPr lang="es-MX" sz="900" b="1" kern="1200" dirty="0"/>
        </a:p>
      </dsp:txBody>
      <dsp:txXfrm>
        <a:off x="264645" y="2464002"/>
        <a:ext cx="2772409" cy="3556916"/>
      </dsp:txXfrm>
    </dsp:sp>
    <dsp:sp modelId="{8768CE2D-E919-4070-A44B-412DE2126615}">
      <dsp:nvSpPr>
        <dsp:cNvPr id="0" name=""/>
        <dsp:cNvSpPr/>
      </dsp:nvSpPr>
      <dsp:spPr>
        <a:xfrm>
          <a:off x="3252450" y="2259376"/>
          <a:ext cx="3269513" cy="3539424"/>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33792A5-9BB4-4291-8EC9-903E8FC5DB4B}">
      <dsp:nvSpPr>
        <dsp:cNvPr id="0" name=""/>
        <dsp:cNvSpPr/>
      </dsp:nvSpPr>
      <dsp:spPr>
        <a:xfrm>
          <a:off x="3467845" y="2464002"/>
          <a:ext cx="3269513" cy="3539424"/>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b="1" kern="1200" dirty="0" smtClean="0"/>
            <a:t>ELEMENTOS</a:t>
          </a:r>
        </a:p>
        <a:p>
          <a:pPr lvl="0" algn="ctr" defTabSz="533400">
            <a:lnSpc>
              <a:spcPct val="90000"/>
            </a:lnSpc>
            <a:spcBef>
              <a:spcPct val="0"/>
            </a:spcBef>
            <a:spcAft>
              <a:spcPct val="35000"/>
            </a:spcAft>
          </a:pPr>
          <a:r>
            <a:rPr lang="es-ES_tradnl" sz="1200" kern="1200" dirty="0" smtClean="0"/>
            <a:t>ESTRUCTURA Es el establecimiento del marco fundamental en el que habrá de operar el grupo social para lograr sus objetivos.</a:t>
          </a:r>
          <a:endParaRPr lang="es-MX" sz="1200" kern="1200" dirty="0" smtClean="0"/>
        </a:p>
        <a:p>
          <a:pPr lvl="0" algn="ctr" defTabSz="533400">
            <a:lnSpc>
              <a:spcPct val="90000"/>
            </a:lnSpc>
            <a:spcBef>
              <a:spcPct val="0"/>
            </a:spcBef>
            <a:spcAft>
              <a:spcPct val="35000"/>
            </a:spcAft>
          </a:pPr>
          <a:r>
            <a:rPr lang="es-ES_tradnl" sz="1200" kern="1200" dirty="0" smtClean="0"/>
            <a:t>SITEMATIZACIÓN consiste en agrupar y ordenar todas las actividades de una empresa para facilitar el trabajo y la eficiencia.</a:t>
          </a:r>
          <a:endParaRPr lang="es-MX" sz="1200" kern="1200" dirty="0" smtClean="0"/>
        </a:p>
        <a:p>
          <a:pPr lvl="0" algn="ctr" defTabSz="533400">
            <a:lnSpc>
              <a:spcPct val="90000"/>
            </a:lnSpc>
            <a:spcBef>
              <a:spcPct val="0"/>
            </a:spcBef>
            <a:spcAft>
              <a:spcPct val="35000"/>
            </a:spcAft>
          </a:pPr>
          <a:r>
            <a:rPr lang="es-ES_tradnl" sz="1200" kern="1200" dirty="0" smtClean="0"/>
            <a:t>Jerarquía es el establecimiento de niveles de autoridad y responsabilidad dentro de la empresa.</a:t>
          </a:r>
          <a:endParaRPr lang="es-MX" sz="1200" kern="1200" dirty="0" smtClean="0"/>
        </a:p>
        <a:p>
          <a:pPr lvl="0" algn="ctr" defTabSz="533400">
            <a:lnSpc>
              <a:spcPct val="90000"/>
            </a:lnSpc>
            <a:spcBef>
              <a:spcPct val="0"/>
            </a:spcBef>
            <a:spcAft>
              <a:spcPct val="35000"/>
            </a:spcAft>
          </a:pPr>
          <a:r>
            <a:rPr lang="es-ES_tradnl" sz="1200" kern="1200" dirty="0" smtClean="0"/>
            <a:t>SIMPLIFICACIÓN DE FUNCIONES es uno de los objetivos básicos de la organización, el establecer los métodos más sencillos para realizar el trabajo de la mejor manera.</a:t>
          </a:r>
          <a:endParaRPr lang="es-MX" sz="1200" kern="1200" dirty="0" smtClean="0"/>
        </a:p>
        <a:p>
          <a:pPr lvl="0" algn="ctr" defTabSz="533400">
            <a:lnSpc>
              <a:spcPct val="90000"/>
            </a:lnSpc>
            <a:spcBef>
              <a:spcPct val="0"/>
            </a:spcBef>
            <a:spcAft>
              <a:spcPct val="35000"/>
            </a:spcAft>
          </a:pPr>
          <a:endParaRPr lang="es-MX" sz="1200" b="1" kern="1200" dirty="0"/>
        </a:p>
      </dsp:txBody>
      <dsp:txXfrm>
        <a:off x="3467845" y="2464002"/>
        <a:ext cx="3269513" cy="3539424"/>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F3E0850-5198-423A-A994-FACABD517CA0}">
      <dsp:nvSpPr>
        <dsp:cNvPr id="0" name=""/>
        <dsp:cNvSpPr/>
      </dsp:nvSpPr>
      <dsp:spPr>
        <a:xfrm rot="5400000">
          <a:off x="-302829" y="566791"/>
          <a:ext cx="2018861" cy="1413202"/>
        </a:xfrm>
        <a:prstGeom prst="chevron">
          <a:avLst/>
        </a:prstGeom>
        <a:solidFill>
          <a:schemeClr val="accent3">
            <a:tint val="95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dkEdge">
          <a:bevelT w="63500" h="63500" prst="cross"/>
          <a:contourClr>
            <a:schemeClr val="accent3"/>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ES INDISPENSABLE</a:t>
          </a:r>
          <a:endParaRPr lang="es-MX" sz="1400" kern="1200" dirty="0"/>
        </a:p>
      </dsp:txBody>
      <dsp:txXfrm rot="5400000">
        <a:off x="-302829" y="566791"/>
        <a:ext cx="2018861" cy="1413202"/>
      </dsp:txXfrm>
    </dsp:sp>
    <dsp:sp modelId="{9F232B4B-8B77-46B9-980B-B433E1942023}">
      <dsp:nvSpPr>
        <dsp:cNvPr id="0" name=""/>
        <dsp:cNvSpPr/>
      </dsp:nvSpPr>
      <dsp:spPr>
        <a:xfrm rot="5400000">
          <a:off x="3476006" y="-1973706"/>
          <a:ext cx="1661989" cy="5787597"/>
        </a:xfrm>
        <a:prstGeom prst="round2Same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just" defTabSz="889000">
            <a:lnSpc>
              <a:spcPct val="90000"/>
            </a:lnSpc>
            <a:spcBef>
              <a:spcPct val="0"/>
            </a:spcBef>
            <a:spcAft>
              <a:spcPct val="15000"/>
            </a:spcAft>
            <a:buChar char="••"/>
          </a:pPr>
          <a:r>
            <a:rPr lang="es-ES_tradnl" sz="2000" kern="1200" dirty="0" smtClean="0"/>
            <a:t>Porque establece la mejor manera de lograr los objetivos del grupo social; empleando métodos para que se pueda desempeñar las actividades eficientemente con un mínimo de esfuerzos.</a:t>
          </a:r>
          <a:endParaRPr lang="es-MX" sz="2000" kern="1200" dirty="0"/>
        </a:p>
      </dsp:txBody>
      <dsp:txXfrm rot="5400000">
        <a:off x="3476006" y="-1973706"/>
        <a:ext cx="1661989" cy="5787597"/>
      </dsp:txXfrm>
    </dsp:sp>
    <dsp:sp modelId="{512B8A4F-035D-470B-B452-D22130002B40}">
      <dsp:nvSpPr>
        <dsp:cNvPr id="0" name=""/>
        <dsp:cNvSpPr/>
      </dsp:nvSpPr>
      <dsp:spPr>
        <a:xfrm rot="5400000">
          <a:off x="-302829" y="3019407"/>
          <a:ext cx="2018861" cy="1413202"/>
        </a:xfrm>
        <a:prstGeom prst="chevron">
          <a:avLst/>
        </a:prstGeom>
        <a:solidFill>
          <a:schemeClr val="accent3">
            <a:tint val="95000"/>
          </a:schemeClr>
        </a:solidFill>
        <a:ln w="9525" cap="flat" cmpd="sng" algn="ctr">
          <a:solidFill>
            <a:schemeClr val="accent3"/>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contourW="9525" prstMaterial="matte">
          <a:bevelT w="0" h="0"/>
          <a:contourClr>
            <a:schemeClr val="accent3">
              <a:shade val="70000"/>
              <a:satMod val="105000"/>
            </a:schemeClr>
          </a:contourClr>
        </a:sp3d>
      </dsp:spPr>
      <dsp:style>
        <a:lnRef idx="1">
          <a:schemeClr val="accent3"/>
        </a:lnRef>
        <a:fillRef idx="3">
          <a:schemeClr val="accent3"/>
        </a:fillRef>
        <a:effectRef idx="2">
          <a:schemeClr val="accent3"/>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PRODUCE EFECTIVIDAD</a:t>
          </a:r>
          <a:endParaRPr lang="es-MX" sz="1400" kern="1200" dirty="0"/>
        </a:p>
      </dsp:txBody>
      <dsp:txXfrm rot="5400000">
        <a:off x="-302829" y="3019407"/>
        <a:ext cx="2018861" cy="1413202"/>
      </dsp:txXfrm>
    </dsp:sp>
    <dsp:sp modelId="{0CAEDA79-01AB-4FB9-8CA1-CFC76B3E979F}">
      <dsp:nvSpPr>
        <dsp:cNvPr id="0" name=""/>
        <dsp:cNvSpPr/>
      </dsp:nvSpPr>
      <dsp:spPr>
        <a:xfrm rot="5400000">
          <a:off x="2992957" y="478909"/>
          <a:ext cx="2628088" cy="5787597"/>
        </a:xfrm>
        <a:prstGeom prst="round2SameRect">
          <a:avLst/>
        </a:prstGeom>
        <a:solidFill>
          <a:schemeClr val="lt1">
            <a:alpha val="90000"/>
            <a:hueOff val="0"/>
            <a:satOff val="0"/>
            <a:lumOff val="0"/>
            <a:alphaOff val="0"/>
          </a:schemeClr>
        </a:solidFill>
        <a:ln w="9525" cap="flat" cmpd="sng" algn="ctr">
          <a:solidFill>
            <a:schemeClr val="accent1">
              <a:shade val="80000"/>
              <a:hueOff val="306246"/>
              <a:satOff val="-4392"/>
              <a:lumOff val="25615"/>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s-ES_tradnl" sz="2200" kern="1200" dirty="0" smtClean="0"/>
            <a:t>Evita la lentitud e ineficacia en las actividades reduciendo los costos e incrementando la productividad, eliminando la duplicidad de esfuerzos, al delimitar las funciones y responsabilidades.</a:t>
          </a:r>
          <a:endParaRPr lang="es-MX" sz="2200" kern="1200" dirty="0"/>
        </a:p>
        <a:p>
          <a:pPr marL="228600" lvl="1" indent="-228600" algn="l" defTabSz="977900">
            <a:lnSpc>
              <a:spcPct val="90000"/>
            </a:lnSpc>
            <a:spcBef>
              <a:spcPct val="0"/>
            </a:spcBef>
            <a:spcAft>
              <a:spcPct val="15000"/>
            </a:spcAft>
            <a:buChar char="••"/>
          </a:pPr>
          <a:endParaRPr lang="es-MX" sz="2200" kern="1200" dirty="0"/>
        </a:p>
      </dsp:txBody>
      <dsp:txXfrm rot="5400000">
        <a:off x="2992957" y="478909"/>
        <a:ext cx="2628088" cy="5787597"/>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14132"/>
          <a:ext cx="7043758" cy="1530521"/>
        </a:xfrm>
        <a:prstGeom prst="roundRect">
          <a:avLst/>
        </a:prstGeom>
        <a:solidFill>
          <a:srgbClr val="669900"/>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s-MX" sz="3600" kern="1200" dirty="0" smtClean="0"/>
            <a:t>Características de la Organización</a:t>
          </a:r>
          <a:endParaRPr lang="es-ES" sz="3600" kern="1200" dirty="0"/>
        </a:p>
      </dsp:txBody>
      <dsp:txXfrm>
        <a:off x="0" y="14132"/>
        <a:ext cx="7043758" cy="1530521"/>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C3B3D67-D47F-4FA7-9588-4B2C8A646B3B}">
      <dsp:nvSpPr>
        <dsp:cNvPr id="0" name=""/>
        <dsp:cNvSpPr/>
      </dsp:nvSpPr>
      <dsp:spPr>
        <a:xfrm>
          <a:off x="1876870" y="0"/>
          <a:ext cx="3447547" cy="2210746"/>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b="1" i="1" kern="1200" dirty="0" smtClean="0"/>
            <a:t>Tipos de Organización</a:t>
          </a:r>
          <a:endParaRPr lang="es-MX" sz="1800" i="0" kern="1200" dirty="0"/>
        </a:p>
      </dsp:txBody>
      <dsp:txXfrm>
        <a:off x="1876870" y="0"/>
        <a:ext cx="3447547" cy="2210746"/>
      </dsp:txXfrm>
    </dsp:sp>
    <dsp:sp modelId="{49C287F1-5D4A-4AA3-8006-5F6FF8C14973}">
      <dsp:nvSpPr>
        <dsp:cNvPr id="0" name=""/>
        <dsp:cNvSpPr/>
      </dsp:nvSpPr>
      <dsp:spPr>
        <a:xfrm rot="16745993">
          <a:off x="1206097" y="2070577"/>
          <a:ext cx="949754" cy="630062"/>
        </a:xfrm>
        <a:prstGeom prst="leftArrow">
          <a:avLst>
            <a:gd name="adj1" fmla="val 60000"/>
            <a:gd name="adj2" fmla="val 50000"/>
          </a:avLst>
        </a:prstGeom>
        <a:solidFill>
          <a:schemeClr val="accent1">
            <a:tint val="95000"/>
          </a:schemeClr>
        </a:solidFill>
        <a:ln w="9525" cap="flat" cmpd="sng" algn="ctr">
          <a:solidFill>
            <a:schemeClr val="accent1"/>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shade val="70000"/>
              <a:satMod val="105000"/>
            </a:schemeClr>
          </a:contourClr>
        </a:sp3d>
      </dsp:spPr>
      <dsp:style>
        <a:lnRef idx="1">
          <a:schemeClr val="accent1"/>
        </a:lnRef>
        <a:fillRef idx="3">
          <a:schemeClr val="accent1"/>
        </a:fillRef>
        <a:effectRef idx="2">
          <a:schemeClr val="accent1"/>
        </a:effectRef>
        <a:fontRef idx="minor">
          <a:schemeClr val="lt1"/>
        </a:fontRef>
      </dsp:style>
    </dsp:sp>
    <dsp:sp modelId="{6180DE90-F576-4EEF-82A7-EF8C155B5481}">
      <dsp:nvSpPr>
        <dsp:cNvPr id="0" name=""/>
        <dsp:cNvSpPr/>
      </dsp:nvSpPr>
      <dsp:spPr>
        <a:xfrm>
          <a:off x="112677" y="3156716"/>
          <a:ext cx="2154058" cy="2468249"/>
        </a:xfrm>
        <a:prstGeom prst="roundRect">
          <a:avLst>
            <a:gd name="adj" fmla="val 10000"/>
          </a:avLst>
        </a:prstGeom>
        <a:solidFill>
          <a:schemeClr val="accent2">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s-ES" sz="2000" b="1" kern="1200" dirty="0" smtClean="0"/>
            <a:t>Lineal</a:t>
          </a:r>
        </a:p>
        <a:p>
          <a:pPr lvl="0" algn="ctr" defTabSz="889000">
            <a:lnSpc>
              <a:spcPct val="90000"/>
            </a:lnSpc>
            <a:spcBef>
              <a:spcPct val="0"/>
            </a:spcBef>
            <a:spcAft>
              <a:spcPct val="35000"/>
            </a:spcAft>
          </a:pPr>
          <a:r>
            <a:rPr lang="es-ES" sz="2000" b="1" kern="1200" dirty="0" smtClean="0"/>
            <a:t> –</a:t>
          </a:r>
          <a:r>
            <a:rPr lang="es-ES" sz="2000" kern="1200" dirty="0" smtClean="0"/>
            <a:t>la autoridad se concentra en una sola persona -</a:t>
          </a:r>
          <a:endParaRPr lang="es-MX" sz="2000" i="0" kern="1200" dirty="0"/>
        </a:p>
      </dsp:txBody>
      <dsp:txXfrm>
        <a:off x="112677" y="3156716"/>
        <a:ext cx="2154058" cy="2468249"/>
      </dsp:txXfrm>
    </dsp:sp>
    <dsp:sp modelId="{540D4BDE-C491-49EB-B740-D63E52D6A5F0}">
      <dsp:nvSpPr>
        <dsp:cNvPr id="0" name=""/>
        <dsp:cNvSpPr/>
      </dsp:nvSpPr>
      <dsp:spPr>
        <a:xfrm rot="16668784">
          <a:off x="2982535" y="2358094"/>
          <a:ext cx="1005906" cy="630062"/>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37F55CC-BF42-4A2E-BDFE-58313B82DEB5}">
      <dsp:nvSpPr>
        <dsp:cNvPr id="0" name=""/>
        <dsp:cNvSpPr/>
      </dsp:nvSpPr>
      <dsp:spPr>
        <a:xfrm>
          <a:off x="2337739" y="3238701"/>
          <a:ext cx="2100208" cy="2421423"/>
        </a:xfrm>
        <a:prstGeom prst="roundRect">
          <a:avLst>
            <a:gd name="adj" fmla="val 10000"/>
          </a:avLst>
        </a:prstGeom>
        <a:solidFill>
          <a:schemeClr val="accent3">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s-ES" sz="2000" b="1" kern="1200" dirty="0" smtClean="0"/>
            <a:t>Horizontal</a:t>
          </a:r>
        </a:p>
        <a:p>
          <a:pPr lvl="0" algn="ctr" defTabSz="889000">
            <a:lnSpc>
              <a:spcPct val="90000"/>
            </a:lnSpc>
            <a:spcBef>
              <a:spcPct val="0"/>
            </a:spcBef>
            <a:spcAft>
              <a:spcPct val="35000"/>
            </a:spcAft>
          </a:pPr>
          <a:r>
            <a:rPr lang="es-ES" sz="2000" b="1" kern="1200" dirty="0" smtClean="0"/>
            <a:t> –</a:t>
          </a:r>
          <a:r>
            <a:rPr lang="es-ES" sz="2000" kern="1200" dirty="0" smtClean="0"/>
            <a:t>Se basa en el principio de división de trabajo y establece la especialización </a:t>
          </a:r>
          <a:endParaRPr lang="es-MX" sz="2000" i="0" kern="1200" dirty="0"/>
        </a:p>
      </dsp:txBody>
      <dsp:txXfrm>
        <a:off x="2337739" y="3238701"/>
        <a:ext cx="2100208" cy="2421423"/>
      </dsp:txXfrm>
    </dsp:sp>
    <dsp:sp modelId="{B7242BD6-91B2-4E54-90C9-E9F7D84E5EE8}">
      <dsp:nvSpPr>
        <dsp:cNvPr id="0" name=""/>
        <dsp:cNvSpPr/>
      </dsp:nvSpPr>
      <dsp:spPr>
        <a:xfrm rot="15008935">
          <a:off x="4964346" y="2073708"/>
          <a:ext cx="1266822" cy="630062"/>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291D15A-0D24-470A-A808-57F197829294}">
      <dsp:nvSpPr>
        <dsp:cNvPr id="0" name=""/>
        <dsp:cNvSpPr/>
      </dsp:nvSpPr>
      <dsp:spPr>
        <a:xfrm>
          <a:off x="4558459" y="3161949"/>
          <a:ext cx="2572188" cy="2622303"/>
        </a:xfrm>
        <a:prstGeom prst="roundRect">
          <a:avLst>
            <a:gd name="adj" fmla="val 10000"/>
          </a:avLst>
        </a:prstGeom>
        <a:solidFill>
          <a:schemeClr val="accent4">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s-ES" sz="2000" i="0" kern="1200" dirty="0" err="1" smtClean="0"/>
            <a:t>Staff</a:t>
          </a:r>
          <a:r>
            <a:rPr lang="es-ES" sz="2000" i="0" kern="1200" dirty="0" smtClean="0"/>
            <a:t> </a:t>
          </a:r>
        </a:p>
        <a:p>
          <a:pPr lvl="0" algn="ctr" defTabSz="889000">
            <a:lnSpc>
              <a:spcPct val="90000"/>
            </a:lnSpc>
            <a:spcBef>
              <a:spcPct val="0"/>
            </a:spcBef>
            <a:spcAft>
              <a:spcPct val="35000"/>
            </a:spcAft>
          </a:pPr>
          <a:r>
            <a:rPr lang="es-ES" sz="2000" i="0" kern="1200" dirty="0" smtClean="0"/>
            <a:t>– especialistas auxiliares-</a:t>
          </a:r>
        </a:p>
        <a:p>
          <a:pPr lvl="0" algn="ctr" defTabSz="889000">
            <a:lnSpc>
              <a:spcPct val="90000"/>
            </a:lnSpc>
            <a:spcBef>
              <a:spcPct val="0"/>
            </a:spcBef>
            <a:spcAft>
              <a:spcPct val="35000"/>
            </a:spcAft>
          </a:pPr>
          <a:r>
            <a:rPr lang="es-ES" sz="2000" kern="1200" dirty="0" smtClean="0"/>
            <a:t>no disfruta de autoridad de línea o poder para imponer sus decisiones</a:t>
          </a:r>
          <a:endParaRPr lang="es-MX" sz="2000" i="0" kern="1200" dirty="0"/>
        </a:p>
      </dsp:txBody>
      <dsp:txXfrm>
        <a:off x="4558459" y="3161949"/>
        <a:ext cx="2572188" cy="2622303"/>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E4B76F5-E02E-427F-98EA-BBB0906BB7AE}">
      <dsp:nvSpPr>
        <dsp:cNvPr id="0" name=""/>
        <dsp:cNvSpPr/>
      </dsp:nvSpPr>
      <dsp:spPr>
        <a:xfrm>
          <a:off x="3116758" y="1487140"/>
          <a:ext cx="168848" cy="772235"/>
        </a:xfrm>
        <a:custGeom>
          <a:avLst/>
          <a:gdLst/>
          <a:ahLst/>
          <a:cxnLst/>
          <a:rect l="0" t="0" r="0" b="0"/>
          <a:pathLst>
            <a:path>
              <a:moveTo>
                <a:pt x="0" y="0"/>
              </a:moveTo>
              <a:lnTo>
                <a:pt x="0" y="592649"/>
              </a:lnTo>
              <a:lnTo>
                <a:pt x="168848" y="592649"/>
              </a:lnTo>
              <a:lnTo>
                <a:pt x="168848" y="772235"/>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1672775" y="-204625"/>
          <a:ext cx="2887966" cy="1691766"/>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1888170" y="0"/>
          <a:ext cx="2887966" cy="1691766"/>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dirty="0" smtClean="0"/>
            <a:t>DIRECCIÓN</a:t>
          </a:r>
          <a:endParaRPr lang="es-MX" sz="2000" b="1" kern="1200" dirty="0"/>
        </a:p>
      </dsp:txBody>
      <dsp:txXfrm>
        <a:off x="1888170" y="0"/>
        <a:ext cx="2887966" cy="1691766"/>
      </dsp:txXfrm>
    </dsp:sp>
    <dsp:sp modelId="{E82D1BB4-9A5E-4D81-93B4-487B2E7F5108}">
      <dsp:nvSpPr>
        <dsp:cNvPr id="0" name=""/>
        <dsp:cNvSpPr/>
      </dsp:nvSpPr>
      <dsp:spPr>
        <a:xfrm>
          <a:off x="903041" y="2259376"/>
          <a:ext cx="4765130" cy="3556916"/>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1118437" y="2464002"/>
          <a:ext cx="4765130" cy="355691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_tradnl" sz="2400" kern="1200" dirty="0" smtClean="0"/>
            <a:t>Es </a:t>
          </a:r>
          <a:r>
            <a:rPr lang="es-ES_tradnl" sz="2400" b="1" i="1" kern="1200" dirty="0" smtClean="0"/>
            <a:t> la ejecución de los planes de acuerdo con la estructura organizacional, mediante la guía de esfuerzos del grupo social a través de la motivación, la comunicación y la supervisión</a:t>
          </a:r>
          <a:r>
            <a:rPr lang="es-ES_tradnl" sz="2400" kern="1200" dirty="0" smtClean="0"/>
            <a:t>. </a:t>
          </a:r>
          <a:endParaRPr lang="es-MX" sz="2400" b="1" kern="1200" dirty="0"/>
        </a:p>
      </dsp:txBody>
      <dsp:txXfrm>
        <a:off x="1118437" y="2464002"/>
        <a:ext cx="4765130" cy="355691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098BD4-870E-41DC-BACC-5EC0E262D5F6}">
      <dsp:nvSpPr>
        <dsp:cNvPr id="0" name=""/>
        <dsp:cNvSpPr/>
      </dsp:nvSpPr>
      <dsp:spPr>
        <a:xfrm>
          <a:off x="0" y="55985"/>
          <a:ext cx="7043758" cy="3890008"/>
        </a:xfrm>
        <a:prstGeom prst="roundRect">
          <a:avLst/>
        </a:prstGeom>
        <a:solidFill>
          <a:schemeClr val="accent3"/>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s-ES" sz="3600" kern="1200" dirty="0" smtClean="0"/>
            <a:t>Es </a:t>
          </a:r>
          <a:r>
            <a:rPr lang="es-ES_tradnl" sz="3600" i="1" kern="1200" dirty="0" smtClean="0"/>
            <a:t>el conjunto de fases o etapas sucesivas a través de las cuales se efectúa la administración, mismas que se interrelacionan y forman un proceso integral</a:t>
          </a:r>
          <a:endParaRPr lang="es-MX" sz="3600" kern="1200" dirty="0"/>
        </a:p>
      </dsp:txBody>
      <dsp:txXfrm>
        <a:off x="0" y="55985"/>
        <a:ext cx="7043758" cy="3890008"/>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3B548F-E755-43B0-93FC-65EBD8691EC7}">
      <dsp:nvSpPr>
        <dsp:cNvPr id="0" name=""/>
        <dsp:cNvSpPr/>
      </dsp:nvSpPr>
      <dsp:spPr>
        <a:xfrm>
          <a:off x="2227288" y="2405416"/>
          <a:ext cx="2581620" cy="1723466"/>
        </a:xfrm>
        <a:prstGeom prst="ellipse">
          <a:avLst/>
        </a:prstGeom>
        <a:solidFill>
          <a:srgbClr val="FFC00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s-ES" sz="2700" b="1" kern="1200" dirty="0" smtClean="0"/>
            <a:t>Etapas de la Dirección</a:t>
          </a:r>
          <a:endParaRPr lang="es-MX" sz="2700" kern="1200" dirty="0"/>
        </a:p>
      </dsp:txBody>
      <dsp:txXfrm>
        <a:off x="2227288" y="2405416"/>
        <a:ext cx="2581620" cy="1723466"/>
      </dsp:txXfrm>
    </dsp:sp>
    <dsp:sp modelId="{BA782E44-02D8-4CB5-9025-41EADA8F0E87}">
      <dsp:nvSpPr>
        <dsp:cNvPr id="0" name=""/>
        <dsp:cNvSpPr/>
      </dsp:nvSpPr>
      <dsp:spPr>
        <a:xfrm rot="16024651">
          <a:off x="3220155" y="1680070"/>
          <a:ext cx="464599" cy="6024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s-MX" sz="2200" kern="1200"/>
        </a:p>
      </dsp:txBody>
      <dsp:txXfrm rot="16024651">
        <a:off x="3220155" y="1680070"/>
        <a:ext cx="464599" cy="602492"/>
      </dsp:txXfrm>
    </dsp:sp>
    <dsp:sp modelId="{7C1A6FB0-AE62-447C-A3F7-5599E7022055}">
      <dsp:nvSpPr>
        <dsp:cNvPr id="0" name=""/>
        <dsp:cNvSpPr/>
      </dsp:nvSpPr>
      <dsp:spPr>
        <a:xfrm>
          <a:off x="2060329" y="75167"/>
          <a:ext cx="2663938" cy="1455568"/>
        </a:xfrm>
        <a:prstGeom prst="ellipse">
          <a:avLst/>
        </a:prstGeom>
        <a:solidFill>
          <a:schemeClr val="accent3">
            <a:tint val="95000"/>
          </a:schemeClr>
        </a:solidFill>
        <a:ln>
          <a:noFill/>
        </a:ln>
        <a:effectLst>
          <a:outerShdw blurRad="50800" dist="25400" dir="5400000" rotWithShape="0">
            <a:srgbClr val="000000">
              <a:alpha val="45000"/>
            </a:srgbClr>
          </a:outerShdw>
        </a:effectLst>
        <a:scene3d>
          <a:camera prst="orthographicFront"/>
          <a:lightRig rig="chilly" dir="t"/>
        </a:scene3d>
        <a:sp3d prstMaterial="dkEdge">
          <a:bevelT w="63500" h="63500" prst="cross"/>
          <a:contourClr>
            <a:schemeClr val="accent3"/>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 </a:t>
          </a:r>
          <a:r>
            <a:rPr lang="es-ES" sz="1600" b="1" kern="1200" dirty="0" smtClean="0"/>
            <a:t>TOMA DE DECISIONES</a:t>
          </a:r>
          <a:r>
            <a:rPr lang="es-ES" sz="1600" kern="1200" dirty="0" smtClean="0"/>
            <a:t>.</a:t>
          </a:r>
          <a:endParaRPr lang="es-MX" sz="1600" kern="1200" dirty="0"/>
        </a:p>
      </dsp:txBody>
      <dsp:txXfrm>
        <a:off x="2060329" y="75167"/>
        <a:ext cx="2663938" cy="1455568"/>
      </dsp:txXfrm>
    </dsp:sp>
    <dsp:sp modelId="{2879CF11-D5FF-48DD-A976-CEBE8CDD7EF5}">
      <dsp:nvSpPr>
        <dsp:cNvPr id="0" name=""/>
        <dsp:cNvSpPr/>
      </dsp:nvSpPr>
      <dsp:spPr>
        <a:xfrm rot="20496094">
          <a:off x="4683800" y="2554620"/>
          <a:ext cx="141545" cy="6024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s-MX" sz="2200" kern="1200"/>
        </a:p>
      </dsp:txBody>
      <dsp:txXfrm rot="20496094">
        <a:off x="4683800" y="2554620"/>
        <a:ext cx="141545" cy="602492"/>
      </dsp:txXfrm>
    </dsp:sp>
    <dsp:sp modelId="{6A5C8F95-74EE-430C-81A6-36EEEF416631}">
      <dsp:nvSpPr>
        <dsp:cNvPr id="0" name=""/>
        <dsp:cNvSpPr/>
      </dsp:nvSpPr>
      <dsp:spPr>
        <a:xfrm>
          <a:off x="4720153" y="1536672"/>
          <a:ext cx="2552654" cy="1812208"/>
        </a:xfrm>
        <a:prstGeom prst="ellipse">
          <a:avLst/>
        </a:prstGeom>
        <a:solidFill>
          <a:srgbClr val="CC00CC"/>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II. I</a:t>
          </a:r>
          <a:r>
            <a:rPr lang="es-ES" sz="1600" b="1" kern="1200" dirty="0" smtClean="0"/>
            <a:t>NTEGRACION</a:t>
          </a:r>
          <a:endParaRPr lang="es-MX" sz="1600" kern="1200" dirty="0"/>
        </a:p>
      </dsp:txBody>
      <dsp:txXfrm>
        <a:off x="4720153" y="1536672"/>
        <a:ext cx="2552654" cy="1812208"/>
      </dsp:txXfrm>
    </dsp:sp>
    <dsp:sp modelId="{AAC4FA0D-A50E-418F-97F8-8C8E6A87B2C8}">
      <dsp:nvSpPr>
        <dsp:cNvPr id="0" name=""/>
        <dsp:cNvSpPr/>
      </dsp:nvSpPr>
      <dsp:spPr>
        <a:xfrm rot="10867520" flipH="1">
          <a:off x="3944385" y="4086389"/>
          <a:ext cx="539198" cy="512703"/>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s-MX" sz="2200" kern="1200"/>
        </a:p>
      </dsp:txBody>
      <dsp:txXfrm rot="10867520" flipH="1">
        <a:off x="3944385" y="4086389"/>
        <a:ext cx="539198" cy="512703"/>
      </dsp:txXfrm>
    </dsp:sp>
    <dsp:sp modelId="{0337CB91-747E-4BD2-92D8-F4A280E874CE}">
      <dsp:nvSpPr>
        <dsp:cNvPr id="0" name=""/>
        <dsp:cNvSpPr/>
      </dsp:nvSpPr>
      <dsp:spPr>
        <a:xfrm>
          <a:off x="3691920" y="4560138"/>
          <a:ext cx="2505801" cy="1704557"/>
        </a:xfrm>
        <a:prstGeom prst="ellipse">
          <a:avLst/>
        </a:prstGeom>
        <a:solidFill>
          <a:srgbClr val="FF660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III.-</a:t>
          </a:r>
          <a:r>
            <a:rPr lang="es-ES" sz="1600" b="1" kern="1200" dirty="0" smtClean="0"/>
            <a:t>MOTIVACION</a:t>
          </a:r>
          <a:endParaRPr lang="es-MX" sz="1600" kern="1200" dirty="0"/>
        </a:p>
      </dsp:txBody>
      <dsp:txXfrm>
        <a:off x="3691920" y="4560138"/>
        <a:ext cx="2505801" cy="1704557"/>
      </dsp:txXfrm>
    </dsp:sp>
    <dsp:sp modelId="{4B6D57BF-6B08-4A47-863D-78C40A8246CB}">
      <dsp:nvSpPr>
        <dsp:cNvPr id="0" name=""/>
        <dsp:cNvSpPr/>
      </dsp:nvSpPr>
      <dsp:spPr>
        <a:xfrm rot="8428363">
          <a:off x="2518220" y="3859465"/>
          <a:ext cx="188824" cy="396807"/>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MX" sz="1700" kern="1200"/>
        </a:p>
      </dsp:txBody>
      <dsp:txXfrm rot="8428363">
        <a:off x="2518220" y="3859465"/>
        <a:ext cx="188824" cy="396807"/>
      </dsp:txXfrm>
    </dsp:sp>
    <dsp:sp modelId="{BEBD3F43-6A85-415F-8370-D6243F1D23B1}">
      <dsp:nvSpPr>
        <dsp:cNvPr id="0" name=""/>
        <dsp:cNvSpPr/>
      </dsp:nvSpPr>
      <dsp:spPr>
        <a:xfrm>
          <a:off x="335670" y="3879222"/>
          <a:ext cx="2622649" cy="1863686"/>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IV.- </a:t>
          </a:r>
          <a:r>
            <a:rPr lang="es-ES" sz="1600" b="1" kern="1200" dirty="0" smtClean="0"/>
            <a:t>COMUNICACIÓN</a:t>
          </a:r>
          <a:endParaRPr lang="es-MX" sz="1600" kern="1200" dirty="0"/>
        </a:p>
      </dsp:txBody>
      <dsp:txXfrm>
        <a:off x="335670" y="3879222"/>
        <a:ext cx="2622649" cy="1863686"/>
      </dsp:txXfrm>
    </dsp:sp>
    <dsp:sp modelId="{C9D4719E-64DD-4EA2-B45B-D00F9789D637}">
      <dsp:nvSpPr>
        <dsp:cNvPr id="0" name=""/>
        <dsp:cNvSpPr/>
      </dsp:nvSpPr>
      <dsp:spPr>
        <a:xfrm rot="12247891">
          <a:off x="2005029" y="2267429"/>
          <a:ext cx="490381" cy="53627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s-MX" sz="2200" kern="1200"/>
        </a:p>
      </dsp:txBody>
      <dsp:txXfrm rot="12247891">
        <a:off x="2005029" y="2267429"/>
        <a:ext cx="490381" cy="536272"/>
      </dsp:txXfrm>
    </dsp:sp>
    <dsp:sp modelId="{1909D531-99C7-42B0-8193-862B09CCE648}">
      <dsp:nvSpPr>
        <dsp:cNvPr id="0" name=""/>
        <dsp:cNvSpPr/>
      </dsp:nvSpPr>
      <dsp:spPr>
        <a:xfrm>
          <a:off x="56441" y="1296145"/>
          <a:ext cx="2079431" cy="1772036"/>
        </a:xfrm>
        <a:prstGeom prst="ellipse">
          <a:avLst/>
        </a:prstGeom>
        <a:solidFill>
          <a:schemeClr val="accent2">
            <a:tint val="95000"/>
          </a:schemeClr>
        </a:solidFill>
        <a:ln w="9525" cap="flat" cmpd="sng" algn="ctr">
          <a:solidFill>
            <a:schemeClr val="accent2"/>
          </a:solidFill>
          <a:prstDash val="solid"/>
        </a:ln>
        <a:effectLst>
          <a:outerShdw blurRad="50800" dist="25400" dir="5400000" rotWithShape="0">
            <a:srgbClr val="000000">
              <a:alpha val="45000"/>
            </a:srgbClr>
          </a:outerShdw>
        </a:effectLst>
        <a:scene3d>
          <a:camera prst="orthographicFront"/>
          <a:lightRig rig="chilly" dir="t"/>
        </a:scene3d>
        <a:sp3d contourW="9525" prstMaterial="matte">
          <a:bevelT w="0" h="0"/>
          <a:contourClr>
            <a:schemeClr val="accent2">
              <a:shade val="70000"/>
              <a:satMod val="105000"/>
            </a:schemeClr>
          </a:contourClr>
        </a:sp3d>
      </dsp:spPr>
      <dsp:style>
        <a:lnRef idx="1">
          <a:schemeClr val="accent2"/>
        </a:lnRef>
        <a:fillRef idx="3">
          <a:schemeClr val="accent2"/>
        </a:fillRef>
        <a:effectRef idx="2">
          <a:schemeClr val="accent2"/>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V.- </a:t>
          </a:r>
          <a:r>
            <a:rPr lang="es-ES" sz="1600" b="1" kern="1200" dirty="0" smtClean="0"/>
            <a:t>SUPERVISION</a:t>
          </a:r>
          <a:endParaRPr lang="es-MX" sz="1600" kern="1200" dirty="0"/>
        </a:p>
      </dsp:txBody>
      <dsp:txXfrm>
        <a:off x="56441" y="1296145"/>
        <a:ext cx="2079431" cy="1772036"/>
      </dsp:txXfrm>
    </dsp:sp>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E4B76F5-E02E-427F-98EA-BBB0906BB7AE}">
      <dsp:nvSpPr>
        <dsp:cNvPr id="0" name=""/>
        <dsp:cNvSpPr/>
      </dsp:nvSpPr>
      <dsp:spPr>
        <a:xfrm>
          <a:off x="3116758" y="1487140"/>
          <a:ext cx="168848" cy="772235"/>
        </a:xfrm>
        <a:custGeom>
          <a:avLst/>
          <a:gdLst/>
          <a:ahLst/>
          <a:cxnLst/>
          <a:rect l="0" t="0" r="0" b="0"/>
          <a:pathLst>
            <a:path>
              <a:moveTo>
                <a:pt x="0" y="0"/>
              </a:moveTo>
              <a:lnTo>
                <a:pt x="0" y="592649"/>
              </a:lnTo>
              <a:lnTo>
                <a:pt x="168848" y="592649"/>
              </a:lnTo>
              <a:lnTo>
                <a:pt x="168848" y="772235"/>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1672775" y="-204625"/>
          <a:ext cx="2887966" cy="1691766"/>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1888170" y="0"/>
          <a:ext cx="2887966" cy="1691766"/>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dirty="0" smtClean="0"/>
            <a:t>COMUNICACIÓN</a:t>
          </a:r>
          <a:endParaRPr lang="es-MX" sz="2000" b="1" kern="1200" dirty="0"/>
        </a:p>
      </dsp:txBody>
      <dsp:txXfrm>
        <a:off x="1888170" y="0"/>
        <a:ext cx="2887966" cy="1691766"/>
      </dsp:txXfrm>
    </dsp:sp>
    <dsp:sp modelId="{E82D1BB4-9A5E-4D81-93B4-487B2E7F5108}">
      <dsp:nvSpPr>
        <dsp:cNvPr id="0" name=""/>
        <dsp:cNvSpPr/>
      </dsp:nvSpPr>
      <dsp:spPr>
        <a:xfrm>
          <a:off x="903041" y="2259376"/>
          <a:ext cx="4765130" cy="3556916"/>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1118437" y="2464002"/>
          <a:ext cx="4765130" cy="355691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i="1" kern="1200" dirty="0" smtClean="0"/>
            <a:t>Es el proceso a través del cual se trasmite y recibe información</a:t>
          </a:r>
          <a:r>
            <a:rPr lang="es-ES" sz="3200" kern="1200" dirty="0" smtClean="0"/>
            <a:t> (conocimientos, tendencias y sentimientos) de un grupo social</a:t>
          </a:r>
          <a:endParaRPr lang="es-MX" sz="3200" b="1" kern="1200" dirty="0"/>
        </a:p>
      </dsp:txBody>
      <dsp:txXfrm>
        <a:off x="1118437" y="2464002"/>
        <a:ext cx="4765130" cy="3556916"/>
      </dsp:txXfrm>
    </dsp:sp>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3B548F-E755-43B0-93FC-65EBD8691EC7}">
      <dsp:nvSpPr>
        <dsp:cNvPr id="0" name=""/>
        <dsp:cNvSpPr/>
      </dsp:nvSpPr>
      <dsp:spPr>
        <a:xfrm>
          <a:off x="2099019" y="2319785"/>
          <a:ext cx="2838158" cy="1894729"/>
        </a:xfrm>
        <a:prstGeom prst="ellipse">
          <a:avLst/>
        </a:prstGeom>
        <a:solidFill>
          <a:srgbClr val="FFC00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s-ES" sz="2100" b="1" kern="1200" dirty="0" smtClean="0"/>
            <a:t>Elementos Básicos de la Comunicación</a:t>
          </a:r>
          <a:endParaRPr lang="es-MX" sz="2100" kern="1200" dirty="0"/>
        </a:p>
      </dsp:txBody>
      <dsp:txXfrm>
        <a:off x="2099019" y="2319785"/>
        <a:ext cx="2838158" cy="1894729"/>
      </dsp:txXfrm>
    </dsp:sp>
    <dsp:sp modelId="{BA782E44-02D8-4CB5-9025-41EADA8F0E87}">
      <dsp:nvSpPr>
        <dsp:cNvPr id="0" name=""/>
        <dsp:cNvSpPr/>
      </dsp:nvSpPr>
      <dsp:spPr>
        <a:xfrm rot="16024651">
          <a:off x="3240613" y="1635995"/>
          <a:ext cx="419182" cy="6024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MX" sz="1700" kern="1200"/>
        </a:p>
      </dsp:txBody>
      <dsp:txXfrm rot="16024651">
        <a:off x="3240613" y="1635995"/>
        <a:ext cx="419182" cy="602492"/>
      </dsp:txXfrm>
    </dsp:sp>
    <dsp:sp modelId="{7C1A6FB0-AE62-447C-A3F7-5599E7022055}">
      <dsp:nvSpPr>
        <dsp:cNvPr id="0" name=""/>
        <dsp:cNvSpPr/>
      </dsp:nvSpPr>
      <dsp:spPr>
        <a:xfrm>
          <a:off x="2060329" y="75167"/>
          <a:ext cx="2663938" cy="1455568"/>
        </a:xfrm>
        <a:prstGeom prst="ellipse">
          <a:avLst/>
        </a:prstGeom>
        <a:solidFill>
          <a:schemeClr val="accent3">
            <a:tint val="95000"/>
          </a:schemeClr>
        </a:solidFill>
        <a:ln>
          <a:noFill/>
        </a:ln>
        <a:effectLst>
          <a:outerShdw blurRad="50800" dist="25400" dir="5400000" rotWithShape="0">
            <a:srgbClr val="000000">
              <a:alpha val="45000"/>
            </a:srgbClr>
          </a:outerShdw>
        </a:effectLst>
        <a:scene3d>
          <a:camera prst="orthographicFront"/>
          <a:lightRig rig="chilly" dir="t"/>
        </a:scene3d>
        <a:sp3d prstMaterial="dkEdge">
          <a:bevelT w="63500" h="63500" prst="cross"/>
          <a:contourClr>
            <a:schemeClr val="accent3"/>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 EMISOR.</a:t>
          </a:r>
          <a:endParaRPr lang="es-MX" sz="1600" kern="1200" dirty="0"/>
        </a:p>
      </dsp:txBody>
      <dsp:txXfrm>
        <a:off x="2060329" y="75167"/>
        <a:ext cx="2663938" cy="1455568"/>
      </dsp:txXfrm>
    </dsp:sp>
    <dsp:sp modelId="{2879CF11-D5FF-48DD-A976-CEBE8CDD7EF5}">
      <dsp:nvSpPr>
        <dsp:cNvPr id="0" name=""/>
        <dsp:cNvSpPr/>
      </dsp:nvSpPr>
      <dsp:spPr>
        <a:xfrm rot="20496094">
          <a:off x="4791499" y="2534954"/>
          <a:ext cx="44399" cy="6024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MX" sz="1700" kern="1200"/>
        </a:p>
      </dsp:txBody>
      <dsp:txXfrm rot="20496094">
        <a:off x="4791499" y="2534954"/>
        <a:ext cx="44399" cy="602492"/>
      </dsp:txXfrm>
    </dsp:sp>
    <dsp:sp modelId="{6A5C8F95-74EE-430C-81A6-36EEEF416631}">
      <dsp:nvSpPr>
        <dsp:cNvPr id="0" name=""/>
        <dsp:cNvSpPr/>
      </dsp:nvSpPr>
      <dsp:spPr>
        <a:xfrm>
          <a:off x="4720153" y="1536672"/>
          <a:ext cx="2552654" cy="1812208"/>
        </a:xfrm>
        <a:prstGeom prst="ellipse">
          <a:avLst/>
        </a:prstGeom>
        <a:solidFill>
          <a:srgbClr val="CC00CC"/>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II. TRANSMISOR</a:t>
          </a:r>
          <a:endParaRPr lang="es-MX" sz="1600" kern="1200" dirty="0"/>
        </a:p>
      </dsp:txBody>
      <dsp:txXfrm>
        <a:off x="4720153" y="1536672"/>
        <a:ext cx="2552654" cy="1812208"/>
      </dsp:txXfrm>
    </dsp:sp>
    <dsp:sp modelId="{AAC4FA0D-A50E-418F-97F8-8C8E6A87B2C8}">
      <dsp:nvSpPr>
        <dsp:cNvPr id="0" name=""/>
        <dsp:cNvSpPr/>
      </dsp:nvSpPr>
      <dsp:spPr>
        <a:xfrm rot="10867520" flipH="1">
          <a:off x="4009567" y="4126696"/>
          <a:ext cx="466585" cy="512703"/>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MX" sz="1700" kern="1200"/>
        </a:p>
      </dsp:txBody>
      <dsp:txXfrm rot="10867520" flipH="1">
        <a:off x="4009567" y="4126696"/>
        <a:ext cx="466585" cy="512703"/>
      </dsp:txXfrm>
    </dsp:sp>
    <dsp:sp modelId="{0337CB91-747E-4BD2-92D8-F4A280E874CE}">
      <dsp:nvSpPr>
        <dsp:cNvPr id="0" name=""/>
        <dsp:cNvSpPr/>
      </dsp:nvSpPr>
      <dsp:spPr>
        <a:xfrm>
          <a:off x="3691920" y="4560138"/>
          <a:ext cx="2505801" cy="1704557"/>
        </a:xfrm>
        <a:prstGeom prst="ellipse">
          <a:avLst/>
        </a:prstGeom>
        <a:solidFill>
          <a:srgbClr val="FF660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III.-RECEPTOR</a:t>
          </a:r>
          <a:endParaRPr lang="es-MX" sz="1600" kern="1200" dirty="0"/>
        </a:p>
      </dsp:txBody>
      <dsp:txXfrm>
        <a:off x="3691920" y="4560138"/>
        <a:ext cx="2505801" cy="1704557"/>
      </dsp:txXfrm>
    </dsp:sp>
    <dsp:sp modelId="{4B6D57BF-6B08-4A47-863D-78C40A8246CB}">
      <dsp:nvSpPr>
        <dsp:cNvPr id="0" name=""/>
        <dsp:cNvSpPr/>
      </dsp:nvSpPr>
      <dsp:spPr>
        <a:xfrm rot="8428363">
          <a:off x="2512074" y="3893749"/>
          <a:ext cx="113956" cy="396807"/>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MX" sz="1700" kern="1200"/>
        </a:p>
      </dsp:txBody>
      <dsp:txXfrm rot="8428363">
        <a:off x="2512074" y="3893749"/>
        <a:ext cx="113956" cy="396807"/>
      </dsp:txXfrm>
    </dsp:sp>
    <dsp:sp modelId="{BEBD3F43-6A85-415F-8370-D6243F1D23B1}">
      <dsp:nvSpPr>
        <dsp:cNvPr id="0" name=""/>
        <dsp:cNvSpPr/>
      </dsp:nvSpPr>
      <dsp:spPr>
        <a:xfrm>
          <a:off x="335670" y="3879222"/>
          <a:ext cx="2622649" cy="1863686"/>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IV.- </a:t>
          </a:r>
          <a:r>
            <a:rPr lang="es-ES" sz="1600" b="1" kern="1200" dirty="0" smtClean="0"/>
            <a:t>CONTENIDO DE LA INFORMACIÓN</a:t>
          </a:r>
          <a:endParaRPr lang="es-MX" sz="1600" kern="1200" dirty="0"/>
        </a:p>
      </dsp:txBody>
      <dsp:txXfrm>
        <a:off x="335670" y="3879222"/>
        <a:ext cx="2622649" cy="1863686"/>
      </dsp:txXfrm>
    </dsp:sp>
    <dsp:sp modelId="{C9D4719E-64DD-4EA2-B45B-D00F9789D637}">
      <dsp:nvSpPr>
        <dsp:cNvPr id="0" name=""/>
        <dsp:cNvSpPr/>
      </dsp:nvSpPr>
      <dsp:spPr>
        <a:xfrm rot="12247891">
          <a:off x="2007861" y="2242856"/>
          <a:ext cx="368855" cy="53627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MX" sz="1700" kern="1200"/>
        </a:p>
      </dsp:txBody>
      <dsp:txXfrm rot="12247891">
        <a:off x="2007861" y="2242856"/>
        <a:ext cx="368855" cy="536272"/>
      </dsp:txXfrm>
    </dsp:sp>
    <dsp:sp modelId="{1909D531-99C7-42B0-8193-862B09CCE648}">
      <dsp:nvSpPr>
        <dsp:cNvPr id="0" name=""/>
        <dsp:cNvSpPr/>
      </dsp:nvSpPr>
      <dsp:spPr>
        <a:xfrm>
          <a:off x="56441" y="1296145"/>
          <a:ext cx="2079431" cy="1772036"/>
        </a:xfrm>
        <a:prstGeom prst="ellipse">
          <a:avLst/>
        </a:prstGeom>
        <a:solidFill>
          <a:schemeClr val="accent2">
            <a:tint val="95000"/>
          </a:schemeClr>
        </a:solidFill>
        <a:ln w="9525" cap="flat" cmpd="sng" algn="ctr">
          <a:solidFill>
            <a:schemeClr val="accent2"/>
          </a:solidFill>
          <a:prstDash val="solid"/>
        </a:ln>
        <a:effectLst>
          <a:outerShdw blurRad="50800" dist="25400" dir="5400000" rotWithShape="0">
            <a:srgbClr val="000000">
              <a:alpha val="45000"/>
            </a:srgbClr>
          </a:outerShdw>
        </a:effectLst>
        <a:scene3d>
          <a:camera prst="orthographicFront"/>
          <a:lightRig rig="chilly" dir="t"/>
        </a:scene3d>
        <a:sp3d contourW="9525" prstMaterial="matte">
          <a:bevelT w="0" h="0"/>
          <a:contourClr>
            <a:schemeClr val="accent2">
              <a:shade val="70000"/>
              <a:satMod val="105000"/>
            </a:schemeClr>
          </a:contourClr>
        </a:sp3d>
      </dsp:spPr>
      <dsp:style>
        <a:lnRef idx="1">
          <a:schemeClr val="accent2"/>
        </a:lnRef>
        <a:fillRef idx="3">
          <a:schemeClr val="accent2"/>
        </a:fillRef>
        <a:effectRef idx="2">
          <a:schemeClr val="accent2"/>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V.- RESPUESTA                      </a:t>
          </a:r>
          <a:endParaRPr lang="es-MX" sz="1600" kern="1200" dirty="0"/>
        </a:p>
      </dsp:txBody>
      <dsp:txXfrm>
        <a:off x="56441" y="1296145"/>
        <a:ext cx="2079431" cy="1772036"/>
      </dsp:txXfrm>
    </dsp:sp>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E4B76F5-E02E-427F-98EA-BBB0906BB7AE}">
      <dsp:nvSpPr>
        <dsp:cNvPr id="0" name=""/>
        <dsp:cNvSpPr/>
      </dsp:nvSpPr>
      <dsp:spPr>
        <a:xfrm>
          <a:off x="3079713" y="1487140"/>
          <a:ext cx="205894" cy="772235"/>
        </a:xfrm>
        <a:custGeom>
          <a:avLst/>
          <a:gdLst/>
          <a:ahLst/>
          <a:cxnLst/>
          <a:rect l="0" t="0" r="0" b="0"/>
          <a:pathLst>
            <a:path>
              <a:moveTo>
                <a:pt x="0" y="0"/>
              </a:moveTo>
              <a:lnTo>
                <a:pt x="0" y="592649"/>
              </a:lnTo>
              <a:lnTo>
                <a:pt x="205894" y="592649"/>
              </a:lnTo>
              <a:lnTo>
                <a:pt x="205894" y="772235"/>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1635729" y="-204625"/>
          <a:ext cx="2887966" cy="1691766"/>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1851125" y="0"/>
          <a:ext cx="2887966" cy="1691766"/>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dirty="0" smtClean="0"/>
            <a:t>COORDINACIÓN</a:t>
          </a:r>
          <a:endParaRPr lang="es-MX" sz="2000" b="1" kern="1200" dirty="0"/>
        </a:p>
      </dsp:txBody>
      <dsp:txXfrm>
        <a:off x="1851125" y="0"/>
        <a:ext cx="2887966" cy="1691766"/>
      </dsp:txXfrm>
    </dsp:sp>
    <dsp:sp modelId="{E82D1BB4-9A5E-4D81-93B4-487B2E7F5108}">
      <dsp:nvSpPr>
        <dsp:cNvPr id="0" name=""/>
        <dsp:cNvSpPr/>
      </dsp:nvSpPr>
      <dsp:spPr>
        <a:xfrm>
          <a:off x="903041" y="2259376"/>
          <a:ext cx="4765130" cy="3556916"/>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1118437" y="2464002"/>
          <a:ext cx="4765130" cy="355691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_tradnl" sz="2400" kern="1200" dirty="0" smtClean="0"/>
            <a:t>Es </a:t>
          </a:r>
          <a:r>
            <a:rPr lang="es-ES_tradnl" sz="2400" b="1" i="1" kern="1200" dirty="0" smtClean="0"/>
            <a:t> la sincronización de los recursos y esfuerzos de un grupo social, con el fin de lograr armonía y rapidez en el desarrollo y logro de los objetivos.</a:t>
          </a:r>
          <a:endParaRPr lang="es-MX" sz="2400" b="1" kern="1200" dirty="0"/>
        </a:p>
      </dsp:txBody>
      <dsp:txXfrm>
        <a:off x="1118437" y="2464002"/>
        <a:ext cx="4765130" cy="3556916"/>
      </dsp:txXfrm>
    </dsp:sp>
  </dsp:spTree>
</dsp:drawing>
</file>

<file path=ppt/diagrams/drawing2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E4B76F5-E02E-427F-98EA-BBB0906BB7AE}">
      <dsp:nvSpPr>
        <dsp:cNvPr id="0" name=""/>
        <dsp:cNvSpPr/>
      </dsp:nvSpPr>
      <dsp:spPr>
        <a:xfrm>
          <a:off x="3151711" y="1535206"/>
          <a:ext cx="133896" cy="724169"/>
        </a:xfrm>
        <a:custGeom>
          <a:avLst/>
          <a:gdLst/>
          <a:ahLst/>
          <a:cxnLst/>
          <a:rect l="0" t="0" r="0" b="0"/>
          <a:pathLst>
            <a:path>
              <a:moveTo>
                <a:pt x="0" y="0"/>
              </a:moveTo>
              <a:lnTo>
                <a:pt x="0" y="544584"/>
              </a:lnTo>
              <a:lnTo>
                <a:pt x="133896" y="544584"/>
              </a:lnTo>
              <a:lnTo>
                <a:pt x="133896" y="724169"/>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1707727" y="-156559"/>
          <a:ext cx="2887966" cy="1691766"/>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1923123" y="48065"/>
          <a:ext cx="2887966" cy="1691766"/>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dirty="0" smtClean="0"/>
            <a:t>CONTROL</a:t>
          </a:r>
          <a:endParaRPr lang="es-MX" sz="2000" b="1" kern="1200" dirty="0"/>
        </a:p>
      </dsp:txBody>
      <dsp:txXfrm>
        <a:off x="1923123" y="48065"/>
        <a:ext cx="2887966" cy="1691766"/>
      </dsp:txXfrm>
    </dsp:sp>
    <dsp:sp modelId="{E82D1BB4-9A5E-4D81-93B4-487B2E7F5108}">
      <dsp:nvSpPr>
        <dsp:cNvPr id="0" name=""/>
        <dsp:cNvSpPr/>
      </dsp:nvSpPr>
      <dsp:spPr>
        <a:xfrm>
          <a:off x="903041" y="2259376"/>
          <a:ext cx="4765130" cy="3556916"/>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1118437" y="2464002"/>
          <a:ext cx="4765130" cy="355691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b="1" i="1" kern="1200" dirty="0" smtClean="0"/>
            <a:t>Es la evaluación y medición de la ejecución de los planes, con el fin de detectar y prever desviaciones, para establecer las medidas correctivas necesarias. </a:t>
          </a:r>
          <a:r>
            <a:rPr lang="es-ES" sz="2400" i="1" kern="1200" dirty="0" smtClean="0"/>
            <a:t>Basada en factores de cantidad, tiempo, costo y calidad. </a:t>
          </a:r>
          <a:endParaRPr lang="es-MX" sz="2400" b="1" kern="1200" dirty="0"/>
        </a:p>
      </dsp:txBody>
      <dsp:txXfrm>
        <a:off x="1118437" y="2464002"/>
        <a:ext cx="4765130" cy="3556916"/>
      </dsp:txXfrm>
    </dsp:sp>
  </dsp:spTree>
</dsp:drawing>
</file>

<file path=ppt/diagrams/drawing2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3B548F-E755-43B0-93FC-65EBD8691EC7}">
      <dsp:nvSpPr>
        <dsp:cNvPr id="0" name=""/>
        <dsp:cNvSpPr/>
      </dsp:nvSpPr>
      <dsp:spPr>
        <a:xfrm>
          <a:off x="2589433" y="2192496"/>
          <a:ext cx="2642340" cy="1764003"/>
        </a:xfrm>
        <a:prstGeom prst="ellipse">
          <a:avLst/>
        </a:prstGeom>
        <a:solidFill>
          <a:srgbClr val="FFC00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ES" sz="2800" b="1" kern="1200" dirty="0" smtClean="0"/>
            <a:t>Etapas del Control</a:t>
          </a:r>
          <a:endParaRPr lang="es-MX" sz="2800" kern="1200" dirty="0"/>
        </a:p>
      </dsp:txBody>
      <dsp:txXfrm>
        <a:off x="2589433" y="2192496"/>
        <a:ext cx="2642340" cy="1764003"/>
      </dsp:txXfrm>
    </dsp:sp>
    <dsp:sp modelId="{BA782E44-02D8-4CB5-9025-41EADA8F0E87}">
      <dsp:nvSpPr>
        <dsp:cNvPr id="0" name=""/>
        <dsp:cNvSpPr/>
      </dsp:nvSpPr>
      <dsp:spPr>
        <a:xfrm rot="15980814">
          <a:off x="3637432" y="1558523"/>
          <a:ext cx="388516" cy="559933"/>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s-MX" sz="2200" kern="1200"/>
        </a:p>
      </dsp:txBody>
      <dsp:txXfrm rot="15980814">
        <a:off x="3637432" y="1558523"/>
        <a:ext cx="388516" cy="559933"/>
      </dsp:txXfrm>
    </dsp:sp>
    <dsp:sp modelId="{7C1A6FB0-AE62-447C-A3F7-5599E7022055}">
      <dsp:nvSpPr>
        <dsp:cNvPr id="0" name=""/>
        <dsp:cNvSpPr/>
      </dsp:nvSpPr>
      <dsp:spPr>
        <a:xfrm>
          <a:off x="2526599" y="109398"/>
          <a:ext cx="2475760" cy="1352748"/>
        </a:xfrm>
        <a:prstGeom prst="ellipse">
          <a:avLst/>
        </a:prstGeom>
        <a:solidFill>
          <a:schemeClr val="accent3">
            <a:tint val="95000"/>
          </a:schemeClr>
        </a:solidFill>
        <a:ln>
          <a:noFill/>
        </a:ln>
        <a:effectLst>
          <a:outerShdw blurRad="50800" dist="25400" dir="5400000" rotWithShape="0">
            <a:srgbClr val="000000">
              <a:alpha val="45000"/>
            </a:srgbClr>
          </a:outerShdw>
        </a:effectLst>
        <a:scene3d>
          <a:camera prst="orthographicFront"/>
          <a:lightRig rig="chilly" dir="t"/>
        </a:scene3d>
        <a:sp3d prstMaterial="dkEdge">
          <a:bevelT w="63500" h="63500" prst="cross"/>
          <a:contourClr>
            <a:schemeClr val="accent3"/>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 </a:t>
          </a:r>
          <a:r>
            <a:rPr lang="es-ES" sz="1600" b="1" kern="1200" dirty="0" smtClean="0"/>
            <a:t> Establecimiento de estándares</a:t>
          </a:r>
          <a:endParaRPr lang="es-MX" sz="1600" kern="1200" dirty="0"/>
        </a:p>
      </dsp:txBody>
      <dsp:txXfrm>
        <a:off x="2526599" y="109398"/>
        <a:ext cx="2475760" cy="1352748"/>
      </dsp:txXfrm>
    </dsp:sp>
    <dsp:sp modelId="{2879CF11-D5FF-48DD-A976-CEBE8CDD7EF5}">
      <dsp:nvSpPr>
        <dsp:cNvPr id="0" name=""/>
        <dsp:cNvSpPr/>
      </dsp:nvSpPr>
      <dsp:spPr>
        <a:xfrm rot="250531">
          <a:off x="5283043" y="2915785"/>
          <a:ext cx="576882" cy="559933"/>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s-MX" sz="2200" kern="1200"/>
        </a:p>
      </dsp:txBody>
      <dsp:txXfrm rot="250531">
        <a:off x="5283043" y="2915785"/>
        <a:ext cx="576882" cy="559933"/>
      </dsp:txXfrm>
    </dsp:sp>
    <dsp:sp modelId="{6A5C8F95-74EE-430C-81A6-36EEEF416631}">
      <dsp:nvSpPr>
        <dsp:cNvPr id="0" name=""/>
        <dsp:cNvSpPr/>
      </dsp:nvSpPr>
      <dsp:spPr>
        <a:xfrm>
          <a:off x="5938390" y="2440960"/>
          <a:ext cx="1657945" cy="1684196"/>
        </a:xfrm>
        <a:prstGeom prst="ellipse">
          <a:avLst/>
        </a:prstGeom>
        <a:solidFill>
          <a:srgbClr val="CC00CC"/>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II. </a:t>
          </a:r>
          <a:r>
            <a:rPr lang="es-ES" sz="1600" b="1" kern="1200" dirty="0" smtClean="0"/>
            <a:t>Medición de resultados</a:t>
          </a:r>
          <a:endParaRPr lang="es-MX" sz="1600" kern="1200" dirty="0"/>
        </a:p>
      </dsp:txBody>
      <dsp:txXfrm>
        <a:off x="5938390" y="2440960"/>
        <a:ext cx="1657945" cy="1684196"/>
      </dsp:txXfrm>
    </dsp:sp>
    <dsp:sp modelId="{AAC4FA0D-A50E-418F-97F8-8C8E6A87B2C8}">
      <dsp:nvSpPr>
        <dsp:cNvPr id="0" name=""/>
        <dsp:cNvSpPr/>
      </dsp:nvSpPr>
      <dsp:spPr>
        <a:xfrm rot="15913600" flipH="1">
          <a:off x="3646721" y="4075111"/>
          <a:ext cx="559746" cy="476486"/>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MX" sz="2000" kern="1200"/>
        </a:p>
      </dsp:txBody>
      <dsp:txXfrm rot="15913600" flipH="1">
        <a:off x="3646721" y="4075111"/>
        <a:ext cx="559746" cy="476486"/>
      </dsp:txXfrm>
    </dsp:sp>
    <dsp:sp modelId="{0337CB91-747E-4BD2-92D8-F4A280E874CE}">
      <dsp:nvSpPr>
        <dsp:cNvPr id="0" name=""/>
        <dsp:cNvSpPr/>
      </dsp:nvSpPr>
      <dsp:spPr>
        <a:xfrm>
          <a:off x="2808319" y="4680546"/>
          <a:ext cx="2328794" cy="1584149"/>
        </a:xfrm>
        <a:prstGeom prst="ellipse">
          <a:avLst/>
        </a:prstGeom>
        <a:solidFill>
          <a:srgbClr val="FF660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III.-</a:t>
          </a:r>
          <a:r>
            <a:rPr lang="es-ES" sz="1600" b="1" kern="1200" dirty="0" smtClean="0"/>
            <a:t>Corrección</a:t>
          </a:r>
          <a:endParaRPr lang="es-MX" sz="1600" kern="1200" dirty="0"/>
        </a:p>
      </dsp:txBody>
      <dsp:txXfrm>
        <a:off x="2808319" y="4680546"/>
        <a:ext cx="2328794" cy="1584149"/>
      </dsp:txXfrm>
    </dsp:sp>
    <dsp:sp modelId="{4B6D57BF-6B08-4A47-863D-78C40A8246CB}">
      <dsp:nvSpPr>
        <dsp:cNvPr id="0" name=""/>
        <dsp:cNvSpPr/>
      </dsp:nvSpPr>
      <dsp:spPr>
        <a:xfrm rot="10770786">
          <a:off x="2192709" y="2939902"/>
          <a:ext cx="344935" cy="368777"/>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a:p>
      </dsp:txBody>
      <dsp:txXfrm rot="10770786">
        <a:off x="2192709" y="2939902"/>
        <a:ext cx="344935" cy="368777"/>
      </dsp:txXfrm>
    </dsp:sp>
    <dsp:sp modelId="{BEBD3F43-6A85-415F-8370-D6243F1D23B1}">
      <dsp:nvSpPr>
        <dsp:cNvPr id="0" name=""/>
        <dsp:cNvSpPr/>
      </dsp:nvSpPr>
      <dsp:spPr>
        <a:xfrm>
          <a:off x="0" y="2088227"/>
          <a:ext cx="2107686" cy="2021094"/>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IV.- </a:t>
          </a:r>
          <a:r>
            <a:rPr lang="es-ES" sz="1600" b="1" kern="1200" dirty="0" smtClean="0"/>
            <a:t>Retroalimentación</a:t>
          </a:r>
          <a:endParaRPr lang="es-MX" sz="1600" kern="1200" dirty="0"/>
        </a:p>
      </dsp:txBody>
      <dsp:txXfrm>
        <a:off x="0" y="2088227"/>
        <a:ext cx="2107686" cy="2021094"/>
      </dsp:txXfrm>
    </dsp:sp>
  </dsp:spTree>
</dsp:drawing>
</file>

<file path=ppt/diagrams/drawing2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E4B76F5-E02E-427F-98EA-BBB0906BB7AE}">
      <dsp:nvSpPr>
        <dsp:cNvPr id="0" name=""/>
        <dsp:cNvSpPr/>
      </dsp:nvSpPr>
      <dsp:spPr>
        <a:xfrm>
          <a:off x="3079713" y="1487140"/>
          <a:ext cx="205894" cy="772235"/>
        </a:xfrm>
        <a:custGeom>
          <a:avLst/>
          <a:gdLst/>
          <a:ahLst/>
          <a:cxnLst/>
          <a:rect l="0" t="0" r="0" b="0"/>
          <a:pathLst>
            <a:path>
              <a:moveTo>
                <a:pt x="0" y="0"/>
              </a:moveTo>
              <a:lnTo>
                <a:pt x="0" y="592649"/>
              </a:lnTo>
              <a:lnTo>
                <a:pt x="205894" y="592649"/>
              </a:lnTo>
              <a:lnTo>
                <a:pt x="205894" y="772235"/>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1635729" y="-204625"/>
          <a:ext cx="2887966" cy="1691766"/>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1851125" y="0"/>
          <a:ext cx="2887966" cy="1691766"/>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dirty="0" smtClean="0"/>
            <a:t>EVALUACIÓN</a:t>
          </a:r>
          <a:endParaRPr lang="es-MX" sz="2000" b="1" kern="1200" dirty="0"/>
        </a:p>
      </dsp:txBody>
      <dsp:txXfrm>
        <a:off x="1851125" y="0"/>
        <a:ext cx="2887966" cy="1691766"/>
      </dsp:txXfrm>
    </dsp:sp>
    <dsp:sp modelId="{E82D1BB4-9A5E-4D81-93B4-487B2E7F5108}">
      <dsp:nvSpPr>
        <dsp:cNvPr id="0" name=""/>
        <dsp:cNvSpPr/>
      </dsp:nvSpPr>
      <dsp:spPr>
        <a:xfrm>
          <a:off x="903041" y="2259376"/>
          <a:ext cx="4765130" cy="3556916"/>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1118437" y="2464002"/>
          <a:ext cx="4765130" cy="355691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_tradnl" sz="2400" kern="1200" dirty="0" smtClean="0"/>
            <a:t>Consiste en los métodos que se aplican para determinar los resultados del rendimiento y las actitudes adoptadas por un empleado en el puesto que le fue asignado.</a:t>
          </a:r>
          <a:endParaRPr lang="es-MX" sz="2400" b="1" kern="1200" dirty="0"/>
        </a:p>
      </dsp:txBody>
      <dsp:txXfrm>
        <a:off x="1118437" y="2464002"/>
        <a:ext cx="4765130" cy="355691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19844"/>
          <a:ext cx="7043758" cy="1103310"/>
        </a:xfrm>
        <a:prstGeom prst="roundRect">
          <a:avLst/>
        </a:prstGeom>
        <a:solidFill>
          <a:schemeClr val="accent6">
            <a:lumMod val="75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5260" tIns="175260" rIns="175260" bIns="175260" numCol="1" spcCol="1270" anchor="ctr" anchorCtr="0">
          <a:noAutofit/>
        </a:bodyPr>
        <a:lstStyle/>
        <a:p>
          <a:pPr lvl="0" algn="ctr" defTabSz="2044700" rtl="0">
            <a:lnSpc>
              <a:spcPct val="90000"/>
            </a:lnSpc>
            <a:spcBef>
              <a:spcPct val="0"/>
            </a:spcBef>
            <a:spcAft>
              <a:spcPct val="35000"/>
            </a:spcAft>
          </a:pPr>
          <a:r>
            <a:rPr lang="es-ES" sz="4600" kern="1200" dirty="0" smtClean="0"/>
            <a:t>El Proceso Administrativo</a:t>
          </a:r>
          <a:endParaRPr lang="es-ES" sz="4600" kern="1200" dirty="0"/>
        </a:p>
      </dsp:txBody>
      <dsp:txXfrm>
        <a:off x="0" y="19844"/>
        <a:ext cx="7043758" cy="110331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7CDA026-FCC0-45F1-80A3-53ED1A458A4D}">
      <dsp:nvSpPr>
        <dsp:cNvPr id="0" name=""/>
        <dsp:cNvSpPr/>
      </dsp:nvSpPr>
      <dsp:spPr>
        <a:xfrm>
          <a:off x="0" y="0"/>
          <a:ext cx="7272808" cy="5370482"/>
        </a:xfrm>
        <a:prstGeom prst="roundRect">
          <a:avLst/>
        </a:prstGeom>
        <a:solidFill>
          <a:srgbClr val="0070C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ES" sz="1600" kern="1200" dirty="0" smtClean="0"/>
            <a:t>Existen diversas opiniones en cuanto al número de fases o etapas que constituyen el proceso administrativo aunque para la mayoría de autores l os elementos esenciales son los mismos.</a:t>
          </a:r>
          <a:endParaRPr lang="es-MX" sz="1600" kern="1200" dirty="0" smtClean="0"/>
        </a:p>
        <a:p>
          <a:pPr lvl="0" algn="l" defTabSz="711200">
            <a:lnSpc>
              <a:spcPct val="90000"/>
            </a:lnSpc>
            <a:spcBef>
              <a:spcPct val="0"/>
            </a:spcBef>
            <a:spcAft>
              <a:spcPct val="35000"/>
            </a:spcAft>
          </a:pPr>
          <a:endParaRPr lang="es-MX" sz="1600" kern="1200" dirty="0" smtClean="0"/>
        </a:p>
        <a:p>
          <a:pPr lvl="0" algn="l" defTabSz="711200">
            <a:lnSpc>
              <a:spcPct val="90000"/>
            </a:lnSpc>
            <a:spcBef>
              <a:spcPct val="0"/>
            </a:spcBef>
            <a:spcAft>
              <a:spcPct val="35000"/>
            </a:spcAft>
          </a:pPr>
          <a:r>
            <a:rPr lang="es-ES_tradnl" sz="1600" i="1" kern="1200" dirty="0" smtClean="0"/>
            <a:t>-PLANEACION</a:t>
          </a:r>
          <a:r>
            <a:rPr lang="es-ES_tradnl" sz="1600" kern="1200" dirty="0" smtClean="0"/>
            <a:t>.   Que se quiere hacer?  Que se va hacer?</a:t>
          </a:r>
          <a:endParaRPr lang="es-MX" sz="1600" kern="1200" dirty="0" smtClean="0"/>
        </a:p>
        <a:p>
          <a:pPr lvl="0" algn="l" defTabSz="711200">
            <a:lnSpc>
              <a:spcPct val="90000"/>
            </a:lnSpc>
            <a:spcBef>
              <a:spcPct val="0"/>
            </a:spcBef>
            <a:spcAft>
              <a:spcPct val="35000"/>
            </a:spcAft>
          </a:pPr>
          <a:r>
            <a:rPr lang="es-ES_tradnl" sz="1600" kern="1200" dirty="0" smtClean="0"/>
            <a:t>Propósitos, Objetivos, Estrategias, Políticas, Programas, Presupuestos.</a:t>
          </a:r>
          <a:endParaRPr lang="es-MX" sz="1600" kern="1200" dirty="0" smtClean="0"/>
        </a:p>
        <a:p>
          <a:pPr lvl="0" algn="l" defTabSz="711200">
            <a:lnSpc>
              <a:spcPct val="90000"/>
            </a:lnSpc>
            <a:spcBef>
              <a:spcPct val="0"/>
            </a:spcBef>
            <a:spcAft>
              <a:spcPct val="35000"/>
            </a:spcAft>
          </a:pPr>
          <a:endParaRPr lang="es-MX" sz="1600" kern="1200" dirty="0" smtClean="0"/>
        </a:p>
        <a:p>
          <a:pPr lvl="0" algn="l" defTabSz="711200">
            <a:lnSpc>
              <a:spcPct val="90000"/>
            </a:lnSpc>
            <a:spcBef>
              <a:spcPct val="0"/>
            </a:spcBef>
            <a:spcAft>
              <a:spcPct val="35000"/>
            </a:spcAft>
          </a:pPr>
          <a:r>
            <a:rPr lang="es-ES_tradnl" sz="1600" i="1" kern="1200" dirty="0" smtClean="0"/>
            <a:t>-ORGANIZACIÓN</a:t>
          </a:r>
          <a:r>
            <a:rPr lang="es-ES_tradnl" sz="1600" kern="1200" dirty="0" smtClean="0"/>
            <a:t>.   Como se va hacer?      COORDINACIÓN                            </a:t>
          </a:r>
          <a:endParaRPr lang="es-MX" sz="1600" kern="1200" dirty="0" smtClean="0"/>
        </a:p>
        <a:p>
          <a:pPr lvl="0" algn="l" defTabSz="711200">
            <a:lnSpc>
              <a:spcPct val="90000"/>
            </a:lnSpc>
            <a:spcBef>
              <a:spcPct val="0"/>
            </a:spcBef>
            <a:spcAft>
              <a:spcPct val="35000"/>
            </a:spcAft>
          </a:pPr>
          <a:r>
            <a:rPr lang="es-ES_tradnl" sz="1600" kern="1200" dirty="0" smtClean="0"/>
            <a:t>Jerarquización, Descripción de funciones.</a:t>
          </a:r>
          <a:endParaRPr lang="es-MX" sz="1600" kern="1200" dirty="0" smtClean="0"/>
        </a:p>
        <a:p>
          <a:pPr lvl="0" algn="l" defTabSz="711200">
            <a:lnSpc>
              <a:spcPct val="90000"/>
            </a:lnSpc>
            <a:spcBef>
              <a:spcPct val="0"/>
            </a:spcBef>
            <a:spcAft>
              <a:spcPct val="35000"/>
            </a:spcAft>
          </a:pPr>
          <a:endParaRPr lang="es-MX" sz="1600" kern="1200" dirty="0" smtClean="0"/>
        </a:p>
        <a:p>
          <a:pPr lvl="0" algn="l" defTabSz="711200">
            <a:lnSpc>
              <a:spcPct val="90000"/>
            </a:lnSpc>
            <a:spcBef>
              <a:spcPct val="0"/>
            </a:spcBef>
            <a:spcAft>
              <a:spcPct val="35000"/>
            </a:spcAft>
          </a:pPr>
          <a:r>
            <a:rPr lang="es-ES_tradnl" sz="1600" kern="1200" dirty="0" smtClean="0"/>
            <a:t>-</a:t>
          </a:r>
          <a:r>
            <a:rPr lang="es-ES_tradnl" sz="1600" i="1" kern="1200" dirty="0" smtClean="0"/>
            <a:t>DIRECCIÓN</a:t>
          </a:r>
          <a:r>
            <a:rPr lang="es-ES_tradnl" sz="1600" kern="1200" dirty="0" smtClean="0"/>
            <a:t>.   Ver que se haga                  COMUNICACIÓN</a:t>
          </a:r>
          <a:endParaRPr lang="es-MX" sz="1600" kern="1200" dirty="0" smtClean="0"/>
        </a:p>
        <a:p>
          <a:pPr lvl="0" algn="l" defTabSz="711200">
            <a:lnSpc>
              <a:spcPct val="90000"/>
            </a:lnSpc>
            <a:spcBef>
              <a:spcPct val="0"/>
            </a:spcBef>
            <a:spcAft>
              <a:spcPct val="35000"/>
            </a:spcAft>
          </a:pPr>
          <a:r>
            <a:rPr lang="es-ES_tradnl" sz="1600" kern="1200" dirty="0" smtClean="0"/>
            <a:t>Toma de decisiones, Integración, Supervisión, Motivación.   </a:t>
          </a:r>
          <a:r>
            <a:rPr lang="es-ES_tradnl" sz="1600" i="1" kern="1200" dirty="0" smtClean="0"/>
            <a:t> </a:t>
          </a:r>
          <a:endParaRPr lang="es-MX" sz="1600" kern="1200" dirty="0" smtClean="0"/>
        </a:p>
        <a:p>
          <a:pPr lvl="0" algn="l" defTabSz="711200">
            <a:lnSpc>
              <a:spcPct val="90000"/>
            </a:lnSpc>
            <a:spcBef>
              <a:spcPct val="0"/>
            </a:spcBef>
            <a:spcAft>
              <a:spcPct val="35000"/>
            </a:spcAft>
          </a:pPr>
          <a:endParaRPr lang="es-MX" sz="1600" kern="1200" dirty="0" smtClean="0"/>
        </a:p>
        <a:p>
          <a:pPr lvl="0" algn="l" defTabSz="711200">
            <a:lnSpc>
              <a:spcPct val="90000"/>
            </a:lnSpc>
            <a:spcBef>
              <a:spcPct val="0"/>
            </a:spcBef>
            <a:spcAft>
              <a:spcPct val="35000"/>
            </a:spcAft>
          </a:pPr>
          <a:r>
            <a:rPr lang="es-ES_tradnl" sz="1600" i="1" kern="1200" dirty="0" smtClean="0"/>
            <a:t>-CONTROL.  </a:t>
          </a:r>
          <a:r>
            <a:rPr lang="es-ES_tradnl" sz="1600" kern="1200" dirty="0" smtClean="0"/>
            <a:t> Cómo se ha realizado?           EVALUACIÓN                         </a:t>
          </a:r>
          <a:endParaRPr lang="es-MX" sz="1600" kern="1200" dirty="0" smtClean="0"/>
        </a:p>
        <a:p>
          <a:pPr lvl="0" algn="l" defTabSz="711200">
            <a:lnSpc>
              <a:spcPct val="90000"/>
            </a:lnSpc>
            <a:spcBef>
              <a:spcPct val="0"/>
            </a:spcBef>
            <a:spcAft>
              <a:spcPct val="35000"/>
            </a:spcAft>
          </a:pPr>
          <a:r>
            <a:rPr lang="es-ES_tradnl" sz="1600" kern="1200" dirty="0" smtClean="0"/>
            <a:t>Establecer estándares, Medición, Corrección, Retroalimentación.</a:t>
          </a:r>
          <a:endParaRPr lang="es-MX" sz="1600" kern="1200" dirty="0" smtClean="0"/>
        </a:p>
        <a:p>
          <a:pPr lvl="0" algn="l" defTabSz="711200" rtl="0">
            <a:lnSpc>
              <a:spcPct val="90000"/>
            </a:lnSpc>
            <a:spcBef>
              <a:spcPct val="0"/>
            </a:spcBef>
            <a:spcAft>
              <a:spcPct val="35000"/>
            </a:spcAft>
          </a:pPr>
          <a:endParaRPr lang="es-ES" sz="2000" kern="1200" dirty="0"/>
        </a:p>
      </dsp:txBody>
      <dsp:txXfrm>
        <a:off x="0" y="0"/>
        <a:ext cx="7272808" cy="5370482"/>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08880E5-D207-4964-AEEA-E02B692B9E23}">
      <dsp:nvSpPr>
        <dsp:cNvPr id="0" name=""/>
        <dsp:cNvSpPr/>
      </dsp:nvSpPr>
      <dsp:spPr>
        <a:xfrm>
          <a:off x="2168492" y="2009644"/>
          <a:ext cx="2705115" cy="2221579"/>
        </a:xfrm>
        <a:prstGeom prst="ellipse">
          <a:avLst/>
        </a:prstGeom>
        <a:solidFill>
          <a:schemeClr val="accent3">
            <a:hueOff val="0"/>
            <a:satOff val="0"/>
            <a:lumOff val="0"/>
            <a:alphaOff val="0"/>
          </a:schemeClr>
        </a:solidFill>
        <a:ln>
          <a:noFill/>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smtClean="0"/>
            <a:t>PROCESO ADMINISTRATIVO</a:t>
          </a:r>
          <a:endParaRPr lang="es-MX" sz="1600" kern="1200" dirty="0"/>
        </a:p>
      </dsp:txBody>
      <dsp:txXfrm>
        <a:off x="2168492" y="2009644"/>
        <a:ext cx="2705115" cy="2221579"/>
      </dsp:txXfrm>
    </dsp:sp>
    <dsp:sp modelId="{3A730F86-D247-4DBE-B16F-EDA1F3159109}">
      <dsp:nvSpPr>
        <dsp:cNvPr id="0" name=""/>
        <dsp:cNvSpPr/>
      </dsp:nvSpPr>
      <dsp:spPr>
        <a:xfrm rot="16406948">
          <a:off x="3457419" y="1851735"/>
          <a:ext cx="277702" cy="41334"/>
        </a:xfrm>
        <a:custGeom>
          <a:avLst/>
          <a:gdLst/>
          <a:ahLst/>
          <a:cxnLst/>
          <a:rect l="0" t="0" r="0" b="0"/>
          <a:pathLst>
            <a:path>
              <a:moveTo>
                <a:pt x="0" y="20667"/>
              </a:moveTo>
              <a:lnTo>
                <a:pt x="277702" y="20667"/>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6406948">
        <a:off x="3589328" y="1865460"/>
        <a:ext cx="13885" cy="13885"/>
      </dsp:txXfrm>
    </dsp:sp>
    <dsp:sp modelId="{023437F0-7AD6-41AC-B94B-E8CBDA7A7EE0}">
      <dsp:nvSpPr>
        <dsp:cNvPr id="0" name=""/>
        <dsp:cNvSpPr/>
      </dsp:nvSpPr>
      <dsp:spPr>
        <a:xfrm>
          <a:off x="2506277" y="23332"/>
          <a:ext cx="2299735" cy="1711329"/>
        </a:xfrm>
        <a:prstGeom prst="ellipse">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ES" sz="1100" kern="1200" dirty="0" smtClean="0"/>
            <a:t>1.-PLANEACIÓN</a:t>
          </a:r>
          <a:endParaRPr lang="es-MX" sz="1100" kern="1200" dirty="0"/>
        </a:p>
      </dsp:txBody>
      <dsp:txXfrm>
        <a:off x="2506277" y="23332"/>
        <a:ext cx="2299735" cy="1711329"/>
      </dsp:txXfrm>
    </dsp:sp>
    <dsp:sp modelId="{BB48C05B-85A8-44C1-B434-2551561B9CCC}">
      <dsp:nvSpPr>
        <dsp:cNvPr id="0" name=""/>
        <dsp:cNvSpPr/>
      </dsp:nvSpPr>
      <dsp:spPr>
        <a:xfrm rot="19972357">
          <a:off x="4650306" y="2435946"/>
          <a:ext cx="332868" cy="41334"/>
        </a:xfrm>
        <a:custGeom>
          <a:avLst/>
          <a:gdLst/>
          <a:ahLst/>
          <a:cxnLst/>
          <a:rect l="0" t="0" r="0" b="0"/>
          <a:pathLst>
            <a:path>
              <a:moveTo>
                <a:pt x="0" y="20667"/>
              </a:moveTo>
              <a:lnTo>
                <a:pt x="332868" y="20667"/>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9972357">
        <a:off x="4808418" y="2448292"/>
        <a:ext cx="16643" cy="16643"/>
      </dsp:txXfrm>
    </dsp:sp>
    <dsp:sp modelId="{988BFD55-2AEC-4936-9A59-057D9FBFA596}">
      <dsp:nvSpPr>
        <dsp:cNvPr id="0" name=""/>
        <dsp:cNvSpPr/>
      </dsp:nvSpPr>
      <dsp:spPr>
        <a:xfrm>
          <a:off x="4741836" y="1027225"/>
          <a:ext cx="2389478" cy="1711329"/>
        </a:xfrm>
        <a:prstGeom prst="ellipse">
          <a:avLst/>
        </a:prstGeom>
        <a:solidFill>
          <a:schemeClr val="accent4">
            <a:hueOff val="-892954"/>
            <a:satOff val="5380"/>
            <a:lumOff val="431"/>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ES" sz="1100" kern="1200" dirty="0" smtClean="0"/>
            <a:t>2.-ORGANIZACIÓN</a:t>
          </a:r>
          <a:endParaRPr lang="es-MX" sz="1100" kern="1200" dirty="0"/>
        </a:p>
      </dsp:txBody>
      <dsp:txXfrm>
        <a:off x="4741836" y="1027225"/>
        <a:ext cx="2389478" cy="1711329"/>
      </dsp:txXfrm>
    </dsp:sp>
    <dsp:sp modelId="{CB4F3EB2-EDE8-4D96-8575-EB764444CB64}">
      <dsp:nvSpPr>
        <dsp:cNvPr id="0" name=""/>
        <dsp:cNvSpPr/>
      </dsp:nvSpPr>
      <dsp:spPr>
        <a:xfrm rot="1135292">
          <a:off x="4763251" y="3563554"/>
          <a:ext cx="221504" cy="41334"/>
        </a:xfrm>
        <a:custGeom>
          <a:avLst/>
          <a:gdLst/>
          <a:ahLst/>
          <a:cxnLst/>
          <a:rect l="0" t="0" r="0" b="0"/>
          <a:pathLst>
            <a:path>
              <a:moveTo>
                <a:pt x="0" y="20667"/>
              </a:moveTo>
              <a:lnTo>
                <a:pt x="221504" y="20667"/>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135292">
        <a:off x="4868466" y="3578684"/>
        <a:ext cx="11075" cy="11075"/>
      </dsp:txXfrm>
    </dsp:sp>
    <dsp:sp modelId="{9E177C79-AE1B-4045-A111-88D2C21CC1D3}">
      <dsp:nvSpPr>
        <dsp:cNvPr id="0" name=""/>
        <dsp:cNvSpPr/>
      </dsp:nvSpPr>
      <dsp:spPr>
        <a:xfrm>
          <a:off x="4849554" y="3144924"/>
          <a:ext cx="2478142" cy="1711329"/>
        </a:xfrm>
        <a:prstGeom prst="ellipse">
          <a:avLst/>
        </a:prstGeom>
        <a:solidFill>
          <a:schemeClr val="accent4">
            <a:hueOff val="-1785908"/>
            <a:satOff val="10760"/>
            <a:lumOff val="862"/>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ES" sz="1100" kern="1200" dirty="0" smtClean="0"/>
            <a:t>3. DIRECCIÓN</a:t>
          </a:r>
          <a:endParaRPr lang="es-MX" sz="1100" kern="1200" dirty="0"/>
        </a:p>
      </dsp:txBody>
      <dsp:txXfrm>
        <a:off x="4849554" y="3144924"/>
        <a:ext cx="2478142" cy="1711329"/>
      </dsp:txXfrm>
    </dsp:sp>
    <dsp:sp modelId="{A9DC82DA-DA6F-49BD-8EFD-9B4DD38C0E22}">
      <dsp:nvSpPr>
        <dsp:cNvPr id="0" name=""/>
        <dsp:cNvSpPr/>
      </dsp:nvSpPr>
      <dsp:spPr>
        <a:xfrm rot="4245688">
          <a:off x="3776555" y="4332523"/>
          <a:ext cx="349432" cy="41334"/>
        </a:xfrm>
        <a:custGeom>
          <a:avLst/>
          <a:gdLst/>
          <a:ahLst/>
          <a:cxnLst/>
          <a:rect l="0" t="0" r="0" b="0"/>
          <a:pathLst>
            <a:path>
              <a:moveTo>
                <a:pt x="0" y="20667"/>
              </a:moveTo>
              <a:lnTo>
                <a:pt x="349432" y="20667"/>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4245688">
        <a:off x="3942535" y="4344455"/>
        <a:ext cx="17471" cy="17471"/>
      </dsp:txXfrm>
    </dsp:sp>
    <dsp:sp modelId="{0F06AD7F-5794-4C08-98E2-B2A9C7DDD512}">
      <dsp:nvSpPr>
        <dsp:cNvPr id="0" name=""/>
        <dsp:cNvSpPr/>
      </dsp:nvSpPr>
      <dsp:spPr>
        <a:xfrm>
          <a:off x="3151532" y="4490514"/>
          <a:ext cx="2292565" cy="1711329"/>
        </a:xfrm>
        <a:prstGeom prst="ellipse">
          <a:avLst/>
        </a:prstGeom>
        <a:solidFill>
          <a:schemeClr val="accent4">
            <a:hueOff val="-2678862"/>
            <a:satOff val="16139"/>
            <a:lumOff val="1294"/>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ES" sz="1100" kern="1200" dirty="0" smtClean="0"/>
            <a:t>4.- COMUNICACIÓN</a:t>
          </a:r>
          <a:endParaRPr lang="es-MX" sz="1100" kern="1200" dirty="0"/>
        </a:p>
      </dsp:txBody>
      <dsp:txXfrm>
        <a:off x="3151532" y="4490514"/>
        <a:ext cx="2292565" cy="1711329"/>
      </dsp:txXfrm>
    </dsp:sp>
    <dsp:sp modelId="{3EC7A50E-2988-49E5-8EA2-D1E437F81EC0}">
      <dsp:nvSpPr>
        <dsp:cNvPr id="0" name=""/>
        <dsp:cNvSpPr/>
      </dsp:nvSpPr>
      <dsp:spPr>
        <a:xfrm rot="8796732">
          <a:off x="1885666" y="3969098"/>
          <a:ext cx="632723" cy="41334"/>
        </a:xfrm>
        <a:custGeom>
          <a:avLst/>
          <a:gdLst/>
          <a:ahLst/>
          <a:cxnLst/>
          <a:rect l="0" t="0" r="0" b="0"/>
          <a:pathLst>
            <a:path>
              <a:moveTo>
                <a:pt x="0" y="20667"/>
              </a:moveTo>
              <a:lnTo>
                <a:pt x="632723" y="20667"/>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8796732">
        <a:off x="2186210" y="3973947"/>
        <a:ext cx="31636" cy="31636"/>
      </dsp:txXfrm>
    </dsp:sp>
    <dsp:sp modelId="{2FC9EC39-327D-468E-912A-A1E91C7A2E36}">
      <dsp:nvSpPr>
        <dsp:cNvPr id="0" name=""/>
        <dsp:cNvSpPr/>
      </dsp:nvSpPr>
      <dsp:spPr>
        <a:xfrm>
          <a:off x="0" y="3861050"/>
          <a:ext cx="2198082" cy="1711329"/>
        </a:xfrm>
        <a:prstGeom prst="ellipse">
          <a:avLst/>
        </a:prstGeom>
        <a:solidFill>
          <a:schemeClr val="accent4">
            <a:hueOff val="-3571816"/>
            <a:satOff val="21519"/>
            <a:lumOff val="1725"/>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ES" sz="1100" kern="1200" dirty="0" smtClean="0"/>
            <a:t>5.-COORDINACIÓN</a:t>
          </a:r>
          <a:endParaRPr lang="es-MX" sz="1100" kern="1200" dirty="0"/>
        </a:p>
      </dsp:txBody>
      <dsp:txXfrm>
        <a:off x="0" y="3861050"/>
        <a:ext cx="2198082" cy="1711329"/>
      </dsp:txXfrm>
    </dsp:sp>
    <dsp:sp modelId="{6F480D7E-71A6-4E09-B7FE-505278D5516E}">
      <dsp:nvSpPr>
        <dsp:cNvPr id="0" name=""/>
        <dsp:cNvSpPr/>
      </dsp:nvSpPr>
      <dsp:spPr>
        <a:xfrm rot="12293399">
          <a:off x="1887896" y="2452853"/>
          <a:ext cx="477721" cy="41334"/>
        </a:xfrm>
        <a:custGeom>
          <a:avLst/>
          <a:gdLst/>
          <a:ahLst/>
          <a:cxnLst/>
          <a:rect l="0" t="0" r="0" b="0"/>
          <a:pathLst>
            <a:path>
              <a:moveTo>
                <a:pt x="0" y="20667"/>
              </a:moveTo>
              <a:lnTo>
                <a:pt x="477721" y="20667"/>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2293399">
        <a:off x="2114814" y="2461577"/>
        <a:ext cx="23886" cy="23886"/>
      </dsp:txXfrm>
    </dsp:sp>
    <dsp:sp modelId="{799C62D0-9D97-4A8A-AA58-6B7B4E44B00C}">
      <dsp:nvSpPr>
        <dsp:cNvPr id="0" name=""/>
        <dsp:cNvSpPr/>
      </dsp:nvSpPr>
      <dsp:spPr>
        <a:xfrm>
          <a:off x="111655" y="1124739"/>
          <a:ext cx="1904572" cy="1711329"/>
        </a:xfrm>
        <a:prstGeom prst="ellipse">
          <a:avLst/>
        </a:prstGeom>
        <a:solidFill>
          <a:schemeClr val="accent4">
            <a:tint val="95000"/>
          </a:schemeClr>
        </a:solidFill>
        <a:ln>
          <a:solidFill>
            <a:schemeClr val="accent1"/>
          </a:solid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prstMaterial="dkEdge">
          <a:bevelT w="63500" h="63500" prst="cross"/>
          <a:contourClr>
            <a:schemeClr val="accent4"/>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ES" sz="1100" kern="1200" dirty="0" smtClean="0"/>
            <a:t>6.-EVALUACIÓN</a:t>
          </a:r>
          <a:endParaRPr lang="es-MX" sz="1100" kern="1200" dirty="0"/>
        </a:p>
      </dsp:txBody>
      <dsp:txXfrm>
        <a:off x="111655" y="1124739"/>
        <a:ext cx="1904572" cy="1711329"/>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3DC986F-9DA5-490F-B102-FF81E2ECE2E2}">
      <dsp:nvSpPr>
        <dsp:cNvPr id="0" name=""/>
        <dsp:cNvSpPr/>
      </dsp:nvSpPr>
      <dsp:spPr>
        <a:xfrm>
          <a:off x="3165339" y="1702013"/>
          <a:ext cx="2026255" cy="913598"/>
        </a:xfrm>
        <a:custGeom>
          <a:avLst/>
          <a:gdLst/>
          <a:ahLst/>
          <a:cxnLst/>
          <a:rect l="0" t="0" r="0" b="0"/>
          <a:pathLst>
            <a:path>
              <a:moveTo>
                <a:pt x="0" y="0"/>
              </a:moveTo>
              <a:lnTo>
                <a:pt x="0" y="708064"/>
              </a:lnTo>
              <a:lnTo>
                <a:pt x="2026255" y="708064"/>
              </a:lnTo>
              <a:lnTo>
                <a:pt x="2026255" y="913598"/>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E4B76F5-E02E-427F-98EA-BBB0906BB7AE}">
      <dsp:nvSpPr>
        <dsp:cNvPr id="0" name=""/>
        <dsp:cNvSpPr/>
      </dsp:nvSpPr>
      <dsp:spPr>
        <a:xfrm>
          <a:off x="1586564" y="1702013"/>
          <a:ext cx="1578775" cy="913598"/>
        </a:xfrm>
        <a:custGeom>
          <a:avLst/>
          <a:gdLst/>
          <a:ahLst/>
          <a:cxnLst/>
          <a:rect l="0" t="0" r="0" b="0"/>
          <a:pathLst>
            <a:path>
              <a:moveTo>
                <a:pt x="1578775" y="0"/>
              </a:moveTo>
              <a:lnTo>
                <a:pt x="1578775" y="708064"/>
              </a:lnTo>
              <a:lnTo>
                <a:pt x="0" y="708064"/>
              </a:lnTo>
              <a:lnTo>
                <a:pt x="0" y="913598"/>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1512719" y="-234191"/>
          <a:ext cx="3305241" cy="1936204"/>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1759236" y="0"/>
          <a:ext cx="3305241" cy="1936204"/>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dirty="0" smtClean="0"/>
            <a:t>PLANEACIÓN</a:t>
          </a:r>
          <a:endParaRPr lang="es-MX" sz="2000" b="1" kern="1200" dirty="0"/>
        </a:p>
      </dsp:txBody>
      <dsp:txXfrm>
        <a:off x="1759236" y="0"/>
        <a:ext cx="3305241" cy="1936204"/>
      </dsp:txXfrm>
    </dsp:sp>
    <dsp:sp modelId="{E82D1BB4-9A5E-4D81-93B4-487B2E7F5108}">
      <dsp:nvSpPr>
        <dsp:cNvPr id="0" name=""/>
        <dsp:cNvSpPr/>
      </dsp:nvSpPr>
      <dsp:spPr>
        <a:xfrm>
          <a:off x="70" y="2615611"/>
          <a:ext cx="3172987" cy="3545445"/>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246588" y="2849803"/>
          <a:ext cx="3172987" cy="3545445"/>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smtClean="0"/>
            <a:t>Definición</a:t>
          </a:r>
        </a:p>
        <a:p>
          <a:pPr lvl="0" algn="ctr" defTabSz="711200">
            <a:lnSpc>
              <a:spcPct val="90000"/>
            </a:lnSpc>
            <a:spcBef>
              <a:spcPct val="0"/>
            </a:spcBef>
            <a:spcAft>
              <a:spcPct val="35000"/>
            </a:spcAft>
          </a:pPr>
          <a:r>
            <a:rPr lang="es-ES_tradnl" sz="1600" kern="1200" dirty="0" smtClean="0"/>
            <a:t>Es la determinación de los objetivos y elección de los cursos de acción para lograrlos, con base en la investigación y elaboración de un esquema detallado que habrá de realizarse en el futuro</a:t>
          </a:r>
          <a:r>
            <a:rPr lang="es-ES_tradnl" sz="900" kern="1200" dirty="0" smtClean="0"/>
            <a:t>.</a:t>
          </a:r>
          <a:endParaRPr lang="es-MX" sz="900" b="1" kern="1200" dirty="0"/>
        </a:p>
      </dsp:txBody>
      <dsp:txXfrm>
        <a:off x="246588" y="2849803"/>
        <a:ext cx="3172987" cy="3545445"/>
      </dsp:txXfrm>
    </dsp:sp>
    <dsp:sp modelId="{8768CE2D-E919-4070-A44B-412DE2126615}">
      <dsp:nvSpPr>
        <dsp:cNvPr id="0" name=""/>
        <dsp:cNvSpPr/>
      </dsp:nvSpPr>
      <dsp:spPr>
        <a:xfrm>
          <a:off x="3666092" y="2615611"/>
          <a:ext cx="3051005" cy="3480018"/>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33792A5-9BB4-4291-8EC9-903E8FC5DB4B}">
      <dsp:nvSpPr>
        <dsp:cNvPr id="0" name=""/>
        <dsp:cNvSpPr/>
      </dsp:nvSpPr>
      <dsp:spPr>
        <a:xfrm>
          <a:off x="3912609" y="2849803"/>
          <a:ext cx="3051005" cy="3480018"/>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ES" sz="1000" b="1" kern="1200" dirty="0" smtClean="0"/>
            <a:t>ELEMENTOS</a:t>
          </a:r>
        </a:p>
        <a:p>
          <a:pPr lvl="0" algn="ctr" defTabSz="444500">
            <a:lnSpc>
              <a:spcPct val="90000"/>
            </a:lnSpc>
            <a:spcBef>
              <a:spcPct val="0"/>
            </a:spcBef>
            <a:spcAft>
              <a:spcPct val="35000"/>
            </a:spcAft>
          </a:pPr>
          <a:r>
            <a:rPr lang="es-ES_tradnl" sz="1000" i="1" kern="1200" dirty="0" smtClean="0"/>
            <a:t>OBJETIVO. </a:t>
          </a:r>
          <a:r>
            <a:rPr lang="es-ES_tradnl" sz="1000" kern="1200" dirty="0" smtClean="0"/>
            <a:t>El aspecto fundamental de planear es determinar los resultados deseados (recordar la pregunta: ¿qué es lo que se quiere hacer? o ¿qué se quiere hacer?)</a:t>
          </a:r>
          <a:endParaRPr lang="es-MX" sz="1000" kern="1200" dirty="0" smtClean="0"/>
        </a:p>
        <a:p>
          <a:pPr lvl="0" algn="ctr" defTabSz="444500">
            <a:lnSpc>
              <a:spcPct val="90000"/>
            </a:lnSpc>
            <a:spcBef>
              <a:spcPct val="0"/>
            </a:spcBef>
            <a:spcAft>
              <a:spcPct val="35000"/>
            </a:spcAft>
          </a:pPr>
          <a:endParaRPr lang="es-MX" sz="1000" kern="1200" dirty="0" smtClean="0"/>
        </a:p>
        <a:p>
          <a:pPr lvl="0" algn="ctr" defTabSz="444500">
            <a:lnSpc>
              <a:spcPct val="90000"/>
            </a:lnSpc>
            <a:spcBef>
              <a:spcPct val="0"/>
            </a:spcBef>
            <a:spcAft>
              <a:spcPct val="35000"/>
            </a:spcAft>
          </a:pPr>
          <a:r>
            <a:rPr lang="es-ES_tradnl" sz="1000" i="1" kern="1200" dirty="0" smtClean="0"/>
            <a:t>CURSOS ALTERNOS DE ACCION.</a:t>
          </a:r>
          <a:r>
            <a:rPr lang="es-ES_tradnl" sz="1000" kern="1200" dirty="0" smtClean="0"/>
            <a:t> Al planear es necesario determinar diversos caminos, formas de acción o estrategias, para conseguir los objetivos.</a:t>
          </a:r>
          <a:endParaRPr lang="es-MX" sz="1000" kern="1200" dirty="0" smtClean="0"/>
        </a:p>
        <a:p>
          <a:pPr lvl="0" algn="ctr" defTabSz="444500">
            <a:lnSpc>
              <a:spcPct val="90000"/>
            </a:lnSpc>
            <a:spcBef>
              <a:spcPct val="0"/>
            </a:spcBef>
            <a:spcAft>
              <a:spcPct val="35000"/>
            </a:spcAft>
          </a:pPr>
          <a:endParaRPr lang="es-MX" sz="1000" kern="1200" dirty="0" smtClean="0"/>
        </a:p>
        <a:p>
          <a:pPr lvl="0" algn="ctr" defTabSz="444500">
            <a:lnSpc>
              <a:spcPct val="90000"/>
            </a:lnSpc>
            <a:spcBef>
              <a:spcPct val="0"/>
            </a:spcBef>
            <a:spcAft>
              <a:spcPct val="35000"/>
            </a:spcAft>
          </a:pPr>
          <a:r>
            <a:rPr lang="es-ES_tradnl" sz="1000" i="1" kern="1200" dirty="0" smtClean="0"/>
            <a:t>ELECCIÓN.</a:t>
          </a:r>
          <a:r>
            <a:rPr lang="es-ES_tradnl" sz="1000" kern="1200" dirty="0" smtClean="0"/>
            <a:t> La planeación implica la determinación, el análisis y la selección, de la decisión mas adecuada.</a:t>
          </a:r>
          <a:endParaRPr lang="es-MX" sz="1000" kern="1200" dirty="0" smtClean="0"/>
        </a:p>
        <a:p>
          <a:pPr lvl="0" algn="ctr" defTabSz="444500">
            <a:lnSpc>
              <a:spcPct val="90000"/>
            </a:lnSpc>
            <a:spcBef>
              <a:spcPct val="0"/>
            </a:spcBef>
            <a:spcAft>
              <a:spcPct val="35000"/>
            </a:spcAft>
          </a:pPr>
          <a:endParaRPr lang="es-MX" sz="1000" kern="1200" dirty="0" smtClean="0"/>
        </a:p>
        <a:p>
          <a:pPr lvl="0" algn="ctr" defTabSz="444500">
            <a:lnSpc>
              <a:spcPct val="90000"/>
            </a:lnSpc>
            <a:spcBef>
              <a:spcPct val="0"/>
            </a:spcBef>
            <a:spcAft>
              <a:spcPct val="35000"/>
            </a:spcAft>
          </a:pPr>
          <a:r>
            <a:rPr lang="es-ES_tradnl" sz="1000" i="1" kern="1200" dirty="0" smtClean="0"/>
            <a:t>FUTURO.</a:t>
          </a:r>
          <a:r>
            <a:rPr lang="es-ES_tradnl" sz="1000" kern="1200" dirty="0" smtClean="0"/>
            <a:t> La planeación trata de prever situaciones futuras y de anticipar hechos inciertos, prepararse para contingencias y trazar actividades futuras.</a:t>
          </a:r>
          <a:endParaRPr lang="es-MX" sz="1000" kern="1200" dirty="0" smtClean="0"/>
        </a:p>
        <a:p>
          <a:pPr lvl="0" algn="ctr" defTabSz="444500">
            <a:lnSpc>
              <a:spcPct val="90000"/>
            </a:lnSpc>
            <a:spcBef>
              <a:spcPct val="0"/>
            </a:spcBef>
            <a:spcAft>
              <a:spcPct val="35000"/>
            </a:spcAft>
          </a:pPr>
          <a:endParaRPr lang="es-MX" sz="1000" b="1" kern="1200" dirty="0"/>
        </a:p>
      </dsp:txBody>
      <dsp:txXfrm>
        <a:off x="3912609" y="2849803"/>
        <a:ext cx="3051005" cy="3480018"/>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3495A5A-0551-41E8-BD54-779F9818CE5D}">
      <dsp:nvSpPr>
        <dsp:cNvPr id="0" name=""/>
        <dsp:cNvSpPr/>
      </dsp:nvSpPr>
      <dsp:spPr>
        <a:xfrm>
          <a:off x="1280859" y="3370684"/>
          <a:ext cx="1288373" cy="1735526"/>
        </a:xfrm>
        <a:custGeom>
          <a:avLst/>
          <a:gdLst/>
          <a:ahLst/>
          <a:cxnLst/>
          <a:rect l="0" t="0" r="0" b="0"/>
          <a:pathLst>
            <a:path>
              <a:moveTo>
                <a:pt x="0" y="0"/>
              </a:moveTo>
              <a:lnTo>
                <a:pt x="644186" y="0"/>
              </a:lnTo>
              <a:lnTo>
                <a:pt x="644186" y="1735526"/>
              </a:lnTo>
              <a:lnTo>
                <a:pt x="1288373" y="1735526"/>
              </a:lnTo>
            </a:path>
          </a:pathLst>
        </a:custGeom>
        <a:noFill/>
        <a:ln w="11429" cap="flat" cmpd="sng" algn="ctr">
          <a:solidFill>
            <a:schemeClr val="accent6">
              <a:hueOff val="0"/>
              <a:satOff val="0"/>
              <a:lumOff val="0"/>
              <a:alphaOff val="0"/>
            </a:schemeClr>
          </a:solidFill>
          <a:prstDash val="sysDash"/>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1871010" y="4184410"/>
        <a:ext cx="108073" cy="108073"/>
      </dsp:txXfrm>
    </dsp:sp>
    <dsp:sp modelId="{9587EB41-7699-4CFF-A232-3032924C3ED2}">
      <dsp:nvSpPr>
        <dsp:cNvPr id="0" name=""/>
        <dsp:cNvSpPr/>
      </dsp:nvSpPr>
      <dsp:spPr>
        <a:xfrm>
          <a:off x="1280859" y="3324963"/>
          <a:ext cx="1219305" cy="91440"/>
        </a:xfrm>
        <a:custGeom>
          <a:avLst/>
          <a:gdLst/>
          <a:ahLst/>
          <a:cxnLst/>
          <a:rect l="0" t="0" r="0" b="0"/>
          <a:pathLst>
            <a:path>
              <a:moveTo>
                <a:pt x="0" y="45720"/>
              </a:moveTo>
              <a:lnTo>
                <a:pt x="1219305" y="45720"/>
              </a:lnTo>
            </a:path>
          </a:pathLst>
        </a:custGeom>
        <a:noFill/>
        <a:ln w="11429" cap="flat" cmpd="sng" algn="ctr">
          <a:solidFill>
            <a:schemeClr val="accent6">
              <a:hueOff val="0"/>
              <a:satOff val="0"/>
              <a:lumOff val="0"/>
              <a:alphaOff val="0"/>
            </a:schemeClr>
          </a:solidFill>
          <a:prstDash val="sysDash"/>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860030" y="3340201"/>
        <a:ext cx="60965" cy="60965"/>
      </dsp:txXfrm>
    </dsp:sp>
    <dsp:sp modelId="{FCBB2849-CB4B-4E02-B631-BA3E1DCAD344}">
      <dsp:nvSpPr>
        <dsp:cNvPr id="0" name=""/>
        <dsp:cNvSpPr/>
      </dsp:nvSpPr>
      <dsp:spPr>
        <a:xfrm>
          <a:off x="1280859" y="1833485"/>
          <a:ext cx="1368197" cy="1537198"/>
        </a:xfrm>
        <a:custGeom>
          <a:avLst/>
          <a:gdLst/>
          <a:ahLst/>
          <a:cxnLst/>
          <a:rect l="0" t="0" r="0" b="0"/>
          <a:pathLst>
            <a:path>
              <a:moveTo>
                <a:pt x="0" y="1537198"/>
              </a:moveTo>
              <a:lnTo>
                <a:pt x="684098" y="1537198"/>
              </a:lnTo>
              <a:lnTo>
                <a:pt x="684098" y="0"/>
              </a:lnTo>
              <a:lnTo>
                <a:pt x="1368197" y="0"/>
              </a:lnTo>
            </a:path>
          </a:pathLst>
        </a:custGeom>
        <a:noFill/>
        <a:ln w="11429" cap="flat" cmpd="sng" algn="ctr">
          <a:solidFill>
            <a:schemeClr val="accent6">
              <a:hueOff val="0"/>
              <a:satOff val="0"/>
              <a:lumOff val="0"/>
              <a:alphaOff val="0"/>
            </a:schemeClr>
          </a:solidFill>
          <a:prstDash val="sysDash"/>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1913511" y="2550637"/>
        <a:ext cx="102894" cy="102894"/>
      </dsp:txXfrm>
    </dsp:sp>
    <dsp:sp modelId="{C7FF3985-6E4C-4E69-A6AA-46939974B3EA}">
      <dsp:nvSpPr>
        <dsp:cNvPr id="0" name=""/>
        <dsp:cNvSpPr/>
      </dsp:nvSpPr>
      <dsp:spPr>
        <a:xfrm rot="16200000">
          <a:off x="-2730254" y="2730254"/>
          <a:ext cx="6741368" cy="1280859"/>
        </a:xfrm>
        <a:prstGeom prst="rect">
          <a:avLst/>
        </a:prstGeom>
        <a:solidFill>
          <a:schemeClr val="accent4">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3655" tIns="33655" rIns="33655" bIns="33655" numCol="1" spcCol="1270" anchor="ctr" anchorCtr="0">
          <a:noAutofit/>
        </a:bodyPr>
        <a:lstStyle/>
        <a:p>
          <a:pPr lvl="0" algn="ctr" defTabSz="2355850">
            <a:lnSpc>
              <a:spcPct val="90000"/>
            </a:lnSpc>
            <a:spcBef>
              <a:spcPct val="0"/>
            </a:spcBef>
            <a:spcAft>
              <a:spcPct val="35000"/>
            </a:spcAft>
          </a:pPr>
          <a:r>
            <a:rPr lang="es-ES" sz="5300" kern="1200" dirty="0" smtClean="0"/>
            <a:t>Clasificación de planes</a:t>
          </a:r>
          <a:endParaRPr lang="es-MX" sz="5300" kern="1200" dirty="0"/>
        </a:p>
      </dsp:txBody>
      <dsp:txXfrm rot="16200000">
        <a:off x="-2730254" y="2730254"/>
        <a:ext cx="6741368" cy="1280859"/>
      </dsp:txXfrm>
    </dsp:sp>
    <dsp:sp modelId="{BE12A291-A317-4B44-A87B-10D422698411}">
      <dsp:nvSpPr>
        <dsp:cNvPr id="0" name=""/>
        <dsp:cNvSpPr/>
      </dsp:nvSpPr>
      <dsp:spPr>
        <a:xfrm>
          <a:off x="2649057" y="1193055"/>
          <a:ext cx="4201220" cy="1280859"/>
        </a:xfrm>
        <a:prstGeom prst="rect">
          <a:avLst/>
        </a:prstGeom>
        <a:solidFill>
          <a:schemeClr val="accent6">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_tradnl" sz="2000" kern="1200" dirty="0" smtClean="0"/>
            <a:t>PLANES A CORTO PLAZO. Cuando se determinan para realizarse en un termino menor a un año.</a:t>
          </a:r>
          <a:endParaRPr lang="es-MX" sz="2000" kern="1200" dirty="0"/>
        </a:p>
      </dsp:txBody>
      <dsp:txXfrm>
        <a:off x="2649057" y="1193055"/>
        <a:ext cx="4201220" cy="1280859"/>
      </dsp:txXfrm>
    </dsp:sp>
    <dsp:sp modelId="{FE33DEAA-8D11-4E5B-A857-BDC9126EE2B2}">
      <dsp:nvSpPr>
        <dsp:cNvPr id="0" name=""/>
        <dsp:cNvSpPr/>
      </dsp:nvSpPr>
      <dsp:spPr>
        <a:xfrm>
          <a:off x="2500165" y="2730254"/>
          <a:ext cx="4201220" cy="1280859"/>
        </a:xfrm>
        <a:prstGeom prst="rect">
          <a:avLst/>
        </a:prstGeom>
        <a:solidFill>
          <a:schemeClr val="accent6">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_tradnl" sz="2000" kern="1200" dirty="0" smtClean="0"/>
            <a:t>PLANES A MEDIANO PLAZO. Se delimitan por un periodo de </a:t>
          </a:r>
          <a:r>
            <a:rPr lang="es-ES_tradnl" sz="2000" kern="1200" dirty="0" err="1" smtClean="0"/>
            <a:t>de</a:t>
          </a:r>
          <a:r>
            <a:rPr lang="es-ES_tradnl" sz="2000" kern="1200" dirty="0" smtClean="0"/>
            <a:t> uno a tres años.</a:t>
          </a:r>
          <a:endParaRPr lang="es-MX" sz="2000" kern="1200" dirty="0"/>
        </a:p>
      </dsp:txBody>
      <dsp:txXfrm>
        <a:off x="2500165" y="2730254"/>
        <a:ext cx="4201220" cy="1280859"/>
      </dsp:txXfrm>
    </dsp:sp>
    <dsp:sp modelId="{227AA6ED-0056-4F95-9695-A5FF31EBCA83}">
      <dsp:nvSpPr>
        <dsp:cNvPr id="0" name=""/>
        <dsp:cNvSpPr/>
      </dsp:nvSpPr>
      <dsp:spPr>
        <a:xfrm>
          <a:off x="2569233" y="4465780"/>
          <a:ext cx="4201220" cy="1280859"/>
        </a:xfrm>
        <a:prstGeom prst="rect">
          <a:avLst/>
        </a:prstGeom>
        <a:solidFill>
          <a:schemeClr val="accent6">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_tradnl" sz="2000" kern="1200" dirty="0" smtClean="0"/>
            <a:t>PLANES A LARGO PLAZO. Son aquellos que se proyectan a un tiempo mayor de tres años.</a:t>
          </a:r>
          <a:endParaRPr lang="es-MX" sz="2000" kern="1200" dirty="0"/>
        </a:p>
      </dsp:txBody>
      <dsp:txXfrm>
        <a:off x="2569233" y="4465780"/>
        <a:ext cx="4201220" cy="1280859"/>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F3E0850-5198-423A-A994-FACABD517CA0}">
      <dsp:nvSpPr>
        <dsp:cNvPr id="0" name=""/>
        <dsp:cNvSpPr/>
      </dsp:nvSpPr>
      <dsp:spPr>
        <a:xfrm rot="5400000">
          <a:off x="-221693" y="251906"/>
          <a:ext cx="1477954" cy="1034567"/>
        </a:xfrm>
        <a:prstGeom prst="chevron">
          <a:avLst/>
        </a:prstGeom>
        <a:solidFill>
          <a:schemeClr val="accent3">
            <a:tint val="95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dkEdge">
          <a:bevelT w="63500" h="63500" prst="cross"/>
          <a:contourClr>
            <a:schemeClr val="accent3"/>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 sz="1300" kern="1200" dirty="0" smtClean="0"/>
            <a:t>ES PRECISA</a:t>
          </a:r>
          <a:endParaRPr lang="es-MX" sz="1300" kern="1200" dirty="0"/>
        </a:p>
      </dsp:txBody>
      <dsp:txXfrm rot="5400000">
        <a:off x="-221693" y="251906"/>
        <a:ext cx="1477954" cy="1034567"/>
      </dsp:txXfrm>
    </dsp:sp>
    <dsp:sp modelId="{9F232B4B-8B77-46B9-980B-B433E1942023}">
      <dsp:nvSpPr>
        <dsp:cNvPr id="0" name=""/>
        <dsp:cNvSpPr/>
      </dsp:nvSpPr>
      <dsp:spPr>
        <a:xfrm rot="5400000">
          <a:off x="3637348" y="-2572567"/>
          <a:ext cx="960670" cy="6166232"/>
        </a:xfrm>
        <a:prstGeom prst="round2Same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just" defTabSz="800100">
            <a:lnSpc>
              <a:spcPct val="90000"/>
            </a:lnSpc>
            <a:spcBef>
              <a:spcPct val="0"/>
            </a:spcBef>
            <a:spcAft>
              <a:spcPct val="15000"/>
            </a:spcAft>
            <a:buChar char="••"/>
          </a:pPr>
          <a:r>
            <a:rPr lang="es-ES_tradnl" sz="1800" kern="1200" dirty="0" smtClean="0"/>
            <a:t>La planeación debe contemplar objetivos específicos, así como estrategias o acciones concretas que permitan alcanzarlos.</a:t>
          </a:r>
          <a:endParaRPr lang="es-MX" sz="1800" kern="1200" dirty="0"/>
        </a:p>
      </dsp:txBody>
      <dsp:txXfrm rot="5400000">
        <a:off x="3637348" y="-2572567"/>
        <a:ext cx="960670" cy="6166232"/>
      </dsp:txXfrm>
    </dsp:sp>
    <dsp:sp modelId="{512B8A4F-035D-470B-B452-D22130002B40}">
      <dsp:nvSpPr>
        <dsp:cNvPr id="0" name=""/>
        <dsp:cNvSpPr/>
      </dsp:nvSpPr>
      <dsp:spPr>
        <a:xfrm rot="5400000">
          <a:off x="-221693" y="1819588"/>
          <a:ext cx="1477954" cy="1034567"/>
        </a:xfrm>
        <a:prstGeom prst="chevron">
          <a:avLst/>
        </a:prstGeom>
        <a:solidFill>
          <a:schemeClr val="accent3">
            <a:tint val="95000"/>
          </a:schemeClr>
        </a:solidFill>
        <a:ln w="9525" cap="flat" cmpd="sng" algn="ctr">
          <a:solidFill>
            <a:schemeClr val="accent3"/>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contourW="9525" prstMaterial="matte">
          <a:bevelT w="0" h="0"/>
          <a:contourClr>
            <a:schemeClr val="accent3">
              <a:shade val="70000"/>
              <a:satMod val="105000"/>
            </a:schemeClr>
          </a:contourClr>
        </a:sp3d>
      </dsp:spPr>
      <dsp:style>
        <a:lnRef idx="1">
          <a:schemeClr val="accent3"/>
        </a:lnRef>
        <a:fillRef idx="3">
          <a:schemeClr val="accent3"/>
        </a:fillRef>
        <a:effectRef idx="2">
          <a:schemeClr val="accent3"/>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 sz="1300" kern="1200" dirty="0" smtClean="0"/>
            <a:t>ES FACTIBLE</a:t>
          </a:r>
          <a:endParaRPr lang="es-MX" sz="1300" kern="1200" dirty="0"/>
        </a:p>
      </dsp:txBody>
      <dsp:txXfrm rot="5400000">
        <a:off x="-221693" y="1819588"/>
        <a:ext cx="1477954" cy="1034567"/>
      </dsp:txXfrm>
    </dsp:sp>
    <dsp:sp modelId="{0CAEDA79-01AB-4FB9-8CA1-CFC76B3E979F}">
      <dsp:nvSpPr>
        <dsp:cNvPr id="0" name=""/>
        <dsp:cNvSpPr/>
      </dsp:nvSpPr>
      <dsp:spPr>
        <a:xfrm rot="5400000">
          <a:off x="3383520" y="-1004885"/>
          <a:ext cx="1468326" cy="6166232"/>
        </a:xfrm>
        <a:prstGeom prst="round2SameRect">
          <a:avLst/>
        </a:prstGeom>
        <a:solidFill>
          <a:schemeClr val="lt1">
            <a:alpha val="90000"/>
            <a:hueOff val="0"/>
            <a:satOff val="0"/>
            <a:lumOff val="0"/>
            <a:alphaOff val="0"/>
          </a:schemeClr>
        </a:solidFill>
        <a:ln w="9525" cap="flat" cmpd="sng" algn="ctr">
          <a:solidFill>
            <a:schemeClr val="accent1">
              <a:shade val="80000"/>
              <a:hueOff val="153123"/>
              <a:satOff val="-2196"/>
              <a:lumOff val="12807"/>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114300" lvl="1" indent="-114300" algn="l" defTabSz="666750">
            <a:lnSpc>
              <a:spcPct val="90000"/>
            </a:lnSpc>
            <a:spcBef>
              <a:spcPct val="0"/>
            </a:spcBef>
            <a:spcAft>
              <a:spcPct val="15000"/>
            </a:spcAft>
            <a:buChar char="••"/>
          </a:pPr>
          <a:endParaRPr lang="es-MX" sz="1500" kern="1200" dirty="0"/>
        </a:p>
        <a:p>
          <a:pPr marL="228600" lvl="1" indent="-228600" algn="just" defTabSz="889000">
            <a:lnSpc>
              <a:spcPct val="90000"/>
            </a:lnSpc>
            <a:spcBef>
              <a:spcPct val="0"/>
            </a:spcBef>
            <a:spcAft>
              <a:spcPct val="15000"/>
            </a:spcAft>
            <a:buChar char="••"/>
          </a:pPr>
          <a:r>
            <a:rPr lang="es-ES_tradnl" sz="2000" kern="1200" dirty="0" smtClean="0"/>
            <a:t>La planeación, antes de realizarla, debe considerar los recursos y la verdadera capacidad de la empresa o institución, y no debe proponer objetivos o estrategias que estén fuera del alcance de las posibilidades de estas.</a:t>
          </a:r>
          <a:endParaRPr lang="es-MX" sz="2000" kern="1200" dirty="0"/>
        </a:p>
        <a:p>
          <a:pPr marL="114300" lvl="1" indent="-114300" algn="l" defTabSz="666750">
            <a:lnSpc>
              <a:spcPct val="90000"/>
            </a:lnSpc>
            <a:spcBef>
              <a:spcPct val="0"/>
            </a:spcBef>
            <a:spcAft>
              <a:spcPct val="15000"/>
            </a:spcAft>
            <a:buChar char="••"/>
          </a:pPr>
          <a:endParaRPr lang="es-MX" sz="1500" kern="1200" dirty="0"/>
        </a:p>
      </dsp:txBody>
      <dsp:txXfrm rot="5400000">
        <a:off x="3383520" y="-1004885"/>
        <a:ext cx="1468326" cy="6166232"/>
      </dsp:txXfrm>
    </dsp:sp>
    <dsp:sp modelId="{B8B9351C-857C-4BCD-838F-1CDCEF3024EF}">
      <dsp:nvSpPr>
        <dsp:cNvPr id="0" name=""/>
        <dsp:cNvSpPr/>
      </dsp:nvSpPr>
      <dsp:spPr>
        <a:xfrm rot="5400000">
          <a:off x="-221693" y="3568275"/>
          <a:ext cx="1477954" cy="1034567"/>
        </a:xfrm>
        <a:prstGeom prst="chevron">
          <a:avLst/>
        </a:prstGeom>
        <a:solidFill>
          <a:schemeClr val="accent3">
            <a:tint val="45000"/>
          </a:schemeClr>
        </a:solidFill>
        <a:ln w="9525" cap="flat" cmpd="sng" algn="ctr">
          <a:solidFill>
            <a:schemeClr val="accent3"/>
          </a:solidFill>
          <a:prstDash val="solid"/>
        </a:ln>
        <a:effectLst>
          <a:outerShdw blurRad="50800" dist="25400" dir="5400000" rotWithShape="0">
            <a:srgbClr val="000000">
              <a:alpha val="35000"/>
            </a:srgbClr>
          </a:outerShdw>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 sz="1300" kern="1200" dirty="0" smtClean="0"/>
            <a:t> ES COHERENTE</a:t>
          </a:r>
          <a:endParaRPr lang="es-MX" sz="1300" kern="1200" dirty="0"/>
        </a:p>
      </dsp:txBody>
      <dsp:txXfrm rot="5400000">
        <a:off x="-221693" y="3568275"/>
        <a:ext cx="1477954" cy="1034567"/>
      </dsp:txXfrm>
    </dsp:sp>
    <dsp:sp modelId="{12EC55EF-B5B5-4D5F-9617-8BF88C9B85A0}">
      <dsp:nvSpPr>
        <dsp:cNvPr id="0" name=""/>
        <dsp:cNvSpPr/>
      </dsp:nvSpPr>
      <dsp:spPr>
        <a:xfrm rot="5400000">
          <a:off x="3232729" y="713587"/>
          <a:ext cx="1769909" cy="6166232"/>
        </a:xfrm>
        <a:prstGeom prst="round2SameRect">
          <a:avLst/>
        </a:prstGeom>
        <a:solidFill>
          <a:schemeClr val="lt1">
            <a:alpha val="90000"/>
            <a:hueOff val="0"/>
            <a:satOff val="0"/>
            <a:lumOff val="0"/>
            <a:alphaOff val="0"/>
          </a:schemeClr>
        </a:solidFill>
        <a:ln w="9525" cap="flat" cmpd="sng" algn="ctr">
          <a:solidFill>
            <a:schemeClr val="accent1">
              <a:shade val="80000"/>
              <a:hueOff val="306246"/>
              <a:satOff val="-4392"/>
              <a:lumOff val="25615"/>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9352" tIns="13335" rIns="13335" bIns="13335" numCol="1" spcCol="1270" anchor="ctr" anchorCtr="0">
          <a:noAutofit/>
        </a:bodyPr>
        <a:lstStyle/>
        <a:p>
          <a:pPr marL="228600" lvl="1" indent="-228600" algn="just" defTabSz="933450">
            <a:lnSpc>
              <a:spcPct val="90000"/>
            </a:lnSpc>
            <a:spcBef>
              <a:spcPct val="0"/>
            </a:spcBef>
            <a:spcAft>
              <a:spcPct val="15000"/>
            </a:spcAft>
            <a:buChar char="••"/>
          </a:pPr>
          <a:r>
            <a:rPr lang="es-ES" sz="2100" kern="1200" dirty="0" smtClean="0"/>
            <a:t>La planeación debe tener en cuenta todos los planes de la empresa o institución, sean de largo, mediano o corto plazo; debe ser coherente con todos los demás planes y, de este modo, lograr eficiencia en su ejecución.</a:t>
          </a:r>
          <a:endParaRPr lang="es-MX" sz="2100" kern="1200" dirty="0"/>
        </a:p>
      </dsp:txBody>
      <dsp:txXfrm rot="5400000">
        <a:off x="3232729" y="713587"/>
        <a:ext cx="1769909" cy="6166232"/>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294424"/>
          <a:ext cx="7043758" cy="974081"/>
        </a:xfrm>
        <a:prstGeom prst="roundRect">
          <a:avLst/>
        </a:prstGeom>
        <a:solidFill>
          <a:srgbClr val="669900"/>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rtl="0">
            <a:lnSpc>
              <a:spcPct val="90000"/>
            </a:lnSpc>
            <a:spcBef>
              <a:spcPct val="0"/>
            </a:spcBef>
            <a:spcAft>
              <a:spcPct val="35000"/>
            </a:spcAft>
          </a:pPr>
          <a:r>
            <a:rPr lang="es-MX" sz="3800" kern="1200" dirty="0" smtClean="0"/>
            <a:t>Características de la Planeación</a:t>
          </a:r>
          <a:endParaRPr lang="es-ES" sz="3800" kern="1200" dirty="0"/>
        </a:p>
      </dsp:txBody>
      <dsp:txXfrm>
        <a:off x="0" y="294424"/>
        <a:ext cx="7043758" cy="97408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8645D4-A82C-4EDE-B46B-3E6A72A7DAD7}" type="datetimeFigureOut">
              <a:rPr lang="es-MX" smtClean="0"/>
              <a:pPr/>
              <a:t>01/10/2015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BD87A9-9755-449E-8DDD-50CD5F00861E}" type="slidenum">
              <a:rPr lang="es-MX" smtClean="0"/>
              <a:pPr/>
              <a:t>‹Nº›</a:t>
            </a:fld>
            <a:endParaRPr lang="es-MX"/>
          </a:p>
        </p:txBody>
      </p:sp>
    </p:spTree>
    <p:extLst>
      <p:ext uri="{BB962C8B-B14F-4D97-AF65-F5344CB8AC3E}">
        <p14:creationId xmlns:p14="http://schemas.microsoft.com/office/powerpoint/2010/main" xmlns="" val="1759413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a:t>
            </a:fld>
            <a:endParaRPr 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36867" name="Rectangle 2"/>
          <p:cNvSpPr>
            <a:spLocks noGrp="1" noChangeArrowheads="1"/>
          </p:cNvSpPr>
          <p:nvPr>
            <p:ph type="body" idx="1"/>
          </p:nvPr>
        </p:nvSpPr>
        <p:spPr>
          <a:xfrm>
            <a:off x="777875" y="4776788"/>
            <a:ext cx="6218238" cy="4525962"/>
          </a:xfrm>
          <a:noFill/>
          <a:ln/>
        </p:spPr>
        <p:txBody>
          <a:bodyPr wrap="none" anchor="ctr"/>
          <a:lstStyle/>
          <a:p>
            <a:endParaRPr lang="es-MX" dirty="0"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9</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10</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11</a:t>
            </a:fld>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41987" name="Rectangle 2"/>
          <p:cNvSpPr>
            <a:spLocks noGrp="1" noChangeArrowheads="1"/>
          </p:cNvSpPr>
          <p:nvPr>
            <p:ph type="body" idx="1"/>
          </p:nvPr>
        </p:nvSpPr>
        <p:spPr>
          <a:xfrm>
            <a:off x="777875" y="4776788"/>
            <a:ext cx="6218238" cy="4525962"/>
          </a:xfrm>
          <a:noFill/>
          <a:ln/>
        </p:spPr>
        <p:txBody>
          <a:bodyPr wrap="none" anchor="ctr"/>
          <a:lstStyle/>
          <a:p>
            <a:endParaRPr lang="es-MX" dirty="0"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24</a:t>
            </a:fld>
            <a:endParaRPr lang="es-MX"/>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41987" name="Rectangle 2"/>
          <p:cNvSpPr>
            <a:spLocks noGrp="1" noChangeArrowheads="1"/>
          </p:cNvSpPr>
          <p:nvPr>
            <p:ph type="body" idx="1"/>
          </p:nvPr>
        </p:nvSpPr>
        <p:spPr>
          <a:xfrm>
            <a:off x="777875" y="4776788"/>
            <a:ext cx="6218238" cy="4525962"/>
          </a:xfrm>
          <a:noFill/>
          <a:ln/>
        </p:spPr>
        <p:txBody>
          <a:bodyPr wrap="none" anchor="ctr"/>
          <a:lstStyle/>
          <a:p>
            <a:endParaRPr lang="es-MX" dirty="0"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36867" name="Rectangle 2"/>
          <p:cNvSpPr>
            <a:spLocks noGrp="1" noChangeArrowheads="1"/>
          </p:cNvSpPr>
          <p:nvPr>
            <p:ph type="body" idx="1"/>
          </p:nvPr>
        </p:nvSpPr>
        <p:spPr>
          <a:xfrm>
            <a:off x="777875" y="4776788"/>
            <a:ext cx="6218238" cy="4525962"/>
          </a:xfrm>
          <a:noFill/>
          <a:ln/>
        </p:spPr>
        <p:txBody>
          <a:bodyPr wrap="none" anchor="ctr"/>
          <a:lstStyle/>
          <a:p>
            <a:endParaRPr lang="es-MX" dirty="0"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36867" name="Rectangle 2"/>
          <p:cNvSpPr>
            <a:spLocks noGrp="1" noChangeArrowheads="1"/>
          </p:cNvSpPr>
          <p:nvPr>
            <p:ph type="body" idx="1"/>
          </p:nvPr>
        </p:nvSpPr>
        <p:spPr>
          <a:xfrm>
            <a:off x="777875" y="4776788"/>
            <a:ext cx="6218238" cy="4525962"/>
          </a:xfrm>
          <a:noFill/>
          <a:ln/>
        </p:spPr>
        <p:txBody>
          <a:bodyPr wrap="none" anchor="ctr"/>
          <a:lstStyle/>
          <a:p>
            <a:endParaRPr lang="es-MX" dirty="0"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500166" y="2130425"/>
            <a:ext cx="6958034" cy="1470025"/>
          </a:xfrm>
        </p:spPr>
        <p:txBody>
          <a:bodyPr/>
          <a:lstStyle/>
          <a:p>
            <a:r>
              <a:rPr lang="es-ES" dirty="0" smtClean="0"/>
              <a:t>Haga clic para modificar el estilo de título del patrón</a:t>
            </a:r>
            <a:endParaRPr lang="es-MX" dirty="0"/>
          </a:p>
        </p:txBody>
      </p:sp>
      <p:sp>
        <p:nvSpPr>
          <p:cNvPr id="3" name="2 Subtítulo"/>
          <p:cNvSpPr>
            <a:spLocks noGrp="1"/>
          </p:cNvSpPr>
          <p:nvPr>
            <p:ph type="subTitle" idx="1"/>
          </p:nvPr>
        </p:nvSpPr>
        <p:spPr>
          <a:xfrm>
            <a:off x="1500166" y="3886200"/>
            <a:ext cx="62722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a:xfrm>
            <a:off x="1500166" y="274638"/>
            <a:ext cx="7186634" cy="1143000"/>
          </a:xfrm>
        </p:spPr>
        <p:txBody>
          <a:bodyPr>
            <a:noAutofit/>
          </a:bodyPr>
          <a:lstStyle>
            <a:lvl1pPr>
              <a:defRPr sz="4000" b="1" i="0" baseline="0"/>
            </a:lvl1pPr>
          </a:lstStyle>
          <a:p>
            <a:r>
              <a:rPr lang="es-ES" dirty="0" smtClean="0"/>
              <a:t>HAGA CLIC PARA MODIFICAR EL ESTILO DE TÍTULO DEL PATRÓN</a:t>
            </a:r>
            <a:endParaRPr lang="es-MX" dirty="0"/>
          </a:p>
        </p:txBody>
      </p:sp>
      <p:sp>
        <p:nvSpPr>
          <p:cNvPr id="3" name="2 Marcador de contenido"/>
          <p:cNvSpPr>
            <a:spLocks noGrp="1"/>
          </p:cNvSpPr>
          <p:nvPr>
            <p:ph idx="1"/>
          </p:nvPr>
        </p:nvSpPr>
        <p:spPr>
          <a:xfrm>
            <a:off x="1500166" y="1600200"/>
            <a:ext cx="7186634" cy="4525963"/>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10"/>
          </p:nvPr>
        </p:nvSpPr>
        <p:spPr/>
        <p:txBody>
          <a:bodyPr/>
          <a:lstStyle/>
          <a:p>
            <a:fld id="{CB94A149-1EDC-4EC6-ACA1-CC5C2F264B2B}" type="datetimeFigureOut">
              <a:rPr lang="es-MX" smtClean="0"/>
              <a:pPr/>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2" cstate="print"/>
            <a:stretch>
              <a:fillRect/>
            </a:stretch>
          </p:blipFill>
          <p:spPr>
            <a:xfrm>
              <a:off x="0" y="2428868"/>
              <a:ext cx="1570065" cy="1428760"/>
            </a:xfrm>
            <a:prstGeom prst="rect">
              <a:avLst/>
            </a:prstGeom>
            <a:ln>
              <a:noFill/>
            </a:ln>
            <a:effectLst>
              <a:softEdge rad="112500"/>
            </a:effectLst>
          </p:spPr>
        </p:pic>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500165" y="4406900"/>
            <a:ext cx="6994547"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1500165" y="2906713"/>
            <a:ext cx="6994547"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dirty="0" smtClean="0"/>
              <a:t>Haga clic para modificar el estilo de texto del patrón</a:t>
            </a:r>
          </a:p>
        </p:txBody>
      </p:sp>
      <p:sp>
        <p:nvSpPr>
          <p:cNvPr id="4" name="3 Marcador de fecha"/>
          <p:cNvSpPr>
            <a:spLocks noGrp="1"/>
          </p:cNvSpPr>
          <p:nvPr>
            <p:ph type="dt" sz="half" idx="10"/>
          </p:nvPr>
        </p:nvSpPr>
        <p:spPr/>
        <p:txBody>
          <a:bodyPr/>
          <a:lstStyle/>
          <a:p>
            <a:fld id="{CB94A149-1EDC-4EC6-ACA1-CC5C2F264B2B}" type="datetimeFigureOut">
              <a:rPr lang="es-MX" smtClean="0"/>
              <a:pPr/>
              <a:t>01/10/2015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B94A149-1EDC-4EC6-ACA1-CC5C2F264B2B}" type="datetimeFigureOut">
              <a:rPr lang="es-MX" smtClean="0"/>
              <a:pPr/>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B94A149-1EDC-4EC6-ACA1-CC5C2F264B2B}" type="datetimeFigureOut">
              <a:rPr lang="es-MX" smtClean="0"/>
              <a:pPr/>
              <a:t>01/10/2015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fecha"/>
          <p:cNvSpPr>
            <a:spLocks noGrp="1"/>
          </p:cNvSpPr>
          <p:nvPr>
            <p:ph type="dt" sz="half" idx="10"/>
          </p:nvPr>
        </p:nvSpPr>
        <p:spPr/>
        <p:txBody>
          <a:bodyPr/>
          <a:lstStyle/>
          <a:p>
            <a:fld id="{CB94A149-1EDC-4EC6-ACA1-CC5C2F264B2B}" type="datetimeFigureOut">
              <a:rPr lang="es-MX" smtClean="0"/>
              <a:pPr/>
              <a:t>01/10/2015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B94A149-1EDC-4EC6-ACA1-CC5C2F264B2B}" type="datetimeFigureOut">
              <a:rPr lang="es-MX" smtClean="0"/>
              <a:pPr/>
              <a:t>01/10/2015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01/10/2015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1500166" y="274638"/>
            <a:ext cx="7186634"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s-MX" dirty="0"/>
          </a:p>
        </p:txBody>
      </p:sp>
      <p:sp>
        <p:nvSpPr>
          <p:cNvPr id="3" name="2 Marcador de texto"/>
          <p:cNvSpPr>
            <a:spLocks noGrp="1"/>
          </p:cNvSpPr>
          <p:nvPr>
            <p:ph type="body" idx="1"/>
          </p:nvPr>
        </p:nvSpPr>
        <p:spPr>
          <a:xfrm>
            <a:off x="1500166" y="1600200"/>
            <a:ext cx="7186634" cy="4525963"/>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C725C4-A798-441E-A95A-0E93E1D36310}" type="datetimeFigureOut">
              <a:rPr lang="es-MX" smtClean="0"/>
              <a:pPr/>
              <a:t>01/10/2015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143958-EC73-4675-A52C-186BDF9C62AC}"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13" cstate="print"/>
            <a:stretch>
              <a:fillRect/>
            </a:stretch>
          </p:blipFill>
          <p:spPr>
            <a:xfrm>
              <a:off x="0" y="2428868"/>
              <a:ext cx="1570065" cy="1428760"/>
            </a:xfrm>
            <a:prstGeom prst="rect">
              <a:avLst/>
            </a:prstGeom>
            <a:ln>
              <a:noFill/>
            </a:ln>
            <a:effectLst>
              <a:softEdge rad="112500"/>
            </a:effectLst>
          </p:spPr>
        </p:pic>
      </p:grpSp>
      <p:sp>
        <p:nvSpPr>
          <p:cNvPr id="10" name="9 Botón de acción: Inicio">
            <a:hlinkClick r:id="" action="ppaction://noaction" highlightClick="1"/>
          </p:cNvPr>
          <p:cNvSpPr/>
          <p:nvPr userDrawn="1"/>
        </p:nvSpPr>
        <p:spPr>
          <a:xfrm>
            <a:off x="8643966" y="6429396"/>
            <a:ext cx="285752" cy="285752"/>
          </a:xfrm>
          <a:prstGeom prst="actionButtonHome">
            <a:avLst/>
          </a:prstGeom>
          <a:noFill/>
          <a:ln>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ctr" defTabSz="914400" rtl="0" eaLnBrk="1" latinLnBrk="0" hangingPunct="1">
        <a:spcBef>
          <a:spcPct val="0"/>
        </a:spcBef>
        <a:buNone/>
        <a:defRPr sz="3800" b="1" i="0" kern="1200" baseline="0">
          <a:solidFill>
            <a:schemeClr val="tx1"/>
          </a:solidFill>
          <a:latin typeface="Constant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Data" Target="../diagrams/data3.xml"/><Relationship Id="rId7" Type="http://schemas.openxmlformats.org/officeDocument/2006/relationships/diagramData" Target="../diagrams/data4.xml"/><Relationship Id="rId12" Type="http://schemas.microsoft.com/office/2007/relationships/diagramDrawing" Target="../diagrams/drawing4.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microsoft.com/office/2007/relationships/diagramDrawing" Target="../diagrams/drawing3.xml"/><Relationship Id="rId5" Type="http://schemas.openxmlformats.org/officeDocument/2006/relationships/diagramQuickStyle" Target="../diagrams/quickStyle3.xml"/><Relationship Id="rId10" Type="http://schemas.openxmlformats.org/officeDocument/2006/relationships/diagramColors" Target="../diagrams/colors4.xml"/><Relationship Id="rId4" Type="http://schemas.openxmlformats.org/officeDocument/2006/relationships/diagramLayout" Target="../diagrams/layout3.xml"/><Relationship Id="rId9"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8" Type="http://schemas.openxmlformats.org/officeDocument/2006/relationships/diagramQuickStyle" Target="../diagrams/quickStyle9.xml"/><Relationship Id="rId3" Type="http://schemas.openxmlformats.org/officeDocument/2006/relationships/diagramLayout" Target="../diagrams/layout8.xml"/><Relationship Id="rId7" Type="http://schemas.openxmlformats.org/officeDocument/2006/relationships/diagramLayout" Target="../diagrams/layout9.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openxmlformats.org/officeDocument/2006/relationships/diagramData" Target="../diagrams/data9.xml"/><Relationship Id="rId11" Type="http://schemas.microsoft.com/office/2007/relationships/diagramDrawing" Target="../diagrams/drawing9.xml"/><Relationship Id="rId5" Type="http://schemas.openxmlformats.org/officeDocument/2006/relationships/diagramColors" Target="../diagrams/colors8.xml"/><Relationship Id="rId10" Type="http://schemas.microsoft.com/office/2007/relationships/diagramDrawing" Target="../diagrams/drawing8.xml"/><Relationship Id="rId4" Type="http://schemas.openxmlformats.org/officeDocument/2006/relationships/diagramQuickStyle" Target="../diagrams/quickStyle8.xml"/><Relationship Id="rId9" Type="http://schemas.openxmlformats.org/officeDocument/2006/relationships/diagramColors" Target="../diagrams/colors9.xml"/></Relationships>
</file>

<file path=ppt/slides/_rels/slide18.xml.rels><?xml version="1.0" encoding="UTF-8" standalone="yes"?>
<Relationships xmlns="http://schemas.openxmlformats.org/package/2006/relationships"><Relationship Id="rId8" Type="http://schemas.openxmlformats.org/officeDocument/2006/relationships/diagramQuickStyle" Target="../diagrams/quickStyle11.xml"/><Relationship Id="rId3" Type="http://schemas.openxmlformats.org/officeDocument/2006/relationships/diagramLayout" Target="../diagrams/layout10.xml"/><Relationship Id="rId7" Type="http://schemas.openxmlformats.org/officeDocument/2006/relationships/diagramLayout" Target="../diagrams/layout11.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openxmlformats.org/officeDocument/2006/relationships/diagramData" Target="../diagrams/data11.xml"/><Relationship Id="rId11" Type="http://schemas.microsoft.com/office/2007/relationships/diagramDrawing" Target="../diagrams/drawing11.xml"/><Relationship Id="rId5" Type="http://schemas.openxmlformats.org/officeDocument/2006/relationships/diagramColors" Target="../diagrams/colors10.xml"/><Relationship Id="rId10" Type="http://schemas.microsoft.com/office/2007/relationships/diagramDrawing" Target="../diagrams/drawing10.xml"/><Relationship Id="rId4" Type="http://schemas.openxmlformats.org/officeDocument/2006/relationships/diagramQuickStyle" Target="../diagrams/quickStyle10.xml"/><Relationship Id="rId9" Type="http://schemas.openxmlformats.org/officeDocument/2006/relationships/diagramColors" Target="../diagrams/colors11.xml"/></Relationships>
</file>

<file path=ppt/slides/_rels/slide19.xml.rels><?xml version="1.0" encoding="UTF-8" standalone="yes"?>
<Relationships xmlns="http://schemas.openxmlformats.org/package/2006/relationships"><Relationship Id="rId8" Type="http://schemas.openxmlformats.org/officeDocument/2006/relationships/diagramQuickStyle" Target="../diagrams/quickStyle13.xml"/><Relationship Id="rId3" Type="http://schemas.openxmlformats.org/officeDocument/2006/relationships/diagramLayout" Target="../diagrams/layout12.xml"/><Relationship Id="rId7" Type="http://schemas.openxmlformats.org/officeDocument/2006/relationships/diagramLayout" Target="../diagrams/layout13.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openxmlformats.org/officeDocument/2006/relationships/diagramData" Target="../diagrams/data13.xml"/><Relationship Id="rId11" Type="http://schemas.microsoft.com/office/2007/relationships/diagramDrawing" Target="../diagrams/drawing13.xml"/><Relationship Id="rId5" Type="http://schemas.openxmlformats.org/officeDocument/2006/relationships/diagramColors" Target="../diagrams/colors12.xml"/><Relationship Id="rId10" Type="http://schemas.microsoft.com/office/2007/relationships/diagramDrawing" Target="../diagrams/drawing12.xml"/><Relationship Id="rId4" Type="http://schemas.openxmlformats.org/officeDocument/2006/relationships/diagramQuickStyle" Target="../diagrams/quickStyle12.xml"/><Relationship Id="rId9" Type="http://schemas.openxmlformats.org/officeDocument/2006/relationships/diagramColors" Target="../diagrams/colors13.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20.xml.rels><?xml version="1.0" encoding="UTF-8" standalone="yes"?>
<Relationships xmlns="http://schemas.openxmlformats.org/package/2006/relationships"><Relationship Id="rId8" Type="http://schemas.microsoft.com/office/2007/relationships/diagramDrawing" Target="../diagrams/drawing14.xml"/><Relationship Id="rId3" Type="http://schemas.openxmlformats.org/officeDocument/2006/relationships/diagramData" Target="../diagrams/data14.xml"/><Relationship Id="rId7"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7.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8" Type="http://schemas.openxmlformats.org/officeDocument/2006/relationships/diagramQuickStyle" Target="../diagrams/quickStyle19.xml"/><Relationship Id="rId3" Type="http://schemas.openxmlformats.org/officeDocument/2006/relationships/diagramLayout" Target="../diagrams/layout18.xml"/><Relationship Id="rId7" Type="http://schemas.openxmlformats.org/officeDocument/2006/relationships/diagramLayout" Target="../diagrams/layout19.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openxmlformats.org/officeDocument/2006/relationships/diagramData" Target="../diagrams/data19.xml"/><Relationship Id="rId11" Type="http://schemas.microsoft.com/office/2007/relationships/diagramDrawing" Target="../diagrams/drawing17.xml"/><Relationship Id="rId5" Type="http://schemas.openxmlformats.org/officeDocument/2006/relationships/diagramColors" Target="../diagrams/colors18.xml"/><Relationship Id="rId10" Type="http://schemas.microsoft.com/office/2007/relationships/diagramDrawing" Target="../diagrams/drawing16.xml"/><Relationship Id="rId4" Type="http://schemas.openxmlformats.org/officeDocument/2006/relationships/diagramQuickStyle" Target="../diagrams/quickStyle18.xml"/><Relationship Id="rId9" Type="http://schemas.openxmlformats.org/officeDocument/2006/relationships/diagramColors" Target="../diagrams/colors19.xml"/></Relationships>
</file>

<file path=ppt/slides/_rels/slide28.xml.rels><?xml version="1.0" encoding="UTF-8" standalone="yes"?>
<Relationships xmlns="http://schemas.openxmlformats.org/package/2006/relationships"><Relationship Id="rId8" Type="http://schemas.microsoft.com/office/2007/relationships/diagramDrawing" Target="../diagrams/drawing18.xml"/><Relationship Id="rId3" Type="http://schemas.openxmlformats.org/officeDocument/2006/relationships/diagramData" Target="../diagrams/data20.xml"/><Relationship Id="rId7"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29.xml.rels><?xml version="1.0" encoding="UTF-8" standalone="yes"?>
<Relationships xmlns="http://schemas.openxmlformats.org/package/2006/relationships"><Relationship Id="rId2" Type="http://schemas.openxmlformats.org/officeDocument/2006/relationships/hyperlink" Target="http://www.presidencia.gob.mx/gabinete/humberto-castillejos-cervante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0.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2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27.xml"/><Relationship Id="rId7" Type="http://schemas.microsoft.com/office/2007/relationships/diagramDrawing" Target="../diagrams/drawing25.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27.xml"/><Relationship Id="rId5" Type="http://schemas.openxmlformats.org/officeDocument/2006/relationships/diagramQuickStyle" Target="../diagrams/quickStyle27.xml"/><Relationship Id="rId4" Type="http://schemas.openxmlformats.org/officeDocument/2006/relationships/diagramLayout" Target="../diagrams/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Data" Target="../diagrams/data1.xml"/><Relationship Id="rId7" Type="http://schemas.openxmlformats.org/officeDocument/2006/relationships/diagramData" Target="../diagrams/data2.xml"/><Relationship Id="rId12"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microsoft.com/office/2007/relationships/diagramDrawing" Target="../diagrams/drawing1.xml"/><Relationship Id="rId5" Type="http://schemas.openxmlformats.org/officeDocument/2006/relationships/diagramQuickStyle" Target="../diagrams/quickStyle1.xml"/><Relationship Id="rId10" Type="http://schemas.openxmlformats.org/officeDocument/2006/relationships/diagramColors" Target="../diagrams/colors2.xml"/><Relationship Id="rId4" Type="http://schemas.openxmlformats.org/officeDocument/2006/relationships/diagramLayout" Target="../diagrams/layout1.xml"/><Relationship Id="rId9"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12 Título"/>
          <p:cNvSpPr>
            <a:spLocks noGrp="1"/>
          </p:cNvSpPr>
          <p:nvPr>
            <p:ph type="ctrTitle"/>
          </p:nvPr>
        </p:nvSpPr>
        <p:spPr>
          <a:xfrm>
            <a:off x="1475656" y="2492896"/>
            <a:ext cx="7668344" cy="2304256"/>
          </a:xfrm>
          <a:effectLst>
            <a:innerShdw blurRad="114300">
              <a:prstClr val="black"/>
            </a:innerShdw>
            <a:reflection blurRad="6350" stA="50000" endA="300" endPos="38500" dist="508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a:lstStyle/>
          <a:p>
            <a:r>
              <a:rPr lang="es-ES" sz="3200" i="1" dirty="0" smtClean="0"/>
              <a:t>Teoría de la Administración Pública</a:t>
            </a:r>
            <a:endParaRPr lang="es-MX" sz="3200" b="1" i="1" dirty="0"/>
          </a:p>
        </p:txBody>
      </p:sp>
      <p:sp>
        <p:nvSpPr>
          <p:cNvPr id="14" name="13 Subtítulo"/>
          <p:cNvSpPr>
            <a:spLocks noGrp="1"/>
          </p:cNvSpPr>
          <p:nvPr>
            <p:ph type="subTitle" idx="1"/>
          </p:nvPr>
        </p:nvSpPr>
        <p:spPr>
          <a:xfrm>
            <a:off x="3028952" y="6072206"/>
            <a:ext cx="6115048" cy="428628"/>
          </a:xfrm>
        </p:spPr>
        <p:txBody>
          <a:bodyPr>
            <a:normAutofit fontScale="85000" lnSpcReduction="20000"/>
          </a:bodyPr>
          <a:lstStyle/>
          <a:p>
            <a:r>
              <a:rPr lang="es-MX" b="1" dirty="0" smtClean="0"/>
              <a:t>M. en D. Emilia Durán Ramírez</a:t>
            </a:r>
            <a:endParaRPr lang="es-MX" b="1" dirty="0"/>
          </a:p>
        </p:txBody>
      </p:sp>
      <p:sp>
        <p:nvSpPr>
          <p:cNvPr id="17" name="16 CuadroTexto"/>
          <p:cNvSpPr txBox="1"/>
          <p:nvPr/>
        </p:nvSpPr>
        <p:spPr>
          <a:xfrm>
            <a:off x="1763688" y="332656"/>
            <a:ext cx="6715172" cy="1754326"/>
          </a:xfrm>
          <a:prstGeom prst="rect">
            <a:avLst/>
          </a:prstGeom>
          <a:noFill/>
        </p:spPr>
        <p:txBody>
          <a:bodyPr wrap="square" rtlCol="0">
            <a:spAutoFit/>
          </a:bodyPr>
          <a:lstStyle/>
          <a:p>
            <a:pPr algn="ctr"/>
            <a:r>
              <a:rPr lang="es-MX" b="1" i="1" dirty="0" smtClean="0"/>
              <a:t>UNIVERSIDAD AUTÓNOMA DEL ESTADO DE MÉXICO</a:t>
            </a:r>
          </a:p>
          <a:p>
            <a:pPr algn="ctr"/>
            <a:endParaRPr lang="es-MX" b="1" i="1" dirty="0" smtClean="0"/>
          </a:p>
          <a:p>
            <a:pPr algn="ctr"/>
            <a:r>
              <a:rPr lang="es-MX" b="1" i="1" dirty="0" smtClean="0"/>
              <a:t>Centro Universitario </a:t>
            </a:r>
          </a:p>
          <a:p>
            <a:pPr algn="ctr"/>
            <a:r>
              <a:rPr lang="es-MX" b="1" i="1" dirty="0" smtClean="0"/>
              <a:t>Uaem Texcoco  </a:t>
            </a:r>
          </a:p>
          <a:p>
            <a:pPr algn="ctr"/>
            <a:endParaRPr lang="es-ES" b="1" i="1" dirty="0" smtClean="0"/>
          </a:p>
          <a:p>
            <a:pPr algn="ctr"/>
            <a:r>
              <a:rPr lang="es-ES" b="1" i="1" dirty="0" smtClean="0"/>
              <a:t>Licenciatura en Derecho</a:t>
            </a:r>
            <a:endParaRPr lang="es-MX" b="1" i="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amond(in)">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1619672" y="1484784"/>
          <a:ext cx="7272808" cy="537321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1691680" y="0"/>
          <a:ext cx="7452320" cy="62151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928794" y="428604"/>
          <a:ext cx="6963686" cy="64293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PLANES</a:t>
            </a:r>
            <a:endParaRPr lang="es-ES" dirty="0"/>
          </a:p>
        </p:txBody>
      </p:sp>
      <p:sp>
        <p:nvSpPr>
          <p:cNvPr id="4" name="3 Rectángulo"/>
          <p:cNvSpPr/>
          <p:nvPr/>
        </p:nvSpPr>
        <p:spPr>
          <a:xfrm>
            <a:off x="1979712" y="1700808"/>
            <a:ext cx="6696744" cy="4392488"/>
          </a:xfrm>
          <a:prstGeom prst="rect">
            <a:avLst/>
          </a:prstGeom>
          <a:solidFill>
            <a:srgbClr val="CE370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_tradnl" sz="2800" b="1" dirty="0" smtClean="0"/>
              <a:t>Son el resultado del proceso de la planeación y pueden definirse como diseños o esquemas detallados de lo que habrá de hacerse en el futuro y las especificaciones necesarias para hacerlo.</a:t>
            </a:r>
            <a:endParaRPr lang="es-MX" sz="2800" b="1" dirty="0" smtClean="0"/>
          </a:p>
          <a:p>
            <a:r>
              <a:rPr lang="es-ES_tradnl" sz="2800" b="1" dirty="0" smtClean="0"/>
              <a:t> </a:t>
            </a:r>
            <a:endParaRPr lang="es-MX" sz="28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 xmlns:p14="http://schemas.microsoft.com/office/powerpoint/2010/main" val="4077235890"/>
              </p:ext>
            </p:extLst>
          </p:nvPr>
        </p:nvGraphicFramePr>
        <p:xfrm>
          <a:off x="1619672" y="116632"/>
          <a:ext cx="7080448" cy="6741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1" nodeType="click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1">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Rectángulo"/>
          <p:cNvSpPr/>
          <p:nvPr/>
        </p:nvSpPr>
        <p:spPr>
          <a:xfrm>
            <a:off x="1979712" y="428604"/>
            <a:ext cx="6696744" cy="8401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MX" dirty="0" smtClean="0"/>
              <a:t>PRINCIPIOS DE LA PLANEACIÓN</a:t>
            </a:r>
            <a:endParaRPr lang="es-MX" dirty="0"/>
          </a:p>
        </p:txBody>
      </p:sp>
      <p:sp>
        <p:nvSpPr>
          <p:cNvPr id="17" name="16 Rectángulo"/>
          <p:cNvSpPr/>
          <p:nvPr/>
        </p:nvSpPr>
        <p:spPr>
          <a:xfrm>
            <a:off x="1714480" y="2071678"/>
            <a:ext cx="1777400" cy="85724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auto">
              <a:spcBef>
                <a:spcPts val="0"/>
              </a:spcBef>
              <a:spcAft>
                <a:spcPts val="0"/>
              </a:spcAft>
              <a:defRPr/>
            </a:pPr>
            <a:r>
              <a:rPr lang="es-ES" dirty="0" smtClean="0"/>
              <a:t>FACTIBILIDAD</a:t>
            </a:r>
            <a:endParaRPr lang="es-MX" dirty="0"/>
          </a:p>
        </p:txBody>
      </p:sp>
      <p:sp>
        <p:nvSpPr>
          <p:cNvPr id="18" name="17 Flecha derecha"/>
          <p:cNvSpPr/>
          <p:nvPr/>
        </p:nvSpPr>
        <p:spPr>
          <a:xfrm>
            <a:off x="3563888" y="2204864"/>
            <a:ext cx="1006393" cy="565803"/>
          </a:xfrm>
          <a:prstGeom prst="rightArrow">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es-MX" dirty="0"/>
          </a:p>
        </p:txBody>
      </p:sp>
      <p:sp>
        <p:nvSpPr>
          <p:cNvPr id="19" name="18 Rectángulo"/>
          <p:cNvSpPr/>
          <p:nvPr/>
        </p:nvSpPr>
        <p:spPr>
          <a:xfrm>
            <a:off x="4572000" y="1412776"/>
            <a:ext cx="4216552" cy="1656184"/>
          </a:xfrm>
          <a:prstGeom prst="rect">
            <a:avLst/>
          </a:prstGeom>
        </p:spPr>
        <p:style>
          <a:lnRef idx="0">
            <a:schemeClr val="accent4"/>
          </a:lnRef>
          <a:fillRef idx="3">
            <a:schemeClr val="accent4"/>
          </a:fillRef>
          <a:effectRef idx="3">
            <a:schemeClr val="accent4"/>
          </a:effectRef>
          <a:fontRef idx="minor">
            <a:schemeClr val="lt1"/>
          </a:fontRef>
        </p:style>
        <p:txBody>
          <a:bodyPr anchor="ctr"/>
          <a:lstStyle/>
          <a:p>
            <a:pPr algn="ctr" fontAlgn="auto">
              <a:spcBef>
                <a:spcPts val="0"/>
              </a:spcBef>
              <a:spcAft>
                <a:spcPts val="0"/>
              </a:spcAft>
              <a:defRPr/>
            </a:pPr>
            <a:r>
              <a:rPr lang="es-ES" dirty="0" smtClean="0"/>
              <a:t>Lo que se planee debe ser realizable; La planeación debe adaptarse a la realidad y a las condiciones objetivas que actúan en el medio ambiente.</a:t>
            </a:r>
            <a:endParaRPr lang="es-MX" dirty="0"/>
          </a:p>
        </p:txBody>
      </p:sp>
      <p:sp>
        <p:nvSpPr>
          <p:cNvPr id="20" name="19 Rectángulo"/>
          <p:cNvSpPr/>
          <p:nvPr/>
        </p:nvSpPr>
        <p:spPr>
          <a:xfrm>
            <a:off x="1547664" y="3356992"/>
            <a:ext cx="2304256" cy="1286454"/>
          </a:xfrm>
          <a:prstGeom prst="rect">
            <a:avLst/>
          </a:prstGeom>
        </p:spPr>
        <p:style>
          <a:lnRef idx="3">
            <a:schemeClr val="lt1"/>
          </a:lnRef>
          <a:fillRef idx="1">
            <a:schemeClr val="accent6"/>
          </a:fillRef>
          <a:effectRef idx="1">
            <a:schemeClr val="accent6"/>
          </a:effectRef>
          <a:fontRef idx="minor">
            <a:schemeClr val="lt1"/>
          </a:fontRef>
        </p:style>
        <p:txBody>
          <a:bodyPr anchor="ctr"/>
          <a:lstStyle/>
          <a:p>
            <a:pPr algn="ctr" fontAlgn="auto">
              <a:spcBef>
                <a:spcPts val="0"/>
              </a:spcBef>
              <a:spcAft>
                <a:spcPts val="0"/>
              </a:spcAft>
              <a:defRPr/>
            </a:pPr>
            <a:r>
              <a:rPr lang="es-ES" dirty="0" smtClean="0"/>
              <a:t>OBJETIVIDAD Y CUANTIFICACIÓN</a:t>
            </a:r>
            <a:endParaRPr lang="es-MX" dirty="0"/>
          </a:p>
        </p:txBody>
      </p:sp>
      <p:sp>
        <p:nvSpPr>
          <p:cNvPr id="21" name="20 Flecha derecha"/>
          <p:cNvSpPr/>
          <p:nvPr/>
        </p:nvSpPr>
        <p:spPr>
          <a:xfrm>
            <a:off x="3779912" y="3861048"/>
            <a:ext cx="718362" cy="353198"/>
          </a:xfrm>
          <a:prstGeom prst="rightArrow">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es-MX" dirty="0"/>
          </a:p>
        </p:txBody>
      </p:sp>
      <p:sp>
        <p:nvSpPr>
          <p:cNvPr id="22" name="21 Rectángulo"/>
          <p:cNvSpPr/>
          <p:nvPr/>
        </p:nvSpPr>
        <p:spPr>
          <a:xfrm>
            <a:off x="4572000" y="3140968"/>
            <a:ext cx="4285710" cy="1800200"/>
          </a:xfrm>
          <a:prstGeom prst="rect">
            <a:avLst/>
          </a:prstGeom>
        </p:spPr>
        <p:style>
          <a:lnRef idx="0">
            <a:schemeClr val="accent6"/>
          </a:lnRef>
          <a:fillRef idx="3">
            <a:schemeClr val="accent6"/>
          </a:fillRef>
          <a:effectRef idx="3">
            <a:schemeClr val="accent6"/>
          </a:effectRef>
          <a:fontRef idx="minor">
            <a:schemeClr val="lt1"/>
          </a:fontRef>
        </p:style>
        <p:txBody>
          <a:bodyPr anchor="ctr"/>
          <a:lstStyle/>
          <a:p>
            <a:pPr lvl="0"/>
            <a:r>
              <a:rPr lang="es-ES_tradnl" dirty="0" smtClean="0"/>
              <a:t>Establece la necesidad de utilizar datos objetivos tales como estadísticas, estudios de mercado, etc, al elaborar planes  para que no exista algún riesgo.</a:t>
            </a:r>
            <a:endParaRPr lang="es-MX" dirty="0"/>
          </a:p>
        </p:txBody>
      </p:sp>
      <p:sp>
        <p:nvSpPr>
          <p:cNvPr id="23" name="22 Rectángulo"/>
          <p:cNvSpPr/>
          <p:nvPr/>
        </p:nvSpPr>
        <p:spPr>
          <a:xfrm>
            <a:off x="1785918" y="5157192"/>
            <a:ext cx="1777970" cy="112932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s-ES" dirty="0" smtClean="0"/>
              <a:t>FLEXIBILIDAD</a:t>
            </a:r>
            <a:endParaRPr lang="es-MX" dirty="0"/>
          </a:p>
        </p:txBody>
      </p:sp>
      <p:sp>
        <p:nvSpPr>
          <p:cNvPr id="24" name="23 Flecha derecha"/>
          <p:cNvSpPr/>
          <p:nvPr/>
        </p:nvSpPr>
        <p:spPr>
          <a:xfrm>
            <a:off x="3643307" y="5445225"/>
            <a:ext cx="712669" cy="360040"/>
          </a:xfrm>
          <a:prstGeom prst="rightArrow">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s-MX" dirty="0"/>
          </a:p>
        </p:txBody>
      </p:sp>
      <p:sp>
        <p:nvSpPr>
          <p:cNvPr id="25" name="24 Rectángulo"/>
          <p:cNvSpPr/>
          <p:nvPr/>
        </p:nvSpPr>
        <p:spPr>
          <a:xfrm>
            <a:off x="4572000" y="5085184"/>
            <a:ext cx="4248472" cy="1772816"/>
          </a:xfrm>
          <a:prstGeom prst="rect">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s-MX" dirty="0"/>
          </a:p>
        </p:txBody>
      </p:sp>
      <p:sp>
        <p:nvSpPr>
          <p:cNvPr id="11267" name="Rectangle 3"/>
          <p:cNvSpPr>
            <a:spLocks noChangeArrowheads="1"/>
          </p:cNvSpPr>
          <p:nvPr/>
        </p:nvSpPr>
        <p:spPr bwMode="auto">
          <a:xfrm>
            <a:off x="4572000" y="5033935"/>
            <a:ext cx="4286280" cy="1754326"/>
          </a:xfrm>
          <a:prstGeom prst="rect">
            <a:avLst/>
          </a:prstGeom>
          <a:noFill/>
          <a:ln w="9525">
            <a:noFill/>
            <a:miter lim="800000"/>
            <a:headEnd/>
            <a:tailEnd/>
          </a:ln>
          <a:effectLst/>
        </p:spPr>
        <p:txBody>
          <a:bodyPr wrap="square" anchor="ctr">
            <a:spAutoFit/>
          </a:bodyPr>
          <a:lstStyle/>
          <a:p>
            <a:pPr algn="ctr" fontAlgn="auto">
              <a:spcBef>
                <a:spcPts val="0"/>
              </a:spcBef>
              <a:spcAft>
                <a:spcPts val="0"/>
              </a:spcAft>
              <a:defRPr/>
            </a:pPr>
            <a:r>
              <a:rPr lang="es-ES" dirty="0" smtClean="0"/>
              <a:t>Es conveniente establecer márgenes de holgura que permitan afrontar situaciones imprevistas y que proporcionen nuevos cursos de acción que se ajusten fácilmente a las condiciones.</a:t>
            </a:r>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17"/>
                                        </p:tgtEl>
                                      </p:cBhvr>
                                    </p:animEffect>
                                    <p:animScale>
                                      <p:cBhvr>
                                        <p:cTn id="7" dur="250" autoRev="1" fill="hold"/>
                                        <p:tgtEl>
                                          <p:spTgt spid="17"/>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19">
                                            <p:txEl>
                                              <p:pRg st="0" end="0"/>
                                            </p:txEl>
                                          </p:spTgt>
                                        </p:tgtEl>
                                      </p:cBhvr>
                                    </p:animEffect>
                                    <p:animScale>
                                      <p:cBhvr>
                                        <p:cTn id="12" dur="250" autoRev="1" fill="hold"/>
                                        <p:tgtEl>
                                          <p:spTgt spid="19">
                                            <p:txEl>
                                              <p:pRg st="0" end="0"/>
                                            </p:txEl>
                                          </p:spTgt>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8" presetClass="exit" presetSubtype="16" fill="hold" grpId="0" nodeType="clickEffect">
                                  <p:stCondLst>
                                    <p:cond delay="0"/>
                                  </p:stCondLst>
                                  <p:childTnLst>
                                    <p:animEffect transition="out" filter="diamond(in)">
                                      <p:cBhvr>
                                        <p:cTn id="16" dur="2000"/>
                                        <p:tgtEl>
                                          <p:spTgt spid="20"/>
                                        </p:tgtEl>
                                      </p:cBhvr>
                                    </p:animEffect>
                                    <p:set>
                                      <p:cBhvr>
                                        <p:cTn id="17" dur="1" fill="hold">
                                          <p:stCondLst>
                                            <p:cond delay="1999"/>
                                          </p:stCondLst>
                                        </p:cTn>
                                        <p:tgtEl>
                                          <p:spTgt spid="2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heel(4)">
                                      <p:cBhvr>
                                        <p:cTn id="22" dur="20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xit" presetSubtype="10" fill="hold" grpId="0" nodeType="clickEffect">
                                  <p:stCondLst>
                                    <p:cond delay="0"/>
                                  </p:stCondLst>
                                  <p:childTnLst>
                                    <p:animEffect transition="out" filter="blinds(horizontal)">
                                      <p:cBhvr>
                                        <p:cTn id="26" dur="500"/>
                                        <p:tgtEl>
                                          <p:spTgt spid="23"/>
                                        </p:tgtEl>
                                      </p:cBhvr>
                                    </p:animEffect>
                                    <p:set>
                                      <p:cBhvr>
                                        <p:cTn id="27" dur="1" fill="hold">
                                          <p:stCondLst>
                                            <p:cond delay="499"/>
                                          </p:stCondLst>
                                        </p:cTn>
                                        <p:tgtEl>
                                          <p:spTgt spid="23"/>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26" presetClass="emph" presetSubtype="0" fill="hold" grpId="0" nodeType="clickEffect">
                                  <p:stCondLst>
                                    <p:cond delay="0"/>
                                  </p:stCondLst>
                                  <p:childTnLst>
                                    <p:animEffect transition="out" filter="fade">
                                      <p:cBhvr>
                                        <p:cTn id="31" dur="500" tmFilter="0, 0; .2, .5; .8, .5; 1, 0"/>
                                        <p:tgtEl>
                                          <p:spTgt spid="11267"/>
                                        </p:tgtEl>
                                      </p:cBhvr>
                                    </p:animEffect>
                                    <p:animScale>
                                      <p:cBhvr>
                                        <p:cTn id="32" dur="250" autoRev="1" fill="hold"/>
                                        <p:tgtEl>
                                          <p:spTgt spid="1126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0" grpId="0" animBg="1"/>
      <p:bldP spid="22" grpId="0" animBg="1"/>
      <p:bldP spid="23" grpId="0" animBg="1"/>
      <p:bldP spid="1126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Rectángulo"/>
          <p:cNvSpPr/>
          <p:nvPr/>
        </p:nvSpPr>
        <p:spPr>
          <a:xfrm>
            <a:off x="1979712" y="428604"/>
            <a:ext cx="6696744" cy="8401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MX" dirty="0" smtClean="0"/>
              <a:t>PRINCIPIOS DE LA PLANEACIÓN</a:t>
            </a:r>
            <a:endParaRPr lang="es-MX" dirty="0"/>
          </a:p>
        </p:txBody>
      </p:sp>
      <p:sp>
        <p:nvSpPr>
          <p:cNvPr id="17" name="16 Rectángulo"/>
          <p:cNvSpPr/>
          <p:nvPr/>
        </p:nvSpPr>
        <p:spPr>
          <a:xfrm>
            <a:off x="1714480" y="2071678"/>
            <a:ext cx="1777400" cy="85724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auto">
              <a:spcBef>
                <a:spcPts val="0"/>
              </a:spcBef>
              <a:spcAft>
                <a:spcPts val="0"/>
              </a:spcAft>
              <a:defRPr/>
            </a:pPr>
            <a:r>
              <a:rPr lang="es-ES" dirty="0" smtClean="0"/>
              <a:t>UNIDAD</a:t>
            </a:r>
            <a:endParaRPr lang="es-MX" dirty="0"/>
          </a:p>
        </p:txBody>
      </p:sp>
      <p:sp>
        <p:nvSpPr>
          <p:cNvPr id="18" name="17 Flecha derecha"/>
          <p:cNvSpPr/>
          <p:nvPr/>
        </p:nvSpPr>
        <p:spPr>
          <a:xfrm>
            <a:off x="3563888" y="2204864"/>
            <a:ext cx="1006393" cy="565803"/>
          </a:xfrm>
          <a:prstGeom prst="rightArrow">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es-MX" dirty="0"/>
          </a:p>
        </p:txBody>
      </p:sp>
      <p:sp>
        <p:nvSpPr>
          <p:cNvPr id="19" name="18 Rectángulo"/>
          <p:cNvSpPr/>
          <p:nvPr/>
        </p:nvSpPr>
        <p:spPr>
          <a:xfrm>
            <a:off x="4572000" y="1412776"/>
            <a:ext cx="4216552" cy="1656184"/>
          </a:xfrm>
          <a:prstGeom prst="rect">
            <a:avLst/>
          </a:prstGeom>
        </p:spPr>
        <p:style>
          <a:lnRef idx="0">
            <a:schemeClr val="accent4"/>
          </a:lnRef>
          <a:fillRef idx="3">
            <a:schemeClr val="accent4"/>
          </a:fillRef>
          <a:effectRef idx="3">
            <a:schemeClr val="accent4"/>
          </a:effectRef>
          <a:fontRef idx="minor">
            <a:schemeClr val="lt1"/>
          </a:fontRef>
        </p:style>
        <p:txBody>
          <a:bodyPr anchor="ctr"/>
          <a:lstStyle/>
          <a:p>
            <a:pPr lvl="0"/>
            <a:r>
              <a:rPr lang="es-ES_tradnl" dirty="0" smtClean="0"/>
              <a:t>Todos los planes específicos deben estar integrados a un plan general y dirigirse al logro de los propósitos generales.</a:t>
            </a:r>
            <a:endParaRPr lang="es-MX" dirty="0"/>
          </a:p>
        </p:txBody>
      </p:sp>
      <p:sp>
        <p:nvSpPr>
          <p:cNvPr id="20" name="19 Rectángulo"/>
          <p:cNvSpPr/>
          <p:nvPr/>
        </p:nvSpPr>
        <p:spPr>
          <a:xfrm>
            <a:off x="1547664" y="3861048"/>
            <a:ext cx="2304256" cy="1286454"/>
          </a:xfrm>
          <a:prstGeom prst="rect">
            <a:avLst/>
          </a:prstGeom>
        </p:spPr>
        <p:style>
          <a:lnRef idx="3">
            <a:schemeClr val="lt1"/>
          </a:lnRef>
          <a:fillRef idx="1">
            <a:schemeClr val="accent6"/>
          </a:fillRef>
          <a:effectRef idx="1">
            <a:schemeClr val="accent6"/>
          </a:effectRef>
          <a:fontRef idx="minor">
            <a:schemeClr val="lt1"/>
          </a:fontRef>
        </p:style>
        <p:txBody>
          <a:bodyPr anchor="ctr"/>
          <a:lstStyle/>
          <a:p>
            <a:pPr algn="ctr" fontAlgn="auto">
              <a:spcBef>
                <a:spcPts val="0"/>
              </a:spcBef>
              <a:spcAft>
                <a:spcPts val="0"/>
              </a:spcAft>
              <a:defRPr/>
            </a:pPr>
            <a:r>
              <a:rPr lang="es-ES" dirty="0" smtClean="0"/>
              <a:t>DEL CAMBIO DE ESTRATEGIAS</a:t>
            </a:r>
            <a:endParaRPr lang="es-MX" dirty="0"/>
          </a:p>
        </p:txBody>
      </p:sp>
      <p:sp>
        <p:nvSpPr>
          <p:cNvPr id="21" name="20 Flecha derecha"/>
          <p:cNvSpPr/>
          <p:nvPr/>
        </p:nvSpPr>
        <p:spPr>
          <a:xfrm>
            <a:off x="3851920" y="4221088"/>
            <a:ext cx="718362" cy="353198"/>
          </a:xfrm>
          <a:prstGeom prst="rightArrow">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es-MX" dirty="0"/>
          </a:p>
        </p:txBody>
      </p:sp>
      <p:sp>
        <p:nvSpPr>
          <p:cNvPr id="22" name="21 Rectángulo"/>
          <p:cNvSpPr/>
          <p:nvPr/>
        </p:nvSpPr>
        <p:spPr>
          <a:xfrm>
            <a:off x="4572000" y="3501008"/>
            <a:ext cx="4285710" cy="1800200"/>
          </a:xfrm>
          <a:prstGeom prst="rect">
            <a:avLst/>
          </a:prstGeom>
        </p:spPr>
        <p:style>
          <a:lnRef idx="0">
            <a:schemeClr val="accent6"/>
          </a:lnRef>
          <a:fillRef idx="3">
            <a:schemeClr val="accent6"/>
          </a:fillRef>
          <a:effectRef idx="3">
            <a:schemeClr val="accent6"/>
          </a:effectRef>
          <a:fontRef idx="minor">
            <a:schemeClr val="lt1"/>
          </a:fontRef>
        </p:style>
        <p:txBody>
          <a:bodyPr anchor="ctr"/>
          <a:lstStyle/>
          <a:p>
            <a:pPr lvl="0"/>
            <a:r>
              <a:rPr lang="es-ES_tradnl" dirty="0" smtClean="0"/>
              <a:t>Comprende la modificación completa del plan por causa de factores de fuerza mayor que originan la necesidad de cambios definitivos.</a:t>
            </a:r>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17"/>
                                        </p:tgtEl>
                                      </p:cBhvr>
                                    </p:animEffect>
                                    <p:animScale>
                                      <p:cBhvr>
                                        <p:cTn id="7" dur="250" autoRev="1" fill="hold"/>
                                        <p:tgtEl>
                                          <p:spTgt spid="17"/>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500" tmFilter="0, 0; .2, .5; .8, .5; 1, 0"/>
                                        <p:tgtEl>
                                          <p:spTgt spid="19"/>
                                        </p:tgtEl>
                                      </p:cBhvr>
                                    </p:animEffect>
                                    <p:animScale>
                                      <p:cBhvr>
                                        <p:cTn id="12" dur="250" autoRev="1" fill="hold"/>
                                        <p:tgtEl>
                                          <p:spTgt spid="19"/>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500" tmFilter="0, 0; .2, .5; .8, .5; 1, 0"/>
                                        <p:tgtEl>
                                          <p:spTgt spid="20"/>
                                        </p:tgtEl>
                                      </p:cBhvr>
                                    </p:animEffect>
                                    <p:animScale>
                                      <p:cBhvr>
                                        <p:cTn id="17" dur="250" autoRev="1" fill="hold"/>
                                        <p:tgtEl>
                                          <p:spTgt spid="20"/>
                                        </p:tgtEl>
                                      </p:cBhvr>
                                      <p:by x="105000" y="105000"/>
                                    </p:animScale>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nodeType="clickEffect">
                                  <p:stCondLst>
                                    <p:cond delay="0"/>
                                  </p:stCondLst>
                                  <p:childTnLst>
                                    <p:animEffect transition="out" filter="fade">
                                      <p:cBhvr>
                                        <p:cTn id="21" dur="500" tmFilter="0, 0; .2, .5; .8, .5; 1, 0"/>
                                        <p:tgtEl>
                                          <p:spTgt spid="22">
                                            <p:txEl>
                                              <p:pRg st="0" end="0"/>
                                            </p:txEl>
                                          </p:spTgt>
                                        </p:tgtEl>
                                      </p:cBhvr>
                                    </p:animEffect>
                                    <p:animScale>
                                      <p:cBhvr>
                                        <p:cTn id="22" dur="250" autoRev="1" fill="hold"/>
                                        <p:tgtEl>
                                          <p:spTgt spid="22">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1619672" y="1700808"/>
          <a:ext cx="7200800"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2 Diagrama"/>
          <p:cNvGraphicFramePr/>
          <p:nvPr/>
        </p:nvGraphicFramePr>
        <p:xfrm>
          <a:off x="1643042" y="274638"/>
          <a:ext cx="7043758" cy="157018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strVal val="#ppt_w*0.70"/>
                                          </p:val>
                                        </p:tav>
                                        <p:tav tm="100000">
                                          <p:val>
                                            <p:strVal val="#ppt_w"/>
                                          </p:val>
                                        </p:tav>
                                      </p:tavLst>
                                    </p:anim>
                                    <p:anim calcmode="lin" valueType="num">
                                      <p:cBhvr>
                                        <p:cTn id="15" dur="1000" fill="hold"/>
                                        <p:tgtEl>
                                          <p:spTgt spid="6"/>
                                        </p:tgtEl>
                                        <p:attrNameLst>
                                          <p:attrName>ppt_h</p:attrName>
                                        </p:attrNameLst>
                                      </p:cBhvr>
                                      <p:tavLst>
                                        <p:tav tm="0">
                                          <p:val>
                                            <p:strVal val="#ppt_h"/>
                                          </p:val>
                                        </p:tav>
                                        <p:tav tm="100000">
                                          <p:val>
                                            <p:strVal val="#ppt_h"/>
                                          </p:val>
                                        </p:tav>
                                      </p:tavLst>
                                    </p:anim>
                                    <p:animEffect transition="in" filter="fade">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3"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1619672" y="1700808"/>
          <a:ext cx="7200800"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2 Diagrama"/>
          <p:cNvGraphicFramePr/>
          <p:nvPr/>
        </p:nvGraphicFramePr>
        <p:xfrm>
          <a:off x="1643042" y="274638"/>
          <a:ext cx="7043758" cy="157018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1619672" y="1700808"/>
          <a:ext cx="7200800"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2 Diagrama"/>
          <p:cNvGraphicFramePr/>
          <p:nvPr/>
        </p:nvGraphicFramePr>
        <p:xfrm>
          <a:off x="1643042" y="274638"/>
          <a:ext cx="7043758" cy="157018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400" dirty="0" smtClean="0"/>
              <a:t>Centro Universitario Uaem Texcoco</a:t>
            </a:r>
            <a:br>
              <a:rPr lang="es-ES" sz="2400" dirty="0" smtClean="0"/>
            </a:br>
            <a:r>
              <a:rPr lang="es-ES" sz="2400" dirty="0" smtClean="0"/>
              <a:t/>
            </a:r>
            <a:br>
              <a:rPr lang="es-ES" sz="2400" dirty="0" smtClean="0"/>
            </a:br>
            <a:r>
              <a:rPr lang="es-ES" sz="2400" dirty="0" smtClean="0">
                <a:solidFill>
                  <a:schemeClr val="accent6">
                    <a:lumMod val="75000"/>
                  </a:schemeClr>
                </a:solidFill>
              </a:rPr>
              <a:t>Contenido</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a:bodyPr>
          <a:lstStyle/>
          <a:p>
            <a:pPr lvl="0"/>
            <a:r>
              <a:rPr lang="es-ES" sz="2600" dirty="0" smtClean="0">
                <a:solidFill>
                  <a:srgbClr val="0070C0"/>
                </a:solidFill>
                <a:latin typeface="Book Antiqua" pitchFamily="18" charset="0"/>
                <a:hlinkClick r:id="rId2" action="ppaction://hlinksldjump"/>
              </a:rPr>
              <a:t>Guión de uso</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pPr lvl="0"/>
            <a:r>
              <a:rPr lang="es-ES" sz="2600" dirty="0" smtClean="0">
                <a:solidFill>
                  <a:srgbClr val="0070C0"/>
                </a:solidFill>
                <a:latin typeface="Book Antiqua" pitchFamily="18" charset="0"/>
                <a:hlinkClick r:id="rId3" action="ppaction://hlinksldjump"/>
              </a:rPr>
              <a:t>Objetivos de la Unidad de Aprendizaje</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pPr lvl="0"/>
            <a:r>
              <a:rPr lang="es-ES" sz="2600" dirty="0" smtClean="0">
                <a:solidFill>
                  <a:srgbClr val="0070C0"/>
                </a:solidFill>
                <a:latin typeface="Book Antiqua" pitchFamily="18" charset="0"/>
                <a:hlinkClick r:id="rId4" action="ppaction://hlinksldjump"/>
              </a:rPr>
              <a:t>Referencias Bibliográficas</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r>
              <a:rPr lang="es-ES" sz="2800" u="sng" dirty="0" smtClean="0">
                <a:solidFill>
                  <a:srgbClr val="0070C0"/>
                </a:solidFill>
              </a:rPr>
              <a:t>Unidad II .</a:t>
            </a:r>
            <a:r>
              <a:rPr lang="es-ES" sz="2800" dirty="0" smtClean="0"/>
              <a:t> El Proceso Administrativo</a:t>
            </a:r>
            <a:endParaRPr lang="es-ES_tradnl" sz="2800" dirty="0" smtClean="0"/>
          </a:p>
          <a:p>
            <a:pPr>
              <a:buNone/>
            </a:pPr>
            <a:endParaRPr lang="es-MX" sz="2800" dirty="0" smtClean="0"/>
          </a:p>
          <a:p>
            <a:pPr lvl="0">
              <a:buNone/>
            </a:pPr>
            <a:endParaRPr lang="es-MX" sz="2800" dirty="0" smtClean="0"/>
          </a:p>
          <a:p>
            <a:pPr lvl="0"/>
            <a:endParaRPr lang="es-ES" sz="2600" b="1" dirty="0" smtClean="0">
              <a:latin typeface="Book Antiqua" pitchFamily="18" charset="0"/>
            </a:endParaRPr>
          </a:p>
          <a:p>
            <a:pPr>
              <a:buNone/>
            </a:pPr>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blinds(horizontal)">
                                      <p:cBhvr>
                                        <p:cTn id="13" dur="500"/>
                                        <p:tgtEl>
                                          <p:spTgt spid="3">
                                            <p:txEl>
                                              <p:pRg st="4" end="4"/>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blinds(horizontal)">
                                      <p:cBhvr>
                                        <p:cTn id="1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0" cy="0"/>
            <a:chOff x="0" y="0"/>
            <a:chExt cx="0" cy="0"/>
          </a:xfrm>
        </p:grpSpPr>
        <p:grpSp>
          <p:nvGrpSpPr>
            <p:cNvPr id="3" name="Group 3"/>
            <p:cNvGrpSpPr>
              <a:grpSpLocks/>
            </p:cNvGrpSpPr>
            <p:nvPr/>
          </p:nvGrpSpPr>
          <p:grpSpPr bwMode="auto">
            <a:xfrm>
              <a:off x="0" y="0"/>
              <a:ext cx="0" cy="0"/>
              <a:chOff x="0" y="0"/>
              <a:chExt cx="0" cy="0"/>
            </a:xfrm>
          </p:grpSpPr>
          <p:grpSp>
            <p:nvGrpSpPr>
              <p:cNvPr id="4" name="Group 4"/>
              <p:cNvGrpSpPr>
                <a:grpSpLocks/>
              </p:cNvGrpSpPr>
              <p:nvPr/>
            </p:nvGrpSpPr>
            <p:grpSpPr bwMode="auto">
              <a:xfrm>
                <a:off x="0" y="0"/>
                <a:ext cx="0" cy="0"/>
                <a:chOff x="0" y="0"/>
                <a:chExt cx="0" cy="0"/>
              </a:xfrm>
            </p:grpSpPr>
            <p:grpSp>
              <p:nvGrpSpPr>
                <p:cNvPr id="5" name="Group 5"/>
                <p:cNvGrpSpPr>
                  <a:grpSpLocks/>
                </p:cNvGrpSpPr>
                <p:nvPr/>
              </p:nvGrpSpPr>
              <p:grpSpPr bwMode="auto">
                <a:xfrm>
                  <a:off x="0" y="0"/>
                  <a:ext cx="0" cy="0"/>
                  <a:chOff x="0" y="0"/>
                  <a:chExt cx="0" cy="0"/>
                </a:xfrm>
              </p:grpSpPr>
              <p:sp>
                <p:nvSpPr>
                  <p:cNvPr id="13325" name="Rectangle 6"/>
                  <p:cNvSpPr>
                    <a:spLocks noChangeArrowheads="1"/>
                  </p:cNvSpPr>
                  <p:nvPr/>
                </p:nvSpPr>
                <p:spPr bwMode="auto">
                  <a:xfrm>
                    <a:off x="0" y="0"/>
                    <a:ext cx="1" cy="1"/>
                  </a:xfrm>
                  <a:prstGeom prst="rect">
                    <a:avLst/>
                  </a:prstGeom>
                  <a:solidFill>
                    <a:srgbClr val="000000"/>
                  </a:solidFill>
                  <a:ln w="25560">
                    <a:solidFill>
                      <a:srgbClr val="000000"/>
                    </a:solid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FFFFFF"/>
                        </a:solidFill>
                        <a:latin typeface="Calibri" pitchFamily="34" charset="0"/>
                      </a:rPr>
                      <a:t>ORIGEN</a:t>
                    </a:r>
                  </a:p>
                </p:txBody>
              </p:sp>
              <p:sp>
                <p:nvSpPr>
                  <p:cNvPr id="13326" name="Rectangle 7"/>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000000"/>
                        </a:solidFill>
                      </a:rPr>
                      <a:t>ORIGEN</a:t>
                    </a:r>
                  </a:p>
                </p:txBody>
              </p:sp>
            </p:grpSp>
            <p:grpSp>
              <p:nvGrpSpPr>
                <p:cNvPr id="6" name="Group 8"/>
                <p:cNvGrpSpPr>
                  <a:grpSpLocks/>
                </p:cNvGrpSpPr>
                <p:nvPr/>
              </p:nvGrpSpPr>
              <p:grpSpPr bwMode="auto">
                <a:xfrm>
                  <a:off x="0" y="0"/>
                  <a:ext cx="0" cy="0"/>
                  <a:chOff x="0" y="0"/>
                  <a:chExt cx="0" cy="0"/>
                </a:xfrm>
              </p:grpSpPr>
              <p:sp>
                <p:nvSpPr>
                  <p:cNvPr id="13321" name="Freeform 9"/>
                  <p:cNvSpPr>
                    <a:spLocks noChangeArrowheads="1"/>
                  </p:cNvSpPr>
                  <p:nvPr/>
                </p:nvSpPr>
                <p:spPr bwMode="auto">
                  <a:xfrm>
                    <a:off x="0" y="0"/>
                    <a:ext cx="1" cy="1"/>
                  </a:xfrm>
                  <a:custGeom>
                    <a:avLst/>
                    <a:gdLst/>
                    <a:ahLst/>
                    <a:cxnLst/>
                    <a:rect l="0" t="0" r="0" b="0"/>
                    <a:pathLst/>
                  </a:custGeom>
                  <a:noFill/>
                  <a:ln w="9525">
                    <a:noFill/>
                    <a:round/>
                    <a:headEnd/>
                    <a:tailEnd/>
                  </a:ln>
                </p:spPr>
                <p:txBody>
                  <a:bodyPr wrap="none" anchor="ctr"/>
                  <a:lstStyle/>
                  <a:p>
                    <a:endParaRPr lang="es-MX"/>
                  </a:p>
                </p:txBody>
              </p:sp>
              <p:grpSp>
                <p:nvGrpSpPr>
                  <p:cNvPr id="7" name="Group 10"/>
                  <p:cNvGrpSpPr>
                    <a:grpSpLocks/>
                  </p:cNvGrpSpPr>
                  <p:nvPr/>
                </p:nvGrpSpPr>
                <p:grpSpPr bwMode="auto">
                  <a:xfrm>
                    <a:off x="0" y="0"/>
                    <a:ext cx="0" cy="0"/>
                    <a:chOff x="0" y="0"/>
                    <a:chExt cx="0" cy="0"/>
                  </a:xfrm>
                </p:grpSpPr>
                <p:sp>
                  <p:nvSpPr>
                    <p:cNvPr id="13323" name="Rectangle 11"/>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sp>
                  <p:nvSpPr>
                    <p:cNvPr id="13324" name="Rectangle 12"/>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grpSp>
            </p:grpSp>
          </p:grpSp>
        </p:grpSp>
      </p:grpSp>
      <p:graphicFrame>
        <p:nvGraphicFramePr>
          <p:cNvPr id="21" name="Diagram 20"/>
          <p:cNvGraphicFramePr/>
          <p:nvPr>
            <p:extLst>
              <p:ext uri="{D42A27DB-BD31-4B8C-83A1-F6EECF244321}">
                <p14:modId xmlns="" xmlns:p14="http://schemas.microsoft.com/office/powerpoint/2010/main" val="292084576"/>
              </p:ext>
            </p:extLst>
          </p:nvPr>
        </p:nvGraphicFramePr>
        <p:xfrm>
          <a:off x="2051720" y="1214398"/>
          <a:ext cx="6572296" cy="56436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14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16" name="15 Imagen" descr="logo-20uaem.jpg"/>
          <p:cNvPicPr>
            <a:picLocks noChangeAspect="1"/>
          </p:cNvPicPr>
          <p:nvPr/>
        </p:nvPicPr>
        <p:blipFill>
          <a:blip r:embed="rId7" cstate="print"/>
          <a:stretch>
            <a:fillRect/>
          </a:stretch>
        </p:blipFill>
        <p:spPr>
          <a:xfrm>
            <a:off x="0" y="2428868"/>
            <a:ext cx="1570065" cy="1428760"/>
          </a:xfrm>
          <a:prstGeom prst="rect">
            <a:avLst/>
          </a:prstGeom>
          <a:ln>
            <a:noFill/>
          </a:ln>
          <a:effectLst>
            <a:softEdge rad="112500"/>
          </a:effectLst>
        </p:spPr>
      </p:pic>
    </p:spTree>
  </p:cSld>
  <p:clrMapOvr>
    <a:masterClrMapping/>
  </p:clrMapOvr>
  <p:transition spd="med"/>
  <p:timing>
    <p:tnLst>
      <p:par>
        <p:cT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1"/>
                                        </p:tgtEl>
                                      </p:cBhvr>
                                    </p:animEffect>
                                    <p:animScale>
                                      <p:cBhvr>
                                        <p:cTn id="7" dur="250" autoRev="1" fill="hold"/>
                                        <p:tgtEl>
                                          <p:spTgt spid="2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1"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 xmlns:p14="http://schemas.microsoft.com/office/powerpoint/2010/main" val="4077235890"/>
              </p:ext>
            </p:extLst>
          </p:nvPr>
        </p:nvGraphicFramePr>
        <p:xfrm>
          <a:off x="1619672" y="116632"/>
          <a:ext cx="7080448" cy="6093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4472681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28728" y="274638"/>
            <a:ext cx="7258072" cy="1143000"/>
          </a:xfrm>
        </p:spPr>
        <p:txBody>
          <a:bodyPr>
            <a:normAutofit fontScale="90000"/>
          </a:bodyPr>
          <a:lstStyle/>
          <a:p>
            <a:pPr algn="ctr"/>
            <a:r>
              <a:rPr lang="es-ES" dirty="0" smtClean="0"/>
              <a:t>METAS DEL PLAN NACIONAL DE DESARROLLO 2013-2018</a:t>
            </a:r>
            <a:endParaRPr lang="es-MX" sz="4000" b="1" dirty="0"/>
          </a:p>
        </p:txBody>
      </p:sp>
      <p:graphicFrame>
        <p:nvGraphicFramePr>
          <p:cNvPr id="5" name="4 Marcador de contenido"/>
          <p:cNvGraphicFramePr>
            <a:graphicFrameLocks noGrp="1"/>
          </p:cNvGraphicFramePr>
          <p:nvPr>
            <p:ph idx="1"/>
            <p:extLst>
              <p:ext uri="{D42A27DB-BD31-4B8C-83A1-F6EECF244321}">
                <p14:modId xmlns="" xmlns:p14="http://schemas.microsoft.com/office/powerpoint/2010/main" val="1062562465"/>
              </p:ext>
            </p:extLst>
          </p:nvPr>
        </p:nvGraphicFramePr>
        <p:xfrm>
          <a:off x="1500188" y="1285860"/>
          <a:ext cx="7536308" cy="54555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928794" y="428604"/>
          <a:ext cx="6786610" cy="60247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4"/>
                                        </p:tgtEl>
                                      </p:cBhvr>
                                    </p:animEffect>
                                    <p:animScale>
                                      <p:cBhvr>
                                        <p:cTn id="7"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Rectángulo"/>
          <p:cNvSpPr/>
          <p:nvPr/>
        </p:nvSpPr>
        <p:spPr>
          <a:xfrm>
            <a:off x="1979712" y="428604"/>
            <a:ext cx="6696744" cy="8401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MX" dirty="0" smtClean="0"/>
              <a:t>PRINCIPIOS DE LA ORGANIZACIÓN</a:t>
            </a:r>
            <a:endParaRPr lang="es-MX" dirty="0"/>
          </a:p>
        </p:txBody>
      </p:sp>
      <p:sp>
        <p:nvSpPr>
          <p:cNvPr id="17" name="16 Rectángulo"/>
          <p:cNvSpPr/>
          <p:nvPr/>
        </p:nvSpPr>
        <p:spPr>
          <a:xfrm>
            <a:off x="1714480" y="2071678"/>
            <a:ext cx="1777400" cy="85724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auto">
              <a:spcBef>
                <a:spcPts val="0"/>
              </a:spcBef>
              <a:spcAft>
                <a:spcPts val="0"/>
              </a:spcAft>
              <a:defRPr/>
            </a:pPr>
            <a:r>
              <a:rPr lang="es-ES" dirty="0" smtClean="0"/>
              <a:t>DEL OBJETIVO</a:t>
            </a:r>
            <a:endParaRPr lang="es-MX" dirty="0"/>
          </a:p>
        </p:txBody>
      </p:sp>
      <p:sp>
        <p:nvSpPr>
          <p:cNvPr id="18" name="17 Flecha derecha"/>
          <p:cNvSpPr/>
          <p:nvPr/>
        </p:nvSpPr>
        <p:spPr>
          <a:xfrm>
            <a:off x="3563888" y="2204864"/>
            <a:ext cx="1006393" cy="565803"/>
          </a:xfrm>
          <a:prstGeom prst="rightArrow">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es-MX" dirty="0"/>
          </a:p>
        </p:txBody>
      </p:sp>
      <p:sp>
        <p:nvSpPr>
          <p:cNvPr id="19" name="18 Rectángulo"/>
          <p:cNvSpPr/>
          <p:nvPr/>
        </p:nvSpPr>
        <p:spPr>
          <a:xfrm>
            <a:off x="4572000" y="1412776"/>
            <a:ext cx="4216552" cy="1656184"/>
          </a:xfrm>
          <a:prstGeom prst="rect">
            <a:avLst/>
          </a:prstGeom>
        </p:spPr>
        <p:style>
          <a:lnRef idx="0">
            <a:schemeClr val="accent4"/>
          </a:lnRef>
          <a:fillRef idx="3">
            <a:schemeClr val="accent4"/>
          </a:fillRef>
          <a:effectRef idx="3">
            <a:schemeClr val="accent4"/>
          </a:effectRef>
          <a:fontRef idx="minor">
            <a:schemeClr val="lt1"/>
          </a:fontRef>
        </p:style>
        <p:txBody>
          <a:bodyPr anchor="ctr"/>
          <a:lstStyle/>
          <a:p>
            <a:pPr algn="ctr" fontAlgn="auto">
              <a:spcBef>
                <a:spcPts val="0"/>
              </a:spcBef>
              <a:spcAft>
                <a:spcPts val="0"/>
              </a:spcAft>
              <a:defRPr/>
            </a:pPr>
            <a:r>
              <a:rPr lang="es-ES" dirty="0" smtClean="0"/>
              <a:t>Cada una de las actividades establecidas en la organización deben relacionarse con el objetivo y los propósitos de la empresa. La existencia de un </a:t>
            </a:r>
            <a:r>
              <a:rPr lang="es-ES" dirty="0" err="1" smtClean="0"/>
              <a:t>pusto</a:t>
            </a:r>
            <a:r>
              <a:rPr lang="es-ES" dirty="0" smtClean="0"/>
              <a:t> solo es justificable si sirve para alcanzar realmente los objetivos.</a:t>
            </a:r>
            <a:endParaRPr lang="es-MX" dirty="0"/>
          </a:p>
        </p:txBody>
      </p:sp>
      <p:sp>
        <p:nvSpPr>
          <p:cNvPr id="20" name="19 Rectángulo"/>
          <p:cNvSpPr/>
          <p:nvPr/>
        </p:nvSpPr>
        <p:spPr>
          <a:xfrm>
            <a:off x="1547664" y="3356992"/>
            <a:ext cx="2304256" cy="1286454"/>
          </a:xfrm>
          <a:prstGeom prst="rect">
            <a:avLst/>
          </a:prstGeom>
        </p:spPr>
        <p:style>
          <a:lnRef idx="3">
            <a:schemeClr val="lt1"/>
          </a:lnRef>
          <a:fillRef idx="1">
            <a:schemeClr val="accent6"/>
          </a:fillRef>
          <a:effectRef idx="1">
            <a:schemeClr val="accent6"/>
          </a:effectRef>
          <a:fontRef idx="minor">
            <a:schemeClr val="lt1"/>
          </a:fontRef>
        </p:style>
        <p:txBody>
          <a:bodyPr anchor="ctr"/>
          <a:lstStyle/>
          <a:p>
            <a:pPr algn="ctr" fontAlgn="auto">
              <a:spcBef>
                <a:spcPts val="0"/>
              </a:spcBef>
              <a:spcAft>
                <a:spcPts val="0"/>
              </a:spcAft>
              <a:defRPr/>
            </a:pPr>
            <a:r>
              <a:rPr lang="es-ES" dirty="0" smtClean="0"/>
              <a:t>ESPECIALIZACIÓN </a:t>
            </a:r>
            <a:endParaRPr lang="es-MX" dirty="0"/>
          </a:p>
        </p:txBody>
      </p:sp>
      <p:sp>
        <p:nvSpPr>
          <p:cNvPr id="21" name="20 Flecha derecha"/>
          <p:cNvSpPr/>
          <p:nvPr/>
        </p:nvSpPr>
        <p:spPr>
          <a:xfrm>
            <a:off x="3779912" y="3861048"/>
            <a:ext cx="718362" cy="353198"/>
          </a:xfrm>
          <a:prstGeom prst="rightArrow">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es-MX" dirty="0"/>
          </a:p>
        </p:txBody>
      </p:sp>
      <p:sp>
        <p:nvSpPr>
          <p:cNvPr id="22" name="21 Rectángulo"/>
          <p:cNvSpPr/>
          <p:nvPr/>
        </p:nvSpPr>
        <p:spPr>
          <a:xfrm>
            <a:off x="4644008" y="3284984"/>
            <a:ext cx="4285710" cy="1368152"/>
          </a:xfrm>
          <a:prstGeom prst="rect">
            <a:avLst/>
          </a:prstGeom>
        </p:spPr>
        <p:style>
          <a:lnRef idx="0">
            <a:schemeClr val="accent6"/>
          </a:lnRef>
          <a:fillRef idx="3">
            <a:schemeClr val="accent6"/>
          </a:fillRef>
          <a:effectRef idx="3">
            <a:schemeClr val="accent6"/>
          </a:effectRef>
          <a:fontRef idx="minor">
            <a:schemeClr val="lt1"/>
          </a:fontRef>
        </p:style>
        <p:txBody>
          <a:bodyPr anchor="ctr"/>
          <a:lstStyle/>
          <a:p>
            <a:r>
              <a:rPr lang="es-ES_tradnl" dirty="0" smtClean="0"/>
              <a:t>Establece que el trabajo de una persona debe limitarse hasta donde sea posible a la ejecución de una sola actividad.</a:t>
            </a:r>
            <a:endParaRPr lang="es-MX" dirty="0" smtClean="0"/>
          </a:p>
          <a:p>
            <a:pPr lvl="0"/>
            <a:endParaRPr lang="es-MX" dirty="0"/>
          </a:p>
        </p:txBody>
      </p:sp>
      <p:sp>
        <p:nvSpPr>
          <p:cNvPr id="23" name="22 Rectángulo"/>
          <p:cNvSpPr/>
          <p:nvPr/>
        </p:nvSpPr>
        <p:spPr>
          <a:xfrm>
            <a:off x="1785918" y="5157192"/>
            <a:ext cx="1777970" cy="112932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s-ES" dirty="0" smtClean="0"/>
              <a:t>JERARQUÍA</a:t>
            </a:r>
            <a:endParaRPr lang="es-MX" dirty="0"/>
          </a:p>
        </p:txBody>
      </p:sp>
      <p:sp>
        <p:nvSpPr>
          <p:cNvPr id="24" name="23 Flecha derecha"/>
          <p:cNvSpPr/>
          <p:nvPr/>
        </p:nvSpPr>
        <p:spPr>
          <a:xfrm>
            <a:off x="3643307" y="5445225"/>
            <a:ext cx="712669" cy="360040"/>
          </a:xfrm>
          <a:prstGeom prst="rightArrow">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s-MX" dirty="0"/>
          </a:p>
        </p:txBody>
      </p:sp>
      <p:sp>
        <p:nvSpPr>
          <p:cNvPr id="25" name="24 Rectángulo"/>
          <p:cNvSpPr/>
          <p:nvPr/>
        </p:nvSpPr>
        <p:spPr>
          <a:xfrm>
            <a:off x="4572000" y="4797152"/>
            <a:ext cx="4248472" cy="2060848"/>
          </a:xfrm>
          <a:prstGeom prst="rect">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s-MX" dirty="0"/>
          </a:p>
        </p:txBody>
      </p:sp>
      <p:sp>
        <p:nvSpPr>
          <p:cNvPr id="11267" name="Rectangle 3"/>
          <p:cNvSpPr>
            <a:spLocks noChangeArrowheads="1"/>
          </p:cNvSpPr>
          <p:nvPr/>
        </p:nvSpPr>
        <p:spPr bwMode="auto">
          <a:xfrm>
            <a:off x="4572000" y="4756936"/>
            <a:ext cx="4286280" cy="2308324"/>
          </a:xfrm>
          <a:prstGeom prst="rect">
            <a:avLst/>
          </a:prstGeom>
          <a:noFill/>
          <a:ln w="9525">
            <a:noFill/>
            <a:miter lim="800000"/>
            <a:headEnd/>
            <a:tailEnd/>
          </a:ln>
          <a:effectLst/>
        </p:spPr>
        <p:txBody>
          <a:bodyPr wrap="square" anchor="ctr">
            <a:spAutoFit/>
          </a:bodyPr>
          <a:lstStyle/>
          <a:p>
            <a:pPr lvl="0" algn="ctr">
              <a:defRPr/>
            </a:pPr>
            <a:r>
              <a:rPr lang="es-ES" dirty="0" smtClean="0"/>
              <a:t>Es </a:t>
            </a:r>
            <a:r>
              <a:rPr lang="es-ES_tradnl" dirty="0" smtClean="0"/>
              <a:t>es necesario establecer centros de autoridad de los que emane la comunicación necesaria para lograr los planes en los cuales la autoridad y responsabilidad fluyan en una sola línea clara desde el más alto ejecutivo hasta el nivel más bajo.</a:t>
            </a:r>
            <a:endParaRPr lang="es-MX" dirty="0" smtClean="0"/>
          </a:p>
          <a:p>
            <a:pPr algn="ctr" fontAlgn="auto">
              <a:spcBef>
                <a:spcPts val="0"/>
              </a:spcBef>
              <a:spcAft>
                <a:spcPts val="0"/>
              </a:spcAft>
              <a:defRPr/>
            </a:pPr>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amond(in)">
                                      <p:cBhvr>
                                        <p:cTn id="7" dur="2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1000" fill="hold"/>
                                        <p:tgtEl>
                                          <p:spTgt spid="17"/>
                                        </p:tgtEl>
                                        <p:attrNameLst>
                                          <p:attrName>ppt_w</p:attrName>
                                        </p:attrNameLst>
                                      </p:cBhvr>
                                      <p:tavLst>
                                        <p:tav tm="0">
                                          <p:val>
                                            <p:strVal val="#ppt_w*0.70"/>
                                          </p:val>
                                        </p:tav>
                                        <p:tav tm="100000">
                                          <p:val>
                                            <p:strVal val="#ppt_w"/>
                                          </p:val>
                                        </p:tav>
                                      </p:tavLst>
                                    </p:anim>
                                    <p:anim calcmode="lin" valueType="num">
                                      <p:cBhvr>
                                        <p:cTn id="13" dur="1000" fill="hold"/>
                                        <p:tgtEl>
                                          <p:spTgt spid="17"/>
                                        </p:tgtEl>
                                        <p:attrNameLst>
                                          <p:attrName>ppt_h</p:attrName>
                                        </p:attrNameLst>
                                      </p:cBhvr>
                                      <p:tavLst>
                                        <p:tav tm="0">
                                          <p:val>
                                            <p:strVal val="#ppt_h"/>
                                          </p:val>
                                        </p:tav>
                                        <p:tav tm="100000">
                                          <p:val>
                                            <p:strVal val="#ppt_h"/>
                                          </p:val>
                                        </p:tav>
                                      </p:tavLst>
                                    </p:anim>
                                    <p:animEffect transition="in" filter="fade">
                                      <p:cBhvr>
                                        <p:cTn id="14" dur="1000"/>
                                        <p:tgtEl>
                                          <p:spTgt spid="17"/>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1000" fill="hold"/>
                                        <p:tgtEl>
                                          <p:spTgt spid="19"/>
                                        </p:tgtEl>
                                        <p:attrNameLst>
                                          <p:attrName>ppt_w</p:attrName>
                                        </p:attrNameLst>
                                      </p:cBhvr>
                                      <p:tavLst>
                                        <p:tav tm="0">
                                          <p:val>
                                            <p:strVal val="#ppt_w*0.70"/>
                                          </p:val>
                                        </p:tav>
                                        <p:tav tm="100000">
                                          <p:val>
                                            <p:strVal val="#ppt_w"/>
                                          </p:val>
                                        </p:tav>
                                      </p:tavLst>
                                    </p:anim>
                                    <p:anim calcmode="lin" valueType="num">
                                      <p:cBhvr>
                                        <p:cTn id="20" dur="1000" fill="hold"/>
                                        <p:tgtEl>
                                          <p:spTgt spid="19"/>
                                        </p:tgtEl>
                                        <p:attrNameLst>
                                          <p:attrName>ppt_h</p:attrName>
                                        </p:attrNameLst>
                                      </p:cBhvr>
                                      <p:tavLst>
                                        <p:tav tm="0">
                                          <p:val>
                                            <p:strVal val="#ppt_h"/>
                                          </p:val>
                                        </p:tav>
                                        <p:tav tm="100000">
                                          <p:val>
                                            <p:strVal val="#ppt_h"/>
                                          </p:val>
                                        </p:tav>
                                      </p:tavLst>
                                    </p:anim>
                                    <p:animEffect transition="in" filter="fade">
                                      <p:cBhvr>
                                        <p:cTn id="21" dur="1000"/>
                                        <p:tgtEl>
                                          <p:spTgt spid="19"/>
                                        </p:tgtEl>
                                      </p:cBhvr>
                                    </p:animEffect>
                                  </p:childTnLst>
                                </p:cTn>
                              </p:par>
                            </p:childTnLst>
                          </p:cTn>
                        </p:par>
                      </p:childTnLst>
                    </p:cTn>
                  </p:par>
                  <p:par>
                    <p:cTn id="22" fill="hold">
                      <p:stCondLst>
                        <p:cond delay="indefinite"/>
                      </p:stCondLst>
                      <p:childTnLst>
                        <p:par>
                          <p:cTn id="23" fill="hold">
                            <p:stCondLst>
                              <p:cond delay="0"/>
                            </p:stCondLst>
                            <p:childTnLst>
                              <p:par>
                                <p:cTn id="24" presetID="55" presetClass="entr" presetSubtype="0" fill="hold" grpId="0" nodeType="click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1000" fill="hold"/>
                                        <p:tgtEl>
                                          <p:spTgt spid="20"/>
                                        </p:tgtEl>
                                        <p:attrNameLst>
                                          <p:attrName>ppt_w</p:attrName>
                                        </p:attrNameLst>
                                      </p:cBhvr>
                                      <p:tavLst>
                                        <p:tav tm="0">
                                          <p:val>
                                            <p:strVal val="#ppt_w*0.70"/>
                                          </p:val>
                                        </p:tav>
                                        <p:tav tm="100000">
                                          <p:val>
                                            <p:strVal val="#ppt_w"/>
                                          </p:val>
                                        </p:tav>
                                      </p:tavLst>
                                    </p:anim>
                                    <p:anim calcmode="lin" valueType="num">
                                      <p:cBhvr>
                                        <p:cTn id="27" dur="1000" fill="hold"/>
                                        <p:tgtEl>
                                          <p:spTgt spid="20"/>
                                        </p:tgtEl>
                                        <p:attrNameLst>
                                          <p:attrName>ppt_h</p:attrName>
                                        </p:attrNameLst>
                                      </p:cBhvr>
                                      <p:tavLst>
                                        <p:tav tm="0">
                                          <p:val>
                                            <p:strVal val="#ppt_h"/>
                                          </p:val>
                                        </p:tav>
                                        <p:tav tm="100000">
                                          <p:val>
                                            <p:strVal val="#ppt_h"/>
                                          </p:val>
                                        </p:tav>
                                      </p:tavLst>
                                    </p:anim>
                                    <p:animEffect transition="in" filter="fade">
                                      <p:cBhvr>
                                        <p:cTn id="28" dur="1000"/>
                                        <p:tgtEl>
                                          <p:spTgt spid="20"/>
                                        </p:tgtEl>
                                      </p:cBhvr>
                                    </p:animEffect>
                                  </p:childTnLst>
                                </p:cTn>
                              </p:par>
                            </p:childTnLst>
                          </p:cTn>
                        </p:par>
                      </p:childTnLst>
                    </p:cTn>
                  </p:par>
                  <p:par>
                    <p:cTn id="29" fill="hold">
                      <p:stCondLst>
                        <p:cond delay="indefinite"/>
                      </p:stCondLst>
                      <p:childTnLst>
                        <p:par>
                          <p:cTn id="30" fill="hold">
                            <p:stCondLst>
                              <p:cond delay="0"/>
                            </p:stCondLst>
                            <p:childTnLst>
                              <p:par>
                                <p:cTn id="31" presetID="55" presetClass="entr" presetSubtype="0" fill="hold" grpId="0" nodeType="click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1000" fill="hold"/>
                                        <p:tgtEl>
                                          <p:spTgt spid="22"/>
                                        </p:tgtEl>
                                        <p:attrNameLst>
                                          <p:attrName>ppt_w</p:attrName>
                                        </p:attrNameLst>
                                      </p:cBhvr>
                                      <p:tavLst>
                                        <p:tav tm="0">
                                          <p:val>
                                            <p:strVal val="#ppt_w*0.70"/>
                                          </p:val>
                                        </p:tav>
                                        <p:tav tm="100000">
                                          <p:val>
                                            <p:strVal val="#ppt_w"/>
                                          </p:val>
                                        </p:tav>
                                      </p:tavLst>
                                    </p:anim>
                                    <p:anim calcmode="lin" valueType="num">
                                      <p:cBhvr>
                                        <p:cTn id="34" dur="1000" fill="hold"/>
                                        <p:tgtEl>
                                          <p:spTgt spid="22"/>
                                        </p:tgtEl>
                                        <p:attrNameLst>
                                          <p:attrName>ppt_h</p:attrName>
                                        </p:attrNameLst>
                                      </p:cBhvr>
                                      <p:tavLst>
                                        <p:tav tm="0">
                                          <p:val>
                                            <p:strVal val="#ppt_h"/>
                                          </p:val>
                                        </p:tav>
                                        <p:tav tm="100000">
                                          <p:val>
                                            <p:strVal val="#ppt_h"/>
                                          </p:val>
                                        </p:tav>
                                      </p:tavLst>
                                    </p:anim>
                                    <p:animEffect transition="in" filter="fade">
                                      <p:cBhvr>
                                        <p:cTn id="35" dur="1000"/>
                                        <p:tgtEl>
                                          <p:spTgt spid="22"/>
                                        </p:tgtEl>
                                      </p:cBhvr>
                                    </p:animEffect>
                                  </p:childTnLst>
                                </p:cTn>
                              </p:par>
                            </p:childTnLst>
                          </p:cTn>
                        </p:par>
                      </p:childTnLst>
                    </p:cTn>
                  </p:par>
                  <p:par>
                    <p:cTn id="36" fill="hold">
                      <p:stCondLst>
                        <p:cond delay="indefinite"/>
                      </p:stCondLst>
                      <p:childTnLst>
                        <p:par>
                          <p:cTn id="37" fill="hold">
                            <p:stCondLst>
                              <p:cond delay="0"/>
                            </p:stCondLst>
                            <p:childTnLst>
                              <p:par>
                                <p:cTn id="38" presetID="55" presetClass="entr" presetSubtype="0" fill="hold" grpId="0" nodeType="click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1000" fill="hold"/>
                                        <p:tgtEl>
                                          <p:spTgt spid="23"/>
                                        </p:tgtEl>
                                        <p:attrNameLst>
                                          <p:attrName>ppt_w</p:attrName>
                                        </p:attrNameLst>
                                      </p:cBhvr>
                                      <p:tavLst>
                                        <p:tav tm="0">
                                          <p:val>
                                            <p:strVal val="#ppt_w*0.70"/>
                                          </p:val>
                                        </p:tav>
                                        <p:tav tm="100000">
                                          <p:val>
                                            <p:strVal val="#ppt_w"/>
                                          </p:val>
                                        </p:tav>
                                      </p:tavLst>
                                    </p:anim>
                                    <p:anim calcmode="lin" valueType="num">
                                      <p:cBhvr>
                                        <p:cTn id="41" dur="1000" fill="hold"/>
                                        <p:tgtEl>
                                          <p:spTgt spid="23"/>
                                        </p:tgtEl>
                                        <p:attrNameLst>
                                          <p:attrName>ppt_h</p:attrName>
                                        </p:attrNameLst>
                                      </p:cBhvr>
                                      <p:tavLst>
                                        <p:tav tm="0">
                                          <p:val>
                                            <p:strVal val="#ppt_h"/>
                                          </p:val>
                                        </p:tav>
                                        <p:tav tm="100000">
                                          <p:val>
                                            <p:strVal val="#ppt_h"/>
                                          </p:val>
                                        </p:tav>
                                      </p:tavLst>
                                    </p:anim>
                                    <p:animEffect transition="in" filter="fade">
                                      <p:cBhvr>
                                        <p:cTn id="42" dur="1000"/>
                                        <p:tgtEl>
                                          <p:spTgt spid="23"/>
                                        </p:tgtEl>
                                      </p:cBhvr>
                                    </p:animEffect>
                                  </p:childTnLst>
                                </p:cTn>
                              </p:par>
                            </p:childTnLst>
                          </p:cTn>
                        </p:par>
                      </p:childTnLst>
                    </p:cTn>
                  </p:par>
                  <p:par>
                    <p:cTn id="43" fill="hold">
                      <p:stCondLst>
                        <p:cond delay="indefinite"/>
                      </p:stCondLst>
                      <p:childTnLst>
                        <p:par>
                          <p:cTn id="44" fill="hold">
                            <p:stCondLst>
                              <p:cond delay="0"/>
                            </p:stCondLst>
                            <p:childTnLst>
                              <p:par>
                                <p:cTn id="45" presetID="55" presetClass="entr" presetSubtype="0" fill="hold" grpId="0" nodeType="clickEffect">
                                  <p:stCondLst>
                                    <p:cond delay="0"/>
                                  </p:stCondLst>
                                  <p:childTnLst>
                                    <p:set>
                                      <p:cBhvr>
                                        <p:cTn id="46" dur="1" fill="hold">
                                          <p:stCondLst>
                                            <p:cond delay="0"/>
                                          </p:stCondLst>
                                        </p:cTn>
                                        <p:tgtEl>
                                          <p:spTgt spid="11267"/>
                                        </p:tgtEl>
                                        <p:attrNameLst>
                                          <p:attrName>style.visibility</p:attrName>
                                        </p:attrNameLst>
                                      </p:cBhvr>
                                      <p:to>
                                        <p:strVal val="visible"/>
                                      </p:to>
                                    </p:set>
                                    <p:anim calcmode="lin" valueType="num">
                                      <p:cBhvr>
                                        <p:cTn id="47" dur="1000" fill="hold"/>
                                        <p:tgtEl>
                                          <p:spTgt spid="11267"/>
                                        </p:tgtEl>
                                        <p:attrNameLst>
                                          <p:attrName>ppt_w</p:attrName>
                                        </p:attrNameLst>
                                      </p:cBhvr>
                                      <p:tavLst>
                                        <p:tav tm="0">
                                          <p:val>
                                            <p:strVal val="#ppt_w*0.70"/>
                                          </p:val>
                                        </p:tav>
                                        <p:tav tm="100000">
                                          <p:val>
                                            <p:strVal val="#ppt_w"/>
                                          </p:val>
                                        </p:tav>
                                      </p:tavLst>
                                    </p:anim>
                                    <p:anim calcmode="lin" valueType="num">
                                      <p:cBhvr>
                                        <p:cTn id="48" dur="1000" fill="hold"/>
                                        <p:tgtEl>
                                          <p:spTgt spid="11267"/>
                                        </p:tgtEl>
                                        <p:attrNameLst>
                                          <p:attrName>ppt_h</p:attrName>
                                        </p:attrNameLst>
                                      </p:cBhvr>
                                      <p:tavLst>
                                        <p:tav tm="0">
                                          <p:val>
                                            <p:strVal val="#ppt_h"/>
                                          </p:val>
                                        </p:tav>
                                        <p:tav tm="100000">
                                          <p:val>
                                            <p:strVal val="#ppt_h"/>
                                          </p:val>
                                        </p:tav>
                                      </p:tavLst>
                                    </p:anim>
                                    <p:animEffect transition="in" filter="fade">
                                      <p:cBhvr>
                                        <p:cTn id="49" dur="10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animBg="1"/>
      <p:bldP spid="20" grpId="0" animBg="1"/>
      <p:bldP spid="22" grpId="0" animBg="1"/>
      <p:bldP spid="23" grpId="0" animBg="1"/>
      <p:bldP spid="1126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Rectángulo"/>
          <p:cNvSpPr/>
          <p:nvPr/>
        </p:nvSpPr>
        <p:spPr>
          <a:xfrm>
            <a:off x="1979712" y="428604"/>
            <a:ext cx="6696744" cy="8401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MX" dirty="0" smtClean="0"/>
              <a:t>PRINCIPIOS DE LA ORGANIZACIÓN</a:t>
            </a:r>
            <a:endParaRPr lang="es-MX" dirty="0"/>
          </a:p>
        </p:txBody>
      </p:sp>
      <p:sp>
        <p:nvSpPr>
          <p:cNvPr id="17" name="16 Rectángulo"/>
          <p:cNvSpPr/>
          <p:nvPr/>
        </p:nvSpPr>
        <p:spPr>
          <a:xfrm>
            <a:off x="1619672" y="1772816"/>
            <a:ext cx="2281456" cy="122811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auto">
              <a:spcBef>
                <a:spcPts val="0"/>
              </a:spcBef>
              <a:spcAft>
                <a:spcPts val="0"/>
              </a:spcAft>
              <a:defRPr/>
            </a:pPr>
            <a:r>
              <a:rPr lang="es-ES" dirty="0" smtClean="0"/>
              <a:t>PARIDAD ENTRE AUTORIDAD Y RESPONSABILIDAD</a:t>
            </a:r>
            <a:endParaRPr lang="es-MX" dirty="0"/>
          </a:p>
        </p:txBody>
      </p:sp>
      <p:sp>
        <p:nvSpPr>
          <p:cNvPr id="18" name="17 Flecha derecha"/>
          <p:cNvSpPr/>
          <p:nvPr/>
        </p:nvSpPr>
        <p:spPr>
          <a:xfrm>
            <a:off x="3851920" y="2204864"/>
            <a:ext cx="718361" cy="565803"/>
          </a:xfrm>
          <a:prstGeom prst="rightArrow">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es-MX" dirty="0"/>
          </a:p>
        </p:txBody>
      </p:sp>
      <p:sp>
        <p:nvSpPr>
          <p:cNvPr id="19" name="18 Rectángulo"/>
          <p:cNvSpPr/>
          <p:nvPr/>
        </p:nvSpPr>
        <p:spPr>
          <a:xfrm>
            <a:off x="4572000" y="1412776"/>
            <a:ext cx="4216552" cy="1656184"/>
          </a:xfrm>
          <a:prstGeom prst="rect">
            <a:avLst/>
          </a:prstGeom>
        </p:spPr>
        <p:style>
          <a:lnRef idx="0">
            <a:schemeClr val="accent4"/>
          </a:lnRef>
          <a:fillRef idx="3">
            <a:schemeClr val="accent4"/>
          </a:fillRef>
          <a:effectRef idx="3">
            <a:schemeClr val="accent4"/>
          </a:effectRef>
          <a:fontRef idx="minor">
            <a:schemeClr val="lt1"/>
          </a:fontRef>
        </p:style>
        <p:txBody>
          <a:bodyPr anchor="ctr"/>
          <a:lstStyle/>
          <a:p>
            <a:pPr lvl="0"/>
            <a:r>
              <a:rPr lang="es-ES_tradnl" dirty="0" smtClean="0"/>
              <a:t>A cada grado de responsabilidad conferido debe corresponder el grado de autoridad necesario para cumplir dicha responsabilidad. </a:t>
            </a:r>
            <a:endParaRPr lang="es-MX" dirty="0"/>
          </a:p>
        </p:txBody>
      </p:sp>
      <p:sp>
        <p:nvSpPr>
          <p:cNvPr id="20" name="19 Rectángulo"/>
          <p:cNvSpPr/>
          <p:nvPr/>
        </p:nvSpPr>
        <p:spPr>
          <a:xfrm>
            <a:off x="1547664" y="3356992"/>
            <a:ext cx="2304256" cy="1286454"/>
          </a:xfrm>
          <a:prstGeom prst="rect">
            <a:avLst/>
          </a:prstGeom>
        </p:spPr>
        <p:style>
          <a:lnRef idx="3">
            <a:schemeClr val="lt1"/>
          </a:lnRef>
          <a:fillRef idx="1">
            <a:schemeClr val="accent6"/>
          </a:fillRef>
          <a:effectRef idx="1">
            <a:schemeClr val="accent6"/>
          </a:effectRef>
          <a:fontRef idx="minor">
            <a:schemeClr val="lt1"/>
          </a:fontRef>
        </p:style>
        <p:txBody>
          <a:bodyPr anchor="ctr"/>
          <a:lstStyle/>
          <a:p>
            <a:pPr algn="ctr" fontAlgn="auto">
              <a:spcBef>
                <a:spcPts val="0"/>
              </a:spcBef>
              <a:spcAft>
                <a:spcPts val="0"/>
              </a:spcAft>
              <a:defRPr/>
            </a:pPr>
            <a:r>
              <a:rPr lang="es-ES" dirty="0" smtClean="0"/>
              <a:t>UNIDAD DE MANDO  </a:t>
            </a:r>
            <a:endParaRPr lang="es-MX" dirty="0"/>
          </a:p>
        </p:txBody>
      </p:sp>
      <p:sp>
        <p:nvSpPr>
          <p:cNvPr id="21" name="20 Flecha derecha"/>
          <p:cNvSpPr/>
          <p:nvPr/>
        </p:nvSpPr>
        <p:spPr>
          <a:xfrm>
            <a:off x="3779912" y="3861048"/>
            <a:ext cx="718362" cy="353198"/>
          </a:xfrm>
          <a:prstGeom prst="rightArrow">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es-MX" dirty="0"/>
          </a:p>
        </p:txBody>
      </p:sp>
      <p:sp>
        <p:nvSpPr>
          <p:cNvPr id="22" name="21 Rectángulo"/>
          <p:cNvSpPr/>
          <p:nvPr/>
        </p:nvSpPr>
        <p:spPr>
          <a:xfrm>
            <a:off x="4572000" y="3140968"/>
            <a:ext cx="4285710" cy="1800200"/>
          </a:xfrm>
          <a:prstGeom prst="rect">
            <a:avLst/>
          </a:prstGeom>
        </p:spPr>
        <p:style>
          <a:lnRef idx="0">
            <a:schemeClr val="accent6"/>
          </a:lnRef>
          <a:fillRef idx="3">
            <a:schemeClr val="accent6"/>
          </a:fillRef>
          <a:effectRef idx="3">
            <a:schemeClr val="accent6"/>
          </a:effectRef>
          <a:fontRef idx="minor">
            <a:schemeClr val="lt1"/>
          </a:fontRef>
        </p:style>
        <p:txBody>
          <a:bodyPr anchor="ctr"/>
          <a:lstStyle/>
          <a:p>
            <a:pPr lvl="0"/>
            <a:r>
              <a:rPr lang="es-ES_tradnl" dirty="0" smtClean="0"/>
              <a:t>Al determinar un centro de autoridad debe asignarse un solo jefe y que los subordinados no deberán reportar a más de un supervisor</a:t>
            </a:r>
            <a:endParaRPr lang="es-MX" dirty="0"/>
          </a:p>
        </p:txBody>
      </p:sp>
      <p:sp>
        <p:nvSpPr>
          <p:cNvPr id="23" name="22 Rectángulo"/>
          <p:cNvSpPr/>
          <p:nvPr/>
        </p:nvSpPr>
        <p:spPr>
          <a:xfrm>
            <a:off x="1785918" y="5157192"/>
            <a:ext cx="1777970" cy="112932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s-ES" dirty="0" smtClean="0"/>
              <a:t>DIFUSIÓN</a:t>
            </a:r>
            <a:endParaRPr lang="es-MX" dirty="0"/>
          </a:p>
        </p:txBody>
      </p:sp>
      <p:sp>
        <p:nvSpPr>
          <p:cNvPr id="24" name="23 Flecha derecha"/>
          <p:cNvSpPr/>
          <p:nvPr/>
        </p:nvSpPr>
        <p:spPr>
          <a:xfrm>
            <a:off x="3643307" y="5445225"/>
            <a:ext cx="712669" cy="360040"/>
          </a:xfrm>
          <a:prstGeom prst="rightArrow">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s-MX" dirty="0"/>
          </a:p>
        </p:txBody>
      </p:sp>
      <p:sp>
        <p:nvSpPr>
          <p:cNvPr id="25" name="24 Rectángulo"/>
          <p:cNvSpPr/>
          <p:nvPr/>
        </p:nvSpPr>
        <p:spPr>
          <a:xfrm>
            <a:off x="4572000" y="5085184"/>
            <a:ext cx="4248472" cy="1772816"/>
          </a:xfrm>
          <a:prstGeom prst="rect">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s-MX" dirty="0"/>
          </a:p>
        </p:txBody>
      </p:sp>
      <p:sp>
        <p:nvSpPr>
          <p:cNvPr id="11267" name="Rectangle 3"/>
          <p:cNvSpPr>
            <a:spLocks noChangeArrowheads="1"/>
          </p:cNvSpPr>
          <p:nvPr/>
        </p:nvSpPr>
        <p:spPr bwMode="auto">
          <a:xfrm>
            <a:off x="4572000" y="5172434"/>
            <a:ext cx="4286280" cy="1477328"/>
          </a:xfrm>
          <a:prstGeom prst="rect">
            <a:avLst/>
          </a:prstGeom>
          <a:noFill/>
          <a:ln w="9525">
            <a:noFill/>
            <a:miter lim="800000"/>
            <a:headEnd/>
            <a:tailEnd/>
          </a:ln>
          <a:effectLst/>
        </p:spPr>
        <p:txBody>
          <a:bodyPr wrap="square" anchor="ctr">
            <a:spAutoFit/>
          </a:bodyPr>
          <a:lstStyle/>
          <a:p>
            <a:pPr algn="ctr" fontAlgn="auto">
              <a:spcBef>
                <a:spcPts val="0"/>
              </a:spcBef>
              <a:spcAft>
                <a:spcPts val="0"/>
              </a:spcAft>
              <a:defRPr/>
            </a:pPr>
            <a:r>
              <a:rPr lang="es-ES" dirty="0" smtClean="0"/>
              <a:t>Para maximizar las ventajas de la organización, las obligaciones de cada puesto deben publicarse y ponerse por escrito a disposición de todos los miembros de la empresa.</a:t>
            </a:r>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amond(in)">
                                      <p:cBhvr>
                                        <p:cTn id="7" dur="2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1000" fill="hold"/>
                                        <p:tgtEl>
                                          <p:spTgt spid="17"/>
                                        </p:tgtEl>
                                        <p:attrNameLst>
                                          <p:attrName>ppt_w</p:attrName>
                                        </p:attrNameLst>
                                      </p:cBhvr>
                                      <p:tavLst>
                                        <p:tav tm="0">
                                          <p:val>
                                            <p:strVal val="#ppt_w*0.70"/>
                                          </p:val>
                                        </p:tav>
                                        <p:tav tm="100000">
                                          <p:val>
                                            <p:strVal val="#ppt_w"/>
                                          </p:val>
                                        </p:tav>
                                      </p:tavLst>
                                    </p:anim>
                                    <p:anim calcmode="lin" valueType="num">
                                      <p:cBhvr>
                                        <p:cTn id="13" dur="1000" fill="hold"/>
                                        <p:tgtEl>
                                          <p:spTgt spid="17"/>
                                        </p:tgtEl>
                                        <p:attrNameLst>
                                          <p:attrName>ppt_h</p:attrName>
                                        </p:attrNameLst>
                                      </p:cBhvr>
                                      <p:tavLst>
                                        <p:tav tm="0">
                                          <p:val>
                                            <p:strVal val="#ppt_h"/>
                                          </p:val>
                                        </p:tav>
                                        <p:tav tm="100000">
                                          <p:val>
                                            <p:strVal val="#ppt_h"/>
                                          </p:val>
                                        </p:tav>
                                      </p:tavLst>
                                    </p:anim>
                                    <p:animEffect transition="in" filter="fade">
                                      <p:cBhvr>
                                        <p:cTn id="14" dur="1000"/>
                                        <p:tgtEl>
                                          <p:spTgt spid="17"/>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1000" fill="hold"/>
                                        <p:tgtEl>
                                          <p:spTgt spid="19"/>
                                        </p:tgtEl>
                                        <p:attrNameLst>
                                          <p:attrName>ppt_w</p:attrName>
                                        </p:attrNameLst>
                                      </p:cBhvr>
                                      <p:tavLst>
                                        <p:tav tm="0">
                                          <p:val>
                                            <p:strVal val="#ppt_w*0.70"/>
                                          </p:val>
                                        </p:tav>
                                        <p:tav tm="100000">
                                          <p:val>
                                            <p:strVal val="#ppt_w"/>
                                          </p:val>
                                        </p:tav>
                                      </p:tavLst>
                                    </p:anim>
                                    <p:anim calcmode="lin" valueType="num">
                                      <p:cBhvr>
                                        <p:cTn id="20" dur="1000" fill="hold"/>
                                        <p:tgtEl>
                                          <p:spTgt spid="19"/>
                                        </p:tgtEl>
                                        <p:attrNameLst>
                                          <p:attrName>ppt_h</p:attrName>
                                        </p:attrNameLst>
                                      </p:cBhvr>
                                      <p:tavLst>
                                        <p:tav tm="0">
                                          <p:val>
                                            <p:strVal val="#ppt_h"/>
                                          </p:val>
                                        </p:tav>
                                        <p:tav tm="100000">
                                          <p:val>
                                            <p:strVal val="#ppt_h"/>
                                          </p:val>
                                        </p:tav>
                                      </p:tavLst>
                                    </p:anim>
                                    <p:animEffect transition="in" filter="fade">
                                      <p:cBhvr>
                                        <p:cTn id="21" dur="1000"/>
                                        <p:tgtEl>
                                          <p:spTgt spid="19"/>
                                        </p:tgtEl>
                                      </p:cBhvr>
                                    </p:animEffect>
                                  </p:childTnLst>
                                </p:cTn>
                              </p:par>
                            </p:childTnLst>
                          </p:cTn>
                        </p:par>
                      </p:childTnLst>
                    </p:cTn>
                  </p:par>
                  <p:par>
                    <p:cTn id="22" fill="hold">
                      <p:stCondLst>
                        <p:cond delay="indefinite"/>
                      </p:stCondLst>
                      <p:childTnLst>
                        <p:par>
                          <p:cTn id="23" fill="hold">
                            <p:stCondLst>
                              <p:cond delay="0"/>
                            </p:stCondLst>
                            <p:childTnLst>
                              <p:par>
                                <p:cTn id="24" presetID="55" presetClass="entr" presetSubtype="0" fill="hold" grpId="0" nodeType="click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1000" fill="hold"/>
                                        <p:tgtEl>
                                          <p:spTgt spid="20"/>
                                        </p:tgtEl>
                                        <p:attrNameLst>
                                          <p:attrName>ppt_w</p:attrName>
                                        </p:attrNameLst>
                                      </p:cBhvr>
                                      <p:tavLst>
                                        <p:tav tm="0">
                                          <p:val>
                                            <p:strVal val="#ppt_w*0.70"/>
                                          </p:val>
                                        </p:tav>
                                        <p:tav tm="100000">
                                          <p:val>
                                            <p:strVal val="#ppt_w"/>
                                          </p:val>
                                        </p:tav>
                                      </p:tavLst>
                                    </p:anim>
                                    <p:anim calcmode="lin" valueType="num">
                                      <p:cBhvr>
                                        <p:cTn id="27" dur="1000" fill="hold"/>
                                        <p:tgtEl>
                                          <p:spTgt spid="20"/>
                                        </p:tgtEl>
                                        <p:attrNameLst>
                                          <p:attrName>ppt_h</p:attrName>
                                        </p:attrNameLst>
                                      </p:cBhvr>
                                      <p:tavLst>
                                        <p:tav tm="0">
                                          <p:val>
                                            <p:strVal val="#ppt_h"/>
                                          </p:val>
                                        </p:tav>
                                        <p:tav tm="100000">
                                          <p:val>
                                            <p:strVal val="#ppt_h"/>
                                          </p:val>
                                        </p:tav>
                                      </p:tavLst>
                                    </p:anim>
                                    <p:animEffect transition="in" filter="fade">
                                      <p:cBhvr>
                                        <p:cTn id="28" dur="1000"/>
                                        <p:tgtEl>
                                          <p:spTgt spid="20"/>
                                        </p:tgtEl>
                                      </p:cBhvr>
                                    </p:animEffect>
                                  </p:childTnLst>
                                </p:cTn>
                              </p:par>
                            </p:childTnLst>
                          </p:cTn>
                        </p:par>
                      </p:childTnLst>
                    </p:cTn>
                  </p:par>
                  <p:par>
                    <p:cTn id="29" fill="hold">
                      <p:stCondLst>
                        <p:cond delay="indefinite"/>
                      </p:stCondLst>
                      <p:childTnLst>
                        <p:par>
                          <p:cTn id="30" fill="hold">
                            <p:stCondLst>
                              <p:cond delay="0"/>
                            </p:stCondLst>
                            <p:childTnLst>
                              <p:par>
                                <p:cTn id="31" presetID="55" presetClass="entr" presetSubtype="0" fill="hold" grpId="0" nodeType="click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1000" fill="hold"/>
                                        <p:tgtEl>
                                          <p:spTgt spid="22"/>
                                        </p:tgtEl>
                                        <p:attrNameLst>
                                          <p:attrName>ppt_w</p:attrName>
                                        </p:attrNameLst>
                                      </p:cBhvr>
                                      <p:tavLst>
                                        <p:tav tm="0">
                                          <p:val>
                                            <p:strVal val="#ppt_w*0.70"/>
                                          </p:val>
                                        </p:tav>
                                        <p:tav tm="100000">
                                          <p:val>
                                            <p:strVal val="#ppt_w"/>
                                          </p:val>
                                        </p:tav>
                                      </p:tavLst>
                                    </p:anim>
                                    <p:anim calcmode="lin" valueType="num">
                                      <p:cBhvr>
                                        <p:cTn id="34" dur="1000" fill="hold"/>
                                        <p:tgtEl>
                                          <p:spTgt spid="22"/>
                                        </p:tgtEl>
                                        <p:attrNameLst>
                                          <p:attrName>ppt_h</p:attrName>
                                        </p:attrNameLst>
                                      </p:cBhvr>
                                      <p:tavLst>
                                        <p:tav tm="0">
                                          <p:val>
                                            <p:strVal val="#ppt_h"/>
                                          </p:val>
                                        </p:tav>
                                        <p:tav tm="100000">
                                          <p:val>
                                            <p:strVal val="#ppt_h"/>
                                          </p:val>
                                        </p:tav>
                                      </p:tavLst>
                                    </p:anim>
                                    <p:animEffect transition="in" filter="fade">
                                      <p:cBhvr>
                                        <p:cTn id="35" dur="1000"/>
                                        <p:tgtEl>
                                          <p:spTgt spid="22"/>
                                        </p:tgtEl>
                                      </p:cBhvr>
                                    </p:animEffect>
                                  </p:childTnLst>
                                </p:cTn>
                              </p:par>
                            </p:childTnLst>
                          </p:cTn>
                        </p:par>
                      </p:childTnLst>
                    </p:cTn>
                  </p:par>
                  <p:par>
                    <p:cTn id="36" fill="hold">
                      <p:stCondLst>
                        <p:cond delay="indefinite"/>
                      </p:stCondLst>
                      <p:childTnLst>
                        <p:par>
                          <p:cTn id="37" fill="hold">
                            <p:stCondLst>
                              <p:cond delay="0"/>
                            </p:stCondLst>
                            <p:childTnLst>
                              <p:par>
                                <p:cTn id="38" presetID="55" presetClass="entr" presetSubtype="0" fill="hold" grpId="0" nodeType="click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1000" fill="hold"/>
                                        <p:tgtEl>
                                          <p:spTgt spid="23"/>
                                        </p:tgtEl>
                                        <p:attrNameLst>
                                          <p:attrName>ppt_w</p:attrName>
                                        </p:attrNameLst>
                                      </p:cBhvr>
                                      <p:tavLst>
                                        <p:tav tm="0">
                                          <p:val>
                                            <p:strVal val="#ppt_w*0.70"/>
                                          </p:val>
                                        </p:tav>
                                        <p:tav tm="100000">
                                          <p:val>
                                            <p:strVal val="#ppt_w"/>
                                          </p:val>
                                        </p:tav>
                                      </p:tavLst>
                                    </p:anim>
                                    <p:anim calcmode="lin" valueType="num">
                                      <p:cBhvr>
                                        <p:cTn id="41" dur="1000" fill="hold"/>
                                        <p:tgtEl>
                                          <p:spTgt spid="23"/>
                                        </p:tgtEl>
                                        <p:attrNameLst>
                                          <p:attrName>ppt_h</p:attrName>
                                        </p:attrNameLst>
                                      </p:cBhvr>
                                      <p:tavLst>
                                        <p:tav tm="0">
                                          <p:val>
                                            <p:strVal val="#ppt_h"/>
                                          </p:val>
                                        </p:tav>
                                        <p:tav tm="100000">
                                          <p:val>
                                            <p:strVal val="#ppt_h"/>
                                          </p:val>
                                        </p:tav>
                                      </p:tavLst>
                                    </p:anim>
                                    <p:animEffect transition="in" filter="fade">
                                      <p:cBhvr>
                                        <p:cTn id="42" dur="1000"/>
                                        <p:tgtEl>
                                          <p:spTgt spid="23"/>
                                        </p:tgtEl>
                                      </p:cBhvr>
                                    </p:animEffect>
                                  </p:childTnLst>
                                </p:cTn>
                              </p:par>
                            </p:childTnLst>
                          </p:cTn>
                        </p:par>
                      </p:childTnLst>
                    </p:cTn>
                  </p:par>
                  <p:par>
                    <p:cTn id="43" fill="hold">
                      <p:stCondLst>
                        <p:cond delay="indefinite"/>
                      </p:stCondLst>
                      <p:childTnLst>
                        <p:par>
                          <p:cTn id="44" fill="hold">
                            <p:stCondLst>
                              <p:cond delay="0"/>
                            </p:stCondLst>
                            <p:childTnLst>
                              <p:par>
                                <p:cTn id="45" presetID="55" presetClass="entr" presetSubtype="0" fill="hold" grpId="0" nodeType="clickEffect">
                                  <p:stCondLst>
                                    <p:cond delay="0"/>
                                  </p:stCondLst>
                                  <p:childTnLst>
                                    <p:set>
                                      <p:cBhvr>
                                        <p:cTn id="46" dur="1" fill="hold">
                                          <p:stCondLst>
                                            <p:cond delay="0"/>
                                          </p:stCondLst>
                                        </p:cTn>
                                        <p:tgtEl>
                                          <p:spTgt spid="11267"/>
                                        </p:tgtEl>
                                        <p:attrNameLst>
                                          <p:attrName>style.visibility</p:attrName>
                                        </p:attrNameLst>
                                      </p:cBhvr>
                                      <p:to>
                                        <p:strVal val="visible"/>
                                      </p:to>
                                    </p:set>
                                    <p:anim calcmode="lin" valueType="num">
                                      <p:cBhvr>
                                        <p:cTn id="47" dur="1000" fill="hold"/>
                                        <p:tgtEl>
                                          <p:spTgt spid="11267"/>
                                        </p:tgtEl>
                                        <p:attrNameLst>
                                          <p:attrName>ppt_w</p:attrName>
                                        </p:attrNameLst>
                                      </p:cBhvr>
                                      <p:tavLst>
                                        <p:tav tm="0">
                                          <p:val>
                                            <p:strVal val="#ppt_w*0.70"/>
                                          </p:val>
                                        </p:tav>
                                        <p:tav tm="100000">
                                          <p:val>
                                            <p:strVal val="#ppt_w"/>
                                          </p:val>
                                        </p:tav>
                                      </p:tavLst>
                                    </p:anim>
                                    <p:anim calcmode="lin" valueType="num">
                                      <p:cBhvr>
                                        <p:cTn id="48" dur="1000" fill="hold"/>
                                        <p:tgtEl>
                                          <p:spTgt spid="11267"/>
                                        </p:tgtEl>
                                        <p:attrNameLst>
                                          <p:attrName>ppt_h</p:attrName>
                                        </p:attrNameLst>
                                      </p:cBhvr>
                                      <p:tavLst>
                                        <p:tav tm="0">
                                          <p:val>
                                            <p:strVal val="#ppt_h"/>
                                          </p:val>
                                        </p:tav>
                                        <p:tav tm="100000">
                                          <p:val>
                                            <p:strVal val="#ppt_h"/>
                                          </p:val>
                                        </p:tav>
                                      </p:tavLst>
                                    </p:anim>
                                    <p:animEffect transition="in" filter="fade">
                                      <p:cBhvr>
                                        <p:cTn id="49" dur="10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animBg="1"/>
      <p:bldP spid="20" grpId="0" animBg="1"/>
      <p:bldP spid="22" grpId="0" animBg="1"/>
      <p:bldP spid="23" grpId="0" animBg="1"/>
      <p:bldP spid="1126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Rectángulo"/>
          <p:cNvSpPr/>
          <p:nvPr/>
        </p:nvSpPr>
        <p:spPr>
          <a:xfrm>
            <a:off x="1979712" y="428604"/>
            <a:ext cx="6696744" cy="8401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MX" dirty="0" smtClean="0"/>
              <a:t>PRINCIPIOS DE LA ORGANIZACIÓN</a:t>
            </a:r>
            <a:endParaRPr lang="es-MX" dirty="0"/>
          </a:p>
        </p:txBody>
      </p:sp>
      <p:sp>
        <p:nvSpPr>
          <p:cNvPr id="17" name="16 Rectángulo"/>
          <p:cNvSpPr/>
          <p:nvPr/>
        </p:nvSpPr>
        <p:spPr>
          <a:xfrm>
            <a:off x="1619672" y="2420888"/>
            <a:ext cx="2281456" cy="122811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auto">
              <a:spcBef>
                <a:spcPts val="0"/>
              </a:spcBef>
              <a:spcAft>
                <a:spcPts val="0"/>
              </a:spcAft>
              <a:defRPr/>
            </a:pPr>
            <a:r>
              <a:rPr lang="es-ES" dirty="0" smtClean="0"/>
              <a:t>AMPLITUD O TRAMO DE CONTROL</a:t>
            </a:r>
            <a:endParaRPr lang="es-MX" dirty="0"/>
          </a:p>
        </p:txBody>
      </p:sp>
      <p:sp>
        <p:nvSpPr>
          <p:cNvPr id="18" name="17 Flecha derecha"/>
          <p:cNvSpPr/>
          <p:nvPr/>
        </p:nvSpPr>
        <p:spPr>
          <a:xfrm>
            <a:off x="3995936" y="2852936"/>
            <a:ext cx="718361" cy="565803"/>
          </a:xfrm>
          <a:prstGeom prst="rightArrow">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es-MX" dirty="0"/>
          </a:p>
        </p:txBody>
      </p:sp>
      <p:sp>
        <p:nvSpPr>
          <p:cNvPr id="19" name="18 Rectángulo"/>
          <p:cNvSpPr/>
          <p:nvPr/>
        </p:nvSpPr>
        <p:spPr>
          <a:xfrm>
            <a:off x="4927448" y="2060848"/>
            <a:ext cx="3821016" cy="2736304"/>
          </a:xfrm>
          <a:prstGeom prst="rect">
            <a:avLst/>
          </a:prstGeom>
        </p:spPr>
        <p:style>
          <a:lnRef idx="0">
            <a:schemeClr val="accent4"/>
          </a:lnRef>
          <a:fillRef idx="3">
            <a:schemeClr val="accent4"/>
          </a:fillRef>
          <a:effectRef idx="3">
            <a:schemeClr val="accent4"/>
          </a:effectRef>
          <a:fontRef idx="minor">
            <a:schemeClr val="lt1"/>
          </a:fontRef>
        </p:style>
        <p:txBody>
          <a:bodyPr anchor="ctr"/>
          <a:lstStyle/>
          <a:p>
            <a:pPr algn="ctr" fontAlgn="auto">
              <a:spcBef>
                <a:spcPts val="0"/>
              </a:spcBef>
              <a:spcAft>
                <a:spcPts val="0"/>
              </a:spcAft>
              <a:defRPr/>
            </a:pPr>
            <a:r>
              <a:rPr lang="es-ES" sz="2000" dirty="0" smtClean="0"/>
              <a:t>Debe existir un límite en cuanto al número de subordinados que deben reportar a un ejecutivo, de tal manera que este puede realizar todas sus funciones eficientemente.</a:t>
            </a:r>
            <a:endParaRPr lang="es-MX"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amond(in)">
                                      <p:cBhvr>
                                        <p:cTn id="7" dur="2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1000" fill="hold"/>
                                        <p:tgtEl>
                                          <p:spTgt spid="17"/>
                                        </p:tgtEl>
                                        <p:attrNameLst>
                                          <p:attrName>ppt_w</p:attrName>
                                        </p:attrNameLst>
                                      </p:cBhvr>
                                      <p:tavLst>
                                        <p:tav tm="0">
                                          <p:val>
                                            <p:strVal val="#ppt_w*0.70"/>
                                          </p:val>
                                        </p:tav>
                                        <p:tav tm="100000">
                                          <p:val>
                                            <p:strVal val="#ppt_w"/>
                                          </p:val>
                                        </p:tav>
                                      </p:tavLst>
                                    </p:anim>
                                    <p:anim calcmode="lin" valueType="num">
                                      <p:cBhvr>
                                        <p:cTn id="13" dur="1000" fill="hold"/>
                                        <p:tgtEl>
                                          <p:spTgt spid="17"/>
                                        </p:tgtEl>
                                        <p:attrNameLst>
                                          <p:attrName>ppt_h</p:attrName>
                                        </p:attrNameLst>
                                      </p:cBhvr>
                                      <p:tavLst>
                                        <p:tav tm="0">
                                          <p:val>
                                            <p:strVal val="#ppt_h"/>
                                          </p:val>
                                        </p:tav>
                                        <p:tav tm="100000">
                                          <p:val>
                                            <p:strVal val="#ppt_h"/>
                                          </p:val>
                                        </p:tav>
                                      </p:tavLst>
                                    </p:anim>
                                    <p:animEffect transition="in" filter="fade">
                                      <p:cBhvr>
                                        <p:cTn id="14" dur="1000"/>
                                        <p:tgtEl>
                                          <p:spTgt spid="17"/>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1000" fill="hold"/>
                                        <p:tgtEl>
                                          <p:spTgt spid="19"/>
                                        </p:tgtEl>
                                        <p:attrNameLst>
                                          <p:attrName>ppt_w</p:attrName>
                                        </p:attrNameLst>
                                      </p:cBhvr>
                                      <p:tavLst>
                                        <p:tav tm="0">
                                          <p:val>
                                            <p:strVal val="#ppt_w*0.70"/>
                                          </p:val>
                                        </p:tav>
                                        <p:tav tm="100000">
                                          <p:val>
                                            <p:strVal val="#ppt_w"/>
                                          </p:val>
                                        </p:tav>
                                      </p:tavLst>
                                    </p:anim>
                                    <p:anim calcmode="lin" valueType="num">
                                      <p:cBhvr>
                                        <p:cTn id="20" dur="1000" fill="hold"/>
                                        <p:tgtEl>
                                          <p:spTgt spid="19"/>
                                        </p:tgtEl>
                                        <p:attrNameLst>
                                          <p:attrName>ppt_h</p:attrName>
                                        </p:attrNameLst>
                                      </p:cBhvr>
                                      <p:tavLst>
                                        <p:tav tm="0">
                                          <p:val>
                                            <p:strVal val="#ppt_h"/>
                                          </p:val>
                                        </p:tav>
                                        <p:tav tm="100000">
                                          <p:val>
                                            <p:strVal val="#ppt_h"/>
                                          </p:val>
                                        </p:tav>
                                      </p:tavLst>
                                    </p:anim>
                                    <p:animEffect transition="in" filter="fade">
                                      <p:cBhvr>
                                        <p:cTn id="21"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1619672" y="1700808"/>
          <a:ext cx="7200800"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2 Diagrama"/>
          <p:cNvGraphicFramePr/>
          <p:nvPr/>
        </p:nvGraphicFramePr>
        <p:xfrm>
          <a:off x="1643042" y="274638"/>
          <a:ext cx="7043758" cy="157018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500" tmFilter="0, 0; .2, .5; .8, .5; 1, 0"/>
                                        <p:tgtEl>
                                          <p:spTgt spid="6"/>
                                        </p:tgtEl>
                                      </p:cBhvr>
                                    </p:animEffect>
                                    <p:animScale>
                                      <p:cBhvr>
                                        <p:cTn id="12"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3"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0" cy="0"/>
            <a:chOff x="0" y="0"/>
            <a:chExt cx="0" cy="0"/>
          </a:xfrm>
        </p:grpSpPr>
        <p:grpSp>
          <p:nvGrpSpPr>
            <p:cNvPr id="3" name="Group 3"/>
            <p:cNvGrpSpPr>
              <a:grpSpLocks/>
            </p:cNvGrpSpPr>
            <p:nvPr/>
          </p:nvGrpSpPr>
          <p:grpSpPr bwMode="auto">
            <a:xfrm>
              <a:off x="0" y="0"/>
              <a:ext cx="0" cy="0"/>
              <a:chOff x="0" y="0"/>
              <a:chExt cx="0" cy="0"/>
            </a:xfrm>
          </p:grpSpPr>
          <p:grpSp>
            <p:nvGrpSpPr>
              <p:cNvPr id="4" name="Group 4"/>
              <p:cNvGrpSpPr>
                <a:grpSpLocks/>
              </p:cNvGrpSpPr>
              <p:nvPr/>
            </p:nvGrpSpPr>
            <p:grpSpPr bwMode="auto">
              <a:xfrm>
                <a:off x="0" y="0"/>
                <a:ext cx="0" cy="0"/>
                <a:chOff x="0" y="0"/>
                <a:chExt cx="0" cy="0"/>
              </a:xfrm>
            </p:grpSpPr>
            <p:grpSp>
              <p:nvGrpSpPr>
                <p:cNvPr id="5" name="Group 5"/>
                <p:cNvGrpSpPr>
                  <a:grpSpLocks/>
                </p:cNvGrpSpPr>
                <p:nvPr/>
              </p:nvGrpSpPr>
              <p:grpSpPr bwMode="auto">
                <a:xfrm>
                  <a:off x="0" y="0"/>
                  <a:ext cx="0" cy="0"/>
                  <a:chOff x="0" y="0"/>
                  <a:chExt cx="0" cy="0"/>
                </a:xfrm>
              </p:grpSpPr>
              <p:sp>
                <p:nvSpPr>
                  <p:cNvPr id="13325" name="Rectangle 6"/>
                  <p:cNvSpPr>
                    <a:spLocks noChangeArrowheads="1"/>
                  </p:cNvSpPr>
                  <p:nvPr/>
                </p:nvSpPr>
                <p:spPr bwMode="auto">
                  <a:xfrm>
                    <a:off x="0" y="0"/>
                    <a:ext cx="1" cy="1"/>
                  </a:xfrm>
                  <a:prstGeom prst="rect">
                    <a:avLst/>
                  </a:prstGeom>
                  <a:solidFill>
                    <a:srgbClr val="000000"/>
                  </a:solidFill>
                  <a:ln w="25560">
                    <a:solidFill>
                      <a:srgbClr val="000000"/>
                    </a:solid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FFFFFF"/>
                        </a:solidFill>
                        <a:latin typeface="Calibri" pitchFamily="34" charset="0"/>
                      </a:rPr>
                      <a:t>ORIGEN</a:t>
                    </a:r>
                  </a:p>
                </p:txBody>
              </p:sp>
              <p:sp>
                <p:nvSpPr>
                  <p:cNvPr id="13326" name="Rectangle 7"/>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000000"/>
                        </a:solidFill>
                      </a:rPr>
                      <a:t>ORIGEN</a:t>
                    </a:r>
                  </a:p>
                </p:txBody>
              </p:sp>
            </p:grpSp>
            <p:grpSp>
              <p:nvGrpSpPr>
                <p:cNvPr id="6" name="Group 8"/>
                <p:cNvGrpSpPr>
                  <a:grpSpLocks/>
                </p:cNvGrpSpPr>
                <p:nvPr/>
              </p:nvGrpSpPr>
              <p:grpSpPr bwMode="auto">
                <a:xfrm>
                  <a:off x="0" y="0"/>
                  <a:ext cx="0" cy="0"/>
                  <a:chOff x="0" y="0"/>
                  <a:chExt cx="0" cy="0"/>
                </a:xfrm>
              </p:grpSpPr>
              <p:sp>
                <p:nvSpPr>
                  <p:cNvPr id="13321" name="Freeform 9"/>
                  <p:cNvSpPr>
                    <a:spLocks noChangeArrowheads="1"/>
                  </p:cNvSpPr>
                  <p:nvPr/>
                </p:nvSpPr>
                <p:spPr bwMode="auto">
                  <a:xfrm>
                    <a:off x="0" y="0"/>
                    <a:ext cx="1" cy="1"/>
                  </a:xfrm>
                  <a:custGeom>
                    <a:avLst/>
                    <a:gdLst/>
                    <a:ahLst/>
                    <a:cxnLst/>
                    <a:rect l="0" t="0" r="0" b="0"/>
                    <a:pathLst/>
                  </a:custGeom>
                  <a:noFill/>
                  <a:ln w="9525">
                    <a:noFill/>
                    <a:round/>
                    <a:headEnd/>
                    <a:tailEnd/>
                  </a:ln>
                </p:spPr>
                <p:txBody>
                  <a:bodyPr wrap="none" anchor="ctr"/>
                  <a:lstStyle/>
                  <a:p>
                    <a:endParaRPr lang="es-MX"/>
                  </a:p>
                </p:txBody>
              </p:sp>
              <p:grpSp>
                <p:nvGrpSpPr>
                  <p:cNvPr id="7" name="Group 10"/>
                  <p:cNvGrpSpPr>
                    <a:grpSpLocks/>
                  </p:cNvGrpSpPr>
                  <p:nvPr/>
                </p:nvGrpSpPr>
                <p:grpSpPr bwMode="auto">
                  <a:xfrm>
                    <a:off x="0" y="0"/>
                    <a:ext cx="0" cy="0"/>
                    <a:chOff x="0" y="0"/>
                    <a:chExt cx="0" cy="0"/>
                  </a:xfrm>
                </p:grpSpPr>
                <p:sp>
                  <p:nvSpPr>
                    <p:cNvPr id="13323" name="Rectangle 11"/>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sp>
                  <p:nvSpPr>
                    <p:cNvPr id="13324" name="Rectangle 12"/>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grpSp>
            </p:grpSp>
          </p:grpSp>
        </p:grpSp>
      </p:grpSp>
      <p:graphicFrame>
        <p:nvGraphicFramePr>
          <p:cNvPr id="21" name="Diagram 20"/>
          <p:cNvGraphicFramePr/>
          <p:nvPr>
            <p:extLst>
              <p:ext uri="{D42A27DB-BD31-4B8C-83A1-F6EECF244321}">
                <p14:modId xmlns="" xmlns:p14="http://schemas.microsoft.com/office/powerpoint/2010/main" val="292084576"/>
              </p:ext>
            </p:extLst>
          </p:nvPr>
        </p:nvGraphicFramePr>
        <p:xfrm>
          <a:off x="1619672" y="620688"/>
          <a:ext cx="7004344" cy="6237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14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16" name="15 Imagen" descr="logo-20uaem.jpg"/>
          <p:cNvPicPr>
            <a:picLocks noChangeAspect="1"/>
          </p:cNvPicPr>
          <p:nvPr/>
        </p:nvPicPr>
        <p:blipFill>
          <a:blip r:embed="rId7" cstate="print"/>
          <a:stretch>
            <a:fillRect/>
          </a:stretch>
        </p:blipFill>
        <p:spPr>
          <a:xfrm>
            <a:off x="0" y="2428868"/>
            <a:ext cx="1570065" cy="1428760"/>
          </a:xfrm>
          <a:prstGeom prst="rect">
            <a:avLst/>
          </a:prstGeom>
          <a:ln>
            <a:noFill/>
          </a:ln>
          <a:effectLst>
            <a:softEdge rad="112500"/>
          </a:effectLst>
        </p:spPr>
      </p:pic>
    </p:spTree>
  </p:cSld>
  <p:clrMapOvr>
    <a:masterClrMapping/>
  </p:clrMapOvr>
  <p:transition spd="med"/>
  <p:timing>
    <p:tnLst>
      <p:par>
        <p:cT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ox(in)">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1"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b="1" dirty="0" smtClean="0"/>
              <a:t>O</a:t>
            </a:r>
            <a:r>
              <a:rPr lang="es-MX" sz="2000" b="1" dirty="0" smtClean="0"/>
              <a:t>RGANIZACIÓN DE LA ADMINISTRACIÓN PÚBLICA FEDERAL (ARTÍCULO 90 CONSTITUCIONAL) </a:t>
            </a:r>
            <a:endParaRPr lang="es-ES" sz="4400" dirty="0"/>
          </a:p>
        </p:txBody>
      </p:sp>
      <p:sp>
        <p:nvSpPr>
          <p:cNvPr id="6" name="5 Rectángulo"/>
          <p:cNvSpPr/>
          <p:nvPr/>
        </p:nvSpPr>
        <p:spPr>
          <a:xfrm>
            <a:off x="1714480" y="2214554"/>
            <a:ext cx="2952328" cy="2538297"/>
          </a:xfrm>
          <a:prstGeom prst="rect">
            <a:avLst/>
          </a:prstGeom>
          <a:effectLst>
            <a:glow rad="228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dirty="0" smtClean="0">
                <a:solidFill>
                  <a:schemeClr val="tx1"/>
                </a:solidFill>
              </a:rPr>
              <a:t>CENTRALIZADA</a:t>
            </a:r>
          </a:p>
          <a:p>
            <a:pPr algn="ctr"/>
            <a:r>
              <a:rPr lang="es-ES" sz="1600" dirty="0" smtClean="0">
                <a:solidFill>
                  <a:schemeClr val="tx1"/>
                </a:solidFill>
              </a:rPr>
              <a:t>(SECRETARIAS DE ESTADO)</a:t>
            </a:r>
            <a:endParaRPr lang="es-ES" sz="1600" dirty="0">
              <a:solidFill>
                <a:schemeClr val="tx1"/>
              </a:solidFill>
            </a:endParaRPr>
          </a:p>
        </p:txBody>
      </p:sp>
      <p:sp>
        <p:nvSpPr>
          <p:cNvPr id="7" name="6 Rectángulo"/>
          <p:cNvSpPr/>
          <p:nvPr/>
        </p:nvSpPr>
        <p:spPr>
          <a:xfrm>
            <a:off x="5786446" y="3717032"/>
            <a:ext cx="3011226" cy="2428892"/>
          </a:xfrm>
          <a:prstGeom prst="rect">
            <a:avLst/>
          </a:prstGeom>
          <a:solidFill>
            <a:schemeClr val="accent2">
              <a:lumMod val="60000"/>
              <a:lumOff val="40000"/>
            </a:schemeClr>
          </a:solidFill>
          <a:effectLst>
            <a:glow rad="228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smtClean="0">
                <a:solidFill>
                  <a:schemeClr val="tx1"/>
                </a:solidFill>
              </a:rPr>
              <a:t>PARAESTATAL O DESCENTRALIZADA</a:t>
            </a:r>
            <a:endParaRPr lang="es-ES" sz="2400" dirty="0">
              <a:solidFill>
                <a:schemeClr val="tx1"/>
              </a:solidFill>
            </a:endParaRPr>
          </a:p>
        </p:txBody>
      </p:sp>
      <p:sp>
        <p:nvSpPr>
          <p:cNvPr id="102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700" b="0" i="0" u="none" strike="noStrike" cap="none" normalizeH="0" baseline="0" smtClean="0">
                <a:ln>
                  <a:noFill/>
                </a:ln>
                <a:solidFill>
                  <a:srgbClr val="515151"/>
                </a:solidFill>
                <a:effectLst/>
                <a:latin typeface="Calibri" pitchFamily="34" charset="0"/>
                <a:ea typeface="Times New Roman" pitchFamily="18" charset="0"/>
                <a:cs typeface="Times New Roman" pitchFamily="18" charset="0"/>
                <a:hlinkClick r:id="rId2"/>
              </a:rPr>
              <a:t>CJEF</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7 Elipse"/>
          <p:cNvSpPr/>
          <p:nvPr/>
        </p:nvSpPr>
        <p:spPr>
          <a:xfrm>
            <a:off x="1571604" y="4500570"/>
            <a:ext cx="3571900" cy="1500198"/>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fontAlgn="auto">
              <a:spcBef>
                <a:spcPts val="0"/>
              </a:spcBef>
              <a:spcAft>
                <a:spcPts val="0"/>
              </a:spcAft>
            </a:pPr>
            <a:r>
              <a:rPr lang="es-ES" dirty="0" smtClean="0"/>
              <a:t>ORGANOS DESCONCENTRADOS</a:t>
            </a:r>
            <a:endParaRPr lang="es-MX" dirty="0"/>
          </a:p>
        </p:txBody>
      </p:sp>
      <p:sp>
        <p:nvSpPr>
          <p:cNvPr id="9" name="8 Más"/>
          <p:cNvSpPr/>
          <p:nvPr/>
        </p:nvSpPr>
        <p:spPr>
          <a:xfrm>
            <a:off x="2928926" y="3929066"/>
            <a:ext cx="500066" cy="428628"/>
          </a:xfrm>
          <a:prstGeom prst="mathPlus">
            <a:avLst/>
          </a:prstGeom>
          <a:solidFill>
            <a:schemeClr val="bg2">
              <a:lumMod val="75000"/>
            </a:schemeClr>
          </a:solidFill>
        </p:spPr>
        <p:style>
          <a:lnRef idx="0">
            <a:schemeClr val="accent4"/>
          </a:lnRef>
          <a:fillRef idx="3">
            <a:schemeClr val="accent4"/>
          </a:fillRef>
          <a:effectRef idx="3">
            <a:schemeClr val="accent4"/>
          </a:effectRef>
          <a:fontRef idx="minor">
            <a:schemeClr val="lt1"/>
          </a:fontRef>
        </p:style>
        <p:txBody>
          <a:bodyPr rtlCol="0" anchor="ctr"/>
          <a:lstStyle/>
          <a:p>
            <a:pPr algn="ctr" fontAlgn="auto">
              <a:spcBef>
                <a:spcPts val="0"/>
              </a:spcBef>
              <a:spcAft>
                <a:spcPts val="0"/>
              </a:spcAft>
            </a:pPr>
            <a:endParaRPr lang="es-MX"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dirty="0" smtClean="0"/>
              <a:t>Centro Universitario Uaem Texcoco</a:t>
            </a:r>
            <a:r>
              <a:rPr lang="es-ES" dirty="0" smtClean="0"/>
              <a:t/>
            </a:r>
            <a:br>
              <a:rPr lang="es-ES" dirty="0" smtClean="0"/>
            </a:br>
            <a:r>
              <a:rPr lang="es-ES" sz="2400" dirty="0" smtClean="0">
                <a:solidFill>
                  <a:schemeClr val="accent6">
                    <a:lumMod val="75000"/>
                  </a:schemeClr>
                </a:solidFill>
              </a:rPr>
              <a:t>Guión de Uso</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fontScale="70000" lnSpcReduction="20000"/>
          </a:bodyPr>
          <a:lstStyle/>
          <a:p>
            <a:pPr>
              <a:buNone/>
            </a:pPr>
            <a:r>
              <a:rPr lang="es-ES" dirty="0" smtClean="0"/>
              <a:t>Este material está formado por </a:t>
            </a:r>
            <a:r>
              <a:rPr lang="es-ES" dirty="0" smtClean="0"/>
              <a:t>40</a:t>
            </a:r>
            <a:r>
              <a:rPr lang="es-ES" dirty="0" smtClean="0"/>
              <a:t> </a:t>
            </a:r>
            <a:r>
              <a:rPr lang="es-ES" dirty="0" smtClean="0"/>
              <a:t>diapositivas para abarcar los seis puntos de la unidad </a:t>
            </a:r>
            <a:r>
              <a:rPr lang="es-ES" dirty="0" smtClean="0"/>
              <a:t>II </a:t>
            </a:r>
            <a:r>
              <a:rPr lang="es-ES" dirty="0" smtClean="0"/>
              <a:t>de competencia que el plan de estudios específica  para la Unidad de Aprendizaje  Teoría de la  Administración Pública:</a:t>
            </a:r>
          </a:p>
          <a:p>
            <a:pPr>
              <a:buNone/>
            </a:pPr>
            <a:endParaRPr lang="es-ES" dirty="0" smtClean="0"/>
          </a:p>
          <a:p>
            <a:r>
              <a:rPr lang="es-ES" u="sng" dirty="0" smtClean="0">
                <a:solidFill>
                  <a:srgbClr val="0070C0"/>
                </a:solidFill>
              </a:rPr>
              <a:t>Unidad </a:t>
            </a:r>
            <a:r>
              <a:rPr lang="es-ES" u="sng" dirty="0" smtClean="0">
                <a:solidFill>
                  <a:srgbClr val="0070C0"/>
                </a:solidFill>
              </a:rPr>
              <a:t>II </a:t>
            </a:r>
            <a:r>
              <a:rPr lang="es-ES" u="sng" dirty="0" smtClean="0">
                <a:solidFill>
                  <a:srgbClr val="0070C0"/>
                </a:solidFill>
              </a:rPr>
              <a:t>.</a:t>
            </a:r>
            <a:r>
              <a:rPr lang="es-ES" dirty="0" smtClean="0"/>
              <a:t> El Proceso Administrativo</a:t>
            </a:r>
            <a:endParaRPr lang="es-ES_tradnl" dirty="0" smtClean="0"/>
          </a:p>
          <a:p>
            <a:pPr>
              <a:buNone/>
            </a:pPr>
            <a:endParaRPr lang="es-ES" dirty="0" smtClean="0"/>
          </a:p>
          <a:p>
            <a:pPr>
              <a:buNone/>
            </a:pPr>
            <a:r>
              <a:rPr lang="es-ES" dirty="0" smtClean="0"/>
              <a:t>Se han seleccionado contenidos gráficos sobresalientes de la unidad, tratando de minimizar los textos extensos ya que la intensión del material es transmitir conceptos teóricos elementales, el material es un apoyo para la explicación que el docente realiza a los alumnos.</a:t>
            </a:r>
          </a:p>
          <a:p>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p:cTn id="12"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2" end="2"/>
                                            </p:txEl>
                                          </p:spTgt>
                                        </p:tgtEl>
                                      </p:cBhvr>
                                    </p:animEffect>
                                  </p:childTnLst>
                                </p:cTn>
                              </p:par>
                              <p:par>
                                <p:cTn id="15" presetID="55"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p:cTn id="17"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18"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19"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928794" y="428604"/>
          <a:ext cx="6786610" cy="60247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4"/>
                                        </p:tgtEl>
                                      </p:cBhvr>
                                    </p:animEffect>
                                    <p:animScale>
                                      <p:cBhvr>
                                        <p:cTn id="7"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Diagram 18"/>
          <p:cNvGraphicFramePr/>
          <p:nvPr/>
        </p:nvGraphicFramePr>
        <p:xfrm>
          <a:off x="1547664" y="260648"/>
          <a:ext cx="7272808" cy="62646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1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9"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928794" y="428604"/>
          <a:ext cx="6786610" cy="60247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Diagram 18"/>
          <p:cNvGraphicFramePr/>
          <p:nvPr/>
        </p:nvGraphicFramePr>
        <p:xfrm>
          <a:off x="1547664" y="260648"/>
          <a:ext cx="7272808" cy="62646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1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9" grpId="0">
        <p:bldAsOne/>
      </p:bldGraphic>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Rectángulo"/>
          <p:cNvSpPr/>
          <p:nvPr/>
        </p:nvSpPr>
        <p:spPr>
          <a:xfrm>
            <a:off x="1979712" y="428604"/>
            <a:ext cx="6696744" cy="8401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MX" dirty="0" smtClean="0"/>
              <a:t>CLASIFICACIÓN DE LA COMUNICACIÓN</a:t>
            </a:r>
            <a:endParaRPr lang="es-MX" dirty="0"/>
          </a:p>
        </p:txBody>
      </p:sp>
      <p:sp>
        <p:nvSpPr>
          <p:cNvPr id="17" name="16 Rectángulo"/>
          <p:cNvSpPr/>
          <p:nvPr/>
        </p:nvSpPr>
        <p:spPr>
          <a:xfrm>
            <a:off x="1835696" y="1700808"/>
            <a:ext cx="1777400" cy="85724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auto">
              <a:spcBef>
                <a:spcPts val="0"/>
              </a:spcBef>
              <a:spcAft>
                <a:spcPts val="0"/>
              </a:spcAft>
              <a:defRPr/>
            </a:pPr>
            <a:r>
              <a:rPr lang="es-ES" dirty="0" smtClean="0"/>
              <a:t>Por su Canal  y Contenido</a:t>
            </a:r>
            <a:endParaRPr lang="es-MX" dirty="0"/>
          </a:p>
        </p:txBody>
      </p:sp>
      <p:sp>
        <p:nvSpPr>
          <p:cNvPr id="18" name="17 Flecha derecha"/>
          <p:cNvSpPr/>
          <p:nvPr/>
        </p:nvSpPr>
        <p:spPr>
          <a:xfrm>
            <a:off x="3635896" y="1916832"/>
            <a:ext cx="1006393" cy="565803"/>
          </a:xfrm>
          <a:prstGeom prst="rightArrow">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es-MX" dirty="0"/>
          </a:p>
        </p:txBody>
      </p:sp>
      <p:sp>
        <p:nvSpPr>
          <p:cNvPr id="19" name="18 Rectángulo"/>
          <p:cNvSpPr/>
          <p:nvPr/>
        </p:nvSpPr>
        <p:spPr>
          <a:xfrm>
            <a:off x="4572000" y="1412776"/>
            <a:ext cx="4216552" cy="1008112"/>
          </a:xfrm>
          <a:prstGeom prst="rect">
            <a:avLst/>
          </a:prstGeom>
        </p:spPr>
        <p:style>
          <a:lnRef idx="0">
            <a:schemeClr val="accent4"/>
          </a:lnRef>
          <a:fillRef idx="3">
            <a:schemeClr val="accent4"/>
          </a:fillRef>
          <a:effectRef idx="3">
            <a:schemeClr val="accent4"/>
          </a:effectRef>
          <a:fontRef idx="minor">
            <a:schemeClr val="lt1"/>
          </a:fontRef>
        </p:style>
        <p:txBody>
          <a:bodyPr anchor="ctr"/>
          <a:lstStyle/>
          <a:p>
            <a:pPr algn="ctr" fontAlgn="auto">
              <a:spcBef>
                <a:spcPts val="0"/>
              </a:spcBef>
              <a:spcAft>
                <a:spcPts val="0"/>
              </a:spcAft>
              <a:defRPr/>
            </a:pPr>
            <a:r>
              <a:rPr lang="es-ES" dirty="0" smtClean="0"/>
              <a:t>*FORMAL</a:t>
            </a:r>
          </a:p>
          <a:p>
            <a:pPr algn="ctr" fontAlgn="auto">
              <a:spcBef>
                <a:spcPts val="0"/>
              </a:spcBef>
              <a:spcAft>
                <a:spcPts val="0"/>
              </a:spcAft>
              <a:defRPr/>
            </a:pPr>
            <a:r>
              <a:rPr lang="es-ES" dirty="0" smtClean="0"/>
              <a:t>*INFORMAL</a:t>
            </a:r>
            <a:endParaRPr lang="es-MX" dirty="0"/>
          </a:p>
        </p:txBody>
      </p:sp>
      <p:sp>
        <p:nvSpPr>
          <p:cNvPr id="20" name="19 Rectángulo"/>
          <p:cNvSpPr/>
          <p:nvPr/>
        </p:nvSpPr>
        <p:spPr>
          <a:xfrm>
            <a:off x="1763688" y="2924944"/>
            <a:ext cx="2016224" cy="720080"/>
          </a:xfrm>
          <a:prstGeom prst="rect">
            <a:avLst/>
          </a:prstGeom>
        </p:spPr>
        <p:style>
          <a:lnRef idx="3">
            <a:schemeClr val="lt1"/>
          </a:lnRef>
          <a:fillRef idx="1">
            <a:schemeClr val="accent6"/>
          </a:fillRef>
          <a:effectRef idx="1">
            <a:schemeClr val="accent6"/>
          </a:effectRef>
          <a:fontRef idx="minor">
            <a:schemeClr val="lt1"/>
          </a:fontRef>
        </p:style>
        <p:txBody>
          <a:bodyPr anchor="ctr"/>
          <a:lstStyle/>
          <a:p>
            <a:pPr algn="ctr" fontAlgn="auto">
              <a:spcBef>
                <a:spcPts val="0"/>
              </a:spcBef>
              <a:spcAft>
                <a:spcPts val="0"/>
              </a:spcAft>
              <a:defRPr/>
            </a:pPr>
            <a:r>
              <a:rPr lang="es-ES" b="1" i="1" dirty="0" smtClean="0"/>
              <a:t>Por razón del receptor</a:t>
            </a:r>
            <a:endParaRPr lang="es-MX" dirty="0"/>
          </a:p>
        </p:txBody>
      </p:sp>
      <p:sp>
        <p:nvSpPr>
          <p:cNvPr id="21" name="20 Flecha derecha"/>
          <p:cNvSpPr/>
          <p:nvPr/>
        </p:nvSpPr>
        <p:spPr>
          <a:xfrm>
            <a:off x="3707904" y="3212976"/>
            <a:ext cx="718362" cy="353198"/>
          </a:xfrm>
          <a:prstGeom prst="rightArrow">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es-MX" dirty="0"/>
          </a:p>
        </p:txBody>
      </p:sp>
      <p:sp>
        <p:nvSpPr>
          <p:cNvPr id="22" name="21 Rectángulo"/>
          <p:cNvSpPr/>
          <p:nvPr/>
        </p:nvSpPr>
        <p:spPr>
          <a:xfrm>
            <a:off x="4644008" y="2852936"/>
            <a:ext cx="4285710" cy="1224136"/>
          </a:xfrm>
          <a:prstGeom prst="rect">
            <a:avLst/>
          </a:prstGeom>
        </p:spPr>
        <p:style>
          <a:lnRef idx="0">
            <a:schemeClr val="accent6"/>
          </a:lnRef>
          <a:fillRef idx="3">
            <a:schemeClr val="accent6"/>
          </a:fillRef>
          <a:effectRef idx="3">
            <a:schemeClr val="accent6"/>
          </a:effectRef>
          <a:fontRef idx="minor">
            <a:schemeClr val="lt1"/>
          </a:fontRef>
        </p:style>
        <p:txBody>
          <a:bodyPr anchor="ctr"/>
          <a:lstStyle/>
          <a:p>
            <a:pPr lvl="0" algn="ctr"/>
            <a:r>
              <a:rPr lang="es-ES" b="1" i="1" dirty="0" smtClean="0"/>
              <a:t>Individual </a:t>
            </a:r>
          </a:p>
          <a:p>
            <a:pPr lvl="0" algn="ctr"/>
            <a:r>
              <a:rPr lang="es-ES" b="1" i="1" dirty="0" smtClean="0"/>
              <a:t>genérica</a:t>
            </a:r>
            <a:endParaRPr lang="es-MX" dirty="0"/>
          </a:p>
        </p:txBody>
      </p:sp>
      <p:sp>
        <p:nvSpPr>
          <p:cNvPr id="24" name="23 Flecha derecha"/>
          <p:cNvSpPr/>
          <p:nvPr/>
        </p:nvSpPr>
        <p:spPr>
          <a:xfrm>
            <a:off x="3635896" y="4437112"/>
            <a:ext cx="712669" cy="360040"/>
          </a:xfrm>
          <a:prstGeom prst="rightArrow">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s-MX" dirty="0"/>
          </a:p>
        </p:txBody>
      </p:sp>
      <p:sp>
        <p:nvSpPr>
          <p:cNvPr id="25" name="24 Rectángulo"/>
          <p:cNvSpPr/>
          <p:nvPr/>
        </p:nvSpPr>
        <p:spPr>
          <a:xfrm>
            <a:off x="4644008" y="4293096"/>
            <a:ext cx="4248472" cy="1080120"/>
          </a:xfrm>
          <a:prstGeom prst="rect">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s-MX" dirty="0"/>
          </a:p>
        </p:txBody>
      </p:sp>
      <p:sp>
        <p:nvSpPr>
          <p:cNvPr id="11267" name="Rectangle 3"/>
          <p:cNvSpPr>
            <a:spLocks noChangeArrowheads="1"/>
          </p:cNvSpPr>
          <p:nvPr/>
        </p:nvSpPr>
        <p:spPr bwMode="auto">
          <a:xfrm>
            <a:off x="4644008" y="4342093"/>
            <a:ext cx="4286280" cy="923330"/>
          </a:xfrm>
          <a:prstGeom prst="rect">
            <a:avLst/>
          </a:prstGeom>
          <a:noFill/>
          <a:ln w="9525">
            <a:noFill/>
            <a:miter lim="800000"/>
            <a:headEnd/>
            <a:tailEnd/>
          </a:ln>
          <a:effectLst/>
        </p:spPr>
        <p:txBody>
          <a:bodyPr wrap="square" anchor="ctr">
            <a:spAutoFit/>
          </a:bodyPr>
          <a:lstStyle/>
          <a:p>
            <a:pPr algn="ctr" fontAlgn="auto">
              <a:spcBef>
                <a:spcPts val="0"/>
              </a:spcBef>
              <a:spcAft>
                <a:spcPts val="0"/>
              </a:spcAft>
              <a:defRPr/>
            </a:pPr>
            <a:r>
              <a:rPr lang="es-ES" b="1" i="1" dirty="0" smtClean="0"/>
              <a:t>Imperativa</a:t>
            </a:r>
          </a:p>
          <a:p>
            <a:pPr algn="ctr" fontAlgn="auto">
              <a:spcBef>
                <a:spcPts val="0"/>
              </a:spcBef>
              <a:spcAft>
                <a:spcPts val="0"/>
              </a:spcAft>
              <a:defRPr/>
            </a:pPr>
            <a:r>
              <a:rPr lang="es-ES" b="1" i="1" dirty="0" smtClean="0"/>
              <a:t> exhortativa </a:t>
            </a:r>
          </a:p>
          <a:p>
            <a:pPr algn="ctr" fontAlgn="auto">
              <a:spcBef>
                <a:spcPts val="0"/>
              </a:spcBef>
              <a:spcAft>
                <a:spcPts val="0"/>
              </a:spcAft>
              <a:defRPr/>
            </a:pPr>
            <a:r>
              <a:rPr lang="es-ES" b="1" i="1" dirty="0" smtClean="0"/>
              <a:t> informativa</a:t>
            </a:r>
            <a:endParaRPr lang="es-MX" dirty="0"/>
          </a:p>
        </p:txBody>
      </p:sp>
      <p:sp>
        <p:nvSpPr>
          <p:cNvPr id="23" name="22 Rectángulo"/>
          <p:cNvSpPr/>
          <p:nvPr/>
        </p:nvSpPr>
        <p:spPr>
          <a:xfrm>
            <a:off x="1835696" y="4293096"/>
            <a:ext cx="1777970" cy="79208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s-ES" b="1" i="1" dirty="0" smtClean="0"/>
              <a:t>Por razón de la obligatoriedad </a:t>
            </a:r>
            <a:endParaRPr lang="es-MX" dirty="0"/>
          </a:p>
        </p:txBody>
      </p:sp>
      <p:sp>
        <p:nvSpPr>
          <p:cNvPr id="13" name="12 Rectángulo"/>
          <p:cNvSpPr/>
          <p:nvPr/>
        </p:nvSpPr>
        <p:spPr>
          <a:xfrm>
            <a:off x="4499992" y="5517232"/>
            <a:ext cx="4248472" cy="108012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r>
              <a:rPr lang="es-ES" b="1" i="1" dirty="0" smtClean="0"/>
              <a:t>vertical </a:t>
            </a:r>
          </a:p>
          <a:p>
            <a:pPr algn="ctr" fontAlgn="auto">
              <a:spcBef>
                <a:spcPts val="0"/>
              </a:spcBef>
              <a:spcAft>
                <a:spcPts val="0"/>
              </a:spcAft>
              <a:defRPr/>
            </a:pPr>
            <a:r>
              <a:rPr lang="es-ES" b="1" i="1" dirty="0" smtClean="0"/>
              <a:t>horizontal</a:t>
            </a:r>
            <a:endParaRPr lang="es-MX" dirty="0"/>
          </a:p>
        </p:txBody>
      </p:sp>
      <p:sp>
        <p:nvSpPr>
          <p:cNvPr id="14" name="13 Flecha derecha"/>
          <p:cNvSpPr/>
          <p:nvPr/>
        </p:nvSpPr>
        <p:spPr>
          <a:xfrm>
            <a:off x="3779912" y="5805264"/>
            <a:ext cx="712669" cy="360040"/>
          </a:xfrm>
          <a:prstGeom prst="rightArrow">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s-MX" dirty="0"/>
          </a:p>
        </p:txBody>
      </p:sp>
      <p:sp>
        <p:nvSpPr>
          <p:cNvPr id="15" name="14 Rectángulo"/>
          <p:cNvSpPr/>
          <p:nvPr/>
        </p:nvSpPr>
        <p:spPr>
          <a:xfrm>
            <a:off x="1835696" y="5445224"/>
            <a:ext cx="1777970" cy="792088"/>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r>
              <a:rPr lang="es-ES" b="1" i="1" dirty="0" smtClean="0"/>
              <a:t>Por su sentido</a:t>
            </a:r>
            <a:endParaRPr lang="es-MX"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928794" y="428604"/>
          <a:ext cx="6786610" cy="60247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928794" y="428604"/>
          <a:ext cx="6786610" cy="60247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Rectángulo"/>
          <p:cNvSpPr/>
          <p:nvPr/>
        </p:nvSpPr>
        <p:spPr>
          <a:xfrm>
            <a:off x="1979712" y="428604"/>
            <a:ext cx="6696744" cy="8401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MX" dirty="0" smtClean="0"/>
              <a:t>PRINCIPIOS DEL CONTROL</a:t>
            </a:r>
            <a:endParaRPr lang="es-MX" dirty="0"/>
          </a:p>
        </p:txBody>
      </p:sp>
      <p:sp>
        <p:nvSpPr>
          <p:cNvPr id="17" name="16 Rectángulo"/>
          <p:cNvSpPr/>
          <p:nvPr/>
        </p:nvSpPr>
        <p:spPr>
          <a:xfrm>
            <a:off x="1714480" y="2071678"/>
            <a:ext cx="1777400" cy="85724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auto">
              <a:spcBef>
                <a:spcPts val="0"/>
              </a:spcBef>
              <a:spcAft>
                <a:spcPts val="0"/>
              </a:spcAft>
              <a:defRPr/>
            </a:pPr>
            <a:r>
              <a:rPr lang="es-ES" b="1" i="1" dirty="0" smtClean="0"/>
              <a:t>Equilibrio</a:t>
            </a:r>
            <a:r>
              <a:rPr lang="es-ES" dirty="0" smtClean="0"/>
              <a:t>.</a:t>
            </a:r>
            <a:endParaRPr lang="es-MX" dirty="0"/>
          </a:p>
        </p:txBody>
      </p:sp>
      <p:sp>
        <p:nvSpPr>
          <p:cNvPr id="18" name="17 Flecha derecha"/>
          <p:cNvSpPr/>
          <p:nvPr/>
        </p:nvSpPr>
        <p:spPr>
          <a:xfrm>
            <a:off x="3563888" y="2204864"/>
            <a:ext cx="1006393" cy="565803"/>
          </a:xfrm>
          <a:prstGeom prst="rightArrow">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es-MX" dirty="0"/>
          </a:p>
        </p:txBody>
      </p:sp>
      <p:sp>
        <p:nvSpPr>
          <p:cNvPr id="19" name="18 Rectángulo"/>
          <p:cNvSpPr/>
          <p:nvPr/>
        </p:nvSpPr>
        <p:spPr>
          <a:xfrm>
            <a:off x="4572000" y="1412776"/>
            <a:ext cx="4216552" cy="2520280"/>
          </a:xfrm>
          <a:prstGeom prst="rect">
            <a:avLst/>
          </a:prstGeom>
        </p:spPr>
        <p:style>
          <a:lnRef idx="0">
            <a:schemeClr val="accent4"/>
          </a:lnRef>
          <a:fillRef idx="3">
            <a:schemeClr val="accent4"/>
          </a:fillRef>
          <a:effectRef idx="3">
            <a:schemeClr val="accent4"/>
          </a:effectRef>
          <a:fontRef idx="minor">
            <a:schemeClr val="lt1"/>
          </a:fontRef>
        </p:style>
        <p:txBody>
          <a:bodyPr anchor="ctr"/>
          <a:lstStyle/>
          <a:p>
            <a:r>
              <a:rPr lang="es-ES_tradnl" sz="2000" dirty="0" smtClean="0"/>
              <a:t>De la misma manera que la autoridad se delega y  la responsabilidad se comparte, al delegar autoridad es necesario establecer los mecanismos suficientes para verificar que se esta cumpliendo con la responsabilidad conferida.</a:t>
            </a:r>
            <a:endParaRPr lang="es-MX" sz="2000" dirty="0"/>
          </a:p>
        </p:txBody>
      </p:sp>
      <p:sp>
        <p:nvSpPr>
          <p:cNvPr id="20" name="19 Rectángulo"/>
          <p:cNvSpPr/>
          <p:nvPr/>
        </p:nvSpPr>
        <p:spPr>
          <a:xfrm>
            <a:off x="1619672" y="4509120"/>
            <a:ext cx="2304256" cy="1286454"/>
          </a:xfrm>
          <a:prstGeom prst="rect">
            <a:avLst/>
          </a:prstGeom>
        </p:spPr>
        <p:style>
          <a:lnRef idx="3">
            <a:schemeClr val="lt1"/>
          </a:lnRef>
          <a:fillRef idx="1">
            <a:schemeClr val="accent6"/>
          </a:fillRef>
          <a:effectRef idx="1">
            <a:schemeClr val="accent6"/>
          </a:effectRef>
          <a:fontRef idx="minor">
            <a:schemeClr val="lt1"/>
          </a:fontRef>
        </p:style>
        <p:txBody>
          <a:bodyPr anchor="ctr"/>
          <a:lstStyle/>
          <a:p>
            <a:pPr algn="ctr" fontAlgn="auto">
              <a:spcBef>
                <a:spcPts val="0"/>
              </a:spcBef>
              <a:spcAft>
                <a:spcPts val="0"/>
              </a:spcAft>
              <a:defRPr/>
            </a:pPr>
            <a:r>
              <a:rPr lang="es-ES" b="1" dirty="0" smtClean="0"/>
              <a:t>De excepción</a:t>
            </a:r>
            <a:endParaRPr lang="es-MX" dirty="0"/>
          </a:p>
        </p:txBody>
      </p:sp>
      <p:sp>
        <p:nvSpPr>
          <p:cNvPr id="21" name="20 Flecha derecha"/>
          <p:cNvSpPr/>
          <p:nvPr/>
        </p:nvSpPr>
        <p:spPr>
          <a:xfrm>
            <a:off x="3851920" y="4941168"/>
            <a:ext cx="718362" cy="353198"/>
          </a:xfrm>
          <a:prstGeom prst="rightArrow">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es-MX" dirty="0"/>
          </a:p>
        </p:txBody>
      </p:sp>
      <p:sp>
        <p:nvSpPr>
          <p:cNvPr id="22" name="21 Rectángulo"/>
          <p:cNvSpPr/>
          <p:nvPr/>
        </p:nvSpPr>
        <p:spPr>
          <a:xfrm>
            <a:off x="4499992" y="4149080"/>
            <a:ext cx="4285710" cy="2160240"/>
          </a:xfrm>
          <a:prstGeom prst="rect">
            <a:avLst/>
          </a:prstGeom>
        </p:spPr>
        <p:style>
          <a:lnRef idx="0">
            <a:schemeClr val="accent6"/>
          </a:lnRef>
          <a:fillRef idx="3">
            <a:schemeClr val="accent6"/>
          </a:fillRef>
          <a:effectRef idx="3">
            <a:schemeClr val="accent6"/>
          </a:effectRef>
          <a:fontRef idx="minor">
            <a:schemeClr val="lt1"/>
          </a:fontRef>
        </p:style>
        <p:txBody>
          <a:bodyPr anchor="ctr"/>
          <a:lstStyle/>
          <a:p>
            <a:pPr lvl="0"/>
            <a:r>
              <a:rPr lang="es-ES" dirty="0" smtClean="0"/>
              <a:t>El control debe aplicarse, preferentemente, en las actividades más representativas, a fin de reducir costo y tiempo, delimitando adecuadamente que funciones requieren de control.</a:t>
            </a:r>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amond(in)">
                                      <p:cBhvr>
                                        <p:cTn id="7" dur="2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xit" presetSubtype="16" fill="hold" grpId="0" nodeType="clickEffect">
                                  <p:stCondLst>
                                    <p:cond delay="0"/>
                                  </p:stCondLst>
                                  <p:childTnLst>
                                    <p:animEffect transition="out" filter="diamond(in)">
                                      <p:cBhvr>
                                        <p:cTn id="11" dur="2000"/>
                                        <p:tgtEl>
                                          <p:spTgt spid="17"/>
                                        </p:tgtEl>
                                      </p:cBhvr>
                                    </p:animEffect>
                                    <p:set>
                                      <p:cBhvr>
                                        <p:cTn id="12" dur="1" fill="hold">
                                          <p:stCondLst>
                                            <p:cond delay="1999"/>
                                          </p:stCondLst>
                                        </p:cTn>
                                        <p:tgtEl>
                                          <p:spTgt spid="1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500" tmFilter="0, 0; .2, .5; .8, .5; 1, 0"/>
                                        <p:tgtEl>
                                          <p:spTgt spid="19"/>
                                        </p:tgtEl>
                                      </p:cBhvr>
                                    </p:animEffect>
                                    <p:animScale>
                                      <p:cBhvr>
                                        <p:cTn id="17" dur="250" autoRev="1" fill="hold"/>
                                        <p:tgtEl>
                                          <p:spTgt spid="19"/>
                                        </p:tgtEl>
                                      </p:cBhvr>
                                      <p:by x="105000" y="105000"/>
                                    </p:animScale>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nodeType="clickEffect">
                                  <p:stCondLst>
                                    <p:cond delay="0"/>
                                  </p:stCondLst>
                                  <p:childTnLst>
                                    <p:animEffect transition="out" filter="fade">
                                      <p:cBhvr>
                                        <p:cTn id="21" dur="500" tmFilter="0, 0; .2, .5; .8, .5; 1, 0"/>
                                        <p:tgtEl>
                                          <p:spTgt spid="20">
                                            <p:txEl>
                                              <p:pRg st="0" end="0"/>
                                            </p:txEl>
                                          </p:spTgt>
                                        </p:tgtEl>
                                      </p:cBhvr>
                                    </p:animEffect>
                                    <p:animScale>
                                      <p:cBhvr>
                                        <p:cTn id="22" dur="250" autoRev="1" fill="hold"/>
                                        <p:tgtEl>
                                          <p:spTgt spid="20">
                                            <p:txEl>
                                              <p:pRg st="0" end="0"/>
                                            </p:txEl>
                                          </p:spTgt>
                                        </p:tgtEl>
                                      </p:cBhvr>
                                      <p:by x="105000" y="105000"/>
                                    </p:animScale>
                                  </p:childTnLst>
                                </p:cTn>
                              </p:par>
                            </p:childTnLst>
                          </p:cTn>
                        </p:par>
                      </p:childTnLst>
                    </p:cTn>
                  </p:par>
                  <p:par>
                    <p:cTn id="23" fill="hold">
                      <p:stCondLst>
                        <p:cond delay="indefinite"/>
                      </p:stCondLst>
                      <p:childTnLst>
                        <p:par>
                          <p:cTn id="24" fill="hold">
                            <p:stCondLst>
                              <p:cond delay="0"/>
                            </p:stCondLst>
                            <p:childTnLst>
                              <p:par>
                                <p:cTn id="25" presetID="26" presetClass="emph" presetSubtype="0" fill="hold" nodeType="clickEffect">
                                  <p:stCondLst>
                                    <p:cond delay="0"/>
                                  </p:stCondLst>
                                  <p:childTnLst>
                                    <p:animEffect transition="out" filter="fade">
                                      <p:cBhvr>
                                        <p:cTn id="26" dur="500" tmFilter="0, 0; .2, .5; .8, .5; 1, 0"/>
                                        <p:tgtEl>
                                          <p:spTgt spid="22">
                                            <p:txEl>
                                              <p:pRg st="0" end="0"/>
                                            </p:txEl>
                                          </p:spTgt>
                                        </p:tgtEl>
                                      </p:cBhvr>
                                    </p:animEffect>
                                    <p:animScale>
                                      <p:cBhvr>
                                        <p:cTn id="27" dur="250" autoRev="1" fill="hold"/>
                                        <p:tgtEl>
                                          <p:spTgt spid="22">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Rectángulo"/>
          <p:cNvSpPr/>
          <p:nvPr/>
        </p:nvSpPr>
        <p:spPr>
          <a:xfrm>
            <a:off x="1979712" y="428604"/>
            <a:ext cx="6696744" cy="8401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MX" dirty="0" smtClean="0"/>
              <a:t>PRINCIPIOS DEL CONTROL</a:t>
            </a:r>
            <a:endParaRPr lang="es-MX" dirty="0"/>
          </a:p>
        </p:txBody>
      </p:sp>
      <p:sp>
        <p:nvSpPr>
          <p:cNvPr id="17" name="16 Rectángulo"/>
          <p:cNvSpPr/>
          <p:nvPr/>
        </p:nvSpPr>
        <p:spPr>
          <a:xfrm>
            <a:off x="1714480" y="2071678"/>
            <a:ext cx="1777400" cy="85724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auto">
              <a:spcBef>
                <a:spcPts val="0"/>
              </a:spcBef>
              <a:spcAft>
                <a:spcPts val="0"/>
              </a:spcAft>
              <a:defRPr/>
            </a:pPr>
            <a:r>
              <a:rPr lang="es-ES" b="1" dirty="0" smtClean="0"/>
              <a:t>De la función controlada</a:t>
            </a:r>
            <a:endParaRPr lang="es-MX" dirty="0"/>
          </a:p>
        </p:txBody>
      </p:sp>
      <p:sp>
        <p:nvSpPr>
          <p:cNvPr id="18" name="17 Flecha derecha"/>
          <p:cNvSpPr/>
          <p:nvPr/>
        </p:nvSpPr>
        <p:spPr>
          <a:xfrm>
            <a:off x="3563888" y="2204864"/>
            <a:ext cx="1006393" cy="565803"/>
          </a:xfrm>
          <a:prstGeom prst="rightArrow">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es-MX" dirty="0"/>
          </a:p>
        </p:txBody>
      </p:sp>
      <p:sp>
        <p:nvSpPr>
          <p:cNvPr id="19" name="18 Rectángulo"/>
          <p:cNvSpPr/>
          <p:nvPr/>
        </p:nvSpPr>
        <p:spPr>
          <a:xfrm>
            <a:off x="4572000" y="1412776"/>
            <a:ext cx="4216552" cy="2088232"/>
          </a:xfrm>
          <a:prstGeom prst="rect">
            <a:avLst/>
          </a:prstGeom>
        </p:spPr>
        <p:style>
          <a:lnRef idx="0">
            <a:schemeClr val="accent4"/>
          </a:lnRef>
          <a:fillRef idx="3">
            <a:schemeClr val="accent4"/>
          </a:fillRef>
          <a:effectRef idx="3">
            <a:schemeClr val="accent4"/>
          </a:effectRef>
          <a:fontRef idx="minor">
            <a:schemeClr val="lt1"/>
          </a:fontRef>
        </p:style>
        <p:txBody>
          <a:bodyPr anchor="ctr"/>
          <a:lstStyle/>
          <a:p>
            <a:pPr algn="ctr" fontAlgn="auto">
              <a:spcBef>
                <a:spcPts val="0"/>
              </a:spcBef>
              <a:spcAft>
                <a:spcPts val="0"/>
              </a:spcAft>
              <a:defRPr/>
            </a:pPr>
            <a:r>
              <a:rPr lang="es-ES" dirty="0" smtClean="0"/>
              <a:t>La función controladora por ningún motivo debe comprender a la función controlada ya que pierde efectividad el control. La persona que realiza el control no debe estar involucrada con la actividad a controlar.</a:t>
            </a:r>
            <a:endParaRPr lang="es-MX" dirty="0"/>
          </a:p>
        </p:txBody>
      </p:sp>
      <p:sp>
        <p:nvSpPr>
          <p:cNvPr id="20" name="19 Rectángulo"/>
          <p:cNvSpPr/>
          <p:nvPr/>
        </p:nvSpPr>
        <p:spPr>
          <a:xfrm>
            <a:off x="1619672" y="4221088"/>
            <a:ext cx="2304256" cy="1286454"/>
          </a:xfrm>
          <a:prstGeom prst="rect">
            <a:avLst/>
          </a:prstGeom>
        </p:spPr>
        <p:style>
          <a:lnRef idx="3">
            <a:schemeClr val="lt1"/>
          </a:lnRef>
          <a:fillRef idx="1">
            <a:schemeClr val="accent6"/>
          </a:fillRef>
          <a:effectRef idx="1">
            <a:schemeClr val="accent6"/>
          </a:effectRef>
          <a:fontRef idx="minor">
            <a:schemeClr val="lt1"/>
          </a:fontRef>
        </p:style>
        <p:txBody>
          <a:bodyPr anchor="ctr"/>
          <a:lstStyle/>
          <a:p>
            <a:pPr algn="ctr" fontAlgn="auto">
              <a:spcBef>
                <a:spcPts val="0"/>
              </a:spcBef>
              <a:spcAft>
                <a:spcPts val="0"/>
              </a:spcAft>
              <a:defRPr/>
            </a:pPr>
            <a:r>
              <a:rPr lang="es-ES" b="1" dirty="0" smtClean="0"/>
              <a:t>De la oportunidad</a:t>
            </a:r>
            <a:endParaRPr lang="es-MX" dirty="0"/>
          </a:p>
        </p:txBody>
      </p:sp>
      <p:sp>
        <p:nvSpPr>
          <p:cNvPr id="21" name="20 Flecha derecha"/>
          <p:cNvSpPr/>
          <p:nvPr/>
        </p:nvSpPr>
        <p:spPr>
          <a:xfrm>
            <a:off x="3923928" y="4797152"/>
            <a:ext cx="718362" cy="353198"/>
          </a:xfrm>
          <a:prstGeom prst="rightArrow">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es-MX" dirty="0"/>
          </a:p>
        </p:txBody>
      </p:sp>
      <p:sp>
        <p:nvSpPr>
          <p:cNvPr id="22" name="21 Rectángulo"/>
          <p:cNvSpPr/>
          <p:nvPr/>
        </p:nvSpPr>
        <p:spPr>
          <a:xfrm>
            <a:off x="4858290" y="3933056"/>
            <a:ext cx="4285710" cy="2376264"/>
          </a:xfrm>
          <a:prstGeom prst="rect">
            <a:avLst/>
          </a:prstGeom>
        </p:spPr>
        <p:style>
          <a:lnRef idx="0">
            <a:schemeClr val="accent6"/>
          </a:lnRef>
          <a:fillRef idx="3">
            <a:schemeClr val="accent6"/>
          </a:fillRef>
          <a:effectRef idx="3">
            <a:schemeClr val="accent6"/>
          </a:effectRef>
          <a:fontRef idx="minor">
            <a:schemeClr val="lt1"/>
          </a:fontRef>
        </p:style>
        <p:txBody>
          <a:bodyPr anchor="ctr"/>
          <a:lstStyle/>
          <a:p>
            <a:pPr lvl="0"/>
            <a:r>
              <a:rPr lang="es-ES" sz="2000" dirty="0" smtClean="0"/>
              <a:t>El control para que sea eficaz, necesita ser oportuno, es decir, debe aplicarse antes de que se efectué el error, de tal manera que sea posible tomar medidas correctivas con anticipación</a:t>
            </a:r>
            <a:endParaRPr lang="es-MX"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amond(in)">
                                      <p:cBhvr>
                                        <p:cTn id="7" dur="2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mph" presetSubtype="0" fill="hold" grpId="0" nodeType="clickEffect">
                                  <p:stCondLst>
                                    <p:cond delay="0"/>
                                  </p:stCondLst>
                                  <p:childTnLst>
                                    <p:animScale>
                                      <p:cBhvr>
                                        <p:cTn id="11" dur="2000" fill="hold"/>
                                        <p:tgtEl>
                                          <p:spTgt spid="17"/>
                                        </p:tgtEl>
                                      </p:cBhvr>
                                      <p:by x="150000" y="150000"/>
                                    </p:animScale>
                                  </p:childTnLst>
                                </p:cTn>
                              </p:par>
                            </p:childTnLst>
                          </p:cTn>
                        </p:par>
                      </p:childTnLst>
                    </p:cTn>
                  </p:par>
                  <p:par>
                    <p:cTn id="12" fill="hold">
                      <p:stCondLst>
                        <p:cond delay="indefinite"/>
                      </p:stCondLst>
                      <p:childTnLst>
                        <p:par>
                          <p:cTn id="13" fill="hold">
                            <p:stCondLst>
                              <p:cond delay="0"/>
                            </p:stCondLst>
                            <p:childTnLst>
                              <p:par>
                                <p:cTn id="14" presetID="6" presetClass="emph" presetSubtype="0" fill="hold" grpId="0" nodeType="clickEffect">
                                  <p:stCondLst>
                                    <p:cond delay="0"/>
                                  </p:stCondLst>
                                  <p:childTnLst>
                                    <p:animScale>
                                      <p:cBhvr>
                                        <p:cTn id="15" dur="2000" fill="hold"/>
                                        <p:tgtEl>
                                          <p:spTgt spid="19"/>
                                        </p:tgtEl>
                                      </p:cBhvr>
                                      <p:by x="150000" y="150000"/>
                                    </p:animScale>
                                  </p:childTnLst>
                                </p:cTn>
                              </p:par>
                            </p:childTnLst>
                          </p:cTn>
                        </p:par>
                      </p:childTnLst>
                    </p:cTn>
                  </p:par>
                  <p:par>
                    <p:cTn id="16" fill="hold">
                      <p:stCondLst>
                        <p:cond delay="indefinite"/>
                      </p:stCondLst>
                      <p:childTnLst>
                        <p:par>
                          <p:cTn id="17" fill="hold">
                            <p:stCondLst>
                              <p:cond delay="0"/>
                            </p:stCondLst>
                            <p:childTnLst>
                              <p:par>
                                <p:cTn id="18" presetID="6" presetClass="emph" presetSubtype="0" fill="hold" grpId="0" nodeType="clickEffect">
                                  <p:stCondLst>
                                    <p:cond delay="0"/>
                                  </p:stCondLst>
                                  <p:childTnLst>
                                    <p:animScale>
                                      <p:cBhvr>
                                        <p:cTn id="19" dur="2000" fill="hold"/>
                                        <p:tgtEl>
                                          <p:spTgt spid="20"/>
                                        </p:tgtEl>
                                      </p:cBhvr>
                                      <p:by x="150000" y="150000"/>
                                    </p:animScale>
                                  </p:childTnLst>
                                </p:cTn>
                              </p:par>
                            </p:childTnLst>
                          </p:cTn>
                        </p:par>
                      </p:childTnLst>
                    </p:cTn>
                  </p:par>
                  <p:par>
                    <p:cTn id="20" fill="hold">
                      <p:stCondLst>
                        <p:cond delay="indefinite"/>
                      </p:stCondLst>
                      <p:childTnLst>
                        <p:par>
                          <p:cTn id="21" fill="hold">
                            <p:stCondLst>
                              <p:cond delay="0"/>
                            </p:stCondLst>
                            <p:childTnLst>
                              <p:par>
                                <p:cTn id="22" presetID="6" presetClass="emph" presetSubtype="0" fill="hold" grpId="0" nodeType="clickEffect">
                                  <p:stCondLst>
                                    <p:cond delay="0"/>
                                  </p:stCondLst>
                                  <p:childTnLst>
                                    <p:animScale>
                                      <p:cBhvr>
                                        <p:cTn id="23" dur="2000" fill="hold"/>
                                        <p:tgtEl>
                                          <p:spTgt spid="2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animBg="1"/>
      <p:bldP spid="20" grpId="0" animBg="1"/>
      <p:bldP spid="2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Diagram 18"/>
          <p:cNvGraphicFramePr/>
          <p:nvPr/>
        </p:nvGraphicFramePr>
        <p:xfrm>
          <a:off x="1547664" y="260648"/>
          <a:ext cx="7596336" cy="62646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1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9"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74638"/>
            <a:ext cx="7176290" cy="1354162"/>
          </a:xfrm>
        </p:spPr>
        <p:txBody>
          <a:bodyPr/>
          <a:lstStyle/>
          <a:p>
            <a:r>
              <a:rPr lang="es-ES" sz="3200" dirty="0" smtClean="0"/>
              <a:t>Centro Universitario Uaem Texcoco</a:t>
            </a:r>
            <a:br>
              <a:rPr lang="es-ES" sz="3200" dirty="0" smtClean="0"/>
            </a:br>
            <a:r>
              <a:rPr lang="es-ES" sz="2400" dirty="0" smtClean="0">
                <a:solidFill>
                  <a:schemeClr val="accent6">
                    <a:lumMod val="75000"/>
                  </a:schemeClr>
                </a:solidFill>
              </a:rPr>
              <a:t>Objetivos de la unidad de aprendizaje</a:t>
            </a:r>
            <a:endParaRPr lang="es-MX" sz="2400" u="sng" dirty="0">
              <a:solidFill>
                <a:schemeClr val="accent6">
                  <a:lumMod val="75000"/>
                </a:schemeClr>
              </a:solidFill>
            </a:endParaRPr>
          </a:p>
        </p:txBody>
      </p:sp>
      <p:sp>
        <p:nvSpPr>
          <p:cNvPr id="3" name="2 Marcador de contenido"/>
          <p:cNvSpPr>
            <a:spLocks noGrp="1"/>
          </p:cNvSpPr>
          <p:nvPr>
            <p:ph idx="1"/>
          </p:nvPr>
        </p:nvSpPr>
        <p:spPr>
          <a:xfrm>
            <a:off x="1500166" y="1600200"/>
            <a:ext cx="7320306" cy="4525963"/>
          </a:xfrm>
        </p:spPr>
        <p:txBody>
          <a:bodyPr>
            <a:normAutofit/>
          </a:bodyPr>
          <a:lstStyle/>
          <a:p>
            <a:pPr algn="just"/>
            <a:r>
              <a:rPr lang="es-ES" b="1" dirty="0" smtClean="0"/>
              <a:t>Objetivo:  </a:t>
            </a:r>
            <a:r>
              <a:rPr lang="es-ES" dirty="0" smtClean="0"/>
              <a:t>El alumno deberá obtener conocimientos, habilidades y actitudes que giran en torno al proceso administrativo y sus etapas tales como la planeación, organización, dirección, comunicación, coordinación y evaluación. </a:t>
            </a:r>
            <a:endParaRPr lang="es-MX" dirty="0" smtClean="0"/>
          </a:p>
          <a:p>
            <a:endParaRPr lang="es-MX" dirty="0" smtClean="0"/>
          </a:p>
          <a:p>
            <a:endParaRPr lang="es-MX"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928794" y="428604"/>
          <a:ext cx="6786610" cy="60247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Centro Universitario Uaem Texcoco</a:t>
            </a:r>
            <a:r>
              <a:rPr lang="es-ES" sz="4800" dirty="0" smtClean="0"/>
              <a:t/>
            </a:r>
            <a:br>
              <a:rPr lang="es-ES" sz="4800" dirty="0" smtClean="0"/>
            </a:br>
            <a:r>
              <a:rPr lang="es-ES" sz="2400" dirty="0" smtClean="0">
                <a:solidFill>
                  <a:schemeClr val="accent6">
                    <a:lumMod val="75000"/>
                  </a:schemeClr>
                </a:solidFill>
              </a:rPr>
              <a:t>Referencias Bibliográficas</a:t>
            </a:r>
            <a:endParaRPr lang="es-MX" sz="2400" dirty="0">
              <a:solidFill>
                <a:schemeClr val="accent6">
                  <a:lumMod val="75000"/>
                </a:schemeClr>
              </a:solidFill>
            </a:endParaRPr>
          </a:p>
        </p:txBody>
      </p:sp>
      <p:sp>
        <p:nvSpPr>
          <p:cNvPr id="3" name="2 Marcador de contenido"/>
          <p:cNvSpPr>
            <a:spLocks noGrp="1"/>
          </p:cNvSpPr>
          <p:nvPr>
            <p:ph idx="1"/>
          </p:nvPr>
        </p:nvSpPr>
        <p:spPr>
          <a:xfrm>
            <a:off x="1500166" y="1600200"/>
            <a:ext cx="7392314" cy="5257800"/>
          </a:xfrm>
        </p:spPr>
        <p:txBody>
          <a:bodyPr>
            <a:normAutofit fontScale="62500" lnSpcReduction="20000"/>
          </a:bodyPr>
          <a:lstStyle/>
          <a:p>
            <a:r>
              <a:rPr lang="es-ES" sz="2000" dirty="0" smtClean="0"/>
              <a:t>BEJAR RIVERA, Luis José, 2012, primera edición, Curso de Derecho Administrativo, editorial </a:t>
            </a:r>
            <a:r>
              <a:rPr lang="es-ES" sz="2000" dirty="0" err="1" smtClean="0"/>
              <a:t>Novum</a:t>
            </a:r>
            <a:r>
              <a:rPr lang="es-ES" sz="2000" dirty="0" smtClean="0"/>
              <a:t>, México</a:t>
            </a:r>
            <a:endParaRPr lang="es-MX" sz="2000" dirty="0" smtClean="0"/>
          </a:p>
          <a:p>
            <a:pPr>
              <a:buNone/>
            </a:pPr>
            <a:r>
              <a:rPr lang="es-ES" sz="2000" dirty="0" smtClean="0"/>
              <a:t> </a:t>
            </a:r>
            <a:endParaRPr lang="es-MX" sz="2000" dirty="0" smtClean="0"/>
          </a:p>
          <a:p>
            <a:r>
              <a:rPr lang="es-ES" sz="2000" dirty="0" smtClean="0"/>
              <a:t>BEJAR RIVERA, Luis José, 2012, primera edición, Fundamentos de Derecho Administrativo Objeto Historia, editorial Eda Tirant Lo </a:t>
            </a:r>
            <a:r>
              <a:rPr lang="es-ES" sz="2000" dirty="0" err="1" smtClean="0"/>
              <a:t>Banch</a:t>
            </a:r>
            <a:r>
              <a:rPr lang="es-ES" sz="2000" dirty="0" smtClean="0"/>
              <a:t>, México</a:t>
            </a:r>
            <a:endParaRPr lang="es-MX" sz="2000" dirty="0" smtClean="0"/>
          </a:p>
          <a:p>
            <a:pPr>
              <a:buNone/>
            </a:pPr>
            <a:r>
              <a:rPr lang="es-ES" sz="2000" dirty="0" smtClean="0"/>
              <a:t> </a:t>
            </a:r>
            <a:endParaRPr lang="es-MX" sz="2000" dirty="0" smtClean="0"/>
          </a:p>
          <a:p>
            <a:r>
              <a:rPr lang="es-ES" sz="2000" dirty="0" smtClean="0"/>
              <a:t>FERNÁNDEZ RUIZ, Jorge, 2011, cuarta edición, Derecho Administrativo y Administración Pública, Porrúa, México.</a:t>
            </a:r>
          </a:p>
          <a:p>
            <a:endParaRPr lang="es-MX" sz="2000" dirty="0" smtClean="0"/>
          </a:p>
          <a:p>
            <a:r>
              <a:rPr lang="es-ES" sz="2000" dirty="0" smtClean="0"/>
              <a:t>MARTÍNEZ MORALES, Rafael I. 2004, 5ª. edición, Derecho Administrativo. Primer Curso, Oxford, México.</a:t>
            </a:r>
          </a:p>
          <a:p>
            <a:endParaRPr lang="es-MX" sz="2000" dirty="0" smtClean="0"/>
          </a:p>
          <a:p>
            <a:r>
              <a:rPr lang="es-ES" sz="2000" dirty="0" smtClean="0"/>
              <a:t>NAVA NEGRETE, Alfonso, 2007, tercera edición, Derecho Administrativo Mexicano, Fondo de Cultura Económica, México.</a:t>
            </a:r>
          </a:p>
          <a:p>
            <a:endParaRPr lang="es-MX" sz="2000" dirty="0" smtClean="0"/>
          </a:p>
          <a:p>
            <a:r>
              <a:rPr lang="es-ES" sz="2000" dirty="0" smtClean="0"/>
              <a:t>PONCE DE LEÓN ARMENTA, Rafael, 2011, primera edición, La Administración Pública en México, Porrúa, México.</a:t>
            </a:r>
          </a:p>
          <a:p>
            <a:endParaRPr lang="es-MX" sz="2000" dirty="0" smtClean="0"/>
          </a:p>
          <a:p>
            <a:r>
              <a:rPr lang="es-ES" sz="2000" dirty="0" smtClean="0"/>
              <a:t>ROLDÁN XOPA, José, 2008, primera edición. Derecho Administrativo, Oxford, México.</a:t>
            </a:r>
          </a:p>
          <a:p>
            <a:endParaRPr lang="es-MX" sz="2000" dirty="0" smtClean="0"/>
          </a:p>
          <a:p>
            <a:r>
              <a:rPr lang="es-ES" sz="2000" dirty="0" smtClean="0"/>
              <a:t>SERRA ROJAS, Andrés, 2009, 25ª. edición, Derecho Administrativo Segundo Curso, Porrúa, México.</a:t>
            </a:r>
          </a:p>
          <a:p>
            <a:endParaRPr lang="es-MX" sz="2000" dirty="0" smtClean="0"/>
          </a:p>
          <a:p>
            <a:r>
              <a:rPr lang="es-ES" sz="2000" dirty="0" smtClean="0"/>
              <a:t>SERRA ROJAS, Andrés, 2009, 28ª. edición, Derecho Administrativo Primer Curso, Porrúa, México.</a:t>
            </a:r>
          </a:p>
          <a:p>
            <a:endParaRPr lang="es-MX" sz="2000" dirty="0" smtClean="0"/>
          </a:p>
          <a:p>
            <a:r>
              <a:rPr lang="es-ES" sz="2000" dirty="0" smtClean="0"/>
              <a:t>VALLS HERNÁNDEZ, Sergio A., 2011, tercera edición, Nuevo Derecho Administrativo, editorial Porrúa, México.</a:t>
            </a:r>
            <a:endParaRPr lang="es-MX" sz="2000" dirty="0" smtClean="0"/>
          </a:p>
          <a:p>
            <a:pPr lvl="0"/>
            <a:endParaRPr lang="es-MX" sz="1500" dirty="0" smtClean="0"/>
          </a:p>
          <a:p>
            <a:endParaRPr lang="es-MX" sz="1800" dirty="0" smtClean="0"/>
          </a:p>
          <a:p>
            <a:endParaRPr lang="es-MX" sz="1800" dirty="0" smtClean="0"/>
          </a:p>
          <a:p>
            <a:pPr lvl="0"/>
            <a:endParaRPr lang="es-MX" sz="1800" dirty="0" smtClean="0"/>
          </a:p>
          <a:p>
            <a:endParaRPr lang="es-MX" dirty="0" smtClean="0"/>
          </a:p>
          <a:p>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ox(in)">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box(in)">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
                                            <p:txEl>
                                              <p:pRg st="10" end="10"/>
                                            </p:txEl>
                                          </p:spTgt>
                                        </p:tgtEl>
                                        <p:attrNameLst>
                                          <p:attrName>style.visibility</p:attrName>
                                        </p:attrNameLst>
                                      </p:cBhvr>
                                      <p:to>
                                        <p:strVal val="visible"/>
                                      </p:to>
                                    </p:set>
                                    <p:animEffect transition="in" filter="box(in)">
                                      <p:cBhvr>
                                        <p:cTn id="42" dur="500"/>
                                        <p:tgtEl>
                                          <p:spTgt spid="3">
                                            <p:txEl>
                                              <p:pRg st="10" end="1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animEffect transition="in" filter="box(in)">
                                      <p:cBhvr>
                                        <p:cTn id="47" dur="500"/>
                                        <p:tgtEl>
                                          <p:spTgt spid="3">
                                            <p:txEl>
                                              <p:pRg st="12" end="1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3">
                                            <p:txEl>
                                              <p:pRg st="14" end="14"/>
                                            </p:txEl>
                                          </p:spTgt>
                                        </p:tgtEl>
                                        <p:attrNameLst>
                                          <p:attrName>style.visibility</p:attrName>
                                        </p:attrNameLst>
                                      </p:cBhvr>
                                      <p:to>
                                        <p:strVal val="visible"/>
                                      </p:to>
                                    </p:set>
                                    <p:animEffect transition="in" filter="box(in)">
                                      <p:cBhvr>
                                        <p:cTn id="52" dur="500"/>
                                        <p:tgtEl>
                                          <p:spTgt spid="3">
                                            <p:txEl>
                                              <p:pRg st="14" end="14"/>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3">
                                            <p:txEl>
                                              <p:pRg st="16" end="16"/>
                                            </p:txEl>
                                          </p:spTgt>
                                        </p:tgtEl>
                                        <p:attrNameLst>
                                          <p:attrName>style.visibility</p:attrName>
                                        </p:attrNameLst>
                                      </p:cBhvr>
                                      <p:to>
                                        <p:strVal val="visible"/>
                                      </p:to>
                                    </p:set>
                                    <p:animEffect transition="in" filter="box(in)">
                                      <p:cBhvr>
                                        <p:cTn id="57" dur="500"/>
                                        <p:tgtEl>
                                          <p:spTgt spid="3">
                                            <p:txEl>
                                              <p:pRg st="16" end="16"/>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3">
                                            <p:txEl>
                                              <p:pRg st="18" end="18"/>
                                            </p:txEl>
                                          </p:spTgt>
                                        </p:tgtEl>
                                        <p:attrNameLst>
                                          <p:attrName>style.visibility</p:attrName>
                                        </p:attrNameLst>
                                      </p:cBhvr>
                                      <p:to>
                                        <p:strVal val="visible"/>
                                      </p:to>
                                    </p:set>
                                    <p:animEffect transition="in" filter="box(in)">
                                      <p:cBhvr>
                                        <p:cTn id="62" dur="500"/>
                                        <p:tgtEl>
                                          <p:spTgt spid="3">
                                            <p:txEl>
                                              <p:pRg st="18" end="1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14456" y="214290"/>
            <a:ext cx="7615262" cy="1214446"/>
          </a:xfrm>
        </p:spPr>
        <p:txBody>
          <a:bodyPr>
            <a:normAutofit fontScale="90000"/>
          </a:bodyPr>
          <a:lstStyle/>
          <a:p>
            <a:r>
              <a:rPr lang="es-MX" b="1" dirty="0" smtClean="0"/>
              <a:t>ESTRUCTURA DE LA UNIDAD DE APRENDIZAJE</a:t>
            </a:r>
            <a:endParaRPr lang="es-MX" b="1" dirty="0"/>
          </a:p>
        </p:txBody>
      </p:sp>
      <p:sp>
        <p:nvSpPr>
          <p:cNvPr id="3" name="2 Marcador de contenido"/>
          <p:cNvSpPr>
            <a:spLocks noGrp="1"/>
          </p:cNvSpPr>
          <p:nvPr>
            <p:ph idx="1"/>
          </p:nvPr>
        </p:nvSpPr>
        <p:spPr>
          <a:xfrm>
            <a:off x="1500166" y="1571612"/>
            <a:ext cx="7186634" cy="4881724"/>
          </a:xfrm>
        </p:spPr>
        <p:txBody>
          <a:bodyPr>
            <a:normAutofit fontScale="25000" lnSpcReduction="20000"/>
          </a:bodyPr>
          <a:lstStyle/>
          <a:p>
            <a:endParaRPr lang="es-MX" dirty="0" smtClean="0"/>
          </a:p>
          <a:p>
            <a:pPr algn="just">
              <a:buNone/>
            </a:pPr>
            <a:r>
              <a:rPr lang="es-ES" sz="9800" u="sng" dirty="0" smtClean="0">
                <a:solidFill>
                  <a:srgbClr val="0070C0"/>
                </a:solidFill>
              </a:rPr>
              <a:t>Unidad II .</a:t>
            </a:r>
            <a:r>
              <a:rPr lang="es-ES" sz="9800" dirty="0" smtClean="0"/>
              <a:t> El Proceso Administrativo</a:t>
            </a:r>
          </a:p>
          <a:p>
            <a:pPr algn="just">
              <a:buNone/>
            </a:pPr>
            <a:endParaRPr lang="es-ES" sz="5900" dirty="0" smtClean="0"/>
          </a:p>
          <a:p>
            <a:pPr algn="just">
              <a:buNone/>
            </a:pPr>
            <a:endParaRPr lang="es-ES" dirty="0" smtClean="0"/>
          </a:p>
          <a:p>
            <a:r>
              <a:rPr lang="es-ES" sz="7400" dirty="0" smtClean="0"/>
              <a:t>1.  Concepto de planeación</a:t>
            </a:r>
            <a:endParaRPr lang="es-MX" sz="7400" dirty="0" smtClean="0"/>
          </a:p>
          <a:p>
            <a:pPr>
              <a:buNone/>
            </a:pPr>
            <a:r>
              <a:rPr lang="es-ES" sz="7400" dirty="0" smtClean="0"/>
              <a:t> </a:t>
            </a:r>
            <a:endParaRPr lang="es-MX" sz="7400" dirty="0" smtClean="0"/>
          </a:p>
          <a:p>
            <a:r>
              <a:rPr lang="es-ES" sz="7400" dirty="0" smtClean="0"/>
              <a:t>2. Concepto de organización</a:t>
            </a:r>
            <a:endParaRPr lang="es-MX" sz="7400" dirty="0" smtClean="0"/>
          </a:p>
          <a:p>
            <a:pPr>
              <a:buNone/>
            </a:pPr>
            <a:r>
              <a:rPr lang="es-ES" sz="7400" dirty="0" smtClean="0"/>
              <a:t> </a:t>
            </a:r>
            <a:endParaRPr lang="es-MX" sz="7400" dirty="0" smtClean="0"/>
          </a:p>
          <a:p>
            <a:r>
              <a:rPr lang="es-ES" sz="7400" dirty="0" smtClean="0"/>
              <a:t> 3. Concepto de dirección</a:t>
            </a:r>
          </a:p>
          <a:p>
            <a:pPr>
              <a:buNone/>
            </a:pPr>
            <a:r>
              <a:rPr lang="es-ES" sz="7400" dirty="0" smtClean="0"/>
              <a:t> </a:t>
            </a:r>
            <a:endParaRPr lang="es-MX" sz="7400" dirty="0" smtClean="0"/>
          </a:p>
          <a:p>
            <a:r>
              <a:rPr lang="es-ES" sz="7400" dirty="0" smtClean="0"/>
              <a:t>4. Concepto de comunicación</a:t>
            </a:r>
          </a:p>
          <a:p>
            <a:endParaRPr lang="es-ES" sz="7400" dirty="0" smtClean="0"/>
          </a:p>
          <a:p>
            <a:r>
              <a:rPr lang="es-ES" sz="7400" dirty="0" smtClean="0"/>
              <a:t>5. Concepto de coordinación</a:t>
            </a:r>
          </a:p>
          <a:p>
            <a:endParaRPr lang="es-ES" sz="7400" dirty="0" smtClean="0"/>
          </a:p>
          <a:p>
            <a:r>
              <a:rPr lang="es-ES" sz="7400" dirty="0" smtClean="0"/>
              <a:t>6. Concepto de evaluación</a:t>
            </a:r>
          </a:p>
          <a:p>
            <a:pPr>
              <a:buNone/>
            </a:pPr>
            <a:r>
              <a:rPr lang="es-ES" dirty="0" smtClean="0"/>
              <a:t> </a:t>
            </a:r>
            <a:endParaRPr lang="es-MX" dirty="0" smtClean="0"/>
          </a:p>
          <a:p>
            <a:pPr>
              <a:buNone/>
            </a:pPr>
            <a:r>
              <a:rPr lang="es-ES" dirty="0" smtClean="0"/>
              <a:t> </a:t>
            </a:r>
            <a:endParaRPr lang="es-MX" dirty="0" smtClean="0"/>
          </a:p>
          <a:p>
            <a:pPr>
              <a:buNone/>
            </a:pPr>
            <a:r>
              <a:rPr lang="es-ES" dirty="0" smtClean="0"/>
              <a:t> </a:t>
            </a:r>
            <a:endParaRPr lang="es-MX" dirty="0" smtClean="0"/>
          </a:p>
          <a:p>
            <a:pPr algn="just">
              <a:buNone/>
            </a:pPr>
            <a:endParaRPr lang="es-ES_trad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blinds(horizontal)">
                                      <p:cBhvr>
                                        <p:cTn id="10" dur="500"/>
                                        <p:tgtEl>
                                          <p:spTgt spid="3">
                                            <p:txEl>
                                              <p:pRg st="4" end="4"/>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blinds(horizontal)">
                                      <p:cBhvr>
                                        <p:cTn id="13" dur="500"/>
                                        <p:tgtEl>
                                          <p:spTgt spid="3">
                                            <p:txEl>
                                              <p:pRg st="5" end="5"/>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blinds(horizontal)">
                                      <p:cBhvr>
                                        <p:cTn id="16" dur="500"/>
                                        <p:tgtEl>
                                          <p:spTgt spid="3">
                                            <p:txEl>
                                              <p:pRg st="6" end="6"/>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Effect transition="in" filter="blinds(horizontal)">
                                      <p:cBhvr>
                                        <p:cTn id="19" dur="500"/>
                                        <p:tgtEl>
                                          <p:spTgt spid="3">
                                            <p:txEl>
                                              <p:pRg st="7" end="7"/>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blinds(horizontal)">
                                      <p:cBhvr>
                                        <p:cTn id="22" dur="500"/>
                                        <p:tgtEl>
                                          <p:spTgt spid="3">
                                            <p:txEl>
                                              <p:pRg st="8" end="8"/>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animEffect transition="in" filter="blinds(horizontal)">
                                      <p:cBhvr>
                                        <p:cTn id="25" dur="500"/>
                                        <p:tgtEl>
                                          <p:spTgt spid="3">
                                            <p:txEl>
                                              <p:pRg st="9" end="9"/>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3">
                                            <p:txEl>
                                              <p:pRg st="10" end="10"/>
                                            </p:txEl>
                                          </p:spTgt>
                                        </p:tgtEl>
                                        <p:attrNameLst>
                                          <p:attrName>style.visibility</p:attrName>
                                        </p:attrNameLst>
                                      </p:cBhvr>
                                      <p:to>
                                        <p:strVal val="visible"/>
                                      </p:to>
                                    </p:set>
                                    <p:animEffect transition="in" filter="blinds(horizontal)">
                                      <p:cBhvr>
                                        <p:cTn id="28" dur="500"/>
                                        <p:tgtEl>
                                          <p:spTgt spid="3">
                                            <p:txEl>
                                              <p:pRg st="10" end="10"/>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animEffect transition="in" filter="blinds(horizontal)">
                                      <p:cBhvr>
                                        <p:cTn id="31" dur="500"/>
                                        <p:tgtEl>
                                          <p:spTgt spid="3">
                                            <p:txEl>
                                              <p:pRg st="12" end="12"/>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3">
                                            <p:txEl>
                                              <p:pRg st="14" end="14"/>
                                            </p:txEl>
                                          </p:spTgt>
                                        </p:tgtEl>
                                        <p:attrNameLst>
                                          <p:attrName>style.visibility</p:attrName>
                                        </p:attrNameLst>
                                      </p:cBhvr>
                                      <p:to>
                                        <p:strVal val="visible"/>
                                      </p:to>
                                    </p:set>
                                    <p:animEffect transition="in" filter="blinds(horizontal)">
                                      <p:cBhvr>
                                        <p:cTn id="34" dur="500"/>
                                        <p:tgtEl>
                                          <p:spTgt spid="3">
                                            <p:txEl>
                                              <p:pRg st="14" end="14"/>
                                            </p:txEl>
                                          </p:spTgt>
                                        </p:tgtEl>
                                      </p:cBhvr>
                                    </p:animEffect>
                                  </p:childTnLst>
                                </p:cTn>
                              </p:par>
                              <p:par>
                                <p:cTn id="35" presetID="3" presetClass="entr" presetSubtype="10" fill="hold" nodeType="withEffect">
                                  <p:stCondLst>
                                    <p:cond delay="0"/>
                                  </p:stCondLst>
                                  <p:childTnLst>
                                    <p:set>
                                      <p:cBhvr>
                                        <p:cTn id="36" dur="1" fill="hold">
                                          <p:stCondLst>
                                            <p:cond delay="0"/>
                                          </p:stCondLst>
                                        </p:cTn>
                                        <p:tgtEl>
                                          <p:spTgt spid="3">
                                            <p:txEl>
                                              <p:pRg st="15" end="15"/>
                                            </p:txEl>
                                          </p:spTgt>
                                        </p:tgtEl>
                                        <p:attrNameLst>
                                          <p:attrName>style.visibility</p:attrName>
                                        </p:attrNameLst>
                                      </p:cBhvr>
                                      <p:to>
                                        <p:strVal val="visible"/>
                                      </p:to>
                                    </p:set>
                                    <p:animEffect transition="in" filter="blinds(horizontal)">
                                      <p:cBhvr>
                                        <p:cTn id="37" dur="5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5" y="2636912"/>
            <a:ext cx="7104283" cy="3082857"/>
          </a:xfrm>
        </p:spPr>
        <p:txBody>
          <a:bodyPr/>
          <a:lstStyle/>
          <a:p>
            <a:r>
              <a:rPr lang="es-MX" sz="3600" dirty="0" smtClean="0"/>
              <a:t>UNIDAD  II</a:t>
            </a:r>
            <a:br>
              <a:rPr lang="es-MX" sz="3600" dirty="0" smtClean="0"/>
            </a:br>
            <a:r>
              <a:rPr lang="es-ES" sz="3600" dirty="0" smtClean="0"/>
              <a:t> </a:t>
            </a:r>
            <a:br>
              <a:rPr lang="es-ES" sz="3600" dirty="0" smtClean="0"/>
            </a:br>
            <a:r>
              <a:rPr lang="es-ES" sz="3600" dirty="0" smtClean="0"/>
              <a:t>El PROCESO administrativo </a:t>
            </a:r>
            <a:r>
              <a:rPr lang="es-MX" sz="3600" dirty="0" smtClean="0"/>
              <a:t/>
            </a:r>
            <a:br>
              <a:rPr lang="es-MX" sz="3600" dirty="0" smtClean="0"/>
            </a:br>
            <a:endParaRPr lang="es-MX" sz="3600" dirty="0"/>
          </a:p>
        </p:txBody>
      </p:sp>
      <p:sp>
        <p:nvSpPr>
          <p:cNvPr id="6" name="5 Botón de acción: Inicio">
            <a:hlinkClick r:id="rId2" action="ppaction://hlinksldjump" highlightClick="1"/>
          </p:cNvPr>
          <p:cNvSpPr/>
          <p:nvPr/>
        </p:nvSpPr>
        <p:spPr>
          <a:xfrm>
            <a:off x="8643966" y="6429396"/>
            <a:ext cx="285752" cy="285752"/>
          </a:xfrm>
          <a:prstGeom prst="actionButtonHome">
            <a:avLst/>
          </a:prstGeom>
          <a:noFill/>
          <a:ln>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74638"/>
            <a:ext cx="7186634" cy="1143000"/>
          </a:xfrm>
        </p:spPr>
        <p:txBody>
          <a:bodyPr/>
          <a:lstStyle/>
          <a:p>
            <a:r>
              <a:rPr lang="es-MX" b="1" dirty="0" smtClean="0"/>
              <a:t>OBJETIVO</a:t>
            </a:r>
            <a:endParaRPr lang="es-MX" b="1" dirty="0"/>
          </a:p>
        </p:txBody>
      </p:sp>
      <p:sp>
        <p:nvSpPr>
          <p:cNvPr id="3" name="2 Marcador de contenido"/>
          <p:cNvSpPr>
            <a:spLocks noGrp="1"/>
          </p:cNvSpPr>
          <p:nvPr>
            <p:ph idx="1"/>
          </p:nvPr>
        </p:nvSpPr>
        <p:spPr>
          <a:xfrm>
            <a:off x="1500166" y="1600200"/>
            <a:ext cx="7186634" cy="4525963"/>
          </a:xfrm>
        </p:spPr>
        <p:txBody>
          <a:bodyPr>
            <a:normAutofit/>
          </a:bodyPr>
          <a:lstStyle/>
          <a:p>
            <a:endParaRPr lang="es-MX" dirty="0" smtClean="0"/>
          </a:p>
          <a:p>
            <a:r>
              <a:rPr lang="es-ES" dirty="0" smtClean="0"/>
              <a:t>Analizar de manera integral las etapas del proceso administrativo, mediante la identificación de principios y características así como sus efectos de cada una de ellas.</a:t>
            </a:r>
            <a:endParaRPr lang="es-MX"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amond(in)">
                                      <p:cBhvr>
                                        <p:cTn id="7"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1619672" y="1860848"/>
          <a:ext cx="7043758" cy="49971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rctx="PPT">
                                        <p:cTn id="6" dur="indefinite"/>
                                        <p:tgtEl>
                                          <p:spTgt spid="4"/>
                                        </p:tgtEl>
                                        <p:attrNameLst>
                                          <p:attrName>style.opacity</p:attrName>
                                        </p:attrNameLst>
                                      </p:cBhvr>
                                      <p:to>
                                        <p:strVal val="0.5"/>
                                      </p:to>
                                    </p:set>
                                    <p:animEffect filter="image" prLst="opacity: 0.5">
                                      <p:cBhvr rctx="IE">
                                        <p:cTn id="7" dur="indefinite"/>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0" fill="hold"/>
                                        <p:tgtEl>
                                          <p:spTgt spid="5"/>
                                        </p:tgtEl>
                                        <p:attrNameLst>
                                          <p:attrName>ppt_x</p:attrName>
                                        </p:attrNameLst>
                                      </p:cBhvr>
                                      <p:tavLst>
                                        <p:tav tm="0">
                                          <p:val>
                                            <p:strVal val="#ppt_x"/>
                                          </p:val>
                                        </p:tav>
                                        <p:tav tm="100000">
                                          <p:val>
                                            <p:strVal val="#ppt_x"/>
                                          </p:val>
                                        </p:tav>
                                      </p:tavLst>
                                    </p:anim>
                                    <p:anim calcmode="lin" valueType="num">
                                      <p:cBhvr additive="base">
                                        <p:cTn id="13" dur="5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theme/theme1.xml><?xml version="1.0" encoding="utf-8"?>
<a:theme xmlns:a="http://schemas.openxmlformats.org/drawingml/2006/main" name="UAEM">
  <a:themeElements>
    <a:clrScheme name="Personalizado 10">
      <a:dk1>
        <a:sysClr val="windowText" lastClr="000000"/>
      </a:dk1>
      <a:lt1>
        <a:srgbClr val="FFFFCC"/>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sonalizado 1">
      <a:majorFont>
        <a:latin typeface="Constantia"/>
        <a:ea typeface=""/>
        <a:cs typeface=""/>
      </a:majorFont>
      <a:minorFont>
        <a:latin typeface="Constantia"/>
        <a:ea typeface=""/>
        <a:cs typeface=""/>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nchor="ctr"/>
      <a:lstStyle>
        <a:defPPr algn="ctr" fontAlgn="auto">
          <a:spcBef>
            <a:spcPts val="0"/>
          </a:spcBef>
          <a:spcAft>
            <a:spcPts val="0"/>
          </a:spcAft>
          <a:defRPr dirty="0"/>
        </a:defPPr>
      </a:lstStyle>
      <a:style>
        <a:lnRef idx="0">
          <a:schemeClr val="accent4"/>
        </a:lnRef>
        <a:fillRef idx="3">
          <a:schemeClr val="accent4"/>
        </a:fillRef>
        <a:effectRef idx="3">
          <a:schemeClr val="accent4"/>
        </a:effectRef>
        <a:fontRef idx="minor">
          <a:schemeClr val="lt1"/>
        </a:fontRef>
      </a:style>
    </a:sp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3909</TotalTime>
  <Words>2055</Words>
  <Application>Microsoft Office PowerPoint</Application>
  <PresentationFormat>Presentación en pantalla (4:3)</PresentationFormat>
  <Paragraphs>271</Paragraphs>
  <Slides>40</Slides>
  <Notes>10</Notes>
  <HiddenSlides>0</HiddenSlides>
  <MMClips>0</MMClips>
  <ScaleCrop>false</ScaleCrop>
  <HeadingPairs>
    <vt:vector size="4" baseType="variant">
      <vt:variant>
        <vt:lpstr>Tema</vt:lpstr>
      </vt:variant>
      <vt:variant>
        <vt:i4>1</vt:i4>
      </vt:variant>
      <vt:variant>
        <vt:lpstr>Títulos de diapositiva</vt:lpstr>
      </vt:variant>
      <vt:variant>
        <vt:i4>40</vt:i4>
      </vt:variant>
    </vt:vector>
  </HeadingPairs>
  <TitlesOfParts>
    <vt:vector size="41" baseType="lpstr">
      <vt:lpstr>UAEM</vt:lpstr>
      <vt:lpstr>Teoría de la Administración Pública</vt:lpstr>
      <vt:lpstr>Centro Universitario Uaem Texcoco  Contenido</vt:lpstr>
      <vt:lpstr>Centro Universitario Uaem Texcoco Guión de Uso</vt:lpstr>
      <vt:lpstr>Centro Universitario Uaem Texcoco Objetivos de la unidad de aprendizaje</vt:lpstr>
      <vt:lpstr>Centro Universitario Uaem Texcoco Referencias Bibliográficas</vt:lpstr>
      <vt:lpstr>ESTRUCTURA DE LA UNIDAD DE APRENDIZAJE</vt:lpstr>
      <vt:lpstr>UNIDAD  II   El PROCESO administrativo  </vt:lpstr>
      <vt:lpstr>OBJETIVO</vt:lpstr>
      <vt:lpstr>Diapositiva 9</vt:lpstr>
      <vt:lpstr>Diapositiva 10</vt:lpstr>
      <vt:lpstr>Diapositiva 11</vt:lpstr>
      <vt:lpstr>Diapositiva 12</vt:lpstr>
      <vt:lpstr>PLANES</vt:lpstr>
      <vt:lpstr>Diapositiva 14</vt:lpstr>
      <vt:lpstr>Diapositiva 15</vt:lpstr>
      <vt:lpstr>Diapositiva 16</vt:lpstr>
      <vt:lpstr>Diapositiva 17</vt:lpstr>
      <vt:lpstr>Diapositiva 18</vt:lpstr>
      <vt:lpstr>Diapositiva 19</vt:lpstr>
      <vt:lpstr>Diapositiva 20</vt:lpstr>
      <vt:lpstr>Diapositiva 21</vt:lpstr>
      <vt:lpstr>METAS DEL PLAN NACIONAL DE DESARROLLO 2013-2018</vt:lpstr>
      <vt:lpstr>Diapositiva 23</vt:lpstr>
      <vt:lpstr>Diapositiva 24</vt:lpstr>
      <vt:lpstr>Diapositiva 25</vt:lpstr>
      <vt:lpstr>Diapositiva 26</vt:lpstr>
      <vt:lpstr>Diapositiva 27</vt:lpstr>
      <vt:lpstr>Diapositiva 28</vt:lpstr>
      <vt:lpstr>ORGANIZACIÓN DE LA ADMINISTRACIÓN PÚBLICA FEDERAL (ARTÍCULO 90 CONSTITUCIONAL) </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vector>
  </TitlesOfParts>
  <Manager>EMY</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EMY</dc:creator>
  <cp:lastModifiedBy>Usuario</cp:lastModifiedBy>
  <cp:revision>453</cp:revision>
  <dcterms:created xsi:type="dcterms:W3CDTF">2010-06-03T19:58:43Z</dcterms:created>
  <dcterms:modified xsi:type="dcterms:W3CDTF">2015-10-02T01:52:16Z</dcterms:modified>
</cp:coreProperties>
</file>