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300" r:id="rId3"/>
    <p:sldId id="275" r:id="rId4"/>
    <p:sldId id="257" r:id="rId5"/>
    <p:sldId id="338" r:id="rId6"/>
    <p:sldId id="330" r:id="rId7"/>
    <p:sldId id="331" r:id="rId8"/>
    <p:sldId id="332" r:id="rId9"/>
    <p:sldId id="333" r:id="rId10"/>
    <p:sldId id="334" r:id="rId11"/>
    <p:sldId id="335" r:id="rId12"/>
    <p:sldId id="339" r:id="rId13"/>
    <p:sldId id="336" r:id="rId14"/>
    <p:sldId id="360" r:id="rId15"/>
    <p:sldId id="340" r:id="rId16"/>
    <p:sldId id="343" r:id="rId17"/>
    <p:sldId id="341" r:id="rId18"/>
    <p:sldId id="361" r:id="rId19"/>
    <p:sldId id="344" r:id="rId20"/>
    <p:sldId id="342" r:id="rId21"/>
    <p:sldId id="345" r:id="rId22"/>
    <p:sldId id="346" r:id="rId23"/>
    <p:sldId id="347" r:id="rId24"/>
    <p:sldId id="358" r:id="rId25"/>
    <p:sldId id="354" r:id="rId26"/>
    <p:sldId id="348" r:id="rId27"/>
    <p:sldId id="351" r:id="rId28"/>
    <p:sldId id="352" r:id="rId29"/>
    <p:sldId id="353" r:id="rId30"/>
    <p:sldId id="355" r:id="rId31"/>
    <p:sldId id="357" r:id="rId32"/>
    <p:sldId id="356" r:id="rId33"/>
    <p:sldId id="350" r:id="rId34"/>
    <p:sldId id="359" r:id="rId35"/>
    <p:sldId id="301" r:id="rId36"/>
    <p:sldId id="304" r:id="rId37"/>
    <p:sldId id="302" r:id="rId38"/>
    <p:sldId id="305" r:id="rId3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2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507E45-74D1-4B75-84DA-885DB66A239B}" type="doc">
      <dgm:prSet loTypeId="urn:microsoft.com/office/officeart/2005/8/layout/vList3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B51443F7-3CD7-42B3-8B10-9E758BA221AA}">
      <dgm:prSet/>
      <dgm:spPr/>
      <dgm:t>
        <a:bodyPr/>
        <a:lstStyle/>
        <a:p>
          <a:pPr rtl="0"/>
          <a:r>
            <a:rPr lang="es-MX" b="1" dirty="0" smtClean="0"/>
            <a:t>1. CONCEPTO DE POLÍTICA ECONÓMICA</a:t>
          </a:r>
          <a:endParaRPr lang="es-MX" dirty="0"/>
        </a:p>
      </dgm:t>
    </dgm:pt>
    <dgm:pt modelId="{1FB3C075-FD84-4BE6-8F1D-5A598E92BA27}" type="parTrans" cxnId="{9FD2AF37-9638-493A-A6F2-F1D3DBCE0620}">
      <dgm:prSet/>
      <dgm:spPr/>
      <dgm:t>
        <a:bodyPr/>
        <a:lstStyle/>
        <a:p>
          <a:endParaRPr lang="es-MX"/>
        </a:p>
      </dgm:t>
    </dgm:pt>
    <dgm:pt modelId="{1FD562DB-6D5E-4A25-80AE-A01C2883BF9A}" type="sibTrans" cxnId="{9FD2AF37-9638-493A-A6F2-F1D3DBCE0620}">
      <dgm:prSet/>
      <dgm:spPr/>
      <dgm:t>
        <a:bodyPr/>
        <a:lstStyle/>
        <a:p>
          <a:endParaRPr lang="es-MX"/>
        </a:p>
      </dgm:t>
    </dgm:pt>
    <dgm:pt modelId="{44AAB946-277D-4561-B50D-6E6B4D3B23B0}">
      <dgm:prSet/>
      <dgm:spPr/>
      <dgm:t>
        <a:bodyPr/>
        <a:lstStyle/>
        <a:p>
          <a:pPr rtl="0"/>
          <a:r>
            <a:rPr lang="es-MX" b="1" dirty="0" smtClean="0"/>
            <a:t>2. TIPOS DE POLÍTICA ECONÓMICA</a:t>
          </a:r>
          <a:endParaRPr lang="es-MX" dirty="0"/>
        </a:p>
      </dgm:t>
    </dgm:pt>
    <dgm:pt modelId="{31BCB474-8CC0-443F-96C1-A3515046DE22}" type="parTrans" cxnId="{CF648F92-EB05-4F83-87BE-B8513A408EAA}">
      <dgm:prSet/>
      <dgm:spPr/>
      <dgm:t>
        <a:bodyPr/>
        <a:lstStyle/>
        <a:p>
          <a:endParaRPr lang="es-MX"/>
        </a:p>
      </dgm:t>
    </dgm:pt>
    <dgm:pt modelId="{C3A42CE8-4819-47BB-9208-43F7B0DD1056}" type="sibTrans" cxnId="{CF648F92-EB05-4F83-87BE-B8513A408EAA}">
      <dgm:prSet/>
      <dgm:spPr/>
      <dgm:t>
        <a:bodyPr/>
        <a:lstStyle/>
        <a:p>
          <a:endParaRPr lang="es-MX"/>
        </a:p>
      </dgm:t>
    </dgm:pt>
    <dgm:pt modelId="{A5028F23-EE1D-4766-8127-532589CB7825}">
      <dgm:prSet/>
      <dgm:spPr/>
      <dgm:t>
        <a:bodyPr/>
        <a:lstStyle/>
        <a:p>
          <a:pPr rtl="0"/>
          <a:r>
            <a:rPr lang="es-MX" b="1" dirty="0" smtClean="0"/>
            <a:t>3. ELEMENTOS BÁSICOS DE LA POLÍTICA ECONÓMICA</a:t>
          </a:r>
          <a:endParaRPr lang="es-MX" b="1" dirty="0"/>
        </a:p>
      </dgm:t>
    </dgm:pt>
    <dgm:pt modelId="{A97F2F8F-E2C8-4E8C-A4B3-C09209A7A98C}" type="parTrans" cxnId="{7AB5D74B-BF22-4241-A2D4-0819DDCEF256}">
      <dgm:prSet/>
      <dgm:spPr/>
      <dgm:t>
        <a:bodyPr/>
        <a:lstStyle/>
        <a:p>
          <a:endParaRPr lang="es-MX"/>
        </a:p>
      </dgm:t>
    </dgm:pt>
    <dgm:pt modelId="{A6C39221-CE5B-4948-9179-F641CCF4C798}" type="sibTrans" cxnId="{7AB5D74B-BF22-4241-A2D4-0819DDCEF256}">
      <dgm:prSet/>
      <dgm:spPr/>
      <dgm:t>
        <a:bodyPr/>
        <a:lstStyle/>
        <a:p>
          <a:endParaRPr lang="es-MX"/>
        </a:p>
      </dgm:t>
    </dgm:pt>
    <dgm:pt modelId="{F0CC0766-56FA-4E14-A945-C45106C0966E}">
      <dgm:prSet/>
      <dgm:spPr/>
      <dgm:t>
        <a:bodyPr/>
        <a:lstStyle/>
        <a:p>
          <a:pPr rtl="0"/>
          <a:r>
            <a:rPr lang="es-MX" b="1" dirty="0" smtClean="0"/>
            <a:t>4. EJERCICIO</a:t>
          </a:r>
          <a:endParaRPr lang="es-MX" dirty="0"/>
        </a:p>
      </dgm:t>
    </dgm:pt>
    <dgm:pt modelId="{A908DDD1-3EBF-41ED-9BA6-44E82DF285F5}" type="parTrans" cxnId="{49E89E31-C7D7-4263-B2E1-A1296EEE512E}">
      <dgm:prSet/>
      <dgm:spPr/>
      <dgm:t>
        <a:bodyPr/>
        <a:lstStyle/>
        <a:p>
          <a:endParaRPr lang="es-MX"/>
        </a:p>
      </dgm:t>
    </dgm:pt>
    <dgm:pt modelId="{B5083890-97D4-4996-BCE6-917EF8642CFC}" type="sibTrans" cxnId="{49E89E31-C7D7-4263-B2E1-A1296EEE512E}">
      <dgm:prSet/>
      <dgm:spPr/>
      <dgm:t>
        <a:bodyPr/>
        <a:lstStyle/>
        <a:p>
          <a:endParaRPr lang="es-MX"/>
        </a:p>
      </dgm:t>
    </dgm:pt>
    <dgm:pt modelId="{2023E287-BA59-46DE-9A3C-6FA35C7874A5}">
      <dgm:prSet/>
      <dgm:spPr/>
      <dgm:t>
        <a:bodyPr/>
        <a:lstStyle/>
        <a:p>
          <a:pPr rtl="0"/>
          <a:r>
            <a:rPr lang="es-MX" b="1" dirty="0" smtClean="0"/>
            <a:t>5. REFERENCIAS</a:t>
          </a:r>
          <a:endParaRPr lang="es-MX" b="1" dirty="0"/>
        </a:p>
      </dgm:t>
    </dgm:pt>
    <dgm:pt modelId="{E3FB302B-BFE2-4567-BA5E-ACFA239BF50A}" type="parTrans" cxnId="{F8E5F9C7-E5D4-4B3E-8A43-7D834DABB1AB}">
      <dgm:prSet/>
      <dgm:spPr/>
      <dgm:t>
        <a:bodyPr/>
        <a:lstStyle/>
        <a:p>
          <a:endParaRPr lang="es-MX"/>
        </a:p>
      </dgm:t>
    </dgm:pt>
    <dgm:pt modelId="{927EBF47-74B4-4F47-8280-276DB710ACA3}" type="sibTrans" cxnId="{F8E5F9C7-E5D4-4B3E-8A43-7D834DABB1AB}">
      <dgm:prSet/>
      <dgm:spPr/>
      <dgm:t>
        <a:bodyPr/>
        <a:lstStyle/>
        <a:p>
          <a:endParaRPr lang="es-MX"/>
        </a:p>
      </dgm:t>
    </dgm:pt>
    <dgm:pt modelId="{DFC228F5-0FE0-4B95-8166-CA3AFECED667}" type="pres">
      <dgm:prSet presAssocID="{0D507E45-74D1-4B75-84DA-885DB66A239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3FCC25D-24D1-4370-9D45-E8F18B16ADED}" type="pres">
      <dgm:prSet presAssocID="{B51443F7-3CD7-42B3-8B10-9E758BA221AA}" presName="composite" presStyleCnt="0"/>
      <dgm:spPr/>
    </dgm:pt>
    <dgm:pt modelId="{32FAA5AD-EA17-4CA1-947C-2D73C92C60A9}" type="pres">
      <dgm:prSet presAssocID="{B51443F7-3CD7-42B3-8B10-9E758BA221AA}" presName="imgShp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BBB77EAF-199E-43F7-AA93-73D7E676AE36}" type="pres">
      <dgm:prSet presAssocID="{B51443F7-3CD7-42B3-8B10-9E758BA221AA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44AB99-9434-4525-B610-84F319D0E810}" type="pres">
      <dgm:prSet presAssocID="{1FD562DB-6D5E-4A25-80AE-A01C2883BF9A}" presName="spacing" presStyleCnt="0"/>
      <dgm:spPr/>
    </dgm:pt>
    <dgm:pt modelId="{8CF38D9F-1BA6-4896-9E7B-AA2D591D44F4}" type="pres">
      <dgm:prSet presAssocID="{44AAB946-277D-4561-B50D-6E6B4D3B23B0}" presName="composite" presStyleCnt="0"/>
      <dgm:spPr/>
    </dgm:pt>
    <dgm:pt modelId="{B793BFAE-C8F2-45B3-AB31-C5E2E7B3ECF6}" type="pres">
      <dgm:prSet presAssocID="{44AAB946-277D-4561-B50D-6E6B4D3B23B0}" presName="imgShp" presStyleLbl="fgImgPlace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E0907E97-565D-4BE6-BA7E-54F03952F828}" type="pres">
      <dgm:prSet presAssocID="{44AAB946-277D-4561-B50D-6E6B4D3B23B0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44008E-C998-4223-BA13-5203E603D40C}" type="pres">
      <dgm:prSet presAssocID="{C3A42CE8-4819-47BB-9208-43F7B0DD1056}" presName="spacing" presStyleCnt="0"/>
      <dgm:spPr/>
    </dgm:pt>
    <dgm:pt modelId="{86A2570E-BCBB-42F3-BC84-C18865A5D3CC}" type="pres">
      <dgm:prSet presAssocID="{A5028F23-EE1D-4766-8127-532589CB7825}" presName="composite" presStyleCnt="0"/>
      <dgm:spPr/>
    </dgm:pt>
    <dgm:pt modelId="{F1E83EC5-F880-4E39-A5B4-D00B5192B5A3}" type="pres">
      <dgm:prSet presAssocID="{A5028F23-EE1D-4766-8127-532589CB7825}" presName="imgShp" presStyleLbl="fgImgPlace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BD40E4AE-E787-4B26-BBAA-36363F815018}" type="pres">
      <dgm:prSet presAssocID="{A5028F23-EE1D-4766-8127-532589CB7825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A7FC98-95DC-4B2B-9AEA-8E4262C75CBF}" type="pres">
      <dgm:prSet presAssocID="{A6C39221-CE5B-4948-9179-F641CCF4C798}" presName="spacing" presStyleCnt="0"/>
      <dgm:spPr/>
    </dgm:pt>
    <dgm:pt modelId="{9BB54296-B53C-43E1-A117-A29A79079415}" type="pres">
      <dgm:prSet presAssocID="{F0CC0766-56FA-4E14-A945-C45106C0966E}" presName="composite" presStyleCnt="0"/>
      <dgm:spPr/>
    </dgm:pt>
    <dgm:pt modelId="{0E77AC54-0AE8-4D21-939B-B747FA24088E}" type="pres">
      <dgm:prSet presAssocID="{F0CC0766-56FA-4E14-A945-C45106C0966E}" presName="imgShp" presStyleLbl="fgImgPlace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49B606A4-87DB-4AE0-962B-7BED977BCA52}" type="pres">
      <dgm:prSet presAssocID="{F0CC0766-56FA-4E14-A945-C45106C0966E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B9F2AE-7405-4A77-A70E-92A7DDB3CE83}" type="pres">
      <dgm:prSet presAssocID="{B5083890-97D4-4996-BCE6-917EF8642CFC}" presName="spacing" presStyleCnt="0"/>
      <dgm:spPr/>
    </dgm:pt>
    <dgm:pt modelId="{CF3A026D-CCB9-4944-9872-65686ECA9B31}" type="pres">
      <dgm:prSet presAssocID="{2023E287-BA59-46DE-9A3C-6FA35C7874A5}" presName="composite" presStyleCnt="0"/>
      <dgm:spPr/>
    </dgm:pt>
    <dgm:pt modelId="{36A44787-D6FC-44A6-A957-7EAAB2A08911}" type="pres">
      <dgm:prSet presAssocID="{2023E287-BA59-46DE-9A3C-6FA35C7874A5}" presName="imgShp" presStyleLbl="fgImgPlace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C843BFA0-CB05-41EF-B86B-FB4D60E9B03F}" type="pres">
      <dgm:prSet presAssocID="{2023E287-BA59-46DE-9A3C-6FA35C7874A5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6C89301-1019-4359-BAE6-0672F1E46235}" type="presOf" srcId="{B51443F7-3CD7-42B3-8B10-9E758BA221AA}" destId="{BBB77EAF-199E-43F7-AA93-73D7E676AE36}" srcOrd="0" destOrd="0" presId="urn:microsoft.com/office/officeart/2005/8/layout/vList3"/>
    <dgm:cxn modelId="{5C8550D6-141B-4303-B14E-12356088093B}" type="presOf" srcId="{A5028F23-EE1D-4766-8127-532589CB7825}" destId="{BD40E4AE-E787-4B26-BBAA-36363F815018}" srcOrd="0" destOrd="0" presId="urn:microsoft.com/office/officeart/2005/8/layout/vList3"/>
    <dgm:cxn modelId="{49E89E31-C7D7-4263-B2E1-A1296EEE512E}" srcId="{0D507E45-74D1-4B75-84DA-885DB66A239B}" destId="{F0CC0766-56FA-4E14-A945-C45106C0966E}" srcOrd="3" destOrd="0" parTransId="{A908DDD1-3EBF-41ED-9BA6-44E82DF285F5}" sibTransId="{B5083890-97D4-4996-BCE6-917EF8642CFC}"/>
    <dgm:cxn modelId="{CF648F92-EB05-4F83-87BE-B8513A408EAA}" srcId="{0D507E45-74D1-4B75-84DA-885DB66A239B}" destId="{44AAB946-277D-4561-B50D-6E6B4D3B23B0}" srcOrd="1" destOrd="0" parTransId="{31BCB474-8CC0-443F-96C1-A3515046DE22}" sibTransId="{C3A42CE8-4819-47BB-9208-43F7B0DD1056}"/>
    <dgm:cxn modelId="{9FD2AF37-9638-493A-A6F2-F1D3DBCE0620}" srcId="{0D507E45-74D1-4B75-84DA-885DB66A239B}" destId="{B51443F7-3CD7-42B3-8B10-9E758BA221AA}" srcOrd="0" destOrd="0" parTransId="{1FB3C075-FD84-4BE6-8F1D-5A598E92BA27}" sibTransId="{1FD562DB-6D5E-4A25-80AE-A01C2883BF9A}"/>
    <dgm:cxn modelId="{7AB5D74B-BF22-4241-A2D4-0819DDCEF256}" srcId="{0D507E45-74D1-4B75-84DA-885DB66A239B}" destId="{A5028F23-EE1D-4766-8127-532589CB7825}" srcOrd="2" destOrd="0" parTransId="{A97F2F8F-E2C8-4E8C-A4B3-C09209A7A98C}" sibTransId="{A6C39221-CE5B-4948-9179-F641CCF4C798}"/>
    <dgm:cxn modelId="{31A3F809-CFC1-4315-B0BC-9AB005C331AC}" type="presOf" srcId="{44AAB946-277D-4561-B50D-6E6B4D3B23B0}" destId="{E0907E97-565D-4BE6-BA7E-54F03952F828}" srcOrd="0" destOrd="0" presId="urn:microsoft.com/office/officeart/2005/8/layout/vList3"/>
    <dgm:cxn modelId="{F07706B0-0484-44A2-AE5F-F3B1495CD343}" type="presOf" srcId="{F0CC0766-56FA-4E14-A945-C45106C0966E}" destId="{49B606A4-87DB-4AE0-962B-7BED977BCA52}" srcOrd="0" destOrd="0" presId="urn:microsoft.com/office/officeart/2005/8/layout/vList3"/>
    <dgm:cxn modelId="{AE48C12E-BC49-497A-A6DA-248AB8295C6C}" type="presOf" srcId="{0D507E45-74D1-4B75-84DA-885DB66A239B}" destId="{DFC228F5-0FE0-4B95-8166-CA3AFECED667}" srcOrd="0" destOrd="0" presId="urn:microsoft.com/office/officeart/2005/8/layout/vList3"/>
    <dgm:cxn modelId="{27DF5832-817B-49D0-B503-5BFE10607A17}" type="presOf" srcId="{2023E287-BA59-46DE-9A3C-6FA35C7874A5}" destId="{C843BFA0-CB05-41EF-B86B-FB4D60E9B03F}" srcOrd="0" destOrd="0" presId="urn:microsoft.com/office/officeart/2005/8/layout/vList3"/>
    <dgm:cxn modelId="{F8E5F9C7-E5D4-4B3E-8A43-7D834DABB1AB}" srcId="{0D507E45-74D1-4B75-84DA-885DB66A239B}" destId="{2023E287-BA59-46DE-9A3C-6FA35C7874A5}" srcOrd="4" destOrd="0" parTransId="{E3FB302B-BFE2-4567-BA5E-ACFA239BF50A}" sibTransId="{927EBF47-74B4-4F47-8280-276DB710ACA3}"/>
    <dgm:cxn modelId="{C4E39F9B-8A31-43B2-B5F4-8AECB92E9224}" type="presParOf" srcId="{DFC228F5-0FE0-4B95-8166-CA3AFECED667}" destId="{C3FCC25D-24D1-4370-9D45-E8F18B16ADED}" srcOrd="0" destOrd="0" presId="urn:microsoft.com/office/officeart/2005/8/layout/vList3"/>
    <dgm:cxn modelId="{F0482831-F1AB-4E6E-B0C7-D342312B2134}" type="presParOf" srcId="{C3FCC25D-24D1-4370-9D45-E8F18B16ADED}" destId="{32FAA5AD-EA17-4CA1-947C-2D73C92C60A9}" srcOrd="0" destOrd="0" presId="urn:microsoft.com/office/officeart/2005/8/layout/vList3"/>
    <dgm:cxn modelId="{FD8F5E62-C9C4-432B-989F-CD04256B5964}" type="presParOf" srcId="{C3FCC25D-24D1-4370-9D45-E8F18B16ADED}" destId="{BBB77EAF-199E-43F7-AA93-73D7E676AE36}" srcOrd="1" destOrd="0" presId="urn:microsoft.com/office/officeart/2005/8/layout/vList3"/>
    <dgm:cxn modelId="{724B3DD4-13AC-4F56-BE03-55087E650543}" type="presParOf" srcId="{DFC228F5-0FE0-4B95-8166-CA3AFECED667}" destId="{1E44AB99-9434-4525-B610-84F319D0E810}" srcOrd="1" destOrd="0" presId="urn:microsoft.com/office/officeart/2005/8/layout/vList3"/>
    <dgm:cxn modelId="{5A556CA0-50F6-412E-A023-B299EF6C9A63}" type="presParOf" srcId="{DFC228F5-0FE0-4B95-8166-CA3AFECED667}" destId="{8CF38D9F-1BA6-4896-9E7B-AA2D591D44F4}" srcOrd="2" destOrd="0" presId="urn:microsoft.com/office/officeart/2005/8/layout/vList3"/>
    <dgm:cxn modelId="{FAE0589C-9DB3-4F84-A3CA-15C1104A1C7B}" type="presParOf" srcId="{8CF38D9F-1BA6-4896-9E7B-AA2D591D44F4}" destId="{B793BFAE-C8F2-45B3-AB31-C5E2E7B3ECF6}" srcOrd="0" destOrd="0" presId="urn:microsoft.com/office/officeart/2005/8/layout/vList3"/>
    <dgm:cxn modelId="{ADA01F00-8CD6-4C71-A871-A65B262886E9}" type="presParOf" srcId="{8CF38D9F-1BA6-4896-9E7B-AA2D591D44F4}" destId="{E0907E97-565D-4BE6-BA7E-54F03952F828}" srcOrd="1" destOrd="0" presId="urn:microsoft.com/office/officeart/2005/8/layout/vList3"/>
    <dgm:cxn modelId="{8A008D19-A099-4516-BBFD-5BB3C319DEBC}" type="presParOf" srcId="{DFC228F5-0FE0-4B95-8166-CA3AFECED667}" destId="{CB44008E-C998-4223-BA13-5203E603D40C}" srcOrd="3" destOrd="0" presId="urn:microsoft.com/office/officeart/2005/8/layout/vList3"/>
    <dgm:cxn modelId="{790709CD-1430-45F4-A0B9-45757002572B}" type="presParOf" srcId="{DFC228F5-0FE0-4B95-8166-CA3AFECED667}" destId="{86A2570E-BCBB-42F3-BC84-C18865A5D3CC}" srcOrd="4" destOrd="0" presId="urn:microsoft.com/office/officeart/2005/8/layout/vList3"/>
    <dgm:cxn modelId="{E9C1896A-CDEC-483B-A2E7-39237DE4BDCE}" type="presParOf" srcId="{86A2570E-BCBB-42F3-BC84-C18865A5D3CC}" destId="{F1E83EC5-F880-4E39-A5B4-D00B5192B5A3}" srcOrd="0" destOrd="0" presId="urn:microsoft.com/office/officeart/2005/8/layout/vList3"/>
    <dgm:cxn modelId="{93BE7AEA-F2B9-45A8-8181-1C7A7B9D9704}" type="presParOf" srcId="{86A2570E-BCBB-42F3-BC84-C18865A5D3CC}" destId="{BD40E4AE-E787-4B26-BBAA-36363F815018}" srcOrd="1" destOrd="0" presId="urn:microsoft.com/office/officeart/2005/8/layout/vList3"/>
    <dgm:cxn modelId="{25A5F5A1-E4A4-41C1-8F85-42F91545C3EA}" type="presParOf" srcId="{DFC228F5-0FE0-4B95-8166-CA3AFECED667}" destId="{A1A7FC98-95DC-4B2B-9AEA-8E4262C75CBF}" srcOrd="5" destOrd="0" presId="urn:microsoft.com/office/officeart/2005/8/layout/vList3"/>
    <dgm:cxn modelId="{22565E0B-7EA6-411D-9497-3B8EA545C824}" type="presParOf" srcId="{DFC228F5-0FE0-4B95-8166-CA3AFECED667}" destId="{9BB54296-B53C-43E1-A117-A29A79079415}" srcOrd="6" destOrd="0" presId="urn:microsoft.com/office/officeart/2005/8/layout/vList3"/>
    <dgm:cxn modelId="{DA6DF061-810D-4F5A-AE0B-8206C27C4415}" type="presParOf" srcId="{9BB54296-B53C-43E1-A117-A29A79079415}" destId="{0E77AC54-0AE8-4D21-939B-B747FA24088E}" srcOrd="0" destOrd="0" presId="urn:microsoft.com/office/officeart/2005/8/layout/vList3"/>
    <dgm:cxn modelId="{5730B895-A687-4B83-B3FC-AB6603D9B562}" type="presParOf" srcId="{9BB54296-B53C-43E1-A117-A29A79079415}" destId="{49B606A4-87DB-4AE0-962B-7BED977BCA52}" srcOrd="1" destOrd="0" presId="urn:microsoft.com/office/officeart/2005/8/layout/vList3"/>
    <dgm:cxn modelId="{9D78920F-180B-4019-B45D-C9A70BFFF819}" type="presParOf" srcId="{DFC228F5-0FE0-4B95-8166-CA3AFECED667}" destId="{7DB9F2AE-7405-4A77-A70E-92A7DDB3CE83}" srcOrd="7" destOrd="0" presId="urn:microsoft.com/office/officeart/2005/8/layout/vList3"/>
    <dgm:cxn modelId="{919CE3E8-D051-43C9-B7CA-9984DAD7EEA9}" type="presParOf" srcId="{DFC228F5-0FE0-4B95-8166-CA3AFECED667}" destId="{CF3A026D-CCB9-4944-9872-65686ECA9B31}" srcOrd="8" destOrd="0" presId="urn:microsoft.com/office/officeart/2005/8/layout/vList3"/>
    <dgm:cxn modelId="{18EF5BCE-F406-4C71-A87C-4DCF3FF11541}" type="presParOf" srcId="{CF3A026D-CCB9-4944-9872-65686ECA9B31}" destId="{36A44787-D6FC-44A6-A957-7EAAB2A08911}" srcOrd="0" destOrd="0" presId="urn:microsoft.com/office/officeart/2005/8/layout/vList3"/>
    <dgm:cxn modelId="{C73CB068-61FC-42A6-93D6-961BDBBAC1E9}" type="presParOf" srcId="{CF3A026D-CCB9-4944-9872-65686ECA9B31}" destId="{C843BFA0-CB05-41EF-B86B-FB4D60E9B03F}" srcOrd="1" destOrd="0" presId="urn:microsoft.com/office/officeart/2005/8/layout/v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9D3628-6813-4751-AD9E-51CB2D2D99AB}" type="doc">
      <dgm:prSet loTypeId="urn:microsoft.com/office/officeart/2005/8/layout/hList7" loCatId="list" qsTypeId="urn:microsoft.com/office/officeart/2005/8/quickstyle/simple1" qsCatId="simple" csTypeId="urn:microsoft.com/office/officeart/2005/8/colors/colorful3" csCatId="colorful" phldr="1"/>
      <dgm:spPr/>
    </dgm:pt>
    <dgm:pt modelId="{F816D56F-8A6B-458B-B573-5541CD96A606}">
      <dgm:prSet phldrT="[Texto]"/>
      <dgm:spPr/>
      <dgm:t>
        <a:bodyPr/>
        <a:lstStyle/>
        <a:p>
          <a:r>
            <a:rPr lang="es-MX" dirty="0" smtClean="0"/>
            <a:t>Es la estrategia que formulan los gobiernos para conducir la economía de los países.</a:t>
          </a:r>
          <a:endParaRPr lang="es-MX" dirty="0"/>
        </a:p>
      </dgm:t>
    </dgm:pt>
    <dgm:pt modelId="{7A9A4B83-6B3D-4286-A6ED-92FD1F4CB323}" type="parTrans" cxnId="{F69467E0-A1F0-4738-B081-37C0DE325855}">
      <dgm:prSet/>
      <dgm:spPr/>
      <dgm:t>
        <a:bodyPr/>
        <a:lstStyle/>
        <a:p>
          <a:endParaRPr lang="es-MX"/>
        </a:p>
      </dgm:t>
    </dgm:pt>
    <dgm:pt modelId="{87781371-E2A9-4995-8AF0-2ED6DD5742EC}" type="sibTrans" cxnId="{F69467E0-A1F0-4738-B081-37C0DE325855}">
      <dgm:prSet/>
      <dgm:spPr/>
      <dgm:t>
        <a:bodyPr/>
        <a:lstStyle/>
        <a:p>
          <a:endParaRPr lang="es-MX"/>
        </a:p>
      </dgm:t>
    </dgm:pt>
    <dgm:pt modelId="{38626CB4-4DAF-4CE3-8765-4068AD5F8F0B}">
      <dgm:prSet phldrT="[Texto]"/>
      <dgm:spPr/>
      <dgm:t>
        <a:bodyPr/>
        <a:lstStyle/>
        <a:p>
          <a:r>
            <a:rPr lang="es-MX" dirty="0" smtClean="0"/>
            <a:t>Influye sobre muchos aspectos del desarrollo de la sociedad y, ante todo, sobre sus fuerzas productivas.</a:t>
          </a:r>
          <a:endParaRPr lang="es-MX" dirty="0"/>
        </a:p>
      </dgm:t>
    </dgm:pt>
    <dgm:pt modelId="{61B2A2F5-AD12-438A-BC5D-9ACE69C61DF5}" type="parTrans" cxnId="{67584937-E9B3-4B8F-B748-A20BC44033EF}">
      <dgm:prSet/>
      <dgm:spPr/>
      <dgm:t>
        <a:bodyPr/>
        <a:lstStyle/>
        <a:p>
          <a:endParaRPr lang="es-MX"/>
        </a:p>
      </dgm:t>
    </dgm:pt>
    <dgm:pt modelId="{92ACEC61-AB0A-46B1-A0A9-05E5745C7383}" type="sibTrans" cxnId="{67584937-E9B3-4B8F-B748-A20BC44033EF}">
      <dgm:prSet/>
      <dgm:spPr/>
      <dgm:t>
        <a:bodyPr/>
        <a:lstStyle/>
        <a:p>
          <a:endParaRPr lang="es-MX"/>
        </a:p>
      </dgm:t>
    </dgm:pt>
    <dgm:pt modelId="{6FC21BBD-DDD4-455A-BA47-0B1FF3CF078D}">
      <dgm:prSet phldrT="[Texto]"/>
      <dgm:spPr/>
      <dgm:t>
        <a:bodyPr/>
        <a:lstStyle/>
        <a:p>
          <a:r>
            <a:rPr lang="es-MX" dirty="0" smtClean="0"/>
            <a:t>Impone al Estado la tarea de seleccionar  objetivos y asignar los instrumentos que permitirán alcanzarlos.</a:t>
          </a:r>
          <a:endParaRPr lang="es-MX" dirty="0"/>
        </a:p>
      </dgm:t>
    </dgm:pt>
    <dgm:pt modelId="{A81BB271-6192-4044-8320-6C6811B16E56}" type="parTrans" cxnId="{BCB63052-968C-4BE2-8F84-393CC05F2B61}">
      <dgm:prSet/>
      <dgm:spPr/>
      <dgm:t>
        <a:bodyPr/>
        <a:lstStyle/>
        <a:p>
          <a:endParaRPr lang="es-MX"/>
        </a:p>
      </dgm:t>
    </dgm:pt>
    <dgm:pt modelId="{478E38B3-522A-458B-81FF-1B7973509250}" type="sibTrans" cxnId="{BCB63052-968C-4BE2-8F84-393CC05F2B61}">
      <dgm:prSet/>
      <dgm:spPr/>
      <dgm:t>
        <a:bodyPr/>
        <a:lstStyle/>
        <a:p>
          <a:endParaRPr lang="es-MX"/>
        </a:p>
      </dgm:t>
    </dgm:pt>
    <dgm:pt modelId="{09EE01E2-2AFE-498F-BFA1-FAD6DB4D1B91}" type="pres">
      <dgm:prSet presAssocID="{C49D3628-6813-4751-AD9E-51CB2D2D99AB}" presName="Name0" presStyleCnt="0">
        <dgm:presLayoutVars>
          <dgm:dir/>
          <dgm:resizeHandles val="exact"/>
        </dgm:presLayoutVars>
      </dgm:prSet>
      <dgm:spPr/>
    </dgm:pt>
    <dgm:pt modelId="{2830A417-7475-49D7-BF14-EE29C0E36E2F}" type="pres">
      <dgm:prSet presAssocID="{C49D3628-6813-4751-AD9E-51CB2D2D99AB}" presName="fgShape" presStyleLbl="fgShp" presStyleIdx="0" presStyleCnt="1"/>
      <dgm:spPr/>
    </dgm:pt>
    <dgm:pt modelId="{8AA8A43E-EEE9-4FC0-BC0E-D970BDB322C6}" type="pres">
      <dgm:prSet presAssocID="{C49D3628-6813-4751-AD9E-51CB2D2D99AB}" presName="linComp" presStyleCnt="0"/>
      <dgm:spPr/>
    </dgm:pt>
    <dgm:pt modelId="{92A8169B-579D-430B-AF95-ABF5F07DCC77}" type="pres">
      <dgm:prSet presAssocID="{F816D56F-8A6B-458B-B573-5541CD96A606}" presName="compNode" presStyleCnt="0"/>
      <dgm:spPr/>
    </dgm:pt>
    <dgm:pt modelId="{9CA23ED3-5584-49DA-82E6-0900EB655D96}" type="pres">
      <dgm:prSet presAssocID="{F816D56F-8A6B-458B-B573-5541CD96A606}" presName="bkgdShape" presStyleLbl="node1" presStyleIdx="0" presStyleCnt="3"/>
      <dgm:spPr/>
      <dgm:t>
        <a:bodyPr/>
        <a:lstStyle/>
        <a:p>
          <a:endParaRPr lang="es-MX"/>
        </a:p>
      </dgm:t>
    </dgm:pt>
    <dgm:pt modelId="{AFB31ED5-CDB0-4658-BA31-F90951BCAE5F}" type="pres">
      <dgm:prSet presAssocID="{F816D56F-8A6B-458B-B573-5541CD96A606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EE7CA6-C0F7-4A14-98D9-6BCA2153566F}" type="pres">
      <dgm:prSet presAssocID="{F816D56F-8A6B-458B-B573-5541CD96A606}" presName="invisiNode" presStyleLbl="node1" presStyleIdx="0" presStyleCnt="3"/>
      <dgm:spPr/>
    </dgm:pt>
    <dgm:pt modelId="{986D0663-9F85-45ED-8AAC-40A11ACAF7AB}" type="pres">
      <dgm:prSet presAssocID="{F816D56F-8A6B-458B-B573-5541CD96A606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8544817-1569-4BDA-BDDE-745A10C9389B}" type="pres">
      <dgm:prSet presAssocID="{87781371-E2A9-4995-8AF0-2ED6DD5742EC}" presName="sibTrans" presStyleLbl="sibTrans2D1" presStyleIdx="0" presStyleCnt="0"/>
      <dgm:spPr/>
      <dgm:t>
        <a:bodyPr/>
        <a:lstStyle/>
        <a:p>
          <a:endParaRPr lang="es-MX"/>
        </a:p>
      </dgm:t>
    </dgm:pt>
    <dgm:pt modelId="{6E517F57-5408-4CAF-9644-BB4C0629A84E}" type="pres">
      <dgm:prSet presAssocID="{38626CB4-4DAF-4CE3-8765-4068AD5F8F0B}" presName="compNode" presStyleCnt="0"/>
      <dgm:spPr/>
    </dgm:pt>
    <dgm:pt modelId="{A056379D-12E2-431B-AF55-F7A989492C64}" type="pres">
      <dgm:prSet presAssocID="{38626CB4-4DAF-4CE3-8765-4068AD5F8F0B}" presName="bkgdShape" presStyleLbl="node1" presStyleIdx="1" presStyleCnt="3"/>
      <dgm:spPr/>
      <dgm:t>
        <a:bodyPr/>
        <a:lstStyle/>
        <a:p>
          <a:endParaRPr lang="es-MX"/>
        </a:p>
      </dgm:t>
    </dgm:pt>
    <dgm:pt modelId="{06BC27A3-7900-44E8-BBBE-A996D30C0A83}" type="pres">
      <dgm:prSet presAssocID="{38626CB4-4DAF-4CE3-8765-4068AD5F8F0B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143B6A-3E12-4051-85C4-3C218BBCE8DF}" type="pres">
      <dgm:prSet presAssocID="{38626CB4-4DAF-4CE3-8765-4068AD5F8F0B}" presName="invisiNode" presStyleLbl="node1" presStyleIdx="1" presStyleCnt="3"/>
      <dgm:spPr/>
    </dgm:pt>
    <dgm:pt modelId="{C41B743B-FC34-42CD-A439-10E16DF4F510}" type="pres">
      <dgm:prSet presAssocID="{38626CB4-4DAF-4CE3-8765-4068AD5F8F0B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DC6E22D-DD0A-429C-9ACC-CC45EBBF9F49}" type="pres">
      <dgm:prSet presAssocID="{92ACEC61-AB0A-46B1-A0A9-05E5745C7383}" presName="sibTrans" presStyleLbl="sibTrans2D1" presStyleIdx="0" presStyleCnt="0"/>
      <dgm:spPr/>
      <dgm:t>
        <a:bodyPr/>
        <a:lstStyle/>
        <a:p>
          <a:endParaRPr lang="es-MX"/>
        </a:p>
      </dgm:t>
    </dgm:pt>
    <dgm:pt modelId="{72F5F0F0-0CE4-452C-8222-6AECD7096F61}" type="pres">
      <dgm:prSet presAssocID="{6FC21BBD-DDD4-455A-BA47-0B1FF3CF078D}" presName="compNode" presStyleCnt="0"/>
      <dgm:spPr/>
    </dgm:pt>
    <dgm:pt modelId="{6FEDB50C-918B-4B6C-AC49-0B55E98B99B3}" type="pres">
      <dgm:prSet presAssocID="{6FC21BBD-DDD4-455A-BA47-0B1FF3CF078D}" presName="bkgdShape" presStyleLbl="node1" presStyleIdx="2" presStyleCnt="3"/>
      <dgm:spPr/>
      <dgm:t>
        <a:bodyPr/>
        <a:lstStyle/>
        <a:p>
          <a:endParaRPr lang="es-MX"/>
        </a:p>
      </dgm:t>
    </dgm:pt>
    <dgm:pt modelId="{64977DF1-344F-48C5-9027-6544689C6514}" type="pres">
      <dgm:prSet presAssocID="{6FC21BBD-DDD4-455A-BA47-0B1FF3CF078D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719B1E-36F8-4FD1-A011-845F5C1DBB48}" type="pres">
      <dgm:prSet presAssocID="{6FC21BBD-DDD4-455A-BA47-0B1FF3CF078D}" presName="invisiNode" presStyleLbl="node1" presStyleIdx="2" presStyleCnt="3"/>
      <dgm:spPr/>
    </dgm:pt>
    <dgm:pt modelId="{7875E652-6E94-42E5-84BF-5D9D5D13BAEC}" type="pres">
      <dgm:prSet presAssocID="{6FC21BBD-DDD4-455A-BA47-0B1FF3CF078D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A06B6E2D-3EE4-4FDF-9A44-1C424A23BB7C}" type="presOf" srcId="{38626CB4-4DAF-4CE3-8765-4068AD5F8F0B}" destId="{A056379D-12E2-431B-AF55-F7A989492C64}" srcOrd="0" destOrd="0" presId="urn:microsoft.com/office/officeart/2005/8/layout/hList7"/>
    <dgm:cxn modelId="{D7560113-9A1B-4D38-849F-4B1B2CDBDE19}" type="presOf" srcId="{87781371-E2A9-4995-8AF0-2ED6DD5742EC}" destId="{B8544817-1569-4BDA-BDDE-745A10C9389B}" srcOrd="0" destOrd="0" presId="urn:microsoft.com/office/officeart/2005/8/layout/hList7"/>
    <dgm:cxn modelId="{09268571-F253-4DAF-B968-50DA2C4E0D5F}" type="presOf" srcId="{6FC21BBD-DDD4-455A-BA47-0B1FF3CF078D}" destId="{64977DF1-344F-48C5-9027-6544689C6514}" srcOrd="1" destOrd="0" presId="urn:microsoft.com/office/officeart/2005/8/layout/hList7"/>
    <dgm:cxn modelId="{263B776E-FBC8-4509-8E10-44D661F1BE2C}" type="presOf" srcId="{92ACEC61-AB0A-46B1-A0A9-05E5745C7383}" destId="{9DC6E22D-DD0A-429C-9ACC-CC45EBBF9F49}" srcOrd="0" destOrd="0" presId="urn:microsoft.com/office/officeart/2005/8/layout/hList7"/>
    <dgm:cxn modelId="{02984341-36DF-4526-B92F-E51BEAC66249}" type="presOf" srcId="{F816D56F-8A6B-458B-B573-5541CD96A606}" destId="{9CA23ED3-5584-49DA-82E6-0900EB655D96}" srcOrd="0" destOrd="0" presId="urn:microsoft.com/office/officeart/2005/8/layout/hList7"/>
    <dgm:cxn modelId="{BAA127E9-1E4A-4C95-9C7F-66573E773D26}" type="presOf" srcId="{6FC21BBD-DDD4-455A-BA47-0B1FF3CF078D}" destId="{6FEDB50C-918B-4B6C-AC49-0B55E98B99B3}" srcOrd="0" destOrd="0" presId="urn:microsoft.com/office/officeart/2005/8/layout/hList7"/>
    <dgm:cxn modelId="{30C80A41-8057-4CC1-A84D-DFD8DBD5730E}" type="presOf" srcId="{F816D56F-8A6B-458B-B573-5541CD96A606}" destId="{AFB31ED5-CDB0-4658-BA31-F90951BCAE5F}" srcOrd="1" destOrd="0" presId="urn:microsoft.com/office/officeart/2005/8/layout/hList7"/>
    <dgm:cxn modelId="{F69467E0-A1F0-4738-B081-37C0DE325855}" srcId="{C49D3628-6813-4751-AD9E-51CB2D2D99AB}" destId="{F816D56F-8A6B-458B-B573-5541CD96A606}" srcOrd="0" destOrd="0" parTransId="{7A9A4B83-6B3D-4286-A6ED-92FD1F4CB323}" sibTransId="{87781371-E2A9-4995-8AF0-2ED6DD5742EC}"/>
    <dgm:cxn modelId="{373467D9-DC45-45D5-A83B-56A9DB42C19D}" type="presOf" srcId="{C49D3628-6813-4751-AD9E-51CB2D2D99AB}" destId="{09EE01E2-2AFE-498F-BFA1-FAD6DB4D1B91}" srcOrd="0" destOrd="0" presId="urn:microsoft.com/office/officeart/2005/8/layout/hList7"/>
    <dgm:cxn modelId="{D03BE0A6-460B-4CB5-8194-0F45EA03A8B3}" type="presOf" srcId="{38626CB4-4DAF-4CE3-8765-4068AD5F8F0B}" destId="{06BC27A3-7900-44E8-BBBE-A996D30C0A83}" srcOrd="1" destOrd="0" presId="urn:microsoft.com/office/officeart/2005/8/layout/hList7"/>
    <dgm:cxn modelId="{67584937-E9B3-4B8F-B748-A20BC44033EF}" srcId="{C49D3628-6813-4751-AD9E-51CB2D2D99AB}" destId="{38626CB4-4DAF-4CE3-8765-4068AD5F8F0B}" srcOrd="1" destOrd="0" parTransId="{61B2A2F5-AD12-438A-BC5D-9ACE69C61DF5}" sibTransId="{92ACEC61-AB0A-46B1-A0A9-05E5745C7383}"/>
    <dgm:cxn modelId="{BCB63052-968C-4BE2-8F84-393CC05F2B61}" srcId="{C49D3628-6813-4751-AD9E-51CB2D2D99AB}" destId="{6FC21BBD-DDD4-455A-BA47-0B1FF3CF078D}" srcOrd="2" destOrd="0" parTransId="{A81BB271-6192-4044-8320-6C6811B16E56}" sibTransId="{478E38B3-522A-458B-81FF-1B7973509250}"/>
    <dgm:cxn modelId="{5AB4241D-180C-4513-AAEC-C515B7FA2D84}" type="presParOf" srcId="{09EE01E2-2AFE-498F-BFA1-FAD6DB4D1B91}" destId="{2830A417-7475-49D7-BF14-EE29C0E36E2F}" srcOrd="0" destOrd="0" presId="urn:microsoft.com/office/officeart/2005/8/layout/hList7"/>
    <dgm:cxn modelId="{1CA7A9BF-6A39-47FA-AD98-308619AC4F6E}" type="presParOf" srcId="{09EE01E2-2AFE-498F-BFA1-FAD6DB4D1B91}" destId="{8AA8A43E-EEE9-4FC0-BC0E-D970BDB322C6}" srcOrd="1" destOrd="0" presId="urn:microsoft.com/office/officeart/2005/8/layout/hList7"/>
    <dgm:cxn modelId="{445A4560-E12F-493E-9B66-186DC978DC91}" type="presParOf" srcId="{8AA8A43E-EEE9-4FC0-BC0E-D970BDB322C6}" destId="{92A8169B-579D-430B-AF95-ABF5F07DCC77}" srcOrd="0" destOrd="0" presId="urn:microsoft.com/office/officeart/2005/8/layout/hList7"/>
    <dgm:cxn modelId="{F9CF80AD-F28A-40D5-843A-E759110E892D}" type="presParOf" srcId="{92A8169B-579D-430B-AF95-ABF5F07DCC77}" destId="{9CA23ED3-5584-49DA-82E6-0900EB655D96}" srcOrd="0" destOrd="0" presId="urn:microsoft.com/office/officeart/2005/8/layout/hList7"/>
    <dgm:cxn modelId="{FA94C349-403E-4ED8-8961-CF58B3A3E23E}" type="presParOf" srcId="{92A8169B-579D-430B-AF95-ABF5F07DCC77}" destId="{AFB31ED5-CDB0-4658-BA31-F90951BCAE5F}" srcOrd="1" destOrd="0" presId="urn:microsoft.com/office/officeart/2005/8/layout/hList7"/>
    <dgm:cxn modelId="{D157A9AC-5986-4DE6-8FEE-1132BEE6DC30}" type="presParOf" srcId="{92A8169B-579D-430B-AF95-ABF5F07DCC77}" destId="{34EE7CA6-C0F7-4A14-98D9-6BCA2153566F}" srcOrd="2" destOrd="0" presId="urn:microsoft.com/office/officeart/2005/8/layout/hList7"/>
    <dgm:cxn modelId="{A8CA7C5C-25FF-4A6A-9F76-F601063400C9}" type="presParOf" srcId="{92A8169B-579D-430B-AF95-ABF5F07DCC77}" destId="{986D0663-9F85-45ED-8AAC-40A11ACAF7AB}" srcOrd="3" destOrd="0" presId="urn:microsoft.com/office/officeart/2005/8/layout/hList7"/>
    <dgm:cxn modelId="{79FE2F76-5803-49AB-A9B8-39C193CBFE36}" type="presParOf" srcId="{8AA8A43E-EEE9-4FC0-BC0E-D970BDB322C6}" destId="{B8544817-1569-4BDA-BDDE-745A10C9389B}" srcOrd="1" destOrd="0" presId="urn:microsoft.com/office/officeart/2005/8/layout/hList7"/>
    <dgm:cxn modelId="{FBC1C93C-183A-49CB-92F0-EF0618467F23}" type="presParOf" srcId="{8AA8A43E-EEE9-4FC0-BC0E-D970BDB322C6}" destId="{6E517F57-5408-4CAF-9644-BB4C0629A84E}" srcOrd="2" destOrd="0" presId="urn:microsoft.com/office/officeart/2005/8/layout/hList7"/>
    <dgm:cxn modelId="{8BB7C037-0D5C-4CF6-8D1A-26CEFAB41EDC}" type="presParOf" srcId="{6E517F57-5408-4CAF-9644-BB4C0629A84E}" destId="{A056379D-12E2-431B-AF55-F7A989492C64}" srcOrd="0" destOrd="0" presId="urn:microsoft.com/office/officeart/2005/8/layout/hList7"/>
    <dgm:cxn modelId="{D04B7CD8-8115-4890-815D-98335E3F615B}" type="presParOf" srcId="{6E517F57-5408-4CAF-9644-BB4C0629A84E}" destId="{06BC27A3-7900-44E8-BBBE-A996D30C0A83}" srcOrd="1" destOrd="0" presId="urn:microsoft.com/office/officeart/2005/8/layout/hList7"/>
    <dgm:cxn modelId="{6F9E04F9-D18B-463F-8402-BE9A002B4163}" type="presParOf" srcId="{6E517F57-5408-4CAF-9644-BB4C0629A84E}" destId="{06143B6A-3E12-4051-85C4-3C218BBCE8DF}" srcOrd="2" destOrd="0" presId="urn:microsoft.com/office/officeart/2005/8/layout/hList7"/>
    <dgm:cxn modelId="{EB1447A6-CC8B-49AE-9B29-266D6D1BB1F0}" type="presParOf" srcId="{6E517F57-5408-4CAF-9644-BB4C0629A84E}" destId="{C41B743B-FC34-42CD-A439-10E16DF4F510}" srcOrd="3" destOrd="0" presId="urn:microsoft.com/office/officeart/2005/8/layout/hList7"/>
    <dgm:cxn modelId="{FCFEC88D-A54C-4408-9F1F-2C5FB4624045}" type="presParOf" srcId="{8AA8A43E-EEE9-4FC0-BC0E-D970BDB322C6}" destId="{9DC6E22D-DD0A-429C-9ACC-CC45EBBF9F49}" srcOrd="3" destOrd="0" presId="urn:microsoft.com/office/officeart/2005/8/layout/hList7"/>
    <dgm:cxn modelId="{297DBBFE-045B-41B9-846D-1509F7C76420}" type="presParOf" srcId="{8AA8A43E-EEE9-4FC0-BC0E-D970BDB322C6}" destId="{72F5F0F0-0CE4-452C-8222-6AECD7096F61}" srcOrd="4" destOrd="0" presId="urn:microsoft.com/office/officeart/2005/8/layout/hList7"/>
    <dgm:cxn modelId="{1126AF57-0D03-4C17-9866-0D95CEE61FAD}" type="presParOf" srcId="{72F5F0F0-0CE4-452C-8222-6AECD7096F61}" destId="{6FEDB50C-918B-4B6C-AC49-0B55E98B99B3}" srcOrd="0" destOrd="0" presId="urn:microsoft.com/office/officeart/2005/8/layout/hList7"/>
    <dgm:cxn modelId="{341E4B59-76C3-4D3E-A984-BC6B16FF1E2D}" type="presParOf" srcId="{72F5F0F0-0CE4-452C-8222-6AECD7096F61}" destId="{64977DF1-344F-48C5-9027-6544689C6514}" srcOrd="1" destOrd="0" presId="urn:microsoft.com/office/officeart/2005/8/layout/hList7"/>
    <dgm:cxn modelId="{9C745BB3-57FB-4B2F-AD0F-98638EF4A941}" type="presParOf" srcId="{72F5F0F0-0CE4-452C-8222-6AECD7096F61}" destId="{75719B1E-36F8-4FD1-A011-845F5C1DBB48}" srcOrd="2" destOrd="0" presId="urn:microsoft.com/office/officeart/2005/8/layout/hList7"/>
    <dgm:cxn modelId="{189666CB-66DA-4259-9A57-08391C684715}" type="presParOf" srcId="{72F5F0F0-0CE4-452C-8222-6AECD7096F61}" destId="{7875E652-6E94-42E5-84BF-5D9D5D13BAEC}" srcOrd="3" destOrd="0" presId="urn:microsoft.com/office/officeart/2005/8/layout/hList7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9D3628-6813-4751-AD9E-51CB2D2D99AB}" type="doc">
      <dgm:prSet loTypeId="urn:microsoft.com/office/officeart/2005/8/layout/hList7" loCatId="list" qsTypeId="urn:microsoft.com/office/officeart/2005/8/quickstyle/simple1" qsCatId="simple" csTypeId="urn:microsoft.com/office/officeart/2005/8/colors/colorful5" csCatId="colorful" phldr="1"/>
      <dgm:spPr/>
    </dgm:pt>
    <dgm:pt modelId="{F816D56F-8A6B-458B-B573-5541CD96A606}">
      <dgm:prSet phldrT="[Texto]"/>
      <dgm:spPr/>
      <dgm:t>
        <a:bodyPr/>
        <a:lstStyle/>
        <a:p>
          <a:r>
            <a:rPr lang="es-MX" b="1" dirty="0" smtClean="0"/>
            <a:t>POLÍTICA ECONÓMICA CUANTITATIVA</a:t>
          </a:r>
          <a:r>
            <a:rPr lang="es-MX" dirty="0" smtClean="0"/>
            <a:t>.                      Es aquella en la que se evalúan únicamente los resultados obtenidos.</a:t>
          </a:r>
        </a:p>
      </dgm:t>
    </dgm:pt>
    <dgm:pt modelId="{7A9A4B83-6B3D-4286-A6ED-92FD1F4CB323}" type="parTrans" cxnId="{F69467E0-A1F0-4738-B081-37C0DE325855}">
      <dgm:prSet/>
      <dgm:spPr/>
      <dgm:t>
        <a:bodyPr/>
        <a:lstStyle/>
        <a:p>
          <a:endParaRPr lang="es-MX"/>
        </a:p>
      </dgm:t>
    </dgm:pt>
    <dgm:pt modelId="{87781371-E2A9-4995-8AF0-2ED6DD5742EC}" type="sibTrans" cxnId="{F69467E0-A1F0-4738-B081-37C0DE325855}">
      <dgm:prSet/>
      <dgm:spPr/>
      <dgm:t>
        <a:bodyPr/>
        <a:lstStyle/>
        <a:p>
          <a:endParaRPr lang="es-MX"/>
        </a:p>
      </dgm:t>
    </dgm:pt>
    <dgm:pt modelId="{38626CB4-4DAF-4CE3-8765-4068AD5F8F0B}">
      <dgm:prSet phldrT="[Texto]"/>
      <dgm:spPr/>
      <dgm:t>
        <a:bodyPr/>
        <a:lstStyle/>
        <a:p>
          <a:r>
            <a:rPr lang="es-MX" b="1" dirty="0" smtClean="0"/>
            <a:t>POLÍTICA ECONÓMICA CUALITATIVA</a:t>
          </a:r>
          <a:r>
            <a:rPr lang="es-MX" dirty="0" smtClean="0"/>
            <a:t>.                          Es aquella en la que además de los resultados, también se evalúa el costo – beneficio para la sociedad.</a:t>
          </a:r>
          <a:endParaRPr lang="es-MX" dirty="0"/>
        </a:p>
      </dgm:t>
    </dgm:pt>
    <dgm:pt modelId="{61B2A2F5-AD12-438A-BC5D-9ACE69C61DF5}" type="parTrans" cxnId="{67584937-E9B3-4B8F-B748-A20BC44033EF}">
      <dgm:prSet/>
      <dgm:spPr/>
      <dgm:t>
        <a:bodyPr/>
        <a:lstStyle/>
        <a:p>
          <a:endParaRPr lang="es-MX"/>
        </a:p>
      </dgm:t>
    </dgm:pt>
    <dgm:pt modelId="{92ACEC61-AB0A-46B1-A0A9-05E5745C7383}" type="sibTrans" cxnId="{67584937-E9B3-4B8F-B748-A20BC44033EF}">
      <dgm:prSet/>
      <dgm:spPr/>
      <dgm:t>
        <a:bodyPr/>
        <a:lstStyle/>
        <a:p>
          <a:endParaRPr lang="es-MX"/>
        </a:p>
      </dgm:t>
    </dgm:pt>
    <dgm:pt modelId="{6FC21BBD-DDD4-455A-BA47-0B1FF3CF078D}">
      <dgm:prSet phldrT="[Texto]"/>
      <dgm:spPr/>
      <dgm:t>
        <a:bodyPr/>
        <a:lstStyle/>
        <a:p>
          <a:r>
            <a:rPr lang="es-MX" b="1" dirty="0" smtClean="0"/>
            <a:t>POLÍTICA ECONÓMICA DE REFORMA</a:t>
          </a:r>
          <a:r>
            <a:rPr lang="es-MX" dirty="0" smtClean="0"/>
            <a:t>.                        Busca modificar totalmente los fundamentos del sistema económico actual.</a:t>
          </a:r>
          <a:endParaRPr lang="es-MX" dirty="0"/>
        </a:p>
      </dgm:t>
    </dgm:pt>
    <dgm:pt modelId="{A81BB271-6192-4044-8320-6C6811B16E56}" type="parTrans" cxnId="{BCB63052-968C-4BE2-8F84-393CC05F2B61}">
      <dgm:prSet/>
      <dgm:spPr/>
      <dgm:t>
        <a:bodyPr/>
        <a:lstStyle/>
        <a:p>
          <a:endParaRPr lang="es-MX"/>
        </a:p>
      </dgm:t>
    </dgm:pt>
    <dgm:pt modelId="{478E38B3-522A-458B-81FF-1B7973509250}" type="sibTrans" cxnId="{BCB63052-968C-4BE2-8F84-393CC05F2B61}">
      <dgm:prSet/>
      <dgm:spPr/>
      <dgm:t>
        <a:bodyPr/>
        <a:lstStyle/>
        <a:p>
          <a:endParaRPr lang="es-MX"/>
        </a:p>
      </dgm:t>
    </dgm:pt>
    <dgm:pt modelId="{09EE01E2-2AFE-498F-BFA1-FAD6DB4D1B91}" type="pres">
      <dgm:prSet presAssocID="{C49D3628-6813-4751-AD9E-51CB2D2D99AB}" presName="Name0" presStyleCnt="0">
        <dgm:presLayoutVars>
          <dgm:dir/>
          <dgm:resizeHandles val="exact"/>
        </dgm:presLayoutVars>
      </dgm:prSet>
      <dgm:spPr/>
    </dgm:pt>
    <dgm:pt modelId="{2830A417-7475-49D7-BF14-EE29C0E36E2F}" type="pres">
      <dgm:prSet presAssocID="{C49D3628-6813-4751-AD9E-51CB2D2D99AB}" presName="fgShape" presStyleLbl="fgShp" presStyleIdx="0" presStyleCnt="1"/>
      <dgm:spPr/>
    </dgm:pt>
    <dgm:pt modelId="{8AA8A43E-EEE9-4FC0-BC0E-D970BDB322C6}" type="pres">
      <dgm:prSet presAssocID="{C49D3628-6813-4751-AD9E-51CB2D2D99AB}" presName="linComp" presStyleCnt="0"/>
      <dgm:spPr/>
    </dgm:pt>
    <dgm:pt modelId="{92A8169B-579D-430B-AF95-ABF5F07DCC77}" type="pres">
      <dgm:prSet presAssocID="{F816D56F-8A6B-458B-B573-5541CD96A606}" presName="compNode" presStyleCnt="0"/>
      <dgm:spPr/>
    </dgm:pt>
    <dgm:pt modelId="{9CA23ED3-5584-49DA-82E6-0900EB655D96}" type="pres">
      <dgm:prSet presAssocID="{F816D56F-8A6B-458B-B573-5541CD96A606}" presName="bkgdShape" presStyleLbl="node1" presStyleIdx="0" presStyleCnt="3"/>
      <dgm:spPr/>
      <dgm:t>
        <a:bodyPr/>
        <a:lstStyle/>
        <a:p>
          <a:endParaRPr lang="es-MX"/>
        </a:p>
      </dgm:t>
    </dgm:pt>
    <dgm:pt modelId="{AFB31ED5-CDB0-4658-BA31-F90951BCAE5F}" type="pres">
      <dgm:prSet presAssocID="{F816D56F-8A6B-458B-B573-5541CD96A606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EE7CA6-C0F7-4A14-98D9-6BCA2153566F}" type="pres">
      <dgm:prSet presAssocID="{F816D56F-8A6B-458B-B573-5541CD96A606}" presName="invisiNode" presStyleLbl="node1" presStyleIdx="0" presStyleCnt="3"/>
      <dgm:spPr/>
    </dgm:pt>
    <dgm:pt modelId="{986D0663-9F85-45ED-8AAC-40A11ACAF7AB}" type="pres">
      <dgm:prSet presAssocID="{F816D56F-8A6B-458B-B573-5541CD96A606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8544817-1569-4BDA-BDDE-745A10C9389B}" type="pres">
      <dgm:prSet presAssocID="{87781371-E2A9-4995-8AF0-2ED6DD5742EC}" presName="sibTrans" presStyleLbl="sibTrans2D1" presStyleIdx="0" presStyleCnt="0"/>
      <dgm:spPr/>
      <dgm:t>
        <a:bodyPr/>
        <a:lstStyle/>
        <a:p>
          <a:endParaRPr lang="es-MX"/>
        </a:p>
      </dgm:t>
    </dgm:pt>
    <dgm:pt modelId="{6E517F57-5408-4CAF-9644-BB4C0629A84E}" type="pres">
      <dgm:prSet presAssocID="{38626CB4-4DAF-4CE3-8765-4068AD5F8F0B}" presName="compNode" presStyleCnt="0"/>
      <dgm:spPr/>
    </dgm:pt>
    <dgm:pt modelId="{A056379D-12E2-431B-AF55-F7A989492C64}" type="pres">
      <dgm:prSet presAssocID="{38626CB4-4DAF-4CE3-8765-4068AD5F8F0B}" presName="bkgdShape" presStyleLbl="node1" presStyleIdx="1" presStyleCnt="3"/>
      <dgm:spPr/>
      <dgm:t>
        <a:bodyPr/>
        <a:lstStyle/>
        <a:p>
          <a:endParaRPr lang="es-MX"/>
        </a:p>
      </dgm:t>
    </dgm:pt>
    <dgm:pt modelId="{06BC27A3-7900-44E8-BBBE-A996D30C0A83}" type="pres">
      <dgm:prSet presAssocID="{38626CB4-4DAF-4CE3-8765-4068AD5F8F0B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143B6A-3E12-4051-85C4-3C218BBCE8DF}" type="pres">
      <dgm:prSet presAssocID="{38626CB4-4DAF-4CE3-8765-4068AD5F8F0B}" presName="invisiNode" presStyleLbl="node1" presStyleIdx="1" presStyleCnt="3"/>
      <dgm:spPr/>
    </dgm:pt>
    <dgm:pt modelId="{C41B743B-FC34-42CD-A439-10E16DF4F510}" type="pres">
      <dgm:prSet presAssocID="{38626CB4-4DAF-4CE3-8765-4068AD5F8F0B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DC6E22D-DD0A-429C-9ACC-CC45EBBF9F49}" type="pres">
      <dgm:prSet presAssocID="{92ACEC61-AB0A-46B1-A0A9-05E5745C7383}" presName="sibTrans" presStyleLbl="sibTrans2D1" presStyleIdx="0" presStyleCnt="0"/>
      <dgm:spPr/>
      <dgm:t>
        <a:bodyPr/>
        <a:lstStyle/>
        <a:p>
          <a:endParaRPr lang="es-MX"/>
        </a:p>
      </dgm:t>
    </dgm:pt>
    <dgm:pt modelId="{72F5F0F0-0CE4-452C-8222-6AECD7096F61}" type="pres">
      <dgm:prSet presAssocID="{6FC21BBD-DDD4-455A-BA47-0B1FF3CF078D}" presName="compNode" presStyleCnt="0"/>
      <dgm:spPr/>
    </dgm:pt>
    <dgm:pt modelId="{6FEDB50C-918B-4B6C-AC49-0B55E98B99B3}" type="pres">
      <dgm:prSet presAssocID="{6FC21BBD-DDD4-455A-BA47-0B1FF3CF078D}" presName="bkgdShape" presStyleLbl="node1" presStyleIdx="2" presStyleCnt="3"/>
      <dgm:spPr/>
      <dgm:t>
        <a:bodyPr/>
        <a:lstStyle/>
        <a:p>
          <a:endParaRPr lang="es-MX"/>
        </a:p>
      </dgm:t>
    </dgm:pt>
    <dgm:pt modelId="{64977DF1-344F-48C5-9027-6544689C6514}" type="pres">
      <dgm:prSet presAssocID="{6FC21BBD-DDD4-455A-BA47-0B1FF3CF078D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719B1E-36F8-4FD1-A011-845F5C1DBB48}" type="pres">
      <dgm:prSet presAssocID="{6FC21BBD-DDD4-455A-BA47-0B1FF3CF078D}" presName="invisiNode" presStyleLbl="node1" presStyleIdx="2" presStyleCnt="3"/>
      <dgm:spPr/>
    </dgm:pt>
    <dgm:pt modelId="{7875E652-6E94-42E5-84BF-5D9D5D13BAEC}" type="pres">
      <dgm:prSet presAssocID="{6FC21BBD-DDD4-455A-BA47-0B1FF3CF078D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E0680294-5BBF-445F-9BD5-CD95D1B617C0}" type="presOf" srcId="{F816D56F-8A6B-458B-B573-5541CD96A606}" destId="{AFB31ED5-CDB0-4658-BA31-F90951BCAE5F}" srcOrd="1" destOrd="0" presId="urn:microsoft.com/office/officeart/2005/8/layout/hList7"/>
    <dgm:cxn modelId="{3AD47B91-9DDE-4B76-93AD-C9C9DBADEBF8}" type="presOf" srcId="{6FC21BBD-DDD4-455A-BA47-0B1FF3CF078D}" destId="{64977DF1-344F-48C5-9027-6544689C6514}" srcOrd="1" destOrd="0" presId="urn:microsoft.com/office/officeart/2005/8/layout/hList7"/>
    <dgm:cxn modelId="{E68B25B9-B159-4728-A4DE-799E97549978}" type="presOf" srcId="{38626CB4-4DAF-4CE3-8765-4068AD5F8F0B}" destId="{A056379D-12E2-431B-AF55-F7A989492C64}" srcOrd="0" destOrd="0" presId="urn:microsoft.com/office/officeart/2005/8/layout/hList7"/>
    <dgm:cxn modelId="{BF9527C9-F1FA-4337-BB99-754477886367}" type="presOf" srcId="{C49D3628-6813-4751-AD9E-51CB2D2D99AB}" destId="{09EE01E2-2AFE-498F-BFA1-FAD6DB4D1B91}" srcOrd="0" destOrd="0" presId="urn:microsoft.com/office/officeart/2005/8/layout/hList7"/>
    <dgm:cxn modelId="{9CFA9BD0-CC2A-486A-8E15-56A467454077}" type="presOf" srcId="{38626CB4-4DAF-4CE3-8765-4068AD5F8F0B}" destId="{06BC27A3-7900-44E8-BBBE-A996D30C0A83}" srcOrd="1" destOrd="0" presId="urn:microsoft.com/office/officeart/2005/8/layout/hList7"/>
    <dgm:cxn modelId="{EDF5A7ED-5398-432E-AF8F-D8910B58BC76}" type="presOf" srcId="{87781371-E2A9-4995-8AF0-2ED6DD5742EC}" destId="{B8544817-1569-4BDA-BDDE-745A10C9389B}" srcOrd="0" destOrd="0" presId="urn:microsoft.com/office/officeart/2005/8/layout/hList7"/>
    <dgm:cxn modelId="{F69467E0-A1F0-4738-B081-37C0DE325855}" srcId="{C49D3628-6813-4751-AD9E-51CB2D2D99AB}" destId="{F816D56F-8A6B-458B-B573-5541CD96A606}" srcOrd="0" destOrd="0" parTransId="{7A9A4B83-6B3D-4286-A6ED-92FD1F4CB323}" sibTransId="{87781371-E2A9-4995-8AF0-2ED6DD5742EC}"/>
    <dgm:cxn modelId="{3A1E6E29-9DFE-4C5C-AFB2-78DA58317B76}" type="presOf" srcId="{6FC21BBD-DDD4-455A-BA47-0B1FF3CF078D}" destId="{6FEDB50C-918B-4B6C-AC49-0B55E98B99B3}" srcOrd="0" destOrd="0" presId="urn:microsoft.com/office/officeart/2005/8/layout/hList7"/>
    <dgm:cxn modelId="{882AC867-B76E-4957-854B-4FD1020FB89A}" type="presOf" srcId="{F816D56F-8A6B-458B-B573-5541CD96A606}" destId="{9CA23ED3-5584-49DA-82E6-0900EB655D96}" srcOrd="0" destOrd="0" presId="urn:microsoft.com/office/officeart/2005/8/layout/hList7"/>
    <dgm:cxn modelId="{67584937-E9B3-4B8F-B748-A20BC44033EF}" srcId="{C49D3628-6813-4751-AD9E-51CB2D2D99AB}" destId="{38626CB4-4DAF-4CE3-8765-4068AD5F8F0B}" srcOrd="1" destOrd="0" parTransId="{61B2A2F5-AD12-438A-BC5D-9ACE69C61DF5}" sibTransId="{92ACEC61-AB0A-46B1-A0A9-05E5745C7383}"/>
    <dgm:cxn modelId="{BCB63052-968C-4BE2-8F84-393CC05F2B61}" srcId="{C49D3628-6813-4751-AD9E-51CB2D2D99AB}" destId="{6FC21BBD-DDD4-455A-BA47-0B1FF3CF078D}" srcOrd="2" destOrd="0" parTransId="{A81BB271-6192-4044-8320-6C6811B16E56}" sibTransId="{478E38B3-522A-458B-81FF-1B7973509250}"/>
    <dgm:cxn modelId="{30F99689-1EE0-4F67-9A9F-CD79805003EC}" type="presOf" srcId="{92ACEC61-AB0A-46B1-A0A9-05E5745C7383}" destId="{9DC6E22D-DD0A-429C-9ACC-CC45EBBF9F49}" srcOrd="0" destOrd="0" presId="urn:microsoft.com/office/officeart/2005/8/layout/hList7"/>
    <dgm:cxn modelId="{17273162-89EF-494F-A0F3-71743DF20BD1}" type="presParOf" srcId="{09EE01E2-2AFE-498F-BFA1-FAD6DB4D1B91}" destId="{2830A417-7475-49D7-BF14-EE29C0E36E2F}" srcOrd="0" destOrd="0" presId="urn:microsoft.com/office/officeart/2005/8/layout/hList7"/>
    <dgm:cxn modelId="{2E6716A9-64CA-497D-B327-EA059A3C5BCB}" type="presParOf" srcId="{09EE01E2-2AFE-498F-BFA1-FAD6DB4D1B91}" destId="{8AA8A43E-EEE9-4FC0-BC0E-D970BDB322C6}" srcOrd="1" destOrd="0" presId="urn:microsoft.com/office/officeart/2005/8/layout/hList7"/>
    <dgm:cxn modelId="{6B471CAA-1268-4BBF-8944-27CAFDBD5965}" type="presParOf" srcId="{8AA8A43E-EEE9-4FC0-BC0E-D970BDB322C6}" destId="{92A8169B-579D-430B-AF95-ABF5F07DCC77}" srcOrd="0" destOrd="0" presId="urn:microsoft.com/office/officeart/2005/8/layout/hList7"/>
    <dgm:cxn modelId="{2A59A400-531F-4D06-8DFB-B9D88ECF567A}" type="presParOf" srcId="{92A8169B-579D-430B-AF95-ABF5F07DCC77}" destId="{9CA23ED3-5584-49DA-82E6-0900EB655D96}" srcOrd="0" destOrd="0" presId="urn:microsoft.com/office/officeart/2005/8/layout/hList7"/>
    <dgm:cxn modelId="{B88B61C7-138A-4E65-AE7C-7BAEBB75682A}" type="presParOf" srcId="{92A8169B-579D-430B-AF95-ABF5F07DCC77}" destId="{AFB31ED5-CDB0-4658-BA31-F90951BCAE5F}" srcOrd="1" destOrd="0" presId="urn:microsoft.com/office/officeart/2005/8/layout/hList7"/>
    <dgm:cxn modelId="{E9D0CB53-19CC-46C6-AC1D-0FA38B29282F}" type="presParOf" srcId="{92A8169B-579D-430B-AF95-ABF5F07DCC77}" destId="{34EE7CA6-C0F7-4A14-98D9-6BCA2153566F}" srcOrd="2" destOrd="0" presId="urn:microsoft.com/office/officeart/2005/8/layout/hList7"/>
    <dgm:cxn modelId="{7879EE31-39AA-451A-B620-C08A7BD09BCF}" type="presParOf" srcId="{92A8169B-579D-430B-AF95-ABF5F07DCC77}" destId="{986D0663-9F85-45ED-8AAC-40A11ACAF7AB}" srcOrd="3" destOrd="0" presId="urn:microsoft.com/office/officeart/2005/8/layout/hList7"/>
    <dgm:cxn modelId="{63BFD389-661B-45DF-A7A5-9F59708E93F8}" type="presParOf" srcId="{8AA8A43E-EEE9-4FC0-BC0E-D970BDB322C6}" destId="{B8544817-1569-4BDA-BDDE-745A10C9389B}" srcOrd="1" destOrd="0" presId="urn:microsoft.com/office/officeart/2005/8/layout/hList7"/>
    <dgm:cxn modelId="{EC8096C7-82C7-4DFD-B56E-7B02D0F7E2F6}" type="presParOf" srcId="{8AA8A43E-EEE9-4FC0-BC0E-D970BDB322C6}" destId="{6E517F57-5408-4CAF-9644-BB4C0629A84E}" srcOrd="2" destOrd="0" presId="urn:microsoft.com/office/officeart/2005/8/layout/hList7"/>
    <dgm:cxn modelId="{B299B68E-D84B-4134-BE26-F3F4C451C719}" type="presParOf" srcId="{6E517F57-5408-4CAF-9644-BB4C0629A84E}" destId="{A056379D-12E2-431B-AF55-F7A989492C64}" srcOrd="0" destOrd="0" presId="urn:microsoft.com/office/officeart/2005/8/layout/hList7"/>
    <dgm:cxn modelId="{EB875D98-DDCE-4C71-B5AD-80E912D337E5}" type="presParOf" srcId="{6E517F57-5408-4CAF-9644-BB4C0629A84E}" destId="{06BC27A3-7900-44E8-BBBE-A996D30C0A83}" srcOrd="1" destOrd="0" presId="urn:microsoft.com/office/officeart/2005/8/layout/hList7"/>
    <dgm:cxn modelId="{87F5C80B-CF7F-46E0-8AD7-8E84E0DC2136}" type="presParOf" srcId="{6E517F57-5408-4CAF-9644-BB4C0629A84E}" destId="{06143B6A-3E12-4051-85C4-3C218BBCE8DF}" srcOrd="2" destOrd="0" presId="urn:microsoft.com/office/officeart/2005/8/layout/hList7"/>
    <dgm:cxn modelId="{1A218782-DA1A-4843-99A7-FB13A0196694}" type="presParOf" srcId="{6E517F57-5408-4CAF-9644-BB4C0629A84E}" destId="{C41B743B-FC34-42CD-A439-10E16DF4F510}" srcOrd="3" destOrd="0" presId="urn:microsoft.com/office/officeart/2005/8/layout/hList7"/>
    <dgm:cxn modelId="{443549E7-4A02-4CF4-9D29-DB9DE1ED551B}" type="presParOf" srcId="{8AA8A43E-EEE9-4FC0-BC0E-D970BDB322C6}" destId="{9DC6E22D-DD0A-429C-9ACC-CC45EBBF9F49}" srcOrd="3" destOrd="0" presId="urn:microsoft.com/office/officeart/2005/8/layout/hList7"/>
    <dgm:cxn modelId="{8A49FCDF-BCE8-44B2-BEF9-CD05C681AD4A}" type="presParOf" srcId="{8AA8A43E-EEE9-4FC0-BC0E-D970BDB322C6}" destId="{72F5F0F0-0CE4-452C-8222-6AECD7096F61}" srcOrd="4" destOrd="0" presId="urn:microsoft.com/office/officeart/2005/8/layout/hList7"/>
    <dgm:cxn modelId="{B6DB9B69-128C-42C8-BB6E-1EB3C4E60565}" type="presParOf" srcId="{72F5F0F0-0CE4-452C-8222-6AECD7096F61}" destId="{6FEDB50C-918B-4B6C-AC49-0B55E98B99B3}" srcOrd="0" destOrd="0" presId="urn:microsoft.com/office/officeart/2005/8/layout/hList7"/>
    <dgm:cxn modelId="{61C35C5A-33B0-436D-8D99-0D6D3063A8B7}" type="presParOf" srcId="{72F5F0F0-0CE4-452C-8222-6AECD7096F61}" destId="{64977DF1-344F-48C5-9027-6544689C6514}" srcOrd="1" destOrd="0" presId="urn:microsoft.com/office/officeart/2005/8/layout/hList7"/>
    <dgm:cxn modelId="{66A4F357-48CA-4BC6-A1A5-122EA91EC95D}" type="presParOf" srcId="{72F5F0F0-0CE4-452C-8222-6AECD7096F61}" destId="{75719B1E-36F8-4FD1-A011-845F5C1DBB48}" srcOrd="2" destOrd="0" presId="urn:microsoft.com/office/officeart/2005/8/layout/hList7"/>
    <dgm:cxn modelId="{8624401A-DEC0-46A6-804B-987B32E18FE0}" type="presParOf" srcId="{72F5F0F0-0CE4-452C-8222-6AECD7096F61}" destId="{7875E652-6E94-42E5-84BF-5D9D5D13BAEC}" srcOrd="3" destOrd="0" presId="urn:microsoft.com/office/officeart/2005/8/layout/hList7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49D3628-6813-4751-AD9E-51CB2D2D99AB}" type="doc">
      <dgm:prSet loTypeId="urn:microsoft.com/office/officeart/2005/8/layout/hList7" loCatId="list" qsTypeId="urn:microsoft.com/office/officeart/2005/8/quickstyle/simple1" qsCatId="simple" csTypeId="urn:microsoft.com/office/officeart/2005/8/colors/colorful1" csCatId="colorful" phldr="1"/>
      <dgm:spPr/>
    </dgm:pt>
    <dgm:pt modelId="{F816D56F-8A6B-458B-B573-5541CD96A606}">
      <dgm:prSet phldrT="[Texto]"/>
      <dgm:spPr/>
      <dgm:t>
        <a:bodyPr/>
        <a:lstStyle/>
        <a:p>
          <a:r>
            <a:rPr lang="es-MX" b="1" dirty="0" smtClean="0">
              <a:solidFill>
                <a:srgbClr val="FFFF00"/>
              </a:solidFill>
            </a:rPr>
            <a:t>GOBIERNO</a:t>
          </a:r>
          <a:r>
            <a:rPr lang="es-MX" b="1" dirty="0" smtClean="0"/>
            <a:t>:     </a:t>
          </a:r>
          <a:r>
            <a:rPr lang="es-MX" b="0" dirty="0" smtClean="0"/>
            <a:t>entidad que lleva a cabo la política económica</a:t>
          </a:r>
        </a:p>
      </dgm:t>
    </dgm:pt>
    <dgm:pt modelId="{7A9A4B83-6B3D-4286-A6ED-92FD1F4CB323}" type="parTrans" cxnId="{F69467E0-A1F0-4738-B081-37C0DE325855}">
      <dgm:prSet/>
      <dgm:spPr/>
      <dgm:t>
        <a:bodyPr/>
        <a:lstStyle/>
        <a:p>
          <a:endParaRPr lang="es-MX"/>
        </a:p>
      </dgm:t>
    </dgm:pt>
    <dgm:pt modelId="{87781371-E2A9-4995-8AF0-2ED6DD5742EC}" type="sibTrans" cxnId="{F69467E0-A1F0-4738-B081-37C0DE325855}">
      <dgm:prSet/>
      <dgm:spPr/>
      <dgm:t>
        <a:bodyPr/>
        <a:lstStyle/>
        <a:p>
          <a:endParaRPr lang="es-MX"/>
        </a:p>
      </dgm:t>
    </dgm:pt>
    <dgm:pt modelId="{38626CB4-4DAF-4CE3-8765-4068AD5F8F0B}">
      <dgm:prSet phldrT="[Texto]"/>
      <dgm:spPr/>
      <dgm:t>
        <a:bodyPr/>
        <a:lstStyle/>
        <a:p>
          <a:r>
            <a:rPr lang="es-MX" b="1" dirty="0" smtClean="0">
              <a:solidFill>
                <a:srgbClr val="FFFF00"/>
              </a:solidFill>
            </a:rPr>
            <a:t>INSTRUMENTOS</a:t>
          </a:r>
          <a:r>
            <a:rPr lang="es-MX" b="1" dirty="0" smtClean="0"/>
            <a:t>: </a:t>
          </a:r>
          <a:r>
            <a:rPr lang="es-MX" b="0" dirty="0" smtClean="0"/>
            <a:t>herramientas que utiliza el gobierno  para lograr su objetivo</a:t>
          </a:r>
          <a:endParaRPr lang="es-MX" b="0" dirty="0"/>
        </a:p>
      </dgm:t>
    </dgm:pt>
    <dgm:pt modelId="{61B2A2F5-AD12-438A-BC5D-9ACE69C61DF5}" type="parTrans" cxnId="{67584937-E9B3-4B8F-B748-A20BC44033EF}">
      <dgm:prSet/>
      <dgm:spPr/>
      <dgm:t>
        <a:bodyPr/>
        <a:lstStyle/>
        <a:p>
          <a:endParaRPr lang="es-MX"/>
        </a:p>
      </dgm:t>
    </dgm:pt>
    <dgm:pt modelId="{92ACEC61-AB0A-46B1-A0A9-05E5745C7383}" type="sibTrans" cxnId="{67584937-E9B3-4B8F-B748-A20BC44033EF}">
      <dgm:prSet/>
      <dgm:spPr/>
      <dgm:t>
        <a:bodyPr/>
        <a:lstStyle/>
        <a:p>
          <a:endParaRPr lang="es-MX"/>
        </a:p>
      </dgm:t>
    </dgm:pt>
    <dgm:pt modelId="{6FC21BBD-DDD4-455A-BA47-0B1FF3CF078D}">
      <dgm:prSet phldrT="[Texto]"/>
      <dgm:spPr/>
      <dgm:t>
        <a:bodyPr/>
        <a:lstStyle/>
        <a:p>
          <a:r>
            <a:rPr lang="es-MX" b="1" dirty="0" smtClean="0">
              <a:solidFill>
                <a:srgbClr val="FFFF00"/>
              </a:solidFill>
            </a:rPr>
            <a:t>OBJETIVOS</a:t>
          </a:r>
          <a:r>
            <a:rPr lang="es-MX" b="1" dirty="0" smtClean="0"/>
            <a:t>:          </a:t>
          </a:r>
          <a:r>
            <a:rPr lang="es-MX" b="0" dirty="0" smtClean="0"/>
            <a:t>fines que se desea alcanzar</a:t>
          </a:r>
          <a:endParaRPr lang="es-MX" b="0" dirty="0"/>
        </a:p>
      </dgm:t>
    </dgm:pt>
    <dgm:pt modelId="{A81BB271-6192-4044-8320-6C6811B16E56}" type="parTrans" cxnId="{BCB63052-968C-4BE2-8F84-393CC05F2B61}">
      <dgm:prSet/>
      <dgm:spPr/>
      <dgm:t>
        <a:bodyPr/>
        <a:lstStyle/>
        <a:p>
          <a:endParaRPr lang="es-MX"/>
        </a:p>
      </dgm:t>
    </dgm:pt>
    <dgm:pt modelId="{478E38B3-522A-458B-81FF-1B7973509250}" type="sibTrans" cxnId="{BCB63052-968C-4BE2-8F84-393CC05F2B61}">
      <dgm:prSet/>
      <dgm:spPr/>
      <dgm:t>
        <a:bodyPr/>
        <a:lstStyle/>
        <a:p>
          <a:endParaRPr lang="es-MX"/>
        </a:p>
      </dgm:t>
    </dgm:pt>
    <dgm:pt modelId="{09EE01E2-2AFE-498F-BFA1-FAD6DB4D1B91}" type="pres">
      <dgm:prSet presAssocID="{C49D3628-6813-4751-AD9E-51CB2D2D99AB}" presName="Name0" presStyleCnt="0">
        <dgm:presLayoutVars>
          <dgm:dir/>
          <dgm:resizeHandles val="exact"/>
        </dgm:presLayoutVars>
      </dgm:prSet>
      <dgm:spPr/>
    </dgm:pt>
    <dgm:pt modelId="{2830A417-7475-49D7-BF14-EE29C0E36E2F}" type="pres">
      <dgm:prSet presAssocID="{C49D3628-6813-4751-AD9E-51CB2D2D99AB}" presName="fgShape" presStyleLbl="fgShp" presStyleIdx="0" presStyleCnt="1"/>
      <dgm:spPr/>
    </dgm:pt>
    <dgm:pt modelId="{8AA8A43E-EEE9-4FC0-BC0E-D970BDB322C6}" type="pres">
      <dgm:prSet presAssocID="{C49D3628-6813-4751-AD9E-51CB2D2D99AB}" presName="linComp" presStyleCnt="0"/>
      <dgm:spPr/>
    </dgm:pt>
    <dgm:pt modelId="{92A8169B-579D-430B-AF95-ABF5F07DCC77}" type="pres">
      <dgm:prSet presAssocID="{F816D56F-8A6B-458B-B573-5541CD96A606}" presName="compNode" presStyleCnt="0"/>
      <dgm:spPr/>
    </dgm:pt>
    <dgm:pt modelId="{9CA23ED3-5584-49DA-82E6-0900EB655D96}" type="pres">
      <dgm:prSet presAssocID="{F816D56F-8A6B-458B-B573-5541CD96A606}" presName="bkgdShape" presStyleLbl="node1" presStyleIdx="0" presStyleCnt="3"/>
      <dgm:spPr/>
      <dgm:t>
        <a:bodyPr/>
        <a:lstStyle/>
        <a:p>
          <a:endParaRPr lang="es-MX"/>
        </a:p>
      </dgm:t>
    </dgm:pt>
    <dgm:pt modelId="{AFB31ED5-CDB0-4658-BA31-F90951BCAE5F}" type="pres">
      <dgm:prSet presAssocID="{F816D56F-8A6B-458B-B573-5541CD96A606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EE7CA6-C0F7-4A14-98D9-6BCA2153566F}" type="pres">
      <dgm:prSet presAssocID="{F816D56F-8A6B-458B-B573-5541CD96A606}" presName="invisiNode" presStyleLbl="node1" presStyleIdx="0" presStyleCnt="3"/>
      <dgm:spPr/>
    </dgm:pt>
    <dgm:pt modelId="{986D0663-9F85-45ED-8AAC-40A11ACAF7AB}" type="pres">
      <dgm:prSet presAssocID="{F816D56F-8A6B-458B-B573-5541CD96A606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8544817-1569-4BDA-BDDE-745A10C9389B}" type="pres">
      <dgm:prSet presAssocID="{87781371-E2A9-4995-8AF0-2ED6DD5742EC}" presName="sibTrans" presStyleLbl="sibTrans2D1" presStyleIdx="0" presStyleCnt="0"/>
      <dgm:spPr/>
      <dgm:t>
        <a:bodyPr/>
        <a:lstStyle/>
        <a:p>
          <a:endParaRPr lang="es-MX"/>
        </a:p>
      </dgm:t>
    </dgm:pt>
    <dgm:pt modelId="{6E517F57-5408-4CAF-9644-BB4C0629A84E}" type="pres">
      <dgm:prSet presAssocID="{38626CB4-4DAF-4CE3-8765-4068AD5F8F0B}" presName="compNode" presStyleCnt="0"/>
      <dgm:spPr/>
    </dgm:pt>
    <dgm:pt modelId="{A056379D-12E2-431B-AF55-F7A989492C64}" type="pres">
      <dgm:prSet presAssocID="{38626CB4-4DAF-4CE3-8765-4068AD5F8F0B}" presName="bkgdShape" presStyleLbl="node1" presStyleIdx="1" presStyleCnt="3"/>
      <dgm:spPr/>
      <dgm:t>
        <a:bodyPr/>
        <a:lstStyle/>
        <a:p>
          <a:endParaRPr lang="es-MX"/>
        </a:p>
      </dgm:t>
    </dgm:pt>
    <dgm:pt modelId="{06BC27A3-7900-44E8-BBBE-A996D30C0A83}" type="pres">
      <dgm:prSet presAssocID="{38626CB4-4DAF-4CE3-8765-4068AD5F8F0B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143B6A-3E12-4051-85C4-3C218BBCE8DF}" type="pres">
      <dgm:prSet presAssocID="{38626CB4-4DAF-4CE3-8765-4068AD5F8F0B}" presName="invisiNode" presStyleLbl="node1" presStyleIdx="1" presStyleCnt="3"/>
      <dgm:spPr/>
    </dgm:pt>
    <dgm:pt modelId="{C41B743B-FC34-42CD-A439-10E16DF4F510}" type="pres">
      <dgm:prSet presAssocID="{38626CB4-4DAF-4CE3-8765-4068AD5F8F0B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DC6E22D-DD0A-429C-9ACC-CC45EBBF9F49}" type="pres">
      <dgm:prSet presAssocID="{92ACEC61-AB0A-46B1-A0A9-05E5745C7383}" presName="sibTrans" presStyleLbl="sibTrans2D1" presStyleIdx="0" presStyleCnt="0"/>
      <dgm:spPr/>
      <dgm:t>
        <a:bodyPr/>
        <a:lstStyle/>
        <a:p>
          <a:endParaRPr lang="es-MX"/>
        </a:p>
      </dgm:t>
    </dgm:pt>
    <dgm:pt modelId="{72F5F0F0-0CE4-452C-8222-6AECD7096F61}" type="pres">
      <dgm:prSet presAssocID="{6FC21BBD-DDD4-455A-BA47-0B1FF3CF078D}" presName="compNode" presStyleCnt="0"/>
      <dgm:spPr/>
    </dgm:pt>
    <dgm:pt modelId="{6FEDB50C-918B-4B6C-AC49-0B55E98B99B3}" type="pres">
      <dgm:prSet presAssocID="{6FC21BBD-DDD4-455A-BA47-0B1FF3CF078D}" presName="bkgdShape" presStyleLbl="node1" presStyleIdx="2" presStyleCnt="3"/>
      <dgm:spPr/>
      <dgm:t>
        <a:bodyPr/>
        <a:lstStyle/>
        <a:p>
          <a:endParaRPr lang="es-MX"/>
        </a:p>
      </dgm:t>
    </dgm:pt>
    <dgm:pt modelId="{64977DF1-344F-48C5-9027-6544689C6514}" type="pres">
      <dgm:prSet presAssocID="{6FC21BBD-DDD4-455A-BA47-0B1FF3CF078D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719B1E-36F8-4FD1-A011-845F5C1DBB48}" type="pres">
      <dgm:prSet presAssocID="{6FC21BBD-DDD4-455A-BA47-0B1FF3CF078D}" presName="invisiNode" presStyleLbl="node1" presStyleIdx="2" presStyleCnt="3"/>
      <dgm:spPr/>
    </dgm:pt>
    <dgm:pt modelId="{7875E652-6E94-42E5-84BF-5D9D5D13BAEC}" type="pres">
      <dgm:prSet presAssocID="{6FC21BBD-DDD4-455A-BA47-0B1FF3CF078D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DD56AD9E-9E57-4D8B-BFD1-6D82BFD9F332}" type="presOf" srcId="{C49D3628-6813-4751-AD9E-51CB2D2D99AB}" destId="{09EE01E2-2AFE-498F-BFA1-FAD6DB4D1B91}" srcOrd="0" destOrd="0" presId="urn:microsoft.com/office/officeart/2005/8/layout/hList7"/>
    <dgm:cxn modelId="{11DFF246-AFDA-44F5-8A76-A5E2AC0D55C1}" type="presOf" srcId="{F816D56F-8A6B-458B-B573-5541CD96A606}" destId="{9CA23ED3-5584-49DA-82E6-0900EB655D96}" srcOrd="0" destOrd="0" presId="urn:microsoft.com/office/officeart/2005/8/layout/hList7"/>
    <dgm:cxn modelId="{F672A33E-6ABF-47AA-9A60-77C7FA72613B}" type="presOf" srcId="{38626CB4-4DAF-4CE3-8765-4068AD5F8F0B}" destId="{A056379D-12E2-431B-AF55-F7A989492C64}" srcOrd="0" destOrd="0" presId="urn:microsoft.com/office/officeart/2005/8/layout/hList7"/>
    <dgm:cxn modelId="{1B27A165-EDB6-495B-822B-8C00024E1F2F}" type="presOf" srcId="{F816D56F-8A6B-458B-B573-5541CD96A606}" destId="{AFB31ED5-CDB0-4658-BA31-F90951BCAE5F}" srcOrd="1" destOrd="0" presId="urn:microsoft.com/office/officeart/2005/8/layout/hList7"/>
    <dgm:cxn modelId="{F69467E0-A1F0-4738-B081-37C0DE325855}" srcId="{C49D3628-6813-4751-AD9E-51CB2D2D99AB}" destId="{F816D56F-8A6B-458B-B573-5541CD96A606}" srcOrd="0" destOrd="0" parTransId="{7A9A4B83-6B3D-4286-A6ED-92FD1F4CB323}" sibTransId="{87781371-E2A9-4995-8AF0-2ED6DD5742EC}"/>
    <dgm:cxn modelId="{954785A2-4600-4E52-86E5-3B3175B64296}" type="presOf" srcId="{38626CB4-4DAF-4CE3-8765-4068AD5F8F0B}" destId="{06BC27A3-7900-44E8-BBBE-A996D30C0A83}" srcOrd="1" destOrd="0" presId="urn:microsoft.com/office/officeart/2005/8/layout/hList7"/>
    <dgm:cxn modelId="{B473CCAD-CD8D-4187-A3DE-80899777FB91}" type="presOf" srcId="{92ACEC61-AB0A-46B1-A0A9-05E5745C7383}" destId="{9DC6E22D-DD0A-429C-9ACC-CC45EBBF9F49}" srcOrd="0" destOrd="0" presId="urn:microsoft.com/office/officeart/2005/8/layout/hList7"/>
    <dgm:cxn modelId="{4A275F42-BFD3-4C6E-BB74-32028A8B46C7}" type="presOf" srcId="{6FC21BBD-DDD4-455A-BA47-0B1FF3CF078D}" destId="{6FEDB50C-918B-4B6C-AC49-0B55E98B99B3}" srcOrd="0" destOrd="0" presId="urn:microsoft.com/office/officeart/2005/8/layout/hList7"/>
    <dgm:cxn modelId="{5E19A21D-0820-448C-A280-9B0631347726}" type="presOf" srcId="{87781371-E2A9-4995-8AF0-2ED6DD5742EC}" destId="{B8544817-1569-4BDA-BDDE-745A10C9389B}" srcOrd="0" destOrd="0" presId="urn:microsoft.com/office/officeart/2005/8/layout/hList7"/>
    <dgm:cxn modelId="{B09D7737-E6D5-41AD-956F-8708EFD7843C}" type="presOf" srcId="{6FC21BBD-DDD4-455A-BA47-0B1FF3CF078D}" destId="{64977DF1-344F-48C5-9027-6544689C6514}" srcOrd="1" destOrd="0" presId="urn:microsoft.com/office/officeart/2005/8/layout/hList7"/>
    <dgm:cxn modelId="{BCB63052-968C-4BE2-8F84-393CC05F2B61}" srcId="{C49D3628-6813-4751-AD9E-51CB2D2D99AB}" destId="{6FC21BBD-DDD4-455A-BA47-0B1FF3CF078D}" srcOrd="2" destOrd="0" parTransId="{A81BB271-6192-4044-8320-6C6811B16E56}" sibTransId="{478E38B3-522A-458B-81FF-1B7973509250}"/>
    <dgm:cxn modelId="{67584937-E9B3-4B8F-B748-A20BC44033EF}" srcId="{C49D3628-6813-4751-AD9E-51CB2D2D99AB}" destId="{38626CB4-4DAF-4CE3-8765-4068AD5F8F0B}" srcOrd="1" destOrd="0" parTransId="{61B2A2F5-AD12-438A-BC5D-9ACE69C61DF5}" sibTransId="{92ACEC61-AB0A-46B1-A0A9-05E5745C7383}"/>
    <dgm:cxn modelId="{906FDC30-8F31-4008-9D87-6EF5C14E8B9B}" type="presParOf" srcId="{09EE01E2-2AFE-498F-BFA1-FAD6DB4D1B91}" destId="{2830A417-7475-49D7-BF14-EE29C0E36E2F}" srcOrd="0" destOrd="0" presId="urn:microsoft.com/office/officeart/2005/8/layout/hList7"/>
    <dgm:cxn modelId="{7142988B-E3B1-4E18-BE98-B9F224BC4FE4}" type="presParOf" srcId="{09EE01E2-2AFE-498F-BFA1-FAD6DB4D1B91}" destId="{8AA8A43E-EEE9-4FC0-BC0E-D970BDB322C6}" srcOrd="1" destOrd="0" presId="urn:microsoft.com/office/officeart/2005/8/layout/hList7"/>
    <dgm:cxn modelId="{984DDE8F-2A8E-4235-971C-EEFFA6EE4A8B}" type="presParOf" srcId="{8AA8A43E-EEE9-4FC0-BC0E-D970BDB322C6}" destId="{92A8169B-579D-430B-AF95-ABF5F07DCC77}" srcOrd="0" destOrd="0" presId="urn:microsoft.com/office/officeart/2005/8/layout/hList7"/>
    <dgm:cxn modelId="{91021E50-714B-4453-B7C1-0538914107D1}" type="presParOf" srcId="{92A8169B-579D-430B-AF95-ABF5F07DCC77}" destId="{9CA23ED3-5584-49DA-82E6-0900EB655D96}" srcOrd="0" destOrd="0" presId="urn:microsoft.com/office/officeart/2005/8/layout/hList7"/>
    <dgm:cxn modelId="{5871F200-E460-4E2E-93EC-3D1A87A347F4}" type="presParOf" srcId="{92A8169B-579D-430B-AF95-ABF5F07DCC77}" destId="{AFB31ED5-CDB0-4658-BA31-F90951BCAE5F}" srcOrd="1" destOrd="0" presId="urn:microsoft.com/office/officeart/2005/8/layout/hList7"/>
    <dgm:cxn modelId="{66D32E49-966C-4280-BEB5-F7F3FC846F35}" type="presParOf" srcId="{92A8169B-579D-430B-AF95-ABF5F07DCC77}" destId="{34EE7CA6-C0F7-4A14-98D9-6BCA2153566F}" srcOrd="2" destOrd="0" presId="urn:microsoft.com/office/officeart/2005/8/layout/hList7"/>
    <dgm:cxn modelId="{3F8DCBB5-9742-4883-8C84-26EF4BE6645C}" type="presParOf" srcId="{92A8169B-579D-430B-AF95-ABF5F07DCC77}" destId="{986D0663-9F85-45ED-8AAC-40A11ACAF7AB}" srcOrd="3" destOrd="0" presId="urn:microsoft.com/office/officeart/2005/8/layout/hList7"/>
    <dgm:cxn modelId="{A36EF3C9-ACD7-4809-A86F-6E4A09EF55D7}" type="presParOf" srcId="{8AA8A43E-EEE9-4FC0-BC0E-D970BDB322C6}" destId="{B8544817-1569-4BDA-BDDE-745A10C9389B}" srcOrd="1" destOrd="0" presId="urn:microsoft.com/office/officeart/2005/8/layout/hList7"/>
    <dgm:cxn modelId="{43662BDF-0229-4167-8970-F4E7200F36C2}" type="presParOf" srcId="{8AA8A43E-EEE9-4FC0-BC0E-D970BDB322C6}" destId="{6E517F57-5408-4CAF-9644-BB4C0629A84E}" srcOrd="2" destOrd="0" presId="urn:microsoft.com/office/officeart/2005/8/layout/hList7"/>
    <dgm:cxn modelId="{CDC46695-F430-4F4E-8826-996FB6D54913}" type="presParOf" srcId="{6E517F57-5408-4CAF-9644-BB4C0629A84E}" destId="{A056379D-12E2-431B-AF55-F7A989492C64}" srcOrd="0" destOrd="0" presId="urn:microsoft.com/office/officeart/2005/8/layout/hList7"/>
    <dgm:cxn modelId="{11F5D95B-BE84-41D3-84E9-FAC597B8C1E2}" type="presParOf" srcId="{6E517F57-5408-4CAF-9644-BB4C0629A84E}" destId="{06BC27A3-7900-44E8-BBBE-A996D30C0A83}" srcOrd="1" destOrd="0" presId="urn:microsoft.com/office/officeart/2005/8/layout/hList7"/>
    <dgm:cxn modelId="{63CDA301-37FA-4EAC-A80E-475A1B48F5E5}" type="presParOf" srcId="{6E517F57-5408-4CAF-9644-BB4C0629A84E}" destId="{06143B6A-3E12-4051-85C4-3C218BBCE8DF}" srcOrd="2" destOrd="0" presId="urn:microsoft.com/office/officeart/2005/8/layout/hList7"/>
    <dgm:cxn modelId="{90EC760E-887C-45F1-BE4F-59397916B42A}" type="presParOf" srcId="{6E517F57-5408-4CAF-9644-BB4C0629A84E}" destId="{C41B743B-FC34-42CD-A439-10E16DF4F510}" srcOrd="3" destOrd="0" presId="urn:microsoft.com/office/officeart/2005/8/layout/hList7"/>
    <dgm:cxn modelId="{C316D0D5-B39A-48D3-9DAA-BB236C2E046C}" type="presParOf" srcId="{8AA8A43E-EEE9-4FC0-BC0E-D970BDB322C6}" destId="{9DC6E22D-DD0A-429C-9ACC-CC45EBBF9F49}" srcOrd="3" destOrd="0" presId="urn:microsoft.com/office/officeart/2005/8/layout/hList7"/>
    <dgm:cxn modelId="{0D476AF1-D6DE-432A-8D17-2E293053EA30}" type="presParOf" srcId="{8AA8A43E-EEE9-4FC0-BC0E-D970BDB322C6}" destId="{72F5F0F0-0CE4-452C-8222-6AECD7096F61}" srcOrd="4" destOrd="0" presId="urn:microsoft.com/office/officeart/2005/8/layout/hList7"/>
    <dgm:cxn modelId="{F1744FED-B9BB-47E4-B736-4602A1603BAD}" type="presParOf" srcId="{72F5F0F0-0CE4-452C-8222-6AECD7096F61}" destId="{6FEDB50C-918B-4B6C-AC49-0B55E98B99B3}" srcOrd="0" destOrd="0" presId="urn:microsoft.com/office/officeart/2005/8/layout/hList7"/>
    <dgm:cxn modelId="{5CB1A042-571E-4F85-8F6D-DD978FDA466F}" type="presParOf" srcId="{72F5F0F0-0CE4-452C-8222-6AECD7096F61}" destId="{64977DF1-344F-48C5-9027-6544689C6514}" srcOrd="1" destOrd="0" presId="urn:microsoft.com/office/officeart/2005/8/layout/hList7"/>
    <dgm:cxn modelId="{D61AC6D7-34DE-4B56-8959-022745C04821}" type="presParOf" srcId="{72F5F0F0-0CE4-452C-8222-6AECD7096F61}" destId="{75719B1E-36F8-4FD1-A011-845F5C1DBB48}" srcOrd="2" destOrd="0" presId="urn:microsoft.com/office/officeart/2005/8/layout/hList7"/>
    <dgm:cxn modelId="{7A39564B-906B-4829-9498-AB70F2B8B1D2}" type="presParOf" srcId="{72F5F0F0-0CE4-452C-8222-6AECD7096F61}" destId="{7875E652-6E94-42E5-84BF-5D9D5D13BAEC}" srcOrd="3" destOrd="0" presId="urn:microsoft.com/office/officeart/2005/8/layout/hList7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EBFD-AF0B-4CCA-A08E-94C81C582A84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0EBFD-AF0B-4CCA-A08E-94C81C582A84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D73A1-6A8F-4DE8-A1DA-FC25F04E938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571472" y="2000240"/>
            <a:ext cx="8001056" cy="457203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PROGRAMA EDUCATIVO</a:t>
            </a:r>
          </a:p>
          <a:p>
            <a:pPr algn="ctr"/>
            <a:r>
              <a:rPr lang="es-MX" sz="2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LICENCIATURA EN DERECHO</a:t>
            </a:r>
          </a:p>
          <a:p>
            <a:pPr algn="ctr"/>
            <a:endParaRPr lang="es-MX" sz="2000" dirty="0" smtClean="0"/>
          </a:p>
          <a:p>
            <a:pPr algn="ctr"/>
            <a:r>
              <a:rPr lang="es-MX" sz="2000" dirty="0" smtClean="0"/>
              <a:t>UNIDAD DE APRENDIZAJE</a:t>
            </a:r>
          </a:p>
          <a:p>
            <a:pPr algn="ctr"/>
            <a:r>
              <a:rPr lang="es-MX" sz="2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DERECHO </a:t>
            </a:r>
            <a:r>
              <a:rPr lang="es-MX" sz="2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ADMINISTRATIVO</a:t>
            </a:r>
            <a:endParaRPr lang="es-MX" sz="2000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es-MX" sz="2000" dirty="0" smtClean="0"/>
          </a:p>
          <a:p>
            <a:pPr algn="ctr"/>
            <a:r>
              <a:rPr lang="es-MX" sz="2000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NULIDAD DEL ACTO ADMINISTRATIVO</a:t>
            </a:r>
            <a:endParaRPr lang="es-MX" sz="2000" b="1" dirty="0" smtClean="0"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es-MX" sz="2000" dirty="0" smtClean="0"/>
          </a:p>
          <a:p>
            <a:pPr algn="ctr"/>
            <a:r>
              <a:rPr lang="es-MX" sz="2000" dirty="0" smtClean="0"/>
              <a:t>ELABORADO POR:</a:t>
            </a:r>
          </a:p>
          <a:p>
            <a:pPr algn="ctr"/>
            <a:r>
              <a:rPr lang="es-MX" sz="2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M. </a:t>
            </a:r>
            <a:r>
              <a:rPr lang="es-MX" sz="2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EN </a:t>
            </a:r>
            <a:r>
              <a:rPr lang="es-MX" sz="2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P. J. </a:t>
            </a:r>
            <a:r>
              <a:rPr lang="es-MX" sz="2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JUAN CARLOS HERNÁNDEZ </a:t>
            </a:r>
            <a:r>
              <a:rPr lang="es-MX" sz="2000" b="1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HERNÁNDEZ</a:t>
            </a:r>
            <a:endParaRPr lang="es-MX" sz="2000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es-MX" sz="2000" dirty="0" smtClean="0"/>
          </a:p>
          <a:p>
            <a:pPr algn="ctr"/>
            <a:r>
              <a:rPr lang="es-MX" sz="2000" dirty="0" smtClean="0"/>
              <a:t>2015</a:t>
            </a:r>
            <a:endParaRPr lang="es-MX" dirty="0"/>
          </a:p>
        </p:txBody>
      </p:sp>
      <p:pic>
        <p:nvPicPr>
          <p:cNvPr id="2050" name="Picture 2" descr="http://www.uaemex.mx/fquimica/posgrados/CM/images/Escudo%20UAE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142852"/>
            <a:ext cx="1856812" cy="1571636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2143108" y="71414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UNIVERSIDAD AUTÓNOMA DEL ESTADO DE MÉXICO</a:t>
            </a:r>
            <a:endParaRPr lang="es-MX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357554" y="428604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Centro Universitario UAEM Valle de Chalco</a:t>
            </a:r>
            <a:endParaRPr lang="es-MX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ES" dirty="0" smtClean="0"/>
              <a:t>Concepto de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Finalmente, definir  la política económica </a:t>
            </a:r>
            <a:r>
              <a:rPr lang="es-MX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impone a la autoridad 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la doble tarea de </a:t>
            </a:r>
            <a:r>
              <a:rPr lang="es-MX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seleccionar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y jerarquizar las metas u </a:t>
            </a:r>
            <a:r>
              <a:rPr lang="es-MX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objetivos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y asignar a ellos los instrumentos que permitirán alcanzarlos.</a:t>
            </a:r>
          </a:p>
        </p:txBody>
      </p:sp>
      <p:sp>
        <p:nvSpPr>
          <p:cNvPr id="9218" name="AutoShape 2" descr="data:image/jpeg;base64,/9j/4AAQSkZJRgABAQAAAQABAAD/2wCEAAkGBxQSEBUUEBQWFRQXFhgVFxgVGBYVGxUYFxcWFxgXFxYYHCggGBsnHxUcITEhJSorLi4uHB8zODMsOCgtLiwBCgoKDg0OGxAQGzQkHyQvLCwsLSwsLCwsLCwsLCwsLCwsLCwsLCwsLCwsLCwsLCwsLCwsLCwsLCwsLCwsLCwsLP/AABEIANgA6QMBEQACEQEDEQH/xAAcAAEAAgMBAQEAAAAAAAAAAAAABgcBBAUDAgj/xABFEAABAwIDBQUGAwUGBAcAAAABAAIDBBEFEiEGMUFRYQcTInGBFDJCkaGxUnLBIzNigtEVQ1OSovAWsuHxCBckJXPC0v/EABoBAQADAQEBAAAAAAAAAAAAAAADBAUBAgb/xAAzEQACAgICAQMCBQMDBAMAAAAAAQIDBBESITEFE0EiURQycYGxI2HwkaHRJFLB4RUzQv/aAAwDAQACEQMRAD8AvFAEAQBAEAQBAEAQBAEAQBAEAQBAEAQBAEAQBAEAQBAEAQBAEAQBAEAQBAEAQBAEAQBAEAQBAEAQBAEAQBAEAQBAEAQBAEAQBAEAQBAEAQGLoDKAIAgCAIAgCAIAgCAIAgCAIAgCAIDF0AugMoAgCAIDWrq+OFueZ7Y23DbvIaLk2AueJXUm/ANgFcBlAEAQGpimIR08TpZnBrGi5J+gA4k8l7rrlZJRits8WTjCPKXgimB9okVTOIu6dGDeznOB0Fg3QDeb7uCuZGBKmHNsq0Zsbp8Uia3VAui6HNmUOhAEAQBAEAQGEAQBAEAQBAEAQHH2j2ihomZpibm+VrdXOtv8h1KkrrlN6R4lNR8kPw3tio5Ju7ka6ME2Drhw/mtu9LqaWJJHlWFiwyhwDmkEEXBGoIPEKq1p6JF2eiHQgOTtBjbKWPM4OcTfK1u8236nQAc1JXU7HpHic1DyVnge0La3FYX4gTGfF7LDfMwuuLOJGhdodTx6K5bV7VekRQk5MuELPLBlAEB8SyBoLnEAAEknQADeSiTb0jjaXbKS212kdXzHJcU8VywfiO7ORzO4ch6r6LFojjRXL80v9jDyLXkSevyo+Oz6mz1jOhH9f0UXq0/ojE9+mR+qUixO0faH2WmyRm00t2ttva34n/Ww6noqPp+N71m34Xku51/tQ0vLOJ2WRSkuc5xLSBmLiXGw91gJ3DUm3Vc9QtjKzjHwjuDXKMOUn2yxXTtDg0uaHHcCQCfIcVS4traLXJL5PRcPRlAfLnW3ouzjejN0O7MoAgMFAEAQGUBgoDDTfcng4nvwLoBmRoJplL9osb5quYOOgORvQBo/UkrYw0lBMoXyfIq2n2bl74cgd6n/AA+p8t9Hp3px0fpDs1kcaINdc5HlrSeVg63pdZOWkrOixQ24ksVYmPl7rC53fZAVrt3WtrJGx0uaVzA4OyAua65bp/Fu37loYq9tNz6Kl25vo9Nj9iP27aqriDXstkabXuL+K3wjovOTkxkuMT1TU15LHColkygMLgKs7TdqTI40dOfCDaUj4nf4YPIceunArb9PxVBe9Z+xj52Q5P2ofuReso2w0QOZpfI8CwIvYAuc62+1wB6qXGlO7Jc5LpeDxeo00KCfb8kh7KYB3rpHaBocSTwsFV9Vlu1RXwWfTY6qcmcHaHEzX1zn/wB2DlZfhG0m1+V739VdUfwuNpfmf8lNv8Tft/lX8G3VbXSNjFPREsb8Tx78hO/L+Bv18lHRgQrj7l/n/YkuzZTft0kdroCxwLyTI7xkm/ocx1J6q7j2q1NxX0+CpfW6muT+osbs/wBoJmMf7W8mFoz55DrH/MdTfgFi5ka528aV2a2I5wq5Wv8AQ5mP9oVRO8sorxR/isC9w5knRg8teqt1YNNEed73/b/PJWszLbZcakRStrJ53d1NM+TxbnOLgCN5seI1Vz+jXU7Yx0VNWWWe25bJLtZjUkVNT0rXlrgGyuy+EsA0iZpu3Zv8qpenUKxu2a3st513BKuDOV/xNWmANbM9kbL3NzmeXG5u83cdTuBtuVl0Yyt4tbk/j7EHvXuvaekvkmfZttTNNmhmPeOAJY52h3e64ga+e/VZvqVEK5rj1svYF07IPl8HLxDtKq2yPjEMTHNcWkeKQgtNjrcX1HJWa/TaeKlKXTIJ59vJxjHs51R2hYhxcxnlGB/zXU1fp+NLfHv9yKebkL83X7Er7P8AbCape6OpsXb2uDQ0WA1HUrP9QxoUtcC9hZE7U+Rr7XdomRxhobOcNHS+8AeUY+I9d3mpcb05OPuXdL7EWRnNS4VdsguJY1WO/fVEhzg3bmIuDobtGllo0Qx5f/XHpfJRvlfH877Z1qTE5KLDi2N2R0zrNtoRuMjwd+gs31VKuCyslyf5UW7JPHx0l5ZzKHaepjD+6e4yyWDpD43lrfdaCb2Aufmr1uJTvlPpL4+CpXkW64w8skfZ0KqOpLrOcyQjvL3cSeDi48RcrKz76bEowXaNHCotg3Kb6JLtjss+WTv4AHO0zsOl7bnN620IUGNkqH0yLF1PLtEGxPB5YjEXQmJrp2ROfLoB3hsLa8DxV38THXRXhQ/ksGq2hocKhbFNMMw+FoL3uc46nI25CzXCdsuWi7HjFaNIdoLpQfZKCql3Wc9ojab87ZnD5Lqx/wDueg7PsfRwitrnf+sd3EP+G3efMcfN3yXrnXD8vbPHGUvJLMLwuKnZkhYGjjxJ6k7yq8pub2yWMUvBuWXk9GUAQEI7S9oZqRkQp5GtdJmBGW7rADxNJNgOG7j0Wj6djQuk+a6Rn598qorj8lTU9HJKbtBdc777zxPMratyqafpk/2MqrGtt+qIr6B0Lg2QWJbmt0JI4+S9Y98bouUV0ecimVL4y8nbgxL2fD3MbpJP4fKO93n1uG+pWfCr3suU34iXZ2e1jKK8yOHfLH1edfyjh6lXtK27fxH+Spt11f3l/BKdgNnfaJMzh4RqT05eqyvU8lyl7cX0jS9Px1GPuSRZeMbOU9S1rHNAdGLtItdod05HL9FmxtnBNRfkvyrhJ7ku0VVtbiIklFLS6QRut/8ALINHPceIG4ep4rcw6Y41Tts8mPlWyvs9uHg25KRlDRiR9jNLcQtP+qVw5C+g52VSlTzLuUvyos2uOJVxj5ZzNlKVpe6aX92wFzj0bqfUmw8yrHqM3OUaIEODDjGV0jTb3lbUuc4eJ7rkDhuAaPIAAdArN9scSlRXn4K9NbybW34+Tp7YRNpxHTNtnAD5bcCR4GDyGp8wq/ptblyvn8+Cf1CxLVUfCJX2V4SW5pXDcLept9gs3Ov921teEaGHT7Ven5PLbzHKSOQthjbLUahxGjIzzdb33dPmrGJhWW/VPqJXycyFf0w7ZB8Nw2Wqk3Elx+flyCvZOXXjx4Vrv+CnRjTyHzn4JBtOG0EQp4j+3e28jh/dsPwN6u4nl5qrgUu6Tus7LOZcqoqqvo8Nm8FY2J9TU6RRi7uZJ91jepNgvOVfPJt9qvwesemOPX7s/Jx6YOq6rNa2Y3DRuaNzWjoP6q7kyjjY/CPl9FTHi8i/lLwuz02ln7yp7pmrIrRN6ke+71df0AXvEgqKOUv1POTJ338Y/oTnYrYphYJZhodQOLup6dFhZOTO6W5Po2MfHjUtIsKCnawWY0NA4AWVYsH2VwFbdq2OgAU7Ghzm2kcSL5XAHKB1F79NFoYdW/rZVvsW9FZdkdJ7bizXVPjDA59naguAJF7+S9XTai2iRJdH6WawAWAt5LO/Ul0jNkOmUAQBAEBQe01c+sr5Cb++WNH4GMJaP1PmV9LU44uMn/jPnpqWTfr/ABFpbDYCIIA5zfE4C1+A4eq+dtsdk3J/JvQgoRUV8Fd9qDXf2k+/FjC38trfcFfQemyiqPJh58ZO8jlU4ufl5WYB9PrvVijjXU5fuyG3c7FH9kdbaHBJIoYJrfs3MyX5OBNr8rg6eRVT07IjNyTfe9ljOocVF/GiTYBtvTUlJlax75j8Nsovwu48PK6qP0y2U230vuWl6hXGCSXZ8YBiVXM6qqCTnfE42FwGtYx+QNHm42/6rl7pU4VR8Lyz1SrXCVkvL8ELwasZC8Pe0vAtYCwv5nhwWpmY8r4qKekZuLfGmTk1t/B94viMtVPnl942a1o0DG8GtHAf91JVCvHq+nwv9zxZOd9n1eWdbHGOp6OKINIEvjc6xsWt91t+ZN3HyCz/AE/VtsrpMvZu6641LwSDs4wnIH1D23EbS7zIFwB6Klm3+/dpePBbxKvZq2/PkiFI19XVlz9XPeXO83HQen2C1MuxY+Oox/Qzsat33uUiV7Z7QPpGChpg6MhoMsm4uzC9ozy5u9FU9Ow4z/qy7/t/yWM7LcX7ceiB0r2NN3gu6CwC1b4WzWoPRnUzri9zWyythNpaXvBC2J0biPfc5puRbwi2oWFlYM6lzb2bOPmxtlxS0QraiY/2lO6UG4mNx0bo0a8LALWprcsVRr+UZdk0shymuj4xvHXzsZG0ZIWe638TuL3nifsu4mJCnfe5fIysqV3xpHc2QonRU81UGkujjLmgAk5yLM0HK91m5VivyVD4XRfx63TjuSXbOVsZhZnqGjfrv+pPy+6seqXcYKtfJD6bVyk7H8F7QxhrQ0bgLD0WEbJ9oDVxOtbBC+V/usaSevIep0XYx29HJPS2Vni2BySUftcnvPcXlttzHHwu66n5ELRpuUZcEU7K21yIv2MtEWMTRH8Li35X+xXctahomre9Mv4LMJzKAIAgCAIDh1Gy8Dqjv8tnE3cBueRuJ+S9uyTSi30jxGuMW2l2ztgLwezRxLCYp7d63NbdwPlflqu8pJaRzS3s59fsjTSht48pbucN4XpWzS4p9Hl1xb212dM4fGYe5c0OjyhtiL3AXlScXtdHqUVJaZGj2eUufM27Ry0+6mllWyWnIhjjVJ7SJJhuGxwMyxNsOPM+ZUGyc4GIbB00kpkaMhJuQ0C1+YHBT/irePHl0Qfh6t712JdgqYlpaC0jiNSTxJK5+Is48d9HpUw5ctHcrsHimhEMjA5gtYHgRuI6qOE5Qe4s9yhGXTR6YXh7YIhGzcOPPzXk6azcAgE/fhgEl7kjieZ6rrk2kmziik9pGntJsnDWOD5BaQANza+6CTlte29xU1eTbWtQekR2Y9dj3JbOVH2b0w3kn0C68u5+ZHlYtS8RN2k2Gpo3Bzb5gbg6DVRyusktSk9EkaoR7S7NnaDZKCrIdI2zwLZgNSBwPNeq8iytaizzOiub3JGidgKYsykXP4iNbcgOCLItXiR10VvyjvYNhTKeLu2ai9yTxULe3sk11o1aTA4KV75mAMFiSNwbxcV6lOU329nIxjHx0cLEe0aFrCaeOWV17C7Cxu+1yXa28gSpoYs5HiVsYn3RbfxkHvoywgXGQ5w4/hGgsfNe7MSUTxDITNf+zarEpWvqrwUjXBzYR70pGoMh5dF55QqjqPbOpSk9vwTOrpGyROjcPC5pYR0Isq6k09krW1ooGjcaLaCnLtLv7l3qct/qtS366+RXq62vsfoYLKLRlAEAQBAEAQBAEAQBAEBglAfEEzXtDmODmncWkEHyIXWmn2cTT8HouHQgCAIAgMIAgCAIAgPOpga9jmPF2uBa4HiCLEfJN6ewRj/gClabxB0ZFwMmXjzu3VWI5ViIZUxZtYTsjDBIJNXvG4utYdbAanqVyzInJaYjTGJIAFATGUB+eu2qVsOLRuGhBjk06ZST9Fo0y/o6IOP1F/UNQHxMe0ghzWuBG43ANws+XTJkbC4dCAIAgCAIAgCAjm1e10NC2zvHKRdsbTY+bj8Lf9hW8XDne+ul9yrkZUaV32/sV1Nt9iErs0RDGj4WRtcPIl4JPpZaf4PEr+mb7/UzvxWTZ3BdfoTXYbbUVn7KYBk4F9NA8cSAdx6Khm4fs/VHuLLuJl+79MvzHz2n4/7PTd1GbSTXGm9rBbMel/d9TyXfTsf3LOT8ROZ9/CHFeWc/snpJWNebkRnUg/isLW5aLxn3K23rwiTCq9uvvyyxVSLZEca27ip6ttNkc83aHuBADM3C3EgalXa8KUqna3pFOeZGNqrS2SqGUPaHNNwRcFUi4eiAwgKz2w2ym9tEFHJlbGbSEBjs7tC4eIHQbtON1q04sIY7ttX6GZbkTneq6/HyS3EtqI6Wmjmqg5pfYBjbOcTa53kDQKjRjzvlxgXLr4UxTkdegrGTRtkjN2uAI9ddeRUUouLaZLGSkto2F5PQQGUBhAEAQGhjuKMpaeSeU2ZGwuPW24eu5ditvRxvRWGxmw4xIPxDE8zpKgl0bd2Rm5unkrLu9v6YnjjyNsOmwGZoJdLhzzrvJpyfib05t3W1C9tRvXXk8rcH2WfTzte0OY4Oa4Agg3BB3EFUmmumS7PVDoQBAEAQBAcfavHG0dM6V1i73WN/E87h5aEnoCp8ah3WKK/cgyLlVBy/0KXw2klrqkueS973XJPEn7AD9AtvLyFjVquvyZOLQ8ibnPwW9hGzkFLFmeGktbdziNGgC5sOSwG5Tl322bX0xj18FQ4ZiR9v79vgBkdJpplaSTbTovosuvWMofPS/cw8WzeQ5fHYx7G/aqt88l8u5jf4W+6OnM9SV2GNKFCrh5flniV8Z2uyXheES3Y7b4MeyCSJrIzoHtJJDjuLr7wVn3+mqFbnCW9F+n1BynxktbLLqqxkcbpJHBrGtLnO10AF76alZUYuTUY+WaMpKK2/BCRglDWTPqoJRlDiZnHMBmsCbF9gBbfZW7pZEYqmf+hWqVDbtj/qetZ2kUcPgha+UN0uwBrdORcRfzAU1Xpl01t9EVnqNUXpdndwLaaKshc+C4c0HMxw8TTa4uBe48lVvxpUz4zLFORG2LlErzEu0LEG3Doo4eGrH5gbdXb/AEWrT6fjSfUtmbbm3x8rRFsNE7Xd5E3MSb3cAbm976nXVTZU8aWq7H4+OyLGhkr6615JnX4lBiEDY6lzhUwMe/wjK0kNu8GwsBoGjW91RrhbS+Va1GXSLk512rVj212yR9nGLwSQGOPM17T4mutrcb22Oo0VTKxp0S+rvZaxsiNsfp60dTanaiKhjBk8T3e5GDYutvJPwtHNcxsWd71H/U7kZMaV2Rt3aexsJc6H9qT4Iw69m296R5aA3XgATaytx9MlKWk+vl/8FWXqCjHbXf2/5PbZbtFbUyiKeMROd7jg7M0n8JuND/vRecn051Q5xe18nrHzlZPjJaO/tDtXT0VhM4l5FwxgzOI58mjzIVajEsu/KuvuWLsqur8z7+xEXdrAzeGlOXmZAD8spH1V7/4p+HNbKb9S+ePRNNndoIq2LvISRbRzXaOYeR/qFnX0SpnxkXqL42x5RIX2rTOqqijwyMkd/IJJSP8ACYTofkfku0rScj3Jli00DY2NYwWa0BoHIAWCgb2z0vB5Ynh7J4nRyjM1wsf0I6r1CTg+SEltFd7H10mG1/8AZk5vDJd1M4/Cd/dj+Ei5A4EEK1clOPNfuRwenplnBUyUygCAIAgMICpe2CvLqmKH4WR5/wCZ5I+gaPmVvek1pQc/u9GL6nY3NQO12V4aBEZSNdw9dSsvNsc7pbNHEhwpWj67VdoRHD7LGf2kou+3wx8j+Yi3ldWvS8bnP3H4X8lb1C/jHgvLKqHhZf8AFp/KN/zP2K2nqdmv+3+TK7hXv7/wSPZTZvvrySENjaMznO3MaNbnrosrNzpSl7VTNHExIwj7liOY4iesJhByZvDfflGjSep3+qs2/wDT4nFvt/yQV/18nkvBNe0vFyynho2nxOa18vkLZW+p19FU9MpW3a/CLPqNvSrXyQKaoIaIQ6zB73Iu3m446rQrh5ua234/Qo2T1qlPSXn9TZZUwMYQyN0khFgXAAefN3looXTfOfO6WkvhEvvUwjxqjtv5ZLey3DZGzF9rNt4uW42B66rP9QyI2zSj4RewaHVFuXlnE2zxMVtcRFbu2EsaR8Vj4n9bnd0AV/HgsTG5vy+//RSuk8m/gvBMpXtwzDDIQO+k8LAQNHEG2/gBr6LKxankXJP9WaWRaqKuv0RAsKoS6mqJnX0jcSeeY5R8y5ad9inkwqXhGfTW4487H5ZsbH4w2jzzOGZ1iGN/E6wtfkOZXc2iWReor4XbOYl0aaXJ+d9I5lfWSTvdU1BzOcbNvu6ADg0cAp48YtUV/Hkhlyad1n7HU2O2edVSgndvJPAcz1VP1DL4/wBKv9y3g43L+rP9jVqmMdiLhB7jZLNO++Szb+pF/VTWN1YSUvL/APJDBe5l7j4/4N3bjCJoaozTNL45Mrg7eNwGR3Ii1vku4dsLKPbi9Pwcy65Qu9yS2jqHCYa2lZ7BJaVmssTtHkHTQDeL8d2qpxcsObdsd/ZlqSjkwSrevuiT7BbMPpbvk0uLZeJ6lUcjIldLk/2LtFEaY8UaGI0wh2hinlJtJF3bCdzb6W87j6qSH1UvRyT1PssMFVCcygK97YcKc6mZVQ/vqZ7ZGn8pzD6gfMqzjS7cfuRzXeyY7PYo2qpYZ2e7JG1/kSNR6HRQTjxk0e12dFeToQBAEBhAVV2u4Q/vmVLQTGWCNxA91zS4gnkCDb06rc9Kvioup+fJjepVS5KxeDSwTb72Wk7qOK8uvicRlGmhsNT5aea7L0vlY5Sl0F6jxhxS7I7TU01ZOXPzPc91yTvcTy6fQKfIyq8aHtw8/CIaMad8+c/Bs7V4YaapZG8aBjHaciTcD5WXnBbnjya/M9/6nrM1G6KfhaPSux2SeFtNA3JFvfzkO+7zwaODf9jxVj14i9y19nqy+eS+Ffgl2x2zbaeM1VToxjS/XjYXv5cgsu++eTYkv2Ro00wxq/5IdDJJX1zpSPE91wN9uDG+gH0WtkuOPRGpfP8AjM3HTvudj+P8Rz8OhjMpbVOMYuQTZxsQTe4bqp73dwXsEFPtc5e8daaena4MowZHXF3uaWNAvr4T4j5myouizi55EuvsXI3Q5KGPHv7k52qx5tPhje5b3b5/AwDSw+N3y08yFTwKFbd34XZazbnXV/dkV7OME76YOcPCNT5DcPUqx6nfyn7a8L+SH06njHm/L/g+O0fFHVFd3IuGQnu2jddxsXut9PIdVawoRox3Y/L7K2XOV16r+DtYnQ+z4E/SxkMY9M7SB9Fn4MueUpP+7LuYlDH0v7Ig2C4W6okDWgkXt59Fq52WqVqP5mZ2JjO57fhEm7QdnzTU9NYXF3h5G4OIZlHyDrKp6VNOU0/LLXqUGlHXg12bVsgojDSg97Jo99rZG2tZvEu68F2r0+Ttdlvjyebc2KrUKvPgj7oZIYmvF25yRmGlrC4bfgePorULK8m1ryo/BXnCdFafhyJXs3tVDBTujqXPnB17shzjmIF/E/Ro6XKp3YV9tnJLiWqsuquvTezhYI97q0TUzDEM92taSQAfgB+IaqfNthXR7cnuRDiVynd7iWkXxCTlGbfYX8188bhwNtsG9op7t/eR+NpG/Qaj9fRWKLOMu/DIbo7j0bOymLe00zXn32+F/wCYcfUarzdXwlo7VPlE7SiJTVxKkE0L4nbntc0+osuxlxkmca2itOyLGO4knw2Y2cyRz4b8WknOzzBVvJq6U0Rwn8FqAqkSmV0BAEAQHnPC17S14DmkWIOoIXU2ntHGk+mROp7PKVzszQW9Ba3pop/xd2tcmQ/hqt74o7eEYDDTj9m3xfiOp/6Ku232ybWvB8bQbOw1jQJmjM33XfE2+8A8uilqusq/I9EdlMLPzrZEtoNnmYdRvmgGd7S0AuAIaHOALsvE68VYxv8AqLlG17IL/wChU3WtEf2l23NTQRw2yyEjvraAhlrW5ZjrbotTGwPauc34Xgz8jM9ypR+X5Oz2W4NqZXDdu8z/AECy8+/3bX9kaOFT7dS35Z39oNhKepkMgGR7tXW3OPMgceq8V5t1ceKfR6niVTe2jOEbCwQm7vF0sAPXmobLp2P6nslrqhWvpWjvYrhUVRC6GVt2EW00ItYix4HQLldsq5covsWVxnHjJGts7gbaSMtab3O/pwC8yk5PbPcY8VpHjjezENTI2R4tI3TMN5HI817Vs1Hhvr7Hj2oOXLXZ0KzDIpYe6kY1zLAWcAQLbiL8QvMJyg+UX2dnBSWmc/ANmYqQkx6ncCbeEcgk5ub5S8nYxUVqPg6lfRMmjdHK0OY4WIOv+ykZuD3F6YlFSWmQ+Ps2gbJma45b7t5HkSp55t01xkyGGLVB7SJLJgUDqfuHRgx8iAdfxefVQQnKD3F6ZNOEZrUlsjf/AJbU+a4JtysD91O8y9rXIhWJSv8A8khwfZ6Cn1jbd34nan05Ku232ydJLwdYleTpFNp9uqWka4d418uoDQRZrv43bmjnxViqiU2RznpdEC7KdpHur3sIaIpLN8JLgXAEhwuByt6q5l1/Rv7EFX0y0XQswtmEB+e9rcJkdWySRF7HCV5zMGvvk6FbMNOtJlBz4zZI6DtOqoWATQ9+BpmHhcbcyNCfQKCzDjraZJC9t6LO2axgVlMycRvizA3ZIMrmkG3qOqz5x4vRaT2dReQZQ6EAQBAEAQHnUQNkY5jwHNcC1wO4g6ELsW4vaOSSktMgknZlF3l2PIbe4Bu63zOvqrc/UL5LTZVjg0xe0iZ4VhzYIhGzcOPM81TLejbQBAZQBAYQBAEAQBAEAQBAQ3bfaOene2OBjfEy5e/XiRZo6c+qtY1Cs7ILbeJWP9mRXDxTRmU3zPkc94PkwusCtRR10U3a2b1NVzRuDo2sYRcAxgMtff7qTgpLTPMZtPaPd+NVh/v3/wCc/wBFH+Hr+x692X3NSrxSrDHHvnk20Be6xPBd9iH2Oq1mjh+JV5ac04Zc3swA799yRqVIoRS8Hmcu+iUbG99LXxFz82W5NwPdsb/O4+ir5eowJKE3ItsBZBoH0gCAIDBKA8y88l3QPVcAQBAEAQHy91hcoCpsU7boo5XsZTSOyuLbucG3txsAbD1V6GDKUd7InMs3BMRbU08c7PdkYHgcr8PRU5xcJOLJE9o3l5OmEAQBAZQGEAQBAEBGNvsO7ym7xou6I5v5TYO/r6Kzi2cJ6+5DfDcStbrYM0xdDplAalc7QBAI22CHSwezKg8MkxG8923yFnO/T5LLzZ7lxLuPHS2TsKkWTKAIAgCAIAgCAIAgCA16+HPE9l7ZmubflcELsXpnJdo/KW3VJ3dWXWtnaHH8w8JH0W/VJaRXh419i6uwjF++w4xE+KF5H8rtR9QVl5sONmyWH2LKCpkhlAYQBAEAQAoAgCAiO2W0oiaYYrGRws47wwH/AOxHBWsbHc3yZXut4rRXQK1zPMroCA0ZPE/yXDp7LknpHpLbLp2doe4po4+IaC78x1d9SsK2XKbZpQjpHSXg9hAEAQBAEAQBAEAQBAYKA/PnbVhOSRzgPdkzfyyi/wDzLWxp7gisuptHh2C4x3WIOhJsJmEfzNu4fqPVM2HKHIkXTP0UFkkoQBAEAQBAEAQEV2w2nFO3u4jeYjU/4YPH83IK1j47se34ILbVFaRWj3km5NydSTre61oxSXRQb2YuvR5Pq6Aw91ggNaEcVxno7eydB31XE0+6Dnd5N1+4A9VXybOMGTUx2y4wsY0DKAIAgCAIAgCAIAgCAIAUBWnbJhfeQ5gNXRuZ/M3xM/VXsSXmJXt6akUJs1iJpquGYaFkjXfI6hXpfXDR6kfsGnmD2tc3c4Bw8iLrDa09Eq7Pu6HTKAIAgCAFcBF9r9qBTN7uIgzEeYYDxPXkFax8d2Pb8EFtqj0vJWEkpcS5xJJNyTqSeZK14xUVpGe5bZi69nBdcBkoDynOllw6ZbuQ6WD2ZUFmyTEbyI2+Q1d9x8ll5s9y0XceOlsnYVIshAEAQBAEAQBAEAQBAEAQEf24o+8o382Wk/y3v/pJU2PLU0R2rcT8q47Td1UyN4BxI8j4h91rx0no8Re4otEdqNRTYZSiCNpIb3TpH66i+Ww8hx5Kq8ROe38iM/g9uzvtMq6jEWR1codHJ4A3KxoDj7puGg77fNdyMSMIbiFJ77LrqayOMXke1g5ucG/crMSb+CbZihr45mZ4Xtkbe12EOFxwuEcXHyE9mwuHQVwEY2v2oFM3JHYzEafwD8R68grVFDse/ggttUVr5KsmlLnFziS4kkk8Sd62IxUVpFBtswCvRwBcZwE8lxs7o3avDZYo43ysLWvvlJ0JtY6jhv48lFC6MnpHuVbS2c86u8lKzxo9AvMnpbOpbLp2foO4po4+Ibc/mOrvqVh2S5SbNSC0jpLweggCAIAgCAIAgCAIAgCAIDyqYQ9jmnc4Fp8iLInp7ONbR+WO0jDzFUAka+KN3mw2/VbEXtJlet+UdSrwz/20R28TYw4fmHiP3Knf5eiBS/qEW2Ujc6qjLCRlOckaWDdfvZevzQ7J7HpbPXaysn9qkEkr3XOYZnE6HXefkoIpKWtHYdxLM/8AD5jfjmpnE+Id42/Nuh+h+irZsOuSPcXqWi71nEpGtr9pm0rMrLGZw0HBo/E7+isUUOx/2IbbVEqueZz3FzyXOJuSdSStiEFFaRnyk5PbPMr2eQ36LgPWCJ0jgyNpc5xsGje4rxKaits9xi5eCxtlti2xWkqbPk3hu9rP/wBOWXflSn0i9VSo+Ts7VYT7TSvYPfHiZ+YcL8L7vVQU2cJbPdkOUdFaUWydY827lzdTq8hoH1ufRacsuGimqGSvA9g8j2yVDw7KQ4MYNLjXVx3j0CqWZbktInro12ychUyyZQBAEAQBAEAQBAEAQBAEAQGCgKY7U8BElXY6BzmTA8+Dh62+q1MV8oaKdr4S2cwq9roq77OVguCtps5BuXn/ACgE2C8xWj3OzktHC28pf3co/IfuP1UVq09k+PLrRq9n+LmlxCGW9gHjN+UmzvoSlsedeiV9dn6S2r2nbTR2YQ6Vwu0bw0H4nfpzWZTQ7GdstUUVXUzukcXvJc5xuSeJWzCCitIzpScns8l7OH0G8SvLYN7CMHlqpMkTdB7zj7rBzJ/TeoLb41omhU5Fp7O7ORUjfAM0hHied56DkOiybbpWPbL0K1FHaChJBZdAsgCAygCAIAgCAIAgCAIAgCAIAgCAICC9p9HeOKUfC4sPk4XH1H1V3CnqWitkR2tldv4LVKJldOI5m0VJ3tNI0akDMPNuqjmtxJapcZER2cwV8zw83bG0gl3Mjg3+q5Bddlm2xJdE/XtRS8FJyb8mV6OH1a2/5f1XPjZ1LZItmdlJKoh8l2Q8+L+jBwHX7qlflKPUfJZqo32yz8PoI4GBkTQ1o4Dj1J4nqsuUnJ9l1RS8G0uHQgMoAgCAIAgCAIAgCAIAgCAIAgCAIAgCA5G1VAZ6SWMC7rZm2/E0hwA+VvVSUz4TTI7I7jorGk2Uq5j4YnNG68ngHyOp9AtOWVBIpKiWzwxPBZYJnQ5XSOFspa0+IEA3AF+dvRe4ZMZR2+hKlp6PCuwaeBjXTRlgfo29uV7EDd6r1XdGb4o8yrlFbZpC1rAAAbgNAFOiLezIQHo1uoA1cTYAa68gOJXmUtds9Jb8E82W2I3S1gud7Yj95Ofl81mX5W/piXKqNdsnrW2GiolpGUAQBAZQBAEAQBAEAQBAEAQBAEAQBAEAQBAEBiyAWQGMqAju3tD3tE821jtIPTR3+klT40+NiIbo7iVI1t9y3DONzDqCSZ4jgaXOO88AOZPAKG26MF2e4VuXgs7ZjZSOlAe6z5uLyNG9GDh571k3XysZfrqUUSQKAlMoDCAygMIAgMoAgCAIAgCAIAgCAIAgCAIAgCAIAgCAIAgPOaIOaWuFwQQRzB0KJ6ONbWiEUfZ00O/aTFzOAY3KT+ZxJv6AK682TWkiBY63sluF4TFTtywsDRx4l3VxOpVSc5SfZNGKXg3bLyejKAIAgCAIAgCAIAgCAIAg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48090" y="4429132"/>
            <a:ext cx="1609728" cy="1492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ES" dirty="0" smtClean="0"/>
              <a:t>Concepto de política económica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2. Tipos de política económica</a:t>
            </a:r>
            <a:endParaRPr lang="es-MX" dirty="0"/>
          </a:p>
        </p:txBody>
      </p:sp>
      <p:sp>
        <p:nvSpPr>
          <p:cNvPr id="5" name="4 Elipse"/>
          <p:cNvSpPr/>
          <p:nvPr/>
        </p:nvSpPr>
        <p:spPr>
          <a:xfrm>
            <a:off x="2832198" y="760504"/>
            <a:ext cx="3240000" cy="3240000"/>
          </a:xfrm>
          <a:prstGeom prst="ellipse">
            <a:avLst/>
          </a:prstGeom>
          <a:blipFill rotWithShape="0">
            <a:blip r:embed="rId2"/>
            <a:stretch>
              <a:fillRect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Tipos de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La política económica puede tener diferentes tendencias para logras sus respectivos objetivos. Se pueden clasificar en: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es-MX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Política económica cuantitativa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es-MX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Política económica cualitativa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es-MX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Política económica de reforma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Tipos de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>
              <a:buNone/>
            </a:pPr>
            <a:r>
              <a:rPr lang="es-MX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1. Política económica cuantitativa.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Es aquel tipo de política económica en el que se evalúan únicamente los resultados obtenidos.</a:t>
            </a:r>
          </a:p>
        </p:txBody>
      </p:sp>
      <p:sp>
        <p:nvSpPr>
          <p:cNvPr id="59394" name="AutoShape 2" descr="data:image/jpeg;base64,/9j/4AAQSkZJRgABAQAAAQABAAD/2wCEAAkGBxQSEhQUExQVFhUUFxcXFBgYFBcXFxUYFBgYGBcUFRgYHCggGRolHBUUITEhJSkrLi4uFx8zODMtNygtLiwBCgoKDg0OGxAQGiwkICUsLCwsLCwsLCwsLCwsLCwsLCwsLCwsLCwsLCwsLCwsLCwsLCwsLCwsLCwsLCwsLCwsLP/AABEIANkA6AMBIgACEQEDEQH/xAAcAAABBAMBAAAAAAAAAAAAAAAAAwQFBgECBwj/xABFEAACAQIDBAYHBgMFCAMAAAABAgMAEQQSIQUGMVETIjJBYXFCUnKBkaGxBxQjksHRM2KCQ5OywtIVJFNzg6Lh4mPT8f/EABkBAAMBAQEAAAAAAAAAAAAAAAACAwEEBf/EACsRAAICAQMEAQMDBQAAAAAAAAABAhEDEiExBBNBUWEUIjIjseFScYGhwf/aAAwDAQACEQMRAD8A7jRRWrvagDJNN5cWBSOInpnIaoo+zLHTbStSf+1KipTWgNU7aE1Eo20zSTbRao8yVr0tNoXoLJD/AGi1ZGPPjTAPW1GlGWSMe0TTlNpDvqFrN6xwRtkjicPhpiGkghdgbgtGrEHncinqYlVACgADgBoB5AVBXozml7SNc3wTL42tfvpqK6Y1qXNboQaibTaHOnKYlT31VRKc5Xkqn3ksP0FLrIRWPGg1FlM686QbHLUGZjWmc3oWJBqLB98FH3qouOllF6XSjbH/AN5rcS00iS9Q+9u3zhkVIxeaRWKeqgWwMj8dBcWHeaSVIZblkMlamQ1xfaW9UOYF5sROTluvSWUZCLj8MqpBBbuuCoomf79EIsNi5gWklzJJI7ZowpdWkBbqj0b6g34VHu/A2gt++2/sMMbJBPecEW6OzKLHUM3DhVJwf2qY2Mkt0cq8mXKfO61Cbu7l4vGG0ceVBa7ucqi4BFu9tCDpVx2X9mDw46ASMJYApkdslhmjI/CIueJII5gGmDZHUth4x5oI5JY+id1DMl7lb9xNhRT6imFMNTaUcKcsaQfSmRjGM1ImlcQaaO9VQtiMy603ZTTpta0KVVExuYzRlNOMlYyUWA3JNbx8KVMd6BGaLN2NAedJu96VZKRyGhA2Ac1uHpO1ayL2PbHyVq1mDmg0UUprEAPxD7A/xH/zS9Ni4DuWICrGlydAOtIbknuquYrf/CpKEGd09KRR1Ryyjiw8axyS5NSZbK2h1sR50js/FRzKHidXXmpB+PI+Bp3g06q25CizaHCjSnES/GqrvBvrhcJdS3SyepGQxHtNey/Xwrmm8O/uKxQK5uhiPoRm1xyd+LfIVGU0Oo2dV3n39w2CBUHpZv8AhoQcp/8Akbgvlx8K41t7eTEYuSSSRyBJYFFJChVvlW3eBc8eZpjs7Z7TyCNMoJBJLNlVQNSzHuFWTCbtRozB5I5DZOjLXSK7HrMQetIoutuyDflUWx0qILZGx58Tm6KMsqAl24KoAvq3Pwq17E3fijhd2bNIwyAmRo0VWUG9kBLAki4OlgafY3HqsaLP1+jDRqI1WNEZiDlVVK5wQi87Bye8VDrjLA3URjJmK3GRhIQBltewsLnvvep5NXCGjTLruntZfvaSWytiAUljU3GHVcq4dZeTXEg4en4V0uuMHa4nMpzr/F6WKCNT0jyW6jlza8aBQ17DUeFdiws4kRXXg6hh5MLj61uL0ZL2K0UUVUQ0kNN5TSz0zxLU6QrGmIamhalpjTZFNXROTFVFbBTWY1rJLXsEuOecD5UNmKzISthHWM0ncie+Qj6IaQnebqDJHrIOErcACT/Z+FI5UbSHQioMVa3n/wCHD/ev/wDXWQ8vpJH4WlY/WMUagoa7QjIQ2NibAeBJArZouWla46ZgFVhGCzpYdJqbMOAK604Je+sfwcfqK3UZQ2MNIyx9eMeLH4Kf3FSSZvUI/qX96Y43FZGDPG4Cq5JvHa3VBJu/jQ5o1IClQu8W8sGDH4hzSEdWNe0fE+qPE1V95ftIv1MGpGnWkcWIPJF4e8/CueSykksxJJ1Ysbkk95J40ksvopGD8kvvDvPNjG65CppaNezpe2Y8WOp1NRCobMQDYWzGxsL8Lnuq1bpbmnEkPO4ii0OXMBJICLiw9FfE11LBYKGGPookUJwyixv7V+0fOkjBy3Gc1HZHCtl7Slw754XZG5g6HwI4EedTG1d8sXiIxGzhEC2KxjLn9o3v7tBVq3o+z5WDS4WyMLloyeqw/kPo9+nDyqD2J9nmKmb8RegQGxZrFjzyKDr5kgVjjJbG6k9yoqmYhVBJJsABck8gBxq/bsfZjPKQ2KPQx8co1lbwtwT33PhXRN291cPgh+EnX4GRrFz7+4eAqbdirxrbRi19PVW4+dGiuQciHx2wMPhsBPFFGEUxnXixf0WLcS2a1q5NicXJDJnSVukyrZ8ysQCTeJr3DBdFby5V3jH4NZ4nik1SRSjeTC3xrky7UxCpJYJIpCxq5bo3CpZejAAt1uemrg+Ucr08DQ3IjZcUWMzQyyJGy536VmypGPw+uig2Zn0BF7dUEAcKczpB0YMR9FDCujySEhUmW4FwqgXVrX1Y1KSbZdXYHDZHaMLhwcpENhZr6agnKbpfQC9JGeUh1jSOOIwql82cwlbtISAozZ+JPCwFzUu4/X+x9JE7s4ho1kEp+7wSoodsju0naIjjYnqMUY92vG1dW+z7EyyYKJpALG/Ra6mL0M3jbT3VQmQlTJIzP0jhwVbqh2FiUS9lOW2oJ0IHjVx+zrEAriI1N0jlumhGXpVzsuvJifjTY5XIWa2LhRRRXQTEHNMZqfvTKVKpEVjOVL1hI6VIrKrVBWkaK1mA8CfgQP1pQmkb/i2twS9/NuHypV6DFyGak2Y50/qJ9wt9TWhesAHpVPcEbTxJW30PxoMbsfGSoHereeLAx5nOaRh+HGDqx5nkvjWN4tttACsUbSSDL0hykph0Y26Wa3cBc27wDwGtcg3s2biEleSZmkuxUSMyFu8qHVGboyV1C34VKUq2Q8Y3yR22dqy4qUzTNdzw5IO5UHcBUlsffXG4fRJiyj0ZPxF+ZuPcalth/Z48kavO5iLsAigAsAQTmcHhwGlKY37LsSv8KWKTwN4z87i9JpkU1R4JPZ/2tN/b4YE20aN7XPIqw0Hvqnb0b1T45wZLKi3yRrfKt+Z9I6DU8qMduhjoQS+HcgeklnH/AGk0runuhPjnOXqRqbSSMOz/ACqPSbwrHfAbckLgNnyTyCOJGkduCqNfPwHia67ul9nUeGCy4i0s3ELxjj9x7Z8TpVr3d3dgwUeSFbX7bnV3PNj+nCpNxTxS8iSneyIdYwzSkAdoA6Diqr+9JyYRDqUQ+aineGXRzzkf5HL+lBjq0diTRG4nBpkeyLorcFA7jUmmAQ26o+f6VriYvw2B7wR8afotqyTNiIpgEvoCPJ2H0Na4jDXkj6zjt8HbTQcNfOnwpGQfiJ4B/wDLUWrNscwrYAXJt3k3J8z31y7a+BeN5YRf8OTMvBfwmLOrg31AAy8OKWvXTi9qj9v7BjxaDPdHW/Rypo6ZuIB71Pep0NTyR1KisJUUWN9Gzrl0GmVQOJ6xAW69ZQNSeJ1psuIKoWQ9V3Yp32VixDaclF+Rtapufc3GqzMk0EpI0ZkeNgQWIvlLD0ie7jWmG3FxZKl54I8vqxtITzJLMB3Dzrm7Mi+tEFIojz5x0XRgkEapa5VmIBHepF9CbHWr59n+AePDmSQEPMc+UixVQLIMvom2tu69abJ3EgicSSs+JlW2VpbEKVuQVQCwIJOup1q11fHj07k5SsKKKKqIJT6AnXQXsBc6ch31DYjGAyp1ZbZJLjom4kx2J08/iamnNNJe14ZT9RTbmMZPiOSSfk/Wk/vf8kv92acyPScuICgkmwUXJJAAA4kk8BVFdEnyNBivxGPRy9hR/DbmxrZsb/JKP+k1McHvFhndyuIhIITL+KvJr6X8qkxIGF1IYcwQR8qEaNPvYvbJL/dNUZtXbfRvGEOXpnWDM1hkbUkrGxBc6oOQLC/Ko7ae+MAlOHjc5yrDpEy2D+jGrMcuY6i50BsLi9xHbUxWHijntIkbGSWFkijJkRmVblCcw6U2YZrrmU2Jut6Wc/CGjD2RhxQxEcsyZsMkbLIz2u6SxFlTEdYjpWcMUZQcwKra4qz7tbLjAaR0VIumaTDxdBkbW+WWawNyAzBV9EHvPBTYW7hkdcRiQcq3+7QuqZlzEEy4jIAHlJ14ad5Jq3k0sIeWbOfhEZiMWmZNfSv2W9VvDxpdNoR+sfyv+1aYpj0kY14OfgAP1pdG86sTFYsenrH8r/tSWFxsYkl1OuT0G5HwpzCeFGH/AIkviV+S1OXJpt9+j5/9rftWfvsd+2Pn+1OQaL0lGEXh8dEUBzqNWPHmxo+/Rd0sf51/enWzh+FHfQ5RSxjHL5D9qZTo10R2JnjKN+Ih7I0caXYVIiVT3r8RTbaEC5OA7cfcPXWlnwsZ4oh/pFY5bh4FgaSkBzp5P/lrUYOMf2aflFNpdnRGRDkGgfhp6vKssB+RSiGmn3JOR/O/70uhtSs1NETvdvQMDEriMysSTlDZbRpbpZSbHRQRpbUsB31Gf7Wc4wSs0lgjhcOulgQpXOCbGQg5ySbIMo9K5isfjulxGJQLm6IpHqpK5hI0ohXXrPIxS/cFjue6pPePChpAkZAZxmmRMOZHmUaKJWDLaK4IIJGbhfQg888zU9KLxiqstmzMes8McyggSorgNxAcAgHx1pznphs15DFGZgqylF6RV7KvlGZV8Ab07BrosQWAorSM0VoGZKY4lrN5KdPeNfrTt20uf/zzrl2+/wBoqIxjwRDvbK0vFF11yD0j48B41t0FWWHebeOHBreVut6KLYu3jbuHia5HvNvdPjCQxKRd0anQ+2fSPyqDxOJeRzJIzOzaszG5Pmate7G4smJyyTExRHUD03HgO4eJrdTlsgpR3ZT7X5UthpWS+VmW/HKxF/O1dWwv2c4Ni9+mADWFpO7Kp9XXUmtsR9leGPZmmXkOq36CseOQdyJyWOEsQqgkk2VQLkk8AB3117cvdNkkM+MAfEKEy3scl14tp1pLAdan+6W48OBYyFull9BmULkH8oudfGrJCetJ7YA9yr/5pow9iyneyFia0LUSGk1aqk6oRmP4qD+Rz80pZI6Ty3lB5Rt82X9qeolFmv2ZhStsOOtJ7Qt+Va3Va0wx1k9u3wVanLcBeg0VrM1lJ5A/SlMNML2E9kfSlaRwn8NPZX6ClqUBDGrdQP5k+Tg0vSWKOg9pP8QpWhh4MU3f+KnsP9UpxSZHXHsn6ihAKmig0Ch8gVTYoCSYpJQv4cz4lGPqS5xn81yyKfC3OpDYTFy+IIIE4To1IswjQHIzDuLF2a3cCO+mG07EznuXCzhvG8j2/wALVZsOOqthYZRb4VzQgu7Jl5S+xCimtwaTrZTXQ+CUXuKqaKwpooiOzg2+u/02OvHHeLD+pfrP4yEd38vDzqrbNwUk8gjiRnduCqLnzPIeJqV3R3Vnx8mWMZUW3SSNfKt+4es3gPlXbd3d2IMCwWEdYxnO5tnfrDVjy0Nh3XrB7op+6m4Iw1pMRH0so1VQUMafE9ZvEirfne/8Jvzp+9TToKbOtqvDbglJkZg5H634Y7bf2g8By5Wp0sz96Af9T/1rXDaZ/wDmP9a3L2pxGZLv3Kv5z/opvgZJGDEhP4j267Hg1uGXwpdHrXAdnTvZj8WNY0AOj92T/upERTX0aP3q371ICthHWgRsMcxlYF49EUi0bekzfz/y09EU3rx/3Z/10tAnXY/yoPgW/enAFSs2xsscnrr+Q/6qb4NJLyddf4h/s/BR61SNNsC9w5H/ABHHwNv0rDDPRSf8Rf7v/wBqSxUcuRrOl7HjGeXg9PaTxB6jeR+lYFjKCHEBVGeHQAfw35e3SwSfTrRePUcf5qcpwHlWaAGOMMlk0S/SJ3sNb35UuTL6sf52/wBNGLS5i8JAePJWpw1BogOk5J8W/aoPeLeOPAkPiHjW6HIgLNI2upCAcOGpsNaeb07ZGCwsuIIDFB1AeDOxyoD4XI9165Z9muzmx+MlxeJPSGIqesNGkfNl05KF4cBdaTJk0R1MeEdRc8J9oiOVJw2JSM69K0LZAOZKX08auGz8Yk0ayROjowuGRsynyIqr47frCxs6/iuUR3ukLlCI75ir2sRdSM3AW41HbNfGYTEDETYaCGCd4km6OYkMZyFifIVA6RWKhm0uG9KwIniyzl+UaHljS4F8XMSdrH0Y8PkXzH3l2/xpV4RLADlp8Kp88P4e0z3STOg8eokZH5iwq8OKzE7lN/P/AAJx2SEKzlrYis1WxFEKKKKUc02Zs6LDxrFCgRFGgA+fifGks34zf8tfmzfsK4du99pGMw1lZunjHoyE5h7MnEe+9XrCfafhpdVVlkZQMj2ABBPp8CNe75VRb7GSVF6kpvLxqhHa0xkMnSEMeXZt3DLwtVi2Xtp57jLGHUa3ZhmHMDKe/uv310vFKG7IppjyEnrX9drfpRek4hIc18g67czrWDHJzS3st+9CMaFgaS2K94k8QfqaYbRx5hHaUueC5T8T1tBTHAbdy2UhVUCwIDN8Rf8Aet0t7pBaLhEaVqNwsjsAyvGQeBCsf81O16TvZPyt/qqUhom2Hb8STyT6GnN6YxGQs9imhHot6o8fGl1EneU+DfvUrBi96a7PFkPddnPxY1ripmRSxMYC6knMBb3XqqQb0yrfqIRrZdRa5J7Xv5U0ISn+JmyLsDTTa/8AAl1t1G15aGmezdrNOOp0VxxUs4YfLUeIpxtFHMUgJQAqQdD3i3OldrY2h8vAVtSFpOafBv3pN2lHARW5ksP0oCjOKbrxe03ushp1Gaprb1sZFvEmVS3WDsdCLA5cv61ZsFi2lTNGYm8i9geR0uPeKZxlHlAqKJ9uMxXDYdO55iT/AEIbf4qr32PY9Q+JwzOVM6KY9O9Q4c352ZT/AE1a/tQw/wB5XC4RwoxE0t8OVLFFVAOmaQkcMriwF7m1JfZ7ug+BlxPSorHqCGYW6ynNnULxQghb87jjauTqZx0tPk6IIf4bEyjBrs9cO4nWEYcuU/3dVy5DOHv1gRrk7V9CBxqKnwuBi6KFpEMaq8bhDI6lrBIpMSFuoYXfrN3nThpb948QY8JiXHoQyt+VCa5X9muGkx2IJndmhw6IejuRGWvaJcg0sMpPDuFRjleSLlJ0l6HpIntk7ejhwn3XFzKMUmJCzBibm+IVjIT6pXW9dXVw6gqQQdQQQQRzBHGuabTlWLFbRkIBCwwSNcXuVSU68+yKs+Eki2Xg4cONXjjACX1ZuLM3IFiT9K6sEbVrzuLkVJMsJFYqF2ZvVFLZXHRseFzdT5NYfMCp8LVZQadMkn6EgKzSoWisSRp5vx26Mi6xsHHI9U/sar+LwkkZs6MvmOPlzrqlJzQK4syhhyIuPnXoT6SL/HYisr8nPdm7elhtZsy+qxJHuPEVd91d64mniuejYsFIY6EMcps3DvvryqK2lukj3MRyHkdV/cVVcfsySA2kW3I8VPvqEu7jVPgf7ZHoiTFxxBs7qOu1h3kX7gNTUHj94r6RLb+ZuPuX9/hXGdn7blh7LXHqtqKvuy8aJolkGl+I5EcRVMGmez5Emmh4zEkkkkniTqT51is0V2pUTHOz8e8LZkOnep4N5+PjV+wWJWVFdeDD3jmD4g1zil4sdIq5VkdV10DEcePCoZsOrePI0XRfsCdZSe+Q/JVFN8bt6CMHr5iPRTrHy5D3mqJJIzdpmb2mLfU1paox6P8AqZrmSW19sviDY9VBwUH5se81G2orNdcIKKpCN2KYXENGwdDZl4fsfCrbjd44TFYEliB1cp05gk2FU2i1Ty4I5HbNUmi14je8ehEx9pgvyW/1qI2jt2aYFSQqniF0v4E8SKi6zRHp8cfAOTMU4wGOeB88Zse8dzDkw7xSFRO9M5TDSEcSAvuYgH5GnyVpdguR3vb9oMD4rBSwoz/djIZDwv0qhWjQ99rE34aD3P8Ad/7QTicWqkrHG7FVjYC4UIW6QyXtmzC2XhXHb1O7J2QCueW4vqovaw9YnuNeN9Osz4/g7Ito7htrG4eWCWIyr+LG6dU5u2pHo351yXdjaGLwSzQRoI3lsTJlzPZQQBGOydWJudBepTZ21ALRzNZvRY6CQefrcx7622xtEKvRxkGR9BY3yDvc8rDh42qmLoYQi03fwTeWWqqE8TtWSaWVRa07IjHixSBQrnN55hw7/Gpp2JJJJJPEk3J8yeNV/ZxWOVAdAVKKeRuDb3gfKp+vRwYowVInmbumYIq47k7VZrwub5RdD3gDQqfiLVT62ilZTdWZSRYlWK3HI2PCny49caJxdM6tiMSkYu7Ko5sQB86K5OxubnU8zqaK510ntlO78BRWBWa7CQUnNEGBDC4PEGlKKAOX7VwJhlZD3dk8weBqc3JxpDtEeDDMvgRx+I/w1J74bN6SPpFHWj+a94/WqVh8Q0bK6mzKbivNkuzksuvvidWopns/aKSorKRqLkX1B7wad16KkmrRAzRRRTAFFFFABRRRQAUUUUAFFFFABTfHYVZY2jbgwt5eI8aXZranhTDFbWjVeoyyMdERWBLMeA04DxpJONbgr8FMn2MMPMolZWSxbQE6A6Zxbqg/oamcXZlydzju9XvP0Hvp3DCZM0Sm5Y/71KOZ/sY/dp4DxNVGPaeSRyijIx6q66KL5QDxtXGpRx/2Z1QlexYsHH1SrHNZje+vE3F/cazMFhjZkVRYXsAACe69qhjtwHUKynhcFT8iNa0fayto+dxyIVR7wOPvp+9CqT/yPZObRNonN7EC4PJhqtvG9qs8ZNhcWOl/Pvqm7BKtNGTDlQ3yEnTMBcWHDgDwq6VbFLU3I58ztmaKKKsSCiiigDC1mtVrasMCiiitNMML1zfb+zuglKjsnrJ5cvdXSaa47Z8cwAkUNbhxBHkRrUM+HuL5GhLSzl6g36oJY6C3EnuAtXQsPsku2bDySDDph5JDIs0khldQwUOkiDonzKbqLgBTrWo3ZgBBUOpBBBDtcEagjxp3jsLNKwdsVKWUkjMEIF1ZNBlA7LuP6jzrj+myLgr3Isi0nxJmxapIOjwqOzMyg3KA2S4tqxVvIA8qmcS7I0gzA5VBQFHRpHEphaMAZgOuFym9iG7rGm08WJzMUaBVcs0kaRGNJS6lSZcrEubE2ueJpQ43EFzJNh45piYryDEMnVhdmUGMoQTZiL3HAHW1b+vH3+4fYxwZDfjGyhWJkSZeiDKSvQ53y/iEjRRx7jUZBvPh2t1yvtKRWIsWuHRkTD4oRrG0axlopEnDhifvOnVIdr3UE2FtO+hSwOvaVh5qRR9Rljz+wduL4OmRbUhbsyof6hTsGuSWq5bpbZzAQuesOweYHo+Yq2LqtTqSEljpWi1UVis12EwooooAisdOOmSNwSpBbh1DYMTmPA2C9n+a/dW2NnSLsxEkq2YxhQURe0Sbj3AcqX2pgFmTKSQeKsDqp4X8ab7O2WY8+dzIGAUZh6PWJvzJLtr5VzShLUNaoQwuJEGGksB+BmUH1yACrHxOYX8b1zsCug7cwqQ4KRFFlA01vqWGpJ461z6uXqLVRfoti8sKktnyxLbqgvxzSdhfZVb5j5291RtOcFHma3RlyeADZQPa04e8VBclGWLAzrIyPmLMkkZux1szZSAg0QeHHnVzqlbNNwFIjBEsRCowNrPY3sPqTfwq6ivQ6bhnPkM0UUV1EwooooA1WtqxWawxBRRRWmhRRRQAUUUUAFFFFAGLUFb1misAqe9GwOMsQ1GrqO/+YD9KqcbkEEGxGoI7iO8V1iqLvTsTom6SMdRj1h6rH9DXD1GGvuiVhPwyzbv7UGIjue2ujjx5jwNSlcs2dtB4XzRmxtY3FwR4ip+DfJx2o1PkSP3p8fVRqpchLG72LpRVbw+98J7SuvuDD5G/yqSw+3MO/CVb8icp+dXjmg+GTcWvBJUVosgPAg+RvW16pYox23gOniaMHKTY3te1iD+lUHHbCni7SXB4FTm89Br8u+umVT9oh0xkjFjYxs6AMdLJYae0OFcnVQVavJXHJrYqboVNmBB5EW+tZiYAglQ3gb2Pwq07LmOIjCTWZzLk6yjqjKWv3EEZWq1RYGNTdY0U8wig/IVz4sEp7lZZEtit7Ghmky9XLGHVySgjAC6hY14nXvNWyis16GPGoI55SsKKKKoYFFFFABRRRQAUUUUAFFFFABRRRQAVg1migwwKzRRQAUliIFdSrC6sLEUrRWNWaVOfctfQkI8GF/pao/EbpTjslG8jY/MVfKxUH02N+B1kkc1m2HOnGJvdY/SmMkZXtAjzFq6xWGQHiAfOpPo14Yyy/ByiNyOBI8iR9Ke4ba86dmV9O4ksPgav02yYW4xJ+UA/KmE+62HbgGX2WNvgan9Lkjwze5F8kFDvdMO0Eb3EfQ1G7R2gZZelBKNpaxJyleFjx4i9WCfcxfQlYe0L/Q1HYrdOZQSCjAAniQdPMUs4Zqp7mpw8DHZ+PdGzgox6QOQzWuQGF7m3HMflXQcDjVkVSCtyASAwbKTxFxxrnR2TML3jY8OGvHypsQUPAqfIg1mLM8fg2UFI6veiuZw7ZnXsyvbkTm+tSeG3umXtKj+4qflXTHq4Pkm8TLzWaqD753U2jIfu1BXxvwNTuxtrLiFuNGHaXl+4q0c0JOkxXBrdklRWKzVRQooooAKKKKACiiigAooooAKKKKACsXrNFABRRRQAUUUUAFFFFABRRRQAUjiuw/sn6GlqSxPYb2T9DSvgBvs/0vJfp/5p08SnQgHzANNNm8W/p+hp9UunX6SGn+TI+bYkD8Yk9wt9KjcTujC3ZLp77j51YqKeWKEuUYpNHOtr7CaF1VT0he9gFN9LcfjUnsLdyZXWRm6O2tgbsRyPdarKf4o9k/WntQh00NVjvI6MCis0V1k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91041" y="3795728"/>
            <a:ext cx="2466975" cy="184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Tipos de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Trata de adaptar la economía a los cambios producidos por el </a:t>
            </a:r>
            <a:r>
              <a:rPr lang="es-MX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desempleo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, </a:t>
            </a:r>
            <a:r>
              <a:rPr lang="es-MX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inflación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, déficit en balanza de pago, aumento o disminución del producto interno, etc.</a:t>
            </a:r>
          </a:p>
        </p:txBody>
      </p:sp>
      <p:sp>
        <p:nvSpPr>
          <p:cNvPr id="59394" name="AutoShape 2" descr="data:image/jpeg;base64,/9j/4AAQSkZJRgABAQAAAQABAAD/2wCEAAkGBxQSEhQUExQVFhUUFxcXFBgYFBcXFxUYFBgYGBcUFRgYHCggGRolHBUUITEhJSkrLi4uFx8zODMtNygtLiwBCgoKDg0OGxAQGiwkICUsLCwsLCwsLCwsLCwsLCwsLCwsLCwsLCwsLCwsLCwsLCwsLCwsLCwsLCwsLCwsLCwsLP/AABEIANkA6AMBIgACEQEDEQH/xAAcAAABBAMBAAAAAAAAAAAAAAAAAwQFBgECBwj/xABFEAACAQIDBAYHBgMFCAMAAAABAgMAEQQSIQUGMVETIjJBYXFCUnKBkaGxBxQjksHRM2KCQ5OywtIVJFNzg6Lh4mPT8f/EABkBAAMBAQEAAAAAAAAAAAAAAAACAwEEBf/EACsRAAICAQMEAQMDBQAAAAAAAAABAhEDEiExBBNBUWEUIjIjseFScYGhwf/aAAwDAQACEQMRAD8A7jRRWrvagDJNN5cWBSOInpnIaoo+zLHTbStSf+1KipTWgNU7aE1Eo20zSTbRao8yVr0tNoXoLJD/AGi1ZGPPjTAPW1GlGWSMe0TTlNpDvqFrN6xwRtkjicPhpiGkghdgbgtGrEHncinqYlVACgADgBoB5AVBXozml7SNc3wTL42tfvpqK6Y1qXNboQaibTaHOnKYlT31VRKc5Xkqn3ksP0FLrIRWPGg1FlM686QbHLUGZjWmc3oWJBqLB98FH3qouOllF6XSjbH/AN5rcS00iS9Q+9u3zhkVIxeaRWKeqgWwMj8dBcWHeaSVIZblkMlamQ1xfaW9UOYF5sROTluvSWUZCLj8MqpBBbuuCoomf79EIsNi5gWklzJJI7ZowpdWkBbqj0b6g34VHu/A2gt++2/sMMbJBPecEW6OzKLHUM3DhVJwf2qY2Mkt0cq8mXKfO61Cbu7l4vGG0ceVBa7ucqi4BFu9tCDpVx2X9mDw46ASMJYApkdslhmjI/CIueJII5gGmDZHUth4x5oI5JY+id1DMl7lb9xNhRT6imFMNTaUcKcsaQfSmRjGM1ImlcQaaO9VQtiMy603ZTTpta0KVVExuYzRlNOMlYyUWA3JNbx8KVMd6BGaLN2NAedJu96VZKRyGhA2Ac1uHpO1ayL2PbHyVq1mDmg0UUprEAPxD7A/xH/zS9Ni4DuWICrGlydAOtIbknuquYrf/CpKEGd09KRR1Ryyjiw8axyS5NSZbK2h1sR50js/FRzKHidXXmpB+PI+Bp3g06q25CizaHCjSnES/GqrvBvrhcJdS3SyepGQxHtNey/Xwrmm8O/uKxQK5uhiPoRm1xyd+LfIVGU0Oo2dV3n39w2CBUHpZv8AhoQcp/8Akbgvlx8K41t7eTEYuSSSRyBJYFFJChVvlW3eBc8eZpjs7Z7TyCNMoJBJLNlVQNSzHuFWTCbtRozB5I5DZOjLXSK7HrMQetIoutuyDflUWx0qILZGx58Tm6KMsqAl24KoAvq3Pwq17E3fijhd2bNIwyAmRo0VWUG9kBLAki4OlgafY3HqsaLP1+jDRqI1WNEZiDlVVK5wQi87Bye8VDrjLA3URjJmK3GRhIQBltewsLnvvep5NXCGjTLruntZfvaSWytiAUljU3GHVcq4dZeTXEg4en4V0uuMHa4nMpzr/F6WKCNT0jyW6jlza8aBQ17DUeFdiws4kRXXg6hh5MLj61uL0ZL2K0UUVUQ0kNN5TSz0zxLU6QrGmIamhalpjTZFNXROTFVFbBTWY1rJLXsEuOecD5UNmKzISthHWM0ncie+Qj6IaQnebqDJHrIOErcACT/Z+FI5UbSHQioMVa3n/wCHD/ev/wDXWQ8vpJH4WlY/WMUagoa7QjIQ2NibAeBJArZouWla46ZgFVhGCzpYdJqbMOAK604Je+sfwcfqK3UZQ2MNIyx9eMeLH4Kf3FSSZvUI/qX96Y43FZGDPG4Cq5JvHa3VBJu/jQ5o1IClQu8W8sGDH4hzSEdWNe0fE+qPE1V95ftIv1MGpGnWkcWIPJF4e8/CueSykksxJJ1Ysbkk95J40ksvopGD8kvvDvPNjG65CppaNezpe2Y8WOp1NRCobMQDYWzGxsL8Lnuq1bpbmnEkPO4ii0OXMBJICLiw9FfE11LBYKGGPookUJwyixv7V+0fOkjBy3Gc1HZHCtl7Slw754XZG5g6HwI4EedTG1d8sXiIxGzhEC2KxjLn9o3v7tBVq3o+z5WDS4WyMLloyeqw/kPo9+nDyqD2J9nmKmb8RegQGxZrFjzyKDr5kgVjjJbG6k9yoqmYhVBJJsABck8gBxq/bsfZjPKQ2KPQx8co1lbwtwT33PhXRN291cPgh+EnX4GRrFz7+4eAqbdirxrbRi19PVW4+dGiuQciHx2wMPhsBPFFGEUxnXixf0WLcS2a1q5NicXJDJnSVukyrZ8ysQCTeJr3DBdFby5V3jH4NZ4nik1SRSjeTC3xrky7UxCpJYJIpCxq5bo3CpZejAAt1uemrg+Ucr08DQ3IjZcUWMzQyyJGy536VmypGPw+uig2Zn0BF7dUEAcKczpB0YMR9FDCujySEhUmW4FwqgXVrX1Y1KSbZdXYHDZHaMLhwcpENhZr6agnKbpfQC9JGeUh1jSOOIwql82cwlbtISAozZ+JPCwFzUu4/X+x9JE7s4ho1kEp+7wSoodsju0naIjjYnqMUY92vG1dW+z7EyyYKJpALG/Ra6mL0M3jbT3VQmQlTJIzP0jhwVbqh2FiUS9lOW2oJ0IHjVx+zrEAriI1N0jlumhGXpVzsuvJifjTY5XIWa2LhRRRXQTEHNMZqfvTKVKpEVjOVL1hI6VIrKrVBWkaK1mA8CfgQP1pQmkb/i2twS9/NuHypV6DFyGak2Y50/qJ9wt9TWhesAHpVPcEbTxJW30PxoMbsfGSoHereeLAx5nOaRh+HGDqx5nkvjWN4tttACsUbSSDL0hykph0Y26Wa3cBc27wDwGtcg3s2biEleSZmkuxUSMyFu8qHVGboyV1C34VKUq2Q8Y3yR22dqy4qUzTNdzw5IO5UHcBUlsffXG4fRJiyj0ZPxF+ZuPcalth/Z48kavO5iLsAigAsAQTmcHhwGlKY37LsSv8KWKTwN4z87i9JpkU1R4JPZ/2tN/b4YE20aN7XPIqw0Hvqnb0b1T45wZLKi3yRrfKt+Z9I6DU8qMduhjoQS+HcgeklnH/AGk0runuhPjnOXqRqbSSMOz/ACqPSbwrHfAbckLgNnyTyCOJGkduCqNfPwHia67ul9nUeGCy4i0s3ELxjj9x7Z8TpVr3d3dgwUeSFbX7bnV3PNj+nCpNxTxS8iSneyIdYwzSkAdoA6Diqr+9JyYRDqUQ+aineGXRzzkf5HL+lBjq0diTRG4nBpkeyLorcFA7jUmmAQ26o+f6VriYvw2B7wR8afotqyTNiIpgEvoCPJ2H0Na4jDXkj6zjt8HbTQcNfOnwpGQfiJ4B/wDLUWrNscwrYAXJt3k3J8z31y7a+BeN5YRf8OTMvBfwmLOrg31AAy8OKWvXTi9qj9v7BjxaDPdHW/Rypo6ZuIB71Pep0NTyR1KisJUUWN9Gzrl0GmVQOJ6xAW69ZQNSeJ1psuIKoWQ9V3Yp32VixDaclF+Rtapufc3GqzMk0EpI0ZkeNgQWIvlLD0ie7jWmG3FxZKl54I8vqxtITzJLMB3Dzrm7Mi+tEFIojz5x0XRgkEapa5VmIBHepF9CbHWr59n+AePDmSQEPMc+UixVQLIMvom2tu69abJ3EgicSSs+JlW2VpbEKVuQVQCwIJOup1q11fHj07k5SsKKKKqIJT6AnXQXsBc6ch31DYjGAyp1ZbZJLjom4kx2J08/iamnNNJe14ZT9RTbmMZPiOSSfk/Wk/vf8kv92acyPScuICgkmwUXJJAAA4kk8BVFdEnyNBivxGPRy9hR/DbmxrZsb/JKP+k1McHvFhndyuIhIITL+KvJr6X8qkxIGF1IYcwQR8qEaNPvYvbJL/dNUZtXbfRvGEOXpnWDM1hkbUkrGxBc6oOQLC/Ko7ae+MAlOHjc5yrDpEy2D+jGrMcuY6i50BsLi9xHbUxWHijntIkbGSWFkijJkRmVblCcw6U2YZrrmU2Jut6Wc/CGjD2RhxQxEcsyZsMkbLIz2u6SxFlTEdYjpWcMUZQcwKra4qz7tbLjAaR0VIumaTDxdBkbW+WWawNyAzBV9EHvPBTYW7hkdcRiQcq3+7QuqZlzEEy4jIAHlJ14ad5Jq3k0sIeWbOfhEZiMWmZNfSv2W9VvDxpdNoR+sfyv+1aYpj0kY14OfgAP1pdG86sTFYsenrH8r/tSWFxsYkl1OuT0G5HwpzCeFGH/AIkviV+S1OXJpt9+j5/9rftWfvsd+2Pn+1OQaL0lGEXh8dEUBzqNWPHmxo+/Rd0sf51/enWzh+FHfQ5RSxjHL5D9qZTo10R2JnjKN+Ih7I0caXYVIiVT3r8RTbaEC5OA7cfcPXWlnwsZ4oh/pFY5bh4FgaSkBzp5P/lrUYOMf2aflFNpdnRGRDkGgfhp6vKssB+RSiGmn3JOR/O/70uhtSs1NETvdvQMDEriMysSTlDZbRpbpZSbHRQRpbUsB31Gf7Wc4wSs0lgjhcOulgQpXOCbGQg5ySbIMo9K5isfjulxGJQLm6IpHqpK5hI0ohXXrPIxS/cFjue6pPePChpAkZAZxmmRMOZHmUaKJWDLaK4IIJGbhfQg888zU9KLxiqstmzMes8McyggSorgNxAcAgHx1pznphs15DFGZgqylF6RV7KvlGZV8Ab07BrosQWAorSM0VoGZKY4lrN5KdPeNfrTt20uf/zzrl2+/wBoqIxjwRDvbK0vFF11yD0j48B41t0FWWHebeOHBreVut6KLYu3jbuHia5HvNvdPjCQxKRd0anQ+2fSPyqDxOJeRzJIzOzaszG5Pmate7G4smJyyTExRHUD03HgO4eJrdTlsgpR3ZT7X5UthpWS+VmW/HKxF/O1dWwv2c4Ni9+mADWFpO7Kp9XXUmtsR9leGPZmmXkOq36CseOQdyJyWOEsQqgkk2VQLkk8AB3117cvdNkkM+MAfEKEy3scl14tp1pLAdan+6W48OBYyFull9BmULkH8oudfGrJCetJ7YA9yr/5pow9iyneyFia0LUSGk1aqk6oRmP4qD+Rz80pZI6Ty3lB5Rt82X9qeolFmv2ZhStsOOtJ7Qt+Va3Va0wx1k9u3wVanLcBeg0VrM1lJ5A/SlMNML2E9kfSlaRwn8NPZX6ClqUBDGrdQP5k+Tg0vSWKOg9pP8QpWhh4MU3f+KnsP9UpxSZHXHsn6ihAKmig0Ch8gVTYoCSYpJQv4cz4lGPqS5xn81yyKfC3OpDYTFy+IIIE4To1IswjQHIzDuLF2a3cCO+mG07EznuXCzhvG8j2/wALVZsOOqthYZRb4VzQgu7Jl5S+xCimtwaTrZTXQ+CUXuKqaKwpooiOzg2+u/02OvHHeLD+pfrP4yEd38vDzqrbNwUk8gjiRnduCqLnzPIeJqV3R3Vnx8mWMZUW3SSNfKt+4es3gPlXbd3d2IMCwWEdYxnO5tnfrDVjy0Nh3XrB7op+6m4Iw1pMRH0so1VQUMafE9ZvEirfne/8Jvzp+9TToKbOtqvDbglJkZg5H634Y7bf2g8By5Wp0sz96Af9T/1rXDaZ/wDmP9a3L2pxGZLv3Kv5z/opvgZJGDEhP4j267Hg1uGXwpdHrXAdnTvZj8WNY0AOj92T/upERTX0aP3q371ICthHWgRsMcxlYF49EUi0bekzfz/y09EU3rx/3Z/10tAnXY/yoPgW/enAFSs2xsscnrr+Q/6qb4NJLyddf4h/s/BR61SNNsC9w5H/ABHHwNv0rDDPRSf8Rf7v/wBqSxUcuRrOl7HjGeXg9PaTxB6jeR+lYFjKCHEBVGeHQAfw35e3SwSfTrRePUcf5qcpwHlWaAGOMMlk0S/SJ3sNb35UuTL6sf52/wBNGLS5i8JAePJWpw1BogOk5J8W/aoPeLeOPAkPiHjW6HIgLNI2upCAcOGpsNaeb07ZGCwsuIIDFB1AeDOxyoD4XI9165Z9muzmx+MlxeJPSGIqesNGkfNl05KF4cBdaTJk0R1MeEdRc8J9oiOVJw2JSM69K0LZAOZKX08auGz8Yk0ayROjowuGRsynyIqr47frCxs6/iuUR3ukLlCI75ir2sRdSM3AW41HbNfGYTEDETYaCGCd4km6OYkMZyFifIVA6RWKhm0uG9KwIniyzl+UaHljS4F8XMSdrH0Y8PkXzH3l2/xpV4RLADlp8Kp88P4e0z3STOg8eokZH5iwq8OKzE7lN/P/AAJx2SEKzlrYis1WxFEKKKKUc02Zs6LDxrFCgRFGgA+fifGks34zf8tfmzfsK4du99pGMw1lZunjHoyE5h7MnEe+9XrCfafhpdVVlkZQMj2ABBPp8CNe75VRb7GSVF6kpvLxqhHa0xkMnSEMeXZt3DLwtVi2Xtp57jLGHUa3ZhmHMDKe/uv310vFKG7IppjyEnrX9drfpRek4hIc18g67czrWDHJzS3st+9CMaFgaS2K94k8QfqaYbRx5hHaUueC5T8T1tBTHAbdy2UhVUCwIDN8Rf8Aet0t7pBaLhEaVqNwsjsAyvGQeBCsf81O16TvZPyt/qqUhom2Hb8STyT6GnN6YxGQs9imhHot6o8fGl1EneU+DfvUrBi96a7PFkPddnPxY1ripmRSxMYC6knMBb3XqqQb0yrfqIRrZdRa5J7Xv5U0ISn+JmyLsDTTa/8AAl1t1G15aGmezdrNOOp0VxxUs4YfLUeIpxtFHMUgJQAqQdD3i3OldrY2h8vAVtSFpOafBv3pN2lHARW5ksP0oCjOKbrxe03ushp1Gaprb1sZFvEmVS3WDsdCLA5cv61ZsFi2lTNGYm8i9geR0uPeKZxlHlAqKJ9uMxXDYdO55iT/AEIbf4qr32PY9Q+JwzOVM6KY9O9Q4c352ZT/AE1a/tQw/wB5XC4RwoxE0t8OVLFFVAOmaQkcMriwF7m1JfZ7ug+BlxPSorHqCGYW6ynNnULxQghb87jjauTqZx0tPk6IIf4bEyjBrs9cO4nWEYcuU/3dVy5DOHv1gRrk7V9CBxqKnwuBi6KFpEMaq8bhDI6lrBIpMSFuoYXfrN3nThpb948QY8JiXHoQyt+VCa5X9muGkx2IJndmhw6IejuRGWvaJcg0sMpPDuFRjleSLlJ0l6HpIntk7ejhwn3XFzKMUmJCzBibm+IVjIT6pXW9dXVw6gqQQdQQQQRzBHGuabTlWLFbRkIBCwwSNcXuVSU68+yKs+Eki2Xg4cONXjjACX1ZuLM3IFiT9K6sEbVrzuLkVJMsJFYqF2ZvVFLZXHRseFzdT5NYfMCp8LVZQadMkn6EgKzSoWisSRp5vx26Mi6xsHHI9U/sar+LwkkZs6MvmOPlzrqlJzQK4syhhyIuPnXoT6SL/HYisr8nPdm7elhtZsy+qxJHuPEVd91d64mniuejYsFIY6EMcps3DvvryqK2lukj3MRyHkdV/cVVcfsySA2kW3I8VPvqEu7jVPgf7ZHoiTFxxBs7qOu1h3kX7gNTUHj94r6RLb+ZuPuX9/hXGdn7blh7LXHqtqKvuy8aJolkGl+I5EcRVMGmez5Emmh4zEkkkkniTqT51is0V2pUTHOz8e8LZkOnep4N5+PjV+wWJWVFdeDD3jmD4g1zil4sdIq5VkdV10DEcePCoZsOrePI0XRfsCdZSe+Q/JVFN8bt6CMHr5iPRTrHy5D3mqJJIzdpmb2mLfU1paox6P8AqZrmSW19sviDY9VBwUH5se81G2orNdcIKKpCN2KYXENGwdDZl4fsfCrbjd44TFYEliB1cp05gk2FU2i1Ty4I5HbNUmi14je8ehEx9pgvyW/1qI2jt2aYFSQqniF0v4E8SKi6zRHp8cfAOTMU4wGOeB88Zse8dzDkw7xSFRO9M5TDSEcSAvuYgH5GnyVpdguR3vb9oMD4rBSwoz/djIZDwv0qhWjQ99rE34aD3P8Ad/7QTicWqkrHG7FVjYC4UIW6QyXtmzC2XhXHb1O7J2QCueW4vqovaw9YnuNeN9Osz4/g7Ito7htrG4eWCWIyr+LG6dU5u2pHo351yXdjaGLwSzQRoI3lsTJlzPZQQBGOydWJudBepTZ21ALRzNZvRY6CQefrcx7622xtEKvRxkGR9BY3yDvc8rDh42qmLoYQi03fwTeWWqqE8TtWSaWVRa07IjHixSBQrnN55hw7/Gpp2JJJJJPEk3J8yeNV/ZxWOVAdAVKKeRuDb3gfKp+vRwYowVInmbumYIq47k7VZrwub5RdD3gDQqfiLVT62ilZTdWZSRYlWK3HI2PCny49caJxdM6tiMSkYu7Ko5sQB86K5OxubnU8zqaK510ntlO78BRWBWa7CQUnNEGBDC4PEGlKKAOX7VwJhlZD3dk8weBqc3JxpDtEeDDMvgRx+I/w1J74bN6SPpFHWj+a94/WqVh8Q0bK6mzKbivNkuzksuvvidWopns/aKSorKRqLkX1B7wad16KkmrRAzRRRTAFFFFABRRRQAUUUUAFFFFABTfHYVZY2jbgwt5eI8aXZranhTDFbWjVeoyyMdERWBLMeA04DxpJONbgr8FMn2MMPMolZWSxbQE6A6Zxbqg/oamcXZlydzju9XvP0Hvp3DCZM0Sm5Y/71KOZ/sY/dp4DxNVGPaeSRyijIx6q66KL5QDxtXGpRx/2Z1QlexYsHH1SrHNZje+vE3F/cazMFhjZkVRYXsAACe69qhjtwHUKynhcFT8iNa0fayto+dxyIVR7wOPvp+9CqT/yPZObRNonN7EC4PJhqtvG9qs8ZNhcWOl/Pvqm7BKtNGTDlQ3yEnTMBcWHDgDwq6VbFLU3I58ztmaKKKsSCiiigDC1mtVrasMCiiitNMML1zfb+zuglKjsnrJ5cvdXSaa47Z8cwAkUNbhxBHkRrUM+HuL5GhLSzl6g36oJY6C3EnuAtXQsPsku2bDySDDph5JDIs0khldQwUOkiDonzKbqLgBTrWo3ZgBBUOpBBBDtcEagjxp3jsLNKwdsVKWUkjMEIF1ZNBlA7LuP6jzrj+myLgr3Isi0nxJmxapIOjwqOzMyg3KA2S4tqxVvIA8qmcS7I0gzA5VBQFHRpHEphaMAZgOuFym9iG7rGm08WJzMUaBVcs0kaRGNJS6lSZcrEubE2ueJpQ43EFzJNh45piYryDEMnVhdmUGMoQTZiL3HAHW1b+vH3+4fYxwZDfjGyhWJkSZeiDKSvQ53y/iEjRRx7jUZBvPh2t1yvtKRWIsWuHRkTD4oRrG0axlopEnDhifvOnVIdr3UE2FtO+hSwOvaVh5qRR9Rljz+wduL4OmRbUhbsyof6hTsGuSWq5bpbZzAQuesOweYHo+Yq2LqtTqSEljpWi1UVis12EwooooAisdOOmSNwSpBbh1DYMTmPA2C9n+a/dW2NnSLsxEkq2YxhQURe0Sbj3AcqX2pgFmTKSQeKsDqp4X8ab7O2WY8+dzIGAUZh6PWJvzJLtr5VzShLUNaoQwuJEGGksB+BmUH1yACrHxOYX8b1zsCug7cwqQ4KRFFlA01vqWGpJ461z6uXqLVRfoti8sKktnyxLbqgvxzSdhfZVb5j5291RtOcFHma3RlyeADZQPa04e8VBclGWLAzrIyPmLMkkZux1szZSAg0QeHHnVzqlbNNwFIjBEsRCowNrPY3sPqTfwq6ivQ6bhnPkM0UUV1EwooooA1WtqxWawxBRRRWmhRRRQAUUUUAFFFFAGLUFb1misAqe9GwOMsQ1GrqO/+YD9KqcbkEEGxGoI7iO8V1iqLvTsTom6SMdRj1h6rH9DXD1GGvuiVhPwyzbv7UGIjue2ujjx5jwNSlcs2dtB4XzRmxtY3FwR4ip+DfJx2o1PkSP3p8fVRqpchLG72LpRVbw+98J7SuvuDD5G/yqSw+3MO/CVb8icp+dXjmg+GTcWvBJUVosgPAg+RvW16pYox23gOniaMHKTY3te1iD+lUHHbCni7SXB4FTm89Br8u+umVT9oh0xkjFjYxs6AMdLJYae0OFcnVQVavJXHJrYqboVNmBB5EW+tZiYAglQ3gb2Pwq07LmOIjCTWZzLk6yjqjKWv3EEZWq1RYGNTdY0U8wig/IVz4sEp7lZZEtit7Ghmky9XLGHVySgjAC6hY14nXvNWyis16GPGoI55SsKKKKoYFFFFABRRRQAUUUUAFFFFABRRRQAVg1migwwKzRRQAUliIFdSrC6sLEUrRWNWaVOfctfQkI8GF/pao/EbpTjslG8jY/MVfKxUH02N+B1kkc1m2HOnGJvdY/SmMkZXtAjzFq6xWGQHiAfOpPo14Yyy/ByiNyOBI8iR9Ke4ba86dmV9O4ksPgav02yYW4xJ+UA/KmE+62HbgGX2WNvgan9Lkjwze5F8kFDvdMO0Eb3EfQ1G7R2gZZelBKNpaxJyleFjx4i9WCfcxfQlYe0L/Q1HYrdOZQSCjAAniQdPMUs4Zqp7mpw8DHZ+PdGzgox6QOQzWuQGF7m3HMflXQcDjVkVSCtyASAwbKTxFxxrnR2TML3jY8OGvHypsQUPAqfIg1mLM8fg2UFI6veiuZw7ZnXsyvbkTm+tSeG3umXtKj+4qflXTHq4Pkm8TLzWaqD753U2jIfu1BXxvwNTuxtrLiFuNGHaXl+4q0c0JOkxXBrdklRWKzVRQooooAKKKKACiiigAooooAKKKKACsXrNFABRRRQAUUUUAFFFFABRRRQAUjiuw/sn6GlqSxPYb2T9DSvgBvs/0vJfp/5p08SnQgHzANNNm8W/p+hp9UunX6SGn+TI+bYkD8Yk9wt9KjcTujC3ZLp77j51YqKeWKEuUYpNHOtr7CaF1VT0he9gFN9LcfjUnsLdyZXWRm6O2tgbsRyPdarKf4o9k/WntQh00NVjvI6MCis0V1k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9976" y="4375171"/>
            <a:ext cx="1890718" cy="17684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Tipos de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Actúa más sobre los instrumentos y medios que sobre los objetivos de dicha política.</a:t>
            </a:r>
          </a:p>
        </p:txBody>
      </p:sp>
      <p:pic>
        <p:nvPicPr>
          <p:cNvPr id="563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900502"/>
            <a:ext cx="3112636" cy="17430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Tipos de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>
              <a:buNone/>
            </a:pPr>
            <a:r>
              <a:rPr lang="es-MX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2. Política económica cualitativa. 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Es aquella en la que además de los resultados, también se evalúa el costo – beneficio para la sociedad.</a:t>
            </a:r>
          </a:p>
        </p:txBody>
      </p:sp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1991" y="3733815"/>
            <a:ext cx="2486025" cy="1838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Tipos de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Busca modificar sectores de un sistema económico, pero no alteran sus bases esenciales. </a:t>
            </a:r>
            <a:r>
              <a:rPr lang="es-MX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Ejemplo: el nuevo sistema de pensiones.</a:t>
            </a:r>
          </a:p>
        </p:txBody>
      </p:sp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7810" y="4043379"/>
            <a:ext cx="2628900" cy="1743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4148153"/>
            <a:ext cx="2466975" cy="1495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Tipos de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Actúa sobre el número de los instrumentos en relación con los objetivos, lo que determina la eficiencia de la autoridad.</a:t>
            </a:r>
          </a:p>
        </p:txBody>
      </p:sp>
      <p:pic>
        <p:nvPicPr>
          <p:cNvPr id="552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786191"/>
            <a:ext cx="2852784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CONTENIDO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822960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Tipos de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>
              <a:buNone/>
            </a:pPr>
            <a:r>
              <a:rPr lang="es-MX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3. Política económica de reforma. 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Busca modificar totalmente los fundamentos del sistema económico actual.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643314"/>
            <a:ext cx="3124534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Tipos de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Ejemplo: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la anulación del derecho de propiedad, la nacionalización o privatización total de sectores productivos o de servicios, etc.</a:t>
            </a: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000504"/>
            <a:ext cx="2628900" cy="1743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4071942"/>
            <a:ext cx="2857500" cy="16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Tipos de política económica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3. Elementos básicos de la política económica</a:t>
            </a:r>
            <a:endParaRPr lang="es-MX" dirty="0"/>
          </a:p>
        </p:txBody>
      </p:sp>
      <p:sp>
        <p:nvSpPr>
          <p:cNvPr id="5" name="4 Elipse"/>
          <p:cNvSpPr/>
          <p:nvPr/>
        </p:nvSpPr>
        <p:spPr>
          <a:xfrm>
            <a:off x="3000364" y="785794"/>
            <a:ext cx="3240000" cy="3240000"/>
          </a:xfrm>
          <a:prstGeom prst="ellipse">
            <a:avLst/>
          </a:prstGeom>
          <a:blipFill rotWithShape="0">
            <a:blip r:embed="rId2"/>
            <a:stretch>
              <a:fillRect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Elementos básicos de la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Existen tres elementos básicos de la política económica:</a:t>
            </a:r>
          </a:p>
          <a:p>
            <a:pPr lvl="1" algn="just"/>
            <a:r>
              <a:rPr lang="es-MX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Gobierno</a:t>
            </a:r>
            <a:endParaRPr lang="es-MX" dirty="0" smtClean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pPr lvl="1" algn="just"/>
            <a:r>
              <a:rPr lang="es-MX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Instrumentos</a:t>
            </a:r>
            <a:endParaRPr lang="es-MX" dirty="0" smtClean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pPr lvl="1" algn="just"/>
            <a:r>
              <a:rPr lang="es-MX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Objetivos</a:t>
            </a:r>
            <a:endParaRPr lang="es-MX" dirty="0" smtClean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/>
              <a:t>gobierno</a:t>
            </a:r>
            <a:endParaRPr lang="es-MX" dirty="0"/>
          </a:p>
        </p:txBody>
      </p:sp>
      <p:pic>
        <p:nvPicPr>
          <p:cNvPr id="63490" name="Picture 2" descr="https://encrypted-tbn1.gstatic.com/images?q=tbn:ANd9GcSthV9Qr11aH9ZacA1x0tDc6q7hH8cH_YsJsrnG4G7b8Edaopl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500174"/>
            <a:ext cx="2752725" cy="1647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Elementos básicos de la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es-MX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Gobierno: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Es la entidad que planea y lleva a cabo la política económica. Tiene las siguientes funciones:</a:t>
            </a:r>
          </a:p>
          <a:p>
            <a:pPr marL="914400" lvl="1" indent="-514350" algn="just">
              <a:buFont typeface="+mj-lt"/>
              <a:buAutoNum type="arabicPeriod"/>
            </a:pPr>
            <a:r>
              <a:rPr lang="es-MX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Manejo del gasto público</a:t>
            </a:r>
          </a:p>
          <a:p>
            <a:pPr marL="914400" lvl="1" indent="-514350" algn="just">
              <a:buFont typeface="+mj-lt"/>
              <a:buAutoNum type="arabicPeriod"/>
            </a:pPr>
            <a:r>
              <a:rPr lang="es-MX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Regulación de la actividad económica</a:t>
            </a:r>
          </a:p>
          <a:p>
            <a:pPr marL="914400" lvl="1" indent="-514350" algn="just">
              <a:buFont typeface="+mj-lt"/>
              <a:buAutoNum type="arabicPeriod"/>
            </a:pPr>
            <a:r>
              <a:rPr lang="es-MX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Financiamiento del gasto nacional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Elementos básicos de la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MX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Manejo del gasto público. 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El Estado determina en qué se deben invertir los recursos de la nación.</a:t>
            </a:r>
          </a:p>
          <a:p>
            <a:pPr marL="914400" lvl="1" indent="-514350" algn="just">
              <a:buFont typeface="+mj-lt"/>
              <a:buAutoNum type="alphaLcParenR"/>
            </a:pPr>
            <a:r>
              <a:rPr lang="es-MX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Defensa y seguridad nacional</a:t>
            </a:r>
            <a:endParaRPr lang="es-MX" dirty="0" smtClean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pPr marL="914400" lvl="1" indent="-514350" algn="just">
              <a:buFont typeface="+mj-lt"/>
              <a:buAutoNum type="alphaLcParenR"/>
            </a:pPr>
            <a:r>
              <a:rPr lang="es-MX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Justicia</a:t>
            </a:r>
            <a:endParaRPr lang="es-MX" dirty="0" smtClean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pPr marL="914400" lvl="1" indent="-514350" algn="just">
              <a:buFont typeface="+mj-lt"/>
              <a:buAutoNum type="alphaLcParenR"/>
            </a:pPr>
            <a:r>
              <a:rPr lang="es-MX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Sanidad, Seguridad Social y Educación</a:t>
            </a:r>
            <a:endParaRPr lang="es-MX" dirty="0" smtClean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pPr marL="914400" lvl="1" indent="-514350" algn="just">
              <a:buFont typeface="+mj-lt"/>
              <a:buAutoNum type="alphaLcParenR"/>
            </a:pPr>
            <a:r>
              <a:rPr lang="es-MX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Infraestructura básica y manejo energético</a:t>
            </a:r>
            <a:endParaRPr lang="es-MX" dirty="0" smtClean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pPr marL="914400" lvl="1" indent="-514350" algn="just">
              <a:buFont typeface="+mj-lt"/>
              <a:buAutoNum type="arabicPeriod"/>
            </a:pPr>
            <a:endParaRPr lang="es-MX" dirty="0" smtClean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Elementos básicos de la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 startAt="2"/>
            </a:pPr>
            <a:r>
              <a:rPr lang="es-MX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Regulación de la actividad económica.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Se lleva a cabo mediante tres instrumentos esenciales:</a:t>
            </a:r>
          </a:p>
          <a:p>
            <a:pPr marL="914400" lvl="1" indent="-514350" algn="just">
              <a:buFont typeface="+mj-lt"/>
              <a:buAutoNum type="arabicPeriod"/>
            </a:pPr>
            <a:r>
              <a:rPr lang="es-MX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La política monetaria</a:t>
            </a:r>
          </a:p>
          <a:p>
            <a:pPr marL="914400" lvl="1" indent="-514350" algn="just">
              <a:buFont typeface="+mj-lt"/>
              <a:buAutoNum type="arabicPeriod"/>
            </a:pPr>
            <a:r>
              <a:rPr lang="es-MX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La política fiscal</a:t>
            </a:r>
          </a:p>
          <a:p>
            <a:pPr marL="914400" lvl="1" indent="-514350" algn="just">
              <a:buFont typeface="+mj-lt"/>
              <a:buAutoNum type="arabicPeriod"/>
            </a:pPr>
            <a:r>
              <a:rPr lang="es-MX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La política de regulación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Elementos básicos de la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88900" indent="-23813" algn="just">
              <a:buNone/>
            </a:pP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3. Financiamiento del gasto nacional.</a:t>
            </a:r>
            <a:r>
              <a:rPr lang="es-MX" dirty="0" smtClean="0"/>
              <a:t> Para financiar sus gastos el Estado tiene dos opciones:</a:t>
            </a:r>
          </a:p>
          <a:p>
            <a:pPr marL="978408" lvl="1" indent="-514350" algn="just">
              <a:buFont typeface="+mj-lt"/>
              <a:buAutoNum type="arabicPeriod"/>
            </a:pPr>
            <a:r>
              <a:rPr lang="es-MX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Utilizar los ingresos corrientes de la nación</a:t>
            </a:r>
          </a:p>
          <a:p>
            <a:pPr marL="978408" lvl="1" indent="-514350" algn="just">
              <a:buFont typeface="+mj-lt"/>
              <a:buAutoNum type="arabicPeriod"/>
            </a:pPr>
            <a:r>
              <a:rPr lang="es-MX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Obtener recursos a través del endeudamiento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1. Concepto de política económica</a:t>
            </a:r>
            <a:endParaRPr lang="es-MX" dirty="0"/>
          </a:p>
        </p:txBody>
      </p:sp>
      <p:sp>
        <p:nvSpPr>
          <p:cNvPr id="5" name="4 Elipse"/>
          <p:cNvSpPr/>
          <p:nvPr/>
        </p:nvSpPr>
        <p:spPr>
          <a:xfrm>
            <a:off x="3117950" y="714356"/>
            <a:ext cx="3240000" cy="3240000"/>
          </a:xfrm>
          <a:prstGeom prst="ellipse">
            <a:avLst/>
          </a:prstGeom>
          <a:blipFill rotWithShape="0">
            <a:blip r:embed="rId2"/>
            <a:stretch>
              <a:fillRect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/>
              <a:t>instrumentos</a:t>
            </a:r>
            <a:endParaRPr lang="es-MX" dirty="0"/>
          </a:p>
        </p:txBody>
      </p:sp>
      <p:pic>
        <p:nvPicPr>
          <p:cNvPr id="6246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86158" y="1381125"/>
            <a:ext cx="2228850" cy="2047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Elementos básicos de la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571500" indent="-514350" algn="just">
              <a:buNone/>
            </a:pPr>
            <a:r>
              <a:rPr lang="es-MX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2. Instrumentos: 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son las herramientas que utiliza el gobierno  para lograr su objetivo. Estas herramientas pueden ser:</a:t>
            </a:r>
          </a:p>
          <a:p>
            <a:pPr marL="971550" lvl="1" indent="-514350" algn="just">
              <a:buFont typeface="+mj-lt"/>
              <a:buAutoNum type="alphaLcParenR"/>
            </a:pPr>
            <a:r>
              <a:rPr lang="es-MX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Macro económicas. 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Fiscal, monetaria, cambiaria, etc.</a:t>
            </a:r>
          </a:p>
          <a:p>
            <a:pPr marL="971550" lvl="1" indent="-514350" algn="just">
              <a:buFont typeface="+mj-lt"/>
              <a:buAutoNum type="alphaLcParenR"/>
            </a:pPr>
            <a:r>
              <a:rPr lang="es-MX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Micro económicas.  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Agraria, industrial, energética,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/>
              <a:t>objetivos</a:t>
            </a:r>
            <a:endParaRPr lang="es-MX" dirty="0"/>
          </a:p>
        </p:txBody>
      </p:sp>
      <p:pic>
        <p:nvPicPr>
          <p:cNvPr id="6144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395413"/>
            <a:ext cx="2171700" cy="2105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Elementos básicos de la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578358" indent="-514350">
              <a:buNone/>
            </a:pPr>
            <a:r>
              <a:rPr lang="es-MX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3. Objetivos: 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Son aquellas metas que se fija el Estado. Los principales objetivos de la política económica son:</a:t>
            </a:r>
          </a:p>
          <a:p>
            <a:pPr marL="978408" lvl="1" indent="-514350">
              <a:buFont typeface="+mj-lt"/>
              <a:buAutoNum type="alphaUcPeriod"/>
            </a:pPr>
            <a:r>
              <a:rPr lang="es-CR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Crecimiento económico</a:t>
            </a:r>
          </a:p>
          <a:p>
            <a:pPr marL="978408" lvl="1" indent="-514350">
              <a:buFont typeface="+mj-lt"/>
              <a:buAutoNum type="alphaUcPeriod"/>
            </a:pPr>
            <a:r>
              <a:rPr lang="es-CR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Pleno empleo</a:t>
            </a:r>
          </a:p>
          <a:p>
            <a:pPr marL="978408" lvl="1" indent="-514350">
              <a:buFont typeface="+mj-lt"/>
              <a:buAutoNum type="alphaUcPeriod"/>
            </a:pPr>
            <a:r>
              <a:rPr lang="es-CR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Estabilidad de precios</a:t>
            </a:r>
          </a:p>
          <a:p>
            <a:pPr marL="978408" lvl="1" indent="-514350">
              <a:buFont typeface="+mj-lt"/>
              <a:buAutoNum type="alphaUcPeriod"/>
            </a:pPr>
            <a:r>
              <a:rPr lang="es-ES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Distribución de la renta y la riqueza</a:t>
            </a:r>
          </a:p>
          <a:p>
            <a:pPr marL="978408" lvl="1" indent="-514350">
              <a:buFont typeface="+mj-lt"/>
              <a:buAutoNum type="alphaUcPeriod"/>
            </a:pPr>
            <a:r>
              <a:rPr lang="es-ES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Equilibrio de la balanza de pagos</a:t>
            </a:r>
            <a:endParaRPr lang="es-CR" dirty="0" smtClean="0"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Elementos básicos de la política económica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4. Ejercicio</a:t>
            </a:r>
            <a:endParaRPr lang="es-MX" dirty="0"/>
          </a:p>
        </p:txBody>
      </p:sp>
      <p:sp>
        <p:nvSpPr>
          <p:cNvPr id="4" name="3 Elipse"/>
          <p:cNvSpPr/>
          <p:nvPr/>
        </p:nvSpPr>
        <p:spPr>
          <a:xfrm>
            <a:off x="2832198" y="689066"/>
            <a:ext cx="3240000" cy="3240000"/>
          </a:xfrm>
          <a:prstGeom prst="ellipse">
            <a:avLst/>
          </a:prstGeom>
          <a:blipFill rotWithShape="0">
            <a:blip r:embed="rId2"/>
            <a:stretch>
              <a:fillRect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MX" dirty="0" smtClean="0"/>
              <a:t>¿Cuál es el concepto de política económica?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¿Sobre qué influye la política económica?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¿Cuál es la política económica cuantitativa?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¿Cuál es la política económica cualitativa?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¿Cuál es la política económica de reforma?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¿Cuáles son los tres elementos básicos de la política económica?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¿Cuáles son las funciones del gobierno?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¿Cuáles son algunos instrumentos macro económicos de la política económica?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¿Cuáles son los principales objetivos de la política económica?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5. Referencias</a:t>
            </a:r>
            <a:endParaRPr lang="es-MX" dirty="0"/>
          </a:p>
        </p:txBody>
      </p:sp>
      <p:sp>
        <p:nvSpPr>
          <p:cNvPr id="3" name="2 Elipse"/>
          <p:cNvSpPr/>
          <p:nvPr/>
        </p:nvSpPr>
        <p:spPr>
          <a:xfrm>
            <a:off x="2832198" y="714356"/>
            <a:ext cx="3240000" cy="3240000"/>
          </a:xfrm>
          <a:prstGeom prst="ellipse">
            <a:avLst/>
          </a:prstGeom>
          <a:blipFill rotWithShape="0">
            <a:blip r:embed="rId2"/>
            <a:stretch>
              <a:fillRect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es-MX" b="1" dirty="0" err="1" smtClean="0"/>
              <a:t>Astudillo</a:t>
            </a:r>
            <a:r>
              <a:rPr lang="es-MX" b="1" dirty="0" smtClean="0"/>
              <a:t> </a:t>
            </a:r>
            <a:r>
              <a:rPr lang="es-MX" b="1" dirty="0" err="1" smtClean="0"/>
              <a:t>Ursúa</a:t>
            </a:r>
            <a:r>
              <a:rPr lang="es-MX" b="1" dirty="0" smtClean="0"/>
              <a:t>, P. </a:t>
            </a:r>
            <a:r>
              <a:rPr lang="es-MX" dirty="0" smtClean="0"/>
              <a:t>(2010). </a:t>
            </a:r>
            <a:r>
              <a:rPr lang="es-MX" i="1" dirty="0" smtClean="0"/>
              <a:t>Elementos de Teoría Económica</a:t>
            </a:r>
            <a:r>
              <a:rPr lang="es-MX" dirty="0" smtClean="0"/>
              <a:t>. México: Porrúa. </a:t>
            </a:r>
          </a:p>
          <a:p>
            <a:r>
              <a:rPr lang="es-MX" b="1" dirty="0" smtClean="0"/>
              <a:t>Mendoza </a:t>
            </a:r>
            <a:r>
              <a:rPr lang="es-MX" b="1" dirty="0" err="1" smtClean="0"/>
              <a:t>Bremauntz</a:t>
            </a:r>
            <a:r>
              <a:rPr lang="es-MX" b="1" dirty="0" smtClean="0"/>
              <a:t>, E. </a:t>
            </a:r>
            <a:r>
              <a:rPr lang="es-MX" dirty="0" smtClean="0"/>
              <a:t>(2009</a:t>
            </a:r>
            <a:r>
              <a:rPr lang="es-MX" i="1" dirty="0" smtClean="0"/>
              <a:t>). Derecho Económico</a:t>
            </a:r>
            <a:r>
              <a:rPr lang="es-MX" dirty="0" smtClean="0"/>
              <a:t>. México: IURE. </a:t>
            </a:r>
          </a:p>
          <a:p>
            <a:r>
              <a:rPr lang="es-MX" b="1" dirty="0" smtClean="0"/>
              <a:t>Muñoz Fraga, R. </a:t>
            </a:r>
            <a:r>
              <a:rPr lang="es-MX" dirty="0" smtClean="0"/>
              <a:t>(2011). </a:t>
            </a:r>
            <a:r>
              <a:rPr lang="es-MX" i="1" dirty="0" smtClean="0"/>
              <a:t>Derecho Económico</a:t>
            </a:r>
            <a:r>
              <a:rPr lang="es-MX" dirty="0" smtClean="0"/>
              <a:t>. México: Porrúa. </a:t>
            </a:r>
          </a:p>
          <a:p>
            <a:r>
              <a:rPr lang="es-MX" b="1" dirty="0" smtClean="0"/>
              <a:t>Serra Rojas, A. </a:t>
            </a:r>
            <a:r>
              <a:rPr lang="es-MX" dirty="0" smtClean="0"/>
              <a:t>(2010). </a:t>
            </a:r>
            <a:r>
              <a:rPr lang="es-MX" i="1" dirty="0" smtClean="0"/>
              <a:t>Derecho Económico</a:t>
            </a:r>
            <a:r>
              <a:rPr lang="es-MX" dirty="0" smtClean="0"/>
              <a:t>. México: Porrúa. </a:t>
            </a:r>
          </a:p>
          <a:p>
            <a:r>
              <a:rPr lang="es-MX" b="1" dirty="0" err="1" smtClean="0"/>
              <a:t>Witker</a:t>
            </a:r>
            <a:r>
              <a:rPr lang="es-MX" b="1" dirty="0" smtClean="0"/>
              <a:t> Velásquez, J. A. </a:t>
            </a:r>
            <a:r>
              <a:rPr lang="es-MX" dirty="0" smtClean="0"/>
              <a:t>(2014). </a:t>
            </a:r>
            <a:r>
              <a:rPr lang="es-MX" i="1" dirty="0" smtClean="0"/>
              <a:t>Introducción al Derecho Económico.</a:t>
            </a:r>
            <a:r>
              <a:rPr lang="es-MX" dirty="0" smtClean="0"/>
              <a:t> México: HESS. </a:t>
            </a:r>
            <a:endParaRPr lang="es-MX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ES" dirty="0" smtClean="0"/>
              <a:t>Concepto de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Política económica es “el proceso mediante el cual el Gobierno Federal, a la luz de los fines políticos coyunturales, decide sobre la importancia relativa de metas macroeconómicas o cambios institucionales con la intención de alcanzar tales objetivos”. (</a:t>
            </a:r>
            <a:r>
              <a:rPr lang="es-MX" dirty="0" err="1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Witker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ES" dirty="0" smtClean="0"/>
              <a:t>Concepto de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“Es la estrategia que formulan los gobiernos para conducir la economía de los países”. (Emma Mendoza)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571876"/>
            <a:ext cx="2619375" cy="1743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ES" dirty="0" smtClean="0"/>
              <a:t>Concepto de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Son las acciones que los gobiernos adoptan en el ámbito económico.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3143248"/>
            <a:ext cx="2286016" cy="23376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ES" dirty="0" smtClean="0"/>
              <a:t>Concepto de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Cada estrategia está constituida por el conjunto de medidas, </a:t>
            </a:r>
            <a:r>
              <a:rPr lang="es-MX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leyes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, regulaciones, </a:t>
            </a:r>
            <a:r>
              <a:rPr lang="es-MX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subsidios e impuestos 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que alteran los incentivos económicos para obtener unos fines o resultados económicos específicos.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357694"/>
            <a:ext cx="2214578" cy="14737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ES" dirty="0" smtClean="0"/>
              <a:t>Concepto de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Cubre los sistemas de </a:t>
            </a:r>
            <a:r>
              <a:rPr lang="es-MX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fijación de tasas de interés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y presupuesto del gobierno, así como el mercado de trabajo, </a:t>
            </a:r>
            <a:r>
              <a:rPr lang="es-MX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la propiedad nacional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, y muchas otras áreas de las intervenciones del gobierno en la economía.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2934" y="4515496"/>
            <a:ext cx="2290768" cy="1270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ES" dirty="0" smtClean="0"/>
              <a:t>Concepto de política económica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La política económica </a:t>
            </a:r>
            <a:r>
              <a:rPr lang="es-MX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influye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sobre muchos aspectos del desarrollo de la sociedad y, ante todo, </a:t>
            </a:r>
            <a:r>
              <a:rPr lang="es-MX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sobre sus fuerzas productivas</a:t>
            </a:r>
            <a:r>
              <a:rPr lang="es-MX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86150" y="3538553"/>
            <a:ext cx="2171700" cy="2105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</TotalTime>
  <Words>1144</Words>
  <Application>Microsoft Office PowerPoint</Application>
  <PresentationFormat>Presentación en pantalla (4:3)</PresentationFormat>
  <Paragraphs>127</Paragraphs>
  <Slides>38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39" baseType="lpstr">
      <vt:lpstr>Tema de Office</vt:lpstr>
      <vt:lpstr>Diapositiva 1</vt:lpstr>
      <vt:lpstr>CONTENIDO</vt:lpstr>
      <vt:lpstr>1. Concepto de política económica</vt:lpstr>
      <vt:lpstr>Concepto de política económica</vt:lpstr>
      <vt:lpstr>Concepto de política económica</vt:lpstr>
      <vt:lpstr>Concepto de política económica</vt:lpstr>
      <vt:lpstr>Concepto de política económica</vt:lpstr>
      <vt:lpstr>Concepto de política económica</vt:lpstr>
      <vt:lpstr>Concepto de política económica</vt:lpstr>
      <vt:lpstr>Concepto de política económica</vt:lpstr>
      <vt:lpstr>Concepto de política económica</vt:lpstr>
      <vt:lpstr>2. Tipos de política económica</vt:lpstr>
      <vt:lpstr>Tipos de política económica</vt:lpstr>
      <vt:lpstr>Tipos de política económica</vt:lpstr>
      <vt:lpstr>Tipos de política económica</vt:lpstr>
      <vt:lpstr>Tipos de política económica</vt:lpstr>
      <vt:lpstr>Tipos de política económica</vt:lpstr>
      <vt:lpstr>Tipos de política económica</vt:lpstr>
      <vt:lpstr>Tipos de política económica</vt:lpstr>
      <vt:lpstr>Tipos de política económica</vt:lpstr>
      <vt:lpstr>Tipos de política económica</vt:lpstr>
      <vt:lpstr>Tipos de política económica</vt:lpstr>
      <vt:lpstr>3. Elementos básicos de la política económica</vt:lpstr>
      <vt:lpstr>Elementos básicos de la política económica</vt:lpstr>
      <vt:lpstr>gobierno</vt:lpstr>
      <vt:lpstr>Elementos básicos de la política económica</vt:lpstr>
      <vt:lpstr>Elementos básicos de la política económica</vt:lpstr>
      <vt:lpstr>Elementos básicos de la política económica</vt:lpstr>
      <vt:lpstr>Elementos básicos de la política económica</vt:lpstr>
      <vt:lpstr>instrumentos</vt:lpstr>
      <vt:lpstr>Elementos básicos de la política económica</vt:lpstr>
      <vt:lpstr>objetivos</vt:lpstr>
      <vt:lpstr>Elementos básicos de la política económica</vt:lpstr>
      <vt:lpstr>Elementos básicos de la política económica</vt:lpstr>
      <vt:lpstr>4. Ejercicio</vt:lpstr>
      <vt:lpstr>Ejercicio</vt:lpstr>
      <vt:lpstr>5. Referencias</vt:lpstr>
      <vt:lpstr>Referencias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Naturaleza de la Idea o Concepto</dc:title>
  <dc:creator>Master</dc:creator>
  <cp:lastModifiedBy>Master</cp:lastModifiedBy>
  <cp:revision>108</cp:revision>
  <dcterms:created xsi:type="dcterms:W3CDTF">2014-09-21T13:00:10Z</dcterms:created>
  <dcterms:modified xsi:type="dcterms:W3CDTF">2015-10-01T18:55:53Z</dcterms:modified>
</cp:coreProperties>
</file>